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4" r:id="rId2"/>
    <p:sldId id="263" r:id="rId3"/>
    <p:sldId id="267" r:id="rId4"/>
    <p:sldId id="265" r:id="rId5"/>
    <p:sldId id="278" r:id="rId6"/>
    <p:sldId id="282" r:id="rId7"/>
    <p:sldId id="274" r:id="rId8"/>
    <p:sldId id="285" r:id="rId9"/>
    <p:sldId id="275" r:id="rId10"/>
    <p:sldId id="286" r:id="rId11"/>
    <p:sldId id="287" r:id="rId12"/>
    <p:sldId id="276" r:id="rId13"/>
    <p:sldId id="279" r:id="rId14"/>
    <p:sldId id="281" r:id="rId15"/>
    <p:sldId id="264" r:id="rId16"/>
    <p:sldId id="268" r:id="rId17"/>
    <p:sldId id="280" r:id="rId18"/>
    <p:sldId id="283" r:id="rId19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48" autoAdjust="0"/>
    <p:restoredTop sz="99645" autoAdjust="0"/>
  </p:normalViewPr>
  <p:slideViewPr>
    <p:cSldViewPr>
      <p:cViewPr>
        <p:scale>
          <a:sx n="100" d="100"/>
          <a:sy n="100" d="100"/>
        </p:scale>
        <p:origin x="-1074" y="-198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CF32C-2D70-4DE7-957B-6740E41DF232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70AC8-E85E-4878-9192-32CC830859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3305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110F0-D41E-408D-9749-E76A6E5BB74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image" Target="../media/image17.png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12" Type="http://schemas.openxmlformats.org/officeDocument/2006/relationships/image" Target="../media/image16.png"/><Relationship Id="rId2" Type="http://schemas.openxmlformats.org/officeDocument/2006/relationships/image" Target="../media/image6.gif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11" Type="http://schemas.openxmlformats.org/officeDocument/2006/relationships/image" Target="../media/image15.wmf"/><Relationship Id="rId5" Type="http://schemas.openxmlformats.org/officeDocument/2006/relationships/image" Target="../media/image9.wmf"/><Relationship Id="rId15" Type="http://schemas.openxmlformats.org/officeDocument/2006/relationships/image" Target="../media/image19.png"/><Relationship Id="rId10" Type="http://schemas.openxmlformats.org/officeDocument/2006/relationships/image" Target="../media/image14.wmf"/><Relationship Id="rId4" Type="http://schemas.openxmlformats.org/officeDocument/2006/relationships/image" Target="../media/image8.wmf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wm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png"/><Relationship Id="rId9" Type="http://schemas.openxmlformats.org/officeDocument/2006/relationships/image" Target="../media/image2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4.jpeg"/><Relationship Id="rId7" Type="http://schemas.openxmlformats.org/officeDocument/2006/relationships/image" Target="../media/image1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36.png"/><Relationship Id="rId10" Type="http://schemas.openxmlformats.org/officeDocument/2006/relationships/image" Target="../media/image20.png"/><Relationship Id="rId4" Type="http://schemas.openxmlformats.org/officeDocument/2006/relationships/image" Target="../media/image35.wmf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1116013" y="1412875"/>
            <a:ext cx="7343775" cy="4608513"/>
            <a:chOff x="703" y="890"/>
            <a:chExt cx="4626" cy="2903"/>
          </a:xfrm>
        </p:grpSpPr>
        <p:sp>
          <p:nvSpPr>
            <p:cNvPr id="13317" name="Rectangle 4"/>
            <p:cNvSpPr>
              <a:spLocks noChangeArrowheads="1"/>
            </p:cNvSpPr>
            <p:nvPr/>
          </p:nvSpPr>
          <p:spPr bwMode="auto">
            <a:xfrm>
              <a:off x="703" y="890"/>
              <a:ext cx="4626" cy="272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18" name="Line 5"/>
            <p:cNvSpPr>
              <a:spLocks noChangeShapeType="1"/>
            </p:cNvSpPr>
            <p:nvPr/>
          </p:nvSpPr>
          <p:spPr bwMode="auto">
            <a:xfrm>
              <a:off x="2336" y="890"/>
              <a:ext cx="0" cy="272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19" name="Line 6"/>
            <p:cNvSpPr>
              <a:spLocks noChangeShapeType="1"/>
            </p:cNvSpPr>
            <p:nvPr/>
          </p:nvSpPr>
          <p:spPr bwMode="auto">
            <a:xfrm>
              <a:off x="3787" y="890"/>
              <a:ext cx="0" cy="9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0" name="Line 7"/>
            <p:cNvSpPr>
              <a:spLocks noChangeShapeType="1"/>
            </p:cNvSpPr>
            <p:nvPr/>
          </p:nvSpPr>
          <p:spPr bwMode="auto">
            <a:xfrm>
              <a:off x="703" y="2432"/>
              <a:ext cx="163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1" name="Line 8"/>
            <p:cNvSpPr>
              <a:spLocks noChangeShapeType="1"/>
            </p:cNvSpPr>
            <p:nvPr/>
          </p:nvSpPr>
          <p:spPr bwMode="auto">
            <a:xfrm>
              <a:off x="2336" y="1842"/>
              <a:ext cx="145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2" name="Rectangle 9"/>
            <p:cNvSpPr>
              <a:spLocks noChangeArrowheads="1"/>
            </p:cNvSpPr>
            <p:nvPr/>
          </p:nvSpPr>
          <p:spPr bwMode="auto">
            <a:xfrm>
              <a:off x="2744" y="3612"/>
              <a:ext cx="907" cy="18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 flipV="1">
              <a:off x="2336" y="1979"/>
              <a:ext cx="223" cy="262"/>
              <a:chOff x="397" y="384"/>
              <a:chExt cx="227" cy="227"/>
            </a:xfrm>
          </p:grpSpPr>
          <p:sp>
            <p:nvSpPr>
              <p:cNvPr id="13338" name="Arc 11" descr="점선 다이아몬드"/>
              <p:cNvSpPr>
                <a:spLocks/>
              </p:cNvSpPr>
              <p:nvPr/>
            </p:nvSpPr>
            <p:spPr bwMode="auto">
              <a:xfrm rot="16200000" flipV="1">
                <a:off x="398" y="383"/>
                <a:ext cx="226" cy="227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pattFill prst="dotDmnd">
                <a:fgClr>
                  <a:schemeClr val="accent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3339" name="Line 12" descr="점선 다이아몬드"/>
              <p:cNvSpPr>
                <a:spLocks noChangeShapeType="1"/>
              </p:cNvSpPr>
              <p:nvPr/>
            </p:nvSpPr>
            <p:spPr bwMode="auto">
              <a:xfrm rot="-5400000" flipH="1" flipV="1">
                <a:off x="510" y="497"/>
                <a:ext cx="1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4" name="Group 13"/>
            <p:cNvGrpSpPr>
              <a:grpSpLocks/>
            </p:cNvGrpSpPr>
            <p:nvPr/>
          </p:nvGrpSpPr>
          <p:grpSpPr bwMode="auto">
            <a:xfrm flipV="1">
              <a:off x="2336" y="2704"/>
              <a:ext cx="223" cy="262"/>
              <a:chOff x="397" y="384"/>
              <a:chExt cx="227" cy="227"/>
            </a:xfrm>
          </p:grpSpPr>
          <p:sp>
            <p:nvSpPr>
              <p:cNvPr id="13336" name="Arc 14" descr="점선 다이아몬드"/>
              <p:cNvSpPr>
                <a:spLocks/>
              </p:cNvSpPr>
              <p:nvPr/>
            </p:nvSpPr>
            <p:spPr bwMode="auto">
              <a:xfrm rot="16200000" flipV="1">
                <a:off x="398" y="383"/>
                <a:ext cx="226" cy="227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pattFill prst="dotDmnd">
                <a:fgClr>
                  <a:schemeClr val="accent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3337" name="Line 15" descr="점선 다이아몬드"/>
              <p:cNvSpPr>
                <a:spLocks noChangeShapeType="1"/>
              </p:cNvSpPr>
              <p:nvPr/>
            </p:nvSpPr>
            <p:spPr bwMode="auto">
              <a:xfrm rot="-5400000" flipH="1" flipV="1">
                <a:off x="510" y="497"/>
                <a:ext cx="1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5" name="Group 19"/>
            <p:cNvGrpSpPr>
              <a:grpSpLocks/>
            </p:cNvGrpSpPr>
            <p:nvPr/>
          </p:nvGrpSpPr>
          <p:grpSpPr bwMode="auto">
            <a:xfrm flipH="1">
              <a:off x="3107" y="1842"/>
              <a:ext cx="270" cy="273"/>
              <a:chOff x="720" y="646"/>
              <a:chExt cx="227" cy="227"/>
            </a:xfrm>
          </p:grpSpPr>
          <p:sp>
            <p:nvSpPr>
              <p:cNvPr id="13334" name="Arc 20" descr="점선 다이아몬드"/>
              <p:cNvSpPr>
                <a:spLocks/>
              </p:cNvSpPr>
              <p:nvPr/>
            </p:nvSpPr>
            <p:spPr bwMode="auto">
              <a:xfrm flipH="1" flipV="1">
                <a:off x="720" y="646"/>
                <a:ext cx="226" cy="227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pattFill prst="dotDmnd">
                <a:fgClr>
                  <a:schemeClr val="accent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3335" name="Line 21" descr="점선 다이아몬드"/>
              <p:cNvSpPr>
                <a:spLocks noChangeShapeType="1"/>
              </p:cNvSpPr>
              <p:nvPr/>
            </p:nvSpPr>
            <p:spPr bwMode="auto">
              <a:xfrm flipV="1">
                <a:off x="946" y="646"/>
                <a:ext cx="1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3326" name="Rectangle 22"/>
            <p:cNvSpPr>
              <a:spLocks noChangeArrowheads="1"/>
            </p:cNvSpPr>
            <p:nvPr/>
          </p:nvSpPr>
          <p:spPr bwMode="auto">
            <a:xfrm>
              <a:off x="1066" y="2432"/>
              <a:ext cx="907" cy="40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7" name="Text Box 23"/>
            <p:cNvSpPr txBox="1">
              <a:spLocks noChangeArrowheads="1"/>
            </p:cNvSpPr>
            <p:nvPr/>
          </p:nvSpPr>
          <p:spPr bwMode="auto">
            <a:xfrm>
              <a:off x="1427" y="1560"/>
              <a:ext cx="228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/>
                <a:t>방</a:t>
              </a:r>
            </a:p>
          </p:txBody>
        </p:sp>
        <p:sp>
          <p:nvSpPr>
            <p:cNvPr id="13328" name="Text Box 24"/>
            <p:cNvSpPr txBox="1">
              <a:spLocks noChangeArrowheads="1"/>
            </p:cNvSpPr>
            <p:nvPr/>
          </p:nvSpPr>
          <p:spPr bwMode="auto">
            <a:xfrm>
              <a:off x="2971" y="1253"/>
              <a:ext cx="228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/>
                <a:t>방</a:t>
              </a:r>
            </a:p>
          </p:txBody>
        </p:sp>
        <p:sp>
          <p:nvSpPr>
            <p:cNvPr id="13329" name="Text Box 25"/>
            <p:cNvSpPr txBox="1">
              <a:spLocks noChangeArrowheads="1"/>
            </p:cNvSpPr>
            <p:nvPr/>
          </p:nvSpPr>
          <p:spPr bwMode="auto">
            <a:xfrm>
              <a:off x="4321" y="1344"/>
              <a:ext cx="340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/>
                <a:t>주방</a:t>
              </a:r>
            </a:p>
          </p:txBody>
        </p:sp>
        <p:sp>
          <p:nvSpPr>
            <p:cNvPr id="13330" name="Text Box 26"/>
            <p:cNvSpPr txBox="1">
              <a:spLocks noChangeArrowheads="1"/>
            </p:cNvSpPr>
            <p:nvPr/>
          </p:nvSpPr>
          <p:spPr bwMode="auto">
            <a:xfrm>
              <a:off x="3696" y="2659"/>
              <a:ext cx="377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/>
                <a:t>거 실</a:t>
              </a:r>
            </a:p>
          </p:txBody>
        </p:sp>
        <p:sp>
          <p:nvSpPr>
            <p:cNvPr id="13331" name="Text Box 27"/>
            <p:cNvSpPr txBox="1">
              <a:spLocks noChangeArrowheads="1"/>
            </p:cNvSpPr>
            <p:nvPr/>
          </p:nvSpPr>
          <p:spPr bwMode="auto">
            <a:xfrm>
              <a:off x="1587" y="2523"/>
              <a:ext cx="340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/>
                <a:t>제단</a:t>
              </a:r>
            </a:p>
          </p:txBody>
        </p:sp>
        <p:sp>
          <p:nvSpPr>
            <p:cNvPr id="13332" name="Text Box 28"/>
            <p:cNvSpPr txBox="1">
              <a:spLocks noChangeArrowheads="1"/>
            </p:cNvSpPr>
            <p:nvPr/>
          </p:nvSpPr>
          <p:spPr bwMode="auto">
            <a:xfrm>
              <a:off x="1429" y="3022"/>
              <a:ext cx="228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/>
                <a:t>방</a:t>
              </a:r>
            </a:p>
          </p:txBody>
        </p:sp>
        <p:sp>
          <p:nvSpPr>
            <p:cNvPr id="13333" name="Text Box 30"/>
            <p:cNvSpPr txBox="1">
              <a:spLocks noChangeArrowheads="1"/>
            </p:cNvSpPr>
            <p:nvPr/>
          </p:nvSpPr>
          <p:spPr bwMode="auto">
            <a:xfrm>
              <a:off x="3005" y="3566"/>
              <a:ext cx="340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/>
                <a:t>현관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1052736"/>
            <a:ext cx="576064" cy="1944216"/>
            <a:chOff x="971600" y="1196752"/>
            <a:chExt cx="1440160" cy="1495648"/>
          </a:xfrm>
        </p:grpSpPr>
        <p:sp>
          <p:nvSpPr>
            <p:cNvPr id="4" name="직사각형 3"/>
            <p:cNvSpPr/>
            <p:nvPr/>
          </p:nvSpPr>
          <p:spPr>
            <a:xfrm>
              <a:off x="971600" y="1196752"/>
              <a:ext cx="1440160" cy="7200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 rot="5400000">
              <a:off x="904404" y="1840012"/>
              <a:ext cx="1495648" cy="20912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1907704" y="260648"/>
            <a:ext cx="720080" cy="1224136"/>
            <a:chOff x="4860032" y="1412776"/>
            <a:chExt cx="1368152" cy="1944217"/>
          </a:xfrm>
        </p:grpSpPr>
        <p:sp>
          <p:nvSpPr>
            <p:cNvPr id="8" name="직사각형 7"/>
            <p:cNvSpPr/>
            <p:nvPr/>
          </p:nvSpPr>
          <p:spPr>
            <a:xfrm>
              <a:off x="4860032" y="1412776"/>
              <a:ext cx="1368152" cy="936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 rot="5400000">
              <a:off x="5207809" y="2339068"/>
              <a:ext cx="1944216" cy="9163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2915816" y="260648"/>
            <a:ext cx="997034" cy="309628"/>
            <a:chOff x="3275856" y="1969294"/>
            <a:chExt cx="2592288" cy="761222"/>
          </a:xfrm>
        </p:grpSpPr>
        <p:sp>
          <p:nvSpPr>
            <p:cNvPr id="34" name="자유형 33"/>
            <p:cNvSpPr/>
            <p:nvPr/>
          </p:nvSpPr>
          <p:spPr>
            <a:xfrm>
              <a:off x="3852863" y="1971675"/>
              <a:ext cx="719137" cy="757238"/>
            </a:xfrm>
            <a:custGeom>
              <a:avLst/>
              <a:gdLst>
                <a:gd name="connsiteX0" fmla="*/ 0 w 692458"/>
                <a:gd name="connsiteY0" fmla="*/ 0 h 736846"/>
                <a:gd name="connsiteX1" fmla="*/ 497150 w 692458"/>
                <a:gd name="connsiteY1" fmla="*/ 195308 h 736846"/>
                <a:gd name="connsiteX2" fmla="*/ 692458 w 692458"/>
                <a:gd name="connsiteY2" fmla="*/ 736846 h 73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2458" h="736846">
                  <a:moveTo>
                    <a:pt x="0" y="0"/>
                  </a:moveTo>
                  <a:cubicBezTo>
                    <a:pt x="190870" y="36250"/>
                    <a:pt x="381740" y="72500"/>
                    <a:pt x="497150" y="195308"/>
                  </a:cubicBezTo>
                  <a:cubicBezTo>
                    <a:pt x="612560" y="318116"/>
                    <a:pt x="652509" y="527481"/>
                    <a:pt x="692458" y="736846"/>
                  </a:cubicBezTo>
                </a:path>
              </a:pathLst>
            </a:cu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자유형 34"/>
            <p:cNvSpPr/>
            <p:nvPr/>
          </p:nvSpPr>
          <p:spPr>
            <a:xfrm flipH="1">
              <a:off x="4572000" y="1988840"/>
              <a:ext cx="720080" cy="736846"/>
            </a:xfrm>
            <a:custGeom>
              <a:avLst/>
              <a:gdLst>
                <a:gd name="connsiteX0" fmla="*/ 0 w 692458"/>
                <a:gd name="connsiteY0" fmla="*/ 0 h 736846"/>
                <a:gd name="connsiteX1" fmla="*/ 497150 w 692458"/>
                <a:gd name="connsiteY1" fmla="*/ 195308 h 736846"/>
                <a:gd name="connsiteX2" fmla="*/ 692458 w 692458"/>
                <a:gd name="connsiteY2" fmla="*/ 736846 h 73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2458" h="736846">
                  <a:moveTo>
                    <a:pt x="0" y="0"/>
                  </a:moveTo>
                  <a:cubicBezTo>
                    <a:pt x="190870" y="36250"/>
                    <a:pt x="381740" y="72500"/>
                    <a:pt x="497150" y="195308"/>
                  </a:cubicBezTo>
                  <a:cubicBezTo>
                    <a:pt x="612560" y="318116"/>
                    <a:pt x="652509" y="527481"/>
                    <a:pt x="692458" y="736846"/>
                  </a:cubicBezTo>
                </a:path>
              </a:pathLst>
            </a:cu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7" name="직선 연결선 36"/>
            <p:cNvCxnSpPr/>
            <p:nvPr/>
          </p:nvCxnSpPr>
          <p:spPr>
            <a:xfrm flipH="1">
              <a:off x="3840956" y="1969294"/>
              <a:ext cx="11908" cy="754856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 flipH="1">
              <a:off x="5291138" y="1978819"/>
              <a:ext cx="4763" cy="747712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직사각형 30"/>
            <p:cNvSpPr/>
            <p:nvPr/>
          </p:nvSpPr>
          <p:spPr>
            <a:xfrm>
              <a:off x="3275856" y="2636912"/>
              <a:ext cx="576064" cy="936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292080" y="2636912"/>
              <a:ext cx="576064" cy="936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2915817" y="1679212"/>
            <a:ext cx="720080" cy="309628"/>
            <a:chOff x="3275856" y="3387858"/>
            <a:chExt cx="1872208" cy="761222"/>
          </a:xfrm>
        </p:grpSpPr>
        <p:sp>
          <p:nvSpPr>
            <p:cNvPr id="44" name="자유형 43"/>
            <p:cNvSpPr/>
            <p:nvPr/>
          </p:nvSpPr>
          <p:spPr>
            <a:xfrm>
              <a:off x="3852863" y="3390239"/>
              <a:ext cx="710259" cy="736014"/>
            </a:xfrm>
            <a:custGeom>
              <a:avLst/>
              <a:gdLst>
                <a:gd name="connsiteX0" fmla="*/ 0 w 692458"/>
                <a:gd name="connsiteY0" fmla="*/ 0 h 736846"/>
                <a:gd name="connsiteX1" fmla="*/ 497150 w 692458"/>
                <a:gd name="connsiteY1" fmla="*/ 195308 h 736846"/>
                <a:gd name="connsiteX2" fmla="*/ 692458 w 692458"/>
                <a:gd name="connsiteY2" fmla="*/ 736846 h 73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2458" h="736846">
                  <a:moveTo>
                    <a:pt x="0" y="0"/>
                  </a:moveTo>
                  <a:cubicBezTo>
                    <a:pt x="190870" y="36250"/>
                    <a:pt x="381740" y="72500"/>
                    <a:pt x="497150" y="195308"/>
                  </a:cubicBezTo>
                  <a:cubicBezTo>
                    <a:pt x="612560" y="318116"/>
                    <a:pt x="652509" y="527481"/>
                    <a:pt x="692458" y="736846"/>
                  </a:cubicBezTo>
                </a:path>
              </a:pathLst>
            </a:cu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5" name="직선 연결선 44"/>
            <p:cNvCxnSpPr/>
            <p:nvPr/>
          </p:nvCxnSpPr>
          <p:spPr>
            <a:xfrm flipH="1">
              <a:off x="3840956" y="3387858"/>
              <a:ext cx="11908" cy="754856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/>
            <p:cNvSpPr/>
            <p:nvPr/>
          </p:nvSpPr>
          <p:spPr>
            <a:xfrm>
              <a:off x="3275856" y="4055476"/>
              <a:ext cx="576064" cy="936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4559300" y="4055476"/>
              <a:ext cx="588764" cy="9107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4499992" y="188640"/>
            <a:ext cx="720080" cy="305754"/>
            <a:chOff x="3275856" y="4837543"/>
            <a:chExt cx="1872208" cy="751697"/>
          </a:xfrm>
        </p:grpSpPr>
        <p:sp>
          <p:nvSpPr>
            <p:cNvPr id="49" name="자유형 48"/>
            <p:cNvSpPr/>
            <p:nvPr/>
          </p:nvSpPr>
          <p:spPr>
            <a:xfrm flipH="1">
              <a:off x="3851920" y="4847564"/>
              <a:ext cx="720080" cy="736846"/>
            </a:xfrm>
            <a:custGeom>
              <a:avLst/>
              <a:gdLst>
                <a:gd name="connsiteX0" fmla="*/ 0 w 692458"/>
                <a:gd name="connsiteY0" fmla="*/ 0 h 736846"/>
                <a:gd name="connsiteX1" fmla="*/ 497150 w 692458"/>
                <a:gd name="connsiteY1" fmla="*/ 195308 h 736846"/>
                <a:gd name="connsiteX2" fmla="*/ 692458 w 692458"/>
                <a:gd name="connsiteY2" fmla="*/ 736846 h 73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2458" h="736846">
                  <a:moveTo>
                    <a:pt x="0" y="0"/>
                  </a:moveTo>
                  <a:cubicBezTo>
                    <a:pt x="190870" y="36250"/>
                    <a:pt x="381740" y="72500"/>
                    <a:pt x="497150" y="195308"/>
                  </a:cubicBezTo>
                  <a:cubicBezTo>
                    <a:pt x="612560" y="318116"/>
                    <a:pt x="652509" y="527481"/>
                    <a:pt x="692458" y="736846"/>
                  </a:cubicBezTo>
                </a:path>
              </a:pathLst>
            </a:cu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4571058" y="4837543"/>
              <a:ext cx="4763" cy="747712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/>
            <p:cNvSpPr/>
            <p:nvPr/>
          </p:nvSpPr>
          <p:spPr>
            <a:xfrm>
              <a:off x="4572000" y="5495636"/>
              <a:ext cx="576064" cy="936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275856" y="5495636"/>
              <a:ext cx="576064" cy="936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3779912" y="1124744"/>
            <a:ext cx="2304256" cy="145703"/>
            <a:chOff x="2771800" y="1268760"/>
            <a:chExt cx="2304256" cy="145703"/>
          </a:xfrm>
        </p:grpSpPr>
        <p:grpSp>
          <p:nvGrpSpPr>
            <p:cNvPr id="29" name="그룹 28"/>
            <p:cNvGrpSpPr/>
            <p:nvPr/>
          </p:nvGrpSpPr>
          <p:grpSpPr>
            <a:xfrm>
              <a:off x="3347864" y="1268760"/>
              <a:ext cx="1183556" cy="144016"/>
              <a:chOff x="3347864" y="1268760"/>
              <a:chExt cx="4438335" cy="648072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3347864" y="1268760"/>
                <a:ext cx="4320480" cy="648072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7" name="직선 연결선 16"/>
              <p:cNvCxnSpPr/>
              <p:nvPr/>
            </p:nvCxnSpPr>
            <p:spPr>
              <a:xfrm>
                <a:off x="3347864" y="1700808"/>
                <a:ext cx="2671936" cy="992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직선 연결선 17"/>
              <p:cNvCxnSpPr/>
              <p:nvPr/>
            </p:nvCxnSpPr>
            <p:spPr>
              <a:xfrm>
                <a:off x="5356604" y="1509834"/>
                <a:ext cx="2429595" cy="7394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/>
              <p:nvPr/>
            </p:nvCxnSpPr>
            <p:spPr>
              <a:xfrm>
                <a:off x="5364088" y="1412776"/>
                <a:ext cx="0" cy="432048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>
                <a:off x="5940152" y="1412776"/>
                <a:ext cx="0" cy="432048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직사각형 54"/>
            <p:cNvSpPr/>
            <p:nvPr/>
          </p:nvSpPr>
          <p:spPr>
            <a:xfrm>
              <a:off x="4499992" y="1268760"/>
              <a:ext cx="576064" cy="14570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771800" y="1268760"/>
              <a:ext cx="576064" cy="14570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9" name="직사각형 58"/>
          <p:cNvSpPr/>
          <p:nvPr/>
        </p:nvSpPr>
        <p:spPr>
          <a:xfrm>
            <a:off x="1835696" y="2636912"/>
            <a:ext cx="1944216" cy="836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6" name="chair3"/>
          <p:cNvSpPr>
            <a:spLocks noEditPoints="1" noChangeArrowheads="1"/>
          </p:cNvSpPr>
          <p:nvPr/>
        </p:nvSpPr>
        <p:spPr bwMode="auto">
          <a:xfrm>
            <a:off x="6516216" y="1484784"/>
            <a:ext cx="416168" cy="299559"/>
          </a:xfrm>
          <a:custGeom>
            <a:avLst/>
            <a:gdLst>
              <a:gd name="T0" fmla="*/ 10800 w 21600"/>
              <a:gd name="T1" fmla="*/ 0 h 21600"/>
              <a:gd name="T2" fmla="*/ 20275 w 21600"/>
              <a:gd name="T3" fmla="*/ 10800 h 21600"/>
              <a:gd name="T4" fmla="*/ 10800 w 21600"/>
              <a:gd name="T5" fmla="*/ 21600 h 21600"/>
              <a:gd name="T6" fmla="*/ 1303 w 21600"/>
              <a:gd name="T7" fmla="*/ 10800 h 21600"/>
              <a:gd name="T8" fmla="*/ 4828 w 21600"/>
              <a:gd name="T9" fmla="*/ 6639 h 21600"/>
              <a:gd name="T10" fmla="*/ 16846 w 21600"/>
              <a:gd name="T11" fmla="*/ 1964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noFill/>
          <a:ln w="254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27" name="couch2"/>
          <p:cNvSpPr>
            <a:spLocks noEditPoints="1" noChangeArrowheads="1"/>
          </p:cNvSpPr>
          <p:nvPr/>
        </p:nvSpPr>
        <p:spPr bwMode="auto">
          <a:xfrm>
            <a:off x="6170786" y="2319744"/>
            <a:ext cx="1152128" cy="400819"/>
          </a:xfrm>
          <a:custGeom>
            <a:avLst/>
            <a:gdLst>
              <a:gd name="T0" fmla="*/ 10800 w 21600"/>
              <a:gd name="T1" fmla="*/ 0 h 21600"/>
              <a:gd name="T2" fmla="*/ 20993 w 21600"/>
              <a:gd name="T3" fmla="*/ 10800 h 21600"/>
              <a:gd name="T4" fmla="*/ 5373 w 21600"/>
              <a:gd name="T5" fmla="*/ 21172 h 21600"/>
              <a:gd name="T6" fmla="*/ 17029 w 21600"/>
              <a:gd name="T7" fmla="*/ 21600 h 21600"/>
              <a:gd name="T8" fmla="*/ 11244 w 21600"/>
              <a:gd name="T9" fmla="*/ 21119 h 21600"/>
              <a:gd name="T10" fmla="*/ 607 w 21600"/>
              <a:gd name="T11" fmla="*/ 10800 h 21600"/>
              <a:gd name="T12" fmla="*/ 3062 w 21600"/>
              <a:gd name="T13" fmla="*/ 6469 h 21600"/>
              <a:gd name="T14" fmla="*/ 18553 w 21600"/>
              <a:gd name="T15" fmla="*/ 1783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 extrusionOk="0">
                <a:moveTo>
                  <a:pt x="19477" y="19515"/>
                </a:moveTo>
                <a:lnTo>
                  <a:pt x="19563" y="19889"/>
                </a:lnTo>
                <a:lnTo>
                  <a:pt x="19672" y="20263"/>
                </a:lnTo>
                <a:lnTo>
                  <a:pt x="19780" y="20531"/>
                </a:lnTo>
                <a:lnTo>
                  <a:pt x="19888" y="20691"/>
                </a:lnTo>
                <a:lnTo>
                  <a:pt x="20170" y="21119"/>
                </a:lnTo>
                <a:lnTo>
                  <a:pt x="20408" y="21172"/>
                </a:lnTo>
                <a:lnTo>
                  <a:pt x="20712" y="21172"/>
                </a:lnTo>
                <a:lnTo>
                  <a:pt x="20950" y="21119"/>
                </a:lnTo>
                <a:lnTo>
                  <a:pt x="21167" y="20691"/>
                </a:lnTo>
                <a:lnTo>
                  <a:pt x="21362" y="20370"/>
                </a:lnTo>
                <a:lnTo>
                  <a:pt x="21513" y="19889"/>
                </a:lnTo>
                <a:lnTo>
                  <a:pt x="21600" y="19408"/>
                </a:lnTo>
                <a:lnTo>
                  <a:pt x="21600" y="18873"/>
                </a:lnTo>
                <a:lnTo>
                  <a:pt x="21557" y="18285"/>
                </a:lnTo>
                <a:lnTo>
                  <a:pt x="21470" y="17857"/>
                </a:lnTo>
                <a:lnTo>
                  <a:pt x="21362" y="17376"/>
                </a:lnTo>
                <a:lnTo>
                  <a:pt x="21167" y="16895"/>
                </a:lnTo>
                <a:lnTo>
                  <a:pt x="20993" y="16574"/>
                </a:lnTo>
                <a:lnTo>
                  <a:pt x="20993" y="10533"/>
                </a:lnTo>
                <a:lnTo>
                  <a:pt x="20993" y="2887"/>
                </a:lnTo>
                <a:lnTo>
                  <a:pt x="20993" y="2513"/>
                </a:lnTo>
                <a:lnTo>
                  <a:pt x="20950" y="2192"/>
                </a:lnTo>
                <a:lnTo>
                  <a:pt x="20950" y="1925"/>
                </a:lnTo>
                <a:lnTo>
                  <a:pt x="20863" y="1604"/>
                </a:lnTo>
                <a:lnTo>
                  <a:pt x="20820" y="1390"/>
                </a:lnTo>
                <a:lnTo>
                  <a:pt x="20755" y="1176"/>
                </a:lnTo>
                <a:lnTo>
                  <a:pt x="20668" y="962"/>
                </a:lnTo>
                <a:lnTo>
                  <a:pt x="20582" y="802"/>
                </a:lnTo>
                <a:lnTo>
                  <a:pt x="20300" y="481"/>
                </a:lnTo>
                <a:lnTo>
                  <a:pt x="19997" y="321"/>
                </a:lnTo>
                <a:lnTo>
                  <a:pt x="19628" y="107"/>
                </a:lnTo>
                <a:lnTo>
                  <a:pt x="19195" y="0"/>
                </a:lnTo>
                <a:lnTo>
                  <a:pt x="18654" y="0"/>
                </a:lnTo>
                <a:lnTo>
                  <a:pt x="18047" y="0"/>
                </a:lnTo>
                <a:lnTo>
                  <a:pt x="17375" y="0"/>
                </a:lnTo>
                <a:lnTo>
                  <a:pt x="16617" y="0"/>
                </a:lnTo>
                <a:lnTo>
                  <a:pt x="10768" y="0"/>
                </a:lnTo>
                <a:lnTo>
                  <a:pt x="4983" y="0"/>
                </a:lnTo>
                <a:lnTo>
                  <a:pt x="4225" y="0"/>
                </a:lnTo>
                <a:lnTo>
                  <a:pt x="3553" y="0"/>
                </a:lnTo>
                <a:lnTo>
                  <a:pt x="2946" y="0"/>
                </a:lnTo>
                <a:lnTo>
                  <a:pt x="2405" y="0"/>
                </a:lnTo>
                <a:lnTo>
                  <a:pt x="1972" y="107"/>
                </a:lnTo>
                <a:lnTo>
                  <a:pt x="1582" y="321"/>
                </a:lnTo>
                <a:lnTo>
                  <a:pt x="1257" y="481"/>
                </a:lnTo>
                <a:lnTo>
                  <a:pt x="1018" y="802"/>
                </a:lnTo>
                <a:lnTo>
                  <a:pt x="932" y="962"/>
                </a:lnTo>
                <a:lnTo>
                  <a:pt x="845" y="1176"/>
                </a:lnTo>
                <a:lnTo>
                  <a:pt x="780" y="1390"/>
                </a:lnTo>
                <a:lnTo>
                  <a:pt x="737" y="1604"/>
                </a:lnTo>
                <a:lnTo>
                  <a:pt x="650" y="1925"/>
                </a:lnTo>
                <a:lnTo>
                  <a:pt x="650" y="2192"/>
                </a:lnTo>
                <a:lnTo>
                  <a:pt x="607" y="2513"/>
                </a:lnTo>
                <a:lnTo>
                  <a:pt x="607" y="2887"/>
                </a:lnTo>
                <a:lnTo>
                  <a:pt x="607" y="10800"/>
                </a:lnTo>
                <a:lnTo>
                  <a:pt x="607" y="16574"/>
                </a:lnTo>
                <a:lnTo>
                  <a:pt x="433" y="16895"/>
                </a:lnTo>
                <a:lnTo>
                  <a:pt x="238" y="17376"/>
                </a:lnTo>
                <a:lnTo>
                  <a:pt x="130" y="17857"/>
                </a:lnTo>
                <a:lnTo>
                  <a:pt x="43" y="18285"/>
                </a:lnTo>
                <a:lnTo>
                  <a:pt x="0" y="18873"/>
                </a:lnTo>
                <a:lnTo>
                  <a:pt x="0" y="19408"/>
                </a:lnTo>
                <a:lnTo>
                  <a:pt x="87" y="19889"/>
                </a:lnTo>
                <a:lnTo>
                  <a:pt x="238" y="20370"/>
                </a:lnTo>
                <a:lnTo>
                  <a:pt x="433" y="20691"/>
                </a:lnTo>
                <a:lnTo>
                  <a:pt x="650" y="21119"/>
                </a:lnTo>
                <a:lnTo>
                  <a:pt x="888" y="21172"/>
                </a:lnTo>
                <a:lnTo>
                  <a:pt x="1148" y="21172"/>
                </a:lnTo>
                <a:lnTo>
                  <a:pt x="1430" y="21119"/>
                </a:lnTo>
                <a:lnTo>
                  <a:pt x="1668" y="20691"/>
                </a:lnTo>
                <a:lnTo>
                  <a:pt x="1820" y="20531"/>
                </a:lnTo>
                <a:lnTo>
                  <a:pt x="1928" y="20263"/>
                </a:lnTo>
                <a:lnTo>
                  <a:pt x="2037" y="19889"/>
                </a:lnTo>
                <a:lnTo>
                  <a:pt x="2123" y="19515"/>
                </a:lnTo>
                <a:lnTo>
                  <a:pt x="2275" y="19889"/>
                </a:lnTo>
                <a:lnTo>
                  <a:pt x="2491" y="20210"/>
                </a:lnTo>
                <a:lnTo>
                  <a:pt x="2795" y="20370"/>
                </a:lnTo>
                <a:lnTo>
                  <a:pt x="3141" y="20638"/>
                </a:lnTo>
                <a:lnTo>
                  <a:pt x="3553" y="20798"/>
                </a:lnTo>
                <a:lnTo>
                  <a:pt x="3965" y="21012"/>
                </a:lnTo>
                <a:lnTo>
                  <a:pt x="4398" y="21119"/>
                </a:lnTo>
                <a:lnTo>
                  <a:pt x="4896" y="21172"/>
                </a:lnTo>
                <a:lnTo>
                  <a:pt x="5373" y="21172"/>
                </a:lnTo>
                <a:lnTo>
                  <a:pt x="5828" y="21172"/>
                </a:lnTo>
                <a:lnTo>
                  <a:pt x="6283" y="21119"/>
                </a:lnTo>
                <a:lnTo>
                  <a:pt x="6738" y="20905"/>
                </a:lnTo>
                <a:lnTo>
                  <a:pt x="7128" y="20691"/>
                </a:lnTo>
                <a:lnTo>
                  <a:pt x="7453" y="20531"/>
                </a:lnTo>
                <a:lnTo>
                  <a:pt x="7713" y="20210"/>
                </a:lnTo>
                <a:lnTo>
                  <a:pt x="7908" y="19782"/>
                </a:lnTo>
                <a:lnTo>
                  <a:pt x="8059" y="20103"/>
                </a:lnTo>
                <a:lnTo>
                  <a:pt x="8276" y="20263"/>
                </a:lnTo>
                <a:lnTo>
                  <a:pt x="8579" y="20424"/>
                </a:lnTo>
                <a:lnTo>
                  <a:pt x="8926" y="20638"/>
                </a:lnTo>
                <a:lnTo>
                  <a:pt x="9381" y="20798"/>
                </a:lnTo>
                <a:lnTo>
                  <a:pt x="9814" y="21012"/>
                </a:lnTo>
                <a:lnTo>
                  <a:pt x="10313" y="21119"/>
                </a:lnTo>
                <a:lnTo>
                  <a:pt x="10789" y="21119"/>
                </a:lnTo>
                <a:lnTo>
                  <a:pt x="11244" y="21119"/>
                </a:lnTo>
                <a:lnTo>
                  <a:pt x="11699" y="21119"/>
                </a:lnTo>
                <a:lnTo>
                  <a:pt x="12111" y="21012"/>
                </a:lnTo>
                <a:lnTo>
                  <a:pt x="12522" y="20905"/>
                </a:lnTo>
                <a:lnTo>
                  <a:pt x="12912" y="20798"/>
                </a:lnTo>
                <a:lnTo>
                  <a:pt x="13194" y="20531"/>
                </a:lnTo>
                <a:lnTo>
                  <a:pt x="13454" y="20370"/>
                </a:lnTo>
                <a:lnTo>
                  <a:pt x="13692" y="20103"/>
                </a:lnTo>
                <a:lnTo>
                  <a:pt x="13844" y="20424"/>
                </a:lnTo>
                <a:lnTo>
                  <a:pt x="14104" y="20691"/>
                </a:lnTo>
                <a:lnTo>
                  <a:pt x="14386" y="21012"/>
                </a:lnTo>
                <a:lnTo>
                  <a:pt x="14797" y="21279"/>
                </a:lnTo>
                <a:lnTo>
                  <a:pt x="15165" y="21493"/>
                </a:lnTo>
                <a:lnTo>
                  <a:pt x="15599" y="21600"/>
                </a:lnTo>
                <a:lnTo>
                  <a:pt x="16097" y="21600"/>
                </a:lnTo>
                <a:lnTo>
                  <a:pt x="16552" y="21600"/>
                </a:lnTo>
                <a:lnTo>
                  <a:pt x="17029" y="21600"/>
                </a:lnTo>
                <a:lnTo>
                  <a:pt x="17484" y="21386"/>
                </a:lnTo>
                <a:lnTo>
                  <a:pt x="17939" y="21279"/>
                </a:lnTo>
                <a:lnTo>
                  <a:pt x="18350" y="21012"/>
                </a:lnTo>
                <a:lnTo>
                  <a:pt x="18719" y="20691"/>
                </a:lnTo>
                <a:lnTo>
                  <a:pt x="19022" y="20370"/>
                </a:lnTo>
                <a:lnTo>
                  <a:pt x="19282" y="19996"/>
                </a:lnTo>
                <a:lnTo>
                  <a:pt x="19477" y="19515"/>
                </a:lnTo>
                <a:close/>
              </a:path>
              <a:path w="21600" h="21600" extrusionOk="0">
                <a:moveTo>
                  <a:pt x="19477" y="19515"/>
                </a:moveTo>
                <a:lnTo>
                  <a:pt x="19477" y="19515"/>
                </a:lnTo>
                <a:lnTo>
                  <a:pt x="19477" y="19087"/>
                </a:lnTo>
                <a:lnTo>
                  <a:pt x="19477" y="17697"/>
                </a:lnTo>
                <a:lnTo>
                  <a:pt x="19477" y="15719"/>
                </a:lnTo>
                <a:lnTo>
                  <a:pt x="19477" y="13473"/>
                </a:lnTo>
                <a:lnTo>
                  <a:pt x="19477" y="11174"/>
                </a:lnTo>
                <a:lnTo>
                  <a:pt x="19477" y="8929"/>
                </a:lnTo>
                <a:lnTo>
                  <a:pt x="19477" y="7218"/>
                </a:lnTo>
                <a:lnTo>
                  <a:pt x="19477" y="6042"/>
                </a:lnTo>
                <a:lnTo>
                  <a:pt x="19434" y="5988"/>
                </a:lnTo>
                <a:lnTo>
                  <a:pt x="19434" y="5828"/>
                </a:lnTo>
                <a:lnTo>
                  <a:pt x="19434" y="5721"/>
                </a:lnTo>
                <a:lnTo>
                  <a:pt x="19390" y="5614"/>
                </a:lnTo>
                <a:lnTo>
                  <a:pt x="19390" y="5507"/>
                </a:lnTo>
                <a:lnTo>
                  <a:pt x="19369" y="5400"/>
                </a:lnTo>
                <a:lnTo>
                  <a:pt x="19325" y="5347"/>
                </a:lnTo>
                <a:lnTo>
                  <a:pt x="19282" y="5240"/>
                </a:lnTo>
                <a:lnTo>
                  <a:pt x="19065" y="4865"/>
                </a:lnTo>
                <a:lnTo>
                  <a:pt x="18784" y="4705"/>
                </a:lnTo>
                <a:lnTo>
                  <a:pt x="18459" y="4491"/>
                </a:lnTo>
                <a:lnTo>
                  <a:pt x="18134" y="4384"/>
                </a:lnTo>
                <a:lnTo>
                  <a:pt x="17765" y="4331"/>
                </a:lnTo>
                <a:lnTo>
                  <a:pt x="17375" y="4224"/>
                </a:lnTo>
                <a:lnTo>
                  <a:pt x="16964" y="4224"/>
                </a:lnTo>
                <a:lnTo>
                  <a:pt x="16617" y="4224"/>
                </a:lnTo>
                <a:lnTo>
                  <a:pt x="4983" y="4224"/>
                </a:lnTo>
                <a:lnTo>
                  <a:pt x="4593" y="4224"/>
                </a:lnTo>
                <a:lnTo>
                  <a:pt x="4225" y="4224"/>
                </a:lnTo>
                <a:lnTo>
                  <a:pt x="3835" y="4331"/>
                </a:lnTo>
                <a:lnTo>
                  <a:pt x="3466" y="4384"/>
                </a:lnTo>
                <a:lnTo>
                  <a:pt x="3141" y="4491"/>
                </a:lnTo>
                <a:lnTo>
                  <a:pt x="2795" y="4705"/>
                </a:lnTo>
                <a:lnTo>
                  <a:pt x="2535" y="4865"/>
                </a:lnTo>
                <a:lnTo>
                  <a:pt x="2318" y="5240"/>
                </a:lnTo>
                <a:lnTo>
                  <a:pt x="2275" y="5347"/>
                </a:lnTo>
                <a:lnTo>
                  <a:pt x="2231" y="5400"/>
                </a:lnTo>
                <a:lnTo>
                  <a:pt x="2188" y="5507"/>
                </a:lnTo>
                <a:lnTo>
                  <a:pt x="2188" y="5614"/>
                </a:lnTo>
                <a:lnTo>
                  <a:pt x="2166" y="5721"/>
                </a:lnTo>
                <a:lnTo>
                  <a:pt x="2166" y="5828"/>
                </a:lnTo>
                <a:lnTo>
                  <a:pt x="2123" y="5988"/>
                </a:lnTo>
                <a:lnTo>
                  <a:pt x="2123" y="6042"/>
                </a:lnTo>
                <a:lnTo>
                  <a:pt x="2123" y="7218"/>
                </a:lnTo>
                <a:lnTo>
                  <a:pt x="2123" y="8929"/>
                </a:lnTo>
                <a:lnTo>
                  <a:pt x="2123" y="11174"/>
                </a:lnTo>
                <a:lnTo>
                  <a:pt x="2123" y="13473"/>
                </a:lnTo>
                <a:lnTo>
                  <a:pt x="2123" y="15719"/>
                </a:lnTo>
                <a:lnTo>
                  <a:pt x="2123" y="17697"/>
                </a:lnTo>
                <a:lnTo>
                  <a:pt x="2123" y="19087"/>
                </a:lnTo>
                <a:lnTo>
                  <a:pt x="2123" y="19515"/>
                </a:lnTo>
                <a:moveTo>
                  <a:pt x="2318" y="5240"/>
                </a:moveTo>
                <a:lnTo>
                  <a:pt x="2123" y="4865"/>
                </a:lnTo>
                <a:lnTo>
                  <a:pt x="1907" y="4331"/>
                </a:lnTo>
                <a:lnTo>
                  <a:pt x="1712" y="3743"/>
                </a:lnTo>
                <a:lnTo>
                  <a:pt x="1473" y="3101"/>
                </a:lnTo>
                <a:lnTo>
                  <a:pt x="1343" y="2406"/>
                </a:lnTo>
                <a:lnTo>
                  <a:pt x="1170" y="1818"/>
                </a:lnTo>
                <a:lnTo>
                  <a:pt x="1062" y="1230"/>
                </a:lnTo>
                <a:lnTo>
                  <a:pt x="1018" y="802"/>
                </a:lnTo>
                <a:moveTo>
                  <a:pt x="19282" y="5240"/>
                </a:moveTo>
                <a:lnTo>
                  <a:pt x="19477" y="4865"/>
                </a:lnTo>
                <a:lnTo>
                  <a:pt x="19693" y="4331"/>
                </a:lnTo>
                <a:lnTo>
                  <a:pt x="19888" y="3743"/>
                </a:lnTo>
                <a:lnTo>
                  <a:pt x="20127" y="3101"/>
                </a:lnTo>
                <a:lnTo>
                  <a:pt x="20257" y="2406"/>
                </a:lnTo>
                <a:lnTo>
                  <a:pt x="20408" y="1818"/>
                </a:lnTo>
                <a:lnTo>
                  <a:pt x="20538" y="1230"/>
                </a:lnTo>
                <a:lnTo>
                  <a:pt x="20582" y="802"/>
                </a:lnTo>
                <a:moveTo>
                  <a:pt x="7908" y="4224"/>
                </a:moveTo>
                <a:lnTo>
                  <a:pt x="7908" y="6790"/>
                </a:lnTo>
                <a:lnTo>
                  <a:pt x="7908" y="16574"/>
                </a:lnTo>
                <a:lnTo>
                  <a:pt x="7908" y="19782"/>
                </a:lnTo>
                <a:lnTo>
                  <a:pt x="7908" y="4224"/>
                </a:lnTo>
                <a:moveTo>
                  <a:pt x="13692" y="4224"/>
                </a:moveTo>
                <a:lnTo>
                  <a:pt x="13692" y="6844"/>
                </a:lnTo>
                <a:lnTo>
                  <a:pt x="13692" y="16788"/>
                </a:lnTo>
                <a:lnTo>
                  <a:pt x="13692" y="20103"/>
                </a:lnTo>
                <a:lnTo>
                  <a:pt x="13692" y="4224"/>
                </a:lnTo>
              </a:path>
            </a:pathLst>
          </a:custGeom>
          <a:noFill/>
          <a:ln w="254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28" name="couch1"/>
          <p:cNvSpPr>
            <a:spLocks noEditPoints="1" noChangeArrowheads="1"/>
          </p:cNvSpPr>
          <p:nvPr/>
        </p:nvSpPr>
        <p:spPr bwMode="auto">
          <a:xfrm>
            <a:off x="6372200" y="504056"/>
            <a:ext cx="832336" cy="400819"/>
          </a:xfrm>
          <a:custGeom>
            <a:avLst/>
            <a:gdLst>
              <a:gd name="T0" fmla="*/ 10800 w 21600"/>
              <a:gd name="T1" fmla="*/ 0 h 21600"/>
              <a:gd name="T2" fmla="*/ 20894 w 21600"/>
              <a:gd name="T3" fmla="*/ 10800 h 21600"/>
              <a:gd name="T4" fmla="*/ 10800 w 21600"/>
              <a:gd name="T5" fmla="*/ 20369 h 21600"/>
              <a:gd name="T6" fmla="*/ 706 w 21600"/>
              <a:gd name="T7" fmla="*/ 10800 h 21600"/>
              <a:gd name="T8" fmla="*/ 3339 w 21600"/>
              <a:gd name="T9" fmla="*/ 6233 h 21600"/>
              <a:gd name="T10" fmla="*/ 18378 w 21600"/>
              <a:gd name="T11" fmla="*/ 190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768" y="20369"/>
                </a:moveTo>
                <a:lnTo>
                  <a:pt x="11046" y="20647"/>
                </a:lnTo>
                <a:lnTo>
                  <a:pt x="11389" y="20846"/>
                </a:lnTo>
                <a:lnTo>
                  <a:pt x="11838" y="21004"/>
                </a:lnTo>
                <a:lnTo>
                  <a:pt x="12352" y="21203"/>
                </a:lnTo>
                <a:lnTo>
                  <a:pt x="13572" y="21521"/>
                </a:lnTo>
                <a:lnTo>
                  <a:pt x="14942" y="21600"/>
                </a:lnTo>
                <a:lnTo>
                  <a:pt x="15670" y="21600"/>
                </a:lnTo>
                <a:lnTo>
                  <a:pt x="16334" y="21600"/>
                </a:lnTo>
                <a:lnTo>
                  <a:pt x="16976" y="21401"/>
                </a:lnTo>
                <a:lnTo>
                  <a:pt x="17533" y="21203"/>
                </a:lnTo>
                <a:lnTo>
                  <a:pt x="18089" y="21004"/>
                </a:lnTo>
                <a:lnTo>
                  <a:pt x="18496" y="20647"/>
                </a:lnTo>
                <a:lnTo>
                  <a:pt x="18860" y="20290"/>
                </a:lnTo>
                <a:lnTo>
                  <a:pt x="19095" y="19813"/>
                </a:lnTo>
                <a:lnTo>
                  <a:pt x="19374" y="20528"/>
                </a:lnTo>
                <a:lnTo>
                  <a:pt x="19631" y="21004"/>
                </a:lnTo>
                <a:lnTo>
                  <a:pt x="19909" y="21401"/>
                </a:lnTo>
                <a:lnTo>
                  <a:pt x="20294" y="21521"/>
                </a:lnTo>
                <a:lnTo>
                  <a:pt x="20572" y="21521"/>
                </a:lnTo>
                <a:lnTo>
                  <a:pt x="20894" y="21401"/>
                </a:lnTo>
                <a:lnTo>
                  <a:pt x="21129" y="21124"/>
                </a:lnTo>
                <a:lnTo>
                  <a:pt x="21343" y="20647"/>
                </a:lnTo>
                <a:lnTo>
                  <a:pt x="21493" y="20210"/>
                </a:lnTo>
                <a:lnTo>
                  <a:pt x="21600" y="19694"/>
                </a:lnTo>
                <a:lnTo>
                  <a:pt x="21600" y="19178"/>
                </a:lnTo>
                <a:lnTo>
                  <a:pt x="21600" y="18662"/>
                </a:lnTo>
                <a:lnTo>
                  <a:pt x="21493" y="18066"/>
                </a:lnTo>
                <a:lnTo>
                  <a:pt x="21343" y="17629"/>
                </a:lnTo>
                <a:lnTo>
                  <a:pt x="21129" y="17153"/>
                </a:lnTo>
                <a:lnTo>
                  <a:pt x="20894" y="16796"/>
                </a:lnTo>
                <a:lnTo>
                  <a:pt x="20894" y="10840"/>
                </a:lnTo>
                <a:lnTo>
                  <a:pt x="20894" y="2938"/>
                </a:lnTo>
                <a:lnTo>
                  <a:pt x="20894" y="2541"/>
                </a:lnTo>
                <a:lnTo>
                  <a:pt x="20894" y="2303"/>
                </a:lnTo>
                <a:lnTo>
                  <a:pt x="20851" y="1906"/>
                </a:lnTo>
                <a:lnTo>
                  <a:pt x="20787" y="1628"/>
                </a:lnTo>
                <a:lnTo>
                  <a:pt x="20744" y="1429"/>
                </a:lnTo>
                <a:lnTo>
                  <a:pt x="20637" y="1191"/>
                </a:lnTo>
                <a:lnTo>
                  <a:pt x="20530" y="993"/>
                </a:lnTo>
                <a:lnTo>
                  <a:pt x="20423" y="794"/>
                </a:lnTo>
                <a:lnTo>
                  <a:pt x="20123" y="476"/>
                </a:lnTo>
                <a:lnTo>
                  <a:pt x="19759" y="278"/>
                </a:lnTo>
                <a:lnTo>
                  <a:pt x="19309" y="79"/>
                </a:lnTo>
                <a:lnTo>
                  <a:pt x="18817" y="0"/>
                </a:lnTo>
                <a:lnTo>
                  <a:pt x="18196" y="0"/>
                </a:lnTo>
                <a:lnTo>
                  <a:pt x="17490" y="0"/>
                </a:lnTo>
                <a:lnTo>
                  <a:pt x="16676" y="0"/>
                </a:lnTo>
                <a:lnTo>
                  <a:pt x="15799" y="0"/>
                </a:lnTo>
                <a:lnTo>
                  <a:pt x="10832" y="0"/>
                </a:lnTo>
                <a:lnTo>
                  <a:pt x="5801" y="0"/>
                </a:lnTo>
                <a:lnTo>
                  <a:pt x="4945" y="0"/>
                </a:lnTo>
                <a:lnTo>
                  <a:pt x="4110" y="0"/>
                </a:lnTo>
                <a:lnTo>
                  <a:pt x="3404" y="0"/>
                </a:lnTo>
                <a:lnTo>
                  <a:pt x="2804" y="0"/>
                </a:lnTo>
                <a:lnTo>
                  <a:pt x="2291" y="79"/>
                </a:lnTo>
                <a:lnTo>
                  <a:pt x="1841" y="278"/>
                </a:lnTo>
                <a:lnTo>
                  <a:pt x="1477" y="476"/>
                </a:lnTo>
                <a:lnTo>
                  <a:pt x="1177" y="794"/>
                </a:lnTo>
                <a:lnTo>
                  <a:pt x="1070" y="993"/>
                </a:lnTo>
                <a:lnTo>
                  <a:pt x="963" y="1191"/>
                </a:lnTo>
                <a:lnTo>
                  <a:pt x="856" y="1429"/>
                </a:lnTo>
                <a:lnTo>
                  <a:pt x="813" y="1628"/>
                </a:lnTo>
                <a:lnTo>
                  <a:pt x="749" y="1906"/>
                </a:lnTo>
                <a:lnTo>
                  <a:pt x="706" y="2303"/>
                </a:lnTo>
                <a:lnTo>
                  <a:pt x="706" y="2541"/>
                </a:lnTo>
                <a:lnTo>
                  <a:pt x="706" y="2938"/>
                </a:lnTo>
                <a:lnTo>
                  <a:pt x="706" y="10681"/>
                </a:lnTo>
                <a:lnTo>
                  <a:pt x="706" y="16796"/>
                </a:lnTo>
                <a:lnTo>
                  <a:pt x="471" y="17153"/>
                </a:lnTo>
                <a:lnTo>
                  <a:pt x="257" y="17629"/>
                </a:lnTo>
                <a:lnTo>
                  <a:pt x="107" y="18066"/>
                </a:lnTo>
                <a:lnTo>
                  <a:pt x="0" y="18662"/>
                </a:lnTo>
                <a:lnTo>
                  <a:pt x="0" y="19178"/>
                </a:lnTo>
                <a:lnTo>
                  <a:pt x="0" y="19694"/>
                </a:lnTo>
                <a:lnTo>
                  <a:pt x="107" y="20210"/>
                </a:lnTo>
                <a:lnTo>
                  <a:pt x="257" y="20647"/>
                </a:lnTo>
                <a:lnTo>
                  <a:pt x="471" y="21124"/>
                </a:lnTo>
                <a:lnTo>
                  <a:pt x="706" y="21401"/>
                </a:lnTo>
                <a:lnTo>
                  <a:pt x="1028" y="21521"/>
                </a:lnTo>
                <a:lnTo>
                  <a:pt x="1306" y="21521"/>
                </a:lnTo>
                <a:lnTo>
                  <a:pt x="1691" y="21401"/>
                </a:lnTo>
                <a:lnTo>
                  <a:pt x="1948" y="21004"/>
                </a:lnTo>
                <a:lnTo>
                  <a:pt x="2248" y="20528"/>
                </a:lnTo>
                <a:lnTo>
                  <a:pt x="2505" y="19813"/>
                </a:lnTo>
                <a:lnTo>
                  <a:pt x="2697" y="20290"/>
                </a:lnTo>
                <a:lnTo>
                  <a:pt x="3061" y="20647"/>
                </a:lnTo>
                <a:lnTo>
                  <a:pt x="3511" y="21004"/>
                </a:lnTo>
                <a:lnTo>
                  <a:pt x="4003" y="21203"/>
                </a:lnTo>
                <a:lnTo>
                  <a:pt x="4624" y="21401"/>
                </a:lnTo>
                <a:lnTo>
                  <a:pt x="5288" y="21600"/>
                </a:lnTo>
                <a:lnTo>
                  <a:pt x="5930" y="21600"/>
                </a:lnTo>
                <a:lnTo>
                  <a:pt x="6593" y="21600"/>
                </a:lnTo>
                <a:lnTo>
                  <a:pt x="7964" y="21521"/>
                </a:lnTo>
                <a:lnTo>
                  <a:pt x="9184" y="21203"/>
                </a:lnTo>
                <a:lnTo>
                  <a:pt x="9719" y="21004"/>
                </a:lnTo>
                <a:lnTo>
                  <a:pt x="10168" y="20846"/>
                </a:lnTo>
                <a:lnTo>
                  <a:pt x="10511" y="20647"/>
                </a:lnTo>
                <a:lnTo>
                  <a:pt x="10768" y="20369"/>
                </a:lnTo>
                <a:close/>
              </a:path>
              <a:path w="21600" h="21600" extrusionOk="0">
                <a:moveTo>
                  <a:pt x="19095" y="19813"/>
                </a:moveTo>
                <a:lnTo>
                  <a:pt x="19095" y="19297"/>
                </a:lnTo>
                <a:lnTo>
                  <a:pt x="19095" y="17947"/>
                </a:lnTo>
                <a:lnTo>
                  <a:pt x="19095" y="16041"/>
                </a:lnTo>
                <a:lnTo>
                  <a:pt x="19095" y="13659"/>
                </a:lnTo>
                <a:lnTo>
                  <a:pt x="19095" y="11316"/>
                </a:lnTo>
                <a:lnTo>
                  <a:pt x="19095" y="9053"/>
                </a:lnTo>
                <a:lnTo>
                  <a:pt x="19095" y="7266"/>
                </a:lnTo>
                <a:lnTo>
                  <a:pt x="19095" y="6115"/>
                </a:lnTo>
                <a:lnTo>
                  <a:pt x="19095" y="6035"/>
                </a:lnTo>
                <a:lnTo>
                  <a:pt x="19095" y="5876"/>
                </a:lnTo>
                <a:lnTo>
                  <a:pt x="19095" y="5797"/>
                </a:lnTo>
                <a:lnTo>
                  <a:pt x="19053" y="5678"/>
                </a:lnTo>
                <a:lnTo>
                  <a:pt x="18988" y="5599"/>
                </a:lnTo>
                <a:lnTo>
                  <a:pt x="18988" y="5479"/>
                </a:lnTo>
                <a:lnTo>
                  <a:pt x="18967" y="5400"/>
                </a:lnTo>
                <a:lnTo>
                  <a:pt x="18924" y="5281"/>
                </a:lnTo>
                <a:lnTo>
                  <a:pt x="18646" y="4884"/>
                </a:lnTo>
                <a:lnTo>
                  <a:pt x="18325" y="4765"/>
                </a:lnTo>
                <a:lnTo>
                  <a:pt x="17939" y="4566"/>
                </a:lnTo>
                <a:lnTo>
                  <a:pt x="17533" y="4447"/>
                </a:lnTo>
                <a:lnTo>
                  <a:pt x="17126" y="4368"/>
                </a:lnTo>
                <a:lnTo>
                  <a:pt x="16676" y="4249"/>
                </a:lnTo>
                <a:lnTo>
                  <a:pt x="16227" y="4249"/>
                </a:lnTo>
                <a:lnTo>
                  <a:pt x="15799" y="4249"/>
                </a:lnTo>
                <a:lnTo>
                  <a:pt x="10768" y="4249"/>
                </a:lnTo>
                <a:lnTo>
                  <a:pt x="5801" y="4249"/>
                </a:lnTo>
                <a:lnTo>
                  <a:pt x="5373" y="4249"/>
                </a:lnTo>
                <a:lnTo>
                  <a:pt x="4945" y="4249"/>
                </a:lnTo>
                <a:lnTo>
                  <a:pt x="4496" y="4368"/>
                </a:lnTo>
                <a:lnTo>
                  <a:pt x="4067" y="4447"/>
                </a:lnTo>
                <a:lnTo>
                  <a:pt x="3618" y="4566"/>
                </a:lnTo>
                <a:lnTo>
                  <a:pt x="3275" y="4765"/>
                </a:lnTo>
                <a:lnTo>
                  <a:pt x="2954" y="4884"/>
                </a:lnTo>
                <a:lnTo>
                  <a:pt x="2697" y="5281"/>
                </a:lnTo>
                <a:lnTo>
                  <a:pt x="2633" y="5400"/>
                </a:lnTo>
                <a:lnTo>
                  <a:pt x="2612" y="5479"/>
                </a:lnTo>
                <a:lnTo>
                  <a:pt x="2547" y="5599"/>
                </a:lnTo>
                <a:lnTo>
                  <a:pt x="2547" y="5678"/>
                </a:lnTo>
                <a:lnTo>
                  <a:pt x="2505" y="5797"/>
                </a:lnTo>
                <a:lnTo>
                  <a:pt x="2505" y="5876"/>
                </a:lnTo>
                <a:lnTo>
                  <a:pt x="2505" y="6035"/>
                </a:lnTo>
                <a:lnTo>
                  <a:pt x="2505" y="6115"/>
                </a:lnTo>
                <a:lnTo>
                  <a:pt x="2505" y="7266"/>
                </a:lnTo>
                <a:lnTo>
                  <a:pt x="2505" y="9053"/>
                </a:lnTo>
                <a:lnTo>
                  <a:pt x="2505" y="11316"/>
                </a:lnTo>
                <a:lnTo>
                  <a:pt x="2505" y="13659"/>
                </a:lnTo>
                <a:lnTo>
                  <a:pt x="2505" y="16041"/>
                </a:lnTo>
                <a:lnTo>
                  <a:pt x="2505" y="17947"/>
                </a:lnTo>
                <a:lnTo>
                  <a:pt x="2505" y="19297"/>
                </a:lnTo>
                <a:lnTo>
                  <a:pt x="2505" y="19813"/>
                </a:lnTo>
                <a:moveTo>
                  <a:pt x="10768" y="4249"/>
                </a:moveTo>
                <a:lnTo>
                  <a:pt x="10768" y="5599"/>
                </a:lnTo>
                <a:lnTo>
                  <a:pt x="10768" y="9490"/>
                </a:lnTo>
                <a:lnTo>
                  <a:pt x="10768" y="12190"/>
                </a:lnTo>
                <a:lnTo>
                  <a:pt x="10768" y="14850"/>
                </a:lnTo>
                <a:lnTo>
                  <a:pt x="10789" y="18662"/>
                </a:lnTo>
                <a:lnTo>
                  <a:pt x="10811" y="20369"/>
                </a:lnTo>
                <a:lnTo>
                  <a:pt x="10768" y="4249"/>
                </a:lnTo>
                <a:moveTo>
                  <a:pt x="2697" y="5281"/>
                </a:moveTo>
                <a:lnTo>
                  <a:pt x="2440" y="4884"/>
                </a:lnTo>
                <a:lnTo>
                  <a:pt x="2184" y="4447"/>
                </a:lnTo>
                <a:lnTo>
                  <a:pt x="1948" y="3772"/>
                </a:lnTo>
                <a:lnTo>
                  <a:pt x="1734" y="3137"/>
                </a:lnTo>
                <a:lnTo>
                  <a:pt x="1520" y="2462"/>
                </a:lnTo>
                <a:lnTo>
                  <a:pt x="1370" y="1826"/>
                </a:lnTo>
                <a:lnTo>
                  <a:pt x="1242" y="1231"/>
                </a:lnTo>
                <a:lnTo>
                  <a:pt x="1177" y="794"/>
                </a:lnTo>
                <a:moveTo>
                  <a:pt x="18924" y="5281"/>
                </a:moveTo>
                <a:lnTo>
                  <a:pt x="19160" y="4884"/>
                </a:lnTo>
                <a:lnTo>
                  <a:pt x="19416" y="4447"/>
                </a:lnTo>
                <a:lnTo>
                  <a:pt x="19631" y="3772"/>
                </a:lnTo>
                <a:lnTo>
                  <a:pt x="19866" y="3137"/>
                </a:lnTo>
                <a:lnTo>
                  <a:pt x="20080" y="2462"/>
                </a:lnTo>
                <a:lnTo>
                  <a:pt x="20230" y="1826"/>
                </a:lnTo>
                <a:lnTo>
                  <a:pt x="20358" y="1231"/>
                </a:lnTo>
                <a:lnTo>
                  <a:pt x="20423" y="794"/>
                </a:lnTo>
              </a:path>
            </a:pathLst>
          </a:custGeom>
          <a:noFill/>
          <a:ln w="254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33" name="toilet"/>
          <p:cNvSpPr>
            <a:spLocks noEditPoints="1" noChangeArrowheads="1"/>
          </p:cNvSpPr>
          <p:nvPr/>
        </p:nvSpPr>
        <p:spPr bwMode="auto">
          <a:xfrm>
            <a:off x="7452320" y="476672"/>
            <a:ext cx="720080" cy="812478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10800 w 21600"/>
              <a:gd name="T7" fmla="*/ 21600 h 21600"/>
              <a:gd name="T8" fmla="*/ 931 w 21600"/>
              <a:gd name="T9" fmla="*/ 538 h 21600"/>
              <a:gd name="T10" fmla="*/ 20729 w 21600"/>
              <a:gd name="T11" fmla="*/ 660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21600" y="7298"/>
                </a:moveTo>
                <a:lnTo>
                  <a:pt x="21600" y="0"/>
                </a:lnTo>
                <a:lnTo>
                  <a:pt x="10679" y="0"/>
                </a:lnTo>
                <a:lnTo>
                  <a:pt x="0" y="0"/>
                </a:lnTo>
                <a:lnTo>
                  <a:pt x="0" y="7298"/>
                </a:lnTo>
                <a:lnTo>
                  <a:pt x="6033" y="7298"/>
                </a:lnTo>
                <a:lnTo>
                  <a:pt x="6206" y="7616"/>
                </a:lnTo>
                <a:lnTo>
                  <a:pt x="6310" y="7935"/>
                </a:lnTo>
                <a:lnTo>
                  <a:pt x="6345" y="8302"/>
                </a:lnTo>
                <a:lnTo>
                  <a:pt x="6310" y="8620"/>
                </a:lnTo>
                <a:lnTo>
                  <a:pt x="6206" y="8963"/>
                </a:lnTo>
                <a:lnTo>
                  <a:pt x="6102" y="9331"/>
                </a:lnTo>
                <a:lnTo>
                  <a:pt x="5894" y="9722"/>
                </a:lnTo>
                <a:lnTo>
                  <a:pt x="5513" y="10163"/>
                </a:lnTo>
                <a:lnTo>
                  <a:pt x="4577" y="11339"/>
                </a:lnTo>
                <a:lnTo>
                  <a:pt x="3848" y="12539"/>
                </a:lnTo>
                <a:lnTo>
                  <a:pt x="3363" y="13641"/>
                </a:lnTo>
                <a:lnTo>
                  <a:pt x="3086" y="14718"/>
                </a:lnTo>
                <a:lnTo>
                  <a:pt x="3051" y="15649"/>
                </a:lnTo>
                <a:lnTo>
                  <a:pt x="3086" y="16580"/>
                </a:lnTo>
                <a:lnTo>
                  <a:pt x="3467" y="17510"/>
                </a:lnTo>
                <a:lnTo>
                  <a:pt x="3952" y="18294"/>
                </a:lnTo>
                <a:lnTo>
                  <a:pt x="4577" y="19029"/>
                </a:lnTo>
                <a:lnTo>
                  <a:pt x="5270" y="19616"/>
                </a:lnTo>
                <a:lnTo>
                  <a:pt x="6137" y="20229"/>
                </a:lnTo>
                <a:lnTo>
                  <a:pt x="6969" y="20718"/>
                </a:lnTo>
                <a:lnTo>
                  <a:pt x="7905" y="21061"/>
                </a:lnTo>
                <a:lnTo>
                  <a:pt x="8876" y="21331"/>
                </a:lnTo>
                <a:lnTo>
                  <a:pt x="9812" y="21600"/>
                </a:lnTo>
                <a:lnTo>
                  <a:pt x="10817" y="21600"/>
                </a:lnTo>
                <a:lnTo>
                  <a:pt x="11753" y="21600"/>
                </a:lnTo>
                <a:lnTo>
                  <a:pt x="12690" y="21331"/>
                </a:lnTo>
                <a:lnTo>
                  <a:pt x="13695" y="21061"/>
                </a:lnTo>
                <a:lnTo>
                  <a:pt x="14492" y="20718"/>
                </a:lnTo>
                <a:lnTo>
                  <a:pt x="15359" y="20229"/>
                </a:lnTo>
                <a:lnTo>
                  <a:pt x="16157" y="19616"/>
                </a:lnTo>
                <a:lnTo>
                  <a:pt x="16781" y="19029"/>
                </a:lnTo>
                <a:lnTo>
                  <a:pt x="17335" y="18294"/>
                </a:lnTo>
                <a:lnTo>
                  <a:pt x="17717" y="17510"/>
                </a:lnTo>
                <a:lnTo>
                  <a:pt x="18098" y="16580"/>
                </a:lnTo>
                <a:lnTo>
                  <a:pt x="18237" y="15649"/>
                </a:lnTo>
                <a:lnTo>
                  <a:pt x="18098" y="14718"/>
                </a:lnTo>
                <a:lnTo>
                  <a:pt x="17856" y="13641"/>
                </a:lnTo>
                <a:lnTo>
                  <a:pt x="17231" y="12539"/>
                </a:lnTo>
                <a:lnTo>
                  <a:pt x="16538" y="11339"/>
                </a:lnTo>
                <a:lnTo>
                  <a:pt x="15533" y="10163"/>
                </a:lnTo>
                <a:lnTo>
                  <a:pt x="15221" y="9722"/>
                </a:lnTo>
                <a:lnTo>
                  <a:pt x="14978" y="9404"/>
                </a:lnTo>
                <a:lnTo>
                  <a:pt x="14804" y="9012"/>
                </a:lnTo>
                <a:lnTo>
                  <a:pt x="14735" y="8620"/>
                </a:lnTo>
                <a:lnTo>
                  <a:pt x="14700" y="8302"/>
                </a:lnTo>
                <a:lnTo>
                  <a:pt x="14735" y="7959"/>
                </a:lnTo>
                <a:lnTo>
                  <a:pt x="14874" y="7616"/>
                </a:lnTo>
                <a:lnTo>
                  <a:pt x="14978" y="7298"/>
                </a:lnTo>
                <a:lnTo>
                  <a:pt x="21600" y="7298"/>
                </a:lnTo>
                <a:close/>
              </a:path>
              <a:path w="21600" h="21600" extrusionOk="0">
                <a:moveTo>
                  <a:pt x="21600" y="7298"/>
                </a:moveTo>
                <a:lnTo>
                  <a:pt x="6033" y="7298"/>
                </a:lnTo>
                <a:lnTo>
                  <a:pt x="11164" y="7298"/>
                </a:lnTo>
              </a:path>
            </a:pathLst>
          </a:custGeom>
          <a:noFill/>
          <a:ln w="254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50" name="그룹 249"/>
          <p:cNvGrpSpPr/>
          <p:nvPr/>
        </p:nvGrpSpPr>
        <p:grpSpPr>
          <a:xfrm>
            <a:off x="246744" y="3410174"/>
            <a:ext cx="724856" cy="742278"/>
            <a:chOff x="246744" y="3410174"/>
            <a:chExt cx="724856" cy="742278"/>
          </a:xfrm>
        </p:grpSpPr>
        <p:sp>
          <p:nvSpPr>
            <p:cNvPr id="243" name="직사각형 242"/>
            <p:cNvSpPr/>
            <p:nvPr/>
          </p:nvSpPr>
          <p:spPr>
            <a:xfrm>
              <a:off x="251520" y="3410856"/>
              <a:ext cx="720080" cy="738223"/>
            </a:xfrm>
            <a:prstGeom prst="rect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45" name="직선 연결선 244"/>
            <p:cNvCxnSpPr/>
            <p:nvPr/>
          </p:nvCxnSpPr>
          <p:spPr>
            <a:xfrm flipH="1">
              <a:off x="246744" y="3410174"/>
              <a:ext cx="721444" cy="740912"/>
            </a:xfrm>
            <a:prstGeom prst="line">
              <a:avLst/>
            </a:prstGeom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직선 연결선 246"/>
            <p:cNvCxnSpPr/>
            <p:nvPr/>
          </p:nvCxnSpPr>
          <p:spPr>
            <a:xfrm>
              <a:off x="258184" y="3420932"/>
              <a:ext cx="699247" cy="731520"/>
            </a:xfrm>
            <a:prstGeom prst="line">
              <a:avLst/>
            </a:prstGeom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2" name="직사각형 251"/>
          <p:cNvSpPr/>
          <p:nvPr/>
        </p:nvSpPr>
        <p:spPr>
          <a:xfrm>
            <a:off x="237351" y="4285084"/>
            <a:ext cx="720080" cy="73822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27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5" name="직사각형 254"/>
          <p:cNvSpPr/>
          <p:nvPr/>
        </p:nvSpPr>
        <p:spPr>
          <a:xfrm>
            <a:off x="251520" y="5084502"/>
            <a:ext cx="720080" cy="73822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27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6" name="직사각형 255"/>
          <p:cNvSpPr/>
          <p:nvPr/>
        </p:nvSpPr>
        <p:spPr>
          <a:xfrm>
            <a:off x="251520" y="5903071"/>
            <a:ext cx="720080" cy="73822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27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`</a:t>
            </a:r>
            <a:endParaRPr lang="ko-KR" altLang="en-US" dirty="0"/>
          </a:p>
        </p:txBody>
      </p:sp>
      <p:sp>
        <p:nvSpPr>
          <p:cNvPr id="1034" name="sink1"/>
          <p:cNvSpPr>
            <a:spLocks noEditPoints="1" noChangeArrowheads="1"/>
          </p:cNvSpPr>
          <p:nvPr/>
        </p:nvSpPr>
        <p:spPr bwMode="auto">
          <a:xfrm>
            <a:off x="7452320" y="1556792"/>
            <a:ext cx="725611" cy="504825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968 w 21600"/>
              <a:gd name="T17" fmla="*/ 23215 h 21600"/>
              <a:gd name="T18" fmla="*/ 20654 w 21600"/>
              <a:gd name="T19" fmla="*/ 2797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10595" y="21600"/>
                </a:moveTo>
                <a:lnTo>
                  <a:pt x="21600" y="21600"/>
                </a:lnTo>
                <a:lnTo>
                  <a:pt x="21600" y="10800"/>
                </a:lnTo>
                <a:lnTo>
                  <a:pt x="21600" y="0"/>
                </a:lnTo>
                <a:lnTo>
                  <a:pt x="10709" y="0"/>
                </a:lnTo>
                <a:lnTo>
                  <a:pt x="0" y="0"/>
                </a:lnTo>
                <a:lnTo>
                  <a:pt x="0" y="10545"/>
                </a:lnTo>
                <a:lnTo>
                  <a:pt x="0" y="21600"/>
                </a:lnTo>
                <a:lnTo>
                  <a:pt x="10595" y="21600"/>
                </a:lnTo>
                <a:close/>
              </a:path>
              <a:path w="21600" h="21600" extrusionOk="0">
                <a:moveTo>
                  <a:pt x="9478" y="6945"/>
                </a:moveTo>
                <a:lnTo>
                  <a:pt x="8157" y="7200"/>
                </a:lnTo>
                <a:lnTo>
                  <a:pt x="6835" y="7625"/>
                </a:lnTo>
                <a:lnTo>
                  <a:pt x="5787" y="8249"/>
                </a:lnTo>
                <a:lnTo>
                  <a:pt x="4762" y="9014"/>
                </a:lnTo>
                <a:lnTo>
                  <a:pt x="4375" y="9524"/>
                </a:lnTo>
                <a:lnTo>
                  <a:pt x="3987" y="10006"/>
                </a:lnTo>
                <a:lnTo>
                  <a:pt x="3646" y="10431"/>
                </a:lnTo>
                <a:lnTo>
                  <a:pt x="3349" y="10913"/>
                </a:lnTo>
                <a:lnTo>
                  <a:pt x="3144" y="11537"/>
                </a:lnTo>
                <a:lnTo>
                  <a:pt x="2962" y="12076"/>
                </a:lnTo>
                <a:lnTo>
                  <a:pt x="2848" y="12557"/>
                </a:lnTo>
                <a:lnTo>
                  <a:pt x="2848" y="13124"/>
                </a:lnTo>
                <a:lnTo>
                  <a:pt x="2962" y="13861"/>
                </a:lnTo>
                <a:lnTo>
                  <a:pt x="3053" y="14400"/>
                </a:lnTo>
                <a:lnTo>
                  <a:pt x="3258" y="14995"/>
                </a:lnTo>
                <a:lnTo>
                  <a:pt x="3532" y="15619"/>
                </a:lnTo>
                <a:lnTo>
                  <a:pt x="3828" y="16157"/>
                </a:lnTo>
                <a:lnTo>
                  <a:pt x="4170" y="16781"/>
                </a:lnTo>
                <a:lnTo>
                  <a:pt x="4671" y="17263"/>
                </a:lnTo>
                <a:lnTo>
                  <a:pt x="5104" y="17688"/>
                </a:lnTo>
                <a:lnTo>
                  <a:pt x="5696" y="18057"/>
                </a:lnTo>
                <a:lnTo>
                  <a:pt x="6334" y="18425"/>
                </a:lnTo>
                <a:lnTo>
                  <a:pt x="6927" y="18794"/>
                </a:lnTo>
                <a:lnTo>
                  <a:pt x="7656" y="18964"/>
                </a:lnTo>
                <a:lnTo>
                  <a:pt x="8339" y="19219"/>
                </a:lnTo>
                <a:lnTo>
                  <a:pt x="9091" y="19332"/>
                </a:lnTo>
                <a:lnTo>
                  <a:pt x="9866" y="19474"/>
                </a:lnTo>
                <a:lnTo>
                  <a:pt x="10709" y="19474"/>
                </a:lnTo>
                <a:lnTo>
                  <a:pt x="11438" y="19474"/>
                </a:lnTo>
                <a:lnTo>
                  <a:pt x="12213" y="19332"/>
                </a:lnTo>
                <a:lnTo>
                  <a:pt x="12965" y="19219"/>
                </a:lnTo>
                <a:lnTo>
                  <a:pt x="13739" y="18964"/>
                </a:lnTo>
                <a:lnTo>
                  <a:pt x="14377" y="18794"/>
                </a:lnTo>
                <a:lnTo>
                  <a:pt x="15061" y="18425"/>
                </a:lnTo>
                <a:lnTo>
                  <a:pt x="15608" y="18057"/>
                </a:lnTo>
                <a:lnTo>
                  <a:pt x="16200" y="17688"/>
                </a:lnTo>
                <a:lnTo>
                  <a:pt x="16724" y="17263"/>
                </a:lnTo>
                <a:lnTo>
                  <a:pt x="17134" y="16781"/>
                </a:lnTo>
                <a:lnTo>
                  <a:pt x="17613" y="16157"/>
                </a:lnTo>
                <a:lnTo>
                  <a:pt x="17863" y="15619"/>
                </a:lnTo>
                <a:lnTo>
                  <a:pt x="18159" y="14995"/>
                </a:lnTo>
                <a:lnTo>
                  <a:pt x="18342" y="14400"/>
                </a:lnTo>
                <a:lnTo>
                  <a:pt x="18456" y="13861"/>
                </a:lnTo>
                <a:lnTo>
                  <a:pt x="18547" y="13124"/>
                </a:lnTo>
                <a:lnTo>
                  <a:pt x="18456" y="12557"/>
                </a:lnTo>
                <a:lnTo>
                  <a:pt x="18342" y="12076"/>
                </a:lnTo>
                <a:lnTo>
                  <a:pt x="18251" y="11537"/>
                </a:lnTo>
                <a:lnTo>
                  <a:pt x="17954" y="10913"/>
                </a:lnTo>
                <a:lnTo>
                  <a:pt x="17704" y="10431"/>
                </a:lnTo>
                <a:lnTo>
                  <a:pt x="17430" y="10006"/>
                </a:lnTo>
                <a:lnTo>
                  <a:pt x="17020" y="9524"/>
                </a:lnTo>
                <a:lnTo>
                  <a:pt x="16633" y="9014"/>
                </a:lnTo>
                <a:lnTo>
                  <a:pt x="15699" y="8362"/>
                </a:lnTo>
                <a:lnTo>
                  <a:pt x="14582" y="7625"/>
                </a:lnTo>
                <a:lnTo>
                  <a:pt x="13352" y="7200"/>
                </a:lnTo>
                <a:lnTo>
                  <a:pt x="12030" y="6945"/>
                </a:lnTo>
                <a:moveTo>
                  <a:pt x="10800" y="12557"/>
                </a:moveTo>
                <a:lnTo>
                  <a:pt x="11096" y="12444"/>
                </a:lnTo>
                <a:lnTo>
                  <a:pt x="11301" y="12444"/>
                </a:lnTo>
                <a:lnTo>
                  <a:pt x="11438" y="12331"/>
                </a:lnTo>
                <a:lnTo>
                  <a:pt x="11643" y="12076"/>
                </a:lnTo>
                <a:lnTo>
                  <a:pt x="11825" y="11820"/>
                </a:lnTo>
                <a:lnTo>
                  <a:pt x="11939" y="11594"/>
                </a:lnTo>
                <a:lnTo>
                  <a:pt x="11939" y="11282"/>
                </a:lnTo>
                <a:lnTo>
                  <a:pt x="12030" y="11055"/>
                </a:lnTo>
                <a:lnTo>
                  <a:pt x="12030" y="3912"/>
                </a:lnTo>
                <a:lnTo>
                  <a:pt x="11939" y="3543"/>
                </a:lnTo>
                <a:lnTo>
                  <a:pt x="11939" y="3288"/>
                </a:lnTo>
                <a:lnTo>
                  <a:pt x="11825" y="3061"/>
                </a:lnTo>
                <a:lnTo>
                  <a:pt x="11643" y="2806"/>
                </a:lnTo>
                <a:lnTo>
                  <a:pt x="11438" y="2636"/>
                </a:lnTo>
                <a:lnTo>
                  <a:pt x="11301" y="2494"/>
                </a:lnTo>
                <a:lnTo>
                  <a:pt x="11096" y="2381"/>
                </a:lnTo>
                <a:lnTo>
                  <a:pt x="10800" y="2381"/>
                </a:lnTo>
                <a:lnTo>
                  <a:pt x="10595" y="2381"/>
                </a:lnTo>
                <a:lnTo>
                  <a:pt x="10299" y="2494"/>
                </a:lnTo>
                <a:lnTo>
                  <a:pt x="10162" y="2636"/>
                </a:lnTo>
                <a:lnTo>
                  <a:pt x="9957" y="2806"/>
                </a:lnTo>
                <a:lnTo>
                  <a:pt x="9775" y="3061"/>
                </a:lnTo>
                <a:lnTo>
                  <a:pt x="9661" y="3288"/>
                </a:lnTo>
                <a:lnTo>
                  <a:pt x="9661" y="3543"/>
                </a:lnTo>
                <a:lnTo>
                  <a:pt x="9570" y="3912"/>
                </a:lnTo>
                <a:lnTo>
                  <a:pt x="9570" y="11055"/>
                </a:lnTo>
                <a:lnTo>
                  <a:pt x="9661" y="11282"/>
                </a:lnTo>
                <a:lnTo>
                  <a:pt x="9661" y="11594"/>
                </a:lnTo>
                <a:lnTo>
                  <a:pt x="9775" y="11820"/>
                </a:lnTo>
                <a:lnTo>
                  <a:pt x="9957" y="12076"/>
                </a:lnTo>
                <a:lnTo>
                  <a:pt x="10162" y="12331"/>
                </a:lnTo>
                <a:lnTo>
                  <a:pt x="10299" y="12444"/>
                </a:lnTo>
                <a:lnTo>
                  <a:pt x="10595" y="12444"/>
                </a:lnTo>
                <a:lnTo>
                  <a:pt x="10800" y="12557"/>
                </a:lnTo>
                <a:moveTo>
                  <a:pt x="6289" y="6463"/>
                </a:moveTo>
                <a:lnTo>
                  <a:pt x="6539" y="6350"/>
                </a:lnTo>
                <a:lnTo>
                  <a:pt x="6722" y="6350"/>
                </a:lnTo>
                <a:lnTo>
                  <a:pt x="7018" y="6094"/>
                </a:lnTo>
                <a:lnTo>
                  <a:pt x="7223" y="5981"/>
                </a:lnTo>
                <a:lnTo>
                  <a:pt x="7405" y="5669"/>
                </a:lnTo>
                <a:lnTo>
                  <a:pt x="7519" y="5414"/>
                </a:lnTo>
                <a:lnTo>
                  <a:pt x="7610" y="5074"/>
                </a:lnTo>
                <a:lnTo>
                  <a:pt x="7610" y="4706"/>
                </a:lnTo>
                <a:lnTo>
                  <a:pt x="7610" y="4337"/>
                </a:lnTo>
                <a:lnTo>
                  <a:pt x="7519" y="4139"/>
                </a:lnTo>
                <a:lnTo>
                  <a:pt x="7405" y="3770"/>
                </a:lnTo>
                <a:lnTo>
                  <a:pt x="7223" y="3543"/>
                </a:lnTo>
                <a:lnTo>
                  <a:pt x="7018" y="3288"/>
                </a:lnTo>
                <a:lnTo>
                  <a:pt x="6722" y="3175"/>
                </a:lnTo>
                <a:lnTo>
                  <a:pt x="6539" y="3061"/>
                </a:lnTo>
                <a:lnTo>
                  <a:pt x="6289" y="3061"/>
                </a:lnTo>
                <a:lnTo>
                  <a:pt x="5992" y="3061"/>
                </a:lnTo>
                <a:lnTo>
                  <a:pt x="5696" y="3175"/>
                </a:lnTo>
                <a:lnTo>
                  <a:pt x="5514" y="3288"/>
                </a:lnTo>
                <a:lnTo>
                  <a:pt x="5309" y="3543"/>
                </a:lnTo>
                <a:lnTo>
                  <a:pt x="5104" y="3770"/>
                </a:lnTo>
                <a:lnTo>
                  <a:pt x="4967" y="4139"/>
                </a:lnTo>
                <a:lnTo>
                  <a:pt x="4967" y="4337"/>
                </a:lnTo>
                <a:lnTo>
                  <a:pt x="4876" y="4706"/>
                </a:lnTo>
                <a:lnTo>
                  <a:pt x="4967" y="5074"/>
                </a:lnTo>
                <a:lnTo>
                  <a:pt x="4967" y="5414"/>
                </a:lnTo>
                <a:lnTo>
                  <a:pt x="5104" y="5669"/>
                </a:lnTo>
                <a:lnTo>
                  <a:pt x="5309" y="5981"/>
                </a:lnTo>
                <a:lnTo>
                  <a:pt x="5514" y="6094"/>
                </a:lnTo>
                <a:lnTo>
                  <a:pt x="5696" y="6350"/>
                </a:lnTo>
                <a:lnTo>
                  <a:pt x="5992" y="6350"/>
                </a:lnTo>
                <a:lnTo>
                  <a:pt x="6289" y="6463"/>
                </a:lnTo>
                <a:moveTo>
                  <a:pt x="15311" y="6463"/>
                </a:moveTo>
                <a:lnTo>
                  <a:pt x="15061" y="6350"/>
                </a:lnTo>
                <a:lnTo>
                  <a:pt x="14878" y="6350"/>
                </a:lnTo>
                <a:lnTo>
                  <a:pt x="14582" y="6094"/>
                </a:lnTo>
                <a:lnTo>
                  <a:pt x="14377" y="5981"/>
                </a:lnTo>
                <a:lnTo>
                  <a:pt x="14195" y="5669"/>
                </a:lnTo>
                <a:lnTo>
                  <a:pt x="14081" y="5414"/>
                </a:lnTo>
                <a:lnTo>
                  <a:pt x="13990" y="5074"/>
                </a:lnTo>
                <a:lnTo>
                  <a:pt x="13990" y="4706"/>
                </a:lnTo>
                <a:lnTo>
                  <a:pt x="13990" y="4337"/>
                </a:lnTo>
                <a:lnTo>
                  <a:pt x="14081" y="4139"/>
                </a:lnTo>
                <a:lnTo>
                  <a:pt x="14195" y="3770"/>
                </a:lnTo>
                <a:lnTo>
                  <a:pt x="14377" y="3543"/>
                </a:lnTo>
                <a:lnTo>
                  <a:pt x="14582" y="3288"/>
                </a:lnTo>
                <a:lnTo>
                  <a:pt x="14878" y="3175"/>
                </a:lnTo>
                <a:lnTo>
                  <a:pt x="15061" y="3061"/>
                </a:lnTo>
                <a:lnTo>
                  <a:pt x="15311" y="3061"/>
                </a:lnTo>
                <a:lnTo>
                  <a:pt x="15608" y="3061"/>
                </a:lnTo>
                <a:lnTo>
                  <a:pt x="15904" y="3175"/>
                </a:lnTo>
                <a:lnTo>
                  <a:pt x="16086" y="3288"/>
                </a:lnTo>
                <a:lnTo>
                  <a:pt x="16382" y="3543"/>
                </a:lnTo>
                <a:lnTo>
                  <a:pt x="16496" y="3770"/>
                </a:lnTo>
                <a:lnTo>
                  <a:pt x="16633" y="4139"/>
                </a:lnTo>
                <a:lnTo>
                  <a:pt x="16633" y="4337"/>
                </a:lnTo>
                <a:lnTo>
                  <a:pt x="16724" y="4706"/>
                </a:lnTo>
                <a:lnTo>
                  <a:pt x="16633" y="5074"/>
                </a:lnTo>
                <a:lnTo>
                  <a:pt x="16633" y="5414"/>
                </a:lnTo>
                <a:lnTo>
                  <a:pt x="16496" y="5669"/>
                </a:lnTo>
                <a:lnTo>
                  <a:pt x="16382" y="5981"/>
                </a:lnTo>
                <a:lnTo>
                  <a:pt x="16086" y="6094"/>
                </a:lnTo>
                <a:lnTo>
                  <a:pt x="15904" y="6350"/>
                </a:lnTo>
                <a:lnTo>
                  <a:pt x="15608" y="6350"/>
                </a:lnTo>
                <a:lnTo>
                  <a:pt x="15311" y="6463"/>
                </a:lnTo>
              </a:path>
            </a:pathLst>
          </a:custGeom>
          <a:noFill/>
          <a:ln w="254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35" name="sink2"/>
          <p:cNvSpPr>
            <a:spLocks noEditPoints="1" noChangeArrowheads="1"/>
          </p:cNvSpPr>
          <p:nvPr/>
        </p:nvSpPr>
        <p:spPr bwMode="auto">
          <a:xfrm>
            <a:off x="5364088" y="1556792"/>
            <a:ext cx="668461" cy="563116"/>
          </a:xfrm>
          <a:custGeom>
            <a:avLst/>
            <a:gdLst>
              <a:gd name="T0" fmla="*/ 10800 w 21600"/>
              <a:gd name="T1" fmla="*/ 21600 h 21600"/>
              <a:gd name="T2" fmla="*/ 13811 w 21600"/>
              <a:gd name="T3" fmla="*/ 21600 h 21600"/>
              <a:gd name="T4" fmla="*/ 21600 w 21600"/>
              <a:gd name="T5" fmla="*/ 13811 h 21600"/>
              <a:gd name="T6" fmla="*/ 21600 w 21600"/>
              <a:gd name="T7" fmla="*/ 10800 h 21600"/>
              <a:gd name="T8" fmla="*/ 21600 w 21600"/>
              <a:gd name="T9" fmla="*/ 0 h 21600"/>
              <a:gd name="T10" fmla="*/ 10800 w 21600"/>
              <a:gd name="T11" fmla="*/ 0 h 21600"/>
              <a:gd name="T12" fmla="*/ 0 w 21600"/>
              <a:gd name="T13" fmla="*/ 0 h 21600"/>
              <a:gd name="T14" fmla="*/ 0 w 21600"/>
              <a:gd name="T15" fmla="*/ 10800 h 21600"/>
              <a:gd name="T16" fmla="*/ 0 w 21600"/>
              <a:gd name="T17" fmla="*/ 21600 h 21600"/>
              <a:gd name="T18" fmla="*/ 506 w 21600"/>
              <a:gd name="T19" fmla="*/ 22611 h 21600"/>
              <a:gd name="T20" fmla="*/ 21108 w 21600"/>
              <a:gd name="T21" fmla="*/ 2885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T18" t="T19" r="T20" b="T21"/>
            <a:pathLst>
              <a:path w="21600" h="21600" extrusionOk="0">
                <a:moveTo>
                  <a:pt x="11172" y="21600"/>
                </a:moveTo>
                <a:lnTo>
                  <a:pt x="13854" y="21600"/>
                </a:lnTo>
                <a:lnTo>
                  <a:pt x="21600" y="13811"/>
                </a:lnTo>
                <a:lnTo>
                  <a:pt x="21600" y="11834"/>
                </a:lnTo>
                <a:lnTo>
                  <a:pt x="21600" y="0"/>
                </a:lnTo>
                <a:lnTo>
                  <a:pt x="11172" y="0"/>
                </a:lnTo>
                <a:lnTo>
                  <a:pt x="0" y="0"/>
                </a:lnTo>
                <a:lnTo>
                  <a:pt x="0" y="11594"/>
                </a:lnTo>
                <a:lnTo>
                  <a:pt x="0" y="21600"/>
                </a:lnTo>
                <a:lnTo>
                  <a:pt x="11172" y="21600"/>
                </a:lnTo>
                <a:close/>
              </a:path>
              <a:path w="21600" h="21600" extrusionOk="0">
                <a:moveTo>
                  <a:pt x="6376" y="8418"/>
                </a:moveTo>
                <a:lnTo>
                  <a:pt x="5482" y="9677"/>
                </a:lnTo>
                <a:lnTo>
                  <a:pt x="4886" y="11025"/>
                </a:lnTo>
                <a:lnTo>
                  <a:pt x="4350" y="12253"/>
                </a:lnTo>
                <a:lnTo>
                  <a:pt x="4022" y="13511"/>
                </a:lnTo>
                <a:lnTo>
                  <a:pt x="4022" y="13991"/>
                </a:lnTo>
                <a:lnTo>
                  <a:pt x="4022" y="14620"/>
                </a:lnTo>
                <a:lnTo>
                  <a:pt x="4022" y="15279"/>
                </a:lnTo>
                <a:lnTo>
                  <a:pt x="4141" y="15758"/>
                </a:lnTo>
                <a:lnTo>
                  <a:pt x="4350" y="16297"/>
                </a:lnTo>
                <a:lnTo>
                  <a:pt x="4558" y="16687"/>
                </a:lnTo>
                <a:lnTo>
                  <a:pt x="4767" y="17106"/>
                </a:lnTo>
                <a:lnTo>
                  <a:pt x="5154" y="17556"/>
                </a:lnTo>
                <a:lnTo>
                  <a:pt x="5571" y="17915"/>
                </a:lnTo>
                <a:lnTo>
                  <a:pt x="6108" y="18245"/>
                </a:lnTo>
                <a:lnTo>
                  <a:pt x="6614" y="18454"/>
                </a:lnTo>
                <a:lnTo>
                  <a:pt x="7150" y="18574"/>
                </a:lnTo>
                <a:lnTo>
                  <a:pt x="7716" y="18694"/>
                </a:lnTo>
                <a:lnTo>
                  <a:pt x="8372" y="18694"/>
                </a:lnTo>
                <a:lnTo>
                  <a:pt x="9087" y="18694"/>
                </a:lnTo>
                <a:lnTo>
                  <a:pt x="9713" y="18574"/>
                </a:lnTo>
                <a:lnTo>
                  <a:pt x="10428" y="18364"/>
                </a:lnTo>
                <a:lnTo>
                  <a:pt x="11172" y="18155"/>
                </a:lnTo>
                <a:lnTo>
                  <a:pt x="11768" y="17825"/>
                </a:lnTo>
                <a:lnTo>
                  <a:pt x="12513" y="17436"/>
                </a:lnTo>
                <a:lnTo>
                  <a:pt x="13198" y="17016"/>
                </a:lnTo>
                <a:lnTo>
                  <a:pt x="13854" y="16567"/>
                </a:lnTo>
                <a:lnTo>
                  <a:pt x="14569" y="15998"/>
                </a:lnTo>
                <a:lnTo>
                  <a:pt x="15194" y="15459"/>
                </a:lnTo>
                <a:lnTo>
                  <a:pt x="15790" y="14740"/>
                </a:lnTo>
                <a:lnTo>
                  <a:pt x="16327" y="14080"/>
                </a:lnTo>
                <a:lnTo>
                  <a:pt x="16803" y="13391"/>
                </a:lnTo>
                <a:lnTo>
                  <a:pt x="17250" y="12732"/>
                </a:lnTo>
                <a:lnTo>
                  <a:pt x="17578" y="12043"/>
                </a:lnTo>
                <a:lnTo>
                  <a:pt x="17846" y="11324"/>
                </a:lnTo>
                <a:lnTo>
                  <a:pt x="18055" y="10575"/>
                </a:lnTo>
                <a:lnTo>
                  <a:pt x="18263" y="9976"/>
                </a:lnTo>
                <a:lnTo>
                  <a:pt x="18382" y="9227"/>
                </a:lnTo>
                <a:lnTo>
                  <a:pt x="18472" y="8628"/>
                </a:lnTo>
                <a:lnTo>
                  <a:pt x="18382" y="7999"/>
                </a:lnTo>
                <a:lnTo>
                  <a:pt x="18382" y="7400"/>
                </a:lnTo>
                <a:lnTo>
                  <a:pt x="18144" y="6860"/>
                </a:lnTo>
                <a:lnTo>
                  <a:pt x="17935" y="6321"/>
                </a:lnTo>
                <a:lnTo>
                  <a:pt x="17667" y="5842"/>
                </a:lnTo>
                <a:lnTo>
                  <a:pt x="17250" y="5393"/>
                </a:lnTo>
                <a:lnTo>
                  <a:pt x="16922" y="5033"/>
                </a:lnTo>
                <a:lnTo>
                  <a:pt x="16446" y="4793"/>
                </a:lnTo>
                <a:lnTo>
                  <a:pt x="15999" y="4584"/>
                </a:lnTo>
                <a:lnTo>
                  <a:pt x="15463" y="4374"/>
                </a:lnTo>
                <a:lnTo>
                  <a:pt x="14986" y="4254"/>
                </a:lnTo>
                <a:lnTo>
                  <a:pt x="14450" y="4164"/>
                </a:lnTo>
                <a:lnTo>
                  <a:pt x="13854" y="4164"/>
                </a:lnTo>
                <a:lnTo>
                  <a:pt x="13318" y="4254"/>
                </a:lnTo>
                <a:lnTo>
                  <a:pt x="12096" y="4494"/>
                </a:lnTo>
                <a:lnTo>
                  <a:pt x="10845" y="5033"/>
                </a:lnTo>
                <a:lnTo>
                  <a:pt x="9504" y="5602"/>
                </a:lnTo>
                <a:lnTo>
                  <a:pt x="8372" y="6531"/>
                </a:lnTo>
                <a:moveTo>
                  <a:pt x="10845" y="11025"/>
                </a:moveTo>
                <a:lnTo>
                  <a:pt x="11053" y="10695"/>
                </a:lnTo>
                <a:lnTo>
                  <a:pt x="11172" y="10485"/>
                </a:lnTo>
                <a:lnTo>
                  <a:pt x="11292" y="10246"/>
                </a:lnTo>
                <a:lnTo>
                  <a:pt x="11292" y="9976"/>
                </a:lnTo>
                <a:lnTo>
                  <a:pt x="11292" y="9766"/>
                </a:lnTo>
                <a:lnTo>
                  <a:pt x="11172" y="9437"/>
                </a:lnTo>
                <a:lnTo>
                  <a:pt x="11053" y="9227"/>
                </a:lnTo>
                <a:lnTo>
                  <a:pt x="10845" y="9017"/>
                </a:lnTo>
                <a:lnTo>
                  <a:pt x="6376" y="4584"/>
                </a:lnTo>
                <a:lnTo>
                  <a:pt x="6227" y="4374"/>
                </a:lnTo>
                <a:lnTo>
                  <a:pt x="6018" y="4254"/>
                </a:lnTo>
                <a:lnTo>
                  <a:pt x="5810" y="4164"/>
                </a:lnTo>
                <a:lnTo>
                  <a:pt x="5482" y="4164"/>
                </a:lnTo>
                <a:lnTo>
                  <a:pt x="5273" y="4164"/>
                </a:lnTo>
                <a:lnTo>
                  <a:pt x="5005" y="4254"/>
                </a:lnTo>
                <a:lnTo>
                  <a:pt x="4767" y="4374"/>
                </a:lnTo>
                <a:lnTo>
                  <a:pt x="4558" y="4584"/>
                </a:lnTo>
                <a:lnTo>
                  <a:pt x="4350" y="4793"/>
                </a:lnTo>
                <a:lnTo>
                  <a:pt x="4231" y="5033"/>
                </a:lnTo>
                <a:lnTo>
                  <a:pt x="4231" y="5303"/>
                </a:lnTo>
                <a:lnTo>
                  <a:pt x="4141" y="5512"/>
                </a:lnTo>
                <a:lnTo>
                  <a:pt x="4231" y="5722"/>
                </a:lnTo>
                <a:lnTo>
                  <a:pt x="4231" y="6052"/>
                </a:lnTo>
                <a:lnTo>
                  <a:pt x="4350" y="6261"/>
                </a:lnTo>
                <a:lnTo>
                  <a:pt x="4558" y="6411"/>
                </a:lnTo>
                <a:lnTo>
                  <a:pt x="8968" y="11025"/>
                </a:lnTo>
                <a:lnTo>
                  <a:pt x="9176" y="11115"/>
                </a:lnTo>
                <a:lnTo>
                  <a:pt x="9504" y="11234"/>
                </a:lnTo>
                <a:lnTo>
                  <a:pt x="9713" y="11324"/>
                </a:lnTo>
                <a:lnTo>
                  <a:pt x="9921" y="11324"/>
                </a:lnTo>
                <a:lnTo>
                  <a:pt x="10189" y="11324"/>
                </a:lnTo>
                <a:lnTo>
                  <a:pt x="10428" y="11234"/>
                </a:lnTo>
                <a:lnTo>
                  <a:pt x="10636" y="11115"/>
                </a:lnTo>
                <a:lnTo>
                  <a:pt x="10845" y="11025"/>
                </a:lnTo>
                <a:moveTo>
                  <a:pt x="3545" y="10695"/>
                </a:moveTo>
                <a:lnTo>
                  <a:pt x="3754" y="10485"/>
                </a:lnTo>
                <a:lnTo>
                  <a:pt x="3903" y="10156"/>
                </a:lnTo>
                <a:lnTo>
                  <a:pt x="3903" y="9976"/>
                </a:lnTo>
                <a:lnTo>
                  <a:pt x="4022" y="9677"/>
                </a:lnTo>
                <a:lnTo>
                  <a:pt x="3903" y="9347"/>
                </a:lnTo>
                <a:lnTo>
                  <a:pt x="3903" y="9017"/>
                </a:lnTo>
                <a:lnTo>
                  <a:pt x="3754" y="8868"/>
                </a:lnTo>
                <a:lnTo>
                  <a:pt x="3545" y="8628"/>
                </a:lnTo>
                <a:lnTo>
                  <a:pt x="3337" y="8418"/>
                </a:lnTo>
                <a:lnTo>
                  <a:pt x="3098" y="8209"/>
                </a:lnTo>
                <a:lnTo>
                  <a:pt x="2801" y="8089"/>
                </a:lnTo>
                <a:lnTo>
                  <a:pt x="2473" y="8089"/>
                </a:lnTo>
                <a:lnTo>
                  <a:pt x="2205" y="8089"/>
                </a:lnTo>
                <a:lnTo>
                  <a:pt x="1996" y="8209"/>
                </a:lnTo>
                <a:lnTo>
                  <a:pt x="1668" y="8418"/>
                </a:lnTo>
                <a:lnTo>
                  <a:pt x="1460" y="8628"/>
                </a:lnTo>
                <a:lnTo>
                  <a:pt x="1222" y="8868"/>
                </a:lnTo>
                <a:lnTo>
                  <a:pt x="1192" y="9017"/>
                </a:lnTo>
                <a:lnTo>
                  <a:pt x="1073" y="9347"/>
                </a:lnTo>
                <a:lnTo>
                  <a:pt x="1073" y="9677"/>
                </a:lnTo>
                <a:lnTo>
                  <a:pt x="1073" y="9976"/>
                </a:lnTo>
                <a:lnTo>
                  <a:pt x="1192" y="10156"/>
                </a:lnTo>
                <a:lnTo>
                  <a:pt x="1222" y="10485"/>
                </a:lnTo>
                <a:lnTo>
                  <a:pt x="1460" y="10695"/>
                </a:lnTo>
                <a:lnTo>
                  <a:pt x="1668" y="10905"/>
                </a:lnTo>
                <a:lnTo>
                  <a:pt x="1996" y="11025"/>
                </a:lnTo>
                <a:lnTo>
                  <a:pt x="2205" y="11115"/>
                </a:lnTo>
                <a:lnTo>
                  <a:pt x="2473" y="11115"/>
                </a:lnTo>
                <a:lnTo>
                  <a:pt x="2801" y="11115"/>
                </a:lnTo>
                <a:lnTo>
                  <a:pt x="3098" y="11025"/>
                </a:lnTo>
                <a:lnTo>
                  <a:pt x="3337" y="10905"/>
                </a:lnTo>
                <a:lnTo>
                  <a:pt x="3545" y="10695"/>
                </a:lnTo>
                <a:moveTo>
                  <a:pt x="10636" y="3565"/>
                </a:moveTo>
                <a:lnTo>
                  <a:pt x="10428" y="3775"/>
                </a:lnTo>
                <a:lnTo>
                  <a:pt x="10159" y="3925"/>
                </a:lnTo>
                <a:lnTo>
                  <a:pt x="9921" y="3925"/>
                </a:lnTo>
                <a:lnTo>
                  <a:pt x="9623" y="4044"/>
                </a:lnTo>
                <a:lnTo>
                  <a:pt x="9295" y="3925"/>
                </a:lnTo>
                <a:lnTo>
                  <a:pt x="8968" y="3925"/>
                </a:lnTo>
                <a:lnTo>
                  <a:pt x="8819" y="3775"/>
                </a:lnTo>
                <a:lnTo>
                  <a:pt x="8491" y="3565"/>
                </a:lnTo>
                <a:lnTo>
                  <a:pt x="8372" y="3355"/>
                </a:lnTo>
                <a:lnTo>
                  <a:pt x="8163" y="3116"/>
                </a:lnTo>
                <a:lnTo>
                  <a:pt x="8163" y="2816"/>
                </a:lnTo>
                <a:lnTo>
                  <a:pt x="8044" y="2487"/>
                </a:lnTo>
                <a:lnTo>
                  <a:pt x="8163" y="2217"/>
                </a:lnTo>
                <a:lnTo>
                  <a:pt x="8163" y="2007"/>
                </a:lnTo>
                <a:lnTo>
                  <a:pt x="8372" y="1678"/>
                </a:lnTo>
                <a:lnTo>
                  <a:pt x="8491" y="1468"/>
                </a:lnTo>
                <a:lnTo>
                  <a:pt x="8819" y="1228"/>
                </a:lnTo>
                <a:lnTo>
                  <a:pt x="8968" y="1198"/>
                </a:lnTo>
                <a:lnTo>
                  <a:pt x="9295" y="1079"/>
                </a:lnTo>
                <a:lnTo>
                  <a:pt x="9623" y="1079"/>
                </a:lnTo>
                <a:lnTo>
                  <a:pt x="9921" y="1079"/>
                </a:lnTo>
                <a:lnTo>
                  <a:pt x="10159" y="1198"/>
                </a:lnTo>
                <a:lnTo>
                  <a:pt x="10428" y="1228"/>
                </a:lnTo>
                <a:lnTo>
                  <a:pt x="10636" y="1468"/>
                </a:lnTo>
                <a:lnTo>
                  <a:pt x="10845" y="1678"/>
                </a:lnTo>
                <a:lnTo>
                  <a:pt x="10964" y="2007"/>
                </a:lnTo>
                <a:lnTo>
                  <a:pt x="11053" y="2217"/>
                </a:lnTo>
                <a:lnTo>
                  <a:pt x="11053" y="2487"/>
                </a:lnTo>
                <a:lnTo>
                  <a:pt x="11053" y="2816"/>
                </a:lnTo>
                <a:lnTo>
                  <a:pt x="10964" y="3116"/>
                </a:lnTo>
                <a:lnTo>
                  <a:pt x="10845" y="3355"/>
                </a:lnTo>
                <a:lnTo>
                  <a:pt x="10636" y="3565"/>
                </a:lnTo>
              </a:path>
            </a:pathLst>
          </a:custGeom>
          <a:noFill/>
          <a:ln w="254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68" name="순서도: 논리합 267"/>
          <p:cNvSpPr/>
          <p:nvPr/>
        </p:nvSpPr>
        <p:spPr>
          <a:xfrm>
            <a:off x="4134051" y="2273858"/>
            <a:ext cx="864096" cy="864096"/>
          </a:xfrm>
          <a:prstGeom prst="flowChartOr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5969801" y="3426652"/>
            <a:ext cx="1440160" cy="720080"/>
            <a:chOff x="6036476" y="4217736"/>
            <a:chExt cx="1440160" cy="720080"/>
          </a:xfrm>
        </p:grpSpPr>
        <p:sp>
          <p:nvSpPr>
            <p:cNvPr id="269" name="직사각형 268"/>
            <p:cNvSpPr/>
            <p:nvPr/>
          </p:nvSpPr>
          <p:spPr>
            <a:xfrm>
              <a:off x="6036476" y="4217736"/>
              <a:ext cx="1440160" cy="720080"/>
            </a:xfrm>
            <a:prstGeom prst="rect">
              <a:avLst/>
            </a:prstGeom>
            <a:noFill/>
            <a:ln w="254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0" name="직사각형 269"/>
            <p:cNvSpPr/>
            <p:nvPr/>
          </p:nvSpPr>
          <p:spPr>
            <a:xfrm>
              <a:off x="6156176" y="4293096"/>
              <a:ext cx="504056" cy="569360"/>
            </a:xfrm>
            <a:prstGeom prst="rect">
              <a:avLst/>
            </a:prstGeom>
            <a:noFill/>
            <a:ln w="254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1" name="직사각형 270"/>
            <p:cNvSpPr/>
            <p:nvPr/>
          </p:nvSpPr>
          <p:spPr>
            <a:xfrm>
              <a:off x="6804248" y="4293096"/>
              <a:ext cx="618528" cy="569360"/>
            </a:xfrm>
            <a:prstGeom prst="rect">
              <a:avLst/>
            </a:prstGeom>
            <a:noFill/>
            <a:ln w="254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72" name="직사각형 271"/>
          <p:cNvSpPr/>
          <p:nvPr/>
        </p:nvSpPr>
        <p:spPr>
          <a:xfrm>
            <a:off x="3890693" y="4486300"/>
            <a:ext cx="1440160" cy="720080"/>
          </a:xfrm>
          <a:prstGeom prst="rect">
            <a:avLst/>
          </a:prstGeom>
          <a:noFill/>
          <a:ln w="254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9" name="PubChord"/>
          <p:cNvSpPr>
            <a:spLocks noEditPoints="1" noChangeArrowheads="1"/>
          </p:cNvSpPr>
          <p:nvPr/>
        </p:nvSpPr>
        <p:spPr bwMode="auto">
          <a:xfrm rot="3035761">
            <a:off x="1549825" y="4894889"/>
            <a:ext cx="778957" cy="639934"/>
          </a:xfrm>
          <a:custGeom>
            <a:avLst/>
            <a:gdLst>
              <a:gd name="G0" fmla="+- 0 0 0"/>
              <a:gd name="G1" fmla="sin 10800 14745600"/>
              <a:gd name="G2" fmla="cos 10800 14745600"/>
              <a:gd name="G3" fmla="sin 10800 2949120"/>
              <a:gd name="G4" fmla="cos 10800 2949120"/>
              <a:gd name="G5" fmla="+- G1 10800 0"/>
              <a:gd name="G6" fmla="+- G2 10800 0"/>
              <a:gd name="G7" fmla="+- G3 10800 0"/>
              <a:gd name="G8" fmla="+- G4 10800 0"/>
              <a:gd name="G9" fmla="+- 10800 0 0"/>
              <a:gd name="G10" fmla="+/ G5 G7 2"/>
              <a:gd name="G11" fmla="+/ G6 G8 2"/>
              <a:gd name="T0" fmla="*/ 3163 w 21600"/>
              <a:gd name="T1" fmla="*/ 3163 h 21600"/>
              <a:gd name="T2" fmla="*/ 10799 w 21600"/>
              <a:gd name="T3" fmla="*/ 10799 h 21600"/>
              <a:gd name="T4" fmla="*/ 18436 w 21600"/>
              <a:gd name="T5" fmla="*/ 18436 h 21600"/>
              <a:gd name="T6" fmla="*/ 3163 w 21600"/>
              <a:gd name="T7" fmla="*/ 3163 h 21600"/>
              <a:gd name="T8" fmla="*/ 18437 w 21600"/>
              <a:gd name="T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1600" h="21600">
                <a:moveTo>
                  <a:pt x="3163" y="3163"/>
                </a:moveTo>
                <a:cubicBezTo>
                  <a:pt x="1137" y="5188"/>
                  <a:pt x="0" y="7935"/>
                  <a:pt x="0" y="10799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3664" y="21600"/>
                  <a:pt x="16411" y="20462"/>
                  <a:pt x="18436" y="18436"/>
                </a:cubicBezTo>
                <a:close/>
              </a:path>
            </a:pathLst>
          </a:custGeom>
          <a:noFill/>
          <a:ln w="127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40" name="PubRRectCallout"/>
          <p:cNvSpPr>
            <a:spLocks noEditPoints="1" noChangeArrowheads="1"/>
          </p:cNvSpPr>
          <p:nvPr/>
        </p:nvSpPr>
        <p:spPr bwMode="auto">
          <a:xfrm>
            <a:off x="7956376" y="2564904"/>
            <a:ext cx="626368" cy="576064"/>
          </a:xfrm>
          <a:custGeom>
            <a:avLst/>
            <a:gdLst>
              <a:gd name="G0" fmla="+- 0 0 0"/>
              <a:gd name="G1" fmla="+- 8607 0 0"/>
              <a:gd name="T0" fmla="*/ 10800 w 21600"/>
              <a:gd name="T1" fmla="*/ 0 h 21600"/>
              <a:gd name="T2" fmla="*/ 0 w 21600"/>
              <a:gd name="T3" fmla="*/ 8638 h 21600"/>
              <a:gd name="T4" fmla="*/ 8607 w 21600"/>
              <a:gd name="T5" fmla="*/ 21600 h 21600"/>
              <a:gd name="T6" fmla="*/ 10800 w 21600"/>
              <a:gd name="T7" fmla="*/ 17277 h 21600"/>
              <a:gd name="T8" fmla="*/ 21600 w 21600"/>
              <a:gd name="T9" fmla="*/ 8638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145 w 21600"/>
              <a:gd name="T16" fmla="*/ 145 h 21600"/>
              <a:gd name="T17" fmla="*/ 21409 w 21600"/>
              <a:gd name="T18" fmla="*/ 1710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532" y="0"/>
                </a:moveTo>
                <a:cubicBezTo>
                  <a:pt x="238" y="0"/>
                  <a:pt x="0" y="238"/>
                  <a:pt x="0" y="532"/>
                </a:cubicBezTo>
                <a:lnTo>
                  <a:pt x="0" y="16745"/>
                </a:lnTo>
                <a:cubicBezTo>
                  <a:pt x="0" y="17039"/>
                  <a:pt x="238" y="17277"/>
                  <a:pt x="532" y="17277"/>
                </a:cubicBezTo>
                <a:lnTo>
                  <a:pt x="2623" y="17277"/>
                </a:lnTo>
                <a:lnTo>
                  <a:pt x="8607" y="21600"/>
                </a:lnTo>
                <a:lnTo>
                  <a:pt x="6515" y="17277"/>
                </a:lnTo>
                <a:lnTo>
                  <a:pt x="21016" y="17277"/>
                </a:lnTo>
                <a:cubicBezTo>
                  <a:pt x="21339" y="17277"/>
                  <a:pt x="21600" y="17039"/>
                  <a:pt x="21600" y="16745"/>
                </a:cubicBezTo>
                <a:lnTo>
                  <a:pt x="21600" y="532"/>
                </a:lnTo>
                <a:cubicBezTo>
                  <a:pt x="21600" y="238"/>
                  <a:pt x="21339" y="0"/>
                  <a:pt x="21016" y="0"/>
                </a:cubicBezTo>
                <a:close/>
              </a:path>
            </a:pathLst>
          </a:cu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42" name="DiagonalStripe"/>
          <p:cNvSpPr>
            <a:spLocks noEditPoints="1" noChangeArrowheads="1"/>
          </p:cNvSpPr>
          <p:nvPr/>
        </p:nvSpPr>
        <p:spPr bwMode="auto">
          <a:xfrm>
            <a:off x="3995936" y="5635816"/>
            <a:ext cx="864096" cy="720080"/>
          </a:xfrm>
          <a:custGeom>
            <a:avLst/>
            <a:gdLst>
              <a:gd name="G0" fmla="+- 0 0 0"/>
              <a:gd name="G1" fmla="*/ 10914 1 2"/>
              <a:gd name="G2" fmla="+- 10914 0 0"/>
              <a:gd name="G3" fmla="+- G1 10800 0"/>
              <a:gd name="T0" fmla="*/ 5457 w 21600"/>
              <a:gd name="T1" fmla="*/ 5457 h 21600"/>
              <a:gd name="T2" fmla="*/ 0 w 21600"/>
              <a:gd name="T3" fmla="*/ 16257 h 21600"/>
              <a:gd name="T4" fmla="*/ 10800 w 21600"/>
              <a:gd name="T5" fmla="*/ 10800 h 21600"/>
              <a:gd name="T6" fmla="*/ 16257 w 21600"/>
              <a:gd name="T7" fmla="*/ 0 h 21600"/>
              <a:gd name="T8" fmla="*/ 11796480 60000 65536"/>
              <a:gd name="T9" fmla="*/ 11796480 60000 65536"/>
              <a:gd name="T10" fmla="*/ 0 60000 65536"/>
              <a:gd name="T11" fmla="*/ 17694720 60000 65536"/>
              <a:gd name="T12" fmla="*/ 0 w 21600"/>
              <a:gd name="T13" fmla="*/ 0 h 21600"/>
              <a:gd name="T14" fmla="*/ G3 w 21600"/>
              <a:gd name="T15" fmla="*/ G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914" y="0"/>
                </a:moveTo>
                <a:lnTo>
                  <a:pt x="0" y="10914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43" name="PubTriangle"/>
          <p:cNvSpPr>
            <a:spLocks noEditPoints="1" noChangeArrowheads="1"/>
          </p:cNvSpPr>
          <p:nvPr/>
        </p:nvSpPr>
        <p:spPr bwMode="auto">
          <a:xfrm>
            <a:off x="3162305" y="5682952"/>
            <a:ext cx="504056" cy="532656"/>
          </a:xfrm>
          <a:custGeom>
            <a:avLst/>
            <a:gdLst>
              <a:gd name="G0" fmla="+- 0 0 0"/>
              <a:gd name="G1" fmla="*/ 10800 1 2"/>
              <a:gd name="G2" fmla="*/ G1 10800 21600"/>
              <a:gd name="G3" fmla="+- 10800 0 G2"/>
              <a:gd name="G4" fmla="+- 10800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10800 w 21600"/>
              <a:gd name="T1" fmla="*/ 0 h 21600"/>
              <a:gd name="T2" fmla="*/ 5400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6200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044" name="Group 20"/>
          <p:cNvGrpSpPr>
            <a:grpSpLocks/>
          </p:cNvGrpSpPr>
          <p:nvPr/>
        </p:nvGrpSpPr>
        <p:grpSpPr bwMode="auto">
          <a:xfrm>
            <a:off x="7740352" y="3501008"/>
            <a:ext cx="1224136" cy="1345332"/>
            <a:chOff x="1248" y="240"/>
            <a:chExt cx="4176" cy="3600"/>
          </a:xfrm>
          <a:noFill/>
        </p:grpSpPr>
        <p:sp>
          <p:nvSpPr>
            <p:cNvPr id="1045" name="Pyr1"/>
            <p:cNvSpPr>
              <a:spLocks noEditPoints="1" noChangeArrowheads="1"/>
            </p:cNvSpPr>
            <p:nvPr/>
          </p:nvSpPr>
          <p:spPr bwMode="auto">
            <a:xfrm>
              <a:off x="2873" y="240"/>
              <a:ext cx="936" cy="79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5400 w 21600"/>
                <a:gd name="T7" fmla="*/ 11800 h 21600"/>
                <a:gd name="T8" fmla="*/ 16200 w 21600"/>
                <a:gd name="T9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6" name="Pyr2"/>
            <p:cNvSpPr>
              <a:spLocks noEditPoints="1" noChangeArrowheads="1"/>
            </p:cNvSpPr>
            <p:nvPr/>
          </p:nvSpPr>
          <p:spPr bwMode="auto">
            <a:xfrm>
              <a:off x="2331" y="1038"/>
              <a:ext cx="2015" cy="936"/>
            </a:xfrm>
            <a:custGeom>
              <a:avLst/>
              <a:gdLst>
                <a:gd name="T0" fmla="*/ 5787 w 21600"/>
                <a:gd name="T1" fmla="*/ 0 h 21600"/>
                <a:gd name="T2" fmla="*/ 15812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787 w 21600"/>
                <a:gd name="T9" fmla="*/ 500 h 21600"/>
                <a:gd name="T10" fmla="*/ 158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7" name="Pyr3"/>
            <p:cNvSpPr>
              <a:spLocks noEditPoints="1" noChangeArrowheads="1"/>
            </p:cNvSpPr>
            <p:nvPr/>
          </p:nvSpPr>
          <p:spPr bwMode="auto">
            <a:xfrm>
              <a:off x="1795" y="1974"/>
              <a:ext cx="3087" cy="935"/>
            </a:xfrm>
            <a:custGeom>
              <a:avLst/>
              <a:gdLst>
                <a:gd name="T0" fmla="*/ 3768 w 21600"/>
                <a:gd name="T1" fmla="*/ 0 h 21600"/>
                <a:gd name="T2" fmla="*/ 17831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287 w 21600"/>
                <a:gd name="T9" fmla="*/ 500 h 21600"/>
                <a:gd name="T10" fmla="*/ 16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8" name="Pyr4"/>
            <p:cNvSpPr>
              <a:spLocks noEditPoints="1" noChangeArrowheads="1"/>
            </p:cNvSpPr>
            <p:nvPr/>
          </p:nvSpPr>
          <p:spPr bwMode="auto">
            <a:xfrm>
              <a:off x="1248" y="2904"/>
              <a:ext cx="4176" cy="936"/>
            </a:xfrm>
            <a:custGeom>
              <a:avLst/>
              <a:gdLst>
                <a:gd name="T0" fmla="*/ 2793 w 21600"/>
                <a:gd name="T1" fmla="*/ 0 h 21600"/>
                <a:gd name="T2" fmla="*/ 18806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3287 w 21600"/>
                <a:gd name="T9" fmla="*/ 500 h 21600"/>
                <a:gd name="T10" fmla="*/ 17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049" name="PubL"/>
          <p:cNvSpPr>
            <a:spLocks noEditPoints="1" noChangeArrowheads="1"/>
          </p:cNvSpPr>
          <p:nvPr/>
        </p:nvSpPr>
        <p:spPr bwMode="auto">
          <a:xfrm>
            <a:off x="1564643" y="3431040"/>
            <a:ext cx="914400" cy="914400"/>
          </a:xfrm>
          <a:custGeom>
            <a:avLst/>
            <a:gdLst>
              <a:gd name="G0" fmla="+- 0 0 0"/>
              <a:gd name="G1" fmla="*/ 10800 1 2"/>
              <a:gd name="G2" fmla="+- 10800 0 0"/>
              <a:gd name="G3" fmla="+- 10800 0 0"/>
              <a:gd name="G4" fmla="*/ 10800 1 2"/>
              <a:gd name="G5" fmla="+- 10800 G4 0"/>
              <a:gd name="T0" fmla="*/ 5400 w 21600"/>
              <a:gd name="T1" fmla="*/ 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62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0 w 21600"/>
              <a:gd name="T13" fmla="*/ G3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10800" y="10800"/>
                </a:lnTo>
                <a:lnTo>
                  <a:pt x="10800" y="0"/>
                </a:lnTo>
                <a:close/>
              </a:path>
            </a:pathLst>
          </a:custGeom>
          <a:noFill/>
          <a:ln w="127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50" name="PubHalfFrame"/>
          <p:cNvSpPr>
            <a:spLocks noEditPoints="1" noChangeArrowheads="1"/>
          </p:cNvSpPr>
          <p:nvPr/>
        </p:nvSpPr>
        <p:spPr bwMode="auto">
          <a:xfrm>
            <a:off x="2410235" y="4866359"/>
            <a:ext cx="864096" cy="1036712"/>
          </a:xfrm>
          <a:custGeom>
            <a:avLst/>
            <a:gdLst>
              <a:gd name="G0" fmla="+- 0 0 0"/>
              <a:gd name="G1" fmla="+- 7200 0 0"/>
              <a:gd name="G2" fmla="+- 21600 0 7200"/>
              <a:gd name="G3" fmla="*/ 7200 1 2"/>
              <a:gd name="G4" fmla="+- 21600 0 G3"/>
              <a:gd name="G5" fmla="+- 7200 0 0"/>
              <a:gd name="G6" fmla="+- 21600 0 7200"/>
              <a:gd name="G7" fmla="*/ 7200 1 2"/>
              <a:gd name="G8" fmla="+- 21600 0 G7"/>
              <a:gd name="T0" fmla="*/ 10800 w 21600"/>
              <a:gd name="T1" fmla="*/ 0 h 21600"/>
              <a:gd name="T2" fmla="*/ 0 w 21600"/>
              <a:gd name="T3" fmla="*/ 10800 h 21600"/>
              <a:gd name="T4" fmla="*/ 3600 w 21600"/>
              <a:gd name="T5" fmla="*/ 18000 h 21600"/>
              <a:gd name="T6" fmla="*/ 18000 w 21600"/>
              <a:gd name="T7" fmla="*/ 36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0 w 21600"/>
              <a:gd name="T13" fmla="*/ 0 h 21600"/>
              <a:gd name="T14" fmla="*/ G2 w 21600"/>
              <a:gd name="T15" fmla="*/ G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7200" y="14400"/>
                </a:lnTo>
                <a:lnTo>
                  <a:pt x="7200" y="7200"/>
                </a:lnTo>
                <a:lnTo>
                  <a:pt x="14400" y="7200"/>
                </a:lnTo>
                <a:lnTo>
                  <a:pt x="21600" y="0"/>
                </a:lnTo>
                <a:close/>
              </a:path>
            </a:pathLst>
          </a:custGeom>
          <a:noFill/>
          <a:ln w="127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51" name="desk2"/>
          <p:cNvSpPr>
            <a:spLocks noEditPoints="1" noChangeArrowheads="1"/>
          </p:cNvSpPr>
          <p:nvPr/>
        </p:nvSpPr>
        <p:spPr bwMode="auto">
          <a:xfrm>
            <a:off x="4932040" y="5633944"/>
            <a:ext cx="904875" cy="688851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0 h 21600"/>
              <a:gd name="T4" fmla="*/ 21600 w 21600"/>
              <a:gd name="T5" fmla="*/ 12800 h 21600"/>
              <a:gd name="T6" fmla="*/ 12800 w 21600"/>
              <a:gd name="T7" fmla="*/ 21600 h 21600"/>
              <a:gd name="T8" fmla="*/ 0 w 21600"/>
              <a:gd name="T9" fmla="*/ 21600 h 21600"/>
              <a:gd name="T10" fmla="*/ 0 w 21600"/>
              <a:gd name="T11" fmla="*/ 10800 h 21600"/>
              <a:gd name="T12" fmla="*/ 5400 w 21600"/>
              <a:gd name="T13" fmla="*/ 10800 h 21600"/>
              <a:gd name="T14" fmla="*/ 10800 w 21600"/>
              <a:gd name="T15" fmla="*/ 5400 h 21600"/>
              <a:gd name="T16" fmla="*/ 10800 w 21600"/>
              <a:gd name="T17" fmla="*/ 0 h 21600"/>
              <a:gd name="T18" fmla="*/ 1000 w 21600"/>
              <a:gd name="T19" fmla="*/ 11800 h 21600"/>
              <a:gd name="T20" fmla="*/ 20600 w 21600"/>
              <a:gd name="T21" fmla="*/ 20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T18" t="T19" r="T20" b="T21"/>
            <a:pathLst>
              <a:path w="21600" h="21600">
                <a:moveTo>
                  <a:pt x="10800" y="0"/>
                </a:moveTo>
                <a:lnTo>
                  <a:pt x="21600" y="0"/>
                </a:lnTo>
                <a:lnTo>
                  <a:pt x="21600" y="12800"/>
                </a:lnTo>
                <a:lnTo>
                  <a:pt x="12800" y="21600"/>
                </a:lnTo>
                <a:lnTo>
                  <a:pt x="0" y="21600"/>
                </a:lnTo>
                <a:lnTo>
                  <a:pt x="0" y="10800"/>
                </a:lnTo>
                <a:lnTo>
                  <a:pt x="5400" y="10800"/>
                </a:lnTo>
                <a:lnTo>
                  <a:pt x="10800" y="5400"/>
                </a:lnTo>
                <a:lnTo>
                  <a:pt x="10800" y="0"/>
                </a:lnTo>
                <a:close/>
              </a:path>
            </a:pathLst>
          </a:cu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95" name="그룹 294"/>
          <p:cNvGrpSpPr/>
          <p:nvPr/>
        </p:nvGrpSpPr>
        <p:grpSpPr>
          <a:xfrm>
            <a:off x="2015281" y="1268760"/>
            <a:ext cx="696518" cy="707275"/>
            <a:chOff x="2015281" y="1268760"/>
            <a:chExt cx="696518" cy="707275"/>
          </a:xfrm>
        </p:grpSpPr>
        <p:sp>
          <p:nvSpPr>
            <p:cNvPr id="291" name="직사각형 290"/>
            <p:cNvSpPr/>
            <p:nvPr/>
          </p:nvSpPr>
          <p:spPr>
            <a:xfrm>
              <a:off x="2015281" y="1552168"/>
              <a:ext cx="696518" cy="9681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2" name="직사각형 291"/>
            <p:cNvSpPr/>
            <p:nvPr/>
          </p:nvSpPr>
          <p:spPr>
            <a:xfrm rot="5400000">
              <a:off x="2025299" y="1583213"/>
              <a:ext cx="707275" cy="7837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96" name="그룹 295"/>
          <p:cNvGrpSpPr/>
          <p:nvPr/>
        </p:nvGrpSpPr>
        <p:grpSpPr>
          <a:xfrm>
            <a:off x="323528" y="1853005"/>
            <a:ext cx="696518" cy="711898"/>
            <a:chOff x="2015281" y="1552168"/>
            <a:chExt cx="696518" cy="711898"/>
          </a:xfrm>
        </p:grpSpPr>
        <p:sp>
          <p:nvSpPr>
            <p:cNvPr id="297" name="직사각형 296"/>
            <p:cNvSpPr/>
            <p:nvPr/>
          </p:nvSpPr>
          <p:spPr>
            <a:xfrm>
              <a:off x="2015281" y="1552168"/>
              <a:ext cx="696518" cy="9681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8" name="직사각형 297"/>
            <p:cNvSpPr/>
            <p:nvPr/>
          </p:nvSpPr>
          <p:spPr>
            <a:xfrm rot="5400000">
              <a:off x="2025299" y="1871244"/>
              <a:ext cx="707275" cy="7837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99" name="그룹 298"/>
          <p:cNvGrpSpPr/>
          <p:nvPr/>
        </p:nvGrpSpPr>
        <p:grpSpPr>
          <a:xfrm>
            <a:off x="431975" y="409287"/>
            <a:ext cx="732087" cy="707275"/>
            <a:chOff x="2339752" y="1556791"/>
            <a:chExt cx="732087" cy="707275"/>
          </a:xfrm>
        </p:grpSpPr>
        <p:sp>
          <p:nvSpPr>
            <p:cNvPr id="300" name="직사각형 299"/>
            <p:cNvSpPr/>
            <p:nvPr/>
          </p:nvSpPr>
          <p:spPr>
            <a:xfrm>
              <a:off x="2375321" y="1696184"/>
              <a:ext cx="696518" cy="9681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1" name="직사각형 300"/>
            <p:cNvSpPr/>
            <p:nvPr/>
          </p:nvSpPr>
          <p:spPr>
            <a:xfrm rot="5400000">
              <a:off x="2025299" y="1871244"/>
              <a:ext cx="707275" cy="7837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3" name="직사각형 302"/>
          <p:cNvSpPr/>
          <p:nvPr/>
        </p:nvSpPr>
        <p:spPr>
          <a:xfrm>
            <a:off x="1655675" y="6107781"/>
            <a:ext cx="504056" cy="137312"/>
          </a:xfrm>
          <a:prstGeom prst="rect">
            <a:avLst/>
          </a:prstGeom>
          <a:noFill/>
          <a:ln w="254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04" name="Group 160"/>
          <p:cNvGrpSpPr>
            <a:grpSpLocks/>
          </p:cNvGrpSpPr>
          <p:nvPr/>
        </p:nvGrpSpPr>
        <p:grpSpPr bwMode="auto">
          <a:xfrm>
            <a:off x="5993730" y="4519836"/>
            <a:ext cx="756940" cy="252339"/>
            <a:chOff x="1497" y="1071"/>
            <a:chExt cx="1270" cy="749"/>
          </a:xfrm>
        </p:grpSpPr>
        <p:sp>
          <p:nvSpPr>
            <p:cNvPr id="305" name="Rectangle 161"/>
            <p:cNvSpPr>
              <a:spLocks noChangeArrowheads="1"/>
            </p:cNvSpPr>
            <p:nvPr/>
          </p:nvSpPr>
          <p:spPr bwMode="auto">
            <a:xfrm>
              <a:off x="2154" y="1071"/>
              <a:ext cx="613" cy="749"/>
            </a:xfrm>
            <a:prstGeom prst="rect">
              <a:avLst/>
            </a:prstGeom>
            <a:noFill/>
            <a:ln w="1270" algn="ctr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06" name="Rectangle 162"/>
            <p:cNvSpPr>
              <a:spLocks noChangeArrowheads="1"/>
            </p:cNvSpPr>
            <p:nvPr/>
          </p:nvSpPr>
          <p:spPr bwMode="auto">
            <a:xfrm>
              <a:off x="1497" y="1071"/>
              <a:ext cx="657" cy="386"/>
            </a:xfrm>
            <a:prstGeom prst="rect">
              <a:avLst/>
            </a:prstGeom>
            <a:noFill/>
            <a:ln w="1270" algn="ctr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07" name="Rectangle 163"/>
            <p:cNvSpPr>
              <a:spLocks noChangeArrowheads="1"/>
            </p:cNvSpPr>
            <p:nvPr/>
          </p:nvSpPr>
          <p:spPr bwMode="auto">
            <a:xfrm>
              <a:off x="1497" y="1457"/>
              <a:ext cx="657" cy="363"/>
            </a:xfrm>
            <a:prstGeom prst="rect">
              <a:avLst/>
            </a:prstGeom>
            <a:noFill/>
            <a:ln w="1270" algn="ctr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3851920" y="3429000"/>
            <a:ext cx="1440160" cy="720080"/>
            <a:chOff x="3851920" y="3429000"/>
            <a:chExt cx="1440160" cy="720080"/>
          </a:xfrm>
        </p:grpSpPr>
        <p:grpSp>
          <p:nvGrpSpPr>
            <p:cNvPr id="261" name="그룹 260"/>
            <p:cNvGrpSpPr/>
            <p:nvPr/>
          </p:nvGrpSpPr>
          <p:grpSpPr>
            <a:xfrm>
              <a:off x="3851920" y="3429000"/>
              <a:ext cx="1440160" cy="720080"/>
              <a:chOff x="3851920" y="3429000"/>
              <a:chExt cx="1440160" cy="720080"/>
            </a:xfrm>
            <a:noFill/>
          </p:grpSpPr>
          <p:sp>
            <p:nvSpPr>
              <p:cNvPr id="259" name="직사각형 258"/>
              <p:cNvSpPr/>
              <p:nvPr/>
            </p:nvSpPr>
            <p:spPr>
              <a:xfrm>
                <a:off x="3851920" y="3429000"/>
                <a:ext cx="1440160" cy="720080"/>
              </a:xfrm>
              <a:prstGeom prst="rect">
                <a:avLst/>
              </a:prstGeom>
              <a:grpFill/>
              <a:ln w="254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0" name="순서도: 지연 259"/>
              <p:cNvSpPr/>
              <p:nvPr/>
            </p:nvSpPr>
            <p:spPr>
              <a:xfrm>
                <a:off x="3995936" y="3573016"/>
                <a:ext cx="1178492" cy="450344"/>
              </a:xfrm>
              <a:prstGeom prst="flowChartDelay">
                <a:avLst/>
              </a:prstGeom>
              <a:grpFill/>
              <a:ln w="254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" name="타원 1"/>
            <p:cNvSpPr/>
            <p:nvPr/>
          </p:nvSpPr>
          <p:spPr>
            <a:xfrm>
              <a:off x="4103948" y="3746151"/>
              <a:ext cx="72008" cy="81081"/>
            </a:xfrm>
            <a:prstGeom prst="ellipse">
              <a:avLst/>
            </a:prstGeom>
            <a:noFill/>
            <a:ln w="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6724300" y="5182991"/>
            <a:ext cx="720080" cy="1440160"/>
            <a:chOff x="5286300" y="2709119"/>
            <a:chExt cx="720080" cy="1440160"/>
          </a:xfrm>
        </p:grpSpPr>
        <p:sp>
          <p:nvSpPr>
            <p:cNvPr id="86" name="직사각형 85"/>
            <p:cNvSpPr/>
            <p:nvPr/>
          </p:nvSpPr>
          <p:spPr>
            <a:xfrm rot="5400000">
              <a:off x="4926260" y="3069159"/>
              <a:ext cx="1440160" cy="720080"/>
            </a:xfrm>
            <a:prstGeom prst="rect">
              <a:avLst/>
            </a:prstGeom>
            <a:noFill/>
            <a:ln w="254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/>
            <p:cNvSpPr/>
            <p:nvPr/>
          </p:nvSpPr>
          <p:spPr>
            <a:xfrm>
              <a:off x="5357180" y="3357848"/>
              <a:ext cx="138236" cy="145528"/>
            </a:xfrm>
            <a:prstGeom prst="ellipse">
              <a:avLst/>
            </a:prstGeom>
            <a:noFill/>
            <a:ln w="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그룹 228"/>
          <p:cNvGrpSpPr/>
          <p:nvPr/>
        </p:nvGrpSpPr>
        <p:grpSpPr>
          <a:xfrm>
            <a:off x="2195736" y="980728"/>
            <a:ext cx="914400" cy="990600"/>
            <a:chOff x="3572272" y="1204900"/>
            <a:chExt cx="914400" cy="990600"/>
          </a:xfrm>
        </p:grpSpPr>
        <p:sp>
          <p:nvSpPr>
            <p:cNvPr id="4" name="Line 183"/>
            <p:cNvSpPr>
              <a:spLocks noChangeShapeType="1"/>
            </p:cNvSpPr>
            <p:nvPr/>
          </p:nvSpPr>
          <p:spPr bwMode="auto">
            <a:xfrm>
              <a:off x="3572272" y="1585900"/>
              <a:ext cx="457200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" name="Line 184"/>
            <p:cNvSpPr>
              <a:spLocks noChangeShapeType="1"/>
            </p:cNvSpPr>
            <p:nvPr/>
          </p:nvSpPr>
          <p:spPr bwMode="auto">
            <a:xfrm>
              <a:off x="3572272" y="1814500"/>
              <a:ext cx="457200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6" name="Line 186"/>
            <p:cNvSpPr>
              <a:spLocks noChangeShapeType="1"/>
            </p:cNvSpPr>
            <p:nvPr/>
          </p:nvSpPr>
          <p:spPr bwMode="auto">
            <a:xfrm>
              <a:off x="3572272" y="1204900"/>
              <a:ext cx="914400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" name="Line 188"/>
            <p:cNvSpPr>
              <a:spLocks noChangeShapeType="1"/>
            </p:cNvSpPr>
            <p:nvPr/>
          </p:nvSpPr>
          <p:spPr bwMode="auto">
            <a:xfrm>
              <a:off x="3572272" y="2195500"/>
              <a:ext cx="914400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Line 197"/>
            <p:cNvSpPr>
              <a:spLocks noChangeShapeType="1"/>
            </p:cNvSpPr>
            <p:nvPr/>
          </p:nvSpPr>
          <p:spPr bwMode="auto">
            <a:xfrm>
              <a:off x="3953272" y="1814500"/>
              <a:ext cx="0" cy="38100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 type="triangle" w="sm" len="med"/>
              <a:tailEnd type="triangle" w="sm" len="med"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9" name="Line 196"/>
            <p:cNvSpPr>
              <a:spLocks noChangeShapeType="1"/>
            </p:cNvSpPr>
            <p:nvPr/>
          </p:nvSpPr>
          <p:spPr bwMode="auto">
            <a:xfrm>
              <a:off x="3953272" y="1204900"/>
              <a:ext cx="0" cy="38100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 type="triangle" w="sm" len="med"/>
              <a:tailEnd type="triangle" w="sm" len="med"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" name="Line 199"/>
            <p:cNvSpPr>
              <a:spLocks noChangeShapeType="1"/>
            </p:cNvSpPr>
            <p:nvPr/>
          </p:nvSpPr>
          <p:spPr bwMode="auto">
            <a:xfrm>
              <a:off x="4410472" y="1204900"/>
              <a:ext cx="0" cy="99060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 type="triangle" w="sm" len="med"/>
              <a:tailEnd type="triangle" w="sm" len="med"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12" name="Group 171"/>
          <p:cNvGrpSpPr>
            <a:grpSpLocks/>
          </p:cNvGrpSpPr>
          <p:nvPr/>
        </p:nvGrpSpPr>
        <p:grpSpPr bwMode="auto">
          <a:xfrm>
            <a:off x="323528" y="4941168"/>
            <a:ext cx="2286000" cy="1524000"/>
            <a:chOff x="1536" y="2448"/>
            <a:chExt cx="1440" cy="960"/>
          </a:xfrm>
        </p:grpSpPr>
        <p:sp>
          <p:nvSpPr>
            <p:cNvPr id="13" name="Line 164"/>
            <p:cNvSpPr>
              <a:spLocks noChangeShapeType="1"/>
            </p:cNvSpPr>
            <p:nvPr/>
          </p:nvSpPr>
          <p:spPr bwMode="auto">
            <a:xfrm>
              <a:off x="1536" y="2448"/>
              <a:ext cx="0" cy="96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4" name="Line 165"/>
            <p:cNvSpPr>
              <a:spLocks noChangeShapeType="1"/>
            </p:cNvSpPr>
            <p:nvPr/>
          </p:nvSpPr>
          <p:spPr bwMode="auto">
            <a:xfrm>
              <a:off x="2976" y="2976"/>
              <a:ext cx="0" cy="432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5" name="Line 166"/>
            <p:cNvSpPr>
              <a:spLocks noChangeShapeType="1"/>
            </p:cNvSpPr>
            <p:nvPr/>
          </p:nvSpPr>
          <p:spPr bwMode="auto">
            <a:xfrm>
              <a:off x="2640" y="2976"/>
              <a:ext cx="0" cy="432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6" name="Line 167"/>
            <p:cNvSpPr>
              <a:spLocks noChangeShapeType="1"/>
            </p:cNvSpPr>
            <p:nvPr/>
          </p:nvSpPr>
          <p:spPr bwMode="auto">
            <a:xfrm>
              <a:off x="2304" y="2976"/>
              <a:ext cx="672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7" name="Line 168"/>
            <p:cNvSpPr>
              <a:spLocks noChangeShapeType="1"/>
            </p:cNvSpPr>
            <p:nvPr/>
          </p:nvSpPr>
          <p:spPr bwMode="auto">
            <a:xfrm>
              <a:off x="1536" y="3408"/>
              <a:ext cx="1440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" name="Line 169"/>
            <p:cNvSpPr>
              <a:spLocks noChangeShapeType="1"/>
            </p:cNvSpPr>
            <p:nvPr/>
          </p:nvSpPr>
          <p:spPr bwMode="auto">
            <a:xfrm>
              <a:off x="1536" y="2448"/>
              <a:ext cx="240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" name="Line 170"/>
            <p:cNvSpPr>
              <a:spLocks noChangeShapeType="1"/>
            </p:cNvSpPr>
            <p:nvPr/>
          </p:nvSpPr>
          <p:spPr bwMode="auto">
            <a:xfrm>
              <a:off x="1776" y="2448"/>
              <a:ext cx="528" cy="528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20" name="Group 99"/>
          <p:cNvGrpSpPr>
            <a:grpSpLocks/>
          </p:cNvGrpSpPr>
          <p:nvPr/>
        </p:nvGrpSpPr>
        <p:grpSpPr bwMode="auto">
          <a:xfrm>
            <a:off x="179512" y="932892"/>
            <a:ext cx="1800225" cy="863600"/>
            <a:chOff x="930" y="2704"/>
            <a:chExt cx="907" cy="590"/>
          </a:xfrm>
        </p:grpSpPr>
        <p:grpSp>
          <p:nvGrpSpPr>
            <p:cNvPr id="21" name="Group 89"/>
            <p:cNvGrpSpPr>
              <a:grpSpLocks/>
            </p:cNvGrpSpPr>
            <p:nvPr/>
          </p:nvGrpSpPr>
          <p:grpSpPr bwMode="auto">
            <a:xfrm>
              <a:off x="930" y="2704"/>
              <a:ext cx="907" cy="136"/>
              <a:chOff x="930" y="2704"/>
              <a:chExt cx="907" cy="136"/>
            </a:xfrm>
          </p:grpSpPr>
          <p:sp>
            <p:nvSpPr>
              <p:cNvPr id="31" name="Line 84"/>
              <p:cNvSpPr>
                <a:spLocks noChangeShapeType="1"/>
              </p:cNvSpPr>
              <p:nvPr/>
            </p:nvSpPr>
            <p:spPr bwMode="auto">
              <a:xfrm>
                <a:off x="930" y="2704"/>
                <a:ext cx="317" cy="0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2" name="Line 85"/>
              <p:cNvSpPr>
                <a:spLocks noChangeShapeType="1"/>
              </p:cNvSpPr>
              <p:nvPr/>
            </p:nvSpPr>
            <p:spPr bwMode="auto">
              <a:xfrm>
                <a:off x="1520" y="2704"/>
                <a:ext cx="317" cy="0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3" name="Line 86"/>
              <p:cNvSpPr>
                <a:spLocks noChangeShapeType="1"/>
              </p:cNvSpPr>
              <p:nvPr/>
            </p:nvSpPr>
            <p:spPr bwMode="auto">
              <a:xfrm>
                <a:off x="1247" y="2840"/>
                <a:ext cx="272" cy="0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cxnSp>
            <p:nvCxnSpPr>
              <p:cNvPr id="34" name="AutoShape 87"/>
              <p:cNvCxnSpPr>
                <a:cxnSpLocks noChangeShapeType="1"/>
                <a:stCxn id="31" idx="1"/>
                <a:endCxn id="33" idx="0"/>
              </p:cNvCxnSpPr>
              <p:nvPr/>
            </p:nvCxnSpPr>
            <p:spPr bwMode="auto">
              <a:xfrm>
                <a:off x="1247" y="2704"/>
                <a:ext cx="0" cy="136"/>
              </a:xfrm>
              <a:prstGeom prst="straightConnector1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35" name="AutoShape 88"/>
              <p:cNvCxnSpPr>
                <a:cxnSpLocks noChangeShapeType="1"/>
                <a:stCxn id="33" idx="1"/>
                <a:endCxn id="32" idx="0"/>
              </p:cNvCxnSpPr>
              <p:nvPr/>
            </p:nvCxnSpPr>
            <p:spPr bwMode="auto">
              <a:xfrm flipV="1">
                <a:off x="1519" y="2704"/>
                <a:ext cx="1" cy="136"/>
              </a:xfrm>
              <a:prstGeom prst="straightConnector1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</p:cxnSp>
        </p:grpSp>
        <p:sp>
          <p:nvSpPr>
            <p:cNvPr id="22" name="Line 90"/>
            <p:cNvSpPr>
              <a:spLocks noChangeShapeType="1"/>
            </p:cNvSpPr>
            <p:nvPr/>
          </p:nvSpPr>
          <p:spPr bwMode="auto">
            <a:xfrm>
              <a:off x="930" y="2704"/>
              <a:ext cx="317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23" name="Group 91"/>
            <p:cNvGrpSpPr>
              <a:grpSpLocks/>
            </p:cNvGrpSpPr>
            <p:nvPr/>
          </p:nvGrpSpPr>
          <p:grpSpPr bwMode="auto">
            <a:xfrm flipV="1">
              <a:off x="930" y="3158"/>
              <a:ext cx="907" cy="136"/>
              <a:chOff x="930" y="2704"/>
              <a:chExt cx="907" cy="136"/>
            </a:xfrm>
          </p:grpSpPr>
          <p:sp>
            <p:nvSpPr>
              <p:cNvPr id="26" name="Line 92"/>
              <p:cNvSpPr>
                <a:spLocks noChangeShapeType="1"/>
              </p:cNvSpPr>
              <p:nvPr/>
            </p:nvSpPr>
            <p:spPr bwMode="auto">
              <a:xfrm>
                <a:off x="930" y="2704"/>
                <a:ext cx="317" cy="0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27" name="Line 93"/>
              <p:cNvSpPr>
                <a:spLocks noChangeShapeType="1"/>
              </p:cNvSpPr>
              <p:nvPr/>
            </p:nvSpPr>
            <p:spPr bwMode="auto">
              <a:xfrm>
                <a:off x="1520" y="2704"/>
                <a:ext cx="317" cy="0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28" name="Line 94"/>
              <p:cNvSpPr>
                <a:spLocks noChangeShapeType="1"/>
              </p:cNvSpPr>
              <p:nvPr/>
            </p:nvSpPr>
            <p:spPr bwMode="auto">
              <a:xfrm>
                <a:off x="1247" y="2840"/>
                <a:ext cx="272" cy="0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cxnSp>
            <p:nvCxnSpPr>
              <p:cNvPr id="29" name="AutoShape 95"/>
              <p:cNvCxnSpPr>
                <a:cxnSpLocks noChangeShapeType="1"/>
                <a:stCxn id="26" idx="1"/>
                <a:endCxn id="28" idx="0"/>
              </p:cNvCxnSpPr>
              <p:nvPr/>
            </p:nvCxnSpPr>
            <p:spPr bwMode="auto">
              <a:xfrm>
                <a:off x="1247" y="2704"/>
                <a:ext cx="0" cy="136"/>
              </a:xfrm>
              <a:prstGeom prst="straightConnector1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30" name="AutoShape 96"/>
              <p:cNvCxnSpPr>
                <a:cxnSpLocks noChangeShapeType="1"/>
                <a:stCxn id="28" idx="1"/>
                <a:endCxn id="27" idx="0"/>
              </p:cNvCxnSpPr>
              <p:nvPr/>
            </p:nvCxnSpPr>
            <p:spPr bwMode="auto">
              <a:xfrm flipV="1">
                <a:off x="1519" y="2704"/>
                <a:ext cx="1" cy="136"/>
              </a:xfrm>
              <a:prstGeom prst="straightConnector1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</p:cxnSp>
        </p:grpSp>
        <p:cxnSp>
          <p:nvCxnSpPr>
            <p:cNvPr id="24" name="AutoShape 97"/>
            <p:cNvCxnSpPr>
              <a:cxnSpLocks noChangeShapeType="1"/>
              <a:stCxn id="26" idx="0"/>
              <a:endCxn id="22" idx="0"/>
            </p:cNvCxnSpPr>
            <p:nvPr/>
          </p:nvCxnSpPr>
          <p:spPr bwMode="auto">
            <a:xfrm flipV="1">
              <a:off x="930" y="2704"/>
              <a:ext cx="0" cy="590"/>
            </a:xfrm>
            <a:prstGeom prst="straightConnector1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</p:cxnSp>
        <p:cxnSp>
          <p:nvCxnSpPr>
            <p:cNvPr id="25" name="AutoShape 98"/>
            <p:cNvCxnSpPr>
              <a:cxnSpLocks noChangeShapeType="1"/>
              <a:stCxn id="32" idx="1"/>
              <a:endCxn id="27" idx="1"/>
            </p:cNvCxnSpPr>
            <p:nvPr/>
          </p:nvCxnSpPr>
          <p:spPr bwMode="auto">
            <a:xfrm>
              <a:off x="1837" y="2704"/>
              <a:ext cx="0" cy="590"/>
            </a:xfrm>
            <a:prstGeom prst="straightConnector1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</p:cxnSp>
      </p:grpSp>
      <p:sp>
        <p:nvSpPr>
          <p:cNvPr id="40" name="Oval 40"/>
          <p:cNvSpPr>
            <a:spLocks noChangeArrowheads="1"/>
          </p:cNvSpPr>
          <p:nvPr/>
        </p:nvSpPr>
        <p:spPr bwMode="auto">
          <a:xfrm>
            <a:off x="5958630" y="3163875"/>
            <a:ext cx="719138" cy="719137"/>
          </a:xfrm>
          <a:prstGeom prst="ellipse">
            <a:avLst/>
          </a:prstGeom>
          <a:noFill/>
          <a:ln w="127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41" name="Oval 41"/>
          <p:cNvSpPr>
            <a:spLocks noChangeArrowheads="1"/>
          </p:cNvSpPr>
          <p:nvPr/>
        </p:nvSpPr>
        <p:spPr bwMode="auto">
          <a:xfrm>
            <a:off x="5812580" y="3019412"/>
            <a:ext cx="1009650" cy="1009650"/>
          </a:xfrm>
          <a:prstGeom prst="ellipse">
            <a:avLst/>
          </a:prstGeom>
          <a:noFill/>
          <a:ln w="1270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42" name="Oval 42"/>
          <p:cNvSpPr>
            <a:spLocks noChangeArrowheads="1"/>
          </p:cNvSpPr>
          <p:nvPr/>
        </p:nvSpPr>
        <p:spPr bwMode="auto">
          <a:xfrm>
            <a:off x="5669705" y="2876537"/>
            <a:ext cx="1295400" cy="1295400"/>
          </a:xfrm>
          <a:prstGeom prst="ellipse">
            <a:avLst/>
          </a:prstGeom>
          <a:noFill/>
          <a:ln w="127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grpSp>
        <p:nvGrpSpPr>
          <p:cNvPr id="46" name="Group 27"/>
          <p:cNvGrpSpPr>
            <a:grpSpLocks/>
          </p:cNvGrpSpPr>
          <p:nvPr/>
        </p:nvGrpSpPr>
        <p:grpSpPr bwMode="auto">
          <a:xfrm>
            <a:off x="6317405" y="2805100"/>
            <a:ext cx="0" cy="1439862"/>
            <a:chOff x="1066" y="2523"/>
            <a:chExt cx="0" cy="1134"/>
          </a:xfrm>
        </p:grpSpPr>
        <p:sp>
          <p:nvSpPr>
            <p:cNvPr id="47" name="Line 28"/>
            <p:cNvSpPr>
              <a:spLocks noChangeShapeType="1"/>
            </p:cNvSpPr>
            <p:nvPr/>
          </p:nvSpPr>
          <p:spPr bwMode="auto">
            <a:xfrm>
              <a:off x="1066" y="2523"/>
              <a:ext cx="0" cy="272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8" name="Line 29"/>
            <p:cNvSpPr>
              <a:spLocks noChangeShapeType="1"/>
            </p:cNvSpPr>
            <p:nvPr/>
          </p:nvSpPr>
          <p:spPr bwMode="auto">
            <a:xfrm>
              <a:off x="1066" y="2829"/>
              <a:ext cx="0" cy="91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9" name="Line 30"/>
            <p:cNvSpPr>
              <a:spLocks noChangeShapeType="1"/>
            </p:cNvSpPr>
            <p:nvPr/>
          </p:nvSpPr>
          <p:spPr bwMode="auto">
            <a:xfrm>
              <a:off x="1066" y="2954"/>
              <a:ext cx="0" cy="272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0" name="Line 31"/>
            <p:cNvSpPr>
              <a:spLocks noChangeShapeType="1"/>
            </p:cNvSpPr>
            <p:nvPr/>
          </p:nvSpPr>
          <p:spPr bwMode="auto">
            <a:xfrm>
              <a:off x="1066" y="3260"/>
              <a:ext cx="0" cy="91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1" name="Line 32"/>
            <p:cNvSpPr>
              <a:spLocks noChangeShapeType="1"/>
            </p:cNvSpPr>
            <p:nvPr/>
          </p:nvSpPr>
          <p:spPr bwMode="auto">
            <a:xfrm>
              <a:off x="1066" y="3385"/>
              <a:ext cx="0" cy="272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66" name="Group 18"/>
          <p:cNvGrpSpPr>
            <a:grpSpLocks/>
          </p:cNvGrpSpPr>
          <p:nvPr/>
        </p:nvGrpSpPr>
        <p:grpSpPr bwMode="auto">
          <a:xfrm>
            <a:off x="5382840" y="3525180"/>
            <a:ext cx="1781448" cy="80020"/>
            <a:chOff x="476" y="2976"/>
            <a:chExt cx="2314" cy="0"/>
          </a:xfrm>
        </p:grpSpPr>
        <p:sp>
          <p:nvSpPr>
            <p:cNvPr id="67" name="Line 6"/>
            <p:cNvSpPr>
              <a:spLocks noChangeShapeType="1"/>
            </p:cNvSpPr>
            <p:nvPr/>
          </p:nvSpPr>
          <p:spPr bwMode="auto">
            <a:xfrm>
              <a:off x="476" y="2976"/>
              <a:ext cx="318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68" name="Line 9"/>
            <p:cNvSpPr>
              <a:spLocks noChangeShapeType="1"/>
            </p:cNvSpPr>
            <p:nvPr/>
          </p:nvSpPr>
          <p:spPr bwMode="auto">
            <a:xfrm>
              <a:off x="839" y="2976"/>
              <a:ext cx="90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69" name="Line 10"/>
            <p:cNvSpPr>
              <a:spLocks noChangeShapeType="1"/>
            </p:cNvSpPr>
            <p:nvPr/>
          </p:nvSpPr>
          <p:spPr bwMode="auto">
            <a:xfrm>
              <a:off x="975" y="2976"/>
              <a:ext cx="318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" name="Line 11"/>
            <p:cNvSpPr>
              <a:spLocks noChangeShapeType="1"/>
            </p:cNvSpPr>
            <p:nvPr/>
          </p:nvSpPr>
          <p:spPr bwMode="auto">
            <a:xfrm>
              <a:off x="1338" y="2976"/>
              <a:ext cx="90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1" name="Line 12"/>
            <p:cNvSpPr>
              <a:spLocks noChangeShapeType="1"/>
            </p:cNvSpPr>
            <p:nvPr/>
          </p:nvSpPr>
          <p:spPr bwMode="auto">
            <a:xfrm>
              <a:off x="1474" y="2976"/>
              <a:ext cx="318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2" name="Line 13"/>
            <p:cNvSpPr>
              <a:spLocks noChangeShapeType="1"/>
            </p:cNvSpPr>
            <p:nvPr/>
          </p:nvSpPr>
          <p:spPr bwMode="auto">
            <a:xfrm>
              <a:off x="1837" y="2976"/>
              <a:ext cx="90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3" name="Line 14"/>
            <p:cNvSpPr>
              <a:spLocks noChangeShapeType="1"/>
            </p:cNvSpPr>
            <p:nvPr/>
          </p:nvSpPr>
          <p:spPr bwMode="auto">
            <a:xfrm>
              <a:off x="1973" y="2976"/>
              <a:ext cx="318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4" name="Line 15"/>
            <p:cNvSpPr>
              <a:spLocks noChangeShapeType="1"/>
            </p:cNvSpPr>
            <p:nvPr/>
          </p:nvSpPr>
          <p:spPr bwMode="auto">
            <a:xfrm>
              <a:off x="2336" y="2976"/>
              <a:ext cx="90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5" name="Line 16"/>
            <p:cNvSpPr>
              <a:spLocks noChangeShapeType="1"/>
            </p:cNvSpPr>
            <p:nvPr/>
          </p:nvSpPr>
          <p:spPr bwMode="auto">
            <a:xfrm>
              <a:off x="2472" y="2976"/>
              <a:ext cx="318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2051720" y="3789040"/>
            <a:ext cx="1296987" cy="865188"/>
            <a:chOff x="1331913" y="1339850"/>
            <a:chExt cx="1296987" cy="865188"/>
          </a:xfrm>
        </p:grpSpPr>
        <p:sp>
          <p:nvSpPr>
            <p:cNvPr id="77" name="Arc 23"/>
            <p:cNvSpPr>
              <a:spLocks/>
            </p:cNvSpPr>
            <p:nvPr/>
          </p:nvSpPr>
          <p:spPr bwMode="auto">
            <a:xfrm>
              <a:off x="2195513" y="1339850"/>
              <a:ext cx="433387" cy="4333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8" name="Line 24"/>
            <p:cNvSpPr>
              <a:spLocks noChangeShapeType="1"/>
            </p:cNvSpPr>
            <p:nvPr/>
          </p:nvSpPr>
          <p:spPr bwMode="auto">
            <a:xfrm flipH="1">
              <a:off x="1331913" y="1339850"/>
              <a:ext cx="863600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9" name="Line 25"/>
            <p:cNvSpPr>
              <a:spLocks noChangeShapeType="1"/>
            </p:cNvSpPr>
            <p:nvPr/>
          </p:nvSpPr>
          <p:spPr bwMode="auto">
            <a:xfrm>
              <a:off x="2628900" y="1771650"/>
              <a:ext cx="0" cy="433388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80" name="Group 36"/>
          <p:cNvGrpSpPr>
            <a:grpSpLocks/>
          </p:cNvGrpSpPr>
          <p:nvPr/>
        </p:nvGrpSpPr>
        <p:grpSpPr bwMode="auto">
          <a:xfrm>
            <a:off x="395685" y="2179625"/>
            <a:ext cx="1296987" cy="1150938"/>
            <a:chOff x="884" y="1616"/>
            <a:chExt cx="817" cy="725"/>
          </a:xfrm>
        </p:grpSpPr>
        <p:sp>
          <p:nvSpPr>
            <p:cNvPr id="81" name="Line 34"/>
            <p:cNvSpPr>
              <a:spLocks noChangeShapeType="1"/>
            </p:cNvSpPr>
            <p:nvPr/>
          </p:nvSpPr>
          <p:spPr bwMode="auto">
            <a:xfrm>
              <a:off x="884" y="1616"/>
              <a:ext cx="817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2" name="Line 35"/>
            <p:cNvSpPr>
              <a:spLocks noChangeShapeType="1"/>
            </p:cNvSpPr>
            <p:nvPr/>
          </p:nvSpPr>
          <p:spPr bwMode="auto">
            <a:xfrm>
              <a:off x="1701" y="1616"/>
              <a:ext cx="0" cy="725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83" name="Arc 31"/>
          <p:cNvSpPr>
            <a:spLocks/>
          </p:cNvSpPr>
          <p:nvPr/>
        </p:nvSpPr>
        <p:spPr bwMode="auto">
          <a:xfrm>
            <a:off x="971948" y="2179625"/>
            <a:ext cx="719138" cy="71913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grpSp>
        <p:nvGrpSpPr>
          <p:cNvPr id="88" name="그룹 87"/>
          <p:cNvGrpSpPr/>
          <p:nvPr/>
        </p:nvGrpSpPr>
        <p:grpSpPr>
          <a:xfrm>
            <a:off x="1979712" y="2276872"/>
            <a:ext cx="1301749" cy="1152526"/>
            <a:chOff x="3347020" y="3428604"/>
            <a:chExt cx="1301749" cy="1152526"/>
          </a:xfrm>
        </p:grpSpPr>
        <p:grpSp>
          <p:nvGrpSpPr>
            <p:cNvPr id="84" name="Group 36"/>
            <p:cNvGrpSpPr>
              <a:grpSpLocks/>
            </p:cNvGrpSpPr>
            <p:nvPr/>
          </p:nvGrpSpPr>
          <p:grpSpPr bwMode="auto">
            <a:xfrm>
              <a:off x="3347020" y="3428604"/>
              <a:ext cx="1301749" cy="1152526"/>
              <a:chOff x="884" y="1615"/>
              <a:chExt cx="820" cy="726"/>
            </a:xfrm>
          </p:grpSpPr>
          <p:sp>
            <p:nvSpPr>
              <p:cNvPr id="85" name="Line 34"/>
              <p:cNvSpPr>
                <a:spLocks noChangeShapeType="1"/>
              </p:cNvSpPr>
              <p:nvPr/>
            </p:nvSpPr>
            <p:spPr bwMode="auto">
              <a:xfrm flipV="1">
                <a:off x="884" y="1615"/>
                <a:ext cx="436" cy="1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square"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86" name="Line 35"/>
              <p:cNvSpPr>
                <a:spLocks noChangeShapeType="1"/>
              </p:cNvSpPr>
              <p:nvPr/>
            </p:nvSpPr>
            <p:spPr bwMode="auto">
              <a:xfrm flipH="1">
                <a:off x="1701" y="2071"/>
                <a:ext cx="3" cy="270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square"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87" name="Arc 31"/>
            <p:cNvSpPr>
              <a:spLocks/>
            </p:cNvSpPr>
            <p:nvPr/>
          </p:nvSpPr>
          <p:spPr bwMode="auto">
            <a:xfrm>
              <a:off x="3923284" y="3430190"/>
              <a:ext cx="719138" cy="71913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119" name="그룹 231"/>
          <p:cNvGrpSpPr/>
          <p:nvPr/>
        </p:nvGrpSpPr>
        <p:grpSpPr>
          <a:xfrm>
            <a:off x="7533007" y="3429000"/>
            <a:ext cx="1458890" cy="2880320"/>
            <a:chOff x="2648106" y="548681"/>
            <a:chExt cx="1779877" cy="5760639"/>
          </a:xfrm>
        </p:grpSpPr>
        <p:sp>
          <p:nvSpPr>
            <p:cNvPr id="120" name="직사각형 119"/>
            <p:cNvSpPr/>
            <p:nvPr/>
          </p:nvSpPr>
          <p:spPr>
            <a:xfrm flipV="1">
              <a:off x="2648107" y="5357801"/>
              <a:ext cx="541232" cy="3429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1" name="그룹 114"/>
            <p:cNvGrpSpPr/>
            <p:nvPr/>
          </p:nvGrpSpPr>
          <p:grpSpPr>
            <a:xfrm>
              <a:off x="3187914" y="5357801"/>
              <a:ext cx="651758" cy="948377"/>
              <a:chOff x="3098490" y="4869161"/>
              <a:chExt cx="719780" cy="908419"/>
            </a:xfrm>
          </p:grpSpPr>
          <p:sp>
            <p:nvSpPr>
              <p:cNvPr id="178" name="직사각형 73"/>
              <p:cNvSpPr/>
              <p:nvPr/>
            </p:nvSpPr>
            <p:spPr>
              <a:xfrm rot="5400000" flipV="1">
                <a:off x="2988004" y="4979647"/>
                <a:ext cx="235953" cy="1498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79" name="그룹 74"/>
              <p:cNvGrpSpPr/>
              <p:nvPr/>
            </p:nvGrpSpPr>
            <p:grpSpPr>
              <a:xfrm>
                <a:off x="3099732" y="5101635"/>
                <a:ext cx="236347" cy="239432"/>
                <a:chOff x="4954879" y="1412776"/>
                <a:chExt cx="1270855" cy="1944217"/>
              </a:xfrm>
            </p:grpSpPr>
            <p:sp>
              <p:nvSpPr>
                <p:cNvPr id="186" name="직사각형 185"/>
                <p:cNvSpPr/>
                <p:nvPr/>
              </p:nvSpPr>
              <p:spPr>
                <a:xfrm>
                  <a:off x="4954879" y="1412776"/>
                  <a:ext cx="1253725" cy="114955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7" name="직사각형 186"/>
                <p:cNvSpPr/>
                <p:nvPr/>
              </p:nvSpPr>
              <p:spPr>
                <a:xfrm rot="5400000">
                  <a:off x="5207809" y="2339068"/>
                  <a:ext cx="1944216" cy="9163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80" name="그룹 77"/>
              <p:cNvGrpSpPr/>
              <p:nvPr/>
            </p:nvGrpSpPr>
            <p:grpSpPr>
              <a:xfrm>
                <a:off x="3335707" y="5328087"/>
                <a:ext cx="235974" cy="231237"/>
                <a:chOff x="4860032" y="1412775"/>
                <a:chExt cx="1368152" cy="1832982"/>
              </a:xfrm>
            </p:grpSpPr>
            <p:sp>
              <p:nvSpPr>
                <p:cNvPr id="184" name="직사각형 183"/>
                <p:cNvSpPr/>
                <p:nvPr/>
              </p:nvSpPr>
              <p:spPr>
                <a:xfrm>
                  <a:off x="4860032" y="1412776"/>
                  <a:ext cx="1368152" cy="936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5" name="직사각형 79"/>
                <p:cNvSpPr/>
                <p:nvPr/>
              </p:nvSpPr>
              <p:spPr>
                <a:xfrm rot="5400000">
                  <a:off x="5264651" y="2282225"/>
                  <a:ext cx="1832982" cy="9408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81" name="그룹 80"/>
              <p:cNvGrpSpPr/>
              <p:nvPr/>
            </p:nvGrpSpPr>
            <p:grpSpPr>
              <a:xfrm>
                <a:off x="3561194" y="5551059"/>
                <a:ext cx="257076" cy="226521"/>
                <a:chOff x="4860032" y="1412776"/>
                <a:chExt cx="1368152" cy="1795605"/>
              </a:xfrm>
            </p:grpSpPr>
            <p:sp>
              <p:nvSpPr>
                <p:cNvPr id="182" name="직사각형 81"/>
                <p:cNvSpPr/>
                <p:nvPr/>
              </p:nvSpPr>
              <p:spPr>
                <a:xfrm>
                  <a:off x="4860032" y="1412776"/>
                  <a:ext cx="1368152" cy="936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3" name="직사각형 182"/>
                <p:cNvSpPr/>
                <p:nvPr/>
              </p:nvSpPr>
              <p:spPr>
                <a:xfrm rot="5400000">
                  <a:off x="5288065" y="2270711"/>
                  <a:ext cx="1795604" cy="7973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grpSp>
          <p:nvGrpSpPr>
            <p:cNvPr id="122" name="그룹 113"/>
            <p:cNvGrpSpPr/>
            <p:nvPr/>
          </p:nvGrpSpPr>
          <p:grpSpPr>
            <a:xfrm>
              <a:off x="3188411" y="4353480"/>
              <a:ext cx="651601" cy="1004320"/>
              <a:chOff x="2882900" y="3907155"/>
              <a:chExt cx="729242" cy="962005"/>
            </a:xfrm>
          </p:grpSpPr>
          <p:grpSp>
            <p:nvGrpSpPr>
              <p:cNvPr id="166" name="그룹 105"/>
              <p:cNvGrpSpPr/>
              <p:nvPr/>
            </p:nvGrpSpPr>
            <p:grpSpPr>
              <a:xfrm>
                <a:off x="2882900" y="4386939"/>
                <a:ext cx="472802" cy="482221"/>
                <a:chOff x="2882900" y="4386939"/>
                <a:chExt cx="472802" cy="482221"/>
              </a:xfrm>
            </p:grpSpPr>
            <p:grpSp>
              <p:nvGrpSpPr>
                <p:cNvPr id="172" name="그룹 101"/>
                <p:cNvGrpSpPr/>
                <p:nvPr/>
              </p:nvGrpSpPr>
              <p:grpSpPr>
                <a:xfrm>
                  <a:off x="2882900" y="4621343"/>
                  <a:ext cx="235195" cy="247817"/>
                  <a:chOff x="2882900" y="4621343"/>
                  <a:chExt cx="235195" cy="247817"/>
                </a:xfrm>
              </p:grpSpPr>
              <p:sp>
                <p:nvSpPr>
                  <p:cNvPr id="176" name="직사각형 175"/>
                  <p:cNvSpPr/>
                  <p:nvPr/>
                </p:nvSpPr>
                <p:spPr>
                  <a:xfrm rot="5400000">
                    <a:off x="2771705" y="4740923"/>
                    <a:ext cx="239432" cy="17042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77" name="직사각형 176"/>
                  <p:cNvSpPr/>
                  <p:nvPr/>
                </p:nvSpPr>
                <p:spPr>
                  <a:xfrm>
                    <a:off x="2884934" y="4621343"/>
                    <a:ext cx="233161" cy="14157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173" name="그룹 102"/>
                <p:cNvGrpSpPr/>
                <p:nvPr/>
              </p:nvGrpSpPr>
              <p:grpSpPr>
                <a:xfrm>
                  <a:off x="3120507" y="4386939"/>
                  <a:ext cx="235195" cy="247817"/>
                  <a:chOff x="2882900" y="4621343"/>
                  <a:chExt cx="235195" cy="247817"/>
                </a:xfrm>
              </p:grpSpPr>
              <p:sp>
                <p:nvSpPr>
                  <p:cNvPr id="174" name="직사각형 173"/>
                  <p:cNvSpPr/>
                  <p:nvPr/>
                </p:nvSpPr>
                <p:spPr>
                  <a:xfrm rot="5400000">
                    <a:off x="2771705" y="4740923"/>
                    <a:ext cx="239432" cy="17042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75" name="직사각형 174"/>
                  <p:cNvSpPr/>
                  <p:nvPr/>
                </p:nvSpPr>
                <p:spPr>
                  <a:xfrm>
                    <a:off x="2884934" y="4621343"/>
                    <a:ext cx="233161" cy="14157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167" name="그룹 106"/>
              <p:cNvGrpSpPr/>
              <p:nvPr/>
            </p:nvGrpSpPr>
            <p:grpSpPr>
              <a:xfrm>
                <a:off x="3342010" y="3907155"/>
                <a:ext cx="270132" cy="490610"/>
                <a:chOff x="2882900" y="4378550"/>
                <a:chExt cx="270132" cy="490610"/>
              </a:xfrm>
            </p:grpSpPr>
            <p:grpSp>
              <p:nvGrpSpPr>
                <p:cNvPr id="168" name="그룹 101"/>
                <p:cNvGrpSpPr/>
                <p:nvPr/>
              </p:nvGrpSpPr>
              <p:grpSpPr>
                <a:xfrm>
                  <a:off x="2882900" y="4621342"/>
                  <a:ext cx="263917" cy="247818"/>
                  <a:chOff x="2882900" y="4621342"/>
                  <a:chExt cx="263917" cy="247818"/>
                </a:xfrm>
              </p:grpSpPr>
              <p:sp>
                <p:nvSpPr>
                  <p:cNvPr id="170" name="직사각형 169"/>
                  <p:cNvSpPr/>
                  <p:nvPr/>
                </p:nvSpPr>
                <p:spPr>
                  <a:xfrm rot="5400000">
                    <a:off x="2771705" y="4740923"/>
                    <a:ext cx="239432" cy="17042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71" name="직사각형 170"/>
                  <p:cNvSpPr/>
                  <p:nvPr/>
                </p:nvSpPr>
                <p:spPr>
                  <a:xfrm>
                    <a:off x="2884935" y="4621342"/>
                    <a:ext cx="261882" cy="14157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169" name="직사각형 168"/>
                <p:cNvSpPr/>
                <p:nvPr/>
              </p:nvSpPr>
              <p:spPr>
                <a:xfrm rot="5400000">
                  <a:off x="3024795" y="4489745"/>
                  <a:ext cx="239432" cy="1704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123" name="직사각형 122"/>
            <p:cNvSpPr/>
            <p:nvPr/>
          </p:nvSpPr>
          <p:spPr>
            <a:xfrm>
              <a:off x="3836100" y="6276711"/>
              <a:ext cx="546237" cy="3260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" name="직사각형 123"/>
            <p:cNvSpPr/>
            <p:nvPr/>
          </p:nvSpPr>
          <p:spPr>
            <a:xfrm rot="5400000">
              <a:off x="-206371" y="3403158"/>
              <a:ext cx="5760639" cy="5168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 rot="5400000">
              <a:off x="1524804" y="3406141"/>
              <a:ext cx="5760639" cy="4571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직사각형 125"/>
            <p:cNvSpPr/>
            <p:nvPr/>
          </p:nvSpPr>
          <p:spPr>
            <a:xfrm flipV="1">
              <a:off x="2648107" y="3403241"/>
              <a:ext cx="541232" cy="3429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7" name="그룹 179"/>
            <p:cNvGrpSpPr/>
            <p:nvPr/>
          </p:nvGrpSpPr>
          <p:grpSpPr>
            <a:xfrm>
              <a:off x="3187914" y="3403241"/>
              <a:ext cx="651758" cy="948377"/>
              <a:chOff x="3098490" y="4869161"/>
              <a:chExt cx="719780" cy="908419"/>
            </a:xfrm>
          </p:grpSpPr>
          <p:sp>
            <p:nvSpPr>
              <p:cNvPr id="156" name="직사각형 155"/>
              <p:cNvSpPr/>
              <p:nvPr/>
            </p:nvSpPr>
            <p:spPr>
              <a:xfrm rot="5400000" flipV="1">
                <a:off x="2988004" y="4979647"/>
                <a:ext cx="235953" cy="1498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57" name="그룹 74"/>
              <p:cNvGrpSpPr/>
              <p:nvPr/>
            </p:nvGrpSpPr>
            <p:grpSpPr>
              <a:xfrm>
                <a:off x="3099732" y="5101635"/>
                <a:ext cx="236347" cy="239432"/>
                <a:chOff x="4954879" y="1412776"/>
                <a:chExt cx="1270855" cy="1944217"/>
              </a:xfrm>
            </p:grpSpPr>
            <p:sp>
              <p:nvSpPr>
                <p:cNvPr id="164" name="직사각형 163"/>
                <p:cNvSpPr/>
                <p:nvPr/>
              </p:nvSpPr>
              <p:spPr>
                <a:xfrm>
                  <a:off x="4954879" y="1412776"/>
                  <a:ext cx="1253725" cy="114955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5" name="직사각형 164"/>
                <p:cNvSpPr/>
                <p:nvPr/>
              </p:nvSpPr>
              <p:spPr>
                <a:xfrm rot="5400000">
                  <a:off x="5207809" y="2339068"/>
                  <a:ext cx="1944216" cy="9163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58" name="그룹 77"/>
              <p:cNvGrpSpPr/>
              <p:nvPr/>
            </p:nvGrpSpPr>
            <p:grpSpPr>
              <a:xfrm>
                <a:off x="3335707" y="5328087"/>
                <a:ext cx="235974" cy="231237"/>
                <a:chOff x="4860032" y="1412775"/>
                <a:chExt cx="1368152" cy="1832982"/>
              </a:xfrm>
            </p:grpSpPr>
            <p:sp>
              <p:nvSpPr>
                <p:cNvPr id="162" name="직사각형 161"/>
                <p:cNvSpPr/>
                <p:nvPr/>
              </p:nvSpPr>
              <p:spPr>
                <a:xfrm>
                  <a:off x="4860032" y="1412776"/>
                  <a:ext cx="1368152" cy="936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3" name="직사각형 162"/>
                <p:cNvSpPr/>
                <p:nvPr/>
              </p:nvSpPr>
              <p:spPr>
                <a:xfrm rot="5400000">
                  <a:off x="5264651" y="2282225"/>
                  <a:ext cx="1832982" cy="9408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59" name="그룹 80"/>
              <p:cNvGrpSpPr/>
              <p:nvPr/>
            </p:nvGrpSpPr>
            <p:grpSpPr>
              <a:xfrm>
                <a:off x="3561194" y="5551059"/>
                <a:ext cx="257076" cy="226521"/>
                <a:chOff x="4860032" y="1412776"/>
                <a:chExt cx="1368152" cy="1795605"/>
              </a:xfrm>
            </p:grpSpPr>
            <p:sp>
              <p:nvSpPr>
                <p:cNvPr id="160" name="직사각형 159"/>
                <p:cNvSpPr/>
                <p:nvPr/>
              </p:nvSpPr>
              <p:spPr>
                <a:xfrm>
                  <a:off x="4860032" y="1412776"/>
                  <a:ext cx="1368152" cy="936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1" name="직사각형 160"/>
                <p:cNvSpPr/>
                <p:nvPr/>
              </p:nvSpPr>
              <p:spPr>
                <a:xfrm rot="5400000">
                  <a:off x="5288065" y="2270711"/>
                  <a:ext cx="1795604" cy="7973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128" name="직사각형 127"/>
            <p:cNvSpPr/>
            <p:nvPr/>
          </p:nvSpPr>
          <p:spPr>
            <a:xfrm>
              <a:off x="3836100" y="4322152"/>
              <a:ext cx="546237" cy="3260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9" name="그룹 193"/>
            <p:cNvGrpSpPr/>
            <p:nvPr/>
          </p:nvGrpSpPr>
          <p:grpSpPr>
            <a:xfrm>
              <a:off x="3196325" y="2442192"/>
              <a:ext cx="635725" cy="986808"/>
              <a:chOff x="2882900" y="3923929"/>
              <a:chExt cx="713759" cy="945231"/>
            </a:xfrm>
          </p:grpSpPr>
          <p:grpSp>
            <p:nvGrpSpPr>
              <p:cNvPr id="144" name="그룹 105"/>
              <p:cNvGrpSpPr/>
              <p:nvPr/>
            </p:nvGrpSpPr>
            <p:grpSpPr>
              <a:xfrm>
                <a:off x="2882900" y="4386939"/>
                <a:ext cx="472802" cy="482221"/>
                <a:chOff x="2882900" y="4386939"/>
                <a:chExt cx="472802" cy="482221"/>
              </a:xfrm>
            </p:grpSpPr>
            <p:grpSp>
              <p:nvGrpSpPr>
                <p:cNvPr id="150" name="그룹 101"/>
                <p:cNvGrpSpPr/>
                <p:nvPr/>
              </p:nvGrpSpPr>
              <p:grpSpPr>
                <a:xfrm>
                  <a:off x="2882900" y="4621343"/>
                  <a:ext cx="235195" cy="247817"/>
                  <a:chOff x="2882900" y="4621343"/>
                  <a:chExt cx="235195" cy="247817"/>
                </a:xfrm>
              </p:grpSpPr>
              <p:sp>
                <p:nvSpPr>
                  <p:cNvPr id="154" name="직사각형 153"/>
                  <p:cNvSpPr/>
                  <p:nvPr/>
                </p:nvSpPr>
                <p:spPr>
                  <a:xfrm rot="5400000">
                    <a:off x="2771705" y="4740923"/>
                    <a:ext cx="239432" cy="17042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5" name="직사각형 154"/>
                  <p:cNvSpPr/>
                  <p:nvPr/>
                </p:nvSpPr>
                <p:spPr>
                  <a:xfrm>
                    <a:off x="2884934" y="4621343"/>
                    <a:ext cx="233161" cy="14157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151" name="그룹 102"/>
                <p:cNvGrpSpPr/>
                <p:nvPr/>
              </p:nvGrpSpPr>
              <p:grpSpPr>
                <a:xfrm>
                  <a:off x="3120507" y="4386939"/>
                  <a:ext cx="235195" cy="247817"/>
                  <a:chOff x="2882900" y="4621343"/>
                  <a:chExt cx="235195" cy="247817"/>
                </a:xfrm>
              </p:grpSpPr>
              <p:sp>
                <p:nvSpPr>
                  <p:cNvPr id="152" name="직사각형 151"/>
                  <p:cNvSpPr/>
                  <p:nvPr/>
                </p:nvSpPr>
                <p:spPr>
                  <a:xfrm rot="5400000">
                    <a:off x="2771705" y="4740923"/>
                    <a:ext cx="239432" cy="17042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3" name="직사각형 152"/>
                  <p:cNvSpPr/>
                  <p:nvPr/>
                </p:nvSpPr>
                <p:spPr>
                  <a:xfrm>
                    <a:off x="2884934" y="4621343"/>
                    <a:ext cx="233161" cy="14157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145" name="그룹 106"/>
              <p:cNvGrpSpPr/>
              <p:nvPr/>
            </p:nvGrpSpPr>
            <p:grpSpPr>
              <a:xfrm>
                <a:off x="3342010" y="3923929"/>
                <a:ext cx="254649" cy="473836"/>
                <a:chOff x="2882900" y="4395324"/>
                <a:chExt cx="254649" cy="473836"/>
              </a:xfrm>
            </p:grpSpPr>
            <p:grpSp>
              <p:nvGrpSpPr>
                <p:cNvPr id="146" name="그룹 101"/>
                <p:cNvGrpSpPr/>
                <p:nvPr/>
              </p:nvGrpSpPr>
              <p:grpSpPr>
                <a:xfrm>
                  <a:off x="2882900" y="4621343"/>
                  <a:ext cx="235195" cy="247817"/>
                  <a:chOff x="2882900" y="4621343"/>
                  <a:chExt cx="235195" cy="247817"/>
                </a:xfrm>
              </p:grpSpPr>
              <p:sp>
                <p:nvSpPr>
                  <p:cNvPr id="148" name="직사각형 147"/>
                  <p:cNvSpPr/>
                  <p:nvPr/>
                </p:nvSpPr>
                <p:spPr>
                  <a:xfrm rot="5400000">
                    <a:off x="2771705" y="4740923"/>
                    <a:ext cx="239432" cy="17042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9" name="직사각형 148"/>
                  <p:cNvSpPr/>
                  <p:nvPr/>
                </p:nvSpPr>
                <p:spPr>
                  <a:xfrm>
                    <a:off x="2884934" y="4621343"/>
                    <a:ext cx="233161" cy="14157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147" name="직사각형 146"/>
                <p:cNvSpPr/>
                <p:nvPr/>
              </p:nvSpPr>
              <p:spPr>
                <a:xfrm rot="5400000">
                  <a:off x="3009312" y="4506519"/>
                  <a:ext cx="239432" cy="1704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130" name="직사각형 129"/>
            <p:cNvSpPr/>
            <p:nvPr/>
          </p:nvSpPr>
          <p:spPr>
            <a:xfrm>
              <a:off x="3814185" y="2420888"/>
              <a:ext cx="550800" cy="3260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31" name="그룹 230"/>
            <p:cNvGrpSpPr/>
            <p:nvPr/>
          </p:nvGrpSpPr>
          <p:grpSpPr>
            <a:xfrm>
              <a:off x="2662616" y="1459811"/>
              <a:ext cx="1170253" cy="948377"/>
              <a:chOff x="2681666" y="1472511"/>
              <a:chExt cx="1170253" cy="948377"/>
            </a:xfrm>
          </p:grpSpPr>
          <p:sp>
            <p:nvSpPr>
              <p:cNvPr id="132" name="직사각형 131"/>
              <p:cNvSpPr/>
              <p:nvPr/>
            </p:nvSpPr>
            <p:spPr>
              <a:xfrm flipV="1">
                <a:off x="2681666" y="1472511"/>
                <a:ext cx="541232" cy="342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33" name="그룹 219"/>
              <p:cNvGrpSpPr/>
              <p:nvPr/>
            </p:nvGrpSpPr>
            <p:grpSpPr>
              <a:xfrm>
                <a:off x="3200163" y="1472511"/>
                <a:ext cx="651756" cy="948377"/>
                <a:chOff x="3098492" y="4869161"/>
                <a:chExt cx="719778" cy="908419"/>
              </a:xfrm>
            </p:grpSpPr>
            <p:sp>
              <p:nvSpPr>
                <p:cNvPr id="134" name="직사각형 133"/>
                <p:cNvSpPr/>
                <p:nvPr/>
              </p:nvSpPr>
              <p:spPr>
                <a:xfrm rot="5400000" flipV="1">
                  <a:off x="2988006" y="4979647"/>
                  <a:ext cx="235953" cy="1498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grpSp>
              <p:nvGrpSpPr>
                <p:cNvPr id="135" name="그룹 74"/>
                <p:cNvGrpSpPr/>
                <p:nvPr/>
              </p:nvGrpSpPr>
              <p:grpSpPr>
                <a:xfrm>
                  <a:off x="3099732" y="5101635"/>
                  <a:ext cx="236347" cy="239432"/>
                  <a:chOff x="4954879" y="1412776"/>
                  <a:chExt cx="1270855" cy="1944217"/>
                </a:xfrm>
              </p:grpSpPr>
              <p:sp>
                <p:nvSpPr>
                  <p:cNvPr id="142" name="직사각형 141"/>
                  <p:cNvSpPr/>
                  <p:nvPr/>
                </p:nvSpPr>
                <p:spPr>
                  <a:xfrm>
                    <a:off x="4954879" y="1412776"/>
                    <a:ext cx="1253725" cy="114955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3" name="직사각형 142"/>
                  <p:cNvSpPr/>
                  <p:nvPr/>
                </p:nvSpPr>
                <p:spPr>
                  <a:xfrm rot="5400000">
                    <a:off x="5207809" y="2339068"/>
                    <a:ext cx="1944216" cy="9163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136" name="그룹 77"/>
                <p:cNvGrpSpPr/>
                <p:nvPr/>
              </p:nvGrpSpPr>
              <p:grpSpPr>
                <a:xfrm>
                  <a:off x="3335707" y="5328087"/>
                  <a:ext cx="235974" cy="231237"/>
                  <a:chOff x="4860032" y="1412775"/>
                  <a:chExt cx="1368152" cy="1832982"/>
                </a:xfrm>
              </p:grpSpPr>
              <p:sp>
                <p:nvSpPr>
                  <p:cNvPr id="140" name="직사각형 139"/>
                  <p:cNvSpPr/>
                  <p:nvPr/>
                </p:nvSpPr>
                <p:spPr>
                  <a:xfrm>
                    <a:off x="4860032" y="1412776"/>
                    <a:ext cx="1368152" cy="936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1" name="직사각형 140"/>
                  <p:cNvSpPr/>
                  <p:nvPr/>
                </p:nvSpPr>
                <p:spPr>
                  <a:xfrm rot="5400000">
                    <a:off x="5264651" y="2282225"/>
                    <a:ext cx="1832982" cy="94082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137" name="그룹 80"/>
                <p:cNvGrpSpPr/>
                <p:nvPr/>
              </p:nvGrpSpPr>
              <p:grpSpPr>
                <a:xfrm>
                  <a:off x="3561194" y="5551059"/>
                  <a:ext cx="257076" cy="226521"/>
                  <a:chOff x="4860032" y="1412776"/>
                  <a:chExt cx="1368152" cy="1795605"/>
                </a:xfrm>
              </p:grpSpPr>
              <p:sp>
                <p:nvSpPr>
                  <p:cNvPr id="138" name="직사각형 137"/>
                  <p:cNvSpPr/>
                  <p:nvPr/>
                </p:nvSpPr>
                <p:spPr>
                  <a:xfrm>
                    <a:off x="4860032" y="1412776"/>
                    <a:ext cx="1368152" cy="936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39" name="직사각형 138"/>
                  <p:cNvSpPr/>
                  <p:nvPr/>
                </p:nvSpPr>
                <p:spPr>
                  <a:xfrm rot="5400000">
                    <a:off x="5288065" y="2270711"/>
                    <a:ext cx="1795604" cy="79736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</p:grpSp>
      </p:grpSp>
      <p:sp>
        <p:nvSpPr>
          <p:cNvPr id="188" name="직사각형 187"/>
          <p:cNvSpPr/>
          <p:nvPr/>
        </p:nvSpPr>
        <p:spPr>
          <a:xfrm rot="5400000">
            <a:off x="4505814" y="5655426"/>
            <a:ext cx="1944216" cy="836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9" name="그룹 146"/>
          <p:cNvGrpSpPr/>
          <p:nvPr/>
        </p:nvGrpSpPr>
        <p:grpSpPr>
          <a:xfrm>
            <a:off x="3491880" y="4149079"/>
            <a:ext cx="1484425" cy="1000191"/>
            <a:chOff x="683568" y="4054222"/>
            <a:chExt cx="1484425" cy="1000191"/>
          </a:xfrm>
        </p:grpSpPr>
        <p:sp>
          <p:nvSpPr>
            <p:cNvPr id="190" name="직사각형 189"/>
            <p:cNvSpPr/>
            <p:nvPr/>
          </p:nvSpPr>
          <p:spPr>
            <a:xfrm flipV="1">
              <a:off x="683568" y="5021561"/>
              <a:ext cx="471949" cy="3285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1" name="직사각형 190"/>
            <p:cNvSpPr/>
            <p:nvPr/>
          </p:nvSpPr>
          <p:spPr>
            <a:xfrm>
              <a:off x="1691680" y="4054222"/>
              <a:ext cx="476313" cy="3123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2" name="그룹 113"/>
            <p:cNvGrpSpPr/>
            <p:nvPr/>
          </p:nvGrpSpPr>
          <p:grpSpPr>
            <a:xfrm>
              <a:off x="1154708" y="4076329"/>
              <a:ext cx="554346" cy="945231"/>
              <a:chOff x="2882900" y="3923929"/>
              <a:chExt cx="713759" cy="945231"/>
            </a:xfrm>
          </p:grpSpPr>
          <p:grpSp>
            <p:nvGrpSpPr>
              <p:cNvPr id="193" name="그룹 105"/>
              <p:cNvGrpSpPr/>
              <p:nvPr/>
            </p:nvGrpSpPr>
            <p:grpSpPr>
              <a:xfrm>
                <a:off x="2882900" y="4386939"/>
                <a:ext cx="472802" cy="482221"/>
                <a:chOff x="2882900" y="4386939"/>
                <a:chExt cx="472802" cy="482221"/>
              </a:xfrm>
            </p:grpSpPr>
            <p:grpSp>
              <p:nvGrpSpPr>
                <p:cNvPr id="199" name="그룹 101"/>
                <p:cNvGrpSpPr/>
                <p:nvPr/>
              </p:nvGrpSpPr>
              <p:grpSpPr>
                <a:xfrm>
                  <a:off x="2882900" y="4621343"/>
                  <a:ext cx="235195" cy="247817"/>
                  <a:chOff x="2882900" y="4621343"/>
                  <a:chExt cx="235195" cy="247817"/>
                </a:xfrm>
              </p:grpSpPr>
              <p:sp>
                <p:nvSpPr>
                  <p:cNvPr id="203" name="직사각형 202"/>
                  <p:cNvSpPr/>
                  <p:nvPr/>
                </p:nvSpPr>
                <p:spPr>
                  <a:xfrm rot="5400000">
                    <a:off x="2771705" y="4740923"/>
                    <a:ext cx="239432" cy="17042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04" name="직사각형 203"/>
                  <p:cNvSpPr/>
                  <p:nvPr/>
                </p:nvSpPr>
                <p:spPr>
                  <a:xfrm>
                    <a:off x="2884934" y="4621343"/>
                    <a:ext cx="233161" cy="14157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200" name="그룹 102"/>
                <p:cNvGrpSpPr/>
                <p:nvPr/>
              </p:nvGrpSpPr>
              <p:grpSpPr>
                <a:xfrm>
                  <a:off x="3120507" y="4386939"/>
                  <a:ext cx="235195" cy="247817"/>
                  <a:chOff x="2882900" y="4621343"/>
                  <a:chExt cx="235195" cy="247817"/>
                </a:xfrm>
              </p:grpSpPr>
              <p:sp>
                <p:nvSpPr>
                  <p:cNvPr id="201" name="직사각형 200"/>
                  <p:cNvSpPr/>
                  <p:nvPr/>
                </p:nvSpPr>
                <p:spPr>
                  <a:xfrm rot="5400000">
                    <a:off x="2771705" y="4740923"/>
                    <a:ext cx="239432" cy="17042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02" name="직사각형 201"/>
                  <p:cNvSpPr/>
                  <p:nvPr/>
                </p:nvSpPr>
                <p:spPr>
                  <a:xfrm>
                    <a:off x="2884934" y="4621343"/>
                    <a:ext cx="233161" cy="14157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194" name="그룹 106"/>
              <p:cNvGrpSpPr/>
              <p:nvPr/>
            </p:nvGrpSpPr>
            <p:grpSpPr>
              <a:xfrm>
                <a:off x="3342010" y="3923929"/>
                <a:ext cx="254649" cy="473836"/>
                <a:chOff x="2882900" y="4395324"/>
                <a:chExt cx="254649" cy="473836"/>
              </a:xfrm>
            </p:grpSpPr>
            <p:grpSp>
              <p:nvGrpSpPr>
                <p:cNvPr id="195" name="그룹 101"/>
                <p:cNvGrpSpPr/>
                <p:nvPr/>
              </p:nvGrpSpPr>
              <p:grpSpPr>
                <a:xfrm>
                  <a:off x="2882900" y="4621343"/>
                  <a:ext cx="235195" cy="247817"/>
                  <a:chOff x="2882900" y="4621343"/>
                  <a:chExt cx="235195" cy="247817"/>
                </a:xfrm>
              </p:grpSpPr>
              <p:sp>
                <p:nvSpPr>
                  <p:cNvPr id="197" name="직사각형 196"/>
                  <p:cNvSpPr/>
                  <p:nvPr/>
                </p:nvSpPr>
                <p:spPr>
                  <a:xfrm rot="5400000">
                    <a:off x="2771705" y="4740923"/>
                    <a:ext cx="239432" cy="17042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98" name="직사각형 197"/>
                  <p:cNvSpPr/>
                  <p:nvPr/>
                </p:nvSpPr>
                <p:spPr>
                  <a:xfrm>
                    <a:off x="2884934" y="4621343"/>
                    <a:ext cx="233161" cy="14157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196" name="직사각형 195"/>
                <p:cNvSpPr/>
                <p:nvPr/>
              </p:nvSpPr>
              <p:spPr>
                <a:xfrm rot="5400000">
                  <a:off x="3009312" y="4506519"/>
                  <a:ext cx="239432" cy="1704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205" name="그룹 175"/>
          <p:cNvGrpSpPr/>
          <p:nvPr/>
        </p:nvGrpSpPr>
        <p:grpSpPr>
          <a:xfrm>
            <a:off x="3491880" y="5517231"/>
            <a:ext cx="1512231" cy="911428"/>
            <a:chOff x="683568" y="5021561"/>
            <a:chExt cx="1512231" cy="911428"/>
          </a:xfrm>
        </p:grpSpPr>
        <p:sp>
          <p:nvSpPr>
            <p:cNvPr id="206" name="직사각형 205"/>
            <p:cNvSpPr/>
            <p:nvPr/>
          </p:nvSpPr>
          <p:spPr>
            <a:xfrm flipV="1">
              <a:off x="683568" y="5021561"/>
              <a:ext cx="471949" cy="3285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07" name="그룹 114"/>
            <p:cNvGrpSpPr/>
            <p:nvPr/>
          </p:nvGrpSpPr>
          <p:grpSpPr>
            <a:xfrm>
              <a:off x="1154274" y="5021561"/>
              <a:ext cx="568326" cy="908419"/>
              <a:chOff x="3098490" y="4869161"/>
              <a:chExt cx="719780" cy="908419"/>
            </a:xfrm>
          </p:grpSpPr>
          <p:sp>
            <p:nvSpPr>
              <p:cNvPr id="209" name="직사각형 208"/>
              <p:cNvSpPr/>
              <p:nvPr/>
            </p:nvSpPr>
            <p:spPr>
              <a:xfrm rot="5400000" flipV="1">
                <a:off x="2988004" y="4979647"/>
                <a:ext cx="235953" cy="1498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210" name="그룹 74"/>
              <p:cNvGrpSpPr/>
              <p:nvPr/>
            </p:nvGrpSpPr>
            <p:grpSpPr>
              <a:xfrm>
                <a:off x="3099732" y="5101635"/>
                <a:ext cx="236347" cy="239432"/>
                <a:chOff x="4954879" y="1412776"/>
                <a:chExt cx="1270855" cy="1944217"/>
              </a:xfrm>
            </p:grpSpPr>
            <p:sp>
              <p:nvSpPr>
                <p:cNvPr id="217" name="직사각형 216"/>
                <p:cNvSpPr/>
                <p:nvPr/>
              </p:nvSpPr>
              <p:spPr>
                <a:xfrm>
                  <a:off x="4954879" y="1412776"/>
                  <a:ext cx="1253725" cy="114955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8" name="직사각형 217"/>
                <p:cNvSpPr/>
                <p:nvPr/>
              </p:nvSpPr>
              <p:spPr>
                <a:xfrm rot="5400000">
                  <a:off x="5207809" y="2339068"/>
                  <a:ext cx="1944216" cy="9163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11" name="그룹 77"/>
              <p:cNvGrpSpPr/>
              <p:nvPr/>
            </p:nvGrpSpPr>
            <p:grpSpPr>
              <a:xfrm>
                <a:off x="3335707" y="5328087"/>
                <a:ext cx="235974" cy="231237"/>
                <a:chOff x="4860032" y="1412775"/>
                <a:chExt cx="1368152" cy="1832982"/>
              </a:xfrm>
            </p:grpSpPr>
            <p:sp>
              <p:nvSpPr>
                <p:cNvPr id="215" name="직사각형 214"/>
                <p:cNvSpPr/>
                <p:nvPr/>
              </p:nvSpPr>
              <p:spPr>
                <a:xfrm>
                  <a:off x="4860032" y="1412776"/>
                  <a:ext cx="1368152" cy="936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6" name="직사각형 215"/>
                <p:cNvSpPr/>
                <p:nvPr/>
              </p:nvSpPr>
              <p:spPr>
                <a:xfrm rot="5400000">
                  <a:off x="5264651" y="2282225"/>
                  <a:ext cx="1832982" cy="9408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12" name="그룹 80"/>
              <p:cNvGrpSpPr/>
              <p:nvPr/>
            </p:nvGrpSpPr>
            <p:grpSpPr>
              <a:xfrm>
                <a:off x="3561194" y="5551059"/>
                <a:ext cx="257076" cy="226521"/>
                <a:chOff x="4860032" y="1412776"/>
                <a:chExt cx="1368152" cy="1795605"/>
              </a:xfrm>
            </p:grpSpPr>
            <p:sp>
              <p:nvSpPr>
                <p:cNvPr id="213" name="직사각형 212"/>
                <p:cNvSpPr/>
                <p:nvPr/>
              </p:nvSpPr>
              <p:spPr>
                <a:xfrm>
                  <a:off x="4860032" y="1412776"/>
                  <a:ext cx="1368152" cy="936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4" name="직사각형 213"/>
                <p:cNvSpPr/>
                <p:nvPr/>
              </p:nvSpPr>
              <p:spPr>
                <a:xfrm rot="5400000">
                  <a:off x="5288065" y="2270711"/>
                  <a:ext cx="1795604" cy="7973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208" name="직사각형 207"/>
            <p:cNvSpPr/>
            <p:nvPr/>
          </p:nvSpPr>
          <p:spPr>
            <a:xfrm>
              <a:off x="1719486" y="5901755"/>
              <a:ext cx="476313" cy="3123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90"/>
          <p:cNvGrpSpPr>
            <a:grpSpLocks/>
          </p:cNvGrpSpPr>
          <p:nvPr/>
        </p:nvGrpSpPr>
        <p:grpSpPr bwMode="auto">
          <a:xfrm>
            <a:off x="755576" y="1268760"/>
            <a:ext cx="1414463" cy="1452563"/>
            <a:chOff x="848" y="2878"/>
            <a:chExt cx="891" cy="915"/>
          </a:xfrm>
        </p:grpSpPr>
        <p:sp>
          <p:nvSpPr>
            <p:cNvPr id="91" name="Rectangle 52"/>
            <p:cNvSpPr>
              <a:spLocks noChangeArrowheads="1"/>
            </p:cNvSpPr>
            <p:nvPr/>
          </p:nvSpPr>
          <p:spPr bwMode="auto">
            <a:xfrm>
              <a:off x="930" y="3517"/>
              <a:ext cx="218" cy="231"/>
            </a:xfrm>
            <a:prstGeom prst="rect">
              <a:avLst/>
            </a:prstGeom>
            <a:noFill/>
            <a:ln w="1270" algn="ctr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r>
                <a:rPr lang="en-US" altLang="ko-KR"/>
                <a:t>D</a:t>
              </a:r>
            </a:p>
          </p:txBody>
        </p:sp>
        <p:sp>
          <p:nvSpPr>
            <p:cNvPr id="92" name="Rectangle 54"/>
            <p:cNvSpPr>
              <a:spLocks noChangeArrowheads="1"/>
            </p:cNvSpPr>
            <p:nvPr/>
          </p:nvSpPr>
          <p:spPr bwMode="auto">
            <a:xfrm>
              <a:off x="1519" y="3562"/>
              <a:ext cx="200" cy="231"/>
            </a:xfrm>
            <a:prstGeom prst="rect">
              <a:avLst/>
            </a:prstGeom>
            <a:noFill/>
            <a:ln w="1270" algn="ctr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r>
                <a:rPr lang="en-US" altLang="ko-KR"/>
                <a:t>F</a:t>
              </a:r>
            </a:p>
          </p:txBody>
        </p:sp>
        <p:sp>
          <p:nvSpPr>
            <p:cNvPr id="93" name="Rectangle 55"/>
            <p:cNvSpPr>
              <a:spLocks noChangeArrowheads="1"/>
            </p:cNvSpPr>
            <p:nvPr/>
          </p:nvSpPr>
          <p:spPr bwMode="auto">
            <a:xfrm>
              <a:off x="1495" y="2878"/>
              <a:ext cx="204" cy="231"/>
            </a:xfrm>
            <a:prstGeom prst="rect">
              <a:avLst/>
            </a:prstGeom>
            <a:noFill/>
            <a:ln w="1270" algn="ctr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r>
                <a:rPr lang="en-US" altLang="ko-KR"/>
                <a:t>E</a:t>
              </a:r>
            </a:p>
          </p:txBody>
        </p:sp>
        <p:sp>
          <p:nvSpPr>
            <p:cNvPr id="94" name="Rectangle 61"/>
            <p:cNvSpPr>
              <a:spLocks noChangeArrowheads="1"/>
            </p:cNvSpPr>
            <p:nvPr/>
          </p:nvSpPr>
          <p:spPr bwMode="auto">
            <a:xfrm>
              <a:off x="939" y="2882"/>
              <a:ext cx="217" cy="231"/>
            </a:xfrm>
            <a:prstGeom prst="rect">
              <a:avLst/>
            </a:prstGeom>
            <a:noFill/>
            <a:ln w="1270" algn="ctr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r>
                <a:rPr lang="en-US" altLang="ko-KR"/>
                <a:t>C</a:t>
              </a:r>
            </a:p>
          </p:txBody>
        </p:sp>
        <p:grpSp>
          <p:nvGrpSpPr>
            <p:cNvPr id="95" name="Group 89"/>
            <p:cNvGrpSpPr>
              <a:grpSpLocks/>
            </p:cNvGrpSpPr>
            <p:nvPr/>
          </p:nvGrpSpPr>
          <p:grpSpPr bwMode="auto">
            <a:xfrm>
              <a:off x="848" y="3068"/>
              <a:ext cx="891" cy="561"/>
              <a:chOff x="848" y="3068"/>
              <a:chExt cx="891" cy="561"/>
            </a:xfrm>
          </p:grpSpPr>
          <p:sp>
            <p:nvSpPr>
              <p:cNvPr id="96" name="Arc 86"/>
              <p:cNvSpPr>
                <a:spLocks/>
              </p:cNvSpPr>
              <p:nvPr/>
            </p:nvSpPr>
            <p:spPr bwMode="auto">
              <a:xfrm rot="2667872">
                <a:off x="848" y="3068"/>
                <a:ext cx="535" cy="561"/>
              </a:xfrm>
              <a:custGeom>
                <a:avLst/>
                <a:gdLst>
                  <a:gd name="G0" fmla="+- 12191 0 0"/>
                  <a:gd name="G1" fmla="+- 21600 0 0"/>
                  <a:gd name="G2" fmla="+- 21600 0 0"/>
                  <a:gd name="T0" fmla="*/ 0 w 33791"/>
                  <a:gd name="T1" fmla="*/ 3769 h 35392"/>
                  <a:gd name="T2" fmla="*/ 28814 w 33791"/>
                  <a:gd name="T3" fmla="*/ 35392 h 35392"/>
                  <a:gd name="T4" fmla="*/ 12191 w 33791"/>
                  <a:gd name="T5" fmla="*/ 21600 h 35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791" h="35392" fill="none" extrusionOk="0">
                    <a:moveTo>
                      <a:pt x="0" y="3769"/>
                    </a:moveTo>
                    <a:cubicBezTo>
                      <a:pt x="3591" y="1313"/>
                      <a:pt x="7840" y="-1"/>
                      <a:pt x="12191" y="0"/>
                    </a:cubicBezTo>
                    <a:cubicBezTo>
                      <a:pt x="24120" y="0"/>
                      <a:pt x="33791" y="9670"/>
                      <a:pt x="33791" y="21600"/>
                    </a:cubicBezTo>
                    <a:cubicBezTo>
                      <a:pt x="33791" y="26637"/>
                      <a:pt x="32030" y="31515"/>
                      <a:pt x="28814" y="35392"/>
                    </a:cubicBezTo>
                  </a:path>
                  <a:path w="33791" h="35392" stroke="0" extrusionOk="0">
                    <a:moveTo>
                      <a:pt x="0" y="3769"/>
                    </a:moveTo>
                    <a:cubicBezTo>
                      <a:pt x="3591" y="1313"/>
                      <a:pt x="7840" y="-1"/>
                      <a:pt x="12191" y="0"/>
                    </a:cubicBezTo>
                    <a:cubicBezTo>
                      <a:pt x="24120" y="0"/>
                      <a:pt x="33791" y="9670"/>
                      <a:pt x="33791" y="21600"/>
                    </a:cubicBezTo>
                    <a:cubicBezTo>
                      <a:pt x="33791" y="26637"/>
                      <a:pt x="32030" y="31515"/>
                      <a:pt x="28814" y="35392"/>
                    </a:cubicBezTo>
                    <a:lnTo>
                      <a:pt x="12191" y="21600"/>
                    </a:lnTo>
                    <a:close/>
                  </a:path>
                </a:pathLst>
              </a:cu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7" name="Arc 88"/>
              <p:cNvSpPr>
                <a:spLocks/>
              </p:cNvSpPr>
              <p:nvPr/>
            </p:nvSpPr>
            <p:spPr bwMode="auto">
              <a:xfrm rot="18900000" flipH="1">
                <a:off x="1293" y="3120"/>
                <a:ext cx="443" cy="448"/>
              </a:xfrm>
              <a:custGeom>
                <a:avLst/>
                <a:gdLst>
                  <a:gd name="G0" fmla="+- 4515 0 0"/>
                  <a:gd name="G1" fmla="+- 21600 0 0"/>
                  <a:gd name="G2" fmla="+- 21600 0 0"/>
                  <a:gd name="T0" fmla="*/ 0 w 26115"/>
                  <a:gd name="T1" fmla="*/ 477 h 26405"/>
                  <a:gd name="T2" fmla="*/ 25574 w 26115"/>
                  <a:gd name="T3" fmla="*/ 26405 h 26405"/>
                  <a:gd name="T4" fmla="*/ 4515 w 26115"/>
                  <a:gd name="T5" fmla="*/ 21600 h 26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115" h="26405" fill="none" extrusionOk="0">
                    <a:moveTo>
                      <a:pt x="0" y="477"/>
                    </a:moveTo>
                    <a:cubicBezTo>
                      <a:pt x="1484" y="159"/>
                      <a:pt x="2997" y="-1"/>
                      <a:pt x="4515" y="0"/>
                    </a:cubicBezTo>
                    <a:cubicBezTo>
                      <a:pt x="16444" y="0"/>
                      <a:pt x="26115" y="9670"/>
                      <a:pt x="26115" y="21600"/>
                    </a:cubicBezTo>
                    <a:cubicBezTo>
                      <a:pt x="26115" y="23216"/>
                      <a:pt x="25933" y="24828"/>
                      <a:pt x="25573" y="26404"/>
                    </a:cubicBezTo>
                  </a:path>
                  <a:path w="26115" h="26405" stroke="0" extrusionOk="0">
                    <a:moveTo>
                      <a:pt x="0" y="477"/>
                    </a:moveTo>
                    <a:cubicBezTo>
                      <a:pt x="1484" y="159"/>
                      <a:pt x="2997" y="-1"/>
                      <a:pt x="4515" y="0"/>
                    </a:cubicBezTo>
                    <a:cubicBezTo>
                      <a:pt x="16444" y="0"/>
                      <a:pt x="26115" y="9670"/>
                      <a:pt x="26115" y="21600"/>
                    </a:cubicBezTo>
                    <a:cubicBezTo>
                      <a:pt x="26115" y="23216"/>
                      <a:pt x="25933" y="24828"/>
                      <a:pt x="25573" y="26404"/>
                    </a:cubicBezTo>
                    <a:lnTo>
                      <a:pt x="4515" y="21600"/>
                    </a:lnTo>
                    <a:close/>
                  </a:path>
                </a:pathLst>
              </a:cu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98" name="AutoShape 84"/>
          <p:cNvSpPr>
            <a:spLocks noChangeArrowheads="1"/>
          </p:cNvSpPr>
          <p:nvPr/>
        </p:nvSpPr>
        <p:spPr bwMode="auto">
          <a:xfrm>
            <a:off x="4427984" y="4437112"/>
            <a:ext cx="1152525" cy="996950"/>
          </a:xfrm>
          <a:prstGeom prst="hexagon">
            <a:avLst>
              <a:gd name="adj" fmla="val 28901"/>
              <a:gd name="vf" fmla="val 115470"/>
            </a:avLst>
          </a:prstGeom>
          <a:noFill/>
          <a:ln w="1270" algn="ctr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grpSp>
        <p:nvGrpSpPr>
          <p:cNvPr id="99" name="Group 37"/>
          <p:cNvGrpSpPr>
            <a:grpSpLocks/>
          </p:cNvGrpSpPr>
          <p:nvPr/>
        </p:nvGrpSpPr>
        <p:grpSpPr bwMode="auto">
          <a:xfrm>
            <a:off x="2771800" y="1124347"/>
            <a:ext cx="1857375" cy="1152525"/>
            <a:chOff x="694" y="1842"/>
            <a:chExt cx="1170" cy="726"/>
          </a:xfrm>
        </p:grpSpPr>
        <p:sp>
          <p:nvSpPr>
            <p:cNvPr id="100" name="Line 28"/>
            <p:cNvSpPr>
              <a:spLocks noChangeShapeType="1"/>
            </p:cNvSpPr>
            <p:nvPr/>
          </p:nvSpPr>
          <p:spPr bwMode="auto">
            <a:xfrm flipV="1">
              <a:off x="884" y="1986"/>
              <a:ext cx="817" cy="219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1" name="Line 31"/>
            <p:cNvSpPr>
              <a:spLocks noChangeShapeType="1"/>
            </p:cNvSpPr>
            <p:nvPr/>
          </p:nvSpPr>
          <p:spPr bwMode="auto">
            <a:xfrm>
              <a:off x="884" y="2205"/>
              <a:ext cx="817" cy="219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2" name="Rectangle 32"/>
            <p:cNvSpPr>
              <a:spLocks noChangeArrowheads="1"/>
            </p:cNvSpPr>
            <p:nvPr/>
          </p:nvSpPr>
          <p:spPr bwMode="auto">
            <a:xfrm>
              <a:off x="1655" y="1842"/>
              <a:ext cx="207" cy="231"/>
            </a:xfrm>
            <a:prstGeom prst="rect">
              <a:avLst/>
            </a:prstGeom>
            <a:noFill/>
            <a:ln w="1270" algn="ctr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r>
                <a:rPr lang="en-US" altLang="ko-KR"/>
                <a:t>A</a:t>
              </a:r>
            </a:p>
          </p:txBody>
        </p:sp>
        <p:sp>
          <p:nvSpPr>
            <p:cNvPr id="103" name="Rectangle 33"/>
            <p:cNvSpPr>
              <a:spLocks noChangeArrowheads="1"/>
            </p:cNvSpPr>
            <p:nvPr/>
          </p:nvSpPr>
          <p:spPr bwMode="auto">
            <a:xfrm>
              <a:off x="694" y="2065"/>
              <a:ext cx="225" cy="231"/>
            </a:xfrm>
            <a:prstGeom prst="rect">
              <a:avLst/>
            </a:prstGeom>
            <a:noFill/>
            <a:ln w="1270" algn="ctr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r>
                <a:rPr lang="en-US" altLang="ko-KR"/>
                <a:t>O</a:t>
              </a:r>
            </a:p>
          </p:txBody>
        </p:sp>
        <p:sp>
          <p:nvSpPr>
            <p:cNvPr id="104" name="Rectangle 34"/>
            <p:cNvSpPr>
              <a:spLocks noChangeArrowheads="1"/>
            </p:cNvSpPr>
            <p:nvPr/>
          </p:nvSpPr>
          <p:spPr bwMode="auto">
            <a:xfrm>
              <a:off x="1653" y="2337"/>
              <a:ext cx="211" cy="231"/>
            </a:xfrm>
            <a:prstGeom prst="rect">
              <a:avLst/>
            </a:prstGeom>
            <a:noFill/>
            <a:ln w="1270" algn="ctr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r>
                <a:rPr lang="en-US" altLang="ko-KR"/>
                <a:t>B</a:t>
              </a:r>
            </a:p>
          </p:txBody>
        </p:sp>
      </p:grpSp>
      <p:grpSp>
        <p:nvGrpSpPr>
          <p:cNvPr id="106" name="Group 48"/>
          <p:cNvGrpSpPr>
            <a:grpSpLocks/>
          </p:cNvGrpSpPr>
          <p:nvPr/>
        </p:nvGrpSpPr>
        <p:grpSpPr bwMode="auto">
          <a:xfrm>
            <a:off x="6372225" y="4724400"/>
            <a:ext cx="863600" cy="576263"/>
            <a:chOff x="4014" y="2976"/>
            <a:chExt cx="544" cy="363"/>
          </a:xfrm>
        </p:grpSpPr>
        <p:sp>
          <p:nvSpPr>
            <p:cNvPr id="117" name="Line 42"/>
            <p:cNvSpPr>
              <a:spLocks noChangeShapeType="1"/>
            </p:cNvSpPr>
            <p:nvPr/>
          </p:nvSpPr>
          <p:spPr bwMode="auto">
            <a:xfrm>
              <a:off x="4014" y="2976"/>
              <a:ext cx="0" cy="363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18" name="Line 43"/>
            <p:cNvSpPr>
              <a:spLocks noChangeShapeType="1"/>
            </p:cNvSpPr>
            <p:nvPr/>
          </p:nvSpPr>
          <p:spPr bwMode="auto">
            <a:xfrm>
              <a:off x="4014" y="3339"/>
              <a:ext cx="544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19" name="Line 44"/>
            <p:cNvSpPr>
              <a:spLocks noChangeShapeType="1"/>
            </p:cNvSpPr>
            <p:nvPr/>
          </p:nvSpPr>
          <p:spPr bwMode="auto">
            <a:xfrm flipV="1">
              <a:off x="4558" y="3158"/>
              <a:ext cx="0" cy="181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20" name="Line 45"/>
            <p:cNvSpPr>
              <a:spLocks noChangeShapeType="1"/>
            </p:cNvSpPr>
            <p:nvPr/>
          </p:nvSpPr>
          <p:spPr bwMode="auto">
            <a:xfrm flipH="1">
              <a:off x="4150" y="3158"/>
              <a:ext cx="408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21" name="Line 46"/>
            <p:cNvSpPr>
              <a:spLocks noChangeShapeType="1"/>
            </p:cNvSpPr>
            <p:nvPr/>
          </p:nvSpPr>
          <p:spPr bwMode="auto">
            <a:xfrm flipV="1">
              <a:off x="4150" y="2976"/>
              <a:ext cx="0" cy="182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07" name="Line 47"/>
          <p:cNvSpPr>
            <a:spLocks noChangeShapeType="1"/>
          </p:cNvSpPr>
          <p:nvPr/>
        </p:nvSpPr>
        <p:spPr bwMode="auto">
          <a:xfrm flipH="1">
            <a:off x="6372225" y="4724400"/>
            <a:ext cx="215900" cy="0"/>
          </a:xfrm>
          <a:prstGeom prst="line">
            <a:avLst/>
          </a:prstGeom>
          <a:noFill/>
          <a:ln w="127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grpSp>
        <p:nvGrpSpPr>
          <p:cNvPr id="108" name="Group 51"/>
          <p:cNvGrpSpPr>
            <a:grpSpLocks/>
          </p:cNvGrpSpPr>
          <p:nvPr/>
        </p:nvGrpSpPr>
        <p:grpSpPr bwMode="auto">
          <a:xfrm>
            <a:off x="6372225" y="3860800"/>
            <a:ext cx="863600" cy="504825"/>
            <a:chOff x="4014" y="2432"/>
            <a:chExt cx="544" cy="318"/>
          </a:xfrm>
        </p:grpSpPr>
        <p:sp>
          <p:nvSpPr>
            <p:cNvPr id="115" name="Rectangle 49"/>
            <p:cNvSpPr>
              <a:spLocks noChangeArrowheads="1"/>
            </p:cNvSpPr>
            <p:nvPr/>
          </p:nvSpPr>
          <p:spPr bwMode="auto">
            <a:xfrm>
              <a:off x="4014" y="2432"/>
              <a:ext cx="544" cy="318"/>
            </a:xfrm>
            <a:prstGeom prst="rect">
              <a:avLst/>
            </a:prstGeom>
            <a:noFill/>
            <a:ln w="1270" algn="ctr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16" name="Line 50"/>
            <p:cNvSpPr>
              <a:spLocks noChangeShapeType="1"/>
            </p:cNvSpPr>
            <p:nvPr/>
          </p:nvSpPr>
          <p:spPr bwMode="auto">
            <a:xfrm>
              <a:off x="4150" y="2432"/>
              <a:ext cx="0" cy="318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109" name="Group 54"/>
          <p:cNvGrpSpPr>
            <a:grpSpLocks/>
          </p:cNvGrpSpPr>
          <p:nvPr/>
        </p:nvGrpSpPr>
        <p:grpSpPr bwMode="auto">
          <a:xfrm>
            <a:off x="7812088" y="4724400"/>
            <a:ext cx="431800" cy="576263"/>
            <a:chOff x="4921" y="2976"/>
            <a:chExt cx="272" cy="363"/>
          </a:xfrm>
        </p:grpSpPr>
        <p:sp>
          <p:nvSpPr>
            <p:cNvPr id="113" name="Rectangle 52"/>
            <p:cNvSpPr>
              <a:spLocks noChangeArrowheads="1"/>
            </p:cNvSpPr>
            <p:nvPr/>
          </p:nvSpPr>
          <p:spPr bwMode="auto">
            <a:xfrm>
              <a:off x="4921" y="2976"/>
              <a:ext cx="272" cy="363"/>
            </a:xfrm>
            <a:prstGeom prst="rect">
              <a:avLst/>
            </a:prstGeom>
            <a:noFill/>
            <a:ln w="1270" algn="ctr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14" name="Line 53"/>
            <p:cNvSpPr>
              <a:spLocks noChangeShapeType="1"/>
            </p:cNvSpPr>
            <p:nvPr/>
          </p:nvSpPr>
          <p:spPr bwMode="auto">
            <a:xfrm>
              <a:off x="4921" y="3158"/>
              <a:ext cx="272" cy="0"/>
            </a:xfrm>
            <a:prstGeom prst="line">
              <a:avLst/>
            </a:prstGeom>
            <a:noFill/>
            <a:ln w="127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130" name="그룹 129"/>
          <p:cNvGrpSpPr/>
          <p:nvPr/>
        </p:nvGrpSpPr>
        <p:grpSpPr>
          <a:xfrm>
            <a:off x="1150938" y="3789363"/>
            <a:ext cx="2484438" cy="1873250"/>
            <a:chOff x="1150938" y="3789363"/>
            <a:chExt cx="2484438" cy="1873250"/>
          </a:xfrm>
        </p:grpSpPr>
        <p:grpSp>
          <p:nvGrpSpPr>
            <p:cNvPr id="131" name="Group 6"/>
            <p:cNvGrpSpPr>
              <a:grpSpLocks/>
            </p:cNvGrpSpPr>
            <p:nvPr/>
          </p:nvGrpSpPr>
          <p:grpSpPr bwMode="auto">
            <a:xfrm>
              <a:off x="1150938" y="4833938"/>
              <a:ext cx="1512887" cy="828675"/>
              <a:chOff x="725" y="2727"/>
              <a:chExt cx="953" cy="522"/>
            </a:xfrm>
          </p:grpSpPr>
          <p:sp>
            <p:nvSpPr>
              <p:cNvPr id="149" name="Line 7"/>
              <p:cNvSpPr>
                <a:spLocks noChangeShapeType="1"/>
              </p:cNvSpPr>
              <p:nvPr/>
            </p:nvSpPr>
            <p:spPr bwMode="auto">
              <a:xfrm flipV="1">
                <a:off x="725" y="2727"/>
                <a:ext cx="0" cy="522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50" name="Line 8"/>
              <p:cNvSpPr>
                <a:spLocks noChangeShapeType="1"/>
              </p:cNvSpPr>
              <p:nvPr/>
            </p:nvSpPr>
            <p:spPr bwMode="auto">
              <a:xfrm>
                <a:off x="725" y="2727"/>
                <a:ext cx="363" cy="0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51" name="Line 9"/>
              <p:cNvSpPr>
                <a:spLocks noChangeShapeType="1"/>
              </p:cNvSpPr>
              <p:nvPr/>
            </p:nvSpPr>
            <p:spPr bwMode="auto">
              <a:xfrm>
                <a:off x="1088" y="2727"/>
                <a:ext cx="0" cy="249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52" name="Line 10"/>
              <p:cNvSpPr>
                <a:spLocks noChangeShapeType="1"/>
              </p:cNvSpPr>
              <p:nvPr/>
            </p:nvSpPr>
            <p:spPr bwMode="auto">
              <a:xfrm>
                <a:off x="1088" y="2976"/>
                <a:ext cx="590" cy="0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53" name="Line 11"/>
              <p:cNvSpPr>
                <a:spLocks noChangeShapeType="1"/>
              </p:cNvSpPr>
              <p:nvPr/>
            </p:nvSpPr>
            <p:spPr bwMode="auto">
              <a:xfrm>
                <a:off x="1678" y="2976"/>
                <a:ext cx="0" cy="273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54" name="Line 12"/>
              <p:cNvSpPr>
                <a:spLocks noChangeShapeType="1"/>
              </p:cNvSpPr>
              <p:nvPr/>
            </p:nvSpPr>
            <p:spPr bwMode="auto">
              <a:xfrm>
                <a:off x="725" y="3249"/>
                <a:ext cx="953" cy="0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32" name="Group 25"/>
            <p:cNvGrpSpPr>
              <a:grpSpLocks/>
            </p:cNvGrpSpPr>
            <p:nvPr/>
          </p:nvGrpSpPr>
          <p:grpSpPr bwMode="auto">
            <a:xfrm>
              <a:off x="1800225" y="4545013"/>
              <a:ext cx="1116013" cy="612775"/>
              <a:chOff x="1134" y="2863"/>
              <a:chExt cx="703" cy="386"/>
            </a:xfrm>
          </p:grpSpPr>
          <p:sp>
            <p:nvSpPr>
              <p:cNvPr id="145" name="Line 18"/>
              <p:cNvSpPr>
                <a:spLocks noChangeShapeType="1"/>
              </p:cNvSpPr>
              <p:nvPr/>
            </p:nvSpPr>
            <p:spPr bwMode="auto">
              <a:xfrm flipV="1">
                <a:off x="1837" y="3045"/>
                <a:ext cx="0" cy="204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46" name="Line 19"/>
              <p:cNvSpPr>
                <a:spLocks noChangeShapeType="1"/>
              </p:cNvSpPr>
              <p:nvPr/>
            </p:nvSpPr>
            <p:spPr bwMode="auto">
              <a:xfrm flipH="1">
                <a:off x="1406" y="3045"/>
                <a:ext cx="431" cy="0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47" name="Line 20"/>
              <p:cNvSpPr>
                <a:spLocks noChangeShapeType="1"/>
              </p:cNvSpPr>
              <p:nvPr/>
            </p:nvSpPr>
            <p:spPr bwMode="auto">
              <a:xfrm flipV="1">
                <a:off x="1406" y="2863"/>
                <a:ext cx="0" cy="182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48" name="Line 21"/>
              <p:cNvSpPr>
                <a:spLocks noChangeShapeType="1"/>
              </p:cNvSpPr>
              <p:nvPr/>
            </p:nvSpPr>
            <p:spPr bwMode="auto">
              <a:xfrm flipH="1">
                <a:off x="1134" y="2863"/>
                <a:ext cx="272" cy="0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33" name="Group 22"/>
            <p:cNvGrpSpPr>
              <a:grpSpLocks/>
            </p:cNvGrpSpPr>
            <p:nvPr/>
          </p:nvGrpSpPr>
          <p:grpSpPr bwMode="auto">
            <a:xfrm>
              <a:off x="1150938" y="3789363"/>
              <a:ext cx="2484438" cy="1871662"/>
              <a:chOff x="725" y="2387"/>
              <a:chExt cx="1565" cy="1179"/>
            </a:xfrm>
          </p:grpSpPr>
          <p:sp>
            <p:nvSpPr>
              <p:cNvPr id="140" name="Line 13"/>
              <p:cNvSpPr>
                <a:spLocks noChangeShapeType="1"/>
              </p:cNvSpPr>
              <p:nvPr/>
            </p:nvSpPr>
            <p:spPr bwMode="auto">
              <a:xfrm flipV="1">
                <a:off x="725" y="2387"/>
                <a:ext cx="1565" cy="658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41" name="Line 14"/>
              <p:cNvSpPr>
                <a:spLocks noChangeShapeType="1"/>
              </p:cNvSpPr>
              <p:nvPr/>
            </p:nvSpPr>
            <p:spPr bwMode="auto">
              <a:xfrm flipH="1">
                <a:off x="1088" y="2387"/>
                <a:ext cx="1202" cy="658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42" name="Line 15"/>
              <p:cNvSpPr>
                <a:spLocks noChangeShapeType="1"/>
              </p:cNvSpPr>
              <p:nvPr/>
            </p:nvSpPr>
            <p:spPr bwMode="auto">
              <a:xfrm flipH="1">
                <a:off x="1088" y="2387"/>
                <a:ext cx="1202" cy="907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43" name="Line 16"/>
              <p:cNvSpPr>
                <a:spLocks noChangeShapeType="1"/>
              </p:cNvSpPr>
              <p:nvPr/>
            </p:nvSpPr>
            <p:spPr bwMode="auto">
              <a:xfrm flipH="1">
                <a:off x="1678" y="2387"/>
                <a:ext cx="612" cy="907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44" name="Line 17"/>
              <p:cNvSpPr>
                <a:spLocks noChangeShapeType="1"/>
              </p:cNvSpPr>
              <p:nvPr/>
            </p:nvSpPr>
            <p:spPr bwMode="auto">
              <a:xfrm flipH="1">
                <a:off x="1678" y="2387"/>
                <a:ext cx="612" cy="1179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34" name="Group 33"/>
            <p:cNvGrpSpPr>
              <a:grpSpLocks/>
            </p:cNvGrpSpPr>
            <p:nvPr/>
          </p:nvGrpSpPr>
          <p:grpSpPr bwMode="auto">
            <a:xfrm>
              <a:off x="1150938" y="4545013"/>
              <a:ext cx="1765300" cy="1116012"/>
              <a:chOff x="725" y="2863"/>
              <a:chExt cx="1112" cy="703"/>
            </a:xfrm>
          </p:grpSpPr>
          <p:sp>
            <p:nvSpPr>
              <p:cNvPr id="135" name="Line 26"/>
              <p:cNvSpPr>
                <a:spLocks noChangeShapeType="1"/>
              </p:cNvSpPr>
              <p:nvPr/>
            </p:nvSpPr>
            <p:spPr bwMode="auto">
              <a:xfrm flipH="1">
                <a:off x="1678" y="3249"/>
                <a:ext cx="159" cy="317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36" name="Line 27"/>
              <p:cNvSpPr>
                <a:spLocks noChangeShapeType="1"/>
              </p:cNvSpPr>
              <p:nvPr/>
            </p:nvSpPr>
            <p:spPr bwMode="auto">
              <a:xfrm flipH="1">
                <a:off x="1678" y="3045"/>
                <a:ext cx="159" cy="249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37" name="Line 29"/>
              <p:cNvSpPr>
                <a:spLocks noChangeShapeType="1"/>
              </p:cNvSpPr>
              <p:nvPr/>
            </p:nvSpPr>
            <p:spPr bwMode="auto">
              <a:xfrm flipH="1">
                <a:off x="1088" y="2863"/>
                <a:ext cx="318" cy="182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38" name="Line 30"/>
              <p:cNvSpPr>
                <a:spLocks noChangeShapeType="1"/>
              </p:cNvSpPr>
              <p:nvPr/>
            </p:nvSpPr>
            <p:spPr bwMode="auto">
              <a:xfrm flipV="1">
                <a:off x="725" y="2863"/>
                <a:ext cx="431" cy="182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39" name="Line 32"/>
              <p:cNvSpPr>
                <a:spLocks noChangeShapeType="1"/>
              </p:cNvSpPr>
              <p:nvPr/>
            </p:nvSpPr>
            <p:spPr bwMode="auto">
              <a:xfrm flipV="1">
                <a:off x="1088" y="3045"/>
                <a:ext cx="318" cy="249"/>
              </a:xfrm>
              <a:prstGeom prst="line">
                <a:avLst/>
              </a:prstGeom>
              <a:noFill/>
              <a:ln w="127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3076" name="toilet"/>
          <p:cNvSpPr>
            <a:spLocks noEditPoints="1" noChangeArrowheads="1"/>
          </p:cNvSpPr>
          <p:nvPr/>
        </p:nvSpPr>
        <p:spPr bwMode="auto">
          <a:xfrm>
            <a:off x="4233863" y="2976563"/>
            <a:ext cx="676275" cy="904875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10800 w 21600"/>
              <a:gd name="T7" fmla="*/ 21600 h 21600"/>
              <a:gd name="T8" fmla="*/ 931 w 21600"/>
              <a:gd name="T9" fmla="*/ 538 h 21600"/>
              <a:gd name="T10" fmla="*/ 20729 w 21600"/>
              <a:gd name="T11" fmla="*/ 660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21600" y="7298"/>
                </a:moveTo>
                <a:lnTo>
                  <a:pt x="21600" y="0"/>
                </a:lnTo>
                <a:lnTo>
                  <a:pt x="10679" y="0"/>
                </a:lnTo>
                <a:lnTo>
                  <a:pt x="0" y="0"/>
                </a:lnTo>
                <a:lnTo>
                  <a:pt x="0" y="7298"/>
                </a:lnTo>
                <a:lnTo>
                  <a:pt x="6033" y="7298"/>
                </a:lnTo>
                <a:lnTo>
                  <a:pt x="6206" y="7616"/>
                </a:lnTo>
                <a:lnTo>
                  <a:pt x="6310" y="7935"/>
                </a:lnTo>
                <a:lnTo>
                  <a:pt x="6345" y="8302"/>
                </a:lnTo>
                <a:lnTo>
                  <a:pt x="6310" y="8620"/>
                </a:lnTo>
                <a:lnTo>
                  <a:pt x="6206" y="8963"/>
                </a:lnTo>
                <a:lnTo>
                  <a:pt x="6102" y="9331"/>
                </a:lnTo>
                <a:lnTo>
                  <a:pt x="5894" y="9722"/>
                </a:lnTo>
                <a:lnTo>
                  <a:pt x="5513" y="10163"/>
                </a:lnTo>
                <a:lnTo>
                  <a:pt x="4577" y="11339"/>
                </a:lnTo>
                <a:lnTo>
                  <a:pt x="3848" y="12539"/>
                </a:lnTo>
                <a:lnTo>
                  <a:pt x="3363" y="13641"/>
                </a:lnTo>
                <a:lnTo>
                  <a:pt x="3086" y="14718"/>
                </a:lnTo>
                <a:lnTo>
                  <a:pt x="3051" y="15649"/>
                </a:lnTo>
                <a:lnTo>
                  <a:pt x="3086" y="16580"/>
                </a:lnTo>
                <a:lnTo>
                  <a:pt x="3467" y="17510"/>
                </a:lnTo>
                <a:lnTo>
                  <a:pt x="3952" y="18294"/>
                </a:lnTo>
                <a:lnTo>
                  <a:pt x="4577" y="19029"/>
                </a:lnTo>
                <a:lnTo>
                  <a:pt x="5270" y="19616"/>
                </a:lnTo>
                <a:lnTo>
                  <a:pt x="6137" y="20229"/>
                </a:lnTo>
                <a:lnTo>
                  <a:pt x="6969" y="20718"/>
                </a:lnTo>
                <a:lnTo>
                  <a:pt x="7905" y="21061"/>
                </a:lnTo>
                <a:lnTo>
                  <a:pt x="8876" y="21331"/>
                </a:lnTo>
                <a:lnTo>
                  <a:pt x="9812" y="21600"/>
                </a:lnTo>
                <a:lnTo>
                  <a:pt x="10817" y="21600"/>
                </a:lnTo>
                <a:lnTo>
                  <a:pt x="11753" y="21600"/>
                </a:lnTo>
                <a:lnTo>
                  <a:pt x="12690" y="21331"/>
                </a:lnTo>
                <a:lnTo>
                  <a:pt x="13695" y="21061"/>
                </a:lnTo>
                <a:lnTo>
                  <a:pt x="14492" y="20718"/>
                </a:lnTo>
                <a:lnTo>
                  <a:pt x="15359" y="20229"/>
                </a:lnTo>
                <a:lnTo>
                  <a:pt x="16157" y="19616"/>
                </a:lnTo>
                <a:lnTo>
                  <a:pt x="16781" y="19029"/>
                </a:lnTo>
                <a:lnTo>
                  <a:pt x="17335" y="18294"/>
                </a:lnTo>
                <a:lnTo>
                  <a:pt x="17717" y="17510"/>
                </a:lnTo>
                <a:lnTo>
                  <a:pt x="18098" y="16580"/>
                </a:lnTo>
                <a:lnTo>
                  <a:pt x="18237" y="15649"/>
                </a:lnTo>
                <a:lnTo>
                  <a:pt x="18098" y="14718"/>
                </a:lnTo>
                <a:lnTo>
                  <a:pt x="17856" y="13641"/>
                </a:lnTo>
                <a:lnTo>
                  <a:pt x="17231" y="12539"/>
                </a:lnTo>
                <a:lnTo>
                  <a:pt x="16538" y="11339"/>
                </a:lnTo>
                <a:lnTo>
                  <a:pt x="15533" y="10163"/>
                </a:lnTo>
                <a:lnTo>
                  <a:pt x="15221" y="9722"/>
                </a:lnTo>
                <a:lnTo>
                  <a:pt x="14978" y="9404"/>
                </a:lnTo>
                <a:lnTo>
                  <a:pt x="14804" y="9012"/>
                </a:lnTo>
                <a:lnTo>
                  <a:pt x="14735" y="8620"/>
                </a:lnTo>
                <a:lnTo>
                  <a:pt x="14700" y="8302"/>
                </a:lnTo>
                <a:lnTo>
                  <a:pt x="14735" y="7959"/>
                </a:lnTo>
                <a:lnTo>
                  <a:pt x="14874" y="7616"/>
                </a:lnTo>
                <a:lnTo>
                  <a:pt x="14978" y="7298"/>
                </a:lnTo>
                <a:lnTo>
                  <a:pt x="21600" y="7298"/>
                </a:lnTo>
                <a:close/>
              </a:path>
              <a:path w="21600" h="21600" extrusionOk="0">
                <a:moveTo>
                  <a:pt x="21600" y="7298"/>
                </a:moveTo>
                <a:lnTo>
                  <a:pt x="6033" y="7298"/>
                </a:lnTo>
                <a:lnTo>
                  <a:pt x="11164" y="7298"/>
                </a:lnTo>
              </a:path>
            </a:pathLst>
          </a:custGeom>
          <a:solidFill>
            <a:srgbClr val="FFFFFF"/>
          </a:solidFill>
          <a:ln w="127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2"/>
          <p:cNvSpPr>
            <a:spLocks noChangeArrowheads="1"/>
          </p:cNvSpPr>
          <p:nvPr/>
        </p:nvSpPr>
        <p:spPr bwMode="auto">
          <a:xfrm>
            <a:off x="323528" y="404019"/>
            <a:ext cx="1295400" cy="1223962"/>
          </a:xfrm>
          <a:prstGeom prst="star32">
            <a:avLst>
              <a:gd name="adj" fmla="val 375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" name="AutoShape 53"/>
          <p:cNvSpPr>
            <a:spLocks noChangeArrowheads="1"/>
          </p:cNvSpPr>
          <p:nvPr/>
        </p:nvSpPr>
        <p:spPr bwMode="auto">
          <a:xfrm>
            <a:off x="1835844" y="400644"/>
            <a:ext cx="1439863" cy="1439863"/>
          </a:xfrm>
          <a:prstGeom prst="star16">
            <a:avLst>
              <a:gd name="adj" fmla="val 375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AutoShape 54"/>
          <p:cNvSpPr>
            <a:spLocks noChangeArrowheads="1"/>
          </p:cNvSpPr>
          <p:nvPr/>
        </p:nvSpPr>
        <p:spPr bwMode="auto">
          <a:xfrm>
            <a:off x="3554635" y="220464"/>
            <a:ext cx="1871663" cy="1800225"/>
          </a:xfrm>
          <a:prstGeom prst="star24">
            <a:avLst>
              <a:gd name="adj" fmla="val 375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Freeform 56"/>
          <p:cNvSpPr>
            <a:spLocks/>
          </p:cNvSpPr>
          <p:nvPr/>
        </p:nvSpPr>
        <p:spPr bwMode="auto">
          <a:xfrm>
            <a:off x="7458075" y="551457"/>
            <a:ext cx="1439863" cy="1439863"/>
          </a:xfrm>
          <a:custGeom>
            <a:avLst/>
            <a:gdLst>
              <a:gd name="T0" fmla="*/ 0 w 907"/>
              <a:gd name="T1" fmla="*/ 0 h 907"/>
              <a:gd name="T2" fmla="*/ 907 w 907"/>
              <a:gd name="T3" fmla="*/ 0 h 907"/>
              <a:gd name="T4" fmla="*/ 907 w 907"/>
              <a:gd name="T5" fmla="*/ 907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7" h="907">
                <a:moveTo>
                  <a:pt x="0" y="0"/>
                </a:moveTo>
                <a:lnTo>
                  <a:pt x="907" y="0"/>
                </a:lnTo>
                <a:lnTo>
                  <a:pt x="907" y="907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Freeform 57"/>
          <p:cNvSpPr>
            <a:spLocks/>
          </p:cNvSpPr>
          <p:nvPr/>
        </p:nvSpPr>
        <p:spPr bwMode="auto">
          <a:xfrm>
            <a:off x="6011862" y="553839"/>
            <a:ext cx="725487" cy="717550"/>
          </a:xfrm>
          <a:custGeom>
            <a:avLst/>
            <a:gdLst>
              <a:gd name="T0" fmla="*/ 0 w 907"/>
              <a:gd name="T1" fmla="*/ 0 h 907"/>
              <a:gd name="T2" fmla="*/ 907 w 907"/>
              <a:gd name="T3" fmla="*/ 0 h 907"/>
              <a:gd name="T4" fmla="*/ 907 w 907"/>
              <a:gd name="T5" fmla="*/ 907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7" h="907">
                <a:moveTo>
                  <a:pt x="0" y="0"/>
                </a:moveTo>
                <a:lnTo>
                  <a:pt x="907" y="0"/>
                </a:lnTo>
                <a:lnTo>
                  <a:pt x="907" y="907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" name="AutoShape 61"/>
          <p:cNvSpPr>
            <a:spLocks noChangeArrowheads="1"/>
          </p:cNvSpPr>
          <p:nvPr/>
        </p:nvSpPr>
        <p:spPr bwMode="auto">
          <a:xfrm>
            <a:off x="2537520" y="2067818"/>
            <a:ext cx="503238" cy="543967"/>
          </a:xfrm>
          <a:prstGeom prst="plus">
            <a:avLst>
              <a:gd name="adj" fmla="val 25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Rectangle 62"/>
          <p:cNvSpPr>
            <a:spLocks noChangeArrowheads="1"/>
          </p:cNvSpPr>
          <p:nvPr/>
        </p:nvSpPr>
        <p:spPr bwMode="auto">
          <a:xfrm>
            <a:off x="245740" y="3069927"/>
            <a:ext cx="725487" cy="7207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PubHalfFrame"/>
          <p:cNvSpPr>
            <a:spLocks noEditPoints="1" noChangeArrowheads="1"/>
          </p:cNvSpPr>
          <p:nvPr/>
        </p:nvSpPr>
        <p:spPr bwMode="auto">
          <a:xfrm>
            <a:off x="7062614" y="4150370"/>
            <a:ext cx="1828800" cy="1828800"/>
          </a:xfrm>
          <a:custGeom>
            <a:avLst/>
            <a:gdLst>
              <a:gd name="G0" fmla="+- 0 0 0"/>
              <a:gd name="G1" fmla="+- 7200 0 0"/>
              <a:gd name="G2" fmla="+- 21600 0 7200"/>
              <a:gd name="G3" fmla="*/ 7200 1 2"/>
              <a:gd name="G4" fmla="+- 21600 0 G3"/>
              <a:gd name="G5" fmla="+- 7200 0 0"/>
              <a:gd name="G6" fmla="+- 21600 0 7200"/>
              <a:gd name="G7" fmla="*/ 7200 1 2"/>
              <a:gd name="G8" fmla="+- 21600 0 G7"/>
              <a:gd name="T0" fmla="*/ 10800 w 21600"/>
              <a:gd name="T1" fmla="*/ 0 h 21600"/>
              <a:gd name="T2" fmla="*/ 0 w 21600"/>
              <a:gd name="T3" fmla="*/ 10800 h 21600"/>
              <a:gd name="T4" fmla="*/ 3600 w 21600"/>
              <a:gd name="T5" fmla="*/ 18000 h 21600"/>
              <a:gd name="T6" fmla="*/ 18000 w 21600"/>
              <a:gd name="T7" fmla="*/ 36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0 w 21600"/>
              <a:gd name="T13" fmla="*/ 0 h 21600"/>
              <a:gd name="T14" fmla="*/ G2 w 21600"/>
              <a:gd name="T15" fmla="*/ G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7200" y="14400"/>
                </a:lnTo>
                <a:lnTo>
                  <a:pt x="7200" y="7200"/>
                </a:lnTo>
                <a:lnTo>
                  <a:pt x="14400" y="72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0" name="DiagonalStripe"/>
          <p:cNvSpPr>
            <a:spLocks noEditPoints="1" noChangeArrowheads="1"/>
          </p:cNvSpPr>
          <p:nvPr/>
        </p:nvSpPr>
        <p:spPr bwMode="auto">
          <a:xfrm>
            <a:off x="6737349" y="2339801"/>
            <a:ext cx="1828800" cy="1828800"/>
          </a:xfrm>
          <a:custGeom>
            <a:avLst/>
            <a:gdLst>
              <a:gd name="G0" fmla="+- 0 0 0"/>
              <a:gd name="G1" fmla="*/ 10914 1 2"/>
              <a:gd name="G2" fmla="+- 10914 0 0"/>
              <a:gd name="G3" fmla="+- G1 10800 0"/>
              <a:gd name="T0" fmla="*/ 5457 w 21600"/>
              <a:gd name="T1" fmla="*/ 5457 h 21600"/>
              <a:gd name="T2" fmla="*/ 0 w 21600"/>
              <a:gd name="T3" fmla="*/ 16257 h 21600"/>
              <a:gd name="T4" fmla="*/ 10800 w 21600"/>
              <a:gd name="T5" fmla="*/ 10800 h 21600"/>
              <a:gd name="T6" fmla="*/ 16257 w 21600"/>
              <a:gd name="T7" fmla="*/ 0 h 21600"/>
              <a:gd name="T8" fmla="*/ 11796480 60000 65536"/>
              <a:gd name="T9" fmla="*/ 11796480 60000 65536"/>
              <a:gd name="T10" fmla="*/ 0 60000 65536"/>
              <a:gd name="T11" fmla="*/ 17694720 60000 65536"/>
              <a:gd name="T12" fmla="*/ 0 w 21600"/>
              <a:gd name="T13" fmla="*/ 0 h 21600"/>
              <a:gd name="T14" fmla="*/ G3 w 21600"/>
              <a:gd name="T15" fmla="*/ G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914" y="0"/>
                </a:moveTo>
                <a:lnTo>
                  <a:pt x="0" y="10914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1" name="AutoShape 60"/>
          <p:cNvSpPr>
            <a:spLocks noChangeArrowheads="1"/>
          </p:cNvSpPr>
          <p:nvPr/>
        </p:nvSpPr>
        <p:spPr bwMode="auto">
          <a:xfrm>
            <a:off x="251520" y="2132856"/>
            <a:ext cx="1944688" cy="576263"/>
          </a:xfrm>
          <a:prstGeom prst="flowChartDocumen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223864" y="3070572"/>
            <a:ext cx="1440160" cy="720080"/>
          </a:xfrm>
          <a:prstGeom prst="rect">
            <a:avLst/>
          </a:prstGeom>
          <a:noFill/>
          <a:ln w="254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 rot="5400000">
            <a:off x="2555627" y="3430612"/>
            <a:ext cx="1440160" cy="720080"/>
          </a:xfrm>
          <a:prstGeom prst="rect">
            <a:avLst/>
          </a:prstGeom>
          <a:noFill/>
          <a:ln w="254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4049279" y="3009800"/>
            <a:ext cx="792088" cy="841623"/>
          </a:xfrm>
          <a:prstGeom prst="ellipse">
            <a:avLst/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45740" y="4765476"/>
            <a:ext cx="5400600" cy="1440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 rot="5400000">
            <a:off x="-474340" y="5791150"/>
            <a:ext cx="1584176" cy="1440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 rot="5400000">
            <a:off x="137728" y="5539122"/>
            <a:ext cx="1080120" cy="1440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 rot="8975777">
            <a:off x="737775" y="5973231"/>
            <a:ext cx="2746773" cy="12973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5286300" y="2709119"/>
            <a:ext cx="720080" cy="1440160"/>
            <a:chOff x="5286300" y="2709119"/>
            <a:chExt cx="720080" cy="1440160"/>
          </a:xfrm>
        </p:grpSpPr>
        <p:sp>
          <p:nvSpPr>
            <p:cNvPr id="19" name="직사각형 18"/>
            <p:cNvSpPr/>
            <p:nvPr/>
          </p:nvSpPr>
          <p:spPr>
            <a:xfrm rot="5400000">
              <a:off x="4926260" y="3069159"/>
              <a:ext cx="1440160" cy="720080"/>
            </a:xfrm>
            <a:prstGeom prst="rect">
              <a:avLst/>
            </a:prstGeom>
            <a:noFill/>
            <a:ln w="254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/>
            <p:cNvSpPr/>
            <p:nvPr/>
          </p:nvSpPr>
          <p:spPr>
            <a:xfrm>
              <a:off x="5357180" y="3357848"/>
              <a:ext cx="138236" cy="145528"/>
            </a:xfrm>
            <a:prstGeom prst="ellipse">
              <a:avLst/>
            </a:prstGeom>
            <a:noFill/>
            <a:ln w="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388962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971600" y="1268760"/>
            <a:ext cx="5040560" cy="1440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971600" y="5445224"/>
            <a:ext cx="5040560" cy="1440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 rot="5400000">
            <a:off x="-1116632" y="3356992"/>
            <a:ext cx="4320480" cy="1440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rot="5400000">
            <a:off x="3779912" y="3356992"/>
            <a:ext cx="4320480" cy="1440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5400000">
            <a:off x="6660232" y="3356992"/>
            <a:ext cx="4320480" cy="1440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851920" y="692696"/>
            <a:ext cx="5040560" cy="1440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rot="5400000">
            <a:off x="3203848" y="1988840"/>
            <a:ext cx="1368152" cy="7200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 rot="10800000">
            <a:off x="3851920" y="2636912"/>
            <a:ext cx="2088232" cy="7200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rot="5400000">
            <a:off x="7812360" y="1916832"/>
            <a:ext cx="1368152" cy="7200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rot="10800000">
            <a:off x="6804248" y="980728"/>
            <a:ext cx="2088232" cy="7200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611188" y="476250"/>
            <a:ext cx="4433887" cy="76200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3132138" y="3429000"/>
            <a:ext cx="3617912" cy="115888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 rot="5400000">
            <a:off x="-269081" y="2653507"/>
            <a:ext cx="2879725" cy="109537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 rot="5400000">
            <a:off x="593726" y="3733800"/>
            <a:ext cx="5040312" cy="109537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1763713" y="5373688"/>
            <a:ext cx="6480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 rot="5400000">
            <a:off x="4194175" y="3662363"/>
            <a:ext cx="5040313" cy="109537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3059113" y="1196975"/>
            <a:ext cx="3617912" cy="115888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5" name="Group 32"/>
          <p:cNvGrpSpPr>
            <a:grpSpLocks/>
          </p:cNvGrpSpPr>
          <p:nvPr/>
        </p:nvGrpSpPr>
        <p:grpSpPr bwMode="auto">
          <a:xfrm>
            <a:off x="3113882" y="6381328"/>
            <a:ext cx="3607568" cy="288925"/>
            <a:chOff x="1927" y="4020"/>
            <a:chExt cx="2314" cy="182"/>
          </a:xfrm>
        </p:grpSpPr>
        <p:sp>
          <p:nvSpPr>
            <p:cNvPr id="16" name="Line 33"/>
            <p:cNvSpPr>
              <a:spLocks noChangeShapeType="1"/>
            </p:cNvSpPr>
            <p:nvPr/>
          </p:nvSpPr>
          <p:spPr bwMode="auto">
            <a:xfrm>
              <a:off x="1927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" name="Line 34"/>
            <p:cNvSpPr>
              <a:spLocks noChangeShapeType="1"/>
            </p:cNvSpPr>
            <p:nvPr/>
          </p:nvSpPr>
          <p:spPr bwMode="auto">
            <a:xfrm>
              <a:off x="4241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" name="Line 35"/>
            <p:cNvSpPr>
              <a:spLocks noChangeShapeType="1"/>
            </p:cNvSpPr>
            <p:nvPr/>
          </p:nvSpPr>
          <p:spPr bwMode="auto">
            <a:xfrm>
              <a:off x="1927" y="4110"/>
              <a:ext cx="23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9" name="Group 32"/>
          <p:cNvGrpSpPr>
            <a:grpSpLocks/>
          </p:cNvGrpSpPr>
          <p:nvPr/>
        </p:nvGrpSpPr>
        <p:grpSpPr bwMode="auto">
          <a:xfrm rot="16200000">
            <a:off x="6012730" y="3572668"/>
            <a:ext cx="5040314" cy="288925"/>
            <a:chOff x="1927" y="4020"/>
            <a:chExt cx="2314" cy="182"/>
          </a:xfrm>
        </p:grpSpPr>
        <p:sp>
          <p:nvSpPr>
            <p:cNvPr id="20" name="Line 33"/>
            <p:cNvSpPr>
              <a:spLocks noChangeShapeType="1"/>
            </p:cNvSpPr>
            <p:nvPr/>
          </p:nvSpPr>
          <p:spPr bwMode="auto">
            <a:xfrm>
              <a:off x="1927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" name="Line 34"/>
            <p:cNvSpPr>
              <a:spLocks noChangeShapeType="1"/>
            </p:cNvSpPr>
            <p:nvPr/>
          </p:nvSpPr>
          <p:spPr bwMode="auto">
            <a:xfrm>
              <a:off x="4241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" name="Line 35"/>
            <p:cNvSpPr>
              <a:spLocks noChangeShapeType="1"/>
            </p:cNvSpPr>
            <p:nvPr/>
          </p:nvSpPr>
          <p:spPr bwMode="auto">
            <a:xfrm>
              <a:off x="1927" y="4110"/>
              <a:ext cx="23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608905" y="764704"/>
            <a:ext cx="4436169" cy="115888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3984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2895600" cy="304800"/>
          </a:xfrm>
          <a:solidFill>
            <a:schemeClr val="hlink"/>
          </a:solidFill>
        </p:spPr>
        <p:txBody>
          <a:bodyPr>
            <a:normAutofit fontScale="90000"/>
          </a:bodyPr>
          <a:lstStyle/>
          <a:p>
            <a:pPr algn="l" eaLnBrk="1" hangingPunct="1"/>
            <a:r>
              <a:rPr lang="ko-KR" altLang="en-US" sz="2000" smtClean="0"/>
              <a:t>평면도</a:t>
            </a:r>
            <a:r>
              <a:rPr lang="en-US" altLang="ko-KR" sz="2000" smtClean="0"/>
              <a:t>, </a:t>
            </a:r>
            <a:r>
              <a:rPr lang="ko-KR" altLang="en-US" sz="2000" smtClean="0"/>
              <a:t>소방시설</a:t>
            </a:r>
            <a:endParaRPr lang="ko-KR" altLang="en-US" smtClean="0"/>
          </a:p>
        </p:txBody>
      </p:sp>
      <p:sp>
        <p:nvSpPr>
          <p:cNvPr id="15363" name="Text Box 22"/>
          <p:cNvSpPr txBox="1">
            <a:spLocks noChangeArrowheads="1"/>
          </p:cNvSpPr>
          <p:nvPr/>
        </p:nvSpPr>
        <p:spPr bwMode="auto">
          <a:xfrm>
            <a:off x="800100" y="3770313"/>
            <a:ext cx="463550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 b="1">
                <a:latin typeface="Tahoma" pitchFamily="34" charset="0"/>
              </a:rPr>
              <a:t>탁자</a:t>
            </a:r>
          </a:p>
        </p:txBody>
      </p:sp>
      <p:sp>
        <p:nvSpPr>
          <p:cNvPr id="15364" name="Text Box 99"/>
          <p:cNvSpPr txBox="1">
            <a:spLocks noChangeArrowheads="1"/>
          </p:cNvSpPr>
          <p:nvPr/>
        </p:nvSpPr>
        <p:spPr bwMode="auto">
          <a:xfrm>
            <a:off x="742950" y="5903913"/>
            <a:ext cx="603250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출입구</a:t>
            </a:r>
          </a:p>
        </p:txBody>
      </p:sp>
      <p:sp>
        <p:nvSpPr>
          <p:cNvPr id="15365" name="Text Box 100"/>
          <p:cNvSpPr txBox="1">
            <a:spLocks noChangeArrowheads="1"/>
          </p:cNvSpPr>
          <p:nvPr/>
        </p:nvSpPr>
        <p:spPr bwMode="auto">
          <a:xfrm>
            <a:off x="800100" y="4102100"/>
            <a:ext cx="463550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무대</a:t>
            </a:r>
          </a:p>
        </p:txBody>
      </p:sp>
      <p:sp>
        <p:nvSpPr>
          <p:cNvPr id="15366" name="Text Box 101"/>
          <p:cNvSpPr txBox="1">
            <a:spLocks noChangeArrowheads="1"/>
          </p:cNvSpPr>
          <p:nvPr/>
        </p:nvSpPr>
        <p:spPr bwMode="auto">
          <a:xfrm>
            <a:off x="787400" y="5218113"/>
            <a:ext cx="487363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100">
                <a:latin typeface="HY견고딕" pitchFamily="18" charset="-127"/>
                <a:ea typeface="HY견고딕" pitchFamily="18" charset="-127"/>
              </a:rPr>
              <a:t>W.C</a:t>
            </a:r>
          </a:p>
        </p:txBody>
      </p:sp>
      <p:sp>
        <p:nvSpPr>
          <p:cNvPr id="15367" name="Text Box 102"/>
          <p:cNvSpPr txBox="1">
            <a:spLocks noChangeArrowheads="1"/>
          </p:cNvSpPr>
          <p:nvPr/>
        </p:nvSpPr>
        <p:spPr bwMode="auto">
          <a:xfrm>
            <a:off x="800100" y="4456113"/>
            <a:ext cx="463550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>
                <a:latin typeface="HY견고딕" pitchFamily="18" charset="-127"/>
                <a:ea typeface="HY견고딕" pitchFamily="18" charset="-127"/>
              </a:rPr>
              <a:t>주방</a:t>
            </a:r>
            <a:endParaRPr lang="ko-KR" altLang="en-US" sz="1100">
              <a:latin typeface="Tahoma" pitchFamily="34" charset="0"/>
              <a:ea typeface="HY견고딕" pitchFamily="18" charset="-127"/>
            </a:endParaRPr>
          </a:p>
        </p:txBody>
      </p:sp>
      <p:sp>
        <p:nvSpPr>
          <p:cNvPr id="15368" name="Text Box 103"/>
          <p:cNvSpPr txBox="1">
            <a:spLocks noChangeArrowheads="1"/>
          </p:cNvSpPr>
          <p:nvPr/>
        </p:nvSpPr>
        <p:spPr bwMode="auto">
          <a:xfrm>
            <a:off x="800100" y="5599113"/>
            <a:ext cx="458788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100">
                <a:latin typeface="HY견고딕" pitchFamily="18" charset="-127"/>
                <a:ea typeface="HY견고딕" pitchFamily="18" charset="-127"/>
              </a:rPr>
              <a:t>A.C</a:t>
            </a:r>
            <a:endParaRPr lang="en-US" altLang="ko-KR" sz="1100">
              <a:latin typeface="Tahoma" pitchFamily="34" charset="0"/>
              <a:ea typeface="HY견고딕" pitchFamily="18" charset="-127"/>
            </a:endParaRPr>
          </a:p>
        </p:txBody>
      </p:sp>
      <p:sp>
        <p:nvSpPr>
          <p:cNvPr id="15369" name="Text Box 104"/>
          <p:cNvSpPr txBox="1">
            <a:spLocks noChangeArrowheads="1"/>
          </p:cNvSpPr>
          <p:nvPr/>
        </p:nvSpPr>
        <p:spPr bwMode="auto">
          <a:xfrm>
            <a:off x="742950" y="4837113"/>
            <a:ext cx="603250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온풍기</a:t>
            </a:r>
          </a:p>
        </p:txBody>
      </p:sp>
      <p:grpSp>
        <p:nvGrpSpPr>
          <p:cNvPr id="2" name="Group 193"/>
          <p:cNvGrpSpPr>
            <a:grpSpLocks/>
          </p:cNvGrpSpPr>
          <p:nvPr/>
        </p:nvGrpSpPr>
        <p:grpSpPr bwMode="auto">
          <a:xfrm>
            <a:off x="7315200" y="533400"/>
            <a:ext cx="639763" cy="381000"/>
            <a:chOff x="3101" y="1392"/>
            <a:chExt cx="403" cy="240"/>
          </a:xfrm>
        </p:grpSpPr>
        <p:sp>
          <p:nvSpPr>
            <p:cNvPr id="23700" name="Rectangle 148"/>
            <p:cNvSpPr>
              <a:spLocks noChangeArrowheads="1"/>
            </p:cNvSpPr>
            <p:nvPr/>
          </p:nvSpPr>
          <p:spPr bwMode="auto">
            <a:xfrm>
              <a:off x="3132" y="1392"/>
              <a:ext cx="324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5876" name="Text Box 149"/>
            <p:cNvSpPr txBox="1">
              <a:spLocks noChangeArrowheads="1"/>
            </p:cNvSpPr>
            <p:nvPr/>
          </p:nvSpPr>
          <p:spPr bwMode="auto">
            <a:xfrm>
              <a:off x="3101" y="1411"/>
              <a:ext cx="403" cy="17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200" b="1"/>
                <a:t>영상기</a:t>
              </a:r>
            </a:p>
          </p:txBody>
        </p:sp>
      </p:grpSp>
      <p:grpSp>
        <p:nvGrpSpPr>
          <p:cNvPr id="3" name="Group 175"/>
          <p:cNvGrpSpPr>
            <a:grpSpLocks/>
          </p:cNvGrpSpPr>
          <p:nvPr/>
        </p:nvGrpSpPr>
        <p:grpSpPr bwMode="auto">
          <a:xfrm>
            <a:off x="4191000" y="609600"/>
            <a:ext cx="914400" cy="838200"/>
            <a:chOff x="2688" y="336"/>
            <a:chExt cx="576" cy="528"/>
          </a:xfrm>
        </p:grpSpPr>
        <p:sp>
          <p:nvSpPr>
            <p:cNvPr id="15869" name="Rectangle 160"/>
            <p:cNvSpPr>
              <a:spLocks noChangeArrowheads="1"/>
            </p:cNvSpPr>
            <p:nvPr/>
          </p:nvSpPr>
          <p:spPr bwMode="auto">
            <a:xfrm>
              <a:off x="2688" y="336"/>
              <a:ext cx="576" cy="528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14" name="Rectangle 162"/>
            <p:cNvSpPr>
              <a:spLocks noChangeArrowheads="1"/>
            </p:cNvSpPr>
            <p:nvPr/>
          </p:nvSpPr>
          <p:spPr bwMode="auto">
            <a:xfrm>
              <a:off x="2976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3715" name="Rectangle 163"/>
            <p:cNvSpPr>
              <a:spLocks noChangeArrowheads="1"/>
            </p:cNvSpPr>
            <p:nvPr/>
          </p:nvSpPr>
          <p:spPr bwMode="auto">
            <a:xfrm>
              <a:off x="2976" y="527"/>
              <a:ext cx="288" cy="19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3716" name="Rectangle 164"/>
            <p:cNvSpPr>
              <a:spLocks noChangeArrowheads="1"/>
            </p:cNvSpPr>
            <p:nvPr/>
          </p:nvSpPr>
          <p:spPr bwMode="auto">
            <a:xfrm>
              <a:off x="2688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3717" name="Rectangle 165"/>
            <p:cNvSpPr>
              <a:spLocks noChangeArrowheads="1"/>
            </p:cNvSpPr>
            <p:nvPr/>
          </p:nvSpPr>
          <p:spPr bwMode="auto">
            <a:xfrm>
              <a:off x="2688" y="527"/>
              <a:ext cx="288" cy="19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5874" name="Text Box 166"/>
            <p:cNvSpPr txBox="1">
              <a:spLocks noChangeArrowheads="1"/>
            </p:cNvSpPr>
            <p:nvPr/>
          </p:nvSpPr>
          <p:spPr bwMode="auto">
            <a:xfrm>
              <a:off x="2764" y="672"/>
              <a:ext cx="452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>
                  <a:latin typeface="Tahoma" pitchFamily="34" charset="0"/>
                  <a:ea typeface="HY견고딕" pitchFamily="18" charset="-127"/>
                </a:rPr>
                <a:t>영상기</a:t>
              </a:r>
            </a:p>
          </p:txBody>
        </p:sp>
      </p:grpSp>
      <p:grpSp>
        <p:nvGrpSpPr>
          <p:cNvPr id="4" name="Group 176"/>
          <p:cNvGrpSpPr>
            <a:grpSpLocks/>
          </p:cNvGrpSpPr>
          <p:nvPr/>
        </p:nvGrpSpPr>
        <p:grpSpPr bwMode="auto">
          <a:xfrm rot="-5400000">
            <a:off x="5295900" y="571500"/>
            <a:ext cx="914400" cy="838200"/>
            <a:chOff x="2688" y="336"/>
            <a:chExt cx="576" cy="528"/>
          </a:xfrm>
        </p:grpSpPr>
        <p:sp>
          <p:nvSpPr>
            <p:cNvPr id="15863" name="Rectangle 177"/>
            <p:cNvSpPr>
              <a:spLocks noChangeArrowheads="1"/>
            </p:cNvSpPr>
            <p:nvPr/>
          </p:nvSpPr>
          <p:spPr bwMode="auto">
            <a:xfrm>
              <a:off x="2688" y="336"/>
              <a:ext cx="576" cy="528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30" name="Rectangle 178"/>
            <p:cNvSpPr>
              <a:spLocks noChangeArrowheads="1"/>
            </p:cNvSpPr>
            <p:nvPr/>
          </p:nvSpPr>
          <p:spPr bwMode="auto">
            <a:xfrm>
              <a:off x="2976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3731" name="Rectangle 179"/>
            <p:cNvSpPr>
              <a:spLocks noChangeArrowheads="1"/>
            </p:cNvSpPr>
            <p:nvPr/>
          </p:nvSpPr>
          <p:spPr bwMode="auto">
            <a:xfrm>
              <a:off x="2976" y="527"/>
              <a:ext cx="288" cy="19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3732" name="Rectangle 180"/>
            <p:cNvSpPr>
              <a:spLocks noChangeArrowheads="1"/>
            </p:cNvSpPr>
            <p:nvPr/>
          </p:nvSpPr>
          <p:spPr bwMode="auto">
            <a:xfrm>
              <a:off x="2688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3733" name="Rectangle 181"/>
            <p:cNvSpPr>
              <a:spLocks noChangeArrowheads="1"/>
            </p:cNvSpPr>
            <p:nvPr/>
          </p:nvSpPr>
          <p:spPr bwMode="auto">
            <a:xfrm>
              <a:off x="2688" y="527"/>
              <a:ext cx="288" cy="19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5868" name="Text Box 182"/>
            <p:cNvSpPr txBox="1">
              <a:spLocks noChangeArrowheads="1"/>
            </p:cNvSpPr>
            <p:nvPr/>
          </p:nvSpPr>
          <p:spPr bwMode="auto">
            <a:xfrm>
              <a:off x="2764" y="672"/>
              <a:ext cx="452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>
                  <a:latin typeface="Tahoma" pitchFamily="34" charset="0"/>
                  <a:ea typeface="HY견고딕" pitchFamily="18" charset="-127"/>
                </a:rPr>
                <a:t>영상기</a:t>
              </a:r>
            </a:p>
          </p:txBody>
        </p:sp>
      </p:grpSp>
      <p:grpSp>
        <p:nvGrpSpPr>
          <p:cNvPr id="5" name="Group 183"/>
          <p:cNvGrpSpPr>
            <a:grpSpLocks/>
          </p:cNvGrpSpPr>
          <p:nvPr/>
        </p:nvGrpSpPr>
        <p:grpSpPr bwMode="auto">
          <a:xfrm rot="5400000">
            <a:off x="6286500" y="571500"/>
            <a:ext cx="914400" cy="838200"/>
            <a:chOff x="2688" y="336"/>
            <a:chExt cx="576" cy="528"/>
          </a:xfrm>
        </p:grpSpPr>
        <p:sp>
          <p:nvSpPr>
            <p:cNvPr id="15857" name="Rectangle 184"/>
            <p:cNvSpPr>
              <a:spLocks noChangeArrowheads="1"/>
            </p:cNvSpPr>
            <p:nvPr/>
          </p:nvSpPr>
          <p:spPr bwMode="auto">
            <a:xfrm>
              <a:off x="2688" y="336"/>
              <a:ext cx="576" cy="528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37" name="Rectangle 185"/>
            <p:cNvSpPr>
              <a:spLocks noChangeArrowheads="1"/>
            </p:cNvSpPr>
            <p:nvPr/>
          </p:nvSpPr>
          <p:spPr bwMode="auto">
            <a:xfrm>
              <a:off x="2976" y="338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3738" name="Rectangle 186"/>
            <p:cNvSpPr>
              <a:spLocks noChangeArrowheads="1"/>
            </p:cNvSpPr>
            <p:nvPr/>
          </p:nvSpPr>
          <p:spPr bwMode="auto">
            <a:xfrm>
              <a:off x="2976" y="527"/>
              <a:ext cx="288" cy="19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3739" name="Rectangle 187"/>
            <p:cNvSpPr>
              <a:spLocks noChangeArrowheads="1"/>
            </p:cNvSpPr>
            <p:nvPr/>
          </p:nvSpPr>
          <p:spPr bwMode="auto">
            <a:xfrm>
              <a:off x="2688" y="338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3740" name="Rectangle 188"/>
            <p:cNvSpPr>
              <a:spLocks noChangeArrowheads="1"/>
            </p:cNvSpPr>
            <p:nvPr/>
          </p:nvSpPr>
          <p:spPr bwMode="auto">
            <a:xfrm>
              <a:off x="2688" y="527"/>
              <a:ext cx="288" cy="19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5862" name="Text Box 189"/>
            <p:cNvSpPr txBox="1">
              <a:spLocks noChangeArrowheads="1"/>
            </p:cNvSpPr>
            <p:nvPr/>
          </p:nvSpPr>
          <p:spPr bwMode="auto">
            <a:xfrm>
              <a:off x="2764" y="672"/>
              <a:ext cx="452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>
                  <a:latin typeface="Tahoma" pitchFamily="34" charset="0"/>
                  <a:ea typeface="HY견고딕" pitchFamily="18" charset="-127"/>
                </a:rPr>
                <a:t>영상기</a:t>
              </a:r>
            </a:p>
          </p:txBody>
        </p:sp>
      </p:grpSp>
      <p:sp>
        <p:nvSpPr>
          <p:cNvPr id="15374" name="Text Box 194"/>
          <p:cNvSpPr txBox="1">
            <a:spLocks noChangeArrowheads="1"/>
          </p:cNvSpPr>
          <p:nvPr/>
        </p:nvSpPr>
        <p:spPr bwMode="auto">
          <a:xfrm>
            <a:off x="742950" y="6284913"/>
            <a:ext cx="603250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비상구</a:t>
            </a:r>
          </a:p>
        </p:txBody>
      </p:sp>
      <p:sp>
        <p:nvSpPr>
          <p:cNvPr id="15375" name="Text Box 195"/>
          <p:cNvSpPr txBox="1">
            <a:spLocks noChangeArrowheads="1"/>
          </p:cNvSpPr>
          <p:nvPr/>
        </p:nvSpPr>
        <p:spPr bwMode="auto">
          <a:xfrm>
            <a:off x="1768475" y="5249863"/>
            <a:ext cx="295275" cy="428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100">
                <a:latin typeface="HY견고딕" pitchFamily="18" charset="-127"/>
                <a:ea typeface="HY견고딕" pitchFamily="18" charset="-127"/>
              </a:rPr>
              <a:t>A</a:t>
            </a:r>
          </a:p>
          <a:p>
            <a:r>
              <a:rPr lang="en-US" altLang="ko-KR" sz="1100">
                <a:latin typeface="HY견고딕" pitchFamily="18" charset="-127"/>
                <a:ea typeface="HY견고딕" pitchFamily="18" charset="-127"/>
              </a:rPr>
              <a:t>C</a:t>
            </a:r>
          </a:p>
        </p:txBody>
      </p:sp>
      <p:sp>
        <p:nvSpPr>
          <p:cNvPr id="15376" name="Text Box 196"/>
          <p:cNvSpPr txBox="1">
            <a:spLocks noChangeArrowheads="1"/>
          </p:cNvSpPr>
          <p:nvPr/>
        </p:nvSpPr>
        <p:spPr bwMode="auto">
          <a:xfrm>
            <a:off x="1466850" y="5249863"/>
            <a:ext cx="323850" cy="428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100">
                <a:latin typeface="HY견고딕" pitchFamily="18" charset="-127"/>
                <a:ea typeface="HY견고딕" pitchFamily="18" charset="-127"/>
              </a:rPr>
              <a:t>W</a:t>
            </a:r>
          </a:p>
          <a:p>
            <a:r>
              <a:rPr lang="en-US" altLang="ko-KR" sz="1100">
                <a:latin typeface="HY견고딕" pitchFamily="18" charset="-127"/>
                <a:ea typeface="HY견고딕" pitchFamily="18" charset="-127"/>
              </a:rPr>
              <a:t>C</a:t>
            </a:r>
          </a:p>
        </p:txBody>
      </p:sp>
      <p:sp>
        <p:nvSpPr>
          <p:cNvPr id="15377" name="Text Box 197"/>
          <p:cNvSpPr txBox="1">
            <a:spLocks noChangeArrowheads="1"/>
          </p:cNvSpPr>
          <p:nvPr/>
        </p:nvSpPr>
        <p:spPr bwMode="auto">
          <a:xfrm>
            <a:off x="1495425" y="3878263"/>
            <a:ext cx="323850" cy="428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 b="1">
                <a:latin typeface="Tahoma" pitchFamily="34" charset="0"/>
              </a:rPr>
              <a:t>탁</a:t>
            </a:r>
          </a:p>
          <a:p>
            <a:r>
              <a:rPr lang="ko-KR" altLang="en-US" sz="1100" b="1">
                <a:latin typeface="Tahoma" pitchFamily="34" charset="0"/>
              </a:rPr>
              <a:t>자</a:t>
            </a:r>
          </a:p>
        </p:txBody>
      </p:sp>
      <p:sp>
        <p:nvSpPr>
          <p:cNvPr id="15378" name="Text Box 198"/>
          <p:cNvSpPr txBox="1">
            <a:spLocks noChangeArrowheads="1"/>
          </p:cNvSpPr>
          <p:nvPr/>
        </p:nvSpPr>
        <p:spPr bwMode="auto">
          <a:xfrm>
            <a:off x="1466850" y="5783263"/>
            <a:ext cx="323850" cy="596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출</a:t>
            </a:r>
          </a:p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입</a:t>
            </a:r>
          </a:p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구</a:t>
            </a:r>
          </a:p>
        </p:txBody>
      </p:sp>
      <p:sp>
        <p:nvSpPr>
          <p:cNvPr id="15379" name="Text Box 199"/>
          <p:cNvSpPr txBox="1">
            <a:spLocks noChangeArrowheads="1"/>
          </p:cNvSpPr>
          <p:nvPr/>
        </p:nvSpPr>
        <p:spPr bwMode="auto">
          <a:xfrm>
            <a:off x="1771650" y="3878263"/>
            <a:ext cx="323850" cy="428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무</a:t>
            </a:r>
          </a:p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대</a:t>
            </a:r>
          </a:p>
        </p:txBody>
      </p:sp>
      <p:sp>
        <p:nvSpPr>
          <p:cNvPr id="15380" name="Text Box 201"/>
          <p:cNvSpPr txBox="1">
            <a:spLocks noChangeArrowheads="1"/>
          </p:cNvSpPr>
          <p:nvPr/>
        </p:nvSpPr>
        <p:spPr bwMode="auto">
          <a:xfrm>
            <a:off x="1495425" y="4411663"/>
            <a:ext cx="323850" cy="428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>
                <a:latin typeface="HY견고딕" pitchFamily="18" charset="-127"/>
                <a:ea typeface="HY견고딕" pitchFamily="18" charset="-127"/>
              </a:rPr>
              <a:t>주</a:t>
            </a:r>
          </a:p>
          <a:p>
            <a:r>
              <a:rPr lang="ko-KR" altLang="en-US" sz="1100">
                <a:latin typeface="HY견고딕" pitchFamily="18" charset="-127"/>
                <a:ea typeface="HY견고딕" pitchFamily="18" charset="-127"/>
              </a:rPr>
              <a:t>방</a:t>
            </a:r>
            <a:endParaRPr lang="ko-KR" altLang="en-US" sz="1100">
              <a:latin typeface="Tahoma" pitchFamily="34" charset="0"/>
              <a:ea typeface="HY견고딕" pitchFamily="18" charset="-127"/>
            </a:endParaRPr>
          </a:p>
        </p:txBody>
      </p:sp>
      <p:sp>
        <p:nvSpPr>
          <p:cNvPr id="15381" name="Text Box 203"/>
          <p:cNvSpPr txBox="1">
            <a:spLocks noChangeArrowheads="1"/>
          </p:cNvSpPr>
          <p:nvPr/>
        </p:nvSpPr>
        <p:spPr bwMode="auto">
          <a:xfrm>
            <a:off x="1771650" y="4411663"/>
            <a:ext cx="323850" cy="596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온</a:t>
            </a:r>
          </a:p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풍</a:t>
            </a:r>
          </a:p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기</a:t>
            </a:r>
          </a:p>
        </p:txBody>
      </p:sp>
      <p:sp>
        <p:nvSpPr>
          <p:cNvPr id="15382" name="Text Box 204"/>
          <p:cNvSpPr txBox="1">
            <a:spLocks noChangeArrowheads="1"/>
          </p:cNvSpPr>
          <p:nvPr/>
        </p:nvSpPr>
        <p:spPr bwMode="auto">
          <a:xfrm>
            <a:off x="1771650" y="5783263"/>
            <a:ext cx="323850" cy="596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비</a:t>
            </a:r>
          </a:p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상</a:t>
            </a:r>
          </a:p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구</a:t>
            </a:r>
          </a:p>
        </p:txBody>
      </p:sp>
      <p:grpSp>
        <p:nvGrpSpPr>
          <p:cNvPr id="6" name="Group 207"/>
          <p:cNvGrpSpPr>
            <a:grpSpLocks/>
          </p:cNvGrpSpPr>
          <p:nvPr/>
        </p:nvGrpSpPr>
        <p:grpSpPr bwMode="auto">
          <a:xfrm>
            <a:off x="7870825" y="3810000"/>
            <a:ext cx="206375" cy="579438"/>
            <a:chOff x="5184" y="336"/>
            <a:chExt cx="144" cy="384"/>
          </a:xfrm>
        </p:grpSpPr>
        <p:sp>
          <p:nvSpPr>
            <p:cNvPr id="15851" name="Rectangle 208"/>
            <p:cNvSpPr>
              <a:spLocks noChangeArrowheads="1"/>
            </p:cNvSpPr>
            <p:nvPr/>
          </p:nvSpPr>
          <p:spPr bwMode="auto">
            <a:xfrm>
              <a:off x="5184" y="336"/>
              <a:ext cx="144" cy="38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52" name="Line 209"/>
            <p:cNvSpPr>
              <a:spLocks noChangeShapeType="1"/>
            </p:cNvSpPr>
            <p:nvPr/>
          </p:nvSpPr>
          <p:spPr bwMode="auto">
            <a:xfrm>
              <a:off x="5184" y="452"/>
              <a:ext cx="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53" name="Line 210"/>
            <p:cNvSpPr>
              <a:spLocks noChangeShapeType="1"/>
            </p:cNvSpPr>
            <p:nvPr/>
          </p:nvSpPr>
          <p:spPr bwMode="auto">
            <a:xfrm>
              <a:off x="5184" y="498"/>
              <a:ext cx="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54" name="Line 211"/>
            <p:cNvSpPr>
              <a:spLocks noChangeShapeType="1"/>
            </p:cNvSpPr>
            <p:nvPr/>
          </p:nvSpPr>
          <p:spPr bwMode="auto">
            <a:xfrm>
              <a:off x="5184" y="545"/>
              <a:ext cx="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55" name="Line 212"/>
            <p:cNvSpPr>
              <a:spLocks noChangeShapeType="1"/>
            </p:cNvSpPr>
            <p:nvPr/>
          </p:nvSpPr>
          <p:spPr bwMode="auto">
            <a:xfrm>
              <a:off x="5184" y="591"/>
              <a:ext cx="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56" name="Line 213"/>
            <p:cNvSpPr>
              <a:spLocks noChangeShapeType="1"/>
            </p:cNvSpPr>
            <p:nvPr/>
          </p:nvSpPr>
          <p:spPr bwMode="auto">
            <a:xfrm>
              <a:off x="5184" y="637"/>
              <a:ext cx="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7" name="Group 214"/>
          <p:cNvGrpSpPr>
            <a:grpSpLocks/>
          </p:cNvGrpSpPr>
          <p:nvPr/>
        </p:nvGrpSpPr>
        <p:grpSpPr bwMode="auto">
          <a:xfrm>
            <a:off x="3429000" y="3810000"/>
            <a:ext cx="2106613" cy="493713"/>
            <a:chOff x="2993" y="2185"/>
            <a:chExt cx="1327" cy="311"/>
          </a:xfrm>
        </p:grpSpPr>
        <p:sp>
          <p:nvSpPr>
            <p:cNvPr id="15834" name="Line 215"/>
            <p:cNvSpPr>
              <a:spLocks noChangeShapeType="1"/>
            </p:cNvSpPr>
            <p:nvPr/>
          </p:nvSpPr>
          <p:spPr bwMode="auto">
            <a:xfrm>
              <a:off x="2993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35" name="Line 216"/>
            <p:cNvSpPr>
              <a:spLocks noChangeShapeType="1"/>
            </p:cNvSpPr>
            <p:nvPr/>
          </p:nvSpPr>
          <p:spPr bwMode="auto">
            <a:xfrm>
              <a:off x="3082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36" name="Line 217"/>
            <p:cNvSpPr>
              <a:spLocks noChangeShapeType="1"/>
            </p:cNvSpPr>
            <p:nvPr/>
          </p:nvSpPr>
          <p:spPr bwMode="auto">
            <a:xfrm>
              <a:off x="3170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37" name="Line 218"/>
            <p:cNvSpPr>
              <a:spLocks noChangeShapeType="1"/>
            </p:cNvSpPr>
            <p:nvPr/>
          </p:nvSpPr>
          <p:spPr bwMode="auto">
            <a:xfrm>
              <a:off x="3258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38" name="Line 219"/>
            <p:cNvSpPr>
              <a:spLocks noChangeShapeType="1"/>
            </p:cNvSpPr>
            <p:nvPr/>
          </p:nvSpPr>
          <p:spPr bwMode="auto">
            <a:xfrm>
              <a:off x="3347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39" name="Line 220"/>
            <p:cNvSpPr>
              <a:spLocks noChangeShapeType="1"/>
            </p:cNvSpPr>
            <p:nvPr/>
          </p:nvSpPr>
          <p:spPr bwMode="auto">
            <a:xfrm>
              <a:off x="3436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40" name="Line 221"/>
            <p:cNvSpPr>
              <a:spLocks noChangeShapeType="1"/>
            </p:cNvSpPr>
            <p:nvPr/>
          </p:nvSpPr>
          <p:spPr bwMode="auto">
            <a:xfrm>
              <a:off x="3524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41" name="Line 222"/>
            <p:cNvSpPr>
              <a:spLocks noChangeShapeType="1"/>
            </p:cNvSpPr>
            <p:nvPr/>
          </p:nvSpPr>
          <p:spPr bwMode="auto">
            <a:xfrm>
              <a:off x="3612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42" name="Line 223"/>
            <p:cNvSpPr>
              <a:spLocks noChangeShapeType="1"/>
            </p:cNvSpPr>
            <p:nvPr/>
          </p:nvSpPr>
          <p:spPr bwMode="auto">
            <a:xfrm>
              <a:off x="3701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43" name="Line 224"/>
            <p:cNvSpPr>
              <a:spLocks noChangeShapeType="1"/>
            </p:cNvSpPr>
            <p:nvPr/>
          </p:nvSpPr>
          <p:spPr bwMode="auto">
            <a:xfrm>
              <a:off x="3789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44" name="Line 225"/>
            <p:cNvSpPr>
              <a:spLocks noChangeShapeType="1"/>
            </p:cNvSpPr>
            <p:nvPr/>
          </p:nvSpPr>
          <p:spPr bwMode="auto">
            <a:xfrm>
              <a:off x="3877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45" name="Line 226"/>
            <p:cNvSpPr>
              <a:spLocks noChangeShapeType="1"/>
            </p:cNvSpPr>
            <p:nvPr/>
          </p:nvSpPr>
          <p:spPr bwMode="auto">
            <a:xfrm>
              <a:off x="3966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46" name="Line 227"/>
            <p:cNvSpPr>
              <a:spLocks noChangeShapeType="1"/>
            </p:cNvSpPr>
            <p:nvPr/>
          </p:nvSpPr>
          <p:spPr bwMode="auto">
            <a:xfrm>
              <a:off x="4055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47" name="Line 228"/>
            <p:cNvSpPr>
              <a:spLocks noChangeShapeType="1"/>
            </p:cNvSpPr>
            <p:nvPr/>
          </p:nvSpPr>
          <p:spPr bwMode="auto">
            <a:xfrm>
              <a:off x="4144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48" name="Line 229"/>
            <p:cNvSpPr>
              <a:spLocks noChangeShapeType="1"/>
            </p:cNvSpPr>
            <p:nvPr/>
          </p:nvSpPr>
          <p:spPr bwMode="auto">
            <a:xfrm>
              <a:off x="4232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49" name="Line 230"/>
            <p:cNvSpPr>
              <a:spLocks noChangeShapeType="1"/>
            </p:cNvSpPr>
            <p:nvPr/>
          </p:nvSpPr>
          <p:spPr bwMode="auto">
            <a:xfrm>
              <a:off x="4304" y="2185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50" name="Line 231"/>
            <p:cNvSpPr>
              <a:spLocks noChangeShapeType="1"/>
            </p:cNvSpPr>
            <p:nvPr/>
          </p:nvSpPr>
          <p:spPr bwMode="auto">
            <a:xfrm flipH="1">
              <a:off x="2993" y="2319"/>
              <a:ext cx="132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8" name="Group 504"/>
          <p:cNvGrpSpPr>
            <a:grpSpLocks/>
          </p:cNvGrpSpPr>
          <p:nvPr/>
        </p:nvGrpSpPr>
        <p:grpSpPr bwMode="auto">
          <a:xfrm>
            <a:off x="5715000" y="5105400"/>
            <a:ext cx="2057400" cy="685800"/>
            <a:chOff x="3648" y="3312"/>
            <a:chExt cx="1296" cy="432"/>
          </a:xfrm>
        </p:grpSpPr>
        <p:sp>
          <p:nvSpPr>
            <p:cNvPr id="15814" name="Rectangle 234"/>
            <p:cNvSpPr>
              <a:spLocks noChangeArrowheads="1"/>
            </p:cNvSpPr>
            <p:nvPr/>
          </p:nvSpPr>
          <p:spPr bwMode="auto">
            <a:xfrm>
              <a:off x="3648" y="3312"/>
              <a:ext cx="1296" cy="43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15" name="Line 235"/>
            <p:cNvSpPr>
              <a:spLocks noChangeShapeType="1"/>
            </p:cNvSpPr>
            <p:nvPr/>
          </p:nvSpPr>
          <p:spPr bwMode="auto">
            <a:xfrm>
              <a:off x="3891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6" name="Line 236"/>
            <p:cNvSpPr>
              <a:spLocks noChangeShapeType="1"/>
            </p:cNvSpPr>
            <p:nvPr/>
          </p:nvSpPr>
          <p:spPr bwMode="auto">
            <a:xfrm>
              <a:off x="3945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7" name="Line 237"/>
            <p:cNvSpPr>
              <a:spLocks noChangeShapeType="1"/>
            </p:cNvSpPr>
            <p:nvPr/>
          </p:nvSpPr>
          <p:spPr bwMode="auto">
            <a:xfrm>
              <a:off x="3999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8" name="Line 238"/>
            <p:cNvSpPr>
              <a:spLocks noChangeShapeType="1"/>
            </p:cNvSpPr>
            <p:nvPr/>
          </p:nvSpPr>
          <p:spPr bwMode="auto">
            <a:xfrm>
              <a:off x="4053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9" name="Line 239"/>
            <p:cNvSpPr>
              <a:spLocks noChangeShapeType="1"/>
            </p:cNvSpPr>
            <p:nvPr/>
          </p:nvSpPr>
          <p:spPr bwMode="auto">
            <a:xfrm>
              <a:off x="4107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0" name="Line 240"/>
            <p:cNvSpPr>
              <a:spLocks noChangeShapeType="1"/>
            </p:cNvSpPr>
            <p:nvPr/>
          </p:nvSpPr>
          <p:spPr bwMode="auto">
            <a:xfrm>
              <a:off x="4161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1" name="Line 241"/>
            <p:cNvSpPr>
              <a:spLocks noChangeShapeType="1"/>
            </p:cNvSpPr>
            <p:nvPr/>
          </p:nvSpPr>
          <p:spPr bwMode="auto">
            <a:xfrm>
              <a:off x="4215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2" name="Line 242"/>
            <p:cNvSpPr>
              <a:spLocks noChangeShapeType="1"/>
            </p:cNvSpPr>
            <p:nvPr/>
          </p:nvSpPr>
          <p:spPr bwMode="auto">
            <a:xfrm>
              <a:off x="4269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3" name="Line 243"/>
            <p:cNvSpPr>
              <a:spLocks noChangeShapeType="1"/>
            </p:cNvSpPr>
            <p:nvPr/>
          </p:nvSpPr>
          <p:spPr bwMode="auto">
            <a:xfrm>
              <a:off x="4323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4" name="Line 244"/>
            <p:cNvSpPr>
              <a:spLocks noChangeShapeType="1"/>
            </p:cNvSpPr>
            <p:nvPr/>
          </p:nvSpPr>
          <p:spPr bwMode="auto">
            <a:xfrm>
              <a:off x="4377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5" name="Line 245"/>
            <p:cNvSpPr>
              <a:spLocks noChangeShapeType="1"/>
            </p:cNvSpPr>
            <p:nvPr/>
          </p:nvSpPr>
          <p:spPr bwMode="auto">
            <a:xfrm>
              <a:off x="4431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6" name="Line 246"/>
            <p:cNvSpPr>
              <a:spLocks noChangeShapeType="1"/>
            </p:cNvSpPr>
            <p:nvPr/>
          </p:nvSpPr>
          <p:spPr bwMode="auto">
            <a:xfrm>
              <a:off x="4485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7" name="Line 247"/>
            <p:cNvSpPr>
              <a:spLocks noChangeShapeType="1"/>
            </p:cNvSpPr>
            <p:nvPr/>
          </p:nvSpPr>
          <p:spPr bwMode="auto">
            <a:xfrm>
              <a:off x="4539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8" name="Line 248"/>
            <p:cNvSpPr>
              <a:spLocks noChangeShapeType="1"/>
            </p:cNvSpPr>
            <p:nvPr/>
          </p:nvSpPr>
          <p:spPr bwMode="auto">
            <a:xfrm>
              <a:off x="4593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9" name="Line 249"/>
            <p:cNvSpPr>
              <a:spLocks noChangeShapeType="1"/>
            </p:cNvSpPr>
            <p:nvPr/>
          </p:nvSpPr>
          <p:spPr bwMode="auto">
            <a:xfrm>
              <a:off x="4647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30" name="Line 250"/>
            <p:cNvSpPr>
              <a:spLocks noChangeShapeType="1"/>
            </p:cNvSpPr>
            <p:nvPr/>
          </p:nvSpPr>
          <p:spPr bwMode="auto">
            <a:xfrm>
              <a:off x="4701" y="331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31" name="Line 251"/>
            <p:cNvSpPr>
              <a:spLocks noChangeShapeType="1"/>
            </p:cNvSpPr>
            <p:nvPr/>
          </p:nvSpPr>
          <p:spPr bwMode="auto">
            <a:xfrm>
              <a:off x="3891" y="3528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32" name="Line 252"/>
            <p:cNvSpPr>
              <a:spLocks noChangeShapeType="1"/>
            </p:cNvSpPr>
            <p:nvPr/>
          </p:nvSpPr>
          <p:spPr bwMode="auto">
            <a:xfrm>
              <a:off x="3891" y="3636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33" name="Line 253"/>
            <p:cNvSpPr>
              <a:spLocks noChangeShapeType="1"/>
            </p:cNvSpPr>
            <p:nvPr/>
          </p:nvSpPr>
          <p:spPr bwMode="auto">
            <a:xfrm>
              <a:off x="3891" y="3420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9" name="Group 505"/>
          <p:cNvGrpSpPr>
            <a:grpSpLocks/>
          </p:cNvGrpSpPr>
          <p:nvPr/>
        </p:nvGrpSpPr>
        <p:grpSpPr bwMode="auto">
          <a:xfrm>
            <a:off x="5715000" y="5867400"/>
            <a:ext cx="2057400" cy="685800"/>
            <a:chOff x="3648" y="3792"/>
            <a:chExt cx="1296" cy="432"/>
          </a:xfrm>
        </p:grpSpPr>
        <p:sp>
          <p:nvSpPr>
            <p:cNvPr id="15794" name="Rectangle 256"/>
            <p:cNvSpPr>
              <a:spLocks noChangeArrowheads="1"/>
            </p:cNvSpPr>
            <p:nvPr/>
          </p:nvSpPr>
          <p:spPr bwMode="auto">
            <a:xfrm>
              <a:off x="3648" y="3792"/>
              <a:ext cx="1296" cy="43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95" name="Line 257"/>
            <p:cNvSpPr>
              <a:spLocks noChangeShapeType="1"/>
            </p:cNvSpPr>
            <p:nvPr/>
          </p:nvSpPr>
          <p:spPr bwMode="auto">
            <a:xfrm>
              <a:off x="3891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96" name="Line 258"/>
            <p:cNvSpPr>
              <a:spLocks noChangeShapeType="1"/>
            </p:cNvSpPr>
            <p:nvPr/>
          </p:nvSpPr>
          <p:spPr bwMode="auto">
            <a:xfrm>
              <a:off x="3945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97" name="Line 259"/>
            <p:cNvSpPr>
              <a:spLocks noChangeShapeType="1"/>
            </p:cNvSpPr>
            <p:nvPr/>
          </p:nvSpPr>
          <p:spPr bwMode="auto">
            <a:xfrm>
              <a:off x="3999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98" name="Line 260"/>
            <p:cNvSpPr>
              <a:spLocks noChangeShapeType="1"/>
            </p:cNvSpPr>
            <p:nvPr/>
          </p:nvSpPr>
          <p:spPr bwMode="auto">
            <a:xfrm>
              <a:off x="4053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99" name="Line 261"/>
            <p:cNvSpPr>
              <a:spLocks noChangeShapeType="1"/>
            </p:cNvSpPr>
            <p:nvPr/>
          </p:nvSpPr>
          <p:spPr bwMode="auto">
            <a:xfrm>
              <a:off x="4107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0" name="Line 262"/>
            <p:cNvSpPr>
              <a:spLocks noChangeShapeType="1"/>
            </p:cNvSpPr>
            <p:nvPr/>
          </p:nvSpPr>
          <p:spPr bwMode="auto">
            <a:xfrm>
              <a:off x="4161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1" name="Line 263"/>
            <p:cNvSpPr>
              <a:spLocks noChangeShapeType="1"/>
            </p:cNvSpPr>
            <p:nvPr/>
          </p:nvSpPr>
          <p:spPr bwMode="auto">
            <a:xfrm>
              <a:off x="4215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2" name="Line 264"/>
            <p:cNvSpPr>
              <a:spLocks noChangeShapeType="1"/>
            </p:cNvSpPr>
            <p:nvPr/>
          </p:nvSpPr>
          <p:spPr bwMode="auto">
            <a:xfrm>
              <a:off x="4269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3" name="Line 265"/>
            <p:cNvSpPr>
              <a:spLocks noChangeShapeType="1"/>
            </p:cNvSpPr>
            <p:nvPr/>
          </p:nvSpPr>
          <p:spPr bwMode="auto">
            <a:xfrm>
              <a:off x="4323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4" name="Line 266"/>
            <p:cNvSpPr>
              <a:spLocks noChangeShapeType="1"/>
            </p:cNvSpPr>
            <p:nvPr/>
          </p:nvSpPr>
          <p:spPr bwMode="auto">
            <a:xfrm>
              <a:off x="4377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5" name="Line 267"/>
            <p:cNvSpPr>
              <a:spLocks noChangeShapeType="1"/>
            </p:cNvSpPr>
            <p:nvPr/>
          </p:nvSpPr>
          <p:spPr bwMode="auto">
            <a:xfrm>
              <a:off x="4431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6" name="Line 268"/>
            <p:cNvSpPr>
              <a:spLocks noChangeShapeType="1"/>
            </p:cNvSpPr>
            <p:nvPr/>
          </p:nvSpPr>
          <p:spPr bwMode="auto">
            <a:xfrm>
              <a:off x="4485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7" name="Line 269"/>
            <p:cNvSpPr>
              <a:spLocks noChangeShapeType="1"/>
            </p:cNvSpPr>
            <p:nvPr/>
          </p:nvSpPr>
          <p:spPr bwMode="auto">
            <a:xfrm>
              <a:off x="4539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8" name="Line 270"/>
            <p:cNvSpPr>
              <a:spLocks noChangeShapeType="1"/>
            </p:cNvSpPr>
            <p:nvPr/>
          </p:nvSpPr>
          <p:spPr bwMode="auto">
            <a:xfrm>
              <a:off x="4593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9" name="Line 271"/>
            <p:cNvSpPr>
              <a:spLocks noChangeShapeType="1"/>
            </p:cNvSpPr>
            <p:nvPr/>
          </p:nvSpPr>
          <p:spPr bwMode="auto">
            <a:xfrm>
              <a:off x="4647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0" name="Line 272"/>
            <p:cNvSpPr>
              <a:spLocks noChangeShapeType="1"/>
            </p:cNvSpPr>
            <p:nvPr/>
          </p:nvSpPr>
          <p:spPr bwMode="auto">
            <a:xfrm>
              <a:off x="4701" y="379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1" name="Line 273"/>
            <p:cNvSpPr>
              <a:spLocks noChangeShapeType="1"/>
            </p:cNvSpPr>
            <p:nvPr/>
          </p:nvSpPr>
          <p:spPr bwMode="auto">
            <a:xfrm>
              <a:off x="3891" y="4008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2" name="Line 274"/>
            <p:cNvSpPr>
              <a:spLocks noChangeShapeType="1"/>
            </p:cNvSpPr>
            <p:nvPr/>
          </p:nvSpPr>
          <p:spPr bwMode="auto">
            <a:xfrm>
              <a:off x="3891" y="4116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3" name="Line 275"/>
            <p:cNvSpPr>
              <a:spLocks noChangeShapeType="1"/>
            </p:cNvSpPr>
            <p:nvPr/>
          </p:nvSpPr>
          <p:spPr bwMode="auto">
            <a:xfrm>
              <a:off x="3891" y="3900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0" name="Group 276"/>
          <p:cNvGrpSpPr>
            <a:grpSpLocks/>
          </p:cNvGrpSpPr>
          <p:nvPr/>
        </p:nvGrpSpPr>
        <p:grpSpPr bwMode="auto">
          <a:xfrm rot="10800000">
            <a:off x="6172200" y="3276600"/>
            <a:ext cx="2106613" cy="493713"/>
            <a:chOff x="3089" y="2281"/>
            <a:chExt cx="1327" cy="311"/>
          </a:xfrm>
        </p:grpSpPr>
        <p:sp>
          <p:nvSpPr>
            <p:cNvPr id="15777" name="Line 277"/>
            <p:cNvSpPr>
              <a:spLocks noChangeShapeType="1"/>
            </p:cNvSpPr>
            <p:nvPr/>
          </p:nvSpPr>
          <p:spPr bwMode="auto">
            <a:xfrm>
              <a:off x="3089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78" name="Line 278"/>
            <p:cNvSpPr>
              <a:spLocks noChangeShapeType="1"/>
            </p:cNvSpPr>
            <p:nvPr/>
          </p:nvSpPr>
          <p:spPr bwMode="auto">
            <a:xfrm>
              <a:off x="3178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79" name="Line 279"/>
            <p:cNvSpPr>
              <a:spLocks noChangeShapeType="1"/>
            </p:cNvSpPr>
            <p:nvPr/>
          </p:nvSpPr>
          <p:spPr bwMode="auto">
            <a:xfrm>
              <a:off x="3266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80" name="Line 280"/>
            <p:cNvSpPr>
              <a:spLocks noChangeShapeType="1"/>
            </p:cNvSpPr>
            <p:nvPr/>
          </p:nvSpPr>
          <p:spPr bwMode="auto">
            <a:xfrm>
              <a:off x="3354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81" name="Line 281"/>
            <p:cNvSpPr>
              <a:spLocks noChangeShapeType="1"/>
            </p:cNvSpPr>
            <p:nvPr/>
          </p:nvSpPr>
          <p:spPr bwMode="auto">
            <a:xfrm>
              <a:off x="3443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82" name="Line 282"/>
            <p:cNvSpPr>
              <a:spLocks noChangeShapeType="1"/>
            </p:cNvSpPr>
            <p:nvPr/>
          </p:nvSpPr>
          <p:spPr bwMode="auto">
            <a:xfrm>
              <a:off x="3532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83" name="Line 283"/>
            <p:cNvSpPr>
              <a:spLocks noChangeShapeType="1"/>
            </p:cNvSpPr>
            <p:nvPr/>
          </p:nvSpPr>
          <p:spPr bwMode="auto">
            <a:xfrm>
              <a:off x="3620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84" name="Line 284"/>
            <p:cNvSpPr>
              <a:spLocks noChangeShapeType="1"/>
            </p:cNvSpPr>
            <p:nvPr/>
          </p:nvSpPr>
          <p:spPr bwMode="auto">
            <a:xfrm>
              <a:off x="3708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85" name="Line 285"/>
            <p:cNvSpPr>
              <a:spLocks noChangeShapeType="1"/>
            </p:cNvSpPr>
            <p:nvPr/>
          </p:nvSpPr>
          <p:spPr bwMode="auto">
            <a:xfrm>
              <a:off x="3797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86" name="Line 286"/>
            <p:cNvSpPr>
              <a:spLocks noChangeShapeType="1"/>
            </p:cNvSpPr>
            <p:nvPr/>
          </p:nvSpPr>
          <p:spPr bwMode="auto">
            <a:xfrm>
              <a:off x="3885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87" name="Line 287"/>
            <p:cNvSpPr>
              <a:spLocks noChangeShapeType="1"/>
            </p:cNvSpPr>
            <p:nvPr/>
          </p:nvSpPr>
          <p:spPr bwMode="auto">
            <a:xfrm>
              <a:off x="3973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88" name="Line 288"/>
            <p:cNvSpPr>
              <a:spLocks noChangeShapeType="1"/>
            </p:cNvSpPr>
            <p:nvPr/>
          </p:nvSpPr>
          <p:spPr bwMode="auto">
            <a:xfrm>
              <a:off x="4062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89" name="Line 289"/>
            <p:cNvSpPr>
              <a:spLocks noChangeShapeType="1"/>
            </p:cNvSpPr>
            <p:nvPr/>
          </p:nvSpPr>
          <p:spPr bwMode="auto">
            <a:xfrm>
              <a:off x="4151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90" name="Line 290"/>
            <p:cNvSpPr>
              <a:spLocks noChangeShapeType="1"/>
            </p:cNvSpPr>
            <p:nvPr/>
          </p:nvSpPr>
          <p:spPr bwMode="auto">
            <a:xfrm>
              <a:off x="4240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91" name="Line 291"/>
            <p:cNvSpPr>
              <a:spLocks noChangeShapeType="1"/>
            </p:cNvSpPr>
            <p:nvPr/>
          </p:nvSpPr>
          <p:spPr bwMode="auto">
            <a:xfrm>
              <a:off x="4328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92" name="Line 292"/>
            <p:cNvSpPr>
              <a:spLocks noChangeShapeType="1"/>
            </p:cNvSpPr>
            <p:nvPr/>
          </p:nvSpPr>
          <p:spPr bwMode="auto">
            <a:xfrm>
              <a:off x="4400" y="2281"/>
              <a:ext cx="0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93" name="Line 293"/>
            <p:cNvSpPr>
              <a:spLocks noChangeShapeType="1"/>
            </p:cNvSpPr>
            <p:nvPr/>
          </p:nvSpPr>
          <p:spPr bwMode="auto">
            <a:xfrm flipH="1">
              <a:off x="3089" y="2415"/>
              <a:ext cx="132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1" name="Group 871"/>
          <p:cNvGrpSpPr>
            <a:grpSpLocks/>
          </p:cNvGrpSpPr>
          <p:nvPr/>
        </p:nvGrpSpPr>
        <p:grpSpPr bwMode="auto">
          <a:xfrm>
            <a:off x="8456613" y="4495800"/>
            <a:ext cx="534987" cy="2057400"/>
            <a:chOff x="5375" y="2928"/>
            <a:chExt cx="337" cy="1296"/>
          </a:xfrm>
        </p:grpSpPr>
        <p:sp>
          <p:nvSpPr>
            <p:cNvPr id="15759" name="Rectangle 296"/>
            <p:cNvSpPr>
              <a:spLocks noChangeArrowheads="1"/>
            </p:cNvSpPr>
            <p:nvPr/>
          </p:nvSpPr>
          <p:spPr bwMode="auto">
            <a:xfrm rot="5400000">
              <a:off x="4896" y="3408"/>
              <a:ext cx="1296" cy="33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60" name="Line 297"/>
            <p:cNvSpPr>
              <a:spLocks noChangeShapeType="1"/>
            </p:cNvSpPr>
            <p:nvPr/>
          </p:nvSpPr>
          <p:spPr bwMode="auto">
            <a:xfrm rot="5400000">
              <a:off x="5543" y="300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61" name="Line 298"/>
            <p:cNvSpPr>
              <a:spLocks noChangeShapeType="1"/>
            </p:cNvSpPr>
            <p:nvPr/>
          </p:nvSpPr>
          <p:spPr bwMode="auto">
            <a:xfrm rot="5400000">
              <a:off x="5543" y="305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62" name="Line 299"/>
            <p:cNvSpPr>
              <a:spLocks noChangeShapeType="1"/>
            </p:cNvSpPr>
            <p:nvPr/>
          </p:nvSpPr>
          <p:spPr bwMode="auto">
            <a:xfrm rot="5400000">
              <a:off x="5543" y="311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63" name="Line 300"/>
            <p:cNvSpPr>
              <a:spLocks noChangeShapeType="1"/>
            </p:cNvSpPr>
            <p:nvPr/>
          </p:nvSpPr>
          <p:spPr bwMode="auto">
            <a:xfrm rot="5400000">
              <a:off x="5543" y="316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64" name="Line 301"/>
            <p:cNvSpPr>
              <a:spLocks noChangeShapeType="1"/>
            </p:cNvSpPr>
            <p:nvPr/>
          </p:nvSpPr>
          <p:spPr bwMode="auto">
            <a:xfrm rot="5400000">
              <a:off x="5543" y="321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65" name="Line 302"/>
            <p:cNvSpPr>
              <a:spLocks noChangeShapeType="1"/>
            </p:cNvSpPr>
            <p:nvPr/>
          </p:nvSpPr>
          <p:spPr bwMode="auto">
            <a:xfrm rot="5400000">
              <a:off x="5543" y="327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66" name="Line 303"/>
            <p:cNvSpPr>
              <a:spLocks noChangeShapeType="1"/>
            </p:cNvSpPr>
            <p:nvPr/>
          </p:nvSpPr>
          <p:spPr bwMode="auto">
            <a:xfrm rot="5400000">
              <a:off x="5543" y="332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67" name="Line 304"/>
            <p:cNvSpPr>
              <a:spLocks noChangeShapeType="1"/>
            </p:cNvSpPr>
            <p:nvPr/>
          </p:nvSpPr>
          <p:spPr bwMode="auto">
            <a:xfrm rot="5400000">
              <a:off x="5543" y="338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68" name="Line 305"/>
            <p:cNvSpPr>
              <a:spLocks noChangeShapeType="1"/>
            </p:cNvSpPr>
            <p:nvPr/>
          </p:nvSpPr>
          <p:spPr bwMode="auto">
            <a:xfrm rot="5400000">
              <a:off x="5543" y="343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69" name="Line 306"/>
            <p:cNvSpPr>
              <a:spLocks noChangeShapeType="1"/>
            </p:cNvSpPr>
            <p:nvPr/>
          </p:nvSpPr>
          <p:spPr bwMode="auto">
            <a:xfrm rot="5400000">
              <a:off x="5543" y="348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70" name="Line 307"/>
            <p:cNvSpPr>
              <a:spLocks noChangeShapeType="1"/>
            </p:cNvSpPr>
            <p:nvPr/>
          </p:nvSpPr>
          <p:spPr bwMode="auto">
            <a:xfrm rot="5400000">
              <a:off x="5543" y="354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71" name="Line 308"/>
            <p:cNvSpPr>
              <a:spLocks noChangeShapeType="1"/>
            </p:cNvSpPr>
            <p:nvPr/>
          </p:nvSpPr>
          <p:spPr bwMode="auto">
            <a:xfrm rot="5400000">
              <a:off x="5543" y="359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72" name="Line 309"/>
            <p:cNvSpPr>
              <a:spLocks noChangeShapeType="1"/>
            </p:cNvSpPr>
            <p:nvPr/>
          </p:nvSpPr>
          <p:spPr bwMode="auto">
            <a:xfrm rot="5400000">
              <a:off x="5543" y="365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73" name="Line 310"/>
            <p:cNvSpPr>
              <a:spLocks noChangeShapeType="1"/>
            </p:cNvSpPr>
            <p:nvPr/>
          </p:nvSpPr>
          <p:spPr bwMode="auto">
            <a:xfrm rot="5400000">
              <a:off x="5543" y="370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74" name="Line 311"/>
            <p:cNvSpPr>
              <a:spLocks noChangeShapeType="1"/>
            </p:cNvSpPr>
            <p:nvPr/>
          </p:nvSpPr>
          <p:spPr bwMode="auto">
            <a:xfrm rot="5400000">
              <a:off x="5543" y="375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75" name="Line 312"/>
            <p:cNvSpPr>
              <a:spLocks noChangeShapeType="1"/>
            </p:cNvSpPr>
            <p:nvPr/>
          </p:nvSpPr>
          <p:spPr bwMode="auto">
            <a:xfrm rot="5400000">
              <a:off x="5543" y="38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76" name="Line 313"/>
            <p:cNvSpPr>
              <a:spLocks noChangeShapeType="1"/>
            </p:cNvSpPr>
            <p:nvPr/>
          </p:nvSpPr>
          <p:spPr bwMode="auto">
            <a:xfrm rot="5400000">
              <a:off x="5139" y="3576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2" name="Group 506"/>
          <p:cNvGrpSpPr>
            <a:grpSpLocks/>
          </p:cNvGrpSpPr>
          <p:nvPr/>
        </p:nvGrpSpPr>
        <p:grpSpPr bwMode="auto">
          <a:xfrm>
            <a:off x="7847013" y="4495800"/>
            <a:ext cx="534987" cy="2057400"/>
            <a:chOff x="4991" y="2928"/>
            <a:chExt cx="337" cy="1296"/>
          </a:xfrm>
        </p:grpSpPr>
        <p:sp>
          <p:nvSpPr>
            <p:cNvPr id="15741" name="Rectangle 316"/>
            <p:cNvSpPr>
              <a:spLocks noChangeArrowheads="1"/>
            </p:cNvSpPr>
            <p:nvPr/>
          </p:nvSpPr>
          <p:spPr bwMode="auto">
            <a:xfrm rot="-5400000">
              <a:off x="4512" y="3408"/>
              <a:ext cx="1296" cy="33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42" name="Line 317"/>
            <p:cNvSpPr>
              <a:spLocks noChangeShapeType="1"/>
            </p:cNvSpPr>
            <p:nvPr/>
          </p:nvSpPr>
          <p:spPr bwMode="auto">
            <a:xfrm rot="-5400000">
              <a:off x="5160" y="38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43" name="Line 318"/>
            <p:cNvSpPr>
              <a:spLocks noChangeShapeType="1"/>
            </p:cNvSpPr>
            <p:nvPr/>
          </p:nvSpPr>
          <p:spPr bwMode="auto">
            <a:xfrm rot="-5400000">
              <a:off x="5160" y="375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44" name="Line 319"/>
            <p:cNvSpPr>
              <a:spLocks noChangeShapeType="1"/>
            </p:cNvSpPr>
            <p:nvPr/>
          </p:nvSpPr>
          <p:spPr bwMode="auto">
            <a:xfrm rot="-5400000">
              <a:off x="5160" y="370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45" name="Line 320"/>
            <p:cNvSpPr>
              <a:spLocks noChangeShapeType="1"/>
            </p:cNvSpPr>
            <p:nvPr/>
          </p:nvSpPr>
          <p:spPr bwMode="auto">
            <a:xfrm rot="-5400000">
              <a:off x="5160" y="365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46" name="Line 321"/>
            <p:cNvSpPr>
              <a:spLocks noChangeShapeType="1"/>
            </p:cNvSpPr>
            <p:nvPr/>
          </p:nvSpPr>
          <p:spPr bwMode="auto">
            <a:xfrm rot="-5400000">
              <a:off x="5159" y="359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47" name="Line 322"/>
            <p:cNvSpPr>
              <a:spLocks noChangeShapeType="1"/>
            </p:cNvSpPr>
            <p:nvPr/>
          </p:nvSpPr>
          <p:spPr bwMode="auto">
            <a:xfrm rot="-5400000">
              <a:off x="5159" y="354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48" name="Line 323"/>
            <p:cNvSpPr>
              <a:spLocks noChangeShapeType="1"/>
            </p:cNvSpPr>
            <p:nvPr/>
          </p:nvSpPr>
          <p:spPr bwMode="auto">
            <a:xfrm rot="-5400000">
              <a:off x="5159" y="348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49" name="Line 324"/>
            <p:cNvSpPr>
              <a:spLocks noChangeShapeType="1"/>
            </p:cNvSpPr>
            <p:nvPr/>
          </p:nvSpPr>
          <p:spPr bwMode="auto">
            <a:xfrm rot="-5400000">
              <a:off x="5159" y="343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50" name="Line 325"/>
            <p:cNvSpPr>
              <a:spLocks noChangeShapeType="1"/>
            </p:cNvSpPr>
            <p:nvPr/>
          </p:nvSpPr>
          <p:spPr bwMode="auto">
            <a:xfrm rot="-5400000">
              <a:off x="5159" y="338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51" name="Line 326"/>
            <p:cNvSpPr>
              <a:spLocks noChangeShapeType="1"/>
            </p:cNvSpPr>
            <p:nvPr/>
          </p:nvSpPr>
          <p:spPr bwMode="auto">
            <a:xfrm rot="-5400000">
              <a:off x="5159" y="332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52" name="Line 327"/>
            <p:cNvSpPr>
              <a:spLocks noChangeShapeType="1"/>
            </p:cNvSpPr>
            <p:nvPr/>
          </p:nvSpPr>
          <p:spPr bwMode="auto">
            <a:xfrm rot="-5400000">
              <a:off x="5159" y="327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53" name="Line 328"/>
            <p:cNvSpPr>
              <a:spLocks noChangeShapeType="1"/>
            </p:cNvSpPr>
            <p:nvPr/>
          </p:nvSpPr>
          <p:spPr bwMode="auto">
            <a:xfrm rot="-5400000">
              <a:off x="5159" y="321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54" name="Line 329"/>
            <p:cNvSpPr>
              <a:spLocks noChangeShapeType="1"/>
            </p:cNvSpPr>
            <p:nvPr/>
          </p:nvSpPr>
          <p:spPr bwMode="auto">
            <a:xfrm rot="-5400000">
              <a:off x="5159" y="316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55" name="Line 330"/>
            <p:cNvSpPr>
              <a:spLocks noChangeShapeType="1"/>
            </p:cNvSpPr>
            <p:nvPr/>
          </p:nvSpPr>
          <p:spPr bwMode="auto">
            <a:xfrm rot="-5400000">
              <a:off x="5159" y="311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56" name="Line 331"/>
            <p:cNvSpPr>
              <a:spLocks noChangeShapeType="1"/>
            </p:cNvSpPr>
            <p:nvPr/>
          </p:nvSpPr>
          <p:spPr bwMode="auto">
            <a:xfrm rot="-5400000">
              <a:off x="5159" y="305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57" name="Line 332"/>
            <p:cNvSpPr>
              <a:spLocks noChangeShapeType="1"/>
            </p:cNvSpPr>
            <p:nvPr/>
          </p:nvSpPr>
          <p:spPr bwMode="auto">
            <a:xfrm rot="-5400000">
              <a:off x="5159" y="300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58" name="Line 333"/>
            <p:cNvSpPr>
              <a:spLocks noChangeShapeType="1"/>
            </p:cNvSpPr>
            <p:nvPr/>
          </p:nvSpPr>
          <p:spPr bwMode="auto">
            <a:xfrm rot="-5400000">
              <a:off x="4755" y="3576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3" name="Group 502"/>
          <p:cNvGrpSpPr>
            <a:grpSpLocks/>
          </p:cNvGrpSpPr>
          <p:nvPr/>
        </p:nvGrpSpPr>
        <p:grpSpPr bwMode="auto">
          <a:xfrm>
            <a:off x="5715000" y="3884613"/>
            <a:ext cx="2057400" cy="534987"/>
            <a:chOff x="3648" y="2543"/>
            <a:chExt cx="1296" cy="337"/>
          </a:xfrm>
        </p:grpSpPr>
        <p:sp>
          <p:nvSpPr>
            <p:cNvPr id="15723" name="Rectangle 336"/>
            <p:cNvSpPr>
              <a:spLocks noChangeArrowheads="1"/>
            </p:cNvSpPr>
            <p:nvPr/>
          </p:nvSpPr>
          <p:spPr bwMode="auto">
            <a:xfrm>
              <a:off x="3648" y="2544"/>
              <a:ext cx="1296" cy="33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24" name="Line 337"/>
            <p:cNvSpPr>
              <a:spLocks noChangeShapeType="1"/>
            </p:cNvSpPr>
            <p:nvPr/>
          </p:nvSpPr>
          <p:spPr bwMode="auto">
            <a:xfrm>
              <a:off x="3890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25" name="Line 338"/>
            <p:cNvSpPr>
              <a:spLocks noChangeShapeType="1"/>
            </p:cNvSpPr>
            <p:nvPr/>
          </p:nvSpPr>
          <p:spPr bwMode="auto">
            <a:xfrm>
              <a:off x="3944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26" name="Line 339"/>
            <p:cNvSpPr>
              <a:spLocks noChangeShapeType="1"/>
            </p:cNvSpPr>
            <p:nvPr/>
          </p:nvSpPr>
          <p:spPr bwMode="auto">
            <a:xfrm>
              <a:off x="3998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27" name="Line 340"/>
            <p:cNvSpPr>
              <a:spLocks noChangeShapeType="1"/>
            </p:cNvSpPr>
            <p:nvPr/>
          </p:nvSpPr>
          <p:spPr bwMode="auto">
            <a:xfrm>
              <a:off x="4052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28" name="Line 341"/>
            <p:cNvSpPr>
              <a:spLocks noChangeShapeType="1"/>
            </p:cNvSpPr>
            <p:nvPr/>
          </p:nvSpPr>
          <p:spPr bwMode="auto">
            <a:xfrm>
              <a:off x="4106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29" name="Line 342"/>
            <p:cNvSpPr>
              <a:spLocks noChangeShapeType="1"/>
            </p:cNvSpPr>
            <p:nvPr/>
          </p:nvSpPr>
          <p:spPr bwMode="auto">
            <a:xfrm>
              <a:off x="4160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30" name="Line 343"/>
            <p:cNvSpPr>
              <a:spLocks noChangeShapeType="1"/>
            </p:cNvSpPr>
            <p:nvPr/>
          </p:nvSpPr>
          <p:spPr bwMode="auto">
            <a:xfrm>
              <a:off x="4214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31" name="Line 344"/>
            <p:cNvSpPr>
              <a:spLocks noChangeShapeType="1"/>
            </p:cNvSpPr>
            <p:nvPr/>
          </p:nvSpPr>
          <p:spPr bwMode="auto">
            <a:xfrm>
              <a:off x="4268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32" name="Line 345"/>
            <p:cNvSpPr>
              <a:spLocks noChangeShapeType="1"/>
            </p:cNvSpPr>
            <p:nvPr/>
          </p:nvSpPr>
          <p:spPr bwMode="auto">
            <a:xfrm>
              <a:off x="4322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33" name="Line 346"/>
            <p:cNvSpPr>
              <a:spLocks noChangeShapeType="1"/>
            </p:cNvSpPr>
            <p:nvPr/>
          </p:nvSpPr>
          <p:spPr bwMode="auto">
            <a:xfrm>
              <a:off x="4376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34" name="Line 347"/>
            <p:cNvSpPr>
              <a:spLocks noChangeShapeType="1"/>
            </p:cNvSpPr>
            <p:nvPr/>
          </p:nvSpPr>
          <p:spPr bwMode="auto">
            <a:xfrm>
              <a:off x="4430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35" name="Line 348"/>
            <p:cNvSpPr>
              <a:spLocks noChangeShapeType="1"/>
            </p:cNvSpPr>
            <p:nvPr/>
          </p:nvSpPr>
          <p:spPr bwMode="auto">
            <a:xfrm>
              <a:off x="4484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36" name="Line 349"/>
            <p:cNvSpPr>
              <a:spLocks noChangeShapeType="1"/>
            </p:cNvSpPr>
            <p:nvPr/>
          </p:nvSpPr>
          <p:spPr bwMode="auto">
            <a:xfrm>
              <a:off x="4538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37" name="Line 350"/>
            <p:cNvSpPr>
              <a:spLocks noChangeShapeType="1"/>
            </p:cNvSpPr>
            <p:nvPr/>
          </p:nvSpPr>
          <p:spPr bwMode="auto">
            <a:xfrm>
              <a:off x="4592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38" name="Line 351"/>
            <p:cNvSpPr>
              <a:spLocks noChangeShapeType="1"/>
            </p:cNvSpPr>
            <p:nvPr/>
          </p:nvSpPr>
          <p:spPr bwMode="auto">
            <a:xfrm>
              <a:off x="4646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39" name="Line 352"/>
            <p:cNvSpPr>
              <a:spLocks noChangeShapeType="1"/>
            </p:cNvSpPr>
            <p:nvPr/>
          </p:nvSpPr>
          <p:spPr bwMode="auto">
            <a:xfrm>
              <a:off x="4700" y="254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40" name="Line 353"/>
            <p:cNvSpPr>
              <a:spLocks noChangeShapeType="1"/>
            </p:cNvSpPr>
            <p:nvPr/>
          </p:nvSpPr>
          <p:spPr bwMode="auto">
            <a:xfrm>
              <a:off x="3891" y="2712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4" name="Group 503"/>
          <p:cNvGrpSpPr>
            <a:grpSpLocks/>
          </p:cNvGrpSpPr>
          <p:nvPr/>
        </p:nvGrpSpPr>
        <p:grpSpPr bwMode="auto">
          <a:xfrm>
            <a:off x="5715000" y="4494213"/>
            <a:ext cx="2057400" cy="534987"/>
            <a:chOff x="3648" y="2927"/>
            <a:chExt cx="1296" cy="337"/>
          </a:xfrm>
        </p:grpSpPr>
        <p:sp>
          <p:nvSpPr>
            <p:cNvPr id="15705" name="Rectangle 356"/>
            <p:cNvSpPr>
              <a:spLocks noChangeArrowheads="1"/>
            </p:cNvSpPr>
            <p:nvPr/>
          </p:nvSpPr>
          <p:spPr bwMode="auto">
            <a:xfrm rot="10800000">
              <a:off x="3648" y="2928"/>
              <a:ext cx="1296" cy="33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06" name="Line 357"/>
            <p:cNvSpPr>
              <a:spLocks noChangeShapeType="1"/>
            </p:cNvSpPr>
            <p:nvPr/>
          </p:nvSpPr>
          <p:spPr bwMode="auto">
            <a:xfrm rot="10800000">
              <a:off x="4700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07" name="Line 358"/>
            <p:cNvSpPr>
              <a:spLocks noChangeShapeType="1"/>
            </p:cNvSpPr>
            <p:nvPr/>
          </p:nvSpPr>
          <p:spPr bwMode="auto">
            <a:xfrm rot="10800000">
              <a:off x="4646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08" name="Line 359"/>
            <p:cNvSpPr>
              <a:spLocks noChangeShapeType="1"/>
            </p:cNvSpPr>
            <p:nvPr/>
          </p:nvSpPr>
          <p:spPr bwMode="auto">
            <a:xfrm rot="10800000">
              <a:off x="4592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09" name="Line 360"/>
            <p:cNvSpPr>
              <a:spLocks noChangeShapeType="1"/>
            </p:cNvSpPr>
            <p:nvPr/>
          </p:nvSpPr>
          <p:spPr bwMode="auto">
            <a:xfrm rot="10800000">
              <a:off x="4538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10" name="Line 361"/>
            <p:cNvSpPr>
              <a:spLocks noChangeShapeType="1"/>
            </p:cNvSpPr>
            <p:nvPr/>
          </p:nvSpPr>
          <p:spPr bwMode="auto">
            <a:xfrm rot="10800000">
              <a:off x="4484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11" name="Line 362"/>
            <p:cNvSpPr>
              <a:spLocks noChangeShapeType="1"/>
            </p:cNvSpPr>
            <p:nvPr/>
          </p:nvSpPr>
          <p:spPr bwMode="auto">
            <a:xfrm rot="10800000">
              <a:off x="4430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12" name="Line 363"/>
            <p:cNvSpPr>
              <a:spLocks noChangeShapeType="1"/>
            </p:cNvSpPr>
            <p:nvPr/>
          </p:nvSpPr>
          <p:spPr bwMode="auto">
            <a:xfrm rot="10800000">
              <a:off x="4376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13" name="Line 364"/>
            <p:cNvSpPr>
              <a:spLocks noChangeShapeType="1"/>
            </p:cNvSpPr>
            <p:nvPr/>
          </p:nvSpPr>
          <p:spPr bwMode="auto">
            <a:xfrm rot="10800000">
              <a:off x="4322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14" name="Line 365"/>
            <p:cNvSpPr>
              <a:spLocks noChangeShapeType="1"/>
            </p:cNvSpPr>
            <p:nvPr/>
          </p:nvSpPr>
          <p:spPr bwMode="auto">
            <a:xfrm rot="10800000">
              <a:off x="4268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15" name="Line 366"/>
            <p:cNvSpPr>
              <a:spLocks noChangeShapeType="1"/>
            </p:cNvSpPr>
            <p:nvPr/>
          </p:nvSpPr>
          <p:spPr bwMode="auto">
            <a:xfrm rot="10800000">
              <a:off x="4214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16" name="Line 367"/>
            <p:cNvSpPr>
              <a:spLocks noChangeShapeType="1"/>
            </p:cNvSpPr>
            <p:nvPr/>
          </p:nvSpPr>
          <p:spPr bwMode="auto">
            <a:xfrm rot="10800000">
              <a:off x="4160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17" name="Line 368"/>
            <p:cNvSpPr>
              <a:spLocks noChangeShapeType="1"/>
            </p:cNvSpPr>
            <p:nvPr/>
          </p:nvSpPr>
          <p:spPr bwMode="auto">
            <a:xfrm rot="10800000">
              <a:off x="4106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18" name="Line 369"/>
            <p:cNvSpPr>
              <a:spLocks noChangeShapeType="1"/>
            </p:cNvSpPr>
            <p:nvPr/>
          </p:nvSpPr>
          <p:spPr bwMode="auto">
            <a:xfrm rot="10800000">
              <a:off x="4052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19" name="Line 370"/>
            <p:cNvSpPr>
              <a:spLocks noChangeShapeType="1"/>
            </p:cNvSpPr>
            <p:nvPr/>
          </p:nvSpPr>
          <p:spPr bwMode="auto">
            <a:xfrm rot="10800000">
              <a:off x="3998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20" name="Line 371"/>
            <p:cNvSpPr>
              <a:spLocks noChangeShapeType="1"/>
            </p:cNvSpPr>
            <p:nvPr/>
          </p:nvSpPr>
          <p:spPr bwMode="auto">
            <a:xfrm rot="10800000">
              <a:off x="3944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21" name="Line 372"/>
            <p:cNvSpPr>
              <a:spLocks noChangeShapeType="1"/>
            </p:cNvSpPr>
            <p:nvPr/>
          </p:nvSpPr>
          <p:spPr bwMode="auto">
            <a:xfrm rot="10800000">
              <a:off x="3890" y="292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22" name="Line 373"/>
            <p:cNvSpPr>
              <a:spLocks noChangeShapeType="1"/>
            </p:cNvSpPr>
            <p:nvPr/>
          </p:nvSpPr>
          <p:spPr bwMode="auto">
            <a:xfrm rot="10800000">
              <a:off x="3891" y="3096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5" name="Group 501"/>
          <p:cNvGrpSpPr>
            <a:grpSpLocks/>
          </p:cNvGrpSpPr>
          <p:nvPr/>
        </p:nvGrpSpPr>
        <p:grpSpPr bwMode="auto">
          <a:xfrm>
            <a:off x="4951413" y="4495800"/>
            <a:ext cx="687387" cy="2057400"/>
            <a:chOff x="3167" y="2928"/>
            <a:chExt cx="433" cy="1296"/>
          </a:xfrm>
        </p:grpSpPr>
        <p:sp>
          <p:nvSpPr>
            <p:cNvPr id="15685" name="Rectangle 376"/>
            <p:cNvSpPr>
              <a:spLocks noChangeArrowheads="1"/>
            </p:cNvSpPr>
            <p:nvPr/>
          </p:nvSpPr>
          <p:spPr bwMode="auto">
            <a:xfrm rot="5400000">
              <a:off x="2736" y="3360"/>
              <a:ext cx="1296" cy="43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86" name="Line 377"/>
            <p:cNvSpPr>
              <a:spLocks noChangeShapeType="1"/>
            </p:cNvSpPr>
            <p:nvPr/>
          </p:nvSpPr>
          <p:spPr bwMode="auto">
            <a:xfrm rot="5400000">
              <a:off x="3383" y="295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87" name="Line 378"/>
            <p:cNvSpPr>
              <a:spLocks noChangeShapeType="1"/>
            </p:cNvSpPr>
            <p:nvPr/>
          </p:nvSpPr>
          <p:spPr bwMode="auto">
            <a:xfrm rot="5400000">
              <a:off x="3383" y="300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88" name="Line 379"/>
            <p:cNvSpPr>
              <a:spLocks noChangeShapeType="1"/>
            </p:cNvSpPr>
            <p:nvPr/>
          </p:nvSpPr>
          <p:spPr bwMode="auto">
            <a:xfrm rot="5400000">
              <a:off x="3383" y="306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89" name="Line 380"/>
            <p:cNvSpPr>
              <a:spLocks noChangeShapeType="1"/>
            </p:cNvSpPr>
            <p:nvPr/>
          </p:nvSpPr>
          <p:spPr bwMode="auto">
            <a:xfrm rot="5400000">
              <a:off x="3383" y="311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90" name="Line 381"/>
            <p:cNvSpPr>
              <a:spLocks noChangeShapeType="1"/>
            </p:cNvSpPr>
            <p:nvPr/>
          </p:nvSpPr>
          <p:spPr bwMode="auto">
            <a:xfrm rot="5400000">
              <a:off x="3383" y="317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91" name="Line 382"/>
            <p:cNvSpPr>
              <a:spLocks noChangeShapeType="1"/>
            </p:cNvSpPr>
            <p:nvPr/>
          </p:nvSpPr>
          <p:spPr bwMode="auto">
            <a:xfrm rot="5400000">
              <a:off x="3383" y="322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92" name="Line 383"/>
            <p:cNvSpPr>
              <a:spLocks noChangeShapeType="1"/>
            </p:cNvSpPr>
            <p:nvPr/>
          </p:nvSpPr>
          <p:spPr bwMode="auto">
            <a:xfrm rot="5400000">
              <a:off x="3383" y="327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93" name="Line 384"/>
            <p:cNvSpPr>
              <a:spLocks noChangeShapeType="1"/>
            </p:cNvSpPr>
            <p:nvPr/>
          </p:nvSpPr>
          <p:spPr bwMode="auto">
            <a:xfrm rot="5400000">
              <a:off x="3383" y="333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94" name="Line 385"/>
            <p:cNvSpPr>
              <a:spLocks noChangeShapeType="1"/>
            </p:cNvSpPr>
            <p:nvPr/>
          </p:nvSpPr>
          <p:spPr bwMode="auto">
            <a:xfrm rot="5400000">
              <a:off x="3383" y="338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95" name="Line 386"/>
            <p:cNvSpPr>
              <a:spLocks noChangeShapeType="1"/>
            </p:cNvSpPr>
            <p:nvPr/>
          </p:nvSpPr>
          <p:spPr bwMode="auto">
            <a:xfrm rot="5400000">
              <a:off x="3383" y="344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96" name="Line 387"/>
            <p:cNvSpPr>
              <a:spLocks noChangeShapeType="1"/>
            </p:cNvSpPr>
            <p:nvPr/>
          </p:nvSpPr>
          <p:spPr bwMode="auto">
            <a:xfrm rot="5400000">
              <a:off x="3383" y="349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97" name="Line 388"/>
            <p:cNvSpPr>
              <a:spLocks noChangeShapeType="1"/>
            </p:cNvSpPr>
            <p:nvPr/>
          </p:nvSpPr>
          <p:spPr bwMode="auto">
            <a:xfrm rot="5400000">
              <a:off x="3383" y="354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98" name="Line 389"/>
            <p:cNvSpPr>
              <a:spLocks noChangeShapeType="1"/>
            </p:cNvSpPr>
            <p:nvPr/>
          </p:nvSpPr>
          <p:spPr bwMode="auto">
            <a:xfrm rot="5400000">
              <a:off x="3383" y="360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99" name="Line 390"/>
            <p:cNvSpPr>
              <a:spLocks noChangeShapeType="1"/>
            </p:cNvSpPr>
            <p:nvPr/>
          </p:nvSpPr>
          <p:spPr bwMode="auto">
            <a:xfrm rot="5400000">
              <a:off x="3383" y="365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00" name="Line 391"/>
            <p:cNvSpPr>
              <a:spLocks noChangeShapeType="1"/>
            </p:cNvSpPr>
            <p:nvPr/>
          </p:nvSpPr>
          <p:spPr bwMode="auto">
            <a:xfrm rot="5400000">
              <a:off x="3383" y="371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01" name="Line 392"/>
            <p:cNvSpPr>
              <a:spLocks noChangeShapeType="1"/>
            </p:cNvSpPr>
            <p:nvPr/>
          </p:nvSpPr>
          <p:spPr bwMode="auto">
            <a:xfrm rot="5400000">
              <a:off x="3383" y="376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02" name="Line 393"/>
            <p:cNvSpPr>
              <a:spLocks noChangeShapeType="1"/>
            </p:cNvSpPr>
            <p:nvPr/>
          </p:nvSpPr>
          <p:spPr bwMode="auto">
            <a:xfrm rot="5400000">
              <a:off x="2979" y="3576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03" name="Line 394"/>
            <p:cNvSpPr>
              <a:spLocks noChangeShapeType="1"/>
            </p:cNvSpPr>
            <p:nvPr/>
          </p:nvSpPr>
          <p:spPr bwMode="auto">
            <a:xfrm rot="5400000">
              <a:off x="2870" y="3575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04" name="Line 395"/>
            <p:cNvSpPr>
              <a:spLocks noChangeShapeType="1"/>
            </p:cNvSpPr>
            <p:nvPr/>
          </p:nvSpPr>
          <p:spPr bwMode="auto">
            <a:xfrm rot="5400000">
              <a:off x="3086" y="3575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6" name="Group 500"/>
          <p:cNvGrpSpPr>
            <a:grpSpLocks/>
          </p:cNvGrpSpPr>
          <p:nvPr/>
        </p:nvGrpSpPr>
        <p:grpSpPr bwMode="auto">
          <a:xfrm>
            <a:off x="4189413" y="4495800"/>
            <a:ext cx="687387" cy="2057400"/>
            <a:chOff x="2687" y="2928"/>
            <a:chExt cx="433" cy="1296"/>
          </a:xfrm>
        </p:grpSpPr>
        <p:sp>
          <p:nvSpPr>
            <p:cNvPr id="15665" name="Rectangle 398"/>
            <p:cNvSpPr>
              <a:spLocks noChangeArrowheads="1"/>
            </p:cNvSpPr>
            <p:nvPr/>
          </p:nvSpPr>
          <p:spPr bwMode="auto">
            <a:xfrm rot="5400000">
              <a:off x="2256" y="3360"/>
              <a:ext cx="1296" cy="43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66" name="Line 399"/>
            <p:cNvSpPr>
              <a:spLocks noChangeShapeType="1"/>
            </p:cNvSpPr>
            <p:nvPr/>
          </p:nvSpPr>
          <p:spPr bwMode="auto">
            <a:xfrm rot="5400000">
              <a:off x="2903" y="295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67" name="Line 400"/>
            <p:cNvSpPr>
              <a:spLocks noChangeShapeType="1"/>
            </p:cNvSpPr>
            <p:nvPr/>
          </p:nvSpPr>
          <p:spPr bwMode="auto">
            <a:xfrm rot="5400000">
              <a:off x="2903" y="300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68" name="Line 401"/>
            <p:cNvSpPr>
              <a:spLocks noChangeShapeType="1"/>
            </p:cNvSpPr>
            <p:nvPr/>
          </p:nvSpPr>
          <p:spPr bwMode="auto">
            <a:xfrm rot="5400000">
              <a:off x="2903" y="306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69" name="Line 402"/>
            <p:cNvSpPr>
              <a:spLocks noChangeShapeType="1"/>
            </p:cNvSpPr>
            <p:nvPr/>
          </p:nvSpPr>
          <p:spPr bwMode="auto">
            <a:xfrm rot="5400000">
              <a:off x="2903" y="311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70" name="Line 403"/>
            <p:cNvSpPr>
              <a:spLocks noChangeShapeType="1"/>
            </p:cNvSpPr>
            <p:nvPr/>
          </p:nvSpPr>
          <p:spPr bwMode="auto">
            <a:xfrm rot="5400000">
              <a:off x="2903" y="317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71" name="Line 404"/>
            <p:cNvSpPr>
              <a:spLocks noChangeShapeType="1"/>
            </p:cNvSpPr>
            <p:nvPr/>
          </p:nvSpPr>
          <p:spPr bwMode="auto">
            <a:xfrm rot="5400000">
              <a:off x="2903" y="322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72" name="Line 405"/>
            <p:cNvSpPr>
              <a:spLocks noChangeShapeType="1"/>
            </p:cNvSpPr>
            <p:nvPr/>
          </p:nvSpPr>
          <p:spPr bwMode="auto">
            <a:xfrm rot="5400000">
              <a:off x="2903" y="327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73" name="Line 406"/>
            <p:cNvSpPr>
              <a:spLocks noChangeShapeType="1"/>
            </p:cNvSpPr>
            <p:nvPr/>
          </p:nvSpPr>
          <p:spPr bwMode="auto">
            <a:xfrm rot="5400000">
              <a:off x="2903" y="333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74" name="Line 407"/>
            <p:cNvSpPr>
              <a:spLocks noChangeShapeType="1"/>
            </p:cNvSpPr>
            <p:nvPr/>
          </p:nvSpPr>
          <p:spPr bwMode="auto">
            <a:xfrm rot="5400000">
              <a:off x="2903" y="338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75" name="Line 408"/>
            <p:cNvSpPr>
              <a:spLocks noChangeShapeType="1"/>
            </p:cNvSpPr>
            <p:nvPr/>
          </p:nvSpPr>
          <p:spPr bwMode="auto">
            <a:xfrm rot="5400000">
              <a:off x="2903" y="344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76" name="Line 409"/>
            <p:cNvSpPr>
              <a:spLocks noChangeShapeType="1"/>
            </p:cNvSpPr>
            <p:nvPr/>
          </p:nvSpPr>
          <p:spPr bwMode="auto">
            <a:xfrm rot="5400000">
              <a:off x="2903" y="349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77" name="Line 410"/>
            <p:cNvSpPr>
              <a:spLocks noChangeShapeType="1"/>
            </p:cNvSpPr>
            <p:nvPr/>
          </p:nvSpPr>
          <p:spPr bwMode="auto">
            <a:xfrm rot="5400000">
              <a:off x="2903" y="354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78" name="Line 411"/>
            <p:cNvSpPr>
              <a:spLocks noChangeShapeType="1"/>
            </p:cNvSpPr>
            <p:nvPr/>
          </p:nvSpPr>
          <p:spPr bwMode="auto">
            <a:xfrm rot="5400000">
              <a:off x="2903" y="360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79" name="Line 412"/>
            <p:cNvSpPr>
              <a:spLocks noChangeShapeType="1"/>
            </p:cNvSpPr>
            <p:nvPr/>
          </p:nvSpPr>
          <p:spPr bwMode="auto">
            <a:xfrm rot="5400000">
              <a:off x="2903" y="365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80" name="Line 413"/>
            <p:cNvSpPr>
              <a:spLocks noChangeShapeType="1"/>
            </p:cNvSpPr>
            <p:nvPr/>
          </p:nvSpPr>
          <p:spPr bwMode="auto">
            <a:xfrm rot="5400000">
              <a:off x="2903" y="371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81" name="Line 414"/>
            <p:cNvSpPr>
              <a:spLocks noChangeShapeType="1"/>
            </p:cNvSpPr>
            <p:nvPr/>
          </p:nvSpPr>
          <p:spPr bwMode="auto">
            <a:xfrm rot="5400000">
              <a:off x="2903" y="376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82" name="Line 415"/>
            <p:cNvSpPr>
              <a:spLocks noChangeShapeType="1"/>
            </p:cNvSpPr>
            <p:nvPr/>
          </p:nvSpPr>
          <p:spPr bwMode="auto">
            <a:xfrm rot="5400000">
              <a:off x="2499" y="3576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83" name="Line 416"/>
            <p:cNvSpPr>
              <a:spLocks noChangeShapeType="1"/>
            </p:cNvSpPr>
            <p:nvPr/>
          </p:nvSpPr>
          <p:spPr bwMode="auto">
            <a:xfrm rot="5400000">
              <a:off x="2390" y="3575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84" name="Line 417"/>
            <p:cNvSpPr>
              <a:spLocks noChangeShapeType="1"/>
            </p:cNvSpPr>
            <p:nvPr/>
          </p:nvSpPr>
          <p:spPr bwMode="auto">
            <a:xfrm rot="5400000">
              <a:off x="2606" y="3575"/>
              <a:ext cx="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5394" name="Rectangle 419"/>
          <p:cNvSpPr>
            <a:spLocks noChangeArrowheads="1"/>
          </p:cNvSpPr>
          <p:nvPr/>
        </p:nvSpPr>
        <p:spPr bwMode="auto">
          <a:xfrm rot="5400000">
            <a:off x="8446294" y="3928269"/>
            <a:ext cx="206375" cy="5794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395" name="Line 420"/>
          <p:cNvSpPr>
            <a:spLocks noChangeShapeType="1"/>
          </p:cNvSpPr>
          <p:nvPr/>
        </p:nvSpPr>
        <p:spPr bwMode="auto">
          <a:xfrm rot="5400000">
            <a:off x="8561387" y="4216401"/>
            <a:ext cx="206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396" name="Line 421"/>
          <p:cNvSpPr>
            <a:spLocks noChangeShapeType="1"/>
          </p:cNvSpPr>
          <p:nvPr/>
        </p:nvSpPr>
        <p:spPr bwMode="auto">
          <a:xfrm rot="5400000">
            <a:off x="8491537" y="4216401"/>
            <a:ext cx="206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397" name="Line 422"/>
          <p:cNvSpPr>
            <a:spLocks noChangeShapeType="1"/>
          </p:cNvSpPr>
          <p:nvPr/>
        </p:nvSpPr>
        <p:spPr bwMode="auto">
          <a:xfrm rot="5400000">
            <a:off x="8420100" y="4216401"/>
            <a:ext cx="206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398" name="Line 423"/>
          <p:cNvSpPr>
            <a:spLocks noChangeShapeType="1"/>
          </p:cNvSpPr>
          <p:nvPr/>
        </p:nvSpPr>
        <p:spPr bwMode="auto">
          <a:xfrm rot="5400000">
            <a:off x="8351837" y="4216401"/>
            <a:ext cx="206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399" name="Line 424"/>
          <p:cNvSpPr>
            <a:spLocks noChangeShapeType="1"/>
          </p:cNvSpPr>
          <p:nvPr/>
        </p:nvSpPr>
        <p:spPr bwMode="auto">
          <a:xfrm rot="5400000">
            <a:off x="8281987" y="4216401"/>
            <a:ext cx="206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7" name="Group 439"/>
          <p:cNvGrpSpPr>
            <a:grpSpLocks/>
          </p:cNvGrpSpPr>
          <p:nvPr/>
        </p:nvGrpSpPr>
        <p:grpSpPr bwMode="auto">
          <a:xfrm>
            <a:off x="228600" y="3352800"/>
            <a:ext cx="1676400" cy="304800"/>
            <a:chOff x="432" y="3792"/>
            <a:chExt cx="4800" cy="192"/>
          </a:xfrm>
        </p:grpSpPr>
        <p:sp>
          <p:nvSpPr>
            <p:cNvPr id="15662" name="Line 440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63" name="Line 441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64" name="Line 442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401" name="Text Box 443"/>
          <p:cNvSpPr txBox="1">
            <a:spLocks noChangeArrowheads="1"/>
          </p:cNvSpPr>
          <p:nvPr/>
        </p:nvSpPr>
        <p:spPr bwMode="auto">
          <a:xfrm>
            <a:off x="76200" y="5638800"/>
            <a:ext cx="468313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>
                <a:latin typeface="Tahoma" pitchFamily="34" charset="0"/>
              </a:rPr>
              <a:t>8M</a:t>
            </a:r>
          </a:p>
        </p:txBody>
      </p:sp>
      <p:grpSp>
        <p:nvGrpSpPr>
          <p:cNvPr id="18" name="Group 444"/>
          <p:cNvGrpSpPr>
            <a:grpSpLocks/>
          </p:cNvGrpSpPr>
          <p:nvPr/>
        </p:nvGrpSpPr>
        <p:grpSpPr bwMode="auto">
          <a:xfrm rot="5400000">
            <a:off x="-533400" y="4495800"/>
            <a:ext cx="1676400" cy="304800"/>
            <a:chOff x="432" y="3792"/>
            <a:chExt cx="4800" cy="192"/>
          </a:xfrm>
        </p:grpSpPr>
        <p:sp>
          <p:nvSpPr>
            <p:cNvPr id="15659" name="Line 445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60" name="Line 446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61" name="Line 447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403" name="Rectangle 635"/>
          <p:cNvSpPr>
            <a:spLocks noChangeArrowheads="1"/>
          </p:cNvSpPr>
          <p:nvPr/>
        </p:nvSpPr>
        <p:spPr bwMode="auto">
          <a:xfrm>
            <a:off x="2743200" y="3276600"/>
            <a:ext cx="31559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400">
                <a:latin typeface="Tahoma" pitchFamily="34" charset="0"/>
                <a:ea typeface="HY견고딕" pitchFamily="18" charset="-127"/>
              </a:rPr>
              <a:t>75</a:t>
            </a:r>
            <a:r>
              <a:rPr kumimoji="0" lang="en-US" altLang="ko-KR" sz="2000" u="sng" baseline="30000">
                <a:latin typeface="HY견고딕" pitchFamily="18" charset="-127"/>
                <a:ea typeface="HY견고딕" pitchFamily="18" charset="-127"/>
              </a:rPr>
              <a:t>39</a:t>
            </a:r>
            <a:r>
              <a:rPr kumimoji="0" lang="en-US" altLang="ko-KR" sz="2000">
                <a:latin typeface="HY견고딕" pitchFamily="18" charset="-127"/>
                <a:ea typeface="HY견고딕" pitchFamily="18" charset="-127"/>
              </a:rPr>
              <a:t>m</a:t>
            </a:r>
            <a:r>
              <a:rPr kumimoji="0" lang="en-US" altLang="ko-KR" sz="2000" baseline="30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2400">
                <a:latin typeface="Tahoma" pitchFamily="34" charset="0"/>
                <a:ea typeface="HY견고딕" pitchFamily="18" charset="-127"/>
              </a:rPr>
              <a:t> </a:t>
            </a:r>
            <a:r>
              <a:rPr lang="ko-KR" altLang="en-US" sz="2400">
                <a:latin typeface="Tahoma" pitchFamily="34" charset="0"/>
                <a:ea typeface="HY견고딕" pitchFamily="18" charset="-127"/>
              </a:rPr>
              <a:t>중 지층 </a:t>
            </a:r>
            <a:r>
              <a:rPr lang="en-US" altLang="ko-KR" sz="2400">
                <a:latin typeface="Tahoma" pitchFamily="34" charset="0"/>
                <a:ea typeface="HY견고딕" pitchFamily="18" charset="-127"/>
              </a:rPr>
              <a:t>75</a:t>
            </a:r>
            <a:r>
              <a:rPr kumimoji="0" lang="en-US" altLang="ko-KR" sz="2000" u="sng" baseline="30000">
                <a:latin typeface="HY견고딕" pitchFamily="18" charset="-127"/>
                <a:ea typeface="HY견고딕" pitchFamily="18" charset="-127"/>
              </a:rPr>
              <a:t>39</a:t>
            </a:r>
            <a:r>
              <a:rPr kumimoji="0" lang="en-US" altLang="ko-KR" sz="2000">
                <a:latin typeface="HY견고딕" pitchFamily="18" charset="-127"/>
                <a:ea typeface="HY견고딕" pitchFamily="18" charset="-127"/>
              </a:rPr>
              <a:t>m</a:t>
            </a:r>
            <a:r>
              <a:rPr kumimoji="0" lang="en-US" altLang="ko-KR" sz="2000" baseline="30000">
                <a:latin typeface="HY견고딕" pitchFamily="18" charset="-127"/>
                <a:ea typeface="HY견고딕" pitchFamily="18" charset="-127"/>
              </a:rPr>
              <a:t>2</a:t>
            </a:r>
          </a:p>
        </p:txBody>
      </p:sp>
      <p:grpSp>
        <p:nvGrpSpPr>
          <p:cNvPr id="19" name="Group 639"/>
          <p:cNvGrpSpPr>
            <a:grpSpLocks/>
          </p:cNvGrpSpPr>
          <p:nvPr/>
        </p:nvGrpSpPr>
        <p:grpSpPr bwMode="auto">
          <a:xfrm>
            <a:off x="152400" y="415925"/>
            <a:ext cx="284163" cy="249238"/>
            <a:chOff x="109" y="384"/>
            <a:chExt cx="227" cy="227"/>
          </a:xfrm>
        </p:grpSpPr>
        <p:sp>
          <p:nvSpPr>
            <p:cNvPr id="15657" name="Arc 640" descr="점선 다이아몬드"/>
            <p:cNvSpPr>
              <a:spLocks/>
            </p:cNvSpPr>
            <p:nvPr/>
          </p:nvSpPr>
          <p:spPr bwMode="auto">
            <a:xfrm rot="5400000" flipH="1" flipV="1">
              <a:off x="110" y="383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58" name="Line 641" descr="점선 다이아몬드"/>
            <p:cNvSpPr>
              <a:spLocks noChangeShapeType="1"/>
            </p:cNvSpPr>
            <p:nvPr/>
          </p:nvSpPr>
          <p:spPr bwMode="auto">
            <a:xfrm rot="5400000" flipV="1">
              <a:off x="222" y="497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0" name="Group 645"/>
          <p:cNvGrpSpPr>
            <a:grpSpLocks/>
          </p:cNvGrpSpPr>
          <p:nvPr/>
        </p:nvGrpSpPr>
        <p:grpSpPr bwMode="auto">
          <a:xfrm>
            <a:off x="152400" y="873125"/>
            <a:ext cx="284163" cy="249238"/>
            <a:chOff x="109" y="672"/>
            <a:chExt cx="227" cy="227"/>
          </a:xfrm>
        </p:grpSpPr>
        <p:sp>
          <p:nvSpPr>
            <p:cNvPr id="15655" name="Arc 646" descr="점선 다이아몬드"/>
            <p:cNvSpPr>
              <a:spLocks/>
            </p:cNvSpPr>
            <p:nvPr/>
          </p:nvSpPr>
          <p:spPr bwMode="auto">
            <a:xfrm rot="16200000" flipH="1">
              <a:off x="110" y="672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56" name="Line 647" descr="점선 다이아몬드"/>
            <p:cNvSpPr>
              <a:spLocks noChangeShapeType="1"/>
            </p:cNvSpPr>
            <p:nvPr/>
          </p:nvSpPr>
          <p:spPr bwMode="auto">
            <a:xfrm rot="-5400000">
              <a:off x="222" y="559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1" name="Group 648"/>
          <p:cNvGrpSpPr>
            <a:grpSpLocks/>
          </p:cNvGrpSpPr>
          <p:nvPr/>
        </p:nvGrpSpPr>
        <p:grpSpPr bwMode="auto">
          <a:xfrm>
            <a:off x="609600" y="873125"/>
            <a:ext cx="284163" cy="249238"/>
            <a:chOff x="397" y="672"/>
            <a:chExt cx="227" cy="227"/>
          </a:xfrm>
        </p:grpSpPr>
        <p:sp>
          <p:nvSpPr>
            <p:cNvPr id="15653" name="Arc 649" descr="점선 다이아몬드"/>
            <p:cNvSpPr>
              <a:spLocks/>
            </p:cNvSpPr>
            <p:nvPr/>
          </p:nvSpPr>
          <p:spPr bwMode="auto">
            <a:xfrm rot="5400000">
              <a:off x="398" y="672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54" name="Line 650" descr="점선 다이아몬드"/>
            <p:cNvSpPr>
              <a:spLocks noChangeShapeType="1"/>
            </p:cNvSpPr>
            <p:nvPr/>
          </p:nvSpPr>
          <p:spPr bwMode="auto">
            <a:xfrm rot="5400000" flipH="1">
              <a:off x="510" y="559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2" name="Group 657"/>
          <p:cNvGrpSpPr>
            <a:grpSpLocks/>
          </p:cNvGrpSpPr>
          <p:nvPr/>
        </p:nvGrpSpPr>
        <p:grpSpPr bwMode="auto">
          <a:xfrm>
            <a:off x="1066800" y="895350"/>
            <a:ext cx="284163" cy="247650"/>
            <a:chOff x="720" y="646"/>
            <a:chExt cx="227" cy="227"/>
          </a:xfrm>
        </p:grpSpPr>
        <p:sp>
          <p:nvSpPr>
            <p:cNvPr id="15651" name="Arc 658" descr="점선 다이아몬드"/>
            <p:cNvSpPr>
              <a:spLocks/>
            </p:cNvSpPr>
            <p:nvPr/>
          </p:nvSpPr>
          <p:spPr bwMode="auto">
            <a:xfrm flipH="1" flipV="1">
              <a:off x="720" y="646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52" name="Line 659" descr="점선 다이아몬드"/>
            <p:cNvSpPr>
              <a:spLocks noChangeShapeType="1"/>
            </p:cNvSpPr>
            <p:nvPr/>
          </p:nvSpPr>
          <p:spPr bwMode="auto">
            <a:xfrm flipV="1">
              <a:off x="946" y="646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3" name="Group 660"/>
          <p:cNvGrpSpPr>
            <a:grpSpLocks/>
          </p:cNvGrpSpPr>
          <p:nvPr/>
        </p:nvGrpSpPr>
        <p:grpSpPr bwMode="auto">
          <a:xfrm>
            <a:off x="3027363" y="609600"/>
            <a:ext cx="284162" cy="512763"/>
            <a:chOff x="1920" y="432"/>
            <a:chExt cx="227" cy="467"/>
          </a:xfrm>
        </p:grpSpPr>
        <p:sp>
          <p:nvSpPr>
            <p:cNvPr id="15647" name="Arc 661" descr="점선 다이아몬드"/>
            <p:cNvSpPr>
              <a:spLocks/>
            </p:cNvSpPr>
            <p:nvPr/>
          </p:nvSpPr>
          <p:spPr bwMode="auto">
            <a:xfrm rot="5400000" flipH="1" flipV="1">
              <a:off x="1921" y="671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48" name="Line 662" descr="점선 다이아몬드"/>
            <p:cNvSpPr>
              <a:spLocks noChangeShapeType="1"/>
            </p:cNvSpPr>
            <p:nvPr/>
          </p:nvSpPr>
          <p:spPr bwMode="auto">
            <a:xfrm rot="5400000" flipV="1">
              <a:off x="2033" y="785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49" name="Arc 663" descr="점선 다이아몬드"/>
            <p:cNvSpPr>
              <a:spLocks/>
            </p:cNvSpPr>
            <p:nvPr/>
          </p:nvSpPr>
          <p:spPr bwMode="auto">
            <a:xfrm rot="16200000" flipH="1">
              <a:off x="1921" y="432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50" name="Line 664" descr="점선 다이아몬드"/>
            <p:cNvSpPr>
              <a:spLocks noChangeShapeType="1"/>
            </p:cNvSpPr>
            <p:nvPr/>
          </p:nvSpPr>
          <p:spPr bwMode="auto">
            <a:xfrm rot="-5400000">
              <a:off x="2033" y="319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4" name="Group 665"/>
          <p:cNvGrpSpPr>
            <a:grpSpLocks/>
          </p:cNvGrpSpPr>
          <p:nvPr/>
        </p:nvGrpSpPr>
        <p:grpSpPr bwMode="auto">
          <a:xfrm>
            <a:off x="3505200" y="609600"/>
            <a:ext cx="284163" cy="512763"/>
            <a:chOff x="2160" y="432"/>
            <a:chExt cx="227" cy="467"/>
          </a:xfrm>
        </p:grpSpPr>
        <p:sp>
          <p:nvSpPr>
            <p:cNvPr id="15643" name="Arc 666" descr="점선 다이아몬드"/>
            <p:cNvSpPr>
              <a:spLocks/>
            </p:cNvSpPr>
            <p:nvPr/>
          </p:nvSpPr>
          <p:spPr bwMode="auto">
            <a:xfrm rot="16200000" flipV="1">
              <a:off x="2161" y="671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44" name="Line 667" descr="점선 다이아몬드"/>
            <p:cNvSpPr>
              <a:spLocks noChangeShapeType="1"/>
            </p:cNvSpPr>
            <p:nvPr/>
          </p:nvSpPr>
          <p:spPr bwMode="auto">
            <a:xfrm rot="-5400000" flipH="1" flipV="1">
              <a:off x="2273" y="785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45" name="Arc 668" descr="점선 다이아몬드"/>
            <p:cNvSpPr>
              <a:spLocks/>
            </p:cNvSpPr>
            <p:nvPr/>
          </p:nvSpPr>
          <p:spPr bwMode="auto">
            <a:xfrm rot="5400000">
              <a:off x="2161" y="432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46" name="Line 669" descr="점선 다이아몬드"/>
            <p:cNvSpPr>
              <a:spLocks noChangeShapeType="1"/>
            </p:cNvSpPr>
            <p:nvPr/>
          </p:nvSpPr>
          <p:spPr bwMode="auto">
            <a:xfrm rot="5400000" flipH="1">
              <a:off x="2273" y="319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5" name="Group 670"/>
          <p:cNvGrpSpPr>
            <a:grpSpLocks/>
          </p:cNvGrpSpPr>
          <p:nvPr/>
        </p:nvGrpSpPr>
        <p:grpSpPr bwMode="auto">
          <a:xfrm>
            <a:off x="2112963" y="949325"/>
            <a:ext cx="585787" cy="249238"/>
            <a:chOff x="1344" y="720"/>
            <a:chExt cx="467" cy="227"/>
          </a:xfrm>
        </p:grpSpPr>
        <p:sp>
          <p:nvSpPr>
            <p:cNvPr id="15639" name="Arc 671" descr="점선 다이아몬드"/>
            <p:cNvSpPr>
              <a:spLocks/>
            </p:cNvSpPr>
            <p:nvPr/>
          </p:nvSpPr>
          <p:spPr bwMode="auto">
            <a:xfrm>
              <a:off x="1345" y="720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40" name="Line 672" descr="점선 다이아몬드"/>
            <p:cNvSpPr>
              <a:spLocks noChangeShapeType="1"/>
            </p:cNvSpPr>
            <p:nvPr/>
          </p:nvSpPr>
          <p:spPr bwMode="auto">
            <a:xfrm flipH="1">
              <a:off x="1344" y="720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41" name="Arc 673" descr="점선 다이아몬드"/>
            <p:cNvSpPr>
              <a:spLocks/>
            </p:cNvSpPr>
            <p:nvPr/>
          </p:nvSpPr>
          <p:spPr bwMode="auto">
            <a:xfrm flipH="1">
              <a:off x="1584" y="720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42" name="Line 674" descr="점선 다이아몬드"/>
            <p:cNvSpPr>
              <a:spLocks noChangeShapeType="1"/>
            </p:cNvSpPr>
            <p:nvPr/>
          </p:nvSpPr>
          <p:spPr bwMode="auto">
            <a:xfrm>
              <a:off x="1810" y="720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6" name="Group 675"/>
          <p:cNvGrpSpPr>
            <a:grpSpLocks/>
          </p:cNvGrpSpPr>
          <p:nvPr/>
        </p:nvGrpSpPr>
        <p:grpSpPr bwMode="auto">
          <a:xfrm>
            <a:off x="2112963" y="415925"/>
            <a:ext cx="585787" cy="249238"/>
            <a:chOff x="1344" y="384"/>
            <a:chExt cx="467" cy="227"/>
          </a:xfrm>
        </p:grpSpPr>
        <p:sp>
          <p:nvSpPr>
            <p:cNvPr id="15635" name="Arc 676" descr="점선 다이아몬드"/>
            <p:cNvSpPr>
              <a:spLocks/>
            </p:cNvSpPr>
            <p:nvPr/>
          </p:nvSpPr>
          <p:spPr bwMode="auto">
            <a:xfrm flipV="1">
              <a:off x="1345" y="384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36" name="Line 677" descr="점선 다이아몬드"/>
            <p:cNvSpPr>
              <a:spLocks noChangeShapeType="1"/>
            </p:cNvSpPr>
            <p:nvPr/>
          </p:nvSpPr>
          <p:spPr bwMode="auto">
            <a:xfrm flipH="1" flipV="1">
              <a:off x="1344" y="384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37" name="Arc 678" descr="점선 다이아몬드"/>
            <p:cNvSpPr>
              <a:spLocks/>
            </p:cNvSpPr>
            <p:nvPr/>
          </p:nvSpPr>
          <p:spPr bwMode="auto">
            <a:xfrm flipH="1" flipV="1">
              <a:off x="1584" y="384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38" name="Line 679" descr="점선 다이아몬드"/>
            <p:cNvSpPr>
              <a:spLocks noChangeShapeType="1"/>
            </p:cNvSpPr>
            <p:nvPr/>
          </p:nvSpPr>
          <p:spPr bwMode="auto">
            <a:xfrm flipV="1">
              <a:off x="1810" y="384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412" name="AutoShape 680"/>
          <p:cNvSpPr>
            <a:spLocks noChangeArrowheads="1"/>
          </p:cNvSpPr>
          <p:nvPr/>
        </p:nvSpPr>
        <p:spPr bwMode="auto">
          <a:xfrm>
            <a:off x="1219200" y="2478088"/>
            <a:ext cx="171450" cy="173037"/>
          </a:xfrm>
          <a:prstGeom prst="triangle">
            <a:avLst>
              <a:gd name="adj" fmla="val 50000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>
            <a:prstShdw prst="shdw17" dist="17961" dir="13500000">
              <a:srgbClr val="991F00"/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7" name="Group 681"/>
          <p:cNvGrpSpPr>
            <a:grpSpLocks/>
          </p:cNvGrpSpPr>
          <p:nvPr/>
        </p:nvGrpSpPr>
        <p:grpSpPr bwMode="auto">
          <a:xfrm>
            <a:off x="1905000" y="2514600"/>
            <a:ext cx="114300" cy="401638"/>
            <a:chOff x="336" y="3888"/>
            <a:chExt cx="384" cy="912"/>
          </a:xfrm>
        </p:grpSpPr>
        <p:sp>
          <p:nvSpPr>
            <p:cNvPr id="15633" name="AutoShape 682"/>
            <p:cNvSpPr>
              <a:spLocks noChangeArrowheads="1"/>
            </p:cNvSpPr>
            <p:nvPr/>
          </p:nvSpPr>
          <p:spPr bwMode="auto">
            <a:xfrm>
              <a:off x="336" y="3888"/>
              <a:ext cx="384" cy="432"/>
            </a:xfrm>
            <a:custGeom>
              <a:avLst/>
              <a:gdLst>
                <a:gd name="T0" fmla="*/ 3 w 21600"/>
                <a:gd name="T1" fmla="*/ 0 h 21600"/>
                <a:gd name="T2" fmla="*/ 1 w 21600"/>
                <a:gd name="T3" fmla="*/ 4 h 21600"/>
                <a:gd name="T4" fmla="*/ 3 w 21600"/>
                <a:gd name="T5" fmla="*/ 2 h 21600"/>
                <a:gd name="T6" fmla="*/ 6 w 21600"/>
                <a:gd name="T7" fmla="*/ 4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34" name="Rectangle 683"/>
            <p:cNvSpPr>
              <a:spLocks noChangeArrowheads="1"/>
            </p:cNvSpPr>
            <p:nvPr/>
          </p:nvSpPr>
          <p:spPr bwMode="auto">
            <a:xfrm>
              <a:off x="624" y="4080"/>
              <a:ext cx="96" cy="720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8" name="Group 684"/>
          <p:cNvGrpSpPr>
            <a:grpSpLocks/>
          </p:cNvGrpSpPr>
          <p:nvPr/>
        </p:nvGrpSpPr>
        <p:grpSpPr bwMode="auto">
          <a:xfrm rot="-2700000">
            <a:off x="957263" y="2492375"/>
            <a:ext cx="179387" cy="179388"/>
            <a:chOff x="864" y="96"/>
            <a:chExt cx="3984" cy="3984"/>
          </a:xfrm>
        </p:grpSpPr>
        <p:sp>
          <p:nvSpPr>
            <p:cNvPr id="15629" name="Oval 685"/>
            <p:cNvSpPr>
              <a:spLocks noChangeArrowheads="1"/>
            </p:cNvSpPr>
            <p:nvPr/>
          </p:nvSpPr>
          <p:spPr bwMode="auto">
            <a:xfrm>
              <a:off x="864" y="96"/>
              <a:ext cx="3984" cy="398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30" name="Freeform 686"/>
            <p:cNvSpPr>
              <a:spLocks/>
            </p:cNvSpPr>
            <p:nvPr/>
          </p:nvSpPr>
          <p:spPr bwMode="auto">
            <a:xfrm>
              <a:off x="912" y="96"/>
              <a:ext cx="1968" cy="2016"/>
            </a:xfrm>
            <a:custGeom>
              <a:avLst/>
              <a:gdLst>
                <a:gd name="T0" fmla="*/ 0 w 1968"/>
                <a:gd name="T1" fmla="*/ 1968 h 2016"/>
                <a:gd name="T2" fmla="*/ 0 w 1968"/>
                <a:gd name="T3" fmla="*/ 1728 h 2016"/>
                <a:gd name="T4" fmla="*/ 96 w 1968"/>
                <a:gd name="T5" fmla="*/ 1344 h 2016"/>
                <a:gd name="T6" fmla="*/ 240 w 1968"/>
                <a:gd name="T7" fmla="*/ 1008 h 2016"/>
                <a:gd name="T8" fmla="*/ 432 w 1968"/>
                <a:gd name="T9" fmla="*/ 720 h 2016"/>
                <a:gd name="T10" fmla="*/ 624 w 1968"/>
                <a:gd name="T11" fmla="*/ 528 h 2016"/>
                <a:gd name="T12" fmla="*/ 864 w 1968"/>
                <a:gd name="T13" fmla="*/ 336 h 2016"/>
                <a:gd name="T14" fmla="*/ 1104 w 1968"/>
                <a:gd name="T15" fmla="*/ 192 h 2016"/>
                <a:gd name="T16" fmla="*/ 1296 w 1968"/>
                <a:gd name="T17" fmla="*/ 96 h 2016"/>
                <a:gd name="T18" fmla="*/ 1536 w 1968"/>
                <a:gd name="T19" fmla="*/ 48 h 2016"/>
                <a:gd name="T20" fmla="*/ 1728 w 1968"/>
                <a:gd name="T21" fmla="*/ 0 h 2016"/>
                <a:gd name="T22" fmla="*/ 1920 w 1968"/>
                <a:gd name="T23" fmla="*/ 0 h 2016"/>
                <a:gd name="T24" fmla="*/ 1968 w 1968"/>
                <a:gd name="T25" fmla="*/ 0 h 2016"/>
                <a:gd name="T26" fmla="*/ 1968 w 1968"/>
                <a:gd name="T27" fmla="*/ 2016 h 2016"/>
                <a:gd name="T28" fmla="*/ 0 w 1968"/>
                <a:gd name="T29" fmla="*/ 1968 h 201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68"/>
                <a:gd name="T46" fmla="*/ 0 h 2016"/>
                <a:gd name="T47" fmla="*/ 1968 w 1968"/>
                <a:gd name="T48" fmla="*/ 2016 h 201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68" h="2016">
                  <a:moveTo>
                    <a:pt x="0" y="1968"/>
                  </a:moveTo>
                  <a:lnTo>
                    <a:pt x="0" y="1728"/>
                  </a:lnTo>
                  <a:lnTo>
                    <a:pt x="96" y="1344"/>
                  </a:lnTo>
                  <a:lnTo>
                    <a:pt x="240" y="1008"/>
                  </a:lnTo>
                  <a:lnTo>
                    <a:pt x="432" y="720"/>
                  </a:lnTo>
                  <a:lnTo>
                    <a:pt x="624" y="528"/>
                  </a:lnTo>
                  <a:lnTo>
                    <a:pt x="864" y="336"/>
                  </a:lnTo>
                  <a:lnTo>
                    <a:pt x="1104" y="192"/>
                  </a:lnTo>
                  <a:lnTo>
                    <a:pt x="1296" y="96"/>
                  </a:lnTo>
                  <a:lnTo>
                    <a:pt x="1536" y="48"/>
                  </a:lnTo>
                  <a:lnTo>
                    <a:pt x="1728" y="0"/>
                  </a:lnTo>
                  <a:lnTo>
                    <a:pt x="1920" y="0"/>
                  </a:lnTo>
                  <a:lnTo>
                    <a:pt x="1968" y="0"/>
                  </a:lnTo>
                  <a:lnTo>
                    <a:pt x="1968" y="2016"/>
                  </a:lnTo>
                  <a:lnTo>
                    <a:pt x="0" y="1968"/>
                  </a:lnTo>
                  <a:close/>
                </a:path>
              </a:pathLst>
            </a:custGeom>
            <a:solidFill>
              <a:srgbClr val="FF3300"/>
            </a:solidFill>
            <a:ln w="190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31" name="Freeform 687"/>
            <p:cNvSpPr>
              <a:spLocks/>
            </p:cNvSpPr>
            <p:nvPr/>
          </p:nvSpPr>
          <p:spPr bwMode="auto">
            <a:xfrm>
              <a:off x="912" y="96"/>
              <a:ext cx="1968" cy="2016"/>
            </a:xfrm>
            <a:custGeom>
              <a:avLst/>
              <a:gdLst>
                <a:gd name="T0" fmla="*/ 0 w 1968"/>
                <a:gd name="T1" fmla="*/ 1968 h 2016"/>
                <a:gd name="T2" fmla="*/ 0 w 1968"/>
                <a:gd name="T3" fmla="*/ 1728 h 2016"/>
                <a:gd name="T4" fmla="*/ 96 w 1968"/>
                <a:gd name="T5" fmla="*/ 1344 h 2016"/>
                <a:gd name="T6" fmla="*/ 240 w 1968"/>
                <a:gd name="T7" fmla="*/ 1008 h 2016"/>
                <a:gd name="T8" fmla="*/ 432 w 1968"/>
                <a:gd name="T9" fmla="*/ 720 h 2016"/>
                <a:gd name="T10" fmla="*/ 624 w 1968"/>
                <a:gd name="T11" fmla="*/ 528 h 2016"/>
                <a:gd name="T12" fmla="*/ 864 w 1968"/>
                <a:gd name="T13" fmla="*/ 336 h 2016"/>
                <a:gd name="T14" fmla="*/ 1104 w 1968"/>
                <a:gd name="T15" fmla="*/ 192 h 2016"/>
                <a:gd name="T16" fmla="*/ 1296 w 1968"/>
                <a:gd name="T17" fmla="*/ 96 h 2016"/>
                <a:gd name="T18" fmla="*/ 1536 w 1968"/>
                <a:gd name="T19" fmla="*/ 48 h 2016"/>
                <a:gd name="T20" fmla="*/ 1728 w 1968"/>
                <a:gd name="T21" fmla="*/ 0 h 2016"/>
                <a:gd name="T22" fmla="*/ 1920 w 1968"/>
                <a:gd name="T23" fmla="*/ 0 h 2016"/>
                <a:gd name="T24" fmla="*/ 1968 w 1968"/>
                <a:gd name="T25" fmla="*/ 0 h 2016"/>
                <a:gd name="T26" fmla="*/ 1968 w 1968"/>
                <a:gd name="T27" fmla="*/ 2016 h 2016"/>
                <a:gd name="T28" fmla="*/ 0 w 1968"/>
                <a:gd name="T29" fmla="*/ 1968 h 201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68"/>
                <a:gd name="T46" fmla="*/ 0 h 2016"/>
                <a:gd name="T47" fmla="*/ 1968 w 1968"/>
                <a:gd name="T48" fmla="*/ 2016 h 201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68" h="2016">
                  <a:moveTo>
                    <a:pt x="0" y="1968"/>
                  </a:moveTo>
                  <a:lnTo>
                    <a:pt x="0" y="1728"/>
                  </a:lnTo>
                  <a:lnTo>
                    <a:pt x="96" y="1344"/>
                  </a:lnTo>
                  <a:lnTo>
                    <a:pt x="240" y="1008"/>
                  </a:lnTo>
                  <a:lnTo>
                    <a:pt x="432" y="720"/>
                  </a:lnTo>
                  <a:lnTo>
                    <a:pt x="624" y="528"/>
                  </a:lnTo>
                  <a:lnTo>
                    <a:pt x="864" y="336"/>
                  </a:lnTo>
                  <a:lnTo>
                    <a:pt x="1104" y="192"/>
                  </a:lnTo>
                  <a:lnTo>
                    <a:pt x="1296" y="96"/>
                  </a:lnTo>
                  <a:lnTo>
                    <a:pt x="1536" y="48"/>
                  </a:lnTo>
                  <a:lnTo>
                    <a:pt x="1728" y="0"/>
                  </a:lnTo>
                  <a:lnTo>
                    <a:pt x="1920" y="0"/>
                  </a:lnTo>
                  <a:lnTo>
                    <a:pt x="1968" y="0"/>
                  </a:lnTo>
                  <a:lnTo>
                    <a:pt x="1968" y="2016"/>
                  </a:lnTo>
                  <a:lnTo>
                    <a:pt x="0" y="1968"/>
                  </a:lnTo>
                  <a:close/>
                </a:path>
              </a:pathLst>
            </a:custGeom>
            <a:solidFill>
              <a:srgbClr val="FF3300"/>
            </a:solidFill>
            <a:ln w="190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32" name="Freeform 688"/>
            <p:cNvSpPr>
              <a:spLocks/>
            </p:cNvSpPr>
            <p:nvPr/>
          </p:nvSpPr>
          <p:spPr bwMode="auto">
            <a:xfrm flipH="1" flipV="1">
              <a:off x="2880" y="2112"/>
              <a:ext cx="1968" cy="1968"/>
            </a:xfrm>
            <a:custGeom>
              <a:avLst/>
              <a:gdLst>
                <a:gd name="T0" fmla="*/ 0 w 1968"/>
                <a:gd name="T1" fmla="*/ 1921 h 2016"/>
                <a:gd name="T2" fmla="*/ 0 w 1968"/>
                <a:gd name="T3" fmla="*/ 1687 h 2016"/>
                <a:gd name="T4" fmla="*/ 96 w 1968"/>
                <a:gd name="T5" fmla="*/ 1312 h 2016"/>
                <a:gd name="T6" fmla="*/ 240 w 1968"/>
                <a:gd name="T7" fmla="*/ 984 h 2016"/>
                <a:gd name="T8" fmla="*/ 432 w 1968"/>
                <a:gd name="T9" fmla="*/ 703 h 2016"/>
                <a:gd name="T10" fmla="*/ 624 w 1968"/>
                <a:gd name="T11" fmla="*/ 515 h 2016"/>
                <a:gd name="T12" fmla="*/ 864 w 1968"/>
                <a:gd name="T13" fmla="*/ 328 h 2016"/>
                <a:gd name="T14" fmla="*/ 1104 w 1968"/>
                <a:gd name="T15" fmla="*/ 187 h 2016"/>
                <a:gd name="T16" fmla="*/ 1296 w 1968"/>
                <a:gd name="T17" fmla="*/ 94 h 2016"/>
                <a:gd name="T18" fmla="*/ 1536 w 1968"/>
                <a:gd name="T19" fmla="*/ 47 h 2016"/>
                <a:gd name="T20" fmla="*/ 1728 w 1968"/>
                <a:gd name="T21" fmla="*/ 0 h 2016"/>
                <a:gd name="T22" fmla="*/ 1920 w 1968"/>
                <a:gd name="T23" fmla="*/ 0 h 2016"/>
                <a:gd name="T24" fmla="*/ 1968 w 1968"/>
                <a:gd name="T25" fmla="*/ 0 h 2016"/>
                <a:gd name="T26" fmla="*/ 1968 w 1968"/>
                <a:gd name="T27" fmla="*/ 1968 h 2016"/>
                <a:gd name="T28" fmla="*/ 0 w 1968"/>
                <a:gd name="T29" fmla="*/ 1921 h 201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68"/>
                <a:gd name="T46" fmla="*/ 0 h 2016"/>
                <a:gd name="T47" fmla="*/ 1968 w 1968"/>
                <a:gd name="T48" fmla="*/ 2016 h 201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68" h="2016">
                  <a:moveTo>
                    <a:pt x="0" y="1968"/>
                  </a:moveTo>
                  <a:lnTo>
                    <a:pt x="0" y="1728"/>
                  </a:lnTo>
                  <a:lnTo>
                    <a:pt x="96" y="1344"/>
                  </a:lnTo>
                  <a:lnTo>
                    <a:pt x="240" y="1008"/>
                  </a:lnTo>
                  <a:lnTo>
                    <a:pt x="432" y="720"/>
                  </a:lnTo>
                  <a:lnTo>
                    <a:pt x="624" y="528"/>
                  </a:lnTo>
                  <a:lnTo>
                    <a:pt x="864" y="336"/>
                  </a:lnTo>
                  <a:lnTo>
                    <a:pt x="1104" y="192"/>
                  </a:lnTo>
                  <a:lnTo>
                    <a:pt x="1296" y="96"/>
                  </a:lnTo>
                  <a:lnTo>
                    <a:pt x="1536" y="48"/>
                  </a:lnTo>
                  <a:lnTo>
                    <a:pt x="1728" y="0"/>
                  </a:lnTo>
                  <a:lnTo>
                    <a:pt x="1920" y="0"/>
                  </a:lnTo>
                  <a:lnTo>
                    <a:pt x="1968" y="0"/>
                  </a:lnTo>
                  <a:lnTo>
                    <a:pt x="1968" y="2016"/>
                  </a:lnTo>
                  <a:lnTo>
                    <a:pt x="0" y="1968"/>
                  </a:lnTo>
                  <a:close/>
                </a:path>
              </a:pathLst>
            </a:custGeom>
            <a:solidFill>
              <a:srgbClr val="FF3300"/>
            </a:solidFill>
            <a:ln w="190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9" name="Group 689"/>
          <p:cNvGrpSpPr>
            <a:grpSpLocks/>
          </p:cNvGrpSpPr>
          <p:nvPr/>
        </p:nvGrpSpPr>
        <p:grpSpPr bwMode="auto">
          <a:xfrm>
            <a:off x="1752600" y="1584325"/>
            <a:ext cx="228600" cy="173038"/>
            <a:chOff x="576" y="1296"/>
            <a:chExt cx="4032" cy="2880"/>
          </a:xfrm>
        </p:grpSpPr>
        <p:sp>
          <p:nvSpPr>
            <p:cNvPr id="15624" name="Rectangle 690"/>
            <p:cNvSpPr>
              <a:spLocks noChangeArrowheads="1"/>
            </p:cNvSpPr>
            <p:nvPr/>
          </p:nvSpPr>
          <p:spPr bwMode="auto">
            <a:xfrm>
              <a:off x="576" y="1296"/>
              <a:ext cx="4032" cy="28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25" name="Line 691"/>
            <p:cNvSpPr>
              <a:spLocks noChangeShapeType="1"/>
            </p:cNvSpPr>
            <p:nvPr/>
          </p:nvSpPr>
          <p:spPr bwMode="auto">
            <a:xfrm flipV="1">
              <a:off x="576" y="1296"/>
              <a:ext cx="4032" cy="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26" name="Line 692"/>
            <p:cNvSpPr>
              <a:spLocks noChangeShapeType="1"/>
            </p:cNvSpPr>
            <p:nvPr/>
          </p:nvSpPr>
          <p:spPr bwMode="auto">
            <a:xfrm>
              <a:off x="576" y="1296"/>
              <a:ext cx="4032" cy="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27" name="Line 693"/>
            <p:cNvSpPr>
              <a:spLocks noChangeShapeType="1"/>
            </p:cNvSpPr>
            <p:nvPr/>
          </p:nvSpPr>
          <p:spPr bwMode="auto">
            <a:xfrm>
              <a:off x="2592" y="1296"/>
              <a:ext cx="0" cy="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28" name="Line 694"/>
            <p:cNvSpPr>
              <a:spLocks noChangeShapeType="1"/>
            </p:cNvSpPr>
            <p:nvPr/>
          </p:nvSpPr>
          <p:spPr bwMode="auto">
            <a:xfrm>
              <a:off x="576" y="2736"/>
              <a:ext cx="40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0" name="Group 695"/>
          <p:cNvGrpSpPr>
            <a:grpSpLocks/>
          </p:cNvGrpSpPr>
          <p:nvPr/>
        </p:nvGrpSpPr>
        <p:grpSpPr bwMode="auto">
          <a:xfrm>
            <a:off x="228600" y="1965325"/>
            <a:ext cx="155575" cy="214313"/>
            <a:chOff x="359" y="2448"/>
            <a:chExt cx="841" cy="960"/>
          </a:xfrm>
        </p:grpSpPr>
        <p:sp>
          <p:nvSpPr>
            <p:cNvPr id="15622" name="AutoShape 696"/>
            <p:cNvSpPr>
              <a:spLocks noChangeArrowheads="1"/>
            </p:cNvSpPr>
            <p:nvPr/>
          </p:nvSpPr>
          <p:spPr bwMode="auto">
            <a:xfrm rot="5400000">
              <a:off x="301" y="2509"/>
              <a:ext cx="960" cy="838"/>
            </a:xfrm>
            <a:prstGeom prst="flowChartDelay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23" name="Line 697"/>
            <p:cNvSpPr>
              <a:spLocks noChangeShapeType="1"/>
            </p:cNvSpPr>
            <p:nvPr/>
          </p:nvSpPr>
          <p:spPr bwMode="auto">
            <a:xfrm rot="5400000">
              <a:off x="778" y="2221"/>
              <a:ext cx="0" cy="8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1" name="Group 707"/>
          <p:cNvGrpSpPr>
            <a:grpSpLocks/>
          </p:cNvGrpSpPr>
          <p:nvPr/>
        </p:nvGrpSpPr>
        <p:grpSpPr bwMode="auto">
          <a:xfrm>
            <a:off x="2209800" y="1584325"/>
            <a:ext cx="114300" cy="228600"/>
            <a:chOff x="0" y="336"/>
            <a:chExt cx="480" cy="1440"/>
          </a:xfrm>
        </p:grpSpPr>
        <p:sp>
          <p:nvSpPr>
            <p:cNvPr id="15617" name="Oval 708"/>
            <p:cNvSpPr>
              <a:spLocks noChangeArrowheads="1"/>
            </p:cNvSpPr>
            <p:nvPr/>
          </p:nvSpPr>
          <p:spPr bwMode="auto">
            <a:xfrm>
              <a:off x="0" y="336"/>
              <a:ext cx="480" cy="4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18" name="Oval 709"/>
            <p:cNvSpPr>
              <a:spLocks noChangeArrowheads="1"/>
            </p:cNvSpPr>
            <p:nvPr/>
          </p:nvSpPr>
          <p:spPr bwMode="auto">
            <a:xfrm>
              <a:off x="0" y="816"/>
              <a:ext cx="480" cy="4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19" name="Oval 710"/>
            <p:cNvSpPr>
              <a:spLocks noChangeArrowheads="1"/>
            </p:cNvSpPr>
            <p:nvPr/>
          </p:nvSpPr>
          <p:spPr bwMode="auto">
            <a:xfrm>
              <a:off x="0" y="1296"/>
              <a:ext cx="480" cy="4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20" name="Line 711"/>
            <p:cNvSpPr>
              <a:spLocks noChangeShapeType="1"/>
            </p:cNvSpPr>
            <p:nvPr/>
          </p:nvSpPr>
          <p:spPr bwMode="auto">
            <a:xfrm>
              <a:off x="480" y="336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21" name="Line 712"/>
            <p:cNvSpPr>
              <a:spLocks noChangeShapeType="1"/>
            </p:cNvSpPr>
            <p:nvPr/>
          </p:nvSpPr>
          <p:spPr bwMode="auto">
            <a:xfrm>
              <a:off x="0" y="336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288" name="Group 713"/>
          <p:cNvGrpSpPr>
            <a:grpSpLocks/>
          </p:cNvGrpSpPr>
          <p:nvPr/>
        </p:nvGrpSpPr>
        <p:grpSpPr bwMode="auto">
          <a:xfrm>
            <a:off x="990600" y="2819400"/>
            <a:ext cx="228600" cy="228600"/>
            <a:chOff x="1248" y="2016"/>
            <a:chExt cx="1104" cy="1104"/>
          </a:xfrm>
        </p:grpSpPr>
        <p:sp>
          <p:nvSpPr>
            <p:cNvPr id="15615" name="Oval 714"/>
            <p:cNvSpPr>
              <a:spLocks noChangeArrowheads="1"/>
            </p:cNvSpPr>
            <p:nvPr/>
          </p:nvSpPr>
          <p:spPr bwMode="auto">
            <a:xfrm>
              <a:off x="1248" y="2016"/>
              <a:ext cx="1104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16" name="AutoShape 715"/>
            <p:cNvSpPr>
              <a:spLocks noChangeArrowheads="1"/>
            </p:cNvSpPr>
            <p:nvPr/>
          </p:nvSpPr>
          <p:spPr bwMode="auto">
            <a:xfrm>
              <a:off x="1344" y="2016"/>
              <a:ext cx="912" cy="864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4289" name="Group 716"/>
          <p:cNvGrpSpPr>
            <a:grpSpLocks/>
          </p:cNvGrpSpPr>
          <p:nvPr/>
        </p:nvGrpSpPr>
        <p:grpSpPr bwMode="auto">
          <a:xfrm>
            <a:off x="609600" y="2819400"/>
            <a:ext cx="193675" cy="193675"/>
            <a:chOff x="1248" y="2016"/>
            <a:chExt cx="1104" cy="1104"/>
          </a:xfrm>
        </p:grpSpPr>
        <p:sp>
          <p:nvSpPr>
            <p:cNvPr id="15613" name="Oval 717"/>
            <p:cNvSpPr>
              <a:spLocks noChangeArrowheads="1"/>
            </p:cNvSpPr>
            <p:nvPr/>
          </p:nvSpPr>
          <p:spPr bwMode="auto">
            <a:xfrm>
              <a:off x="1248" y="2016"/>
              <a:ext cx="1104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14" name="AutoShape 718"/>
            <p:cNvSpPr>
              <a:spLocks noChangeArrowheads="1"/>
            </p:cNvSpPr>
            <p:nvPr/>
          </p:nvSpPr>
          <p:spPr bwMode="auto">
            <a:xfrm>
              <a:off x="1344" y="2016"/>
              <a:ext cx="912" cy="864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4290" name="Group 719"/>
          <p:cNvGrpSpPr>
            <a:grpSpLocks/>
          </p:cNvGrpSpPr>
          <p:nvPr/>
        </p:nvGrpSpPr>
        <p:grpSpPr bwMode="auto">
          <a:xfrm>
            <a:off x="1295400" y="1965325"/>
            <a:ext cx="228600" cy="115888"/>
            <a:chOff x="1872" y="2448"/>
            <a:chExt cx="2496" cy="1248"/>
          </a:xfrm>
        </p:grpSpPr>
        <p:sp>
          <p:nvSpPr>
            <p:cNvPr id="15605" name="Rectangle 720"/>
            <p:cNvSpPr>
              <a:spLocks noChangeArrowheads="1"/>
            </p:cNvSpPr>
            <p:nvPr/>
          </p:nvSpPr>
          <p:spPr bwMode="auto">
            <a:xfrm>
              <a:off x="1872" y="2448"/>
              <a:ext cx="2496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06" name="Oval 721"/>
            <p:cNvSpPr>
              <a:spLocks noChangeArrowheads="1"/>
            </p:cNvSpPr>
            <p:nvPr/>
          </p:nvSpPr>
          <p:spPr bwMode="auto">
            <a:xfrm>
              <a:off x="1872" y="2448"/>
              <a:ext cx="1248" cy="124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07" name="Oval 722"/>
            <p:cNvSpPr>
              <a:spLocks noChangeArrowheads="1"/>
            </p:cNvSpPr>
            <p:nvPr/>
          </p:nvSpPr>
          <p:spPr bwMode="auto">
            <a:xfrm>
              <a:off x="3120" y="2448"/>
              <a:ext cx="1248" cy="124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08" name="Oval 723"/>
            <p:cNvSpPr>
              <a:spLocks noChangeArrowheads="1"/>
            </p:cNvSpPr>
            <p:nvPr/>
          </p:nvSpPr>
          <p:spPr bwMode="auto">
            <a:xfrm>
              <a:off x="2112" y="3072"/>
              <a:ext cx="104" cy="10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09" name="Oval 724"/>
            <p:cNvSpPr>
              <a:spLocks noChangeArrowheads="1"/>
            </p:cNvSpPr>
            <p:nvPr/>
          </p:nvSpPr>
          <p:spPr bwMode="auto">
            <a:xfrm>
              <a:off x="2776" y="3064"/>
              <a:ext cx="104" cy="10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10" name="Oval 725"/>
            <p:cNvSpPr>
              <a:spLocks noChangeArrowheads="1"/>
            </p:cNvSpPr>
            <p:nvPr/>
          </p:nvSpPr>
          <p:spPr bwMode="auto">
            <a:xfrm>
              <a:off x="3360" y="2824"/>
              <a:ext cx="104" cy="10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11" name="Oval 726"/>
            <p:cNvSpPr>
              <a:spLocks noChangeArrowheads="1"/>
            </p:cNvSpPr>
            <p:nvPr/>
          </p:nvSpPr>
          <p:spPr bwMode="auto">
            <a:xfrm>
              <a:off x="4024" y="2816"/>
              <a:ext cx="104" cy="10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12" name="Oval 727"/>
            <p:cNvSpPr>
              <a:spLocks noChangeArrowheads="1"/>
            </p:cNvSpPr>
            <p:nvPr/>
          </p:nvSpPr>
          <p:spPr bwMode="auto">
            <a:xfrm>
              <a:off x="3696" y="3304"/>
              <a:ext cx="104" cy="10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4291" name="Group 728"/>
          <p:cNvGrpSpPr>
            <a:grpSpLocks/>
          </p:cNvGrpSpPr>
          <p:nvPr/>
        </p:nvGrpSpPr>
        <p:grpSpPr bwMode="auto">
          <a:xfrm>
            <a:off x="228600" y="1584325"/>
            <a:ext cx="228600" cy="173038"/>
            <a:chOff x="1440" y="2160"/>
            <a:chExt cx="2208" cy="1440"/>
          </a:xfrm>
        </p:grpSpPr>
        <p:sp>
          <p:nvSpPr>
            <p:cNvPr id="15602" name="Rectangle 729"/>
            <p:cNvSpPr>
              <a:spLocks noChangeArrowheads="1"/>
            </p:cNvSpPr>
            <p:nvPr/>
          </p:nvSpPr>
          <p:spPr bwMode="auto">
            <a:xfrm>
              <a:off x="1440" y="2160"/>
              <a:ext cx="2208" cy="1440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03" name="Freeform 730"/>
            <p:cNvSpPr>
              <a:spLocks/>
            </p:cNvSpPr>
            <p:nvPr/>
          </p:nvSpPr>
          <p:spPr bwMode="auto">
            <a:xfrm>
              <a:off x="1440" y="2160"/>
              <a:ext cx="1104" cy="1440"/>
            </a:xfrm>
            <a:custGeom>
              <a:avLst/>
              <a:gdLst>
                <a:gd name="T0" fmla="*/ 0 w 1104"/>
                <a:gd name="T1" fmla="*/ 1440 h 1440"/>
                <a:gd name="T2" fmla="*/ 1104 w 1104"/>
                <a:gd name="T3" fmla="*/ 720 h 1440"/>
                <a:gd name="T4" fmla="*/ 0 w 1104"/>
                <a:gd name="T5" fmla="*/ 0 h 1440"/>
                <a:gd name="T6" fmla="*/ 0 w 1104"/>
                <a:gd name="T7" fmla="*/ 1440 h 1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1440"/>
                <a:gd name="T14" fmla="*/ 1104 w 1104"/>
                <a:gd name="T15" fmla="*/ 1440 h 1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1440">
                  <a:moveTo>
                    <a:pt x="0" y="1440"/>
                  </a:moveTo>
                  <a:lnTo>
                    <a:pt x="1104" y="720"/>
                  </a:lnTo>
                  <a:lnTo>
                    <a:pt x="0" y="0"/>
                  </a:lnTo>
                  <a:lnTo>
                    <a:pt x="0" y="144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04" name="Freeform 731"/>
            <p:cNvSpPr>
              <a:spLocks/>
            </p:cNvSpPr>
            <p:nvPr/>
          </p:nvSpPr>
          <p:spPr bwMode="auto">
            <a:xfrm flipH="1">
              <a:off x="2544" y="2160"/>
              <a:ext cx="1104" cy="1440"/>
            </a:xfrm>
            <a:custGeom>
              <a:avLst/>
              <a:gdLst>
                <a:gd name="T0" fmla="*/ 0 w 1104"/>
                <a:gd name="T1" fmla="*/ 1440 h 1440"/>
                <a:gd name="T2" fmla="*/ 1104 w 1104"/>
                <a:gd name="T3" fmla="*/ 720 h 1440"/>
                <a:gd name="T4" fmla="*/ 0 w 1104"/>
                <a:gd name="T5" fmla="*/ 0 h 1440"/>
                <a:gd name="T6" fmla="*/ 0 w 1104"/>
                <a:gd name="T7" fmla="*/ 1440 h 1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1440"/>
                <a:gd name="T14" fmla="*/ 1104 w 1104"/>
                <a:gd name="T15" fmla="*/ 1440 h 1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1440">
                  <a:moveTo>
                    <a:pt x="0" y="1440"/>
                  </a:moveTo>
                  <a:lnTo>
                    <a:pt x="1104" y="720"/>
                  </a:lnTo>
                  <a:lnTo>
                    <a:pt x="0" y="0"/>
                  </a:lnTo>
                  <a:lnTo>
                    <a:pt x="0" y="144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292" name="Group 732"/>
          <p:cNvGrpSpPr>
            <a:grpSpLocks/>
          </p:cNvGrpSpPr>
          <p:nvPr/>
        </p:nvGrpSpPr>
        <p:grpSpPr bwMode="auto">
          <a:xfrm>
            <a:off x="609600" y="1584325"/>
            <a:ext cx="228600" cy="173038"/>
            <a:chOff x="3120" y="2256"/>
            <a:chExt cx="2208" cy="1440"/>
          </a:xfrm>
        </p:grpSpPr>
        <p:sp>
          <p:nvSpPr>
            <p:cNvPr id="15599" name="Rectangle 733"/>
            <p:cNvSpPr>
              <a:spLocks noChangeArrowheads="1"/>
            </p:cNvSpPr>
            <p:nvPr/>
          </p:nvSpPr>
          <p:spPr bwMode="auto">
            <a:xfrm>
              <a:off x="3120" y="2256"/>
              <a:ext cx="2208" cy="1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00" name="Freeform 734"/>
            <p:cNvSpPr>
              <a:spLocks/>
            </p:cNvSpPr>
            <p:nvPr/>
          </p:nvSpPr>
          <p:spPr bwMode="auto">
            <a:xfrm>
              <a:off x="3120" y="2256"/>
              <a:ext cx="1104" cy="1440"/>
            </a:xfrm>
            <a:custGeom>
              <a:avLst/>
              <a:gdLst>
                <a:gd name="T0" fmla="*/ 0 w 1104"/>
                <a:gd name="T1" fmla="*/ 1440 h 1440"/>
                <a:gd name="T2" fmla="*/ 1104 w 1104"/>
                <a:gd name="T3" fmla="*/ 720 h 1440"/>
                <a:gd name="T4" fmla="*/ 0 w 1104"/>
                <a:gd name="T5" fmla="*/ 0 h 1440"/>
                <a:gd name="T6" fmla="*/ 0 w 1104"/>
                <a:gd name="T7" fmla="*/ 1440 h 1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1440"/>
                <a:gd name="T14" fmla="*/ 1104 w 1104"/>
                <a:gd name="T15" fmla="*/ 1440 h 1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1440">
                  <a:moveTo>
                    <a:pt x="0" y="1440"/>
                  </a:moveTo>
                  <a:lnTo>
                    <a:pt x="1104" y="720"/>
                  </a:lnTo>
                  <a:lnTo>
                    <a:pt x="0" y="0"/>
                  </a:lnTo>
                  <a:lnTo>
                    <a:pt x="0" y="144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01" name="Freeform 735"/>
            <p:cNvSpPr>
              <a:spLocks/>
            </p:cNvSpPr>
            <p:nvPr/>
          </p:nvSpPr>
          <p:spPr bwMode="auto">
            <a:xfrm flipH="1">
              <a:off x="4224" y="2256"/>
              <a:ext cx="1104" cy="1440"/>
            </a:xfrm>
            <a:custGeom>
              <a:avLst/>
              <a:gdLst>
                <a:gd name="T0" fmla="*/ 0 w 1104"/>
                <a:gd name="T1" fmla="*/ 1440 h 1440"/>
                <a:gd name="T2" fmla="*/ 1104 w 1104"/>
                <a:gd name="T3" fmla="*/ 720 h 1440"/>
                <a:gd name="T4" fmla="*/ 0 w 1104"/>
                <a:gd name="T5" fmla="*/ 0 h 1440"/>
                <a:gd name="T6" fmla="*/ 0 w 1104"/>
                <a:gd name="T7" fmla="*/ 1440 h 1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1440"/>
                <a:gd name="T14" fmla="*/ 1104 w 1104"/>
                <a:gd name="T15" fmla="*/ 1440 h 1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1440">
                  <a:moveTo>
                    <a:pt x="0" y="1440"/>
                  </a:moveTo>
                  <a:lnTo>
                    <a:pt x="1104" y="720"/>
                  </a:lnTo>
                  <a:lnTo>
                    <a:pt x="0" y="0"/>
                  </a:lnTo>
                  <a:lnTo>
                    <a:pt x="0" y="144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293" name="Group 736"/>
          <p:cNvGrpSpPr>
            <a:grpSpLocks/>
          </p:cNvGrpSpPr>
          <p:nvPr/>
        </p:nvGrpSpPr>
        <p:grpSpPr bwMode="auto">
          <a:xfrm>
            <a:off x="990600" y="1584325"/>
            <a:ext cx="228600" cy="173038"/>
            <a:chOff x="2448" y="2112"/>
            <a:chExt cx="2400" cy="1440"/>
          </a:xfrm>
        </p:grpSpPr>
        <p:sp>
          <p:nvSpPr>
            <p:cNvPr id="15597" name="Rectangle 737"/>
            <p:cNvSpPr>
              <a:spLocks noChangeArrowheads="1"/>
            </p:cNvSpPr>
            <p:nvPr/>
          </p:nvSpPr>
          <p:spPr bwMode="auto">
            <a:xfrm>
              <a:off x="2448" y="2112"/>
              <a:ext cx="2400" cy="1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98" name="Freeform 738"/>
            <p:cNvSpPr>
              <a:spLocks/>
            </p:cNvSpPr>
            <p:nvPr/>
          </p:nvSpPr>
          <p:spPr bwMode="auto">
            <a:xfrm>
              <a:off x="2448" y="2112"/>
              <a:ext cx="2400" cy="1440"/>
            </a:xfrm>
            <a:custGeom>
              <a:avLst/>
              <a:gdLst>
                <a:gd name="T0" fmla="*/ 0 w 2400"/>
                <a:gd name="T1" fmla="*/ 1440 h 1440"/>
                <a:gd name="T2" fmla="*/ 2400 w 2400"/>
                <a:gd name="T3" fmla="*/ 0 h 1440"/>
                <a:gd name="T4" fmla="*/ 2400 w 2400"/>
                <a:gd name="T5" fmla="*/ 1440 h 1440"/>
                <a:gd name="T6" fmla="*/ 0 w 2400"/>
                <a:gd name="T7" fmla="*/ 1440 h 1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00"/>
                <a:gd name="T13" fmla="*/ 0 h 1440"/>
                <a:gd name="T14" fmla="*/ 2400 w 2400"/>
                <a:gd name="T15" fmla="*/ 1440 h 1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00" h="1440">
                  <a:moveTo>
                    <a:pt x="0" y="1440"/>
                  </a:moveTo>
                  <a:lnTo>
                    <a:pt x="2400" y="0"/>
                  </a:lnTo>
                  <a:lnTo>
                    <a:pt x="2400" y="1440"/>
                  </a:lnTo>
                  <a:lnTo>
                    <a:pt x="0" y="144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294" name="Group 739"/>
          <p:cNvGrpSpPr>
            <a:grpSpLocks/>
          </p:cNvGrpSpPr>
          <p:nvPr/>
        </p:nvGrpSpPr>
        <p:grpSpPr bwMode="auto">
          <a:xfrm>
            <a:off x="1371600" y="1584325"/>
            <a:ext cx="230188" cy="173038"/>
            <a:chOff x="1199" y="1920"/>
            <a:chExt cx="2401" cy="1440"/>
          </a:xfrm>
        </p:grpSpPr>
        <p:sp>
          <p:nvSpPr>
            <p:cNvPr id="15595" name="Rectangle 740"/>
            <p:cNvSpPr>
              <a:spLocks noChangeArrowheads="1"/>
            </p:cNvSpPr>
            <p:nvPr/>
          </p:nvSpPr>
          <p:spPr bwMode="auto">
            <a:xfrm>
              <a:off x="1199" y="1920"/>
              <a:ext cx="2400" cy="1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96" name="Freeform 741"/>
            <p:cNvSpPr>
              <a:spLocks/>
            </p:cNvSpPr>
            <p:nvPr/>
          </p:nvSpPr>
          <p:spPr bwMode="auto">
            <a:xfrm flipH="1" flipV="1">
              <a:off x="1199" y="1920"/>
              <a:ext cx="2401" cy="1440"/>
            </a:xfrm>
            <a:custGeom>
              <a:avLst/>
              <a:gdLst>
                <a:gd name="T0" fmla="*/ 0 w 2400"/>
                <a:gd name="T1" fmla="*/ 1440 h 1440"/>
                <a:gd name="T2" fmla="*/ 2401 w 2400"/>
                <a:gd name="T3" fmla="*/ 0 h 1440"/>
                <a:gd name="T4" fmla="*/ 2401 w 2400"/>
                <a:gd name="T5" fmla="*/ 1440 h 1440"/>
                <a:gd name="T6" fmla="*/ 0 w 2400"/>
                <a:gd name="T7" fmla="*/ 1440 h 1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00"/>
                <a:gd name="T13" fmla="*/ 0 h 1440"/>
                <a:gd name="T14" fmla="*/ 2400 w 2400"/>
                <a:gd name="T15" fmla="*/ 1440 h 1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00" h="1440">
                  <a:moveTo>
                    <a:pt x="0" y="1440"/>
                  </a:moveTo>
                  <a:lnTo>
                    <a:pt x="2400" y="0"/>
                  </a:lnTo>
                  <a:lnTo>
                    <a:pt x="2400" y="1440"/>
                  </a:lnTo>
                  <a:lnTo>
                    <a:pt x="0" y="144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295" name="Group 786"/>
          <p:cNvGrpSpPr>
            <a:grpSpLocks/>
          </p:cNvGrpSpPr>
          <p:nvPr/>
        </p:nvGrpSpPr>
        <p:grpSpPr bwMode="auto">
          <a:xfrm>
            <a:off x="914400" y="1889125"/>
            <a:ext cx="304800" cy="366713"/>
            <a:chOff x="1824" y="2496"/>
            <a:chExt cx="217" cy="255"/>
          </a:xfrm>
        </p:grpSpPr>
        <p:grpSp>
          <p:nvGrpSpPr>
            <p:cNvPr id="24296" name="Group 743"/>
            <p:cNvGrpSpPr>
              <a:grpSpLocks/>
            </p:cNvGrpSpPr>
            <p:nvPr/>
          </p:nvGrpSpPr>
          <p:grpSpPr bwMode="auto">
            <a:xfrm>
              <a:off x="1866" y="2532"/>
              <a:ext cx="108" cy="145"/>
              <a:chOff x="1152" y="2784"/>
              <a:chExt cx="432" cy="528"/>
            </a:xfrm>
          </p:grpSpPr>
          <p:sp>
            <p:nvSpPr>
              <p:cNvPr id="15593" name="Rectangle 744"/>
              <p:cNvSpPr>
                <a:spLocks noChangeArrowheads="1"/>
              </p:cNvSpPr>
              <p:nvPr/>
            </p:nvSpPr>
            <p:spPr bwMode="auto">
              <a:xfrm>
                <a:off x="1152" y="2784"/>
                <a:ext cx="432" cy="52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94" name="Line 745"/>
              <p:cNvSpPr>
                <a:spLocks noChangeShapeType="1"/>
              </p:cNvSpPr>
              <p:nvPr/>
            </p:nvSpPr>
            <p:spPr bwMode="auto">
              <a:xfrm>
                <a:off x="1152" y="2880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5592" name="Text Box 746"/>
            <p:cNvSpPr txBox="1">
              <a:spLocks noChangeArrowheads="1"/>
            </p:cNvSpPr>
            <p:nvPr/>
          </p:nvSpPr>
          <p:spPr bwMode="auto">
            <a:xfrm>
              <a:off x="1824" y="2496"/>
              <a:ext cx="217" cy="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800"/>
                <a:t>s</a:t>
              </a:r>
            </a:p>
          </p:txBody>
        </p:sp>
      </p:grpSp>
      <p:grpSp>
        <p:nvGrpSpPr>
          <p:cNvPr id="24297" name="Group 747"/>
          <p:cNvGrpSpPr>
            <a:grpSpLocks/>
          </p:cNvGrpSpPr>
          <p:nvPr/>
        </p:nvGrpSpPr>
        <p:grpSpPr bwMode="auto">
          <a:xfrm>
            <a:off x="2667000" y="1584325"/>
            <a:ext cx="342900" cy="115888"/>
            <a:chOff x="1344" y="2928"/>
            <a:chExt cx="1392" cy="336"/>
          </a:xfrm>
        </p:grpSpPr>
        <p:sp>
          <p:nvSpPr>
            <p:cNvPr id="15586" name="AutoShape 748"/>
            <p:cNvSpPr>
              <a:spLocks noChangeArrowheads="1"/>
            </p:cNvSpPr>
            <p:nvPr/>
          </p:nvSpPr>
          <p:spPr bwMode="auto">
            <a:xfrm>
              <a:off x="1344" y="2928"/>
              <a:ext cx="1392" cy="336"/>
            </a:xfrm>
            <a:prstGeom prst="roundRect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87" name="Oval 749"/>
            <p:cNvSpPr>
              <a:spLocks noChangeArrowheads="1"/>
            </p:cNvSpPr>
            <p:nvPr/>
          </p:nvSpPr>
          <p:spPr bwMode="auto">
            <a:xfrm>
              <a:off x="1488" y="2976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88" name="Oval 750"/>
            <p:cNvSpPr>
              <a:spLocks noChangeArrowheads="1"/>
            </p:cNvSpPr>
            <p:nvPr/>
          </p:nvSpPr>
          <p:spPr bwMode="auto">
            <a:xfrm>
              <a:off x="1776" y="2976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89" name="Oval 751"/>
            <p:cNvSpPr>
              <a:spLocks noChangeArrowheads="1"/>
            </p:cNvSpPr>
            <p:nvPr/>
          </p:nvSpPr>
          <p:spPr bwMode="auto">
            <a:xfrm>
              <a:off x="2352" y="2976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90" name="Oval 752"/>
            <p:cNvSpPr>
              <a:spLocks noChangeArrowheads="1"/>
            </p:cNvSpPr>
            <p:nvPr/>
          </p:nvSpPr>
          <p:spPr bwMode="auto">
            <a:xfrm>
              <a:off x="2064" y="2976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4298" name="Group 753"/>
          <p:cNvGrpSpPr>
            <a:grpSpLocks/>
          </p:cNvGrpSpPr>
          <p:nvPr/>
        </p:nvGrpSpPr>
        <p:grpSpPr bwMode="auto">
          <a:xfrm>
            <a:off x="1752600" y="1965325"/>
            <a:ext cx="228600" cy="228600"/>
            <a:chOff x="1824" y="2784"/>
            <a:chExt cx="1152" cy="960"/>
          </a:xfrm>
        </p:grpSpPr>
        <p:sp>
          <p:nvSpPr>
            <p:cNvPr id="15579" name="AutoShape 754"/>
            <p:cNvSpPr>
              <a:spLocks noChangeArrowheads="1"/>
            </p:cNvSpPr>
            <p:nvPr/>
          </p:nvSpPr>
          <p:spPr bwMode="auto">
            <a:xfrm>
              <a:off x="1824" y="2832"/>
              <a:ext cx="672" cy="912"/>
            </a:xfrm>
            <a:prstGeom prst="flowChartDelay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24299" name="Group 755"/>
            <p:cNvGrpSpPr>
              <a:grpSpLocks/>
            </p:cNvGrpSpPr>
            <p:nvPr/>
          </p:nvGrpSpPr>
          <p:grpSpPr bwMode="auto">
            <a:xfrm>
              <a:off x="2256" y="2784"/>
              <a:ext cx="720" cy="288"/>
              <a:chOff x="2160" y="2880"/>
              <a:chExt cx="720" cy="288"/>
            </a:xfrm>
          </p:grpSpPr>
          <p:sp>
            <p:nvSpPr>
              <p:cNvPr id="15584" name="Line 756"/>
              <p:cNvSpPr>
                <a:spLocks noChangeShapeType="1"/>
              </p:cNvSpPr>
              <p:nvPr/>
            </p:nvSpPr>
            <p:spPr bwMode="auto">
              <a:xfrm flipV="1">
                <a:off x="2160" y="2928"/>
                <a:ext cx="672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85" name="Line 757"/>
              <p:cNvSpPr>
                <a:spLocks noChangeShapeType="1"/>
              </p:cNvSpPr>
              <p:nvPr/>
            </p:nvSpPr>
            <p:spPr bwMode="auto">
              <a:xfrm>
                <a:off x="2832" y="2880"/>
                <a:ext cx="48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24300" name="Group 758"/>
            <p:cNvGrpSpPr>
              <a:grpSpLocks/>
            </p:cNvGrpSpPr>
            <p:nvPr/>
          </p:nvGrpSpPr>
          <p:grpSpPr bwMode="auto">
            <a:xfrm flipV="1">
              <a:off x="2256" y="3504"/>
              <a:ext cx="720" cy="240"/>
              <a:chOff x="2256" y="2976"/>
              <a:chExt cx="720" cy="288"/>
            </a:xfrm>
          </p:grpSpPr>
          <p:sp>
            <p:nvSpPr>
              <p:cNvPr id="15582" name="Line 759"/>
              <p:cNvSpPr>
                <a:spLocks noChangeShapeType="1"/>
              </p:cNvSpPr>
              <p:nvPr/>
            </p:nvSpPr>
            <p:spPr bwMode="auto">
              <a:xfrm flipV="1">
                <a:off x="2256" y="3024"/>
                <a:ext cx="672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83" name="Line 760"/>
              <p:cNvSpPr>
                <a:spLocks noChangeShapeType="1"/>
              </p:cNvSpPr>
              <p:nvPr/>
            </p:nvSpPr>
            <p:spPr bwMode="auto">
              <a:xfrm>
                <a:off x="2928" y="2976"/>
                <a:ext cx="48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24301" name="Group 761"/>
          <p:cNvGrpSpPr>
            <a:grpSpLocks/>
          </p:cNvGrpSpPr>
          <p:nvPr/>
        </p:nvGrpSpPr>
        <p:grpSpPr bwMode="auto">
          <a:xfrm>
            <a:off x="1371600" y="2743200"/>
            <a:ext cx="171450" cy="285750"/>
            <a:chOff x="1872" y="2208"/>
            <a:chExt cx="672" cy="1296"/>
          </a:xfrm>
        </p:grpSpPr>
        <p:sp>
          <p:nvSpPr>
            <p:cNvPr id="24314" name="Rectangle 762"/>
            <p:cNvSpPr>
              <a:spLocks noChangeArrowheads="1"/>
            </p:cNvSpPr>
            <p:nvPr/>
          </p:nvSpPr>
          <p:spPr bwMode="auto">
            <a:xfrm>
              <a:off x="2158" y="2208"/>
              <a:ext cx="100" cy="194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4315" name="AutoShape 763"/>
            <p:cNvSpPr>
              <a:spLocks noChangeArrowheads="1"/>
            </p:cNvSpPr>
            <p:nvPr/>
          </p:nvSpPr>
          <p:spPr bwMode="auto">
            <a:xfrm rot="16200000">
              <a:off x="2064" y="2303"/>
              <a:ext cx="288" cy="386"/>
            </a:xfrm>
            <a:prstGeom prst="flowChartDelay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4316" name="Rectangle 764"/>
            <p:cNvSpPr>
              <a:spLocks noChangeArrowheads="1"/>
            </p:cNvSpPr>
            <p:nvPr/>
          </p:nvSpPr>
          <p:spPr bwMode="auto">
            <a:xfrm>
              <a:off x="1872" y="2640"/>
              <a:ext cx="672" cy="23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4317" name="Rectangle 765"/>
            <p:cNvSpPr>
              <a:spLocks noChangeArrowheads="1"/>
            </p:cNvSpPr>
            <p:nvPr/>
          </p:nvSpPr>
          <p:spPr bwMode="auto">
            <a:xfrm>
              <a:off x="2015" y="2878"/>
              <a:ext cx="386" cy="533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4318" name="Rectangle 766"/>
            <p:cNvSpPr>
              <a:spLocks noChangeArrowheads="1"/>
            </p:cNvSpPr>
            <p:nvPr/>
          </p:nvSpPr>
          <p:spPr bwMode="auto">
            <a:xfrm>
              <a:off x="1922" y="3410"/>
              <a:ext cx="572" cy="94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15429" name="AutoShape 767"/>
          <p:cNvSpPr>
            <a:spLocks noChangeArrowheads="1"/>
          </p:cNvSpPr>
          <p:nvPr/>
        </p:nvSpPr>
        <p:spPr bwMode="auto">
          <a:xfrm rot="5400000">
            <a:off x="580231" y="1994694"/>
            <a:ext cx="214313" cy="155575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4302" name="Group 768"/>
          <p:cNvGrpSpPr>
            <a:grpSpLocks/>
          </p:cNvGrpSpPr>
          <p:nvPr/>
        </p:nvGrpSpPr>
        <p:grpSpPr bwMode="auto">
          <a:xfrm rot="5400000">
            <a:off x="2799556" y="1756569"/>
            <a:ext cx="115888" cy="228600"/>
            <a:chOff x="0" y="336"/>
            <a:chExt cx="480" cy="1440"/>
          </a:xfrm>
        </p:grpSpPr>
        <p:sp>
          <p:nvSpPr>
            <p:cNvPr id="15569" name="Oval 769"/>
            <p:cNvSpPr>
              <a:spLocks noChangeArrowheads="1"/>
            </p:cNvSpPr>
            <p:nvPr/>
          </p:nvSpPr>
          <p:spPr bwMode="auto">
            <a:xfrm>
              <a:off x="0" y="336"/>
              <a:ext cx="480" cy="4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70" name="Oval 770"/>
            <p:cNvSpPr>
              <a:spLocks noChangeArrowheads="1"/>
            </p:cNvSpPr>
            <p:nvPr/>
          </p:nvSpPr>
          <p:spPr bwMode="auto">
            <a:xfrm>
              <a:off x="0" y="816"/>
              <a:ext cx="480" cy="4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71" name="Oval 771"/>
            <p:cNvSpPr>
              <a:spLocks noChangeArrowheads="1"/>
            </p:cNvSpPr>
            <p:nvPr/>
          </p:nvSpPr>
          <p:spPr bwMode="auto">
            <a:xfrm>
              <a:off x="0" y="1296"/>
              <a:ext cx="480" cy="4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72" name="Line 772"/>
            <p:cNvSpPr>
              <a:spLocks noChangeShapeType="1"/>
            </p:cNvSpPr>
            <p:nvPr/>
          </p:nvSpPr>
          <p:spPr bwMode="auto">
            <a:xfrm>
              <a:off x="480" y="336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573" name="Line 773"/>
            <p:cNvSpPr>
              <a:spLocks noChangeShapeType="1"/>
            </p:cNvSpPr>
            <p:nvPr/>
          </p:nvSpPr>
          <p:spPr bwMode="auto">
            <a:xfrm>
              <a:off x="0" y="336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303" name="Group 774"/>
          <p:cNvGrpSpPr>
            <a:grpSpLocks/>
          </p:cNvGrpSpPr>
          <p:nvPr/>
        </p:nvGrpSpPr>
        <p:grpSpPr bwMode="auto">
          <a:xfrm rot="5400000">
            <a:off x="2323306" y="1623219"/>
            <a:ext cx="344488" cy="114300"/>
            <a:chOff x="1344" y="2928"/>
            <a:chExt cx="1392" cy="336"/>
          </a:xfrm>
        </p:grpSpPr>
        <p:sp>
          <p:nvSpPr>
            <p:cNvPr id="15564" name="AutoShape 775"/>
            <p:cNvSpPr>
              <a:spLocks noChangeArrowheads="1"/>
            </p:cNvSpPr>
            <p:nvPr/>
          </p:nvSpPr>
          <p:spPr bwMode="auto">
            <a:xfrm>
              <a:off x="1344" y="2928"/>
              <a:ext cx="1392" cy="336"/>
            </a:xfrm>
            <a:prstGeom prst="roundRect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65" name="Oval 776"/>
            <p:cNvSpPr>
              <a:spLocks noChangeArrowheads="1"/>
            </p:cNvSpPr>
            <p:nvPr/>
          </p:nvSpPr>
          <p:spPr bwMode="auto">
            <a:xfrm>
              <a:off x="1488" y="2976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66" name="Oval 777"/>
            <p:cNvSpPr>
              <a:spLocks noChangeArrowheads="1"/>
            </p:cNvSpPr>
            <p:nvPr/>
          </p:nvSpPr>
          <p:spPr bwMode="auto">
            <a:xfrm>
              <a:off x="1776" y="2976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67" name="Oval 778"/>
            <p:cNvSpPr>
              <a:spLocks noChangeArrowheads="1"/>
            </p:cNvSpPr>
            <p:nvPr/>
          </p:nvSpPr>
          <p:spPr bwMode="auto">
            <a:xfrm>
              <a:off x="2352" y="2976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68" name="Oval 779"/>
            <p:cNvSpPr>
              <a:spLocks noChangeArrowheads="1"/>
            </p:cNvSpPr>
            <p:nvPr/>
          </p:nvSpPr>
          <p:spPr bwMode="auto">
            <a:xfrm>
              <a:off x="2064" y="2976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4304" name="Group 780"/>
          <p:cNvGrpSpPr>
            <a:grpSpLocks/>
          </p:cNvGrpSpPr>
          <p:nvPr/>
        </p:nvGrpSpPr>
        <p:grpSpPr bwMode="auto">
          <a:xfrm>
            <a:off x="2057400" y="1965325"/>
            <a:ext cx="228600" cy="228600"/>
            <a:chOff x="1488" y="1440"/>
            <a:chExt cx="192" cy="192"/>
          </a:xfrm>
        </p:grpSpPr>
        <p:sp>
          <p:nvSpPr>
            <p:cNvPr id="15562" name="Rectangle 781"/>
            <p:cNvSpPr>
              <a:spLocks noChangeArrowheads="1"/>
            </p:cNvSpPr>
            <p:nvPr/>
          </p:nvSpPr>
          <p:spPr bwMode="auto">
            <a:xfrm>
              <a:off x="1536" y="1440"/>
              <a:ext cx="96" cy="14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ko-KR" sz="1000"/>
                <a:t>E</a:t>
              </a:r>
            </a:p>
          </p:txBody>
        </p:sp>
        <p:sp>
          <p:nvSpPr>
            <p:cNvPr id="15563" name="Line 782"/>
            <p:cNvSpPr>
              <a:spLocks noChangeShapeType="1"/>
            </p:cNvSpPr>
            <p:nvPr/>
          </p:nvSpPr>
          <p:spPr bwMode="auto">
            <a:xfrm flipH="1">
              <a:off x="1488" y="1440"/>
              <a:ext cx="192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4305" name="Group 790"/>
          <p:cNvGrpSpPr>
            <a:grpSpLocks/>
          </p:cNvGrpSpPr>
          <p:nvPr/>
        </p:nvGrpSpPr>
        <p:grpSpPr bwMode="auto">
          <a:xfrm>
            <a:off x="2438400" y="2365375"/>
            <a:ext cx="6553200" cy="987425"/>
            <a:chOff x="1920" y="1008"/>
            <a:chExt cx="4128" cy="622"/>
          </a:xfrm>
        </p:grpSpPr>
        <p:sp>
          <p:nvSpPr>
            <p:cNvPr id="15500" name="Rectangle 618"/>
            <p:cNvSpPr>
              <a:spLocks noChangeArrowheads="1"/>
            </p:cNvSpPr>
            <p:nvPr/>
          </p:nvSpPr>
          <p:spPr bwMode="auto">
            <a:xfrm>
              <a:off x="1920" y="1008"/>
              <a:ext cx="384" cy="5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altLang="ko-KR" sz="1200"/>
            </a:p>
            <a:p>
              <a:pPr>
                <a:spcBef>
                  <a:spcPct val="20000"/>
                </a:spcBef>
              </a:pPr>
              <a:r>
                <a:rPr lang="ko-KR" altLang="en-US" sz="1200" b="1"/>
                <a:t>범</a:t>
              </a:r>
            </a:p>
            <a:p>
              <a:pPr>
                <a:spcBef>
                  <a:spcPct val="20000"/>
                </a:spcBef>
              </a:pPr>
              <a:r>
                <a:rPr lang="ko-KR" altLang="en-US" sz="1200" b="1"/>
                <a:t>례</a:t>
              </a:r>
            </a:p>
          </p:txBody>
        </p:sp>
        <p:grpSp>
          <p:nvGrpSpPr>
            <p:cNvPr id="24306" name="Group 788"/>
            <p:cNvGrpSpPr>
              <a:grpSpLocks/>
            </p:cNvGrpSpPr>
            <p:nvPr/>
          </p:nvGrpSpPr>
          <p:grpSpPr bwMode="auto">
            <a:xfrm>
              <a:off x="2016" y="1044"/>
              <a:ext cx="4032" cy="586"/>
              <a:chOff x="2016" y="1044"/>
              <a:chExt cx="4032" cy="586"/>
            </a:xfrm>
          </p:grpSpPr>
          <p:sp>
            <p:nvSpPr>
              <p:cNvPr id="15502" name="Oval 572"/>
              <p:cNvSpPr>
                <a:spLocks noChangeArrowheads="1"/>
              </p:cNvSpPr>
              <p:nvPr/>
            </p:nvSpPr>
            <p:spPr bwMode="auto">
              <a:xfrm rot="-2700000">
                <a:off x="2314" y="1081"/>
                <a:ext cx="151" cy="14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03" name="Freeform 573"/>
              <p:cNvSpPr>
                <a:spLocks/>
              </p:cNvSpPr>
              <p:nvPr/>
            </p:nvSpPr>
            <p:spPr bwMode="auto">
              <a:xfrm rot="-2700000">
                <a:off x="2300" y="1116"/>
                <a:ext cx="75" cy="74"/>
              </a:xfrm>
              <a:custGeom>
                <a:avLst/>
                <a:gdLst>
                  <a:gd name="T0" fmla="*/ 0 w 1968"/>
                  <a:gd name="T1" fmla="*/ 72 h 2016"/>
                  <a:gd name="T2" fmla="*/ 0 w 1968"/>
                  <a:gd name="T3" fmla="*/ 63 h 2016"/>
                  <a:gd name="T4" fmla="*/ 4 w 1968"/>
                  <a:gd name="T5" fmla="*/ 49 h 2016"/>
                  <a:gd name="T6" fmla="*/ 9 w 1968"/>
                  <a:gd name="T7" fmla="*/ 37 h 2016"/>
                  <a:gd name="T8" fmla="*/ 16 w 1968"/>
                  <a:gd name="T9" fmla="*/ 26 h 2016"/>
                  <a:gd name="T10" fmla="*/ 24 w 1968"/>
                  <a:gd name="T11" fmla="*/ 19 h 2016"/>
                  <a:gd name="T12" fmla="*/ 33 w 1968"/>
                  <a:gd name="T13" fmla="*/ 12 h 2016"/>
                  <a:gd name="T14" fmla="*/ 42 w 1968"/>
                  <a:gd name="T15" fmla="*/ 7 h 2016"/>
                  <a:gd name="T16" fmla="*/ 49 w 1968"/>
                  <a:gd name="T17" fmla="*/ 4 h 2016"/>
                  <a:gd name="T18" fmla="*/ 59 w 1968"/>
                  <a:gd name="T19" fmla="*/ 2 h 2016"/>
                  <a:gd name="T20" fmla="*/ 66 w 1968"/>
                  <a:gd name="T21" fmla="*/ 0 h 2016"/>
                  <a:gd name="T22" fmla="*/ 73 w 1968"/>
                  <a:gd name="T23" fmla="*/ 0 h 2016"/>
                  <a:gd name="T24" fmla="*/ 75 w 1968"/>
                  <a:gd name="T25" fmla="*/ 0 h 2016"/>
                  <a:gd name="T26" fmla="*/ 75 w 1968"/>
                  <a:gd name="T27" fmla="*/ 74 h 2016"/>
                  <a:gd name="T28" fmla="*/ 0 w 1968"/>
                  <a:gd name="T29" fmla="*/ 72 h 201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68"/>
                  <a:gd name="T46" fmla="*/ 0 h 2016"/>
                  <a:gd name="T47" fmla="*/ 1968 w 1968"/>
                  <a:gd name="T48" fmla="*/ 2016 h 201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68" h="2016">
                    <a:moveTo>
                      <a:pt x="0" y="1968"/>
                    </a:moveTo>
                    <a:lnTo>
                      <a:pt x="0" y="1728"/>
                    </a:lnTo>
                    <a:lnTo>
                      <a:pt x="96" y="1344"/>
                    </a:lnTo>
                    <a:lnTo>
                      <a:pt x="240" y="1008"/>
                    </a:lnTo>
                    <a:lnTo>
                      <a:pt x="432" y="720"/>
                    </a:lnTo>
                    <a:lnTo>
                      <a:pt x="624" y="528"/>
                    </a:lnTo>
                    <a:lnTo>
                      <a:pt x="864" y="336"/>
                    </a:lnTo>
                    <a:lnTo>
                      <a:pt x="1104" y="192"/>
                    </a:lnTo>
                    <a:lnTo>
                      <a:pt x="1296" y="96"/>
                    </a:lnTo>
                    <a:lnTo>
                      <a:pt x="1536" y="48"/>
                    </a:lnTo>
                    <a:lnTo>
                      <a:pt x="1728" y="0"/>
                    </a:lnTo>
                    <a:lnTo>
                      <a:pt x="1920" y="0"/>
                    </a:lnTo>
                    <a:lnTo>
                      <a:pt x="1968" y="0"/>
                    </a:lnTo>
                    <a:lnTo>
                      <a:pt x="1968" y="2016"/>
                    </a:lnTo>
                    <a:lnTo>
                      <a:pt x="0" y="1968"/>
                    </a:lnTo>
                    <a:close/>
                  </a:path>
                </a:pathLst>
              </a:custGeom>
              <a:solidFill>
                <a:srgbClr val="FF3300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504" name="Freeform 574"/>
              <p:cNvSpPr>
                <a:spLocks/>
              </p:cNvSpPr>
              <p:nvPr/>
            </p:nvSpPr>
            <p:spPr bwMode="auto">
              <a:xfrm rot="-2700000">
                <a:off x="2300" y="1116"/>
                <a:ext cx="75" cy="74"/>
              </a:xfrm>
              <a:custGeom>
                <a:avLst/>
                <a:gdLst>
                  <a:gd name="T0" fmla="*/ 0 w 1968"/>
                  <a:gd name="T1" fmla="*/ 72 h 2016"/>
                  <a:gd name="T2" fmla="*/ 0 w 1968"/>
                  <a:gd name="T3" fmla="*/ 63 h 2016"/>
                  <a:gd name="T4" fmla="*/ 4 w 1968"/>
                  <a:gd name="T5" fmla="*/ 49 h 2016"/>
                  <a:gd name="T6" fmla="*/ 9 w 1968"/>
                  <a:gd name="T7" fmla="*/ 37 h 2016"/>
                  <a:gd name="T8" fmla="*/ 16 w 1968"/>
                  <a:gd name="T9" fmla="*/ 26 h 2016"/>
                  <a:gd name="T10" fmla="*/ 24 w 1968"/>
                  <a:gd name="T11" fmla="*/ 19 h 2016"/>
                  <a:gd name="T12" fmla="*/ 33 w 1968"/>
                  <a:gd name="T13" fmla="*/ 12 h 2016"/>
                  <a:gd name="T14" fmla="*/ 42 w 1968"/>
                  <a:gd name="T15" fmla="*/ 7 h 2016"/>
                  <a:gd name="T16" fmla="*/ 49 w 1968"/>
                  <a:gd name="T17" fmla="*/ 4 h 2016"/>
                  <a:gd name="T18" fmla="*/ 59 w 1968"/>
                  <a:gd name="T19" fmla="*/ 2 h 2016"/>
                  <a:gd name="T20" fmla="*/ 66 w 1968"/>
                  <a:gd name="T21" fmla="*/ 0 h 2016"/>
                  <a:gd name="T22" fmla="*/ 73 w 1968"/>
                  <a:gd name="T23" fmla="*/ 0 h 2016"/>
                  <a:gd name="T24" fmla="*/ 75 w 1968"/>
                  <a:gd name="T25" fmla="*/ 0 h 2016"/>
                  <a:gd name="T26" fmla="*/ 75 w 1968"/>
                  <a:gd name="T27" fmla="*/ 74 h 2016"/>
                  <a:gd name="T28" fmla="*/ 0 w 1968"/>
                  <a:gd name="T29" fmla="*/ 72 h 201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68"/>
                  <a:gd name="T46" fmla="*/ 0 h 2016"/>
                  <a:gd name="T47" fmla="*/ 1968 w 1968"/>
                  <a:gd name="T48" fmla="*/ 2016 h 201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68" h="2016">
                    <a:moveTo>
                      <a:pt x="0" y="1968"/>
                    </a:moveTo>
                    <a:lnTo>
                      <a:pt x="0" y="1728"/>
                    </a:lnTo>
                    <a:lnTo>
                      <a:pt x="96" y="1344"/>
                    </a:lnTo>
                    <a:lnTo>
                      <a:pt x="240" y="1008"/>
                    </a:lnTo>
                    <a:lnTo>
                      <a:pt x="432" y="720"/>
                    </a:lnTo>
                    <a:lnTo>
                      <a:pt x="624" y="528"/>
                    </a:lnTo>
                    <a:lnTo>
                      <a:pt x="864" y="336"/>
                    </a:lnTo>
                    <a:lnTo>
                      <a:pt x="1104" y="192"/>
                    </a:lnTo>
                    <a:lnTo>
                      <a:pt x="1296" y="96"/>
                    </a:lnTo>
                    <a:lnTo>
                      <a:pt x="1536" y="48"/>
                    </a:lnTo>
                    <a:lnTo>
                      <a:pt x="1728" y="0"/>
                    </a:lnTo>
                    <a:lnTo>
                      <a:pt x="1920" y="0"/>
                    </a:lnTo>
                    <a:lnTo>
                      <a:pt x="1968" y="0"/>
                    </a:lnTo>
                    <a:lnTo>
                      <a:pt x="1968" y="2016"/>
                    </a:lnTo>
                    <a:lnTo>
                      <a:pt x="0" y="1968"/>
                    </a:lnTo>
                    <a:close/>
                  </a:path>
                </a:pathLst>
              </a:custGeom>
              <a:solidFill>
                <a:srgbClr val="FF3300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505" name="Freeform 575"/>
              <p:cNvSpPr>
                <a:spLocks/>
              </p:cNvSpPr>
              <p:nvPr/>
            </p:nvSpPr>
            <p:spPr bwMode="auto">
              <a:xfrm rot="-2700000" flipH="1" flipV="1">
                <a:off x="2406" y="1117"/>
                <a:ext cx="75" cy="72"/>
              </a:xfrm>
              <a:custGeom>
                <a:avLst/>
                <a:gdLst>
                  <a:gd name="T0" fmla="*/ 0 w 1968"/>
                  <a:gd name="T1" fmla="*/ 70 h 2016"/>
                  <a:gd name="T2" fmla="*/ 0 w 1968"/>
                  <a:gd name="T3" fmla="*/ 62 h 2016"/>
                  <a:gd name="T4" fmla="*/ 4 w 1968"/>
                  <a:gd name="T5" fmla="*/ 48 h 2016"/>
                  <a:gd name="T6" fmla="*/ 9 w 1968"/>
                  <a:gd name="T7" fmla="*/ 36 h 2016"/>
                  <a:gd name="T8" fmla="*/ 16 w 1968"/>
                  <a:gd name="T9" fmla="*/ 26 h 2016"/>
                  <a:gd name="T10" fmla="*/ 24 w 1968"/>
                  <a:gd name="T11" fmla="*/ 19 h 2016"/>
                  <a:gd name="T12" fmla="*/ 33 w 1968"/>
                  <a:gd name="T13" fmla="*/ 12 h 2016"/>
                  <a:gd name="T14" fmla="*/ 42 w 1968"/>
                  <a:gd name="T15" fmla="*/ 7 h 2016"/>
                  <a:gd name="T16" fmla="*/ 49 w 1968"/>
                  <a:gd name="T17" fmla="*/ 3 h 2016"/>
                  <a:gd name="T18" fmla="*/ 59 w 1968"/>
                  <a:gd name="T19" fmla="*/ 2 h 2016"/>
                  <a:gd name="T20" fmla="*/ 66 w 1968"/>
                  <a:gd name="T21" fmla="*/ 0 h 2016"/>
                  <a:gd name="T22" fmla="*/ 73 w 1968"/>
                  <a:gd name="T23" fmla="*/ 0 h 2016"/>
                  <a:gd name="T24" fmla="*/ 75 w 1968"/>
                  <a:gd name="T25" fmla="*/ 0 h 2016"/>
                  <a:gd name="T26" fmla="*/ 75 w 1968"/>
                  <a:gd name="T27" fmla="*/ 72 h 2016"/>
                  <a:gd name="T28" fmla="*/ 0 w 1968"/>
                  <a:gd name="T29" fmla="*/ 70 h 201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68"/>
                  <a:gd name="T46" fmla="*/ 0 h 2016"/>
                  <a:gd name="T47" fmla="*/ 1968 w 1968"/>
                  <a:gd name="T48" fmla="*/ 2016 h 201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68" h="2016">
                    <a:moveTo>
                      <a:pt x="0" y="1968"/>
                    </a:moveTo>
                    <a:lnTo>
                      <a:pt x="0" y="1728"/>
                    </a:lnTo>
                    <a:lnTo>
                      <a:pt x="96" y="1344"/>
                    </a:lnTo>
                    <a:lnTo>
                      <a:pt x="240" y="1008"/>
                    </a:lnTo>
                    <a:lnTo>
                      <a:pt x="432" y="720"/>
                    </a:lnTo>
                    <a:lnTo>
                      <a:pt x="624" y="528"/>
                    </a:lnTo>
                    <a:lnTo>
                      <a:pt x="864" y="336"/>
                    </a:lnTo>
                    <a:lnTo>
                      <a:pt x="1104" y="192"/>
                    </a:lnTo>
                    <a:lnTo>
                      <a:pt x="1296" y="96"/>
                    </a:lnTo>
                    <a:lnTo>
                      <a:pt x="1536" y="48"/>
                    </a:lnTo>
                    <a:lnTo>
                      <a:pt x="1728" y="0"/>
                    </a:lnTo>
                    <a:lnTo>
                      <a:pt x="1920" y="0"/>
                    </a:lnTo>
                    <a:lnTo>
                      <a:pt x="1968" y="0"/>
                    </a:lnTo>
                    <a:lnTo>
                      <a:pt x="1968" y="2016"/>
                    </a:lnTo>
                    <a:lnTo>
                      <a:pt x="0" y="1968"/>
                    </a:lnTo>
                    <a:close/>
                  </a:path>
                </a:pathLst>
              </a:custGeom>
              <a:solidFill>
                <a:srgbClr val="FF3300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506" name="Rectangle 576"/>
              <p:cNvSpPr>
                <a:spLocks noChangeArrowheads="1"/>
              </p:cNvSpPr>
              <p:nvPr/>
            </p:nvSpPr>
            <p:spPr bwMode="auto">
              <a:xfrm>
                <a:off x="4238" y="1117"/>
                <a:ext cx="151" cy="11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07" name="Line 577"/>
              <p:cNvSpPr>
                <a:spLocks noChangeShapeType="1"/>
              </p:cNvSpPr>
              <p:nvPr/>
            </p:nvSpPr>
            <p:spPr bwMode="auto">
              <a:xfrm flipV="1">
                <a:off x="4238" y="1117"/>
                <a:ext cx="151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508" name="Line 578"/>
              <p:cNvSpPr>
                <a:spLocks noChangeShapeType="1"/>
              </p:cNvSpPr>
              <p:nvPr/>
            </p:nvSpPr>
            <p:spPr bwMode="auto">
              <a:xfrm>
                <a:off x="4238" y="1117"/>
                <a:ext cx="151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509" name="Line 579"/>
              <p:cNvSpPr>
                <a:spLocks noChangeShapeType="1"/>
              </p:cNvSpPr>
              <p:nvPr/>
            </p:nvSpPr>
            <p:spPr bwMode="auto">
              <a:xfrm>
                <a:off x="4313" y="1117"/>
                <a:ext cx="0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510" name="Line 580"/>
              <p:cNvSpPr>
                <a:spLocks noChangeShapeType="1"/>
              </p:cNvSpPr>
              <p:nvPr/>
            </p:nvSpPr>
            <p:spPr bwMode="auto">
              <a:xfrm>
                <a:off x="4238" y="1172"/>
                <a:ext cx="15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511" name="AutoShape 581"/>
              <p:cNvSpPr>
                <a:spLocks noChangeArrowheads="1"/>
              </p:cNvSpPr>
              <p:nvPr/>
            </p:nvSpPr>
            <p:spPr bwMode="auto">
              <a:xfrm rot="5400000">
                <a:off x="5013" y="1134"/>
                <a:ext cx="137" cy="103"/>
              </a:xfrm>
              <a:prstGeom prst="flowChartDelay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12" name="Line 582"/>
              <p:cNvSpPr>
                <a:spLocks noChangeShapeType="1"/>
              </p:cNvSpPr>
              <p:nvPr/>
            </p:nvSpPr>
            <p:spPr bwMode="auto">
              <a:xfrm rot="5400000">
                <a:off x="5082" y="1093"/>
                <a:ext cx="0" cy="10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513" name="Oval 583"/>
              <p:cNvSpPr>
                <a:spLocks noChangeArrowheads="1"/>
              </p:cNvSpPr>
              <p:nvPr/>
            </p:nvSpPr>
            <p:spPr bwMode="auto">
              <a:xfrm>
                <a:off x="3521" y="1114"/>
                <a:ext cx="137" cy="13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14" name="Text Box 584"/>
              <p:cNvSpPr txBox="1">
                <a:spLocks noChangeArrowheads="1"/>
              </p:cNvSpPr>
              <p:nvPr/>
            </p:nvSpPr>
            <p:spPr bwMode="auto">
              <a:xfrm>
                <a:off x="3483" y="1102"/>
                <a:ext cx="181" cy="17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ko-KR" sz="1200" b="1"/>
                  <a:t>B</a:t>
                </a:r>
              </a:p>
            </p:txBody>
          </p:sp>
          <p:sp>
            <p:nvSpPr>
              <p:cNvPr id="15515" name="Oval 585"/>
              <p:cNvSpPr>
                <a:spLocks noChangeArrowheads="1"/>
              </p:cNvSpPr>
              <p:nvPr/>
            </p:nvSpPr>
            <p:spPr bwMode="auto">
              <a:xfrm>
                <a:off x="2726" y="1110"/>
                <a:ext cx="137" cy="13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16" name="Text Box 586"/>
              <p:cNvSpPr txBox="1">
                <a:spLocks noChangeArrowheads="1"/>
              </p:cNvSpPr>
              <p:nvPr/>
            </p:nvSpPr>
            <p:spPr bwMode="auto">
              <a:xfrm>
                <a:off x="2688" y="1102"/>
                <a:ext cx="212" cy="17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ko-KR" altLang="en-US" sz="1200" b="1"/>
                  <a:t>소</a:t>
                </a:r>
              </a:p>
            </p:txBody>
          </p:sp>
          <p:sp>
            <p:nvSpPr>
              <p:cNvPr id="15517" name="Oval 587"/>
              <p:cNvSpPr>
                <a:spLocks noChangeArrowheads="1"/>
              </p:cNvSpPr>
              <p:nvPr/>
            </p:nvSpPr>
            <p:spPr bwMode="auto">
              <a:xfrm>
                <a:off x="3103" y="1107"/>
                <a:ext cx="137" cy="13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18" name="Text Box 588"/>
              <p:cNvSpPr txBox="1">
                <a:spLocks noChangeArrowheads="1"/>
              </p:cNvSpPr>
              <p:nvPr/>
            </p:nvSpPr>
            <p:spPr bwMode="auto">
              <a:xfrm>
                <a:off x="3065" y="1102"/>
                <a:ext cx="212" cy="17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ko-KR" altLang="en-US" sz="1200" b="1"/>
                  <a:t>자</a:t>
                </a:r>
              </a:p>
            </p:txBody>
          </p:sp>
          <p:sp>
            <p:nvSpPr>
              <p:cNvPr id="15519" name="Oval 589"/>
              <p:cNvSpPr>
                <a:spLocks noChangeArrowheads="1"/>
              </p:cNvSpPr>
              <p:nvPr/>
            </p:nvSpPr>
            <p:spPr bwMode="auto">
              <a:xfrm>
                <a:off x="4653" y="1117"/>
                <a:ext cx="75" cy="4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20" name="Oval 590"/>
              <p:cNvSpPr>
                <a:spLocks noChangeArrowheads="1"/>
              </p:cNvSpPr>
              <p:nvPr/>
            </p:nvSpPr>
            <p:spPr bwMode="auto">
              <a:xfrm>
                <a:off x="4653" y="1166"/>
                <a:ext cx="75" cy="4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21" name="Oval 591"/>
              <p:cNvSpPr>
                <a:spLocks noChangeArrowheads="1"/>
              </p:cNvSpPr>
              <p:nvPr/>
            </p:nvSpPr>
            <p:spPr bwMode="auto">
              <a:xfrm>
                <a:off x="4653" y="1215"/>
                <a:ext cx="75" cy="4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22" name="Line 592"/>
              <p:cNvSpPr>
                <a:spLocks noChangeShapeType="1"/>
              </p:cNvSpPr>
              <p:nvPr/>
            </p:nvSpPr>
            <p:spPr bwMode="auto">
              <a:xfrm>
                <a:off x="4728" y="1117"/>
                <a:ext cx="0" cy="1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523" name="Line 593"/>
              <p:cNvSpPr>
                <a:spLocks noChangeShapeType="1"/>
              </p:cNvSpPr>
              <p:nvPr/>
            </p:nvSpPr>
            <p:spPr bwMode="auto">
              <a:xfrm>
                <a:off x="4653" y="1117"/>
                <a:ext cx="0" cy="1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24307" name="Group 596"/>
              <p:cNvGrpSpPr>
                <a:grpSpLocks/>
              </p:cNvGrpSpPr>
              <p:nvPr/>
            </p:nvGrpSpPr>
            <p:grpSpPr bwMode="auto">
              <a:xfrm>
                <a:off x="5389" y="1117"/>
                <a:ext cx="113" cy="123"/>
                <a:chOff x="1152" y="2784"/>
                <a:chExt cx="432" cy="528"/>
              </a:xfrm>
            </p:grpSpPr>
            <p:sp>
              <p:nvSpPr>
                <p:cNvPr id="15560" name="Rectangle 597"/>
                <p:cNvSpPr>
                  <a:spLocks noChangeArrowheads="1"/>
                </p:cNvSpPr>
                <p:nvPr/>
              </p:nvSpPr>
              <p:spPr bwMode="auto">
                <a:xfrm>
                  <a:off x="1152" y="2784"/>
                  <a:ext cx="432" cy="52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5561" name="Line 598"/>
                <p:cNvSpPr>
                  <a:spLocks noChangeShapeType="1"/>
                </p:cNvSpPr>
                <p:nvPr/>
              </p:nvSpPr>
              <p:spPr bwMode="auto">
                <a:xfrm>
                  <a:off x="1152" y="2880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5525" name="Text Box 599"/>
              <p:cNvSpPr txBox="1">
                <a:spLocks noChangeArrowheads="1"/>
              </p:cNvSpPr>
              <p:nvPr/>
            </p:nvSpPr>
            <p:spPr bwMode="auto">
              <a:xfrm>
                <a:off x="5352" y="1079"/>
                <a:ext cx="17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ko-KR" b="1"/>
                  <a:t>s</a:t>
                </a:r>
              </a:p>
            </p:txBody>
          </p:sp>
          <p:sp>
            <p:nvSpPr>
              <p:cNvPr id="15526" name="Rectangle 600"/>
              <p:cNvSpPr>
                <a:spLocks noChangeArrowheads="1"/>
              </p:cNvSpPr>
              <p:nvPr/>
            </p:nvSpPr>
            <p:spPr bwMode="auto">
              <a:xfrm>
                <a:off x="3898" y="1117"/>
                <a:ext cx="76" cy="11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sz="800" b="1"/>
                  <a:t>E</a:t>
                </a:r>
              </a:p>
            </p:txBody>
          </p:sp>
          <p:sp>
            <p:nvSpPr>
              <p:cNvPr id="15527" name="Line 601"/>
              <p:cNvSpPr>
                <a:spLocks noChangeShapeType="1"/>
              </p:cNvSpPr>
              <p:nvPr/>
            </p:nvSpPr>
            <p:spPr bwMode="auto">
              <a:xfrm flipH="1">
                <a:off x="3861" y="1117"/>
                <a:ext cx="150" cy="14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28" name="Rectangle 602"/>
              <p:cNvSpPr>
                <a:spLocks noChangeArrowheads="1"/>
              </p:cNvSpPr>
              <p:nvPr/>
            </p:nvSpPr>
            <p:spPr bwMode="auto">
              <a:xfrm>
                <a:off x="5664" y="1301"/>
                <a:ext cx="384" cy="2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연결</a:t>
                </a:r>
              </a:p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살수구</a:t>
                </a:r>
              </a:p>
            </p:txBody>
          </p:sp>
          <p:sp>
            <p:nvSpPr>
              <p:cNvPr id="15529" name="Rectangle 603"/>
              <p:cNvSpPr>
                <a:spLocks noChangeArrowheads="1"/>
              </p:cNvSpPr>
              <p:nvPr/>
            </p:nvSpPr>
            <p:spPr bwMode="auto">
              <a:xfrm>
                <a:off x="5280" y="1301"/>
                <a:ext cx="384" cy="2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연기식</a:t>
                </a:r>
              </a:p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감지기</a:t>
                </a:r>
              </a:p>
              <a:p>
                <a:pPr>
                  <a:spcBef>
                    <a:spcPct val="20000"/>
                  </a:spcBef>
                </a:pPr>
                <a:endParaRPr lang="en-US" altLang="ko-KR" sz="800"/>
              </a:p>
            </p:txBody>
          </p:sp>
          <p:sp>
            <p:nvSpPr>
              <p:cNvPr id="15530" name="Rectangle 604"/>
              <p:cNvSpPr>
                <a:spLocks noChangeArrowheads="1"/>
              </p:cNvSpPr>
              <p:nvPr/>
            </p:nvSpPr>
            <p:spPr bwMode="auto">
              <a:xfrm>
                <a:off x="4896" y="1301"/>
                <a:ext cx="384" cy="2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차동식</a:t>
                </a:r>
              </a:p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감지기</a:t>
                </a:r>
              </a:p>
            </p:txBody>
          </p:sp>
          <p:sp>
            <p:nvSpPr>
              <p:cNvPr id="15531" name="Rectangle 605"/>
              <p:cNvSpPr>
                <a:spLocks noChangeArrowheads="1"/>
              </p:cNvSpPr>
              <p:nvPr/>
            </p:nvSpPr>
            <p:spPr bwMode="auto">
              <a:xfrm>
                <a:off x="4513" y="1337"/>
                <a:ext cx="383" cy="29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발신기</a:t>
                </a:r>
              </a:p>
            </p:txBody>
          </p:sp>
          <p:sp>
            <p:nvSpPr>
              <p:cNvPr id="15532" name="Rectangle 606"/>
              <p:cNvSpPr>
                <a:spLocks noChangeArrowheads="1"/>
              </p:cNvSpPr>
              <p:nvPr/>
            </p:nvSpPr>
            <p:spPr bwMode="auto">
              <a:xfrm>
                <a:off x="4129" y="1337"/>
                <a:ext cx="384" cy="29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수신기</a:t>
                </a:r>
              </a:p>
            </p:txBody>
          </p:sp>
          <p:sp>
            <p:nvSpPr>
              <p:cNvPr id="15533" name="Rectangle 607"/>
              <p:cNvSpPr>
                <a:spLocks noChangeArrowheads="1"/>
              </p:cNvSpPr>
              <p:nvPr/>
            </p:nvSpPr>
            <p:spPr bwMode="auto">
              <a:xfrm>
                <a:off x="3744" y="1301"/>
                <a:ext cx="385" cy="2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누전차단기</a:t>
                </a:r>
              </a:p>
            </p:txBody>
          </p:sp>
          <p:sp>
            <p:nvSpPr>
              <p:cNvPr id="15534" name="Rectangle 608"/>
              <p:cNvSpPr>
                <a:spLocks noChangeArrowheads="1"/>
              </p:cNvSpPr>
              <p:nvPr/>
            </p:nvSpPr>
            <p:spPr bwMode="auto">
              <a:xfrm>
                <a:off x="3359" y="1337"/>
                <a:ext cx="385" cy="29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비상벨</a:t>
                </a:r>
              </a:p>
            </p:txBody>
          </p:sp>
          <p:sp>
            <p:nvSpPr>
              <p:cNvPr id="15535" name="Rectangle 609"/>
              <p:cNvSpPr>
                <a:spLocks noChangeArrowheads="1"/>
              </p:cNvSpPr>
              <p:nvPr/>
            </p:nvSpPr>
            <p:spPr bwMode="auto">
              <a:xfrm>
                <a:off x="2976" y="1301"/>
                <a:ext cx="383" cy="2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자동확산</a:t>
                </a:r>
              </a:p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소화용구</a:t>
                </a:r>
              </a:p>
            </p:txBody>
          </p:sp>
          <p:sp>
            <p:nvSpPr>
              <p:cNvPr id="15536" name="Rectangle 610"/>
              <p:cNvSpPr>
                <a:spLocks noChangeArrowheads="1"/>
              </p:cNvSpPr>
              <p:nvPr/>
            </p:nvSpPr>
            <p:spPr bwMode="auto">
              <a:xfrm>
                <a:off x="2592" y="1337"/>
                <a:ext cx="384" cy="29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소화기</a:t>
                </a:r>
              </a:p>
            </p:txBody>
          </p:sp>
          <p:sp>
            <p:nvSpPr>
              <p:cNvPr id="15537" name="Rectangle 611"/>
              <p:cNvSpPr>
                <a:spLocks noChangeArrowheads="1"/>
              </p:cNvSpPr>
              <p:nvPr/>
            </p:nvSpPr>
            <p:spPr bwMode="auto">
              <a:xfrm>
                <a:off x="2208" y="1337"/>
                <a:ext cx="384" cy="29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800"/>
                  <a:t>유도등</a:t>
                </a:r>
              </a:p>
            </p:txBody>
          </p:sp>
          <p:sp>
            <p:nvSpPr>
              <p:cNvPr id="15538" name="Rectangle 613"/>
              <p:cNvSpPr>
                <a:spLocks noChangeArrowheads="1"/>
              </p:cNvSpPr>
              <p:nvPr/>
            </p:nvSpPr>
            <p:spPr bwMode="auto">
              <a:xfrm>
                <a:off x="4896" y="1044"/>
                <a:ext cx="384" cy="25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spcBef>
                    <a:spcPct val="20000"/>
                  </a:spcBef>
                </a:pPr>
                <a:endParaRPr lang="ko-KR" altLang="ko-KR" sz="1200"/>
              </a:p>
            </p:txBody>
          </p:sp>
          <p:sp>
            <p:nvSpPr>
              <p:cNvPr id="15539" name="Rectangle 614"/>
              <p:cNvSpPr>
                <a:spLocks noChangeArrowheads="1"/>
              </p:cNvSpPr>
              <p:nvPr/>
            </p:nvSpPr>
            <p:spPr bwMode="auto">
              <a:xfrm>
                <a:off x="4513" y="1044"/>
                <a:ext cx="383" cy="25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spcBef>
                    <a:spcPct val="20000"/>
                  </a:spcBef>
                </a:pPr>
                <a:endParaRPr lang="ko-KR" altLang="ko-KR" sz="1200"/>
              </a:p>
            </p:txBody>
          </p:sp>
          <p:sp>
            <p:nvSpPr>
              <p:cNvPr id="15540" name="Rectangle 615"/>
              <p:cNvSpPr>
                <a:spLocks noChangeArrowheads="1"/>
              </p:cNvSpPr>
              <p:nvPr/>
            </p:nvSpPr>
            <p:spPr bwMode="auto">
              <a:xfrm>
                <a:off x="4129" y="1044"/>
                <a:ext cx="384" cy="25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spcBef>
                    <a:spcPct val="20000"/>
                  </a:spcBef>
                </a:pPr>
                <a:endParaRPr lang="ko-KR" altLang="ko-KR" sz="1200"/>
              </a:p>
            </p:txBody>
          </p:sp>
          <p:sp>
            <p:nvSpPr>
              <p:cNvPr id="15541" name="Rectangle 616"/>
              <p:cNvSpPr>
                <a:spLocks noChangeArrowheads="1"/>
              </p:cNvSpPr>
              <p:nvPr/>
            </p:nvSpPr>
            <p:spPr bwMode="auto">
              <a:xfrm>
                <a:off x="3744" y="1044"/>
                <a:ext cx="385" cy="25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spcBef>
                    <a:spcPct val="20000"/>
                  </a:spcBef>
                </a:pPr>
                <a:endParaRPr lang="ko-KR" altLang="ko-KR" sz="1200"/>
              </a:p>
            </p:txBody>
          </p:sp>
          <p:sp>
            <p:nvSpPr>
              <p:cNvPr id="15542" name="Rectangle 617"/>
              <p:cNvSpPr>
                <a:spLocks noChangeArrowheads="1"/>
              </p:cNvSpPr>
              <p:nvPr/>
            </p:nvSpPr>
            <p:spPr bwMode="auto">
              <a:xfrm>
                <a:off x="2208" y="1044"/>
                <a:ext cx="384" cy="25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spcBef>
                    <a:spcPct val="20000"/>
                  </a:spcBef>
                </a:pPr>
                <a:endParaRPr lang="ko-KR" altLang="ko-KR" sz="1200"/>
              </a:p>
            </p:txBody>
          </p:sp>
          <p:grpSp>
            <p:nvGrpSpPr>
              <p:cNvPr id="24308" name="Group 619"/>
              <p:cNvGrpSpPr>
                <a:grpSpLocks/>
              </p:cNvGrpSpPr>
              <p:nvPr/>
            </p:nvGrpSpPr>
            <p:grpSpPr bwMode="auto">
              <a:xfrm>
                <a:off x="2016" y="1044"/>
                <a:ext cx="4032" cy="477"/>
                <a:chOff x="144" y="3732"/>
                <a:chExt cx="4224" cy="477"/>
              </a:xfrm>
            </p:grpSpPr>
            <p:sp>
              <p:nvSpPr>
                <p:cNvPr id="15557" name="Line 620"/>
                <p:cNvSpPr>
                  <a:spLocks noChangeShapeType="1"/>
                </p:cNvSpPr>
                <p:nvPr/>
              </p:nvSpPr>
              <p:spPr bwMode="auto">
                <a:xfrm>
                  <a:off x="144" y="3732"/>
                  <a:ext cx="4224" cy="0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5558" name="Line 621"/>
                <p:cNvSpPr>
                  <a:spLocks noChangeShapeType="1"/>
                </p:cNvSpPr>
                <p:nvPr/>
              </p:nvSpPr>
              <p:spPr bwMode="auto">
                <a:xfrm>
                  <a:off x="144" y="4209"/>
                  <a:ext cx="4224" cy="0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5559" name="Line 622"/>
                <p:cNvSpPr>
                  <a:spLocks noChangeShapeType="1"/>
                </p:cNvSpPr>
                <p:nvPr/>
              </p:nvSpPr>
              <p:spPr bwMode="auto">
                <a:xfrm>
                  <a:off x="144" y="3732"/>
                  <a:ext cx="0" cy="476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15544" name="Line 623"/>
              <p:cNvSpPr>
                <a:spLocks noChangeShapeType="1"/>
              </p:cNvSpPr>
              <p:nvPr/>
            </p:nvSpPr>
            <p:spPr bwMode="auto">
              <a:xfrm>
                <a:off x="2208" y="1044"/>
                <a:ext cx="0" cy="4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45" name="Line 624"/>
              <p:cNvSpPr>
                <a:spLocks noChangeShapeType="1"/>
              </p:cNvSpPr>
              <p:nvPr/>
            </p:nvSpPr>
            <p:spPr bwMode="auto">
              <a:xfrm>
                <a:off x="2592" y="1044"/>
                <a:ext cx="0" cy="4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46" name="Line 625"/>
              <p:cNvSpPr>
                <a:spLocks noChangeShapeType="1"/>
              </p:cNvSpPr>
              <p:nvPr/>
            </p:nvSpPr>
            <p:spPr bwMode="auto">
              <a:xfrm>
                <a:off x="2976" y="1044"/>
                <a:ext cx="0" cy="4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47" name="Line 626"/>
              <p:cNvSpPr>
                <a:spLocks noChangeShapeType="1"/>
              </p:cNvSpPr>
              <p:nvPr/>
            </p:nvSpPr>
            <p:spPr bwMode="auto">
              <a:xfrm>
                <a:off x="3359" y="1044"/>
                <a:ext cx="0" cy="4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48" name="Line 627"/>
              <p:cNvSpPr>
                <a:spLocks noChangeShapeType="1"/>
              </p:cNvSpPr>
              <p:nvPr/>
            </p:nvSpPr>
            <p:spPr bwMode="auto">
              <a:xfrm>
                <a:off x="3744" y="1044"/>
                <a:ext cx="0" cy="4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49" name="Line 628"/>
              <p:cNvSpPr>
                <a:spLocks noChangeShapeType="1"/>
              </p:cNvSpPr>
              <p:nvPr/>
            </p:nvSpPr>
            <p:spPr bwMode="auto">
              <a:xfrm>
                <a:off x="4129" y="1044"/>
                <a:ext cx="0" cy="4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50" name="Line 629"/>
              <p:cNvSpPr>
                <a:spLocks noChangeShapeType="1"/>
              </p:cNvSpPr>
              <p:nvPr/>
            </p:nvSpPr>
            <p:spPr bwMode="auto">
              <a:xfrm>
                <a:off x="4513" y="1044"/>
                <a:ext cx="0" cy="4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51" name="Line 630"/>
              <p:cNvSpPr>
                <a:spLocks noChangeShapeType="1"/>
              </p:cNvSpPr>
              <p:nvPr/>
            </p:nvSpPr>
            <p:spPr bwMode="auto">
              <a:xfrm>
                <a:off x="4896" y="1044"/>
                <a:ext cx="0" cy="4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52" name="Line 631"/>
              <p:cNvSpPr>
                <a:spLocks noChangeShapeType="1"/>
              </p:cNvSpPr>
              <p:nvPr/>
            </p:nvSpPr>
            <p:spPr bwMode="auto">
              <a:xfrm>
                <a:off x="5280" y="1044"/>
                <a:ext cx="0" cy="4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53" name="Line 632"/>
              <p:cNvSpPr>
                <a:spLocks noChangeShapeType="1"/>
              </p:cNvSpPr>
              <p:nvPr/>
            </p:nvSpPr>
            <p:spPr bwMode="auto">
              <a:xfrm>
                <a:off x="5664" y="1044"/>
                <a:ext cx="0" cy="4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54" name="Line 633"/>
              <p:cNvSpPr>
                <a:spLocks noChangeShapeType="1"/>
              </p:cNvSpPr>
              <p:nvPr/>
            </p:nvSpPr>
            <p:spPr bwMode="auto">
              <a:xfrm>
                <a:off x="6048" y="1044"/>
                <a:ext cx="0" cy="476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55" name="Line 634"/>
              <p:cNvSpPr>
                <a:spLocks noChangeShapeType="1"/>
              </p:cNvSpPr>
              <p:nvPr/>
            </p:nvSpPr>
            <p:spPr bwMode="auto">
              <a:xfrm>
                <a:off x="2208" y="1301"/>
                <a:ext cx="3840" cy="0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556" name="AutoShape 787"/>
              <p:cNvSpPr>
                <a:spLocks noChangeArrowheads="1"/>
              </p:cNvSpPr>
              <p:nvPr/>
            </p:nvSpPr>
            <p:spPr bwMode="auto">
              <a:xfrm>
                <a:off x="5808" y="1104"/>
                <a:ext cx="96" cy="96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24309" name="Group 822"/>
          <p:cNvGrpSpPr>
            <a:grpSpLocks/>
          </p:cNvGrpSpPr>
          <p:nvPr/>
        </p:nvGrpSpPr>
        <p:grpSpPr bwMode="auto">
          <a:xfrm>
            <a:off x="0" y="2362200"/>
            <a:ext cx="309563" cy="274638"/>
            <a:chOff x="96" y="1507"/>
            <a:chExt cx="240" cy="200"/>
          </a:xfrm>
        </p:grpSpPr>
        <p:sp>
          <p:nvSpPr>
            <p:cNvPr id="15498" name="Oval 813"/>
            <p:cNvSpPr>
              <a:spLocks noChangeArrowheads="1"/>
            </p:cNvSpPr>
            <p:nvPr/>
          </p:nvSpPr>
          <p:spPr bwMode="auto">
            <a:xfrm>
              <a:off x="144" y="1533"/>
              <a:ext cx="144" cy="14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99" name="Text Box 814"/>
            <p:cNvSpPr txBox="1">
              <a:spLocks noChangeArrowheads="1"/>
            </p:cNvSpPr>
            <p:nvPr/>
          </p:nvSpPr>
          <p:spPr bwMode="auto">
            <a:xfrm>
              <a:off x="96" y="1507"/>
              <a:ext cx="240" cy="2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200" b="1"/>
                <a:t>소</a:t>
              </a:r>
            </a:p>
          </p:txBody>
        </p:sp>
      </p:grpSp>
      <p:grpSp>
        <p:nvGrpSpPr>
          <p:cNvPr id="24310" name="Group 823"/>
          <p:cNvGrpSpPr>
            <a:grpSpLocks/>
          </p:cNvGrpSpPr>
          <p:nvPr/>
        </p:nvGrpSpPr>
        <p:grpSpPr bwMode="auto">
          <a:xfrm>
            <a:off x="533400" y="2392363"/>
            <a:ext cx="309563" cy="274637"/>
            <a:chOff x="96" y="1507"/>
            <a:chExt cx="240" cy="173"/>
          </a:xfrm>
        </p:grpSpPr>
        <p:sp>
          <p:nvSpPr>
            <p:cNvPr id="15496" name="Oval 824"/>
            <p:cNvSpPr>
              <a:spLocks noChangeArrowheads="1"/>
            </p:cNvSpPr>
            <p:nvPr/>
          </p:nvSpPr>
          <p:spPr bwMode="auto">
            <a:xfrm>
              <a:off x="144" y="1533"/>
              <a:ext cx="144" cy="14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97" name="Text Box 825"/>
            <p:cNvSpPr txBox="1">
              <a:spLocks noChangeArrowheads="1"/>
            </p:cNvSpPr>
            <p:nvPr/>
          </p:nvSpPr>
          <p:spPr bwMode="auto">
            <a:xfrm>
              <a:off x="96" y="1507"/>
              <a:ext cx="240" cy="17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200" b="1"/>
                <a:t>자</a:t>
              </a:r>
            </a:p>
          </p:txBody>
        </p:sp>
      </p:grpSp>
      <p:grpSp>
        <p:nvGrpSpPr>
          <p:cNvPr id="24311" name="Group 826"/>
          <p:cNvGrpSpPr>
            <a:grpSpLocks/>
          </p:cNvGrpSpPr>
          <p:nvPr/>
        </p:nvGrpSpPr>
        <p:grpSpPr bwMode="auto">
          <a:xfrm>
            <a:off x="152400" y="2819400"/>
            <a:ext cx="273050" cy="274638"/>
            <a:chOff x="96" y="1507"/>
            <a:chExt cx="240" cy="200"/>
          </a:xfrm>
        </p:grpSpPr>
        <p:sp>
          <p:nvSpPr>
            <p:cNvPr id="15494" name="Oval 827"/>
            <p:cNvSpPr>
              <a:spLocks noChangeArrowheads="1"/>
            </p:cNvSpPr>
            <p:nvPr/>
          </p:nvSpPr>
          <p:spPr bwMode="auto">
            <a:xfrm>
              <a:off x="144" y="1533"/>
              <a:ext cx="144" cy="14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95" name="Text Box 828"/>
            <p:cNvSpPr txBox="1">
              <a:spLocks noChangeArrowheads="1"/>
            </p:cNvSpPr>
            <p:nvPr/>
          </p:nvSpPr>
          <p:spPr bwMode="auto">
            <a:xfrm>
              <a:off x="96" y="1507"/>
              <a:ext cx="240" cy="2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200" b="1"/>
                <a:t>B</a:t>
              </a:r>
            </a:p>
          </p:txBody>
        </p:sp>
      </p:grpSp>
      <p:sp>
        <p:nvSpPr>
          <p:cNvPr id="15437" name="Text Box 830"/>
          <p:cNvSpPr txBox="1">
            <a:spLocks noChangeArrowheads="1"/>
          </p:cNvSpPr>
          <p:nvPr/>
        </p:nvSpPr>
        <p:spPr bwMode="auto">
          <a:xfrm>
            <a:off x="2209800" y="4495800"/>
            <a:ext cx="323850" cy="596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조</a:t>
            </a:r>
          </a:p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명</a:t>
            </a:r>
          </a:p>
          <a:p>
            <a:r>
              <a:rPr lang="ko-KR" altLang="en-US" sz="1100">
                <a:latin typeface="Tahoma" pitchFamily="34" charset="0"/>
                <a:ea typeface="HY견고딕" pitchFamily="18" charset="-127"/>
              </a:rPr>
              <a:t>등</a:t>
            </a:r>
          </a:p>
        </p:txBody>
      </p:sp>
      <p:sp>
        <p:nvSpPr>
          <p:cNvPr id="15438" name="Rectangle 831"/>
          <p:cNvSpPr>
            <a:spLocks noChangeArrowheads="1"/>
          </p:cNvSpPr>
          <p:nvPr/>
        </p:nvSpPr>
        <p:spPr bwMode="auto">
          <a:xfrm>
            <a:off x="2286000" y="4503738"/>
            <a:ext cx="209550" cy="601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4312" name="Group 832"/>
          <p:cNvGrpSpPr>
            <a:grpSpLocks/>
          </p:cNvGrpSpPr>
          <p:nvPr/>
        </p:nvGrpSpPr>
        <p:grpSpPr bwMode="auto">
          <a:xfrm flipV="1">
            <a:off x="1066800" y="438150"/>
            <a:ext cx="284163" cy="247650"/>
            <a:chOff x="720" y="646"/>
            <a:chExt cx="227" cy="227"/>
          </a:xfrm>
        </p:grpSpPr>
        <p:sp>
          <p:nvSpPr>
            <p:cNvPr id="15492" name="Arc 833" descr="점선 다이아몬드"/>
            <p:cNvSpPr>
              <a:spLocks/>
            </p:cNvSpPr>
            <p:nvPr/>
          </p:nvSpPr>
          <p:spPr bwMode="auto">
            <a:xfrm flipH="1" flipV="1">
              <a:off x="720" y="646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93" name="Line 834" descr="점선 다이아몬드"/>
            <p:cNvSpPr>
              <a:spLocks noChangeShapeType="1"/>
            </p:cNvSpPr>
            <p:nvPr/>
          </p:nvSpPr>
          <p:spPr bwMode="auto">
            <a:xfrm flipV="1">
              <a:off x="946" y="646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4313" name="Group 838"/>
          <p:cNvGrpSpPr>
            <a:grpSpLocks/>
          </p:cNvGrpSpPr>
          <p:nvPr/>
        </p:nvGrpSpPr>
        <p:grpSpPr bwMode="auto">
          <a:xfrm flipH="1">
            <a:off x="1544638" y="914400"/>
            <a:ext cx="284162" cy="247650"/>
            <a:chOff x="720" y="646"/>
            <a:chExt cx="227" cy="227"/>
          </a:xfrm>
        </p:grpSpPr>
        <p:sp>
          <p:nvSpPr>
            <p:cNvPr id="15490" name="Arc 839" descr="점선 다이아몬드"/>
            <p:cNvSpPr>
              <a:spLocks/>
            </p:cNvSpPr>
            <p:nvPr/>
          </p:nvSpPr>
          <p:spPr bwMode="auto">
            <a:xfrm flipH="1" flipV="1">
              <a:off x="720" y="646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91" name="Line 840" descr="점선 다이아몬드"/>
            <p:cNvSpPr>
              <a:spLocks noChangeShapeType="1"/>
            </p:cNvSpPr>
            <p:nvPr/>
          </p:nvSpPr>
          <p:spPr bwMode="auto">
            <a:xfrm flipV="1">
              <a:off x="946" y="646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4319" name="Group 841"/>
          <p:cNvGrpSpPr>
            <a:grpSpLocks/>
          </p:cNvGrpSpPr>
          <p:nvPr/>
        </p:nvGrpSpPr>
        <p:grpSpPr bwMode="auto">
          <a:xfrm flipH="1" flipV="1">
            <a:off x="1524000" y="457200"/>
            <a:ext cx="284163" cy="247650"/>
            <a:chOff x="720" y="646"/>
            <a:chExt cx="227" cy="227"/>
          </a:xfrm>
        </p:grpSpPr>
        <p:sp>
          <p:nvSpPr>
            <p:cNvPr id="15488" name="Arc 842" descr="점선 다이아몬드"/>
            <p:cNvSpPr>
              <a:spLocks/>
            </p:cNvSpPr>
            <p:nvPr/>
          </p:nvSpPr>
          <p:spPr bwMode="auto">
            <a:xfrm flipH="1" flipV="1">
              <a:off x="720" y="646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89" name="Line 843" descr="점선 다이아몬드"/>
            <p:cNvSpPr>
              <a:spLocks noChangeShapeType="1"/>
            </p:cNvSpPr>
            <p:nvPr/>
          </p:nvSpPr>
          <p:spPr bwMode="auto">
            <a:xfrm flipV="1">
              <a:off x="946" y="646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5501" name="Group 846"/>
          <p:cNvGrpSpPr>
            <a:grpSpLocks/>
          </p:cNvGrpSpPr>
          <p:nvPr/>
        </p:nvGrpSpPr>
        <p:grpSpPr bwMode="auto">
          <a:xfrm>
            <a:off x="2324100" y="5410200"/>
            <a:ext cx="603250" cy="260350"/>
            <a:chOff x="1413" y="3408"/>
            <a:chExt cx="434" cy="164"/>
          </a:xfrm>
        </p:grpSpPr>
        <p:sp>
          <p:nvSpPr>
            <p:cNvPr id="15486" name="Text Box 844"/>
            <p:cNvSpPr txBox="1">
              <a:spLocks noChangeArrowheads="1"/>
            </p:cNvSpPr>
            <p:nvPr/>
          </p:nvSpPr>
          <p:spPr bwMode="auto">
            <a:xfrm>
              <a:off x="1413" y="3408"/>
              <a:ext cx="434" cy="16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100">
                  <a:latin typeface="Tahoma" pitchFamily="34" charset="0"/>
                  <a:ea typeface="HY견고딕" pitchFamily="18" charset="-127"/>
                </a:rPr>
                <a:t>조명등</a:t>
              </a:r>
            </a:p>
          </p:txBody>
        </p:sp>
        <p:sp>
          <p:nvSpPr>
            <p:cNvPr id="15487" name="Rectangle 845"/>
            <p:cNvSpPr>
              <a:spLocks noChangeArrowheads="1"/>
            </p:cNvSpPr>
            <p:nvPr/>
          </p:nvSpPr>
          <p:spPr bwMode="auto">
            <a:xfrm>
              <a:off x="1440" y="3408"/>
              <a:ext cx="336" cy="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5524" name="Group 857"/>
          <p:cNvGrpSpPr>
            <a:grpSpLocks/>
          </p:cNvGrpSpPr>
          <p:nvPr/>
        </p:nvGrpSpPr>
        <p:grpSpPr bwMode="auto">
          <a:xfrm>
            <a:off x="1981200" y="6096000"/>
            <a:ext cx="2133600" cy="457200"/>
            <a:chOff x="1248" y="3840"/>
            <a:chExt cx="1344" cy="288"/>
          </a:xfrm>
        </p:grpSpPr>
        <p:sp>
          <p:nvSpPr>
            <p:cNvPr id="15476" name="Line 847"/>
            <p:cNvSpPr>
              <a:spLocks noChangeShapeType="1"/>
            </p:cNvSpPr>
            <p:nvPr/>
          </p:nvSpPr>
          <p:spPr bwMode="auto">
            <a:xfrm flipH="1" flipV="1">
              <a:off x="1248" y="4128"/>
              <a:ext cx="13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7" name="Line 848"/>
            <p:cNvSpPr>
              <a:spLocks noChangeShapeType="1"/>
            </p:cNvSpPr>
            <p:nvPr/>
          </p:nvSpPr>
          <p:spPr bwMode="auto">
            <a:xfrm flipH="1" flipV="1">
              <a:off x="1297" y="3984"/>
              <a:ext cx="8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8" name="Line 849"/>
            <p:cNvSpPr>
              <a:spLocks noChangeShapeType="1"/>
            </p:cNvSpPr>
            <p:nvPr/>
          </p:nvSpPr>
          <p:spPr bwMode="auto">
            <a:xfrm flipH="1" flipV="1">
              <a:off x="2592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9" name="Line 850"/>
            <p:cNvSpPr>
              <a:spLocks noChangeShapeType="1"/>
            </p:cNvSpPr>
            <p:nvPr/>
          </p:nvSpPr>
          <p:spPr bwMode="auto">
            <a:xfrm flipH="1" flipV="1">
              <a:off x="1997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80" name="Line 851"/>
            <p:cNvSpPr>
              <a:spLocks noChangeShapeType="1"/>
            </p:cNvSpPr>
            <p:nvPr/>
          </p:nvSpPr>
          <p:spPr bwMode="auto">
            <a:xfrm flipH="1" flipV="1">
              <a:off x="1916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81" name="Line 852"/>
            <p:cNvSpPr>
              <a:spLocks noChangeShapeType="1"/>
            </p:cNvSpPr>
            <p:nvPr/>
          </p:nvSpPr>
          <p:spPr bwMode="auto">
            <a:xfrm flipH="1" flipV="1">
              <a:off x="1834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82" name="Line 853"/>
            <p:cNvSpPr>
              <a:spLocks noChangeShapeType="1"/>
            </p:cNvSpPr>
            <p:nvPr/>
          </p:nvSpPr>
          <p:spPr bwMode="auto">
            <a:xfrm flipH="1" flipV="1">
              <a:off x="1753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83" name="Line 854"/>
            <p:cNvSpPr>
              <a:spLocks noChangeShapeType="1"/>
            </p:cNvSpPr>
            <p:nvPr/>
          </p:nvSpPr>
          <p:spPr bwMode="auto">
            <a:xfrm flipH="1" flipV="1">
              <a:off x="1671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84" name="Line 855"/>
            <p:cNvSpPr>
              <a:spLocks noChangeShapeType="1"/>
            </p:cNvSpPr>
            <p:nvPr/>
          </p:nvSpPr>
          <p:spPr bwMode="auto">
            <a:xfrm flipH="1" flipV="1">
              <a:off x="1590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85" name="Line 856"/>
            <p:cNvSpPr>
              <a:spLocks noChangeShapeType="1"/>
            </p:cNvSpPr>
            <p:nvPr/>
          </p:nvSpPr>
          <p:spPr bwMode="auto">
            <a:xfrm flipH="1" flipV="1">
              <a:off x="2064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5543" name="Group 858"/>
          <p:cNvGrpSpPr>
            <a:grpSpLocks/>
          </p:cNvGrpSpPr>
          <p:nvPr/>
        </p:nvGrpSpPr>
        <p:grpSpPr bwMode="auto">
          <a:xfrm>
            <a:off x="5562600" y="1600200"/>
            <a:ext cx="2514600" cy="685800"/>
            <a:chOff x="1824" y="768"/>
            <a:chExt cx="1584" cy="432"/>
          </a:xfrm>
        </p:grpSpPr>
        <p:sp>
          <p:nvSpPr>
            <p:cNvPr id="15464" name="Line 859"/>
            <p:cNvSpPr>
              <a:spLocks noChangeShapeType="1"/>
            </p:cNvSpPr>
            <p:nvPr/>
          </p:nvSpPr>
          <p:spPr bwMode="auto">
            <a:xfrm flipV="1">
              <a:off x="1824" y="768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65" name="Line 860"/>
            <p:cNvSpPr>
              <a:spLocks noChangeShapeType="1"/>
            </p:cNvSpPr>
            <p:nvPr/>
          </p:nvSpPr>
          <p:spPr bwMode="auto">
            <a:xfrm>
              <a:off x="1824" y="768"/>
              <a:ext cx="15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66" name="Line 861"/>
            <p:cNvSpPr>
              <a:spLocks noChangeShapeType="1"/>
            </p:cNvSpPr>
            <p:nvPr/>
          </p:nvSpPr>
          <p:spPr bwMode="auto">
            <a:xfrm flipV="1">
              <a:off x="2208" y="1056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67" name="Line 862"/>
            <p:cNvSpPr>
              <a:spLocks noChangeShapeType="1"/>
            </p:cNvSpPr>
            <p:nvPr/>
          </p:nvSpPr>
          <p:spPr bwMode="auto">
            <a:xfrm>
              <a:off x="2208" y="1056"/>
              <a:ext cx="1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68" name="Line 863"/>
            <p:cNvSpPr>
              <a:spLocks noChangeShapeType="1"/>
            </p:cNvSpPr>
            <p:nvPr/>
          </p:nvSpPr>
          <p:spPr bwMode="auto">
            <a:xfrm>
              <a:off x="2352" y="912"/>
              <a:ext cx="9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69" name="Line 864"/>
            <p:cNvSpPr>
              <a:spLocks noChangeShapeType="1"/>
            </p:cNvSpPr>
            <p:nvPr/>
          </p:nvSpPr>
          <p:spPr bwMode="auto">
            <a:xfrm>
              <a:off x="2448" y="76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0" name="Line 865"/>
            <p:cNvSpPr>
              <a:spLocks noChangeShapeType="1"/>
            </p:cNvSpPr>
            <p:nvPr/>
          </p:nvSpPr>
          <p:spPr bwMode="auto">
            <a:xfrm>
              <a:off x="2544" y="76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1" name="Line 866"/>
            <p:cNvSpPr>
              <a:spLocks noChangeShapeType="1"/>
            </p:cNvSpPr>
            <p:nvPr/>
          </p:nvSpPr>
          <p:spPr bwMode="auto">
            <a:xfrm>
              <a:off x="2640" y="76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2" name="Line 867"/>
            <p:cNvSpPr>
              <a:spLocks noChangeShapeType="1"/>
            </p:cNvSpPr>
            <p:nvPr/>
          </p:nvSpPr>
          <p:spPr bwMode="auto">
            <a:xfrm>
              <a:off x="2736" y="76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3" name="Line 868"/>
            <p:cNvSpPr>
              <a:spLocks noChangeShapeType="1"/>
            </p:cNvSpPr>
            <p:nvPr/>
          </p:nvSpPr>
          <p:spPr bwMode="auto">
            <a:xfrm>
              <a:off x="2832" y="76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4" name="Line 869"/>
            <p:cNvSpPr>
              <a:spLocks noChangeShapeType="1"/>
            </p:cNvSpPr>
            <p:nvPr/>
          </p:nvSpPr>
          <p:spPr bwMode="auto">
            <a:xfrm>
              <a:off x="2928" y="76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75" name="Line 870"/>
            <p:cNvSpPr>
              <a:spLocks noChangeShapeType="1"/>
            </p:cNvSpPr>
            <p:nvPr/>
          </p:nvSpPr>
          <p:spPr bwMode="auto">
            <a:xfrm>
              <a:off x="3024" y="76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5574" name="Group 872"/>
          <p:cNvGrpSpPr>
            <a:grpSpLocks/>
          </p:cNvGrpSpPr>
          <p:nvPr/>
        </p:nvGrpSpPr>
        <p:grpSpPr bwMode="auto">
          <a:xfrm>
            <a:off x="2286000" y="3657600"/>
            <a:ext cx="285750" cy="458788"/>
            <a:chOff x="4608" y="2304"/>
            <a:chExt cx="180" cy="289"/>
          </a:xfrm>
        </p:grpSpPr>
        <p:sp>
          <p:nvSpPr>
            <p:cNvPr id="15462" name="Rectangle 873"/>
            <p:cNvSpPr>
              <a:spLocks noChangeArrowheads="1"/>
            </p:cNvSpPr>
            <p:nvPr/>
          </p:nvSpPr>
          <p:spPr bwMode="auto">
            <a:xfrm>
              <a:off x="4644" y="2326"/>
              <a:ext cx="96" cy="2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63" name="Text Box 874"/>
            <p:cNvSpPr txBox="1">
              <a:spLocks noChangeArrowheads="1"/>
            </p:cNvSpPr>
            <p:nvPr/>
          </p:nvSpPr>
          <p:spPr bwMode="auto">
            <a:xfrm>
              <a:off x="4608" y="2304"/>
              <a:ext cx="180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800">
                  <a:latin typeface="Tahoma" pitchFamily="34" charset="0"/>
                  <a:ea typeface="HY견고딕" pitchFamily="18" charset="-127"/>
                </a:rPr>
                <a:t>조</a:t>
              </a:r>
            </a:p>
            <a:p>
              <a:r>
                <a:rPr lang="ko-KR" altLang="en-US" sz="800">
                  <a:latin typeface="Tahoma" pitchFamily="34" charset="0"/>
                  <a:ea typeface="HY견고딕" pitchFamily="18" charset="-127"/>
                </a:rPr>
                <a:t>명</a:t>
              </a:r>
            </a:p>
            <a:p>
              <a:r>
                <a:rPr lang="ko-KR" altLang="en-US" sz="800">
                  <a:latin typeface="Tahoma" pitchFamily="34" charset="0"/>
                  <a:ea typeface="HY견고딕" pitchFamily="18" charset="-127"/>
                </a:rPr>
                <a:t>등</a:t>
              </a:r>
            </a:p>
          </p:txBody>
        </p:sp>
      </p:grpSp>
      <p:grpSp>
        <p:nvGrpSpPr>
          <p:cNvPr id="15575" name="Group 878"/>
          <p:cNvGrpSpPr>
            <a:grpSpLocks/>
          </p:cNvGrpSpPr>
          <p:nvPr/>
        </p:nvGrpSpPr>
        <p:grpSpPr bwMode="auto">
          <a:xfrm rot="-5400000">
            <a:off x="3117851" y="58737"/>
            <a:ext cx="431800" cy="403225"/>
            <a:chOff x="2699" y="3521"/>
            <a:chExt cx="360" cy="323"/>
          </a:xfrm>
        </p:grpSpPr>
        <p:grpSp>
          <p:nvGrpSpPr>
            <p:cNvPr id="15576" name="Group 879"/>
            <p:cNvGrpSpPr>
              <a:grpSpLocks/>
            </p:cNvGrpSpPr>
            <p:nvPr/>
          </p:nvGrpSpPr>
          <p:grpSpPr bwMode="auto">
            <a:xfrm>
              <a:off x="2699" y="3521"/>
              <a:ext cx="179" cy="323"/>
              <a:chOff x="1920" y="432"/>
              <a:chExt cx="227" cy="467"/>
            </a:xfrm>
          </p:grpSpPr>
          <p:sp>
            <p:nvSpPr>
              <p:cNvPr id="15458" name="Arc 880" descr="점선 다이아몬드"/>
              <p:cNvSpPr>
                <a:spLocks/>
              </p:cNvSpPr>
              <p:nvPr/>
            </p:nvSpPr>
            <p:spPr bwMode="auto">
              <a:xfrm rot="5400000" flipH="1" flipV="1">
                <a:off x="1921" y="671"/>
                <a:ext cx="226" cy="227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pattFill prst="dotDmnd">
                <a:fgClr>
                  <a:schemeClr val="accent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459" name="Line 881" descr="점선 다이아몬드"/>
              <p:cNvSpPr>
                <a:spLocks noChangeShapeType="1"/>
              </p:cNvSpPr>
              <p:nvPr/>
            </p:nvSpPr>
            <p:spPr bwMode="auto">
              <a:xfrm rot="5400000" flipV="1">
                <a:off x="2033" y="785"/>
                <a:ext cx="1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460" name="Arc 882" descr="점선 다이아몬드"/>
              <p:cNvSpPr>
                <a:spLocks/>
              </p:cNvSpPr>
              <p:nvPr/>
            </p:nvSpPr>
            <p:spPr bwMode="auto">
              <a:xfrm rot="16200000" flipH="1">
                <a:off x="1921" y="432"/>
                <a:ext cx="226" cy="227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pattFill prst="dotDmnd">
                <a:fgClr>
                  <a:schemeClr val="accent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461" name="Line 883" descr="점선 다이아몬드"/>
              <p:cNvSpPr>
                <a:spLocks noChangeShapeType="1"/>
              </p:cNvSpPr>
              <p:nvPr/>
            </p:nvSpPr>
            <p:spPr bwMode="auto">
              <a:xfrm rot="-5400000">
                <a:off x="2033" y="319"/>
                <a:ext cx="1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5577" name="Group 884"/>
            <p:cNvGrpSpPr>
              <a:grpSpLocks/>
            </p:cNvGrpSpPr>
            <p:nvPr/>
          </p:nvGrpSpPr>
          <p:grpSpPr bwMode="auto">
            <a:xfrm>
              <a:off x="2880" y="3521"/>
              <a:ext cx="179" cy="323"/>
              <a:chOff x="2160" y="432"/>
              <a:chExt cx="227" cy="467"/>
            </a:xfrm>
          </p:grpSpPr>
          <p:sp>
            <p:nvSpPr>
              <p:cNvPr id="15454" name="Arc 885" descr="점선 다이아몬드"/>
              <p:cNvSpPr>
                <a:spLocks/>
              </p:cNvSpPr>
              <p:nvPr/>
            </p:nvSpPr>
            <p:spPr bwMode="auto">
              <a:xfrm rot="16200000" flipV="1">
                <a:off x="2161" y="671"/>
                <a:ext cx="226" cy="227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pattFill prst="dotDmnd">
                <a:fgClr>
                  <a:schemeClr val="accent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455" name="Line 886" descr="점선 다이아몬드"/>
              <p:cNvSpPr>
                <a:spLocks noChangeShapeType="1"/>
              </p:cNvSpPr>
              <p:nvPr/>
            </p:nvSpPr>
            <p:spPr bwMode="auto">
              <a:xfrm rot="-5400000" flipH="1" flipV="1">
                <a:off x="2273" y="785"/>
                <a:ext cx="1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456" name="Arc 887" descr="점선 다이아몬드"/>
              <p:cNvSpPr>
                <a:spLocks/>
              </p:cNvSpPr>
              <p:nvPr/>
            </p:nvSpPr>
            <p:spPr bwMode="auto">
              <a:xfrm rot="5400000">
                <a:off x="2161" y="432"/>
                <a:ext cx="226" cy="227"/>
              </a:xfrm>
              <a:custGeom>
                <a:avLst/>
                <a:gdLst>
                  <a:gd name="T0" fmla="*/ 0 w 21600"/>
                  <a:gd name="T1" fmla="*/ 0 h 21600"/>
                  <a:gd name="T2" fmla="*/ 2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pattFill prst="dotDmnd">
                <a:fgClr>
                  <a:schemeClr val="accent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457" name="Line 888" descr="점선 다이아몬드"/>
              <p:cNvSpPr>
                <a:spLocks noChangeShapeType="1"/>
              </p:cNvSpPr>
              <p:nvPr/>
            </p:nvSpPr>
            <p:spPr bwMode="auto">
              <a:xfrm rot="5400000" flipH="1">
                <a:off x="2273" y="319"/>
                <a:ext cx="1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15447" name="Rectangle 889"/>
          <p:cNvSpPr>
            <a:spLocks noChangeArrowheads="1"/>
          </p:cNvSpPr>
          <p:nvPr/>
        </p:nvSpPr>
        <p:spPr bwMode="auto">
          <a:xfrm>
            <a:off x="3348038" y="1628775"/>
            <a:ext cx="1079500" cy="431800"/>
          </a:xfrm>
          <a:prstGeom prst="rect">
            <a:avLst/>
          </a:prstGeom>
          <a:solidFill>
            <a:schemeClr val="bg1"/>
          </a:solidFill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ko-KR" sz="3200" b="1">
                <a:solidFill>
                  <a:srgbClr val="CC3300"/>
                </a:solidFill>
              </a:rPr>
              <a:t>EXIT</a:t>
            </a:r>
          </a:p>
        </p:txBody>
      </p:sp>
      <p:pic>
        <p:nvPicPr>
          <p:cNvPr id="15448" name="Picture 890" descr="14_x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628775"/>
            <a:ext cx="7921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578" name="Group 905"/>
          <p:cNvGrpSpPr>
            <a:grpSpLocks/>
          </p:cNvGrpSpPr>
          <p:nvPr/>
        </p:nvGrpSpPr>
        <p:grpSpPr bwMode="auto">
          <a:xfrm flipV="1">
            <a:off x="539750" y="476250"/>
            <a:ext cx="284163" cy="288925"/>
            <a:chOff x="397" y="672"/>
            <a:chExt cx="227" cy="227"/>
          </a:xfrm>
        </p:grpSpPr>
        <p:sp>
          <p:nvSpPr>
            <p:cNvPr id="15450" name="Arc 906" descr="점선 다이아몬드"/>
            <p:cNvSpPr>
              <a:spLocks/>
            </p:cNvSpPr>
            <p:nvPr/>
          </p:nvSpPr>
          <p:spPr bwMode="auto">
            <a:xfrm rot="5400000">
              <a:off x="398" y="672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51" name="Line 907" descr="점선 다이아몬드"/>
            <p:cNvSpPr>
              <a:spLocks noChangeShapeType="1"/>
            </p:cNvSpPr>
            <p:nvPr/>
          </p:nvSpPr>
          <p:spPr bwMode="auto">
            <a:xfrm rot="5400000" flipH="1">
              <a:off x="510" y="559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3635896" y="6023694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B8</a:t>
            </a:r>
            <a:endParaRPr lang="en-US" altLang="ko-KR" sz="1400" dirty="0"/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6224612" y="5985939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/>
              <a:t>1</a:t>
            </a:r>
            <a:r>
              <a:rPr lang="ko-KR" altLang="en-US" sz="1400"/>
              <a:t>층</a:t>
            </a: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179388" y="5981700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/>
              <a:t>1F</a:t>
            </a: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6224612" y="5488178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179388" y="5487840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/>
              <a:t>2F</a:t>
            </a:r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6224612" y="4990417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3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179388" y="4993984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3F</a:t>
            </a:r>
            <a:endParaRPr lang="en-US" altLang="ko-KR" sz="1400" dirty="0"/>
          </a:p>
        </p:txBody>
      </p: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6224612" y="4492656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4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179388" y="4500127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4F</a:t>
            </a:r>
            <a:endParaRPr lang="en-US" altLang="ko-KR" sz="1400" dirty="0"/>
          </a:p>
        </p:txBody>
      </p:sp>
      <p:sp>
        <p:nvSpPr>
          <p:cNvPr id="4118" name="Rectangle 22"/>
          <p:cNvSpPr>
            <a:spLocks noChangeArrowheads="1"/>
          </p:cNvSpPr>
          <p:nvPr/>
        </p:nvSpPr>
        <p:spPr bwMode="auto">
          <a:xfrm>
            <a:off x="6224612" y="3994894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5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4119" name="Rectangle 23"/>
          <p:cNvSpPr>
            <a:spLocks noChangeArrowheads="1"/>
          </p:cNvSpPr>
          <p:nvPr/>
        </p:nvSpPr>
        <p:spPr bwMode="auto">
          <a:xfrm>
            <a:off x="7284329" y="4554394"/>
            <a:ext cx="4318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400"/>
              <a:t>16m</a:t>
            </a:r>
          </a:p>
        </p:txBody>
      </p:sp>
      <p:sp>
        <p:nvSpPr>
          <p:cNvPr id="4120" name="Rectangle 24"/>
          <p:cNvSpPr>
            <a:spLocks noChangeArrowheads="1"/>
          </p:cNvSpPr>
          <p:nvPr/>
        </p:nvSpPr>
        <p:spPr bwMode="auto">
          <a:xfrm>
            <a:off x="7284329" y="5037471"/>
            <a:ext cx="4318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400"/>
              <a:t>16m</a:t>
            </a:r>
          </a:p>
        </p:txBody>
      </p:sp>
      <p:sp>
        <p:nvSpPr>
          <p:cNvPr id="4126" name="Rectangle 30"/>
          <p:cNvSpPr>
            <a:spLocks noChangeArrowheads="1"/>
          </p:cNvSpPr>
          <p:nvPr/>
        </p:nvSpPr>
        <p:spPr bwMode="auto">
          <a:xfrm>
            <a:off x="7284329" y="5520549"/>
            <a:ext cx="4318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400"/>
              <a:t>16m</a:t>
            </a:r>
          </a:p>
        </p:txBody>
      </p:sp>
      <p:sp>
        <p:nvSpPr>
          <p:cNvPr id="27" name="Rectangle 15"/>
          <p:cNvSpPr>
            <a:spLocks noChangeArrowheads="1"/>
          </p:cNvSpPr>
          <p:nvPr/>
        </p:nvSpPr>
        <p:spPr bwMode="auto">
          <a:xfrm>
            <a:off x="179388" y="3512413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6F</a:t>
            </a:r>
            <a:endParaRPr lang="en-US" altLang="ko-KR" sz="1400" dirty="0"/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179388" y="3018557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7F</a:t>
            </a:r>
            <a:endParaRPr lang="en-US" altLang="ko-KR" sz="1400" dirty="0"/>
          </a:p>
        </p:txBody>
      </p:sp>
      <p:sp>
        <p:nvSpPr>
          <p:cNvPr id="31" name="Rectangle 19"/>
          <p:cNvSpPr>
            <a:spLocks noChangeArrowheads="1"/>
          </p:cNvSpPr>
          <p:nvPr/>
        </p:nvSpPr>
        <p:spPr bwMode="auto">
          <a:xfrm>
            <a:off x="179388" y="2524701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8F</a:t>
            </a:r>
            <a:endParaRPr lang="en-US" altLang="ko-KR" sz="1400" dirty="0"/>
          </a:p>
        </p:txBody>
      </p:sp>
      <p:sp>
        <p:nvSpPr>
          <p:cNvPr id="33" name="Rectangle 21"/>
          <p:cNvSpPr>
            <a:spLocks noChangeArrowheads="1"/>
          </p:cNvSpPr>
          <p:nvPr/>
        </p:nvSpPr>
        <p:spPr bwMode="auto">
          <a:xfrm>
            <a:off x="179388" y="2030844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9F</a:t>
            </a:r>
            <a:endParaRPr lang="en-US" altLang="ko-KR" sz="1400" dirty="0"/>
          </a:p>
        </p:txBody>
      </p:sp>
      <p:sp>
        <p:nvSpPr>
          <p:cNvPr id="35" name="Rectangle 23"/>
          <p:cNvSpPr>
            <a:spLocks noChangeArrowheads="1"/>
          </p:cNvSpPr>
          <p:nvPr/>
        </p:nvSpPr>
        <p:spPr bwMode="auto">
          <a:xfrm>
            <a:off x="7236296" y="2132856"/>
            <a:ext cx="10320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400" dirty="0" smtClean="0"/>
              <a:t>1</a:t>
            </a:r>
            <a:r>
              <a:rPr lang="ko-KR" altLang="en-US" sz="1400" dirty="0" smtClean="0"/>
              <a:t>층</a:t>
            </a:r>
            <a:r>
              <a:rPr lang="en-US" altLang="ko-KR" sz="1400" dirty="0" smtClean="0"/>
              <a:t>:</a:t>
            </a:r>
            <a:r>
              <a:rPr lang="ko-KR" altLang="en-US" sz="1400" dirty="0" smtClean="0"/>
              <a:t>약국</a:t>
            </a:r>
            <a:endParaRPr lang="en-US" altLang="ko-KR" sz="1400" dirty="0"/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7284329" y="2622083"/>
            <a:ext cx="4318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400"/>
              <a:t>16m</a:t>
            </a:r>
          </a:p>
        </p:txBody>
      </p:sp>
      <p:sp>
        <p:nvSpPr>
          <p:cNvPr id="37" name="Rectangle 30"/>
          <p:cNvSpPr>
            <a:spLocks noChangeArrowheads="1"/>
          </p:cNvSpPr>
          <p:nvPr/>
        </p:nvSpPr>
        <p:spPr bwMode="auto">
          <a:xfrm>
            <a:off x="7284329" y="3105161"/>
            <a:ext cx="4318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400"/>
              <a:t>16m</a:t>
            </a: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179388" y="4006270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5F</a:t>
            </a:r>
            <a:endParaRPr lang="en-US" altLang="ko-KR" sz="1400" dirty="0"/>
          </a:p>
        </p:txBody>
      </p:sp>
      <p:sp>
        <p:nvSpPr>
          <p:cNvPr id="42" name="Rectangle 17"/>
          <p:cNvSpPr>
            <a:spLocks noChangeArrowheads="1"/>
          </p:cNvSpPr>
          <p:nvPr/>
        </p:nvSpPr>
        <p:spPr bwMode="auto">
          <a:xfrm>
            <a:off x="179388" y="1536988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10F</a:t>
            </a:r>
            <a:endParaRPr lang="en-US" altLang="ko-KR" sz="1400" dirty="0"/>
          </a:p>
        </p:txBody>
      </p:sp>
      <p:sp>
        <p:nvSpPr>
          <p:cNvPr id="44" name="Rectangle 19"/>
          <p:cNvSpPr>
            <a:spLocks noChangeArrowheads="1"/>
          </p:cNvSpPr>
          <p:nvPr/>
        </p:nvSpPr>
        <p:spPr bwMode="auto">
          <a:xfrm>
            <a:off x="179388" y="1043132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11F</a:t>
            </a:r>
            <a:endParaRPr lang="en-US" altLang="ko-KR" sz="1400" dirty="0"/>
          </a:p>
        </p:txBody>
      </p:sp>
      <p:sp>
        <p:nvSpPr>
          <p:cNvPr id="46" name="Rectangle 21"/>
          <p:cNvSpPr>
            <a:spLocks noChangeArrowheads="1"/>
          </p:cNvSpPr>
          <p:nvPr/>
        </p:nvSpPr>
        <p:spPr bwMode="auto">
          <a:xfrm>
            <a:off x="179388" y="549275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12F</a:t>
            </a:r>
            <a:endParaRPr lang="en-US" altLang="ko-KR" sz="1400" dirty="0"/>
          </a:p>
        </p:txBody>
      </p:sp>
      <p:sp>
        <p:nvSpPr>
          <p:cNvPr id="48" name="Rectangle 23"/>
          <p:cNvSpPr>
            <a:spLocks noChangeArrowheads="1"/>
          </p:cNvSpPr>
          <p:nvPr/>
        </p:nvSpPr>
        <p:spPr bwMode="auto">
          <a:xfrm>
            <a:off x="7284329" y="3588239"/>
            <a:ext cx="4318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400" dirty="0"/>
              <a:t>16m</a:t>
            </a:r>
          </a:p>
        </p:txBody>
      </p:sp>
      <p:sp>
        <p:nvSpPr>
          <p:cNvPr id="49" name="Rectangle 24"/>
          <p:cNvSpPr>
            <a:spLocks noChangeArrowheads="1"/>
          </p:cNvSpPr>
          <p:nvPr/>
        </p:nvSpPr>
        <p:spPr bwMode="auto">
          <a:xfrm>
            <a:off x="7284329" y="4071316"/>
            <a:ext cx="4318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400"/>
              <a:t>16m</a:t>
            </a:r>
          </a:p>
        </p:txBody>
      </p:sp>
      <p:sp>
        <p:nvSpPr>
          <p:cNvPr id="50" name="Rectangle 30"/>
          <p:cNvSpPr>
            <a:spLocks noChangeArrowheads="1"/>
          </p:cNvSpPr>
          <p:nvPr/>
        </p:nvSpPr>
        <p:spPr bwMode="auto">
          <a:xfrm>
            <a:off x="7284329" y="6003624"/>
            <a:ext cx="4318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400" dirty="0"/>
              <a:t>16m</a:t>
            </a:r>
          </a:p>
        </p:txBody>
      </p:sp>
      <p:sp>
        <p:nvSpPr>
          <p:cNvPr id="53" name="Rectangle 15"/>
          <p:cNvSpPr>
            <a:spLocks noChangeArrowheads="1"/>
          </p:cNvSpPr>
          <p:nvPr/>
        </p:nvSpPr>
        <p:spPr bwMode="auto">
          <a:xfrm>
            <a:off x="757263" y="5981700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13F</a:t>
            </a:r>
            <a:endParaRPr lang="en-US" altLang="ko-KR" sz="1400" dirty="0"/>
          </a:p>
        </p:txBody>
      </p:sp>
      <p:sp>
        <p:nvSpPr>
          <p:cNvPr id="54" name="Rectangle 17"/>
          <p:cNvSpPr>
            <a:spLocks noChangeArrowheads="1"/>
          </p:cNvSpPr>
          <p:nvPr/>
        </p:nvSpPr>
        <p:spPr bwMode="auto">
          <a:xfrm>
            <a:off x="757263" y="5487840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14F</a:t>
            </a:r>
            <a:endParaRPr lang="en-US" altLang="ko-KR" sz="1400" dirty="0"/>
          </a:p>
        </p:txBody>
      </p:sp>
      <p:sp>
        <p:nvSpPr>
          <p:cNvPr id="55" name="Rectangle 19"/>
          <p:cNvSpPr>
            <a:spLocks noChangeArrowheads="1"/>
          </p:cNvSpPr>
          <p:nvPr/>
        </p:nvSpPr>
        <p:spPr bwMode="auto">
          <a:xfrm>
            <a:off x="757263" y="4993984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15F</a:t>
            </a:r>
            <a:endParaRPr lang="en-US" altLang="ko-KR" sz="1400" dirty="0"/>
          </a:p>
        </p:txBody>
      </p:sp>
      <p:sp>
        <p:nvSpPr>
          <p:cNvPr id="56" name="Rectangle 21"/>
          <p:cNvSpPr>
            <a:spLocks noChangeArrowheads="1"/>
          </p:cNvSpPr>
          <p:nvPr/>
        </p:nvSpPr>
        <p:spPr bwMode="auto">
          <a:xfrm>
            <a:off x="757263" y="4500127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16F</a:t>
            </a:r>
            <a:endParaRPr lang="en-US" altLang="ko-KR" sz="1400" dirty="0"/>
          </a:p>
        </p:txBody>
      </p:sp>
      <p:sp>
        <p:nvSpPr>
          <p:cNvPr id="57" name="Rectangle 15"/>
          <p:cNvSpPr>
            <a:spLocks noChangeArrowheads="1"/>
          </p:cNvSpPr>
          <p:nvPr/>
        </p:nvSpPr>
        <p:spPr bwMode="auto">
          <a:xfrm>
            <a:off x="755204" y="3512413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18F</a:t>
            </a:r>
            <a:endParaRPr lang="en-US" altLang="ko-KR" sz="1400" dirty="0"/>
          </a:p>
        </p:txBody>
      </p:sp>
      <p:sp>
        <p:nvSpPr>
          <p:cNvPr id="58" name="Rectangle 17"/>
          <p:cNvSpPr>
            <a:spLocks noChangeArrowheads="1"/>
          </p:cNvSpPr>
          <p:nvPr/>
        </p:nvSpPr>
        <p:spPr bwMode="auto">
          <a:xfrm>
            <a:off x="755204" y="3018557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19F</a:t>
            </a:r>
            <a:endParaRPr lang="en-US" altLang="ko-KR" sz="1400" dirty="0"/>
          </a:p>
        </p:txBody>
      </p:sp>
      <p:sp>
        <p:nvSpPr>
          <p:cNvPr id="59" name="Rectangle 19"/>
          <p:cNvSpPr>
            <a:spLocks noChangeArrowheads="1"/>
          </p:cNvSpPr>
          <p:nvPr/>
        </p:nvSpPr>
        <p:spPr bwMode="auto">
          <a:xfrm>
            <a:off x="755204" y="2524701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20F</a:t>
            </a:r>
            <a:endParaRPr lang="en-US" altLang="ko-KR" sz="1400" dirty="0"/>
          </a:p>
        </p:txBody>
      </p:sp>
      <p:sp>
        <p:nvSpPr>
          <p:cNvPr id="60" name="Rectangle 21"/>
          <p:cNvSpPr>
            <a:spLocks noChangeArrowheads="1"/>
          </p:cNvSpPr>
          <p:nvPr/>
        </p:nvSpPr>
        <p:spPr bwMode="auto">
          <a:xfrm>
            <a:off x="755204" y="2030844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21F</a:t>
            </a:r>
            <a:endParaRPr lang="en-US" altLang="ko-KR" sz="1400" dirty="0"/>
          </a:p>
        </p:txBody>
      </p:sp>
      <p:sp>
        <p:nvSpPr>
          <p:cNvPr id="61" name="Rectangle 15"/>
          <p:cNvSpPr>
            <a:spLocks noChangeArrowheads="1"/>
          </p:cNvSpPr>
          <p:nvPr/>
        </p:nvSpPr>
        <p:spPr bwMode="auto">
          <a:xfrm>
            <a:off x="755204" y="4006270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17F</a:t>
            </a:r>
            <a:endParaRPr lang="en-US" altLang="ko-KR" sz="1400" dirty="0"/>
          </a:p>
        </p:txBody>
      </p:sp>
      <p:sp>
        <p:nvSpPr>
          <p:cNvPr id="62" name="Rectangle 17"/>
          <p:cNvSpPr>
            <a:spLocks noChangeArrowheads="1"/>
          </p:cNvSpPr>
          <p:nvPr/>
        </p:nvSpPr>
        <p:spPr bwMode="auto">
          <a:xfrm>
            <a:off x="755204" y="1536988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21F</a:t>
            </a:r>
            <a:endParaRPr lang="en-US" altLang="ko-KR" sz="1400" dirty="0"/>
          </a:p>
        </p:txBody>
      </p:sp>
      <p:sp>
        <p:nvSpPr>
          <p:cNvPr id="63" name="Rectangle 19"/>
          <p:cNvSpPr>
            <a:spLocks noChangeArrowheads="1"/>
          </p:cNvSpPr>
          <p:nvPr/>
        </p:nvSpPr>
        <p:spPr bwMode="auto">
          <a:xfrm>
            <a:off x="755204" y="1043132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22F</a:t>
            </a:r>
            <a:endParaRPr lang="en-US" altLang="ko-KR" sz="1400" dirty="0"/>
          </a:p>
        </p:txBody>
      </p:sp>
      <p:sp>
        <p:nvSpPr>
          <p:cNvPr id="64" name="Rectangle 21"/>
          <p:cNvSpPr>
            <a:spLocks noChangeArrowheads="1"/>
          </p:cNvSpPr>
          <p:nvPr/>
        </p:nvSpPr>
        <p:spPr bwMode="auto">
          <a:xfrm>
            <a:off x="755204" y="549275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23F</a:t>
            </a:r>
            <a:endParaRPr lang="en-US" altLang="ko-KR" sz="1400" dirty="0"/>
          </a:p>
        </p:txBody>
      </p:sp>
      <p:sp>
        <p:nvSpPr>
          <p:cNvPr id="65" name="Rectangle 15"/>
          <p:cNvSpPr>
            <a:spLocks noChangeArrowheads="1"/>
          </p:cNvSpPr>
          <p:nvPr/>
        </p:nvSpPr>
        <p:spPr bwMode="auto">
          <a:xfrm>
            <a:off x="1335138" y="5990431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24F</a:t>
            </a:r>
            <a:endParaRPr lang="en-US" altLang="ko-KR" sz="1400" dirty="0"/>
          </a:p>
        </p:txBody>
      </p:sp>
      <p:sp>
        <p:nvSpPr>
          <p:cNvPr id="66" name="Rectangle 17"/>
          <p:cNvSpPr>
            <a:spLocks noChangeArrowheads="1"/>
          </p:cNvSpPr>
          <p:nvPr/>
        </p:nvSpPr>
        <p:spPr bwMode="auto">
          <a:xfrm>
            <a:off x="1335138" y="5496571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25F</a:t>
            </a:r>
            <a:endParaRPr lang="en-US" altLang="ko-KR" sz="1400" dirty="0"/>
          </a:p>
        </p:txBody>
      </p:sp>
      <p:sp>
        <p:nvSpPr>
          <p:cNvPr id="67" name="Rectangle 19"/>
          <p:cNvSpPr>
            <a:spLocks noChangeArrowheads="1"/>
          </p:cNvSpPr>
          <p:nvPr/>
        </p:nvSpPr>
        <p:spPr bwMode="auto">
          <a:xfrm>
            <a:off x="1335138" y="5002715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26F</a:t>
            </a:r>
            <a:endParaRPr lang="en-US" altLang="ko-KR" sz="1400" dirty="0"/>
          </a:p>
        </p:txBody>
      </p:sp>
      <p:sp>
        <p:nvSpPr>
          <p:cNvPr id="68" name="Rectangle 21"/>
          <p:cNvSpPr>
            <a:spLocks noChangeArrowheads="1"/>
          </p:cNvSpPr>
          <p:nvPr/>
        </p:nvSpPr>
        <p:spPr bwMode="auto">
          <a:xfrm>
            <a:off x="1335138" y="4508858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27F</a:t>
            </a:r>
            <a:endParaRPr lang="en-US" altLang="ko-KR" sz="1400" dirty="0"/>
          </a:p>
        </p:txBody>
      </p:sp>
      <p:sp>
        <p:nvSpPr>
          <p:cNvPr id="69" name="Rectangle 15"/>
          <p:cNvSpPr>
            <a:spLocks noChangeArrowheads="1"/>
          </p:cNvSpPr>
          <p:nvPr/>
        </p:nvSpPr>
        <p:spPr bwMode="auto">
          <a:xfrm>
            <a:off x="1331020" y="3521144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29F</a:t>
            </a:r>
            <a:endParaRPr lang="en-US" altLang="ko-KR" sz="1400" dirty="0"/>
          </a:p>
        </p:txBody>
      </p:sp>
      <p:sp>
        <p:nvSpPr>
          <p:cNvPr id="70" name="Rectangle 17"/>
          <p:cNvSpPr>
            <a:spLocks noChangeArrowheads="1"/>
          </p:cNvSpPr>
          <p:nvPr/>
        </p:nvSpPr>
        <p:spPr bwMode="auto">
          <a:xfrm>
            <a:off x="1331020" y="3027288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30F</a:t>
            </a:r>
            <a:endParaRPr lang="en-US" altLang="ko-KR" sz="1400" dirty="0"/>
          </a:p>
        </p:txBody>
      </p:sp>
      <p:sp>
        <p:nvSpPr>
          <p:cNvPr id="71" name="Rectangle 19"/>
          <p:cNvSpPr>
            <a:spLocks noChangeArrowheads="1"/>
          </p:cNvSpPr>
          <p:nvPr/>
        </p:nvSpPr>
        <p:spPr bwMode="auto">
          <a:xfrm>
            <a:off x="1331020" y="2533432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31F</a:t>
            </a:r>
            <a:endParaRPr lang="en-US" altLang="ko-KR" sz="1400" dirty="0"/>
          </a:p>
        </p:txBody>
      </p:sp>
      <p:sp>
        <p:nvSpPr>
          <p:cNvPr id="72" name="Rectangle 21"/>
          <p:cNvSpPr>
            <a:spLocks noChangeArrowheads="1"/>
          </p:cNvSpPr>
          <p:nvPr/>
        </p:nvSpPr>
        <p:spPr bwMode="auto">
          <a:xfrm>
            <a:off x="1331020" y="2039575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32F</a:t>
            </a:r>
            <a:endParaRPr lang="en-US" altLang="ko-KR" sz="1400" dirty="0"/>
          </a:p>
        </p:txBody>
      </p:sp>
      <p:sp>
        <p:nvSpPr>
          <p:cNvPr id="73" name="Rectangle 15"/>
          <p:cNvSpPr>
            <a:spLocks noChangeArrowheads="1"/>
          </p:cNvSpPr>
          <p:nvPr/>
        </p:nvSpPr>
        <p:spPr bwMode="auto">
          <a:xfrm>
            <a:off x="1331020" y="4015001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28F</a:t>
            </a:r>
            <a:endParaRPr lang="en-US" altLang="ko-KR" sz="1400" dirty="0"/>
          </a:p>
        </p:txBody>
      </p:sp>
      <p:sp>
        <p:nvSpPr>
          <p:cNvPr id="74" name="Rectangle 17"/>
          <p:cNvSpPr>
            <a:spLocks noChangeArrowheads="1"/>
          </p:cNvSpPr>
          <p:nvPr/>
        </p:nvSpPr>
        <p:spPr bwMode="auto">
          <a:xfrm>
            <a:off x="1331020" y="1545719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33F</a:t>
            </a:r>
            <a:endParaRPr lang="en-US" altLang="ko-KR" sz="1400" dirty="0"/>
          </a:p>
        </p:txBody>
      </p:sp>
      <p:sp>
        <p:nvSpPr>
          <p:cNvPr id="75" name="Rectangle 19"/>
          <p:cNvSpPr>
            <a:spLocks noChangeArrowheads="1"/>
          </p:cNvSpPr>
          <p:nvPr/>
        </p:nvSpPr>
        <p:spPr bwMode="auto">
          <a:xfrm>
            <a:off x="1331020" y="1051863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34F</a:t>
            </a:r>
            <a:endParaRPr lang="en-US" altLang="ko-KR" sz="1400" dirty="0"/>
          </a:p>
        </p:txBody>
      </p:sp>
      <p:sp>
        <p:nvSpPr>
          <p:cNvPr id="76" name="Rectangle 21"/>
          <p:cNvSpPr>
            <a:spLocks noChangeArrowheads="1"/>
          </p:cNvSpPr>
          <p:nvPr/>
        </p:nvSpPr>
        <p:spPr bwMode="auto">
          <a:xfrm>
            <a:off x="1331020" y="558006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35F</a:t>
            </a:r>
            <a:endParaRPr lang="en-US" altLang="ko-KR" sz="1400" dirty="0"/>
          </a:p>
        </p:txBody>
      </p:sp>
      <p:sp>
        <p:nvSpPr>
          <p:cNvPr id="77" name="Rectangle 15"/>
          <p:cNvSpPr>
            <a:spLocks noChangeArrowheads="1"/>
          </p:cNvSpPr>
          <p:nvPr/>
        </p:nvSpPr>
        <p:spPr bwMode="auto">
          <a:xfrm>
            <a:off x="1913013" y="5999162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36F</a:t>
            </a:r>
            <a:endParaRPr lang="en-US" altLang="ko-KR" sz="1400" dirty="0"/>
          </a:p>
        </p:txBody>
      </p:sp>
      <p:sp>
        <p:nvSpPr>
          <p:cNvPr id="78" name="Rectangle 17"/>
          <p:cNvSpPr>
            <a:spLocks noChangeArrowheads="1"/>
          </p:cNvSpPr>
          <p:nvPr/>
        </p:nvSpPr>
        <p:spPr bwMode="auto">
          <a:xfrm>
            <a:off x="1913013" y="5505302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37F</a:t>
            </a:r>
            <a:endParaRPr lang="en-US" altLang="ko-KR" sz="1400" dirty="0"/>
          </a:p>
        </p:txBody>
      </p:sp>
      <p:sp>
        <p:nvSpPr>
          <p:cNvPr id="79" name="Rectangle 19"/>
          <p:cNvSpPr>
            <a:spLocks noChangeArrowheads="1"/>
          </p:cNvSpPr>
          <p:nvPr/>
        </p:nvSpPr>
        <p:spPr bwMode="auto">
          <a:xfrm>
            <a:off x="1913013" y="5011446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38F</a:t>
            </a:r>
            <a:endParaRPr lang="en-US" altLang="ko-KR" sz="1400" dirty="0"/>
          </a:p>
        </p:txBody>
      </p:sp>
      <p:sp>
        <p:nvSpPr>
          <p:cNvPr id="80" name="Rectangle 21"/>
          <p:cNvSpPr>
            <a:spLocks noChangeArrowheads="1"/>
          </p:cNvSpPr>
          <p:nvPr/>
        </p:nvSpPr>
        <p:spPr bwMode="auto">
          <a:xfrm>
            <a:off x="1913013" y="4517589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39F</a:t>
            </a:r>
            <a:endParaRPr lang="en-US" altLang="ko-KR" sz="1400" dirty="0"/>
          </a:p>
        </p:txBody>
      </p:sp>
      <p:sp>
        <p:nvSpPr>
          <p:cNvPr id="81" name="Rectangle 15"/>
          <p:cNvSpPr>
            <a:spLocks noChangeArrowheads="1"/>
          </p:cNvSpPr>
          <p:nvPr/>
        </p:nvSpPr>
        <p:spPr bwMode="auto">
          <a:xfrm>
            <a:off x="1906836" y="3529875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41F</a:t>
            </a:r>
            <a:endParaRPr lang="en-US" altLang="ko-KR" sz="1400" dirty="0"/>
          </a:p>
        </p:txBody>
      </p:sp>
      <p:sp>
        <p:nvSpPr>
          <p:cNvPr id="82" name="Rectangle 17"/>
          <p:cNvSpPr>
            <a:spLocks noChangeArrowheads="1"/>
          </p:cNvSpPr>
          <p:nvPr/>
        </p:nvSpPr>
        <p:spPr bwMode="auto">
          <a:xfrm>
            <a:off x="1906836" y="3036019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42F</a:t>
            </a:r>
            <a:endParaRPr lang="en-US" altLang="ko-KR" sz="1400" dirty="0"/>
          </a:p>
        </p:txBody>
      </p:sp>
      <p:sp>
        <p:nvSpPr>
          <p:cNvPr id="83" name="Rectangle 19"/>
          <p:cNvSpPr>
            <a:spLocks noChangeArrowheads="1"/>
          </p:cNvSpPr>
          <p:nvPr/>
        </p:nvSpPr>
        <p:spPr bwMode="auto">
          <a:xfrm>
            <a:off x="1906836" y="2542163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43F</a:t>
            </a:r>
            <a:endParaRPr lang="en-US" altLang="ko-KR" sz="1400" dirty="0"/>
          </a:p>
        </p:txBody>
      </p:sp>
      <p:sp>
        <p:nvSpPr>
          <p:cNvPr id="84" name="Rectangle 21"/>
          <p:cNvSpPr>
            <a:spLocks noChangeArrowheads="1"/>
          </p:cNvSpPr>
          <p:nvPr/>
        </p:nvSpPr>
        <p:spPr bwMode="auto">
          <a:xfrm>
            <a:off x="1906836" y="2048306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44F</a:t>
            </a:r>
            <a:endParaRPr lang="en-US" altLang="ko-KR" sz="1400" dirty="0"/>
          </a:p>
        </p:txBody>
      </p:sp>
      <p:sp>
        <p:nvSpPr>
          <p:cNvPr id="85" name="Rectangle 15"/>
          <p:cNvSpPr>
            <a:spLocks noChangeArrowheads="1"/>
          </p:cNvSpPr>
          <p:nvPr/>
        </p:nvSpPr>
        <p:spPr bwMode="auto">
          <a:xfrm>
            <a:off x="1906836" y="4023732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40F</a:t>
            </a:r>
            <a:endParaRPr lang="en-US" altLang="ko-KR" sz="1400" dirty="0"/>
          </a:p>
        </p:txBody>
      </p:sp>
      <p:sp>
        <p:nvSpPr>
          <p:cNvPr id="86" name="Rectangle 17"/>
          <p:cNvSpPr>
            <a:spLocks noChangeArrowheads="1"/>
          </p:cNvSpPr>
          <p:nvPr/>
        </p:nvSpPr>
        <p:spPr bwMode="auto">
          <a:xfrm>
            <a:off x="1906836" y="1554450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45F</a:t>
            </a:r>
            <a:endParaRPr lang="en-US" altLang="ko-KR" sz="1400" dirty="0"/>
          </a:p>
        </p:txBody>
      </p:sp>
      <p:sp>
        <p:nvSpPr>
          <p:cNvPr id="87" name="Rectangle 19"/>
          <p:cNvSpPr>
            <a:spLocks noChangeArrowheads="1"/>
          </p:cNvSpPr>
          <p:nvPr/>
        </p:nvSpPr>
        <p:spPr bwMode="auto">
          <a:xfrm>
            <a:off x="1906836" y="1060594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46F</a:t>
            </a:r>
            <a:endParaRPr lang="en-US" altLang="ko-KR" sz="1400" dirty="0"/>
          </a:p>
        </p:txBody>
      </p:sp>
      <p:sp>
        <p:nvSpPr>
          <p:cNvPr id="88" name="Rectangle 21"/>
          <p:cNvSpPr>
            <a:spLocks noChangeArrowheads="1"/>
          </p:cNvSpPr>
          <p:nvPr/>
        </p:nvSpPr>
        <p:spPr bwMode="auto">
          <a:xfrm>
            <a:off x="1906836" y="566737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47F</a:t>
            </a:r>
            <a:endParaRPr lang="en-US" altLang="ko-KR" sz="1400" dirty="0"/>
          </a:p>
        </p:txBody>
      </p:sp>
      <p:sp>
        <p:nvSpPr>
          <p:cNvPr id="89" name="Rectangle 15"/>
          <p:cNvSpPr>
            <a:spLocks noChangeArrowheads="1"/>
          </p:cNvSpPr>
          <p:nvPr/>
        </p:nvSpPr>
        <p:spPr bwMode="auto">
          <a:xfrm>
            <a:off x="2490888" y="5999162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48F</a:t>
            </a:r>
            <a:endParaRPr lang="en-US" altLang="ko-KR" sz="1400" dirty="0"/>
          </a:p>
        </p:txBody>
      </p:sp>
      <p:sp>
        <p:nvSpPr>
          <p:cNvPr id="90" name="Rectangle 17"/>
          <p:cNvSpPr>
            <a:spLocks noChangeArrowheads="1"/>
          </p:cNvSpPr>
          <p:nvPr/>
        </p:nvSpPr>
        <p:spPr bwMode="auto">
          <a:xfrm>
            <a:off x="2490888" y="5505302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49F</a:t>
            </a:r>
            <a:endParaRPr lang="en-US" altLang="ko-KR" sz="1400" dirty="0"/>
          </a:p>
        </p:txBody>
      </p:sp>
      <p:sp>
        <p:nvSpPr>
          <p:cNvPr id="91" name="Rectangle 19"/>
          <p:cNvSpPr>
            <a:spLocks noChangeArrowheads="1"/>
          </p:cNvSpPr>
          <p:nvPr/>
        </p:nvSpPr>
        <p:spPr bwMode="auto">
          <a:xfrm>
            <a:off x="2490888" y="5011446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50F</a:t>
            </a:r>
            <a:endParaRPr lang="en-US" altLang="ko-KR" sz="1400" dirty="0"/>
          </a:p>
        </p:txBody>
      </p:sp>
      <p:sp>
        <p:nvSpPr>
          <p:cNvPr id="92" name="Rectangle 21"/>
          <p:cNvSpPr>
            <a:spLocks noChangeArrowheads="1"/>
          </p:cNvSpPr>
          <p:nvPr/>
        </p:nvSpPr>
        <p:spPr bwMode="auto">
          <a:xfrm>
            <a:off x="2490888" y="4517589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51F</a:t>
            </a:r>
            <a:endParaRPr lang="en-US" altLang="ko-KR" sz="1400" dirty="0"/>
          </a:p>
        </p:txBody>
      </p:sp>
      <p:sp>
        <p:nvSpPr>
          <p:cNvPr id="93" name="Rectangle 15"/>
          <p:cNvSpPr>
            <a:spLocks noChangeArrowheads="1"/>
          </p:cNvSpPr>
          <p:nvPr/>
        </p:nvSpPr>
        <p:spPr bwMode="auto">
          <a:xfrm>
            <a:off x="2482652" y="3529875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53F</a:t>
            </a:r>
            <a:endParaRPr lang="en-US" altLang="ko-KR" sz="1400" dirty="0"/>
          </a:p>
        </p:txBody>
      </p:sp>
      <p:sp>
        <p:nvSpPr>
          <p:cNvPr id="94" name="Rectangle 17"/>
          <p:cNvSpPr>
            <a:spLocks noChangeArrowheads="1"/>
          </p:cNvSpPr>
          <p:nvPr/>
        </p:nvSpPr>
        <p:spPr bwMode="auto">
          <a:xfrm>
            <a:off x="2482652" y="3036019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54F</a:t>
            </a:r>
            <a:endParaRPr lang="en-US" altLang="ko-KR" sz="1400" dirty="0"/>
          </a:p>
        </p:txBody>
      </p:sp>
      <p:sp>
        <p:nvSpPr>
          <p:cNvPr id="95" name="Rectangle 19"/>
          <p:cNvSpPr>
            <a:spLocks noChangeArrowheads="1"/>
          </p:cNvSpPr>
          <p:nvPr/>
        </p:nvSpPr>
        <p:spPr bwMode="auto">
          <a:xfrm>
            <a:off x="2482652" y="2542163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55F</a:t>
            </a:r>
            <a:endParaRPr lang="en-US" altLang="ko-KR" sz="1400" dirty="0"/>
          </a:p>
        </p:txBody>
      </p:sp>
      <p:sp>
        <p:nvSpPr>
          <p:cNvPr id="96" name="Rectangle 21"/>
          <p:cNvSpPr>
            <a:spLocks noChangeArrowheads="1"/>
          </p:cNvSpPr>
          <p:nvPr/>
        </p:nvSpPr>
        <p:spPr bwMode="auto">
          <a:xfrm>
            <a:off x="2482652" y="2048306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56F</a:t>
            </a:r>
            <a:endParaRPr lang="en-US" altLang="ko-KR" sz="1400" dirty="0"/>
          </a:p>
        </p:txBody>
      </p:sp>
      <p:sp>
        <p:nvSpPr>
          <p:cNvPr id="97" name="Rectangle 15"/>
          <p:cNvSpPr>
            <a:spLocks noChangeArrowheads="1"/>
          </p:cNvSpPr>
          <p:nvPr/>
        </p:nvSpPr>
        <p:spPr bwMode="auto">
          <a:xfrm>
            <a:off x="2482652" y="4023732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52F</a:t>
            </a:r>
            <a:endParaRPr lang="en-US" altLang="ko-KR" sz="1400" dirty="0"/>
          </a:p>
        </p:txBody>
      </p:sp>
      <p:sp>
        <p:nvSpPr>
          <p:cNvPr id="98" name="Rectangle 17"/>
          <p:cNvSpPr>
            <a:spLocks noChangeArrowheads="1"/>
          </p:cNvSpPr>
          <p:nvPr/>
        </p:nvSpPr>
        <p:spPr bwMode="auto">
          <a:xfrm>
            <a:off x="2482652" y="1554450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57F</a:t>
            </a:r>
            <a:endParaRPr lang="en-US" altLang="ko-KR" sz="1400" dirty="0"/>
          </a:p>
        </p:txBody>
      </p:sp>
      <p:sp>
        <p:nvSpPr>
          <p:cNvPr id="99" name="Rectangle 19"/>
          <p:cNvSpPr>
            <a:spLocks noChangeArrowheads="1"/>
          </p:cNvSpPr>
          <p:nvPr/>
        </p:nvSpPr>
        <p:spPr bwMode="auto">
          <a:xfrm>
            <a:off x="2482652" y="1060594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58F</a:t>
            </a:r>
            <a:endParaRPr lang="en-US" altLang="ko-KR" sz="1400" dirty="0"/>
          </a:p>
        </p:txBody>
      </p:sp>
      <p:sp>
        <p:nvSpPr>
          <p:cNvPr id="100" name="Rectangle 21"/>
          <p:cNvSpPr>
            <a:spLocks noChangeArrowheads="1"/>
          </p:cNvSpPr>
          <p:nvPr/>
        </p:nvSpPr>
        <p:spPr bwMode="auto">
          <a:xfrm>
            <a:off x="2482652" y="566737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59F</a:t>
            </a:r>
            <a:endParaRPr lang="en-US" altLang="ko-KR" sz="1400" dirty="0"/>
          </a:p>
        </p:txBody>
      </p:sp>
      <p:sp>
        <p:nvSpPr>
          <p:cNvPr id="102" name="Rectangle 17"/>
          <p:cNvSpPr>
            <a:spLocks noChangeArrowheads="1"/>
          </p:cNvSpPr>
          <p:nvPr/>
        </p:nvSpPr>
        <p:spPr bwMode="auto">
          <a:xfrm>
            <a:off x="3635896" y="5527391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B7</a:t>
            </a:r>
            <a:endParaRPr lang="en-US" altLang="ko-KR" sz="1400" dirty="0"/>
          </a:p>
        </p:txBody>
      </p:sp>
      <p:sp>
        <p:nvSpPr>
          <p:cNvPr id="103" name="Rectangle 19"/>
          <p:cNvSpPr>
            <a:spLocks noChangeArrowheads="1"/>
          </p:cNvSpPr>
          <p:nvPr/>
        </p:nvSpPr>
        <p:spPr bwMode="auto">
          <a:xfrm>
            <a:off x="3635896" y="5031088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B6</a:t>
            </a:r>
            <a:endParaRPr lang="en-US" altLang="ko-KR" sz="1400" dirty="0"/>
          </a:p>
        </p:txBody>
      </p:sp>
      <p:sp>
        <p:nvSpPr>
          <p:cNvPr id="104" name="Rectangle 21"/>
          <p:cNvSpPr>
            <a:spLocks noChangeArrowheads="1"/>
          </p:cNvSpPr>
          <p:nvPr/>
        </p:nvSpPr>
        <p:spPr bwMode="auto">
          <a:xfrm>
            <a:off x="3635896" y="4534784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B5</a:t>
            </a:r>
            <a:endParaRPr lang="en-US" altLang="ko-KR" sz="1400" dirty="0"/>
          </a:p>
        </p:txBody>
      </p:sp>
      <p:sp>
        <p:nvSpPr>
          <p:cNvPr id="105" name="Rectangle 15"/>
          <p:cNvSpPr>
            <a:spLocks noChangeArrowheads="1"/>
          </p:cNvSpPr>
          <p:nvPr/>
        </p:nvSpPr>
        <p:spPr bwMode="auto">
          <a:xfrm>
            <a:off x="3635896" y="3542176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B3</a:t>
            </a:r>
            <a:endParaRPr lang="en-US" altLang="ko-KR" sz="1400" dirty="0"/>
          </a:p>
        </p:txBody>
      </p:sp>
      <p:sp>
        <p:nvSpPr>
          <p:cNvPr id="106" name="Rectangle 17"/>
          <p:cNvSpPr>
            <a:spLocks noChangeArrowheads="1"/>
          </p:cNvSpPr>
          <p:nvPr/>
        </p:nvSpPr>
        <p:spPr bwMode="auto">
          <a:xfrm>
            <a:off x="3635896" y="3045873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B2</a:t>
            </a:r>
            <a:endParaRPr lang="en-US" altLang="ko-KR" sz="1400" dirty="0"/>
          </a:p>
        </p:txBody>
      </p:sp>
      <p:sp>
        <p:nvSpPr>
          <p:cNvPr id="107" name="Rectangle 19"/>
          <p:cNvSpPr>
            <a:spLocks noChangeArrowheads="1"/>
          </p:cNvSpPr>
          <p:nvPr/>
        </p:nvSpPr>
        <p:spPr bwMode="auto">
          <a:xfrm>
            <a:off x="3635896" y="2549570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B1</a:t>
            </a:r>
            <a:endParaRPr lang="en-US" altLang="ko-KR" sz="1400" dirty="0"/>
          </a:p>
        </p:txBody>
      </p:sp>
      <p:sp>
        <p:nvSpPr>
          <p:cNvPr id="108" name="Rectangle 21"/>
          <p:cNvSpPr>
            <a:spLocks noChangeArrowheads="1"/>
          </p:cNvSpPr>
          <p:nvPr/>
        </p:nvSpPr>
        <p:spPr bwMode="auto">
          <a:xfrm>
            <a:off x="3079056" y="6017342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60F</a:t>
            </a:r>
            <a:endParaRPr lang="en-US" altLang="ko-KR" sz="1400" dirty="0"/>
          </a:p>
        </p:txBody>
      </p:sp>
      <p:sp>
        <p:nvSpPr>
          <p:cNvPr id="109" name="Rectangle 15"/>
          <p:cNvSpPr>
            <a:spLocks noChangeArrowheads="1"/>
          </p:cNvSpPr>
          <p:nvPr/>
        </p:nvSpPr>
        <p:spPr bwMode="auto">
          <a:xfrm>
            <a:off x="3635896" y="4038480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B4</a:t>
            </a:r>
            <a:endParaRPr lang="en-US" altLang="ko-KR" sz="1400" dirty="0"/>
          </a:p>
        </p:txBody>
      </p:sp>
      <p:sp>
        <p:nvSpPr>
          <p:cNvPr id="110" name="Rectangle 17"/>
          <p:cNvSpPr>
            <a:spLocks noChangeArrowheads="1"/>
          </p:cNvSpPr>
          <p:nvPr/>
        </p:nvSpPr>
        <p:spPr bwMode="auto">
          <a:xfrm>
            <a:off x="3079056" y="5521041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61F</a:t>
            </a:r>
            <a:endParaRPr lang="en-US" altLang="ko-KR" sz="1400" dirty="0"/>
          </a:p>
        </p:txBody>
      </p:sp>
      <p:sp>
        <p:nvSpPr>
          <p:cNvPr id="111" name="Rectangle 19"/>
          <p:cNvSpPr>
            <a:spLocks noChangeArrowheads="1"/>
          </p:cNvSpPr>
          <p:nvPr/>
        </p:nvSpPr>
        <p:spPr bwMode="auto">
          <a:xfrm>
            <a:off x="3079056" y="5024738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62F</a:t>
            </a:r>
            <a:endParaRPr lang="en-US" altLang="ko-KR" sz="1400" dirty="0"/>
          </a:p>
        </p:txBody>
      </p:sp>
      <p:sp>
        <p:nvSpPr>
          <p:cNvPr id="112" name="Rectangle 21"/>
          <p:cNvSpPr>
            <a:spLocks noChangeArrowheads="1"/>
          </p:cNvSpPr>
          <p:nvPr/>
        </p:nvSpPr>
        <p:spPr bwMode="auto">
          <a:xfrm>
            <a:off x="3079056" y="4528434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63F</a:t>
            </a:r>
            <a:endParaRPr lang="en-US" altLang="ko-KR" sz="1400" dirty="0"/>
          </a:p>
        </p:txBody>
      </p:sp>
      <p:sp>
        <p:nvSpPr>
          <p:cNvPr id="113" name="Rectangle 14"/>
          <p:cNvSpPr>
            <a:spLocks noChangeArrowheads="1"/>
          </p:cNvSpPr>
          <p:nvPr/>
        </p:nvSpPr>
        <p:spPr bwMode="auto">
          <a:xfrm>
            <a:off x="6224612" y="3497132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6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14" name="Rectangle 16"/>
          <p:cNvSpPr>
            <a:spLocks noChangeArrowheads="1"/>
          </p:cNvSpPr>
          <p:nvPr/>
        </p:nvSpPr>
        <p:spPr bwMode="auto">
          <a:xfrm>
            <a:off x="6224612" y="2999370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7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15" name="Rectangle 18"/>
          <p:cNvSpPr>
            <a:spLocks noChangeArrowheads="1"/>
          </p:cNvSpPr>
          <p:nvPr/>
        </p:nvSpPr>
        <p:spPr bwMode="auto">
          <a:xfrm>
            <a:off x="6224612" y="2501609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8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16" name="Rectangle 20"/>
          <p:cNvSpPr>
            <a:spLocks noChangeArrowheads="1"/>
          </p:cNvSpPr>
          <p:nvPr/>
        </p:nvSpPr>
        <p:spPr bwMode="auto">
          <a:xfrm>
            <a:off x="6224612" y="2003848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9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17" name="Rectangle 22"/>
          <p:cNvSpPr>
            <a:spLocks noChangeArrowheads="1"/>
          </p:cNvSpPr>
          <p:nvPr/>
        </p:nvSpPr>
        <p:spPr bwMode="auto">
          <a:xfrm>
            <a:off x="6224612" y="1506086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10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18" name="Rectangle 14"/>
          <p:cNvSpPr>
            <a:spLocks noChangeArrowheads="1"/>
          </p:cNvSpPr>
          <p:nvPr/>
        </p:nvSpPr>
        <p:spPr bwMode="auto">
          <a:xfrm>
            <a:off x="6732215" y="5999432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11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19" name="Rectangle 16"/>
          <p:cNvSpPr>
            <a:spLocks noChangeArrowheads="1"/>
          </p:cNvSpPr>
          <p:nvPr/>
        </p:nvSpPr>
        <p:spPr bwMode="auto">
          <a:xfrm>
            <a:off x="6732215" y="5500170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12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20" name="Rectangle 18"/>
          <p:cNvSpPr>
            <a:spLocks noChangeArrowheads="1"/>
          </p:cNvSpPr>
          <p:nvPr/>
        </p:nvSpPr>
        <p:spPr bwMode="auto">
          <a:xfrm>
            <a:off x="6732215" y="5000910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13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21" name="Rectangle 20"/>
          <p:cNvSpPr>
            <a:spLocks noChangeArrowheads="1"/>
          </p:cNvSpPr>
          <p:nvPr/>
        </p:nvSpPr>
        <p:spPr bwMode="auto">
          <a:xfrm>
            <a:off x="6732215" y="4501650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14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22" name="Rectangle 22"/>
          <p:cNvSpPr>
            <a:spLocks noChangeArrowheads="1"/>
          </p:cNvSpPr>
          <p:nvPr/>
        </p:nvSpPr>
        <p:spPr bwMode="auto">
          <a:xfrm>
            <a:off x="6732215" y="4002389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15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23" name="Rectangle 14"/>
          <p:cNvSpPr>
            <a:spLocks noChangeArrowheads="1"/>
          </p:cNvSpPr>
          <p:nvPr/>
        </p:nvSpPr>
        <p:spPr bwMode="auto">
          <a:xfrm>
            <a:off x="6732215" y="3503128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16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24" name="Rectangle 16"/>
          <p:cNvSpPr>
            <a:spLocks noChangeArrowheads="1"/>
          </p:cNvSpPr>
          <p:nvPr/>
        </p:nvSpPr>
        <p:spPr bwMode="auto">
          <a:xfrm>
            <a:off x="6732215" y="3003867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17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25" name="Rectangle 18"/>
          <p:cNvSpPr>
            <a:spLocks noChangeArrowheads="1"/>
          </p:cNvSpPr>
          <p:nvPr/>
        </p:nvSpPr>
        <p:spPr bwMode="auto">
          <a:xfrm>
            <a:off x="6732215" y="2504607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18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26" name="Rectangle 20"/>
          <p:cNvSpPr>
            <a:spLocks noChangeArrowheads="1"/>
          </p:cNvSpPr>
          <p:nvPr/>
        </p:nvSpPr>
        <p:spPr bwMode="auto">
          <a:xfrm>
            <a:off x="6732215" y="2005347"/>
            <a:ext cx="431800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19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27" name="Rectangle 22"/>
          <p:cNvSpPr>
            <a:spLocks noChangeArrowheads="1"/>
          </p:cNvSpPr>
          <p:nvPr/>
        </p:nvSpPr>
        <p:spPr bwMode="auto">
          <a:xfrm>
            <a:off x="6732215" y="1506086"/>
            <a:ext cx="43180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20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37" name="Rectangle 13"/>
          <p:cNvSpPr>
            <a:spLocks noChangeArrowheads="1"/>
          </p:cNvSpPr>
          <p:nvPr/>
        </p:nvSpPr>
        <p:spPr bwMode="auto">
          <a:xfrm>
            <a:off x="5374506" y="5984062"/>
            <a:ext cx="70609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1400" dirty="0" smtClean="0"/>
              <a:t>지하</a:t>
            </a:r>
            <a:r>
              <a:rPr lang="en-US" altLang="ko-KR" sz="1400" dirty="0"/>
              <a:t>8</a:t>
            </a:r>
            <a:r>
              <a:rPr lang="ko-KR" altLang="en-US" sz="1400" dirty="0" smtClean="0"/>
              <a:t>층</a:t>
            </a:r>
            <a:endParaRPr lang="en-US" altLang="ko-KR" sz="1400" dirty="0"/>
          </a:p>
        </p:txBody>
      </p:sp>
      <p:sp>
        <p:nvSpPr>
          <p:cNvPr id="138" name="Rectangle 13"/>
          <p:cNvSpPr>
            <a:spLocks noChangeArrowheads="1"/>
          </p:cNvSpPr>
          <p:nvPr/>
        </p:nvSpPr>
        <p:spPr bwMode="auto">
          <a:xfrm>
            <a:off x="5374506" y="5479028"/>
            <a:ext cx="70609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1400" dirty="0" smtClean="0"/>
              <a:t>지하</a:t>
            </a:r>
            <a:r>
              <a:rPr lang="en-US" altLang="ko-KR" sz="1400" dirty="0" smtClean="0"/>
              <a:t>7</a:t>
            </a:r>
            <a:r>
              <a:rPr lang="ko-KR" altLang="en-US" sz="1400" dirty="0" smtClean="0"/>
              <a:t>층</a:t>
            </a:r>
            <a:endParaRPr lang="en-US" altLang="ko-KR" sz="1400" dirty="0"/>
          </a:p>
        </p:txBody>
      </p:sp>
      <p:sp>
        <p:nvSpPr>
          <p:cNvPr id="139" name="Rectangle 13"/>
          <p:cNvSpPr>
            <a:spLocks noChangeArrowheads="1"/>
          </p:cNvSpPr>
          <p:nvPr/>
        </p:nvSpPr>
        <p:spPr bwMode="auto">
          <a:xfrm>
            <a:off x="5374506" y="4982725"/>
            <a:ext cx="70609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1400" dirty="0" smtClean="0"/>
              <a:t>지하</a:t>
            </a:r>
            <a:r>
              <a:rPr lang="en-US" altLang="ko-KR" sz="1400" dirty="0" smtClean="0"/>
              <a:t>6</a:t>
            </a:r>
            <a:r>
              <a:rPr lang="ko-KR" altLang="en-US" sz="1400" dirty="0" smtClean="0"/>
              <a:t>층</a:t>
            </a:r>
            <a:endParaRPr lang="en-US" altLang="ko-KR" sz="1400" dirty="0"/>
          </a:p>
        </p:txBody>
      </p:sp>
      <p:sp>
        <p:nvSpPr>
          <p:cNvPr id="140" name="Rectangle 13"/>
          <p:cNvSpPr>
            <a:spLocks noChangeArrowheads="1"/>
          </p:cNvSpPr>
          <p:nvPr/>
        </p:nvSpPr>
        <p:spPr bwMode="auto">
          <a:xfrm>
            <a:off x="5374506" y="4490315"/>
            <a:ext cx="70609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1400" dirty="0" smtClean="0"/>
              <a:t>지하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층</a:t>
            </a:r>
            <a:endParaRPr lang="en-US" altLang="ko-KR" sz="1400" dirty="0"/>
          </a:p>
        </p:txBody>
      </p:sp>
      <p:sp>
        <p:nvSpPr>
          <p:cNvPr id="141" name="Rectangle 13"/>
          <p:cNvSpPr>
            <a:spLocks noChangeArrowheads="1"/>
          </p:cNvSpPr>
          <p:nvPr/>
        </p:nvSpPr>
        <p:spPr bwMode="auto">
          <a:xfrm>
            <a:off x="5374506" y="3994011"/>
            <a:ext cx="70609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1400" dirty="0" smtClean="0"/>
              <a:t>지하</a:t>
            </a:r>
            <a:r>
              <a:rPr lang="en-US" altLang="ko-KR" sz="1400" dirty="0" smtClean="0"/>
              <a:t>4</a:t>
            </a:r>
            <a:r>
              <a:rPr lang="ko-KR" altLang="en-US" sz="1400" dirty="0" smtClean="0"/>
              <a:t>층</a:t>
            </a:r>
            <a:endParaRPr lang="en-US" altLang="ko-KR" sz="1400" dirty="0"/>
          </a:p>
        </p:txBody>
      </p:sp>
      <p:sp>
        <p:nvSpPr>
          <p:cNvPr id="142" name="Rectangle 13"/>
          <p:cNvSpPr>
            <a:spLocks noChangeArrowheads="1"/>
          </p:cNvSpPr>
          <p:nvPr/>
        </p:nvSpPr>
        <p:spPr bwMode="auto">
          <a:xfrm>
            <a:off x="5374506" y="3490625"/>
            <a:ext cx="70609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1400" dirty="0" smtClean="0"/>
              <a:t>지하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층</a:t>
            </a:r>
            <a:endParaRPr lang="en-US" altLang="ko-KR" sz="1400" dirty="0"/>
          </a:p>
        </p:txBody>
      </p:sp>
      <p:sp>
        <p:nvSpPr>
          <p:cNvPr id="143" name="Rectangle 13"/>
          <p:cNvSpPr>
            <a:spLocks noChangeArrowheads="1"/>
          </p:cNvSpPr>
          <p:nvPr/>
        </p:nvSpPr>
        <p:spPr bwMode="auto">
          <a:xfrm>
            <a:off x="5374506" y="2986139"/>
            <a:ext cx="70609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1400" dirty="0" smtClean="0"/>
              <a:t>지하</a:t>
            </a:r>
            <a:r>
              <a:rPr lang="en-US" altLang="ko-KR" sz="1400" dirty="0"/>
              <a:t>2</a:t>
            </a:r>
            <a:r>
              <a:rPr lang="ko-KR" altLang="en-US" sz="1400" dirty="0" smtClean="0"/>
              <a:t>층</a:t>
            </a:r>
            <a:endParaRPr lang="en-US" altLang="ko-KR" sz="1400" dirty="0"/>
          </a:p>
        </p:txBody>
      </p:sp>
      <p:sp>
        <p:nvSpPr>
          <p:cNvPr id="144" name="Rectangle 13"/>
          <p:cNvSpPr>
            <a:spLocks noChangeArrowheads="1"/>
          </p:cNvSpPr>
          <p:nvPr/>
        </p:nvSpPr>
        <p:spPr bwMode="auto">
          <a:xfrm>
            <a:off x="5374506" y="2501207"/>
            <a:ext cx="706090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1400" dirty="0" smtClean="0"/>
              <a:t>지하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층</a:t>
            </a:r>
            <a:endParaRPr lang="en-US" altLang="ko-KR" sz="1400" dirty="0"/>
          </a:p>
        </p:txBody>
      </p:sp>
      <p:grpSp>
        <p:nvGrpSpPr>
          <p:cNvPr id="4" name="그룹 3"/>
          <p:cNvGrpSpPr/>
          <p:nvPr/>
        </p:nvGrpSpPr>
        <p:grpSpPr>
          <a:xfrm>
            <a:off x="5286449" y="558006"/>
            <a:ext cx="1123702" cy="708570"/>
            <a:chOff x="3880346" y="692944"/>
            <a:chExt cx="1123702" cy="708570"/>
          </a:xfrm>
        </p:grpSpPr>
        <p:sp>
          <p:nvSpPr>
            <p:cNvPr id="145" name="PubRRectCallout"/>
            <p:cNvSpPr>
              <a:spLocks noEditPoints="1" noChangeArrowheads="1"/>
            </p:cNvSpPr>
            <p:nvPr/>
          </p:nvSpPr>
          <p:spPr bwMode="auto">
            <a:xfrm>
              <a:off x="3880346" y="692944"/>
              <a:ext cx="979686" cy="708570"/>
            </a:xfrm>
            <a:custGeom>
              <a:avLst/>
              <a:gdLst>
                <a:gd name="G0" fmla="+- 0 0 0"/>
                <a:gd name="G1" fmla="+- 8607 0 0"/>
                <a:gd name="T0" fmla="*/ 10800 w 21600"/>
                <a:gd name="T1" fmla="*/ 0 h 21600"/>
                <a:gd name="T2" fmla="*/ 0 w 21600"/>
                <a:gd name="T3" fmla="*/ 8638 h 21600"/>
                <a:gd name="T4" fmla="*/ 8607 w 21600"/>
                <a:gd name="T5" fmla="*/ 21600 h 21600"/>
                <a:gd name="T6" fmla="*/ 10800 w 21600"/>
                <a:gd name="T7" fmla="*/ 17277 h 21600"/>
                <a:gd name="T8" fmla="*/ 21600 w 21600"/>
                <a:gd name="T9" fmla="*/ 8638 h 21600"/>
                <a:gd name="T10" fmla="*/ 17694720 60000 65536"/>
                <a:gd name="T11" fmla="*/ 11796480 60000 65536"/>
                <a:gd name="T12" fmla="*/ 5898240 60000 65536"/>
                <a:gd name="T13" fmla="*/ 5898240 60000 65536"/>
                <a:gd name="T14" fmla="*/ 0 60000 65536"/>
                <a:gd name="T15" fmla="*/ 145 w 21600"/>
                <a:gd name="T16" fmla="*/ 145 h 21600"/>
                <a:gd name="T17" fmla="*/ 21409 w 21600"/>
                <a:gd name="T18" fmla="*/ 17106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532" y="0"/>
                  </a:moveTo>
                  <a:cubicBezTo>
                    <a:pt x="238" y="0"/>
                    <a:pt x="0" y="238"/>
                    <a:pt x="0" y="532"/>
                  </a:cubicBezTo>
                  <a:lnTo>
                    <a:pt x="0" y="16745"/>
                  </a:lnTo>
                  <a:cubicBezTo>
                    <a:pt x="0" y="17039"/>
                    <a:pt x="238" y="17277"/>
                    <a:pt x="532" y="17277"/>
                  </a:cubicBezTo>
                  <a:lnTo>
                    <a:pt x="2623" y="17277"/>
                  </a:lnTo>
                  <a:lnTo>
                    <a:pt x="8607" y="21600"/>
                  </a:lnTo>
                  <a:lnTo>
                    <a:pt x="6515" y="17277"/>
                  </a:lnTo>
                  <a:lnTo>
                    <a:pt x="21016" y="17277"/>
                  </a:lnTo>
                  <a:cubicBezTo>
                    <a:pt x="21339" y="17277"/>
                    <a:pt x="21600" y="17039"/>
                    <a:pt x="21600" y="16745"/>
                  </a:cubicBezTo>
                  <a:lnTo>
                    <a:pt x="21600" y="532"/>
                  </a:lnTo>
                  <a:cubicBezTo>
                    <a:pt x="21600" y="238"/>
                    <a:pt x="21339" y="0"/>
                    <a:pt x="21016" y="0"/>
                  </a:cubicBezTo>
                  <a:close/>
                </a:path>
              </a:pathLst>
            </a:custGeom>
            <a:noFill/>
            <a:ln w="25400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880346" y="702910"/>
              <a:ext cx="11237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추정 </a:t>
              </a:r>
              <a:endParaRPr lang="en-US" altLang="ko-KR" sz="1400" dirty="0" smtClean="0"/>
            </a:p>
            <a:p>
              <a:r>
                <a:rPr lang="ko-KR" altLang="en-US" sz="1400" dirty="0" smtClean="0"/>
                <a:t>발화 지점</a:t>
              </a:r>
              <a:endParaRPr lang="ko-KR" altLang="en-US" sz="1400" dirty="0"/>
            </a:p>
          </p:txBody>
        </p:sp>
      </p:grpSp>
      <p:sp>
        <p:nvSpPr>
          <p:cNvPr id="128" name="Rectangle 23"/>
          <p:cNvSpPr>
            <a:spLocks noChangeArrowheads="1"/>
          </p:cNvSpPr>
          <p:nvPr/>
        </p:nvSpPr>
        <p:spPr bwMode="auto">
          <a:xfrm>
            <a:off x="7236296" y="1772816"/>
            <a:ext cx="10320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400" dirty="0" smtClean="0"/>
              <a:t>2</a:t>
            </a:r>
            <a:r>
              <a:rPr lang="ko-KR" altLang="en-US" sz="1400" dirty="0" smtClean="0"/>
              <a:t>층</a:t>
            </a:r>
            <a:r>
              <a:rPr lang="en-US" altLang="ko-KR" sz="1400" dirty="0" smtClean="0"/>
              <a:t>:</a:t>
            </a:r>
            <a:r>
              <a:rPr lang="ko-KR" altLang="en-US" sz="1400" dirty="0" smtClean="0"/>
              <a:t>음식점</a:t>
            </a:r>
            <a:endParaRPr lang="en-US" altLang="ko-KR" sz="1400" dirty="0"/>
          </a:p>
        </p:txBody>
      </p:sp>
      <p:sp>
        <p:nvSpPr>
          <p:cNvPr id="129" name="Rectangle 23"/>
          <p:cNvSpPr>
            <a:spLocks noChangeArrowheads="1"/>
          </p:cNvSpPr>
          <p:nvPr/>
        </p:nvSpPr>
        <p:spPr bwMode="auto">
          <a:xfrm>
            <a:off x="7236296" y="1412776"/>
            <a:ext cx="10320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400" dirty="0" smtClean="0"/>
              <a:t>3</a:t>
            </a:r>
            <a:r>
              <a:rPr lang="ko-KR" altLang="en-US" sz="1400" dirty="0" smtClean="0"/>
              <a:t>층</a:t>
            </a:r>
            <a:r>
              <a:rPr lang="en-US" altLang="ko-KR" sz="1400" dirty="0" smtClean="0"/>
              <a:t>:</a:t>
            </a:r>
            <a:r>
              <a:rPr lang="ko-KR" altLang="en-US" sz="1400" dirty="0" smtClean="0"/>
              <a:t>노래방</a:t>
            </a:r>
            <a:endParaRPr lang="en-US" altLang="ko-KR" sz="1400" dirty="0"/>
          </a:p>
        </p:txBody>
      </p:sp>
    </p:spTree>
    <p:extLst>
      <p:ext uri="{BB962C8B-B14F-4D97-AF65-F5344CB8AC3E}">
        <p14:creationId xmlns="" xmlns:p14="http://schemas.microsoft.com/office/powerpoint/2010/main" val="138665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ko-KR" altLang="en-US" sz="2000" smtClean="0"/>
              <a:t>계단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 rot="5400000">
            <a:off x="-533400" y="1752600"/>
            <a:ext cx="2133600" cy="457200"/>
            <a:chOff x="1248" y="3840"/>
            <a:chExt cx="1344" cy="288"/>
          </a:xfrm>
        </p:grpSpPr>
        <p:sp>
          <p:nvSpPr>
            <p:cNvPr id="16676" name="Line 15"/>
            <p:cNvSpPr>
              <a:spLocks noChangeShapeType="1"/>
            </p:cNvSpPr>
            <p:nvPr/>
          </p:nvSpPr>
          <p:spPr bwMode="auto">
            <a:xfrm flipH="1" flipV="1">
              <a:off x="1248" y="4128"/>
              <a:ext cx="13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77" name="Line 16"/>
            <p:cNvSpPr>
              <a:spLocks noChangeShapeType="1"/>
            </p:cNvSpPr>
            <p:nvPr/>
          </p:nvSpPr>
          <p:spPr bwMode="auto">
            <a:xfrm flipH="1" flipV="1">
              <a:off x="1297" y="3984"/>
              <a:ext cx="8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78" name="Line 17"/>
            <p:cNvSpPr>
              <a:spLocks noChangeShapeType="1"/>
            </p:cNvSpPr>
            <p:nvPr/>
          </p:nvSpPr>
          <p:spPr bwMode="auto">
            <a:xfrm flipH="1" flipV="1">
              <a:off x="2592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79" name="Line 18"/>
            <p:cNvSpPr>
              <a:spLocks noChangeShapeType="1"/>
            </p:cNvSpPr>
            <p:nvPr/>
          </p:nvSpPr>
          <p:spPr bwMode="auto">
            <a:xfrm flipH="1" flipV="1">
              <a:off x="1997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80" name="Line 19"/>
            <p:cNvSpPr>
              <a:spLocks noChangeShapeType="1"/>
            </p:cNvSpPr>
            <p:nvPr/>
          </p:nvSpPr>
          <p:spPr bwMode="auto">
            <a:xfrm flipH="1" flipV="1">
              <a:off x="1916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81" name="Line 20"/>
            <p:cNvSpPr>
              <a:spLocks noChangeShapeType="1"/>
            </p:cNvSpPr>
            <p:nvPr/>
          </p:nvSpPr>
          <p:spPr bwMode="auto">
            <a:xfrm flipH="1" flipV="1">
              <a:off x="1834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82" name="Line 21"/>
            <p:cNvSpPr>
              <a:spLocks noChangeShapeType="1"/>
            </p:cNvSpPr>
            <p:nvPr/>
          </p:nvSpPr>
          <p:spPr bwMode="auto">
            <a:xfrm flipH="1" flipV="1">
              <a:off x="1753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83" name="Line 22"/>
            <p:cNvSpPr>
              <a:spLocks noChangeShapeType="1"/>
            </p:cNvSpPr>
            <p:nvPr/>
          </p:nvSpPr>
          <p:spPr bwMode="auto">
            <a:xfrm flipH="1" flipV="1">
              <a:off x="1671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84" name="Line 23"/>
            <p:cNvSpPr>
              <a:spLocks noChangeShapeType="1"/>
            </p:cNvSpPr>
            <p:nvPr/>
          </p:nvSpPr>
          <p:spPr bwMode="auto">
            <a:xfrm flipH="1" flipV="1">
              <a:off x="1590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85" name="Line 24"/>
            <p:cNvSpPr>
              <a:spLocks noChangeShapeType="1"/>
            </p:cNvSpPr>
            <p:nvPr/>
          </p:nvSpPr>
          <p:spPr bwMode="auto">
            <a:xfrm flipH="1" flipV="1">
              <a:off x="2064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838200" y="1752600"/>
            <a:ext cx="2133600" cy="457200"/>
            <a:chOff x="1248" y="3840"/>
            <a:chExt cx="1344" cy="288"/>
          </a:xfrm>
        </p:grpSpPr>
        <p:sp>
          <p:nvSpPr>
            <p:cNvPr id="16666" name="Line 26"/>
            <p:cNvSpPr>
              <a:spLocks noChangeShapeType="1"/>
            </p:cNvSpPr>
            <p:nvPr/>
          </p:nvSpPr>
          <p:spPr bwMode="auto">
            <a:xfrm flipH="1" flipV="1">
              <a:off x="1248" y="4128"/>
              <a:ext cx="13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67" name="Line 27"/>
            <p:cNvSpPr>
              <a:spLocks noChangeShapeType="1"/>
            </p:cNvSpPr>
            <p:nvPr/>
          </p:nvSpPr>
          <p:spPr bwMode="auto">
            <a:xfrm flipH="1" flipV="1">
              <a:off x="1297" y="3984"/>
              <a:ext cx="8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68" name="Line 28"/>
            <p:cNvSpPr>
              <a:spLocks noChangeShapeType="1"/>
            </p:cNvSpPr>
            <p:nvPr/>
          </p:nvSpPr>
          <p:spPr bwMode="auto">
            <a:xfrm flipH="1" flipV="1">
              <a:off x="2592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69" name="Line 29"/>
            <p:cNvSpPr>
              <a:spLocks noChangeShapeType="1"/>
            </p:cNvSpPr>
            <p:nvPr/>
          </p:nvSpPr>
          <p:spPr bwMode="auto">
            <a:xfrm flipH="1" flipV="1">
              <a:off x="1997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70" name="Line 30"/>
            <p:cNvSpPr>
              <a:spLocks noChangeShapeType="1"/>
            </p:cNvSpPr>
            <p:nvPr/>
          </p:nvSpPr>
          <p:spPr bwMode="auto">
            <a:xfrm flipH="1" flipV="1">
              <a:off x="1916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71" name="Line 31"/>
            <p:cNvSpPr>
              <a:spLocks noChangeShapeType="1"/>
            </p:cNvSpPr>
            <p:nvPr/>
          </p:nvSpPr>
          <p:spPr bwMode="auto">
            <a:xfrm flipH="1" flipV="1">
              <a:off x="1834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72" name="Line 32"/>
            <p:cNvSpPr>
              <a:spLocks noChangeShapeType="1"/>
            </p:cNvSpPr>
            <p:nvPr/>
          </p:nvSpPr>
          <p:spPr bwMode="auto">
            <a:xfrm flipH="1" flipV="1">
              <a:off x="1753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73" name="Line 33"/>
            <p:cNvSpPr>
              <a:spLocks noChangeShapeType="1"/>
            </p:cNvSpPr>
            <p:nvPr/>
          </p:nvSpPr>
          <p:spPr bwMode="auto">
            <a:xfrm flipH="1" flipV="1">
              <a:off x="1671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74" name="Line 34"/>
            <p:cNvSpPr>
              <a:spLocks noChangeShapeType="1"/>
            </p:cNvSpPr>
            <p:nvPr/>
          </p:nvSpPr>
          <p:spPr bwMode="auto">
            <a:xfrm flipH="1" flipV="1">
              <a:off x="1590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75" name="Line 35"/>
            <p:cNvSpPr>
              <a:spLocks noChangeShapeType="1"/>
            </p:cNvSpPr>
            <p:nvPr/>
          </p:nvSpPr>
          <p:spPr bwMode="auto">
            <a:xfrm flipH="1" flipV="1">
              <a:off x="2064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" name="Group 105"/>
          <p:cNvGrpSpPr>
            <a:grpSpLocks/>
          </p:cNvGrpSpPr>
          <p:nvPr/>
        </p:nvGrpSpPr>
        <p:grpSpPr bwMode="auto">
          <a:xfrm>
            <a:off x="838200" y="2589213"/>
            <a:ext cx="2133600" cy="458787"/>
            <a:chOff x="528" y="1631"/>
            <a:chExt cx="1344" cy="289"/>
          </a:xfrm>
        </p:grpSpPr>
        <p:sp>
          <p:nvSpPr>
            <p:cNvPr id="16656" name="Line 37"/>
            <p:cNvSpPr>
              <a:spLocks noChangeShapeType="1"/>
            </p:cNvSpPr>
            <p:nvPr/>
          </p:nvSpPr>
          <p:spPr bwMode="auto">
            <a:xfrm rot="10800000" flipH="1" flipV="1">
              <a:off x="528" y="1632"/>
              <a:ext cx="13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57" name="Line 38"/>
            <p:cNvSpPr>
              <a:spLocks noChangeShapeType="1"/>
            </p:cNvSpPr>
            <p:nvPr/>
          </p:nvSpPr>
          <p:spPr bwMode="auto">
            <a:xfrm rot="10800000" flipH="1" flipV="1">
              <a:off x="1006" y="1775"/>
              <a:ext cx="8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58" name="Line 39"/>
            <p:cNvSpPr>
              <a:spLocks noChangeShapeType="1"/>
            </p:cNvSpPr>
            <p:nvPr/>
          </p:nvSpPr>
          <p:spPr bwMode="auto">
            <a:xfrm rot="10800000" flipH="1" flipV="1">
              <a:off x="528" y="163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59" name="Line 40"/>
            <p:cNvSpPr>
              <a:spLocks noChangeShapeType="1"/>
            </p:cNvSpPr>
            <p:nvPr/>
          </p:nvSpPr>
          <p:spPr bwMode="auto">
            <a:xfrm rot="10800000" flipH="1" flipV="1">
              <a:off x="1122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60" name="Line 41"/>
            <p:cNvSpPr>
              <a:spLocks noChangeShapeType="1"/>
            </p:cNvSpPr>
            <p:nvPr/>
          </p:nvSpPr>
          <p:spPr bwMode="auto">
            <a:xfrm rot="10800000" flipH="1" flipV="1">
              <a:off x="1203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61" name="Line 42"/>
            <p:cNvSpPr>
              <a:spLocks noChangeShapeType="1"/>
            </p:cNvSpPr>
            <p:nvPr/>
          </p:nvSpPr>
          <p:spPr bwMode="auto">
            <a:xfrm rot="10800000" flipH="1" flipV="1">
              <a:off x="1285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62" name="Line 43"/>
            <p:cNvSpPr>
              <a:spLocks noChangeShapeType="1"/>
            </p:cNvSpPr>
            <p:nvPr/>
          </p:nvSpPr>
          <p:spPr bwMode="auto">
            <a:xfrm rot="10800000" flipH="1" flipV="1">
              <a:off x="1366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63" name="Line 44"/>
            <p:cNvSpPr>
              <a:spLocks noChangeShapeType="1"/>
            </p:cNvSpPr>
            <p:nvPr/>
          </p:nvSpPr>
          <p:spPr bwMode="auto">
            <a:xfrm rot="10800000" flipH="1" flipV="1">
              <a:off x="1448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64" name="Line 45"/>
            <p:cNvSpPr>
              <a:spLocks noChangeShapeType="1"/>
            </p:cNvSpPr>
            <p:nvPr/>
          </p:nvSpPr>
          <p:spPr bwMode="auto">
            <a:xfrm rot="10800000" flipH="1" flipV="1">
              <a:off x="1529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65" name="Line 46"/>
            <p:cNvSpPr>
              <a:spLocks noChangeShapeType="1"/>
            </p:cNvSpPr>
            <p:nvPr/>
          </p:nvSpPr>
          <p:spPr bwMode="auto">
            <a:xfrm rot="10800000" flipH="1" flipV="1">
              <a:off x="1055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" name="Group 91"/>
          <p:cNvGrpSpPr>
            <a:grpSpLocks/>
          </p:cNvGrpSpPr>
          <p:nvPr/>
        </p:nvGrpSpPr>
        <p:grpSpPr bwMode="auto">
          <a:xfrm>
            <a:off x="3581400" y="1752600"/>
            <a:ext cx="2057400" cy="457200"/>
            <a:chOff x="2256" y="1104"/>
            <a:chExt cx="1296" cy="288"/>
          </a:xfrm>
        </p:grpSpPr>
        <p:sp>
          <p:nvSpPr>
            <p:cNvPr id="16645" name="Line 47"/>
            <p:cNvSpPr>
              <a:spLocks noChangeShapeType="1"/>
            </p:cNvSpPr>
            <p:nvPr/>
          </p:nvSpPr>
          <p:spPr bwMode="auto">
            <a:xfrm>
              <a:off x="2256" y="110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46" name="Line 48"/>
            <p:cNvSpPr>
              <a:spLocks noChangeShapeType="1"/>
            </p:cNvSpPr>
            <p:nvPr/>
          </p:nvSpPr>
          <p:spPr bwMode="auto">
            <a:xfrm>
              <a:off x="2256" y="1392"/>
              <a:ext cx="12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47" name="Line 49"/>
            <p:cNvSpPr>
              <a:spLocks noChangeShapeType="1"/>
            </p:cNvSpPr>
            <p:nvPr/>
          </p:nvSpPr>
          <p:spPr bwMode="auto">
            <a:xfrm>
              <a:off x="2592" y="110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48" name="Line 50"/>
            <p:cNvSpPr>
              <a:spLocks noChangeShapeType="1"/>
            </p:cNvSpPr>
            <p:nvPr/>
          </p:nvSpPr>
          <p:spPr bwMode="auto">
            <a:xfrm>
              <a:off x="2736" y="110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49" name="Line 51"/>
            <p:cNvSpPr>
              <a:spLocks noChangeShapeType="1"/>
            </p:cNvSpPr>
            <p:nvPr/>
          </p:nvSpPr>
          <p:spPr bwMode="auto">
            <a:xfrm>
              <a:off x="2832" y="110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50" name="Line 52"/>
            <p:cNvSpPr>
              <a:spLocks noChangeShapeType="1"/>
            </p:cNvSpPr>
            <p:nvPr/>
          </p:nvSpPr>
          <p:spPr bwMode="auto">
            <a:xfrm>
              <a:off x="2928" y="110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51" name="Line 53"/>
            <p:cNvSpPr>
              <a:spLocks noChangeShapeType="1"/>
            </p:cNvSpPr>
            <p:nvPr/>
          </p:nvSpPr>
          <p:spPr bwMode="auto">
            <a:xfrm>
              <a:off x="3024" y="110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52" name="Line 54"/>
            <p:cNvSpPr>
              <a:spLocks noChangeShapeType="1"/>
            </p:cNvSpPr>
            <p:nvPr/>
          </p:nvSpPr>
          <p:spPr bwMode="auto">
            <a:xfrm>
              <a:off x="3120" y="110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53" name="Line 55"/>
            <p:cNvSpPr>
              <a:spLocks noChangeShapeType="1"/>
            </p:cNvSpPr>
            <p:nvPr/>
          </p:nvSpPr>
          <p:spPr bwMode="auto">
            <a:xfrm>
              <a:off x="2496" y="110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54" name="Line 56"/>
            <p:cNvSpPr>
              <a:spLocks noChangeShapeType="1"/>
            </p:cNvSpPr>
            <p:nvPr/>
          </p:nvSpPr>
          <p:spPr bwMode="auto">
            <a:xfrm>
              <a:off x="3216" y="110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55" name="Line 57"/>
            <p:cNvSpPr>
              <a:spLocks noChangeShapeType="1"/>
            </p:cNvSpPr>
            <p:nvPr/>
          </p:nvSpPr>
          <p:spPr bwMode="auto">
            <a:xfrm>
              <a:off x="2400" y="1248"/>
              <a:ext cx="11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" name="Group 58"/>
          <p:cNvGrpSpPr>
            <a:grpSpLocks/>
          </p:cNvGrpSpPr>
          <p:nvPr/>
        </p:nvGrpSpPr>
        <p:grpSpPr bwMode="auto">
          <a:xfrm rot="-5400000">
            <a:off x="6324600" y="1828800"/>
            <a:ext cx="2133600" cy="457200"/>
            <a:chOff x="1248" y="3840"/>
            <a:chExt cx="1344" cy="288"/>
          </a:xfrm>
        </p:grpSpPr>
        <p:sp>
          <p:nvSpPr>
            <p:cNvPr id="16635" name="Line 59"/>
            <p:cNvSpPr>
              <a:spLocks noChangeShapeType="1"/>
            </p:cNvSpPr>
            <p:nvPr/>
          </p:nvSpPr>
          <p:spPr bwMode="auto">
            <a:xfrm flipH="1" flipV="1">
              <a:off x="1248" y="4128"/>
              <a:ext cx="13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36" name="Line 60"/>
            <p:cNvSpPr>
              <a:spLocks noChangeShapeType="1"/>
            </p:cNvSpPr>
            <p:nvPr/>
          </p:nvSpPr>
          <p:spPr bwMode="auto">
            <a:xfrm flipH="1" flipV="1">
              <a:off x="1297" y="3984"/>
              <a:ext cx="8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37" name="Line 61"/>
            <p:cNvSpPr>
              <a:spLocks noChangeShapeType="1"/>
            </p:cNvSpPr>
            <p:nvPr/>
          </p:nvSpPr>
          <p:spPr bwMode="auto">
            <a:xfrm flipH="1" flipV="1">
              <a:off x="2592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38" name="Line 62"/>
            <p:cNvSpPr>
              <a:spLocks noChangeShapeType="1"/>
            </p:cNvSpPr>
            <p:nvPr/>
          </p:nvSpPr>
          <p:spPr bwMode="auto">
            <a:xfrm flipH="1" flipV="1">
              <a:off x="1997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39" name="Line 63"/>
            <p:cNvSpPr>
              <a:spLocks noChangeShapeType="1"/>
            </p:cNvSpPr>
            <p:nvPr/>
          </p:nvSpPr>
          <p:spPr bwMode="auto">
            <a:xfrm flipH="1" flipV="1">
              <a:off x="1916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40" name="Line 64"/>
            <p:cNvSpPr>
              <a:spLocks noChangeShapeType="1"/>
            </p:cNvSpPr>
            <p:nvPr/>
          </p:nvSpPr>
          <p:spPr bwMode="auto">
            <a:xfrm flipH="1" flipV="1">
              <a:off x="1834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41" name="Line 65"/>
            <p:cNvSpPr>
              <a:spLocks noChangeShapeType="1"/>
            </p:cNvSpPr>
            <p:nvPr/>
          </p:nvSpPr>
          <p:spPr bwMode="auto">
            <a:xfrm flipH="1" flipV="1">
              <a:off x="1753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42" name="Line 66"/>
            <p:cNvSpPr>
              <a:spLocks noChangeShapeType="1"/>
            </p:cNvSpPr>
            <p:nvPr/>
          </p:nvSpPr>
          <p:spPr bwMode="auto">
            <a:xfrm flipH="1" flipV="1">
              <a:off x="1671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43" name="Line 67"/>
            <p:cNvSpPr>
              <a:spLocks noChangeShapeType="1"/>
            </p:cNvSpPr>
            <p:nvPr/>
          </p:nvSpPr>
          <p:spPr bwMode="auto">
            <a:xfrm flipH="1" flipV="1">
              <a:off x="1590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44" name="Line 68"/>
            <p:cNvSpPr>
              <a:spLocks noChangeShapeType="1"/>
            </p:cNvSpPr>
            <p:nvPr/>
          </p:nvSpPr>
          <p:spPr bwMode="auto">
            <a:xfrm flipH="1" flipV="1">
              <a:off x="2064" y="384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7" name="Group 104"/>
          <p:cNvGrpSpPr>
            <a:grpSpLocks/>
          </p:cNvGrpSpPr>
          <p:nvPr/>
        </p:nvGrpSpPr>
        <p:grpSpPr bwMode="auto">
          <a:xfrm>
            <a:off x="3581400" y="2636838"/>
            <a:ext cx="2070100" cy="412750"/>
            <a:chOff x="2255" y="1631"/>
            <a:chExt cx="1296" cy="289"/>
          </a:xfrm>
        </p:grpSpPr>
        <p:sp>
          <p:nvSpPr>
            <p:cNvPr id="16624" name="Line 93"/>
            <p:cNvSpPr>
              <a:spLocks noChangeShapeType="1"/>
            </p:cNvSpPr>
            <p:nvPr/>
          </p:nvSpPr>
          <p:spPr bwMode="auto">
            <a:xfrm rot="10800000">
              <a:off x="3551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25" name="Line 94"/>
            <p:cNvSpPr>
              <a:spLocks noChangeShapeType="1"/>
            </p:cNvSpPr>
            <p:nvPr/>
          </p:nvSpPr>
          <p:spPr bwMode="auto">
            <a:xfrm rot="10800000">
              <a:off x="2255" y="1631"/>
              <a:ext cx="12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26" name="Line 95"/>
            <p:cNvSpPr>
              <a:spLocks noChangeShapeType="1"/>
            </p:cNvSpPr>
            <p:nvPr/>
          </p:nvSpPr>
          <p:spPr bwMode="auto">
            <a:xfrm rot="10800000">
              <a:off x="3168" y="163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27" name="Line 96"/>
            <p:cNvSpPr>
              <a:spLocks noChangeShapeType="1"/>
            </p:cNvSpPr>
            <p:nvPr/>
          </p:nvSpPr>
          <p:spPr bwMode="auto">
            <a:xfrm rot="10800000">
              <a:off x="3071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28" name="Line 97"/>
            <p:cNvSpPr>
              <a:spLocks noChangeShapeType="1"/>
            </p:cNvSpPr>
            <p:nvPr/>
          </p:nvSpPr>
          <p:spPr bwMode="auto">
            <a:xfrm rot="10800000">
              <a:off x="2975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29" name="Line 98"/>
            <p:cNvSpPr>
              <a:spLocks noChangeShapeType="1"/>
            </p:cNvSpPr>
            <p:nvPr/>
          </p:nvSpPr>
          <p:spPr bwMode="auto">
            <a:xfrm rot="10800000">
              <a:off x="2879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30" name="Line 99"/>
            <p:cNvSpPr>
              <a:spLocks noChangeShapeType="1"/>
            </p:cNvSpPr>
            <p:nvPr/>
          </p:nvSpPr>
          <p:spPr bwMode="auto">
            <a:xfrm rot="10800000">
              <a:off x="2783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31" name="Line 100"/>
            <p:cNvSpPr>
              <a:spLocks noChangeShapeType="1"/>
            </p:cNvSpPr>
            <p:nvPr/>
          </p:nvSpPr>
          <p:spPr bwMode="auto">
            <a:xfrm rot="10800000">
              <a:off x="2687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32" name="Line 101"/>
            <p:cNvSpPr>
              <a:spLocks noChangeShapeType="1"/>
            </p:cNvSpPr>
            <p:nvPr/>
          </p:nvSpPr>
          <p:spPr bwMode="auto">
            <a:xfrm rot="10800000">
              <a:off x="3264" y="163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33" name="Line 102"/>
            <p:cNvSpPr>
              <a:spLocks noChangeShapeType="1"/>
            </p:cNvSpPr>
            <p:nvPr/>
          </p:nvSpPr>
          <p:spPr bwMode="auto">
            <a:xfrm rot="10800000">
              <a:off x="2591" y="16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34" name="Line 103"/>
            <p:cNvSpPr>
              <a:spLocks noChangeShapeType="1"/>
            </p:cNvSpPr>
            <p:nvPr/>
          </p:nvSpPr>
          <p:spPr bwMode="auto">
            <a:xfrm rot="10800000">
              <a:off x="2304" y="1776"/>
              <a:ext cx="11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8" name="Group 131"/>
          <p:cNvGrpSpPr>
            <a:grpSpLocks/>
          </p:cNvGrpSpPr>
          <p:nvPr/>
        </p:nvGrpSpPr>
        <p:grpSpPr bwMode="auto">
          <a:xfrm rot="-5400000">
            <a:off x="6858000" y="4419600"/>
            <a:ext cx="2819400" cy="685800"/>
            <a:chOff x="3264" y="3312"/>
            <a:chExt cx="1776" cy="432"/>
          </a:xfrm>
        </p:grpSpPr>
        <p:grpSp>
          <p:nvGrpSpPr>
            <p:cNvPr id="9" name="Group 129"/>
            <p:cNvGrpSpPr>
              <a:grpSpLocks/>
            </p:cNvGrpSpPr>
            <p:nvPr/>
          </p:nvGrpSpPr>
          <p:grpSpPr bwMode="auto">
            <a:xfrm>
              <a:off x="3744" y="3312"/>
              <a:ext cx="810" cy="432"/>
              <a:chOff x="3843" y="3216"/>
              <a:chExt cx="810" cy="432"/>
            </a:xfrm>
          </p:grpSpPr>
          <p:sp>
            <p:nvSpPr>
              <p:cNvPr id="16605" name="Line 108"/>
              <p:cNvSpPr>
                <a:spLocks noChangeShapeType="1"/>
              </p:cNvSpPr>
              <p:nvPr/>
            </p:nvSpPr>
            <p:spPr bwMode="auto">
              <a:xfrm>
                <a:off x="384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06" name="Line 109"/>
              <p:cNvSpPr>
                <a:spLocks noChangeShapeType="1"/>
              </p:cNvSpPr>
              <p:nvPr/>
            </p:nvSpPr>
            <p:spPr bwMode="auto">
              <a:xfrm>
                <a:off x="389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07" name="Line 110"/>
              <p:cNvSpPr>
                <a:spLocks noChangeShapeType="1"/>
              </p:cNvSpPr>
              <p:nvPr/>
            </p:nvSpPr>
            <p:spPr bwMode="auto">
              <a:xfrm>
                <a:off x="395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08" name="Line 111"/>
              <p:cNvSpPr>
                <a:spLocks noChangeShapeType="1"/>
              </p:cNvSpPr>
              <p:nvPr/>
            </p:nvSpPr>
            <p:spPr bwMode="auto">
              <a:xfrm>
                <a:off x="400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09" name="Line 112"/>
              <p:cNvSpPr>
                <a:spLocks noChangeShapeType="1"/>
              </p:cNvSpPr>
              <p:nvPr/>
            </p:nvSpPr>
            <p:spPr bwMode="auto">
              <a:xfrm>
                <a:off x="405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10" name="Line 113"/>
              <p:cNvSpPr>
                <a:spLocks noChangeShapeType="1"/>
              </p:cNvSpPr>
              <p:nvPr/>
            </p:nvSpPr>
            <p:spPr bwMode="auto">
              <a:xfrm>
                <a:off x="411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11" name="Line 114"/>
              <p:cNvSpPr>
                <a:spLocks noChangeShapeType="1"/>
              </p:cNvSpPr>
              <p:nvPr/>
            </p:nvSpPr>
            <p:spPr bwMode="auto">
              <a:xfrm>
                <a:off x="416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12" name="Line 115"/>
              <p:cNvSpPr>
                <a:spLocks noChangeShapeType="1"/>
              </p:cNvSpPr>
              <p:nvPr/>
            </p:nvSpPr>
            <p:spPr bwMode="auto">
              <a:xfrm>
                <a:off x="422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13" name="Line 116"/>
              <p:cNvSpPr>
                <a:spLocks noChangeShapeType="1"/>
              </p:cNvSpPr>
              <p:nvPr/>
            </p:nvSpPr>
            <p:spPr bwMode="auto">
              <a:xfrm>
                <a:off x="427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14" name="Line 117"/>
              <p:cNvSpPr>
                <a:spLocks noChangeShapeType="1"/>
              </p:cNvSpPr>
              <p:nvPr/>
            </p:nvSpPr>
            <p:spPr bwMode="auto">
              <a:xfrm>
                <a:off x="432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15" name="Line 118"/>
              <p:cNvSpPr>
                <a:spLocks noChangeShapeType="1"/>
              </p:cNvSpPr>
              <p:nvPr/>
            </p:nvSpPr>
            <p:spPr bwMode="auto">
              <a:xfrm>
                <a:off x="438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16" name="Line 119"/>
              <p:cNvSpPr>
                <a:spLocks noChangeShapeType="1"/>
              </p:cNvSpPr>
              <p:nvPr/>
            </p:nvSpPr>
            <p:spPr bwMode="auto">
              <a:xfrm>
                <a:off x="443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17" name="Line 120"/>
              <p:cNvSpPr>
                <a:spLocks noChangeShapeType="1"/>
              </p:cNvSpPr>
              <p:nvPr/>
            </p:nvSpPr>
            <p:spPr bwMode="auto">
              <a:xfrm>
                <a:off x="449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18" name="Line 121"/>
              <p:cNvSpPr>
                <a:spLocks noChangeShapeType="1"/>
              </p:cNvSpPr>
              <p:nvPr/>
            </p:nvSpPr>
            <p:spPr bwMode="auto">
              <a:xfrm>
                <a:off x="454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19" name="Line 122"/>
              <p:cNvSpPr>
                <a:spLocks noChangeShapeType="1"/>
              </p:cNvSpPr>
              <p:nvPr/>
            </p:nvSpPr>
            <p:spPr bwMode="auto">
              <a:xfrm>
                <a:off x="459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20" name="Line 123"/>
              <p:cNvSpPr>
                <a:spLocks noChangeShapeType="1"/>
              </p:cNvSpPr>
              <p:nvPr/>
            </p:nvSpPr>
            <p:spPr bwMode="auto">
              <a:xfrm>
                <a:off x="465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21" name="Line 124"/>
              <p:cNvSpPr>
                <a:spLocks noChangeShapeType="1"/>
              </p:cNvSpPr>
              <p:nvPr/>
            </p:nvSpPr>
            <p:spPr bwMode="auto">
              <a:xfrm>
                <a:off x="3843" y="3432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22" name="Line 125"/>
              <p:cNvSpPr>
                <a:spLocks noChangeShapeType="1"/>
              </p:cNvSpPr>
              <p:nvPr/>
            </p:nvSpPr>
            <p:spPr bwMode="auto">
              <a:xfrm>
                <a:off x="3843" y="3540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23" name="Line 126"/>
              <p:cNvSpPr>
                <a:spLocks noChangeShapeType="1"/>
              </p:cNvSpPr>
              <p:nvPr/>
            </p:nvSpPr>
            <p:spPr bwMode="auto">
              <a:xfrm>
                <a:off x="3843" y="3324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6603" name="Line 127"/>
            <p:cNvSpPr>
              <a:spLocks noChangeShapeType="1"/>
            </p:cNvSpPr>
            <p:nvPr/>
          </p:nvSpPr>
          <p:spPr bwMode="auto">
            <a:xfrm>
              <a:off x="3264" y="3312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04" name="Line 128"/>
            <p:cNvSpPr>
              <a:spLocks noChangeShapeType="1"/>
            </p:cNvSpPr>
            <p:nvPr/>
          </p:nvSpPr>
          <p:spPr bwMode="auto">
            <a:xfrm>
              <a:off x="3264" y="3744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" name="Group 155"/>
          <p:cNvGrpSpPr>
            <a:grpSpLocks/>
          </p:cNvGrpSpPr>
          <p:nvPr/>
        </p:nvGrpSpPr>
        <p:grpSpPr bwMode="auto">
          <a:xfrm rot="5400000">
            <a:off x="6019800" y="4495800"/>
            <a:ext cx="2819400" cy="685800"/>
            <a:chOff x="3264" y="3312"/>
            <a:chExt cx="1776" cy="432"/>
          </a:xfrm>
        </p:grpSpPr>
        <p:grpSp>
          <p:nvGrpSpPr>
            <p:cNvPr id="11" name="Group 156"/>
            <p:cNvGrpSpPr>
              <a:grpSpLocks/>
            </p:cNvGrpSpPr>
            <p:nvPr/>
          </p:nvGrpSpPr>
          <p:grpSpPr bwMode="auto">
            <a:xfrm>
              <a:off x="3744" y="3312"/>
              <a:ext cx="810" cy="432"/>
              <a:chOff x="3843" y="3216"/>
              <a:chExt cx="810" cy="432"/>
            </a:xfrm>
          </p:grpSpPr>
          <p:sp>
            <p:nvSpPr>
              <p:cNvPr id="16583" name="Line 157"/>
              <p:cNvSpPr>
                <a:spLocks noChangeShapeType="1"/>
              </p:cNvSpPr>
              <p:nvPr/>
            </p:nvSpPr>
            <p:spPr bwMode="auto">
              <a:xfrm>
                <a:off x="384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84" name="Line 158"/>
              <p:cNvSpPr>
                <a:spLocks noChangeShapeType="1"/>
              </p:cNvSpPr>
              <p:nvPr/>
            </p:nvSpPr>
            <p:spPr bwMode="auto">
              <a:xfrm>
                <a:off x="389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85" name="Line 159"/>
              <p:cNvSpPr>
                <a:spLocks noChangeShapeType="1"/>
              </p:cNvSpPr>
              <p:nvPr/>
            </p:nvSpPr>
            <p:spPr bwMode="auto">
              <a:xfrm>
                <a:off x="395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86" name="Line 160"/>
              <p:cNvSpPr>
                <a:spLocks noChangeShapeType="1"/>
              </p:cNvSpPr>
              <p:nvPr/>
            </p:nvSpPr>
            <p:spPr bwMode="auto">
              <a:xfrm>
                <a:off x="400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87" name="Line 161"/>
              <p:cNvSpPr>
                <a:spLocks noChangeShapeType="1"/>
              </p:cNvSpPr>
              <p:nvPr/>
            </p:nvSpPr>
            <p:spPr bwMode="auto">
              <a:xfrm>
                <a:off x="405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88" name="Line 162"/>
              <p:cNvSpPr>
                <a:spLocks noChangeShapeType="1"/>
              </p:cNvSpPr>
              <p:nvPr/>
            </p:nvSpPr>
            <p:spPr bwMode="auto">
              <a:xfrm>
                <a:off x="411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89" name="Line 163"/>
              <p:cNvSpPr>
                <a:spLocks noChangeShapeType="1"/>
              </p:cNvSpPr>
              <p:nvPr/>
            </p:nvSpPr>
            <p:spPr bwMode="auto">
              <a:xfrm>
                <a:off x="416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90" name="Line 164"/>
              <p:cNvSpPr>
                <a:spLocks noChangeShapeType="1"/>
              </p:cNvSpPr>
              <p:nvPr/>
            </p:nvSpPr>
            <p:spPr bwMode="auto">
              <a:xfrm>
                <a:off x="422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91" name="Line 165"/>
              <p:cNvSpPr>
                <a:spLocks noChangeShapeType="1"/>
              </p:cNvSpPr>
              <p:nvPr/>
            </p:nvSpPr>
            <p:spPr bwMode="auto">
              <a:xfrm>
                <a:off x="427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92" name="Line 166"/>
              <p:cNvSpPr>
                <a:spLocks noChangeShapeType="1"/>
              </p:cNvSpPr>
              <p:nvPr/>
            </p:nvSpPr>
            <p:spPr bwMode="auto">
              <a:xfrm>
                <a:off x="432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93" name="Line 167"/>
              <p:cNvSpPr>
                <a:spLocks noChangeShapeType="1"/>
              </p:cNvSpPr>
              <p:nvPr/>
            </p:nvSpPr>
            <p:spPr bwMode="auto">
              <a:xfrm>
                <a:off x="438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94" name="Line 168"/>
              <p:cNvSpPr>
                <a:spLocks noChangeShapeType="1"/>
              </p:cNvSpPr>
              <p:nvPr/>
            </p:nvSpPr>
            <p:spPr bwMode="auto">
              <a:xfrm>
                <a:off x="443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95" name="Line 169"/>
              <p:cNvSpPr>
                <a:spLocks noChangeShapeType="1"/>
              </p:cNvSpPr>
              <p:nvPr/>
            </p:nvSpPr>
            <p:spPr bwMode="auto">
              <a:xfrm>
                <a:off x="449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96" name="Line 170"/>
              <p:cNvSpPr>
                <a:spLocks noChangeShapeType="1"/>
              </p:cNvSpPr>
              <p:nvPr/>
            </p:nvSpPr>
            <p:spPr bwMode="auto">
              <a:xfrm>
                <a:off x="454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97" name="Line 171"/>
              <p:cNvSpPr>
                <a:spLocks noChangeShapeType="1"/>
              </p:cNvSpPr>
              <p:nvPr/>
            </p:nvSpPr>
            <p:spPr bwMode="auto">
              <a:xfrm>
                <a:off x="459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98" name="Line 172"/>
              <p:cNvSpPr>
                <a:spLocks noChangeShapeType="1"/>
              </p:cNvSpPr>
              <p:nvPr/>
            </p:nvSpPr>
            <p:spPr bwMode="auto">
              <a:xfrm>
                <a:off x="465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99" name="Line 173"/>
              <p:cNvSpPr>
                <a:spLocks noChangeShapeType="1"/>
              </p:cNvSpPr>
              <p:nvPr/>
            </p:nvSpPr>
            <p:spPr bwMode="auto">
              <a:xfrm>
                <a:off x="3843" y="3432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00" name="Line 174"/>
              <p:cNvSpPr>
                <a:spLocks noChangeShapeType="1"/>
              </p:cNvSpPr>
              <p:nvPr/>
            </p:nvSpPr>
            <p:spPr bwMode="auto">
              <a:xfrm>
                <a:off x="3843" y="3540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601" name="Line 175"/>
              <p:cNvSpPr>
                <a:spLocks noChangeShapeType="1"/>
              </p:cNvSpPr>
              <p:nvPr/>
            </p:nvSpPr>
            <p:spPr bwMode="auto">
              <a:xfrm>
                <a:off x="3843" y="3324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6581" name="Line 176"/>
            <p:cNvSpPr>
              <a:spLocks noChangeShapeType="1"/>
            </p:cNvSpPr>
            <p:nvPr/>
          </p:nvSpPr>
          <p:spPr bwMode="auto">
            <a:xfrm>
              <a:off x="3264" y="3312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82" name="Line 177"/>
            <p:cNvSpPr>
              <a:spLocks noChangeShapeType="1"/>
            </p:cNvSpPr>
            <p:nvPr/>
          </p:nvSpPr>
          <p:spPr bwMode="auto">
            <a:xfrm>
              <a:off x="3264" y="3744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2" name="Group 178"/>
          <p:cNvGrpSpPr>
            <a:grpSpLocks/>
          </p:cNvGrpSpPr>
          <p:nvPr/>
        </p:nvGrpSpPr>
        <p:grpSpPr bwMode="auto">
          <a:xfrm>
            <a:off x="3657600" y="3429000"/>
            <a:ext cx="2819400" cy="685800"/>
            <a:chOff x="3264" y="3312"/>
            <a:chExt cx="1776" cy="432"/>
          </a:xfrm>
        </p:grpSpPr>
        <p:grpSp>
          <p:nvGrpSpPr>
            <p:cNvPr id="13" name="Group 179"/>
            <p:cNvGrpSpPr>
              <a:grpSpLocks/>
            </p:cNvGrpSpPr>
            <p:nvPr/>
          </p:nvGrpSpPr>
          <p:grpSpPr bwMode="auto">
            <a:xfrm>
              <a:off x="3744" y="3312"/>
              <a:ext cx="810" cy="432"/>
              <a:chOff x="3843" y="3216"/>
              <a:chExt cx="810" cy="432"/>
            </a:xfrm>
          </p:grpSpPr>
          <p:sp>
            <p:nvSpPr>
              <p:cNvPr id="16561" name="Line 180"/>
              <p:cNvSpPr>
                <a:spLocks noChangeShapeType="1"/>
              </p:cNvSpPr>
              <p:nvPr/>
            </p:nvSpPr>
            <p:spPr bwMode="auto">
              <a:xfrm>
                <a:off x="384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62" name="Line 181"/>
              <p:cNvSpPr>
                <a:spLocks noChangeShapeType="1"/>
              </p:cNvSpPr>
              <p:nvPr/>
            </p:nvSpPr>
            <p:spPr bwMode="auto">
              <a:xfrm>
                <a:off x="389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63" name="Line 182"/>
              <p:cNvSpPr>
                <a:spLocks noChangeShapeType="1"/>
              </p:cNvSpPr>
              <p:nvPr/>
            </p:nvSpPr>
            <p:spPr bwMode="auto">
              <a:xfrm>
                <a:off x="395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64" name="Line 183"/>
              <p:cNvSpPr>
                <a:spLocks noChangeShapeType="1"/>
              </p:cNvSpPr>
              <p:nvPr/>
            </p:nvSpPr>
            <p:spPr bwMode="auto">
              <a:xfrm>
                <a:off x="400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65" name="Line 184"/>
              <p:cNvSpPr>
                <a:spLocks noChangeShapeType="1"/>
              </p:cNvSpPr>
              <p:nvPr/>
            </p:nvSpPr>
            <p:spPr bwMode="auto">
              <a:xfrm>
                <a:off x="405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66" name="Line 185"/>
              <p:cNvSpPr>
                <a:spLocks noChangeShapeType="1"/>
              </p:cNvSpPr>
              <p:nvPr/>
            </p:nvSpPr>
            <p:spPr bwMode="auto">
              <a:xfrm>
                <a:off x="411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67" name="Line 186"/>
              <p:cNvSpPr>
                <a:spLocks noChangeShapeType="1"/>
              </p:cNvSpPr>
              <p:nvPr/>
            </p:nvSpPr>
            <p:spPr bwMode="auto">
              <a:xfrm>
                <a:off x="416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68" name="Line 187"/>
              <p:cNvSpPr>
                <a:spLocks noChangeShapeType="1"/>
              </p:cNvSpPr>
              <p:nvPr/>
            </p:nvSpPr>
            <p:spPr bwMode="auto">
              <a:xfrm>
                <a:off x="422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69" name="Line 188"/>
              <p:cNvSpPr>
                <a:spLocks noChangeShapeType="1"/>
              </p:cNvSpPr>
              <p:nvPr/>
            </p:nvSpPr>
            <p:spPr bwMode="auto">
              <a:xfrm>
                <a:off x="427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70" name="Line 189"/>
              <p:cNvSpPr>
                <a:spLocks noChangeShapeType="1"/>
              </p:cNvSpPr>
              <p:nvPr/>
            </p:nvSpPr>
            <p:spPr bwMode="auto">
              <a:xfrm>
                <a:off x="432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71" name="Line 190"/>
              <p:cNvSpPr>
                <a:spLocks noChangeShapeType="1"/>
              </p:cNvSpPr>
              <p:nvPr/>
            </p:nvSpPr>
            <p:spPr bwMode="auto">
              <a:xfrm>
                <a:off x="438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72" name="Line 191"/>
              <p:cNvSpPr>
                <a:spLocks noChangeShapeType="1"/>
              </p:cNvSpPr>
              <p:nvPr/>
            </p:nvSpPr>
            <p:spPr bwMode="auto">
              <a:xfrm>
                <a:off x="443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73" name="Line 192"/>
              <p:cNvSpPr>
                <a:spLocks noChangeShapeType="1"/>
              </p:cNvSpPr>
              <p:nvPr/>
            </p:nvSpPr>
            <p:spPr bwMode="auto">
              <a:xfrm>
                <a:off x="449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74" name="Line 193"/>
              <p:cNvSpPr>
                <a:spLocks noChangeShapeType="1"/>
              </p:cNvSpPr>
              <p:nvPr/>
            </p:nvSpPr>
            <p:spPr bwMode="auto">
              <a:xfrm>
                <a:off x="454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75" name="Line 194"/>
              <p:cNvSpPr>
                <a:spLocks noChangeShapeType="1"/>
              </p:cNvSpPr>
              <p:nvPr/>
            </p:nvSpPr>
            <p:spPr bwMode="auto">
              <a:xfrm>
                <a:off x="459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76" name="Line 195"/>
              <p:cNvSpPr>
                <a:spLocks noChangeShapeType="1"/>
              </p:cNvSpPr>
              <p:nvPr/>
            </p:nvSpPr>
            <p:spPr bwMode="auto">
              <a:xfrm>
                <a:off x="465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77" name="Line 196"/>
              <p:cNvSpPr>
                <a:spLocks noChangeShapeType="1"/>
              </p:cNvSpPr>
              <p:nvPr/>
            </p:nvSpPr>
            <p:spPr bwMode="auto">
              <a:xfrm>
                <a:off x="3843" y="3432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78" name="Line 197"/>
              <p:cNvSpPr>
                <a:spLocks noChangeShapeType="1"/>
              </p:cNvSpPr>
              <p:nvPr/>
            </p:nvSpPr>
            <p:spPr bwMode="auto">
              <a:xfrm>
                <a:off x="3843" y="3540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79" name="Line 198"/>
              <p:cNvSpPr>
                <a:spLocks noChangeShapeType="1"/>
              </p:cNvSpPr>
              <p:nvPr/>
            </p:nvSpPr>
            <p:spPr bwMode="auto">
              <a:xfrm>
                <a:off x="3843" y="3324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6559" name="Line 199"/>
            <p:cNvSpPr>
              <a:spLocks noChangeShapeType="1"/>
            </p:cNvSpPr>
            <p:nvPr/>
          </p:nvSpPr>
          <p:spPr bwMode="auto">
            <a:xfrm>
              <a:off x="3264" y="3312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60" name="Line 200"/>
            <p:cNvSpPr>
              <a:spLocks noChangeShapeType="1"/>
            </p:cNvSpPr>
            <p:nvPr/>
          </p:nvSpPr>
          <p:spPr bwMode="auto">
            <a:xfrm>
              <a:off x="3264" y="3744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4" name="Group 270"/>
          <p:cNvGrpSpPr>
            <a:grpSpLocks/>
          </p:cNvGrpSpPr>
          <p:nvPr/>
        </p:nvGrpSpPr>
        <p:grpSpPr bwMode="auto">
          <a:xfrm rot="10800000">
            <a:off x="3581400" y="4267200"/>
            <a:ext cx="2819400" cy="685800"/>
            <a:chOff x="3264" y="3312"/>
            <a:chExt cx="1776" cy="432"/>
          </a:xfrm>
        </p:grpSpPr>
        <p:grpSp>
          <p:nvGrpSpPr>
            <p:cNvPr id="15" name="Group 271"/>
            <p:cNvGrpSpPr>
              <a:grpSpLocks/>
            </p:cNvGrpSpPr>
            <p:nvPr/>
          </p:nvGrpSpPr>
          <p:grpSpPr bwMode="auto">
            <a:xfrm>
              <a:off x="3744" y="3312"/>
              <a:ext cx="810" cy="432"/>
              <a:chOff x="3843" y="3216"/>
              <a:chExt cx="810" cy="432"/>
            </a:xfrm>
          </p:grpSpPr>
          <p:sp>
            <p:nvSpPr>
              <p:cNvPr id="16539" name="Line 272"/>
              <p:cNvSpPr>
                <a:spLocks noChangeShapeType="1"/>
              </p:cNvSpPr>
              <p:nvPr/>
            </p:nvSpPr>
            <p:spPr bwMode="auto">
              <a:xfrm>
                <a:off x="384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40" name="Line 273"/>
              <p:cNvSpPr>
                <a:spLocks noChangeShapeType="1"/>
              </p:cNvSpPr>
              <p:nvPr/>
            </p:nvSpPr>
            <p:spPr bwMode="auto">
              <a:xfrm>
                <a:off x="389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41" name="Line 274"/>
              <p:cNvSpPr>
                <a:spLocks noChangeShapeType="1"/>
              </p:cNvSpPr>
              <p:nvPr/>
            </p:nvSpPr>
            <p:spPr bwMode="auto">
              <a:xfrm>
                <a:off x="395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42" name="Line 275"/>
              <p:cNvSpPr>
                <a:spLocks noChangeShapeType="1"/>
              </p:cNvSpPr>
              <p:nvPr/>
            </p:nvSpPr>
            <p:spPr bwMode="auto">
              <a:xfrm>
                <a:off x="400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43" name="Line 276"/>
              <p:cNvSpPr>
                <a:spLocks noChangeShapeType="1"/>
              </p:cNvSpPr>
              <p:nvPr/>
            </p:nvSpPr>
            <p:spPr bwMode="auto">
              <a:xfrm>
                <a:off x="405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44" name="Line 277"/>
              <p:cNvSpPr>
                <a:spLocks noChangeShapeType="1"/>
              </p:cNvSpPr>
              <p:nvPr/>
            </p:nvSpPr>
            <p:spPr bwMode="auto">
              <a:xfrm>
                <a:off x="411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45" name="Line 278"/>
              <p:cNvSpPr>
                <a:spLocks noChangeShapeType="1"/>
              </p:cNvSpPr>
              <p:nvPr/>
            </p:nvSpPr>
            <p:spPr bwMode="auto">
              <a:xfrm>
                <a:off x="416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46" name="Line 279"/>
              <p:cNvSpPr>
                <a:spLocks noChangeShapeType="1"/>
              </p:cNvSpPr>
              <p:nvPr/>
            </p:nvSpPr>
            <p:spPr bwMode="auto">
              <a:xfrm>
                <a:off x="422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47" name="Line 280"/>
              <p:cNvSpPr>
                <a:spLocks noChangeShapeType="1"/>
              </p:cNvSpPr>
              <p:nvPr/>
            </p:nvSpPr>
            <p:spPr bwMode="auto">
              <a:xfrm>
                <a:off x="427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48" name="Line 281"/>
              <p:cNvSpPr>
                <a:spLocks noChangeShapeType="1"/>
              </p:cNvSpPr>
              <p:nvPr/>
            </p:nvSpPr>
            <p:spPr bwMode="auto">
              <a:xfrm>
                <a:off x="432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49" name="Line 282"/>
              <p:cNvSpPr>
                <a:spLocks noChangeShapeType="1"/>
              </p:cNvSpPr>
              <p:nvPr/>
            </p:nvSpPr>
            <p:spPr bwMode="auto">
              <a:xfrm>
                <a:off x="438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50" name="Line 283"/>
              <p:cNvSpPr>
                <a:spLocks noChangeShapeType="1"/>
              </p:cNvSpPr>
              <p:nvPr/>
            </p:nvSpPr>
            <p:spPr bwMode="auto">
              <a:xfrm>
                <a:off x="443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51" name="Line 284"/>
              <p:cNvSpPr>
                <a:spLocks noChangeShapeType="1"/>
              </p:cNvSpPr>
              <p:nvPr/>
            </p:nvSpPr>
            <p:spPr bwMode="auto">
              <a:xfrm>
                <a:off x="449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52" name="Line 285"/>
              <p:cNvSpPr>
                <a:spLocks noChangeShapeType="1"/>
              </p:cNvSpPr>
              <p:nvPr/>
            </p:nvSpPr>
            <p:spPr bwMode="auto">
              <a:xfrm>
                <a:off x="454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53" name="Line 286"/>
              <p:cNvSpPr>
                <a:spLocks noChangeShapeType="1"/>
              </p:cNvSpPr>
              <p:nvPr/>
            </p:nvSpPr>
            <p:spPr bwMode="auto">
              <a:xfrm>
                <a:off x="459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54" name="Line 287"/>
              <p:cNvSpPr>
                <a:spLocks noChangeShapeType="1"/>
              </p:cNvSpPr>
              <p:nvPr/>
            </p:nvSpPr>
            <p:spPr bwMode="auto">
              <a:xfrm>
                <a:off x="465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55" name="Line 288"/>
              <p:cNvSpPr>
                <a:spLocks noChangeShapeType="1"/>
              </p:cNvSpPr>
              <p:nvPr/>
            </p:nvSpPr>
            <p:spPr bwMode="auto">
              <a:xfrm>
                <a:off x="3843" y="3432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56" name="Line 289"/>
              <p:cNvSpPr>
                <a:spLocks noChangeShapeType="1"/>
              </p:cNvSpPr>
              <p:nvPr/>
            </p:nvSpPr>
            <p:spPr bwMode="auto">
              <a:xfrm>
                <a:off x="3843" y="3540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57" name="Line 290"/>
              <p:cNvSpPr>
                <a:spLocks noChangeShapeType="1"/>
              </p:cNvSpPr>
              <p:nvPr/>
            </p:nvSpPr>
            <p:spPr bwMode="auto">
              <a:xfrm>
                <a:off x="3843" y="3324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6537" name="Line 291"/>
            <p:cNvSpPr>
              <a:spLocks noChangeShapeType="1"/>
            </p:cNvSpPr>
            <p:nvPr/>
          </p:nvSpPr>
          <p:spPr bwMode="auto">
            <a:xfrm>
              <a:off x="3264" y="3312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38" name="Line 292"/>
            <p:cNvSpPr>
              <a:spLocks noChangeShapeType="1"/>
            </p:cNvSpPr>
            <p:nvPr/>
          </p:nvSpPr>
          <p:spPr bwMode="auto">
            <a:xfrm>
              <a:off x="3264" y="3744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6" name="Group 307"/>
          <p:cNvGrpSpPr>
            <a:grpSpLocks/>
          </p:cNvGrpSpPr>
          <p:nvPr/>
        </p:nvGrpSpPr>
        <p:grpSpPr bwMode="auto">
          <a:xfrm>
            <a:off x="6248400" y="836613"/>
            <a:ext cx="533400" cy="2135187"/>
            <a:chOff x="3936" y="527"/>
            <a:chExt cx="336" cy="1345"/>
          </a:xfrm>
        </p:grpSpPr>
        <p:sp>
          <p:nvSpPr>
            <p:cNvPr id="16524" name="Line 294"/>
            <p:cNvSpPr>
              <a:spLocks noChangeShapeType="1"/>
            </p:cNvSpPr>
            <p:nvPr/>
          </p:nvSpPr>
          <p:spPr bwMode="auto">
            <a:xfrm rot="-5400000" flipH="1" flipV="1">
              <a:off x="3599" y="1199"/>
              <a:ext cx="13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25" name="Line 296"/>
            <p:cNvSpPr>
              <a:spLocks noChangeShapeType="1"/>
            </p:cNvSpPr>
            <p:nvPr/>
          </p:nvSpPr>
          <p:spPr bwMode="auto">
            <a:xfrm rot="-5400000" flipH="1" flipV="1">
              <a:off x="4104" y="1704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17" name="Group 306"/>
            <p:cNvGrpSpPr>
              <a:grpSpLocks/>
            </p:cNvGrpSpPr>
            <p:nvPr/>
          </p:nvGrpSpPr>
          <p:grpSpPr bwMode="auto">
            <a:xfrm>
              <a:off x="3983" y="816"/>
              <a:ext cx="288" cy="720"/>
              <a:chOff x="3983" y="816"/>
              <a:chExt cx="288" cy="768"/>
            </a:xfrm>
          </p:grpSpPr>
          <p:grpSp>
            <p:nvGrpSpPr>
              <p:cNvPr id="18" name="Group 305"/>
              <p:cNvGrpSpPr>
                <a:grpSpLocks/>
              </p:cNvGrpSpPr>
              <p:nvPr/>
            </p:nvGrpSpPr>
            <p:grpSpPr bwMode="auto">
              <a:xfrm>
                <a:off x="3983" y="1055"/>
                <a:ext cx="288" cy="474"/>
                <a:chOff x="3983" y="1055"/>
                <a:chExt cx="288" cy="474"/>
              </a:xfrm>
            </p:grpSpPr>
            <p:sp>
              <p:nvSpPr>
                <p:cNvPr id="16529" name="Line 297"/>
                <p:cNvSpPr>
                  <a:spLocks noChangeShapeType="1"/>
                </p:cNvSpPr>
                <p:nvPr/>
              </p:nvSpPr>
              <p:spPr bwMode="auto">
                <a:xfrm rot="-5400000" flipH="1" flipV="1">
                  <a:off x="4127" y="978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6530" name="Line 298"/>
                <p:cNvSpPr>
                  <a:spLocks noChangeShapeType="1"/>
                </p:cNvSpPr>
                <p:nvPr/>
              </p:nvSpPr>
              <p:spPr bwMode="auto">
                <a:xfrm rot="-5400000" flipH="1" flipV="1">
                  <a:off x="4127" y="1059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6531" name="Line 299"/>
                <p:cNvSpPr>
                  <a:spLocks noChangeShapeType="1"/>
                </p:cNvSpPr>
                <p:nvPr/>
              </p:nvSpPr>
              <p:spPr bwMode="auto">
                <a:xfrm rot="-5400000" flipH="1" flipV="1">
                  <a:off x="4127" y="1141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6532" name="Line 300"/>
                <p:cNvSpPr>
                  <a:spLocks noChangeShapeType="1"/>
                </p:cNvSpPr>
                <p:nvPr/>
              </p:nvSpPr>
              <p:spPr bwMode="auto">
                <a:xfrm rot="-5400000" flipH="1" flipV="1">
                  <a:off x="4127" y="1222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6533" name="Line 301"/>
                <p:cNvSpPr>
                  <a:spLocks noChangeShapeType="1"/>
                </p:cNvSpPr>
                <p:nvPr/>
              </p:nvSpPr>
              <p:spPr bwMode="auto">
                <a:xfrm rot="-5400000" flipH="1" flipV="1">
                  <a:off x="4127" y="1304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6534" name="Line 302"/>
                <p:cNvSpPr>
                  <a:spLocks noChangeShapeType="1"/>
                </p:cNvSpPr>
                <p:nvPr/>
              </p:nvSpPr>
              <p:spPr bwMode="auto">
                <a:xfrm rot="-5400000" flipH="1" flipV="1">
                  <a:off x="4127" y="1385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6535" name="Line 303"/>
                <p:cNvSpPr>
                  <a:spLocks noChangeShapeType="1"/>
                </p:cNvSpPr>
                <p:nvPr/>
              </p:nvSpPr>
              <p:spPr bwMode="auto">
                <a:xfrm rot="-5400000" flipH="1" flipV="1">
                  <a:off x="4127" y="911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16528" name="Line 304"/>
              <p:cNvSpPr>
                <a:spLocks noChangeShapeType="1"/>
              </p:cNvSpPr>
              <p:nvPr/>
            </p:nvSpPr>
            <p:spPr bwMode="auto">
              <a:xfrm flipV="1">
                <a:off x="4128" y="816"/>
                <a:ext cx="0" cy="7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9" name="Group 438"/>
          <p:cNvGrpSpPr>
            <a:grpSpLocks/>
          </p:cNvGrpSpPr>
          <p:nvPr/>
        </p:nvGrpSpPr>
        <p:grpSpPr bwMode="auto">
          <a:xfrm>
            <a:off x="8305800" y="762000"/>
            <a:ext cx="457200" cy="2133600"/>
            <a:chOff x="5232" y="480"/>
            <a:chExt cx="288" cy="1344"/>
          </a:xfrm>
        </p:grpSpPr>
        <p:sp>
          <p:nvSpPr>
            <p:cNvPr id="16514" name="Line 309"/>
            <p:cNvSpPr>
              <a:spLocks noChangeShapeType="1"/>
            </p:cNvSpPr>
            <p:nvPr/>
          </p:nvSpPr>
          <p:spPr bwMode="auto">
            <a:xfrm rot="-5400000" flipH="1" flipV="1">
              <a:off x="4560" y="1152"/>
              <a:ext cx="13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15" name="Line 310"/>
            <p:cNvSpPr>
              <a:spLocks noChangeShapeType="1"/>
            </p:cNvSpPr>
            <p:nvPr/>
          </p:nvSpPr>
          <p:spPr bwMode="auto">
            <a:xfrm rot="-5400000" flipH="1" flipV="1">
              <a:off x="4968" y="1367"/>
              <a:ext cx="8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16" name="Line 311"/>
            <p:cNvSpPr>
              <a:spLocks noChangeShapeType="1"/>
            </p:cNvSpPr>
            <p:nvPr/>
          </p:nvSpPr>
          <p:spPr bwMode="auto">
            <a:xfrm rot="-5400000" flipH="1" flipV="1">
              <a:off x="5376" y="33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17" name="Line 312"/>
            <p:cNvSpPr>
              <a:spLocks noChangeShapeType="1"/>
            </p:cNvSpPr>
            <p:nvPr/>
          </p:nvSpPr>
          <p:spPr bwMode="auto">
            <a:xfrm rot="-5400000" flipH="1" flipV="1">
              <a:off x="5376" y="931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18" name="Line 313"/>
            <p:cNvSpPr>
              <a:spLocks noChangeShapeType="1"/>
            </p:cNvSpPr>
            <p:nvPr/>
          </p:nvSpPr>
          <p:spPr bwMode="auto">
            <a:xfrm rot="-5400000" flipH="1" flipV="1">
              <a:off x="5376" y="10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19" name="Line 314"/>
            <p:cNvSpPr>
              <a:spLocks noChangeShapeType="1"/>
            </p:cNvSpPr>
            <p:nvPr/>
          </p:nvSpPr>
          <p:spPr bwMode="auto">
            <a:xfrm rot="-5400000" flipH="1" flipV="1">
              <a:off x="5376" y="109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20" name="Line 315"/>
            <p:cNvSpPr>
              <a:spLocks noChangeShapeType="1"/>
            </p:cNvSpPr>
            <p:nvPr/>
          </p:nvSpPr>
          <p:spPr bwMode="auto">
            <a:xfrm rot="-5400000" flipH="1" flipV="1">
              <a:off x="5376" y="1175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21" name="Line 316"/>
            <p:cNvSpPr>
              <a:spLocks noChangeShapeType="1"/>
            </p:cNvSpPr>
            <p:nvPr/>
          </p:nvSpPr>
          <p:spPr bwMode="auto">
            <a:xfrm rot="-5400000" flipH="1" flipV="1">
              <a:off x="5376" y="1257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22" name="Line 317"/>
            <p:cNvSpPr>
              <a:spLocks noChangeShapeType="1"/>
            </p:cNvSpPr>
            <p:nvPr/>
          </p:nvSpPr>
          <p:spPr bwMode="auto">
            <a:xfrm rot="-5400000" flipH="1" flipV="1">
              <a:off x="5376" y="133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23" name="Line 318"/>
            <p:cNvSpPr>
              <a:spLocks noChangeShapeType="1"/>
            </p:cNvSpPr>
            <p:nvPr/>
          </p:nvSpPr>
          <p:spPr bwMode="auto">
            <a:xfrm rot="-5400000" flipH="1" flipV="1">
              <a:off x="5376" y="86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0" name="Group 342"/>
          <p:cNvGrpSpPr>
            <a:grpSpLocks/>
          </p:cNvGrpSpPr>
          <p:nvPr/>
        </p:nvGrpSpPr>
        <p:grpSpPr bwMode="auto">
          <a:xfrm>
            <a:off x="609600" y="3657600"/>
            <a:ext cx="685800" cy="2819400"/>
            <a:chOff x="1343" y="2400"/>
            <a:chExt cx="432" cy="1776"/>
          </a:xfrm>
        </p:grpSpPr>
        <p:grpSp>
          <p:nvGrpSpPr>
            <p:cNvPr id="21" name="Group 320"/>
            <p:cNvGrpSpPr>
              <a:grpSpLocks/>
            </p:cNvGrpSpPr>
            <p:nvPr/>
          </p:nvGrpSpPr>
          <p:grpSpPr bwMode="auto">
            <a:xfrm rot="-5400000">
              <a:off x="1154" y="3074"/>
              <a:ext cx="810" cy="432"/>
              <a:chOff x="3843" y="3216"/>
              <a:chExt cx="810" cy="432"/>
            </a:xfrm>
          </p:grpSpPr>
          <p:sp>
            <p:nvSpPr>
              <p:cNvPr id="16495" name="Line 321"/>
              <p:cNvSpPr>
                <a:spLocks noChangeShapeType="1"/>
              </p:cNvSpPr>
              <p:nvPr/>
            </p:nvSpPr>
            <p:spPr bwMode="auto">
              <a:xfrm>
                <a:off x="384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96" name="Line 322"/>
              <p:cNvSpPr>
                <a:spLocks noChangeShapeType="1"/>
              </p:cNvSpPr>
              <p:nvPr/>
            </p:nvSpPr>
            <p:spPr bwMode="auto">
              <a:xfrm>
                <a:off x="389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97" name="Line 323"/>
              <p:cNvSpPr>
                <a:spLocks noChangeShapeType="1"/>
              </p:cNvSpPr>
              <p:nvPr/>
            </p:nvSpPr>
            <p:spPr bwMode="auto">
              <a:xfrm>
                <a:off x="395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98" name="Line 324"/>
              <p:cNvSpPr>
                <a:spLocks noChangeShapeType="1"/>
              </p:cNvSpPr>
              <p:nvPr/>
            </p:nvSpPr>
            <p:spPr bwMode="auto">
              <a:xfrm>
                <a:off x="400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99" name="Line 325"/>
              <p:cNvSpPr>
                <a:spLocks noChangeShapeType="1"/>
              </p:cNvSpPr>
              <p:nvPr/>
            </p:nvSpPr>
            <p:spPr bwMode="auto">
              <a:xfrm>
                <a:off x="405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00" name="Line 326"/>
              <p:cNvSpPr>
                <a:spLocks noChangeShapeType="1"/>
              </p:cNvSpPr>
              <p:nvPr/>
            </p:nvSpPr>
            <p:spPr bwMode="auto">
              <a:xfrm>
                <a:off x="411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01" name="Line 327"/>
              <p:cNvSpPr>
                <a:spLocks noChangeShapeType="1"/>
              </p:cNvSpPr>
              <p:nvPr/>
            </p:nvSpPr>
            <p:spPr bwMode="auto">
              <a:xfrm>
                <a:off x="416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02" name="Line 328"/>
              <p:cNvSpPr>
                <a:spLocks noChangeShapeType="1"/>
              </p:cNvSpPr>
              <p:nvPr/>
            </p:nvSpPr>
            <p:spPr bwMode="auto">
              <a:xfrm>
                <a:off x="422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03" name="Line 329"/>
              <p:cNvSpPr>
                <a:spLocks noChangeShapeType="1"/>
              </p:cNvSpPr>
              <p:nvPr/>
            </p:nvSpPr>
            <p:spPr bwMode="auto">
              <a:xfrm>
                <a:off x="427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04" name="Line 330"/>
              <p:cNvSpPr>
                <a:spLocks noChangeShapeType="1"/>
              </p:cNvSpPr>
              <p:nvPr/>
            </p:nvSpPr>
            <p:spPr bwMode="auto">
              <a:xfrm>
                <a:off x="432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05" name="Line 331"/>
              <p:cNvSpPr>
                <a:spLocks noChangeShapeType="1"/>
              </p:cNvSpPr>
              <p:nvPr/>
            </p:nvSpPr>
            <p:spPr bwMode="auto">
              <a:xfrm>
                <a:off x="438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06" name="Line 332"/>
              <p:cNvSpPr>
                <a:spLocks noChangeShapeType="1"/>
              </p:cNvSpPr>
              <p:nvPr/>
            </p:nvSpPr>
            <p:spPr bwMode="auto">
              <a:xfrm>
                <a:off x="443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07" name="Line 333"/>
              <p:cNvSpPr>
                <a:spLocks noChangeShapeType="1"/>
              </p:cNvSpPr>
              <p:nvPr/>
            </p:nvSpPr>
            <p:spPr bwMode="auto">
              <a:xfrm>
                <a:off x="449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08" name="Line 334"/>
              <p:cNvSpPr>
                <a:spLocks noChangeShapeType="1"/>
              </p:cNvSpPr>
              <p:nvPr/>
            </p:nvSpPr>
            <p:spPr bwMode="auto">
              <a:xfrm>
                <a:off x="454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09" name="Line 335"/>
              <p:cNvSpPr>
                <a:spLocks noChangeShapeType="1"/>
              </p:cNvSpPr>
              <p:nvPr/>
            </p:nvSpPr>
            <p:spPr bwMode="auto">
              <a:xfrm>
                <a:off x="459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10" name="Line 336"/>
              <p:cNvSpPr>
                <a:spLocks noChangeShapeType="1"/>
              </p:cNvSpPr>
              <p:nvPr/>
            </p:nvSpPr>
            <p:spPr bwMode="auto">
              <a:xfrm>
                <a:off x="465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11" name="Line 337"/>
              <p:cNvSpPr>
                <a:spLocks noChangeShapeType="1"/>
              </p:cNvSpPr>
              <p:nvPr/>
            </p:nvSpPr>
            <p:spPr bwMode="auto">
              <a:xfrm>
                <a:off x="3843" y="3432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12" name="Line 338"/>
              <p:cNvSpPr>
                <a:spLocks noChangeShapeType="1"/>
              </p:cNvSpPr>
              <p:nvPr/>
            </p:nvSpPr>
            <p:spPr bwMode="auto">
              <a:xfrm>
                <a:off x="3843" y="3540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513" name="Line 339"/>
              <p:cNvSpPr>
                <a:spLocks noChangeShapeType="1"/>
              </p:cNvSpPr>
              <p:nvPr/>
            </p:nvSpPr>
            <p:spPr bwMode="auto">
              <a:xfrm>
                <a:off x="3843" y="3324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6493" name="Line 340"/>
            <p:cNvSpPr>
              <a:spLocks noChangeShapeType="1"/>
            </p:cNvSpPr>
            <p:nvPr/>
          </p:nvSpPr>
          <p:spPr bwMode="auto">
            <a:xfrm rot="-5400000">
              <a:off x="1559" y="3959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94" name="Line 341"/>
            <p:cNvSpPr>
              <a:spLocks noChangeShapeType="1"/>
            </p:cNvSpPr>
            <p:nvPr/>
          </p:nvSpPr>
          <p:spPr bwMode="auto">
            <a:xfrm rot="-5400000">
              <a:off x="456" y="3288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2" name="Group 366"/>
          <p:cNvGrpSpPr>
            <a:grpSpLocks/>
          </p:cNvGrpSpPr>
          <p:nvPr/>
        </p:nvGrpSpPr>
        <p:grpSpPr bwMode="auto">
          <a:xfrm>
            <a:off x="1827213" y="3657600"/>
            <a:ext cx="687387" cy="1970088"/>
            <a:chOff x="1151" y="2304"/>
            <a:chExt cx="433" cy="1241"/>
          </a:xfrm>
        </p:grpSpPr>
        <p:grpSp>
          <p:nvGrpSpPr>
            <p:cNvPr id="23" name="Group 344"/>
            <p:cNvGrpSpPr>
              <a:grpSpLocks/>
            </p:cNvGrpSpPr>
            <p:nvPr/>
          </p:nvGrpSpPr>
          <p:grpSpPr bwMode="auto">
            <a:xfrm rot="5400000">
              <a:off x="962" y="2924"/>
              <a:ext cx="810" cy="432"/>
              <a:chOff x="3843" y="3216"/>
              <a:chExt cx="810" cy="432"/>
            </a:xfrm>
          </p:grpSpPr>
          <p:sp>
            <p:nvSpPr>
              <p:cNvPr id="16473" name="Line 345"/>
              <p:cNvSpPr>
                <a:spLocks noChangeShapeType="1"/>
              </p:cNvSpPr>
              <p:nvPr/>
            </p:nvSpPr>
            <p:spPr bwMode="auto">
              <a:xfrm>
                <a:off x="384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74" name="Line 346"/>
              <p:cNvSpPr>
                <a:spLocks noChangeShapeType="1"/>
              </p:cNvSpPr>
              <p:nvPr/>
            </p:nvSpPr>
            <p:spPr bwMode="auto">
              <a:xfrm>
                <a:off x="389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75" name="Line 347"/>
              <p:cNvSpPr>
                <a:spLocks noChangeShapeType="1"/>
              </p:cNvSpPr>
              <p:nvPr/>
            </p:nvSpPr>
            <p:spPr bwMode="auto">
              <a:xfrm>
                <a:off x="395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76" name="Line 348"/>
              <p:cNvSpPr>
                <a:spLocks noChangeShapeType="1"/>
              </p:cNvSpPr>
              <p:nvPr/>
            </p:nvSpPr>
            <p:spPr bwMode="auto">
              <a:xfrm>
                <a:off x="400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77" name="Line 349"/>
              <p:cNvSpPr>
                <a:spLocks noChangeShapeType="1"/>
              </p:cNvSpPr>
              <p:nvPr/>
            </p:nvSpPr>
            <p:spPr bwMode="auto">
              <a:xfrm>
                <a:off x="405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78" name="Line 350"/>
              <p:cNvSpPr>
                <a:spLocks noChangeShapeType="1"/>
              </p:cNvSpPr>
              <p:nvPr/>
            </p:nvSpPr>
            <p:spPr bwMode="auto">
              <a:xfrm>
                <a:off x="411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79" name="Line 351"/>
              <p:cNvSpPr>
                <a:spLocks noChangeShapeType="1"/>
              </p:cNvSpPr>
              <p:nvPr/>
            </p:nvSpPr>
            <p:spPr bwMode="auto">
              <a:xfrm>
                <a:off x="416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80" name="Line 352"/>
              <p:cNvSpPr>
                <a:spLocks noChangeShapeType="1"/>
              </p:cNvSpPr>
              <p:nvPr/>
            </p:nvSpPr>
            <p:spPr bwMode="auto">
              <a:xfrm>
                <a:off x="422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81" name="Line 353"/>
              <p:cNvSpPr>
                <a:spLocks noChangeShapeType="1"/>
              </p:cNvSpPr>
              <p:nvPr/>
            </p:nvSpPr>
            <p:spPr bwMode="auto">
              <a:xfrm>
                <a:off x="427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82" name="Line 354"/>
              <p:cNvSpPr>
                <a:spLocks noChangeShapeType="1"/>
              </p:cNvSpPr>
              <p:nvPr/>
            </p:nvSpPr>
            <p:spPr bwMode="auto">
              <a:xfrm>
                <a:off x="432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83" name="Line 355"/>
              <p:cNvSpPr>
                <a:spLocks noChangeShapeType="1"/>
              </p:cNvSpPr>
              <p:nvPr/>
            </p:nvSpPr>
            <p:spPr bwMode="auto">
              <a:xfrm>
                <a:off x="438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84" name="Line 356"/>
              <p:cNvSpPr>
                <a:spLocks noChangeShapeType="1"/>
              </p:cNvSpPr>
              <p:nvPr/>
            </p:nvSpPr>
            <p:spPr bwMode="auto">
              <a:xfrm>
                <a:off x="443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85" name="Line 357"/>
              <p:cNvSpPr>
                <a:spLocks noChangeShapeType="1"/>
              </p:cNvSpPr>
              <p:nvPr/>
            </p:nvSpPr>
            <p:spPr bwMode="auto">
              <a:xfrm>
                <a:off x="449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86" name="Line 358"/>
              <p:cNvSpPr>
                <a:spLocks noChangeShapeType="1"/>
              </p:cNvSpPr>
              <p:nvPr/>
            </p:nvSpPr>
            <p:spPr bwMode="auto">
              <a:xfrm>
                <a:off x="454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87" name="Line 359"/>
              <p:cNvSpPr>
                <a:spLocks noChangeShapeType="1"/>
              </p:cNvSpPr>
              <p:nvPr/>
            </p:nvSpPr>
            <p:spPr bwMode="auto">
              <a:xfrm>
                <a:off x="459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88" name="Line 360"/>
              <p:cNvSpPr>
                <a:spLocks noChangeShapeType="1"/>
              </p:cNvSpPr>
              <p:nvPr/>
            </p:nvSpPr>
            <p:spPr bwMode="auto">
              <a:xfrm>
                <a:off x="465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89" name="Line 361"/>
              <p:cNvSpPr>
                <a:spLocks noChangeShapeType="1"/>
              </p:cNvSpPr>
              <p:nvPr/>
            </p:nvSpPr>
            <p:spPr bwMode="auto">
              <a:xfrm>
                <a:off x="3843" y="3432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90" name="Line 362"/>
              <p:cNvSpPr>
                <a:spLocks noChangeShapeType="1"/>
              </p:cNvSpPr>
              <p:nvPr/>
            </p:nvSpPr>
            <p:spPr bwMode="auto">
              <a:xfrm>
                <a:off x="3843" y="3540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91" name="Line 363"/>
              <p:cNvSpPr>
                <a:spLocks noChangeShapeType="1"/>
              </p:cNvSpPr>
              <p:nvPr/>
            </p:nvSpPr>
            <p:spPr bwMode="auto">
              <a:xfrm>
                <a:off x="3843" y="3324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6472" name="Line 364"/>
            <p:cNvSpPr>
              <a:spLocks noChangeShapeType="1"/>
            </p:cNvSpPr>
            <p:nvPr/>
          </p:nvSpPr>
          <p:spPr bwMode="auto">
            <a:xfrm rot="5400000">
              <a:off x="1368" y="2088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6401" name="Line 365"/>
          <p:cNvSpPr>
            <a:spLocks noChangeShapeType="1"/>
          </p:cNvSpPr>
          <p:nvPr/>
        </p:nvSpPr>
        <p:spPr bwMode="auto">
          <a:xfrm rot="5400000">
            <a:off x="1104900" y="5067300"/>
            <a:ext cx="281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4" name="Group 367"/>
          <p:cNvGrpSpPr>
            <a:grpSpLocks/>
          </p:cNvGrpSpPr>
          <p:nvPr/>
        </p:nvGrpSpPr>
        <p:grpSpPr bwMode="auto">
          <a:xfrm rot="10800000">
            <a:off x="3581400" y="4267200"/>
            <a:ext cx="2819400" cy="685800"/>
            <a:chOff x="3264" y="3312"/>
            <a:chExt cx="1776" cy="432"/>
          </a:xfrm>
        </p:grpSpPr>
        <p:grpSp>
          <p:nvGrpSpPr>
            <p:cNvPr id="25" name="Group 368"/>
            <p:cNvGrpSpPr>
              <a:grpSpLocks/>
            </p:cNvGrpSpPr>
            <p:nvPr/>
          </p:nvGrpSpPr>
          <p:grpSpPr bwMode="auto">
            <a:xfrm>
              <a:off x="3744" y="3312"/>
              <a:ext cx="810" cy="432"/>
              <a:chOff x="3843" y="3216"/>
              <a:chExt cx="810" cy="432"/>
            </a:xfrm>
          </p:grpSpPr>
          <p:sp>
            <p:nvSpPr>
              <p:cNvPr id="16452" name="Line 369"/>
              <p:cNvSpPr>
                <a:spLocks noChangeShapeType="1"/>
              </p:cNvSpPr>
              <p:nvPr/>
            </p:nvSpPr>
            <p:spPr bwMode="auto">
              <a:xfrm>
                <a:off x="384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53" name="Line 370"/>
              <p:cNvSpPr>
                <a:spLocks noChangeShapeType="1"/>
              </p:cNvSpPr>
              <p:nvPr/>
            </p:nvSpPr>
            <p:spPr bwMode="auto">
              <a:xfrm>
                <a:off x="389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54" name="Line 371"/>
              <p:cNvSpPr>
                <a:spLocks noChangeShapeType="1"/>
              </p:cNvSpPr>
              <p:nvPr/>
            </p:nvSpPr>
            <p:spPr bwMode="auto">
              <a:xfrm>
                <a:off x="395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55" name="Line 372"/>
              <p:cNvSpPr>
                <a:spLocks noChangeShapeType="1"/>
              </p:cNvSpPr>
              <p:nvPr/>
            </p:nvSpPr>
            <p:spPr bwMode="auto">
              <a:xfrm>
                <a:off x="400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56" name="Line 373"/>
              <p:cNvSpPr>
                <a:spLocks noChangeShapeType="1"/>
              </p:cNvSpPr>
              <p:nvPr/>
            </p:nvSpPr>
            <p:spPr bwMode="auto">
              <a:xfrm>
                <a:off x="405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57" name="Line 374"/>
              <p:cNvSpPr>
                <a:spLocks noChangeShapeType="1"/>
              </p:cNvSpPr>
              <p:nvPr/>
            </p:nvSpPr>
            <p:spPr bwMode="auto">
              <a:xfrm>
                <a:off x="411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58" name="Line 375"/>
              <p:cNvSpPr>
                <a:spLocks noChangeShapeType="1"/>
              </p:cNvSpPr>
              <p:nvPr/>
            </p:nvSpPr>
            <p:spPr bwMode="auto">
              <a:xfrm>
                <a:off x="416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59" name="Line 376"/>
              <p:cNvSpPr>
                <a:spLocks noChangeShapeType="1"/>
              </p:cNvSpPr>
              <p:nvPr/>
            </p:nvSpPr>
            <p:spPr bwMode="auto">
              <a:xfrm>
                <a:off x="422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60" name="Line 377"/>
              <p:cNvSpPr>
                <a:spLocks noChangeShapeType="1"/>
              </p:cNvSpPr>
              <p:nvPr/>
            </p:nvSpPr>
            <p:spPr bwMode="auto">
              <a:xfrm>
                <a:off x="427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61" name="Line 378"/>
              <p:cNvSpPr>
                <a:spLocks noChangeShapeType="1"/>
              </p:cNvSpPr>
              <p:nvPr/>
            </p:nvSpPr>
            <p:spPr bwMode="auto">
              <a:xfrm>
                <a:off x="432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62" name="Line 379"/>
              <p:cNvSpPr>
                <a:spLocks noChangeShapeType="1"/>
              </p:cNvSpPr>
              <p:nvPr/>
            </p:nvSpPr>
            <p:spPr bwMode="auto">
              <a:xfrm>
                <a:off x="438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63" name="Line 380"/>
              <p:cNvSpPr>
                <a:spLocks noChangeShapeType="1"/>
              </p:cNvSpPr>
              <p:nvPr/>
            </p:nvSpPr>
            <p:spPr bwMode="auto">
              <a:xfrm>
                <a:off x="443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64" name="Line 381"/>
              <p:cNvSpPr>
                <a:spLocks noChangeShapeType="1"/>
              </p:cNvSpPr>
              <p:nvPr/>
            </p:nvSpPr>
            <p:spPr bwMode="auto">
              <a:xfrm>
                <a:off x="449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65" name="Line 382"/>
              <p:cNvSpPr>
                <a:spLocks noChangeShapeType="1"/>
              </p:cNvSpPr>
              <p:nvPr/>
            </p:nvSpPr>
            <p:spPr bwMode="auto">
              <a:xfrm>
                <a:off x="454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66" name="Line 383"/>
              <p:cNvSpPr>
                <a:spLocks noChangeShapeType="1"/>
              </p:cNvSpPr>
              <p:nvPr/>
            </p:nvSpPr>
            <p:spPr bwMode="auto">
              <a:xfrm>
                <a:off x="459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67" name="Line 384"/>
              <p:cNvSpPr>
                <a:spLocks noChangeShapeType="1"/>
              </p:cNvSpPr>
              <p:nvPr/>
            </p:nvSpPr>
            <p:spPr bwMode="auto">
              <a:xfrm>
                <a:off x="465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68" name="Line 385"/>
              <p:cNvSpPr>
                <a:spLocks noChangeShapeType="1"/>
              </p:cNvSpPr>
              <p:nvPr/>
            </p:nvSpPr>
            <p:spPr bwMode="auto">
              <a:xfrm>
                <a:off x="3843" y="3432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69" name="Line 386"/>
              <p:cNvSpPr>
                <a:spLocks noChangeShapeType="1"/>
              </p:cNvSpPr>
              <p:nvPr/>
            </p:nvSpPr>
            <p:spPr bwMode="auto">
              <a:xfrm>
                <a:off x="3843" y="3540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70" name="Line 387"/>
              <p:cNvSpPr>
                <a:spLocks noChangeShapeType="1"/>
              </p:cNvSpPr>
              <p:nvPr/>
            </p:nvSpPr>
            <p:spPr bwMode="auto">
              <a:xfrm>
                <a:off x="3843" y="3324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6450" name="Line 388"/>
            <p:cNvSpPr>
              <a:spLocks noChangeShapeType="1"/>
            </p:cNvSpPr>
            <p:nvPr/>
          </p:nvSpPr>
          <p:spPr bwMode="auto">
            <a:xfrm>
              <a:off x="3264" y="3312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51" name="Line 389"/>
            <p:cNvSpPr>
              <a:spLocks noChangeShapeType="1"/>
            </p:cNvSpPr>
            <p:nvPr/>
          </p:nvSpPr>
          <p:spPr bwMode="auto">
            <a:xfrm>
              <a:off x="3264" y="3744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6" name="Group 436"/>
          <p:cNvGrpSpPr>
            <a:grpSpLocks/>
          </p:cNvGrpSpPr>
          <p:nvPr/>
        </p:nvGrpSpPr>
        <p:grpSpPr bwMode="auto">
          <a:xfrm>
            <a:off x="3581400" y="5103813"/>
            <a:ext cx="2819400" cy="687387"/>
            <a:chOff x="2256" y="3215"/>
            <a:chExt cx="1776" cy="433"/>
          </a:xfrm>
        </p:grpSpPr>
        <p:grpSp>
          <p:nvGrpSpPr>
            <p:cNvPr id="27" name="Group 391"/>
            <p:cNvGrpSpPr>
              <a:grpSpLocks/>
            </p:cNvGrpSpPr>
            <p:nvPr/>
          </p:nvGrpSpPr>
          <p:grpSpPr bwMode="auto">
            <a:xfrm rot="10800000">
              <a:off x="2741" y="3215"/>
              <a:ext cx="810" cy="432"/>
              <a:chOff x="3843" y="3216"/>
              <a:chExt cx="810" cy="432"/>
            </a:xfrm>
          </p:grpSpPr>
          <p:sp>
            <p:nvSpPr>
              <p:cNvPr id="16430" name="Line 392"/>
              <p:cNvSpPr>
                <a:spLocks noChangeShapeType="1"/>
              </p:cNvSpPr>
              <p:nvPr/>
            </p:nvSpPr>
            <p:spPr bwMode="auto">
              <a:xfrm>
                <a:off x="384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31" name="Line 393"/>
              <p:cNvSpPr>
                <a:spLocks noChangeShapeType="1"/>
              </p:cNvSpPr>
              <p:nvPr/>
            </p:nvSpPr>
            <p:spPr bwMode="auto">
              <a:xfrm>
                <a:off x="389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32" name="Line 394"/>
              <p:cNvSpPr>
                <a:spLocks noChangeShapeType="1"/>
              </p:cNvSpPr>
              <p:nvPr/>
            </p:nvSpPr>
            <p:spPr bwMode="auto">
              <a:xfrm>
                <a:off x="395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33" name="Line 395"/>
              <p:cNvSpPr>
                <a:spLocks noChangeShapeType="1"/>
              </p:cNvSpPr>
              <p:nvPr/>
            </p:nvSpPr>
            <p:spPr bwMode="auto">
              <a:xfrm>
                <a:off x="400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34" name="Line 396"/>
              <p:cNvSpPr>
                <a:spLocks noChangeShapeType="1"/>
              </p:cNvSpPr>
              <p:nvPr/>
            </p:nvSpPr>
            <p:spPr bwMode="auto">
              <a:xfrm>
                <a:off x="405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35" name="Line 397"/>
              <p:cNvSpPr>
                <a:spLocks noChangeShapeType="1"/>
              </p:cNvSpPr>
              <p:nvPr/>
            </p:nvSpPr>
            <p:spPr bwMode="auto">
              <a:xfrm>
                <a:off x="411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36" name="Line 398"/>
              <p:cNvSpPr>
                <a:spLocks noChangeShapeType="1"/>
              </p:cNvSpPr>
              <p:nvPr/>
            </p:nvSpPr>
            <p:spPr bwMode="auto">
              <a:xfrm>
                <a:off x="416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37" name="Line 399"/>
              <p:cNvSpPr>
                <a:spLocks noChangeShapeType="1"/>
              </p:cNvSpPr>
              <p:nvPr/>
            </p:nvSpPr>
            <p:spPr bwMode="auto">
              <a:xfrm>
                <a:off x="422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38" name="Line 400"/>
              <p:cNvSpPr>
                <a:spLocks noChangeShapeType="1"/>
              </p:cNvSpPr>
              <p:nvPr/>
            </p:nvSpPr>
            <p:spPr bwMode="auto">
              <a:xfrm>
                <a:off x="427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39" name="Line 401"/>
              <p:cNvSpPr>
                <a:spLocks noChangeShapeType="1"/>
              </p:cNvSpPr>
              <p:nvPr/>
            </p:nvSpPr>
            <p:spPr bwMode="auto">
              <a:xfrm>
                <a:off x="432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40" name="Line 402"/>
              <p:cNvSpPr>
                <a:spLocks noChangeShapeType="1"/>
              </p:cNvSpPr>
              <p:nvPr/>
            </p:nvSpPr>
            <p:spPr bwMode="auto">
              <a:xfrm>
                <a:off x="438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41" name="Line 403"/>
              <p:cNvSpPr>
                <a:spLocks noChangeShapeType="1"/>
              </p:cNvSpPr>
              <p:nvPr/>
            </p:nvSpPr>
            <p:spPr bwMode="auto">
              <a:xfrm>
                <a:off x="443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42" name="Line 404"/>
              <p:cNvSpPr>
                <a:spLocks noChangeShapeType="1"/>
              </p:cNvSpPr>
              <p:nvPr/>
            </p:nvSpPr>
            <p:spPr bwMode="auto">
              <a:xfrm>
                <a:off x="449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43" name="Line 405"/>
              <p:cNvSpPr>
                <a:spLocks noChangeShapeType="1"/>
              </p:cNvSpPr>
              <p:nvPr/>
            </p:nvSpPr>
            <p:spPr bwMode="auto">
              <a:xfrm>
                <a:off x="454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44" name="Line 406"/>
              <p:cNvSpPr>
                <a:spLocks noChangeShapeType="1"/>
              </p:cNvSpPr>
              <p:nvPr/>
            </p:nvSpPr>
            <p:spPr bwMode="auto">
              <a:xfrm>
                <a:off x="459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45" name="Line 407"/>
              <p:cNvSpPr>
                <a:spLocks noChangeShapeType="1"/>
              </p:cNvSpPr>
              <p:nvPr/>
            </p:nvSpPr>
            <p:spPr bwMode="auto">
              <a:xfrm>
                <a:off x="465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46" name="Line 408"/>
              <p:cNvSpPr>
                <a:spLocks noChangeShapeType="1"/>
              </p:cNvSpPr>
              <p:nvPr/>
            </p:nvSpPr>
            <p:spPr bwMode="auto">
              <a:xfrm>
                <a:off x="3843" y="3432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47" name="Line 409"/>
              <p:cNvSpPr>
                <a:spLocks noChangeShapeType="1"/>
              </p:cNvSpPr>
              <p:nvPr/>
            </p:nvSpPr>
            <p:spPr bwMode="auto">
              <a:xfrm>
                <a:off x="3843" y="3540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48" name="Line 410"/>
              <p:cNvSpPr>
                <a:spLocks noChangeShapeType="1"/>
              </p:cNvSpPr>
              <p:nvPr/>
            </p:nvSpPr>
            <p:spPr bwMode="auto">
              <a:xfrm>
                <a:off x="3843" y="3324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6428" name="Line 411"/>
            <p:cNvSpPr>
              <a:spLocks noChangeShapeType="1"/>
            </p:cNvSpPr>
            <p:nvPr/>
          </p:nvSpPr>
          <p:spPr bwMode="auto">
            <a:xfrm rot="10800000">
              <a:off x="4031" y="3215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29" name="Line 412"/>
            <p:cNvSpPr>
              <a:spLocks noChangeShapeType="1"/>
            </p:cNvSpPr>
            <p:nvPr/>
          </p:nvSpPr>
          <p:spPr bwMode="auto">
            <a:xfrm rot="10800000">
              <a:off x="2256" y="3648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8" name="Group 437"/>
          <p:cNvGrpSpPr>
            <a:grpSpLocks/>
          </p:cNvGrpSpPr>
          <p:nvPr/>
        </p:nvGrpSpPr>
        <p:grpSpPr bwMode="auto">
          <a:xfrm>
            <a:off x="3733800" y="5943600"/>
            <a:ext cx="2819400" cy="685800"/>
            <a:chOff x="2352" y="3744"/>
            <a:chExt cx="1776" cy="432"/>
          </a:xfrm>
        </p:grpSpPr>
        <p:grpSp>
          <p:nvGrpSpPr>
            <p:cNvPr id="29" name="Group 414"/>
            <p:cNvGrpSpPr>
              <a:grpSpLocks/>
            </p:cNvGrpSpPr>
            <p:nvPr/>
          </p:nvGrpSpPr>
          <p:grpSpPr bwMode="auto">
            <a:xfrm>
              <a:off x="2784" y="3744"/>
              <a:ext cx="810" cy="432"/>
              <a:chOff x="3843" y="3216"/>
              <a:chExt cx="810" cy="432"/>
            </a:xfrm>
          </p:grpSpPr>
          <p:sp>
            <p:nvSpPr>
              <p:cNvPr id="16408" name="Line 415"/>
              <p:cNvSpPr>
                <a:spLocks noChangeShapeType="1"/>
              </p:cNvSpPr>
              <p:nvPr/>
            </p:nvSpPr>
            <p:spPr bwMode="auto">
              <a:xfrm>
                <a:off x="384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09" name="Line 416"/>
              <p:cNvSpPr>
                <a:spLocks noChangeShapeType="1"/>
              </p:cNvSpPr>
              <p:nvPr/>
            </p:nvSpPr>
            <p:spPr bwMode="auto">
              <a:xfrm>
                <a:off x="389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10" name="Line 417"/>
              <p:cNvSpPr>
                <a:spLocks noChangeShapeType="1"/>
              </p:cNvSpPr>
              <p:nvPr/>
            </p:nvSpPr>
            <p:spPr bwMode="auto">
              <a:xfrm>
                <a:off x="395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11" name="Line 418"/>
              <p:cNvSpPr>
                <a:spLocks noChangeShapeType="1"/>
              </p:cNvSpPr>
              <p:nvPr/>
            </p:nvSpPr>
            <p:spPr bwMode="auto">
              <a:xfrm>
                <a:off x="400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12" name="Line 419"/>
              <p:cNvSpPr>
                <a:spLocks noChangeShapeType="1"/>
              </p:cNvSpPr>
              <p:nvPr/>
            </p:nvSpPr>
            <p:spPr bwMode="auto">
              <a:xfrm>
                <a:off x="405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13" name="Line 420"/>
              <p:cNvSpPr>
                <a:spLocks noChangeShapeType="1"/>
              </p:cNvSpPr>
              <p:nvPr/>
            </p:nvSpPr>
            <p:spPr bwMode="auto">
              <a:xfrm>
                <a:off x="411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14" name="Line 421"/>
              <p:cNvSpPr>
                <a:spLocks noChangeShapeType="1"/>
              </p:cNvSpPr>
              <p:nvPr/>
            </p:nvSpPr>
            <p:spPr bwMode="auto">
              <a:xfrm>
                <a:off x="416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15" name="Line 422"/>
              <p:cNvSpPr>
                <a:spLocks noChangeShapeType="1"/>
              </p:cNvSpPr>
              <p:nvPr/>
            </p:nvSpPr>
            <p:spPr bwMode="auto">
              <a:xfrm>
                <a:off x="422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16" name="Line 423"/>
              <p:cNvSpPr>
                <a:spLocks noChangeShapeType="1"/>
              </p:cNvSpPr>
              <p:nvPr/>
            </p:nvSpPr>
            <p:spPr bwMode="auto">
              <a:xfrm>
                <a:off x="427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17" name="Line 424"/>
              <p:cNvSpPr>
                <a:spLocks noChangeShapeType="1"/>
              </p:cNvSpPr>
              <p:nvPr/>
            </p:nvSpPr>
            <p:spPr bwMode="auto">
              <a:xfrm>
                <a:off x="432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18" name="Line 425"/>
              <p:cNvSpPr>
                <a:spLocks noChangeShapeType="1"/>
              </p:cNvSpPr>
              <p:nvPr/>
            </p:nvSpPr>
            <p:spPr bwMode="auto">
              <a:xfrm>
                <a:off x="438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19" name="Line 426"/>
              <p:cNvSpPr>
                <a:spLocks noChangeShapeType="1"/>
              </p:cNvSpPr>
              <p:nvPr/>
            </p:nvSpPr>
            <p:spPr bwMode="auto">
              <a:xfrm>
                <a:off x="4437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20" name="Line 427"/>
              <p:cNvSpPr>
                <a:spLocks noChangeShapeType="1"/>
              </p:cNvSpPr>
              <p:nvPr/>
            </p:nvSpPr>
            <p:spPr bwMode="auto">
              <a:xfrm>
                <a:off x="4491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21" name="Line 428"/>
              <p:cNvSpPr>
                <a:spLocks noChangeShapeType="1"/>
              </p:cNvSpPr>
              <p:nvPr/>
            </p:nvSpPr>
            <p:spPr bwMode="auto">
              <a:xfrm>
                <a:off x="4545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22" name="Line 429"/>
              <p:cNvSpPr>
                <a:spLocks noChangeShapeType="1"/>
              </p:cNvSpPr>
              <p:nvPr/>
            </p:nvSpPr>
            <p:spPr bwMode="auto">
              <a:xfrm>
                <a:off x="4599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23" name="Line 430"/>
              <p:cNvSpPr>
                <a:spLocks noChangeShapeType="1"/>
              </p:cNvSpPr>
              <p:nvPr/>
            </p:nvSpPr>
            <p:spPr bwMode="auto">
              <a:xfrm>
                <a:off x="4653" y="321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24" name="Line 431"/>
              <p:cNvSpPr>
                <a:spLocks noChangeShapeType="1"/>
              </p:cNvSpPr>
              <p:nvPr/>
            </p:nvSpPr>
            <p:spPr bwMode="auto">
              <a:xfrm>
                <a:off x="3843" y="3432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25" name="Line 432"/>
              <p:cNvSpPr>
                <a:spLocks noChangeShapeType="1"/>
              </p:cNvSpPr>
              <p:nvPr/>
            </p:nvSpPr>
            <p:spPr bwMode="auto">
              <a:xfrm>
                <a:off x="3843" y="3540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426" name="Line 433"/>
              <p:cNvSpPr>
                <a:spLocks noChangeShapeType="1"/>
              </p:cNvSpPr>
              <p:nvPr/>
            </p:nvSpPr>
            <p:spPr bwMode="auto">
              <a:xfrm>
                <a:off x="3843" y="3324"/>
                <a:ext cx="8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6406" name="Line 434"/>
            <p:cNvSpPr>
              <a:spLocks noChangeShapeType="1"/>
            </p:cNvSpPr>
            <p:nvPr/>
          </p:nvSpPr>
          <p:spPr bwMode="auto">
            <a:xfrm>
              <a:off x="2352" y="3744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07" name="Line 435"/>
            <p:cNvSpPr>
              <a:spLocks noChangeShapeType="1"/>
            </p:cNvSpPr>
            <p:nvPr/>
          </p:nvSpPr>
          <p:spPr bwMode="auto">
            <a:xfrm>
              <a:off x="2352" y="3744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2000" smtClean="0"/>
              <a:t>소방시설 범례</a:t>
            </a: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3598863" y="3149600"/>
            <a:ext cx="8572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  <a:latin typeface="Times New Roman" pitchFamily="18" charset="0"/>
              </a:rPr>
              <a:t>   </a:t>
            </a:r>
            <a:endParaRPr lang="en-US" altLang="ko-KR" sz="1600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3727450" y="3155950"/>
            <a:ext cx="6858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  </a:t>
            </a:r>
            <a:r>
              <a:rPr lang="ko-KR" altLang="en-US" sz="900">
                <a:solidFill>
                  <a:srgbClr val="000000"/>
                </a:solidFill>
              </a:rPr>
              <a:t>옥외소화전</a:t>
            </a:r>
            <a:endParaRPr lang="ko-KR" altLang="en-US" sz="160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922713" y="2841625"/>
            <a:ext cx="460375" cy="296863"/>
            <a:chOff x="2555" y="8238"/>
            <a:chExt cx="304" cy="167"/>
          </a:xfrm>
        </p:grpSpPr>
        <p:sp>
          <p:nvSpPr>
            <p:cNvPr id="17711" name="Freeform 7"/>
            <p:cNvSpPr>
              <a:spLocks/>
            </p:cNvSpPr>
            <p:nvPr/>
          </p:nvSpPr>
          <p:spPr bwMode="auto">
            <a:xfrm>
              <a:off x="2562" y="8245"/>
              <a:ext cx="289" cy="153"/>
            </a:xfrm>
            <a:custGeom>
              <a:avLst/>
              <a:gdLst>
                <a:gd name="T0" fmla="*/ 289 w 289"/>
                <a:gd name="T1" fmla="*/ 133 h 153"/>
                <a:gd name="T2" fmla="*/ 288 w 289"/>
                <a:gd name="T3" fmla="*/ 137 h 153"/>
                <a:gd name="T4" fmla="*/ 287 w 289"/>
                <a:gd name="T5" fmla="*/ 141 h 153"/>
                <a:gd name="T6" fmla="*/ 285 w 289"/>
                <a:gd name="T7" fmla="*/ 145 h 153"/>
                <a:gd name="T8" fmla="*/ 282 w 289"/>
                <a:gd name="T9" fmla="*/ 148 h 153"/>
                <a:gd name="T10" fmla="*/ 279 w 289"/>
                <a:gd name="T11" fmla="*/ 150 h 153"/>
                <a:gd name="T12" fmla="*/ 276 w 289"/>
                <a:gd name="T13" fmla="*/ 152 h 153"/>
                <a:gd name="T14" fmla="*/ 272 w 289"/>
                <a:gd name="T15" fmla="*/ 153 h 153"/>
                <a:gd name="T16" fmla="*/ 19 w 289"/>
                <a:gd name="T17" fmla="*/ 153 h 153"/>
                <a:gd name="T18" fmla="*/ 15 w 289"/>
                <a:gd name="T19" fmla="*/ 152 h 153"/>
                <a:gd name="T20" fmla="*/ 11 w 289"/>
                <a:gd name="T21" fmla="*/ 151 h 153"/>
                <a:gd name="T22" fmla="*/ 8 w 289"/>
                <a:gd name="T23" fmla="*/ 149 h 153"/>
                <a:gd name="T24" fmla="*/ 6 w 289"/>
                <a:gd name="T25" fmla="*/ 146 h 153"/>
                <a:gd name="T26" fmla="*/ 3 w 289"/>
                <a:gd name="T27" fmla="*/ 143 h 153"/>
                <a:gd name="T28" fmla="*/ 1 w 289"/>
                <a:gd name="T29" fmla="*/ 139 h 153"/>
                <a:gd name="T30" fmla="*/ 0 w 289"/>
                <a:gd name="T31" fmla="*/ 135 h 153"/>
                <a:gd name="T32" fmla="*/ 0 w 289"/>
                <a:gd name="T33" fmla="*/ 131 h 153"/>
                <a:gd name="T34" fmla="*/ 0 w 289"/>
                <a:gd name="T35" fmla="*/ 20 h 153"/>
                <a:gd name="T36" fmla="*/ 1 w 289"/>
                <a:gd name="T37" fmla="*/ 16 h 153"/>
                <a:gd name="T38" fmla="*/ 2 w 289"/>
                <a:gd name="T39" fmla="*/ 12 h 153"/>
                <a:gd name="T40" fmla="*/ 4 w 289"/>
                <a:gd name="T41" fmla="*/ 8 h 153"/>
                <a:gd name="T42" fmla="*/ 7 w 289"/>
                <a:gd name="T43" fmla="*/ 5 h 153"/>
                <a:gd name="T44" fmla="*/ 10 w 289"/>
                <a:gd name="T45" fmla="*/ 3 h 153"/>
                <a:gd name="T46" fmla="*/ 13 w 289"/>
                <a:gd name="T47" fmla="*/ 1 h 153"/>
                <a:gd name="T48" fmla="*/ 17 w 289"/>
                <a:gd name="T49" fmla="*/ 0 h 153"/>
                <a:gd name="T50" fmla="*/ 270 w 289"/>
                <a:gd name="T51" fmla="*/ 0 h 153"/>
                <a:gd name="T52" fmla="*/ 274 w 289"/>
                <a:gd name="T53" fmla="*/ 0 h 153"/>
                <a:gd name="T54" fmla="*/ 278 w 289"/>
                <a:gd name="T55" fmla="*/ 2 h 153"/>
                <a:gd name="T56" fmla="*/ 281 w 289"/>
                <a:gd name="T57" fmla="*/ 4 h 153"/>
                <a:gd name="T58" fmla="*/ 284 w 289"/>
                <a:gd name="T59" fmla="*/ 7 h 153"/>
                <a:gd name="T60" fmla="*/ 286 w 289"/>
                <a:gd name="T61" fmla="*/ 10 h 153"/>
                <a:gd name="T62" fmla="*/ 288 w 289"/>
                <a:gd name="T63" fmla="*/ 14 h 153"/>
                <a:gd name="T64" fmla="*/ 289 w 289"/>
                <a:gd name="T65" fmla="*/ 18 h 153"/>
                <a:gd name="T66" fmla="*/ 289 w 289"/>
                <a:gd name="T67" fmla="*/ 22 h 15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89"/>
                <a:gd name="T103" fmla="*/ 0 h 153"/>
                <a:gd name="T104" fmla="*/ 289 w 289"/>
                <a:gd name="T105" fmla="*/ 153 h 15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89" h="153">
                  <a:moveTo>
                    <a:pt x="289" y="131"/>
                  </a:moveTo>
                  <a:lnTo>
                    <a:pt x="289" y="133"/>
                  </a:lnTo>
                  <a:lnTo>
                    <a:pt x="289" y="135"/>
                  </a:lnTo>
                  <a:lnTo>
                    <a:pt x="288" y="137"/>
                  </a:lnTo>
                  <a:lnTo>
                    <a:pt x="288" y="139"/>
                  </a:lnTo>
                  <a:lnTo>
                    <a:pt x="287" y="141"/>
                  </a:lnTo>
                  <a:lnTo>
                    <a:pt x="286" y="143"/>
                  </a:lnTo>
                  <a:lnTo>
                    <a:pt x="285" y="145"/>
                  </a:lnTo>
                  <a:lnTo>
                    <a:pt x="284" y="146"/>
                  </a:lnTo>
                  <a:lnTo>
                    <a:pt x="282" y="148"/>
                  </a:lnTo>
                  <a:lnTo>
                    <a:pt x="281" y="149"/>
                  </a:lnTo>
                  <a:lnTo>
                    <a:pt x="279" y="150"/>
                  </a:lnTo>
                  <a:lnTo>
                    <a:pt x="278" y="151"/>
                  </a:lnTo>
                  <a:lnTo>
                    <a:pt x="276" y="152"/>
                  </a:lnTo>
                  <a:lnTo>
                    <a:pt x="274" y="152"/>
                  </a:lnTo>
                  <a:lnTo>
                    <a:pt x="272" y="153"/>
                  </a:lnTo>
                  <a:lnTo>
                    <a:pt x="270" y="153"/>
                  </a:lnTo>
                  <a:lnTo>
                    <a:pt x="19" y="153"/>
                  </a:lnTo>
                  <a:lnTo>
                    <a:pt x="17" y="153"/>
                  </a:lnTo>
                  <a:lnTo>
                    <a:pt x="15" y="152"/>
                  </a:lnTo>
                  <a:lnTo>
                    <a:pt x="13" y="152"/>
                  </a:lnTo>
                  <a:lnTo>
                    <a:pt x="11" y="151"/>
                  </a:lnTo>
                  <a:lnTo>
                    <a:pt x="10" y="150"/>
                  </a:lnTo>
                  <a:lnTo>
                    <a:pt x="8" y="149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3" y="143"/>
                  </a:lnTo>
                  <a:lnTo>
                    <a:pt x="2" y="141"/>
                  </a:lnTo>
                  <a:lnTo>
                    <a:pt x="1" y="139"/>
                  </a:lnTo>
                  <a:lnTo>
                    <a:pt x="1" y="137"/>
                  </a:lnTo>
                  <a:lnTo>
                    <a:pt x="0" y="135"/>
                  </a:lnTo>
                  <a:lnTo>
                    <a:pt x="0" y="133"/>
                  </a:lnTo>
                  <a:lnTo>
                    <a:pt x="0" y="131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2" y="12"/>
                  </a:lnTo>
                  <a:lnTo>
                    <a:pt x="3" y="10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5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70" y="0"/>
                  </a:lnTo>
                  <a:lnTo>
                    <a:pt x="272" y="0"/>
                  </a:lnTo>
                  <a:lnTo>
                    <a:pt x="274" y="0"/>
                  </a:lnTo>
                  <a:lnTo>
                    <a:pt x="276" y="1"/>
                  </a:lnTo>
                  <a:lnTo>
                    <a:pt x="278" y="2"/>
                  </a:lnTo>
                  <a:lnTo>
                    <a:pt x="279" y="3"/>
                  </a:lnTo>
                  <a:lnTo>
                    <a:pt x="281" y="4"/>
                  </a:lnTo>
                  <a:lnTo>
                    <a:pt x="282" y="5"/>
                  </a:lnTo>
                  <a:lnTo>
                    <a:pt x="284" y="7"/>
                  </a:lnTo>
                  <a:lnTo>
                    <a:pt x="285" y="8"/>
                  </a:lnTo>
                  <a:lnTo>
                    <a:pt x="286" y="10"/>
                  </a:lnTo>
                  <a:lnTo>
                    <a:pt x="287" y="12"/>
                  </a:lnTo>
                  <a:lnTo>
                    <a:pt x="288" y="14"/>
                  </a:lnTo>
                  <a:lnTo>
                    <a:pt x="288" y="16"/>
                  </a:lnTo>
                  <a:lnTo>
                    <a:pt x="289" y="18"/>
                  </a:lnTo>
                  <a:lnTo>
                    <a:pt x="289" y="20"/>
                  </a:lnTo>
                  <a:lnTo>
                    <a:pt x="289" y="22"/>
                  </a:lnTo>
                  <a:lnTo>
                    <a:pt x="289" y="131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12" name="Freeform 8"/>
            <p:cNvSpPr>
              <a:spLocks/>
            </p:cNvSpPr>
            <p:nvPr/>
          </p:nvSpPr>
          <p:spPr bwMode="auto">
            <a:xfrm>
              <a:off x="2555" y="8238"/>
              <a:ext cx="304" cy="167"/>
            </a:xfrm>
            <a:custGeom>
              <a:avLst/>
              <a:gdLst>
                <a:gd name="T0" fmla="*/ 296 w 304"/>
                <a:gd name="T1" fmla="*/ 142 h 167"/>
                <a:gd name="T2" fmla="*/ 288 w 304"/>
                <a:gd name="T3" fmla="*/ 144 h 167"/>
                <a:gd name="T4" fmla="*/ 288 w 304"/>
                <a:gd name="T5" fmla="*/ 145 h 167"/>
                <a:gd name="T6" fmla="*/ 286 w 304"/>
                <a:gd name="T7" fmla="*/ 148 h 167"/>
                <a:gd name="T8" fmla="*/ 283 w 304"/>
                <a:gd name="T9" fmla="*/ 151 h 167"/>
                <a:gd name="T10" fmla="*/ 280 w 304"/>
                <a:gd name="T11" fmla="*/ 153 h 167"/>
                <a:gd name="T12" fmla="*/ 278 w 304"/>
                <a:gd name="T13" fmla="*/ 153 h 167"/>
                <a:gd name="T14" fmla="*/ 277 w 304"/>
                <a:gd name="T15" fmla="*/ 153 h 167"/>
                <a:gd name="T16" fmla="*/ 25 w 304"/>
                <a:gd name="T17" fmla="*/ 153 h 167"/>
                <a:gd name="T18" fmla="*/ 23 w 304"/>
                <a:gd name="T19" fmla="*/ 153 h 167"/>
                <a:gd name="T20" fmla="*/ 20 w 304"/>
                <a:gd name="T21" fmla="*/ 151 h 167"/>
                <a:gd name="T22" fmla="*/ 14 w 304"/>
                <a:gd name="T23" fmla="*/ 155 h 167"/>
                <a:gd name="T24" fmla="*/ 14 w 304"/>
                <a:gd name="T25" fmla="*/ 146 h 167"/>
                <a:gd name="T26" fmla="*/ 15 w 304"/>
                <a:gd name="T27" fmla="*/ 145 h 167"/>
                <a:gd name="T28" fmla="*/ 15 w 304"/>
                <a:gd name="T29" fmla="*/ 144 h 167"/>
                <a:gd name="T30" fmla="*/ 14 w 304"/>
                <a:gd name="T31" fmla="*/ 142 h 167"/>
                <a:gd name="T32" fmla="*/ 14 w 304"/>
                <a:gd name="T33" fmla="*/ 25 h 167"/>
                <a:gd name="T34" fmla="*/ 14 w 304"/>
                <a:gd name="T35" fmla="*/ 26 h 167"/>
                <a:gd name="T36" fmla="*/ 14 w 304"/>
                <a:gd name="T37" fmla="*/ 24 h 167"/>
                <a:gd name="T38" fmla="*/ 16 w 304"/>
                <a:gd name="T39" fmla="*/ 20 h 167"/>
                <a:gd name="T40" fmla="*/ 20 w 304"/>
                <a:gd name="T41" fmla="*/ 15 h 167"/>
                <a:gd name="T42" fmla="*/ 18 w 304"/>
                <a:gd name="T43" fmla="*/ 17 h 167"/>
                <a:gd name="T44" fmla="*/ 21 w 304"/>
                <a:gd name="T45" fmla="*/ 15 h 167"/>
                <a:gd name="T46" fmla="*/ 24 w 304"/>
                <a:gd name="T47" fmla="*/ 14 h 167"/>
                <a:gd name="T48" fmla="*/ 281 w 304"/>
                <a:gd name="T49" fmla="*/ 7 h 167"/>
                <a:gd name="T50" fmla="*/ 280 w 304"/>
                <a:gd name="T51" fmla="*/ 14 h 167"/>
                <a:gd name="T52" fmla="*/ 283 w 304"/>
                <a:gd name="T53" fmla="*/ 16 h 167"/>
                <a:gd name="T54" fmla="*/ 286 w 304"/>
                <a:gd name="T55" fmla="*/ 18 h 167"/>
                <a:gd name="T56" fmla="*/ 288 w 304"/>
                <a:gd name="T57" fmla="*/ 21 h 167"/>
                <a:gd name="T58" fmla="*/ 290 w 304"/>
                <a:gd name="T59" fmla="*/ 28 h 167"/>
                <a:gd name="T60" fmla="*/ 289 w 304"/>
                <a:gd name="T61" fmla="*/ 138 h 167"/>
                <a:gd name="T62" fmla="*/ 304 w 304"/>
                <a:gd name="T63" fmla="*/ 25 h 167"/>
                <a:gd name="T64" fmla="*/ 303 w 304"/>
                <a:gd name="T65" fmla="*/ 23 h 167"/>
                <a:gd name="T66" fmla="*/ 301 w 304"/>
                <a:gd name="T67" fmla="*/ 16 h 167"/>
                <a:gd name="T68" fmla="*/ 296 w 304"/>
                <a:gd name="T69" fmla="*/ 9 h 167"/>
                <a:gd name="T70" fmla="*/ 286 w 304"/>
                <a:gd name="T71" fmla="*/ 10 h 167"/>
                <a:gd name="T72" fmla="*/ 284 w 304"/>
                <a:gd name="T73" fmla="*/ 1 h 167"/>
                <a:gd name="T74" fmla="*/ 26 w 304"/>
                <a:gd name="T75" fmla="*/ 0 h 167"/>
                <a:gd name="T76" fmla="*/ 19 w 304"/>
                <a:gd name="T77" fmla="*/ 1 h 167"/>
                <a:gd name="T78" fmla="*/ 17 w 304"/>
                <a:gd name="T79" fmla="*/ 10 h 167"/>
                <a:gd name="T80" fmla="*/ 9 w 304"/>
                <a:gd name="T81" fmla="*/ 7 h 167"/>
                <a:gd name="T82" fmla="*/ 10 w 304"/>
                <a:gd name="T83" fmla="*/ 8 h 167"/>
                <a:gd name="T84" fmla="*/ 3 w 304"/>
                <a:gd name="T85" fmla="*/ 16 h 167"/>
                <a:gd name="T86" fmla="*/ 1 w 304"/>
                <a:gd name="T87" fmla="*/ 23 h 167"/>
                <a:gd name="T88" fmla="*/ 0 w 304"/>
                <a:gd name="T89" fmla="*/ 25 h 167"/>
                <a:gd name="T90" fmla="*/ 0 w 304"/>
                <a:gd name="T91" fmla="*/ 140 h 167"/>
                <a:gd name="T92" fmla="*/ 2 w 304"/>
                <a:gd name="T93" fmla="*/ 147 h 167"/>
                <a:gd name="T94" fmla="*/ 2 w 304"/>
                <a:gd name="T95" fmla="*/ 149 h 167"/>
                <a:gd name="T96" fmla="*/ 6 w 304"/>
                <a:gd name="T97" fmla="*/ 157 h 167"/>
                <a:gd name="T98" fmla="*/ 7 w 304"/>
                <a:gd name="T99" fmla="*/ 156 h 167"/>
                <a:gd name="T100" fmla="*/ 12 w 304"/>
                <a:gd name="T101" fmla="*/ 162 h 167"/>
                <a:gd name="T102" fmla="*/ 15 w 304"/>
                <a:gd name="T103" fmla="*/ 164 h 167"/>
                <a:gd name="T104" fmla="*/ 22 w 304"/>
                <a:gd name="T105" fmla="*/ 159 h 167"/>
                <a:gd name="T106" fmla="*/ 26 w 304"/>
                <a:gd name="T107" fmla="*/ 167 h 167"/>
                <a:gd name="T108" fmla="*/ 282 w 304"/>
                <a:gd name="T109" fmla="*/ 166 h 167"/>
                <a:gd name="T110" fmla="*/ 283 w 304"/>
                <a:gd name="T111" fmla="*/ 166 h 167"/>
                <a:gd name="T112" fmla="*/ 291 w 304"/>
                <a:gd name="T113" fmla="*/ 162 h 167"/>
                <a:gd name="T114" fmla="*/ 294 w 304"/>
                <a:gd name="T115" fmla="*/ 160 h 167"/>
                <a:gd name="T116" fmla="*/ 299 w 304"/>
                <a:gd name="T117" fmla="*/ 153 h 167"/>
                <a:gd name="T118" fmla="*/ 303 w 304"/>
                <a:gd name="T119" fmla="*/ 146 h 167"/>
                <a:gd name="T120" fmla="*/ 303 w 304"/>
                <a:gd name="T121" fmla="*/ 145 h 16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4"/>
                <a:gd name="T184" fmla="*/ 0 h 167"/>
                <a:gd name="T185" fmla="*/ 304 w 304"/>
                <a:gd name="T186" fmla="*/ 167 h 16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4" h="167">
                  <a:moveTo>
                    <a:pt x="304" y="138"/>
                  </a:moveTo>
                  <a:lnTo>
                    <a:pt x="289" y="138"/>
                  </a:lnTo>
                  <a:lnTo>
                    <a:pt x="289" y="140"/>
                  </a:lnTo>
                  <a:lnTo>
                    <a:pt x="289" y="142"/>
                  </a:lnTo>
                  <a:lnTo>
                    <a:pt x="296" y="142"/>
                  </a:lnTo>
                  <a:lnTo>
                    <a:pt x="290" y="139"/>
                  </a:lnTo>
                  <a:lnTo>
                    <a:pt x="289" y="141"/>
                  </a:lnTo>
                  <a:lnTo>
                    <a:pt x="288" y="144"/>
                  </a:lnTo>
                  <a:lnTo>
                    <a:pt x="288" y="146"/>
                  </a:lnTo>
                  <a:lnTo>
                    <a:pt x="295" y="146"/>
                  </a:lnTo>
                  <a:lnTo>
                    <a:pt x="289" y="143"/>
                  </a:lnTo>
                  <a:lnTo>
                    <a:pt x="288" y="145"/>
                  </a:lnTo>
                  <a:lnTo>
                    <a:pt x="287" y="147"/>
                  </a:lnTo>
                  <a:lnTo>
                    <a:pt x="286" y="149"/>
                  </a:lnTo>
                  <a:lnTo>
                    <a:pt x="292" y="152"/>
                  </a:lnTo>
                  <a:lnTo>
                    <a:pt x="287" y="147"/>
                  </a:lnTo>
                  <a:lnTo>
                    <a:pt x="286" y="148"/>
                  </a:lnTo>
                  <a:lnTo>
                    <a:pt x="284" y="150"/>
                  </a:lnTo>
                  <a:lnTo>
                    <a:pt x="283" y="151"/>
                  </a:lnTo>
                  <a:lnTo>
                    <a:pt x="288" y="156"/>
                  </a:lnTo>
                  <a:lnTo>
                    <a:pt x="285" y="150"/>
                  </a:lnTo>
                  <a:lnTo>
                    <a:pt x="283" y="151"/>
                  </a:lnTo>
                  <a:lnTo>
                    <a:pt x="281" y="152"/>
                  </a:lnTo>
                  <a:lnTo>
                    <a:pt x="280" y="153"/>
                  </a:lnTo>
                  <a:lnTo>
                    <a:pt x="285" y="158"/>
                  </a:lnTo>
                  <a:lnTo>
                    <a:pt x="282" y="152"/>
                  </a:lnTo>
                  <a:lnTo>
                    <a:pt x="280" y="153"/>
                  </a:lnTo>
                  <a:lnTo>
                    <a:pt x="283" y="159"/>
                  </a:lnTo>
                  <a:lnTo>
                    <a:pt x="283" y="152"/>
                  </a:lnTo>
                  <a:lnTo>
                    <a:pt x="281" y="152"/>
                  </a:lnTo>
                  <a:lnTo>
                    <a:pt x="278" y="153"/>
                  </a:lnTo>
                  <a:lnTo>
                    <a:pt x="276" y="154"/>
                  </a:lnTo>
                  <a:lnTo>
                    <a:pt x="279" y="160"/>
                  </a:lnTo>
                  <a:lnTo>
                    <a:pt x="279" y="153"/>
                  </a:lnTo>
                  <a:lnTo>
                    <a:pt x="277" y="153"/>
                  </a:lnTo>
                  <a:lnTo>
                    <a:pt x="26" y="153"/>
                  </a:lnTo>
                  <a:lnTo>
                    <a:pt x="24" y="153"/>
                  </a:lnTo>
                  <a:lnTo>
                    <a:pt x="24" y="160"/>
                  </a:lnTo>
                  <a:lnTo>
                    <a:pt x="27" y="154"/>
                  </a:lnTo>
                  <a:lnTo>
                    <a:pt x="25" y="153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9"/>
                  </a:lnTo>
                  <a:lnTo>
                    <a:pt x="23" y="153"/>
                  </a:lnTo>
                  <a:lnTo>
                    <a:pt x="21" y="152"/>
                  </a:lnTo>
                  <a:lnTo>
                    <a:pt x="18" y="158"/>
                  </a:lnTo>
                  <a:lnTo>
                    <a:pt x="23" y="153"/>
                  </a:lnTo>
                  <a:lnTo>
                    <a:pt x="22" y="152"/>
                  </a:lnTo>
                  <a:lnTo>
                    <a:pt x="20" y="151"/>
                  </a:lnTo>
                  <a:lnTo>
                    <a:pt x="18" y="150"/>
                  </a:lnTo>
                  <a:lnTo>
                    <a:pt x="15" y="156"/>
                  </a:lnTo>
                  <a:lnTo>
                    <a:pt x="20" y="151"/>
                  </a:lnTo>
                  <a:lnTo>
                    <a:pt x="19" y="150"/>
                  </a:lnTo>
                  <a:lnTo>
                    <a:pt x="14" y="155"/>
                  </a:lnTo>
                  <a:lnTo>
                    <a:pt x="20" y="152"/>
                  </a:lnTo>
                  <a:lnTo>
                    <a:pt x="19" y="150"/>
                  </a:lnTo>
                  <a:lnTo>
                    <a:pt x="18" y="148"/>
                  </a:lnTo>
                  <a:lnTo>
                    <a:pt x="16" y="147"/>
                  </a:lnTo>
                  <a:lnTo>
                    <a:pt x="14" y="146"/>
                  </a:lnTo>
                  <a:lnTo>
                    <a:pt x="11" y="152"/>
                  </a:lnTo>
                  <a:lnTo>
                    <a:pt x="16" y="147"/>
                  </a:lnTo>
                  <a:lnTo>
                    <a:pt x="17" y="149"/>
                  </a:lnTo>
                  <a:lnTo>
                    <a:pt x="16" y="147"/>
                  </a:lnTo>
                  <a:lnTo>
                    <a:pt x="15" y="145"/>
                  </a:lnTo>
                  <a:lnTo>
                    <a:pt x="14" y="143"/>
                  </a:lnTo>
                  <a:lnTo>
                    <a:pt x="8" y="146"/>
                  </a:lnTo>
                  <a:lnTo>
                    <a:pt x="15" y="146"/>
                  </a:lnTo>
                  <a:lnTo>
                    <a:pt x="15" y="144"/>
                  </a:lnTo>
                  <a:lnTo>
                    <a:pt x="14" y="141"/>
                  </a:lnTo>
                  <a:lnTo>
                    <a:pt x="13" y="139"/>
                  </a:lnTo>
                  <a:lnTo>
                    <a:pt x="7" y="142"/>
                  </a:lnTo>
                  <a:lnTo>
                    <a:pt x="14" y="142"/>
                  </a:lnTo>
                  <a:lnTo>
                    <a:pt x="14" y="140"/>
                  </a:lnTo>
                  <a:lnTo>
                    <a:pt x="14" y="138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7" y="25"/>
                  </a:lnTo>
                  <a:lnTo>
                    <a:pt x="13" y="28"/>
                  </a:lnTo>
                  <a:lnTo>
                    <a:pt x="14" y="26"/>
                  </a:lnTo>
                  <a:lnTo>
                    <a:pt x="15" y="23"/>
                  </a:lnTo>
                  <a:lnTo>
                    <a:pt x="15" y="21"/>
                  </a:lnTo>
                  <a:lnTo>
                    <a:pt x="8" y="21"/>
                  </a:lnTo>
                  <a:lnTo>
                    <a:pt x="14" y="24"/>
                  </a:lnTo>
                  <a:lnTo>
                    <a:pt x="15" y="22"/>
                  </a:lnTo>
                  <a:lnTo>
                    <a:pt x="16" y="20"/>
                  </a:lnTo>
                  <a:lnTo>
                    <a:pt x="17" y="18"/>
                  </a:lnTo>
                  <a:lnTo>
                    <a:pt x="11" y="15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6" y="20"/>
                  </a:lnTo>
                  <a:lnTo>
                    <a:pt x="18" y="19"/>
                  </a:lnTo>
                  <a:lnTo>
                    <a:pt x="19" y="17"/>
                  </a:lnTo>
                  <a:lnTo>
                    <a:pt x="20" y="15"/>
                  </a:lnTo>
                  <a:lnTo>
                    <a:pt x="14" y="12"/>
                  </a:lnTo>
                  <a:lnTo>
                    <a:pt x="19" y="17"/>
                  </a:lnTo>
                  <a:lnTo>
                    <a:pt x="20" y="16"/>
                  </a:lnTo>
                  <a:lnTo>
                    <a:pt x="15" y="11"/>
                  </a:lnTo>
                  <a:lnTo>
                    <a:pt x="18" y="17"/>
                  </a:lnTo>
                  <a:lnTo>
                    <a:pt x="20" y="16"/>
                  </a:lnTo>
                  <a:lnTo>
                    <a:pt x="22" y="15"/>
                  </a:lnTo>
                  <a:lnTo>
                    <a:pt x="23" y="14"/>
                  </a:lnTo>
                  <a:lnTo>
                    <a:pt x="18" y="9"/>
                  </a:lnTo>
                  <a:lnTo>
                    <a:pt x="21" y="15"/>
                  </a:lnTo>
                  <a:lnTo>
                    <a:pt x="23" y="14"/>
                  </a:lnTo>
                  <a:lnTo>
                    <a:pt x="25" y="13"/>
                  </a:lnTo>
                  <a:lnTo>
                    <a:pt x="22" y="7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6" y="14"/>
                  </a:lnTo>
                  <a:lnTo>
                    <a:pt x="277" y="14"/>
                  </a:lnTo>
                  <a:lnTo>
                    <a:pt x="279" y="14"/>
                  </a:lnTo>
                  <a:lnTo>
                    <a:pt x="281" y="14"/>
                  </a:lnTo>
                  <a:lnTo>
                    <a:pt x="281" y="7"/>
                  </a:lnTo>
                  <a:lnTo>
                    <a:pt x="278" y="13"/>
                  </a:lnTo>
                  <a:lnTo>
                    <a:pt x="280" y="14"/>
                  </a:lnTo>
                  <a:lnTo>
                    <a:pt x="282" y="15"/>
                  </a:lnTo>
                  <a:lnTo>
                    <a:pt x="285" y="9"/>
                  </a:lnTo>
                  <a:lnTo>
                    <a:pt x="280" y="14"/>
                  </a:lnTo>
                  <a:lnTo>
                    <a:pt x="281" y="15"/>
                  </a:lnTo>
                  <a:lnTo>
                    <a:pt x="283" y="16"/>
                  </a:lnTo>
                  <a:lnTo>
                    <a:pt x="285" y="17"/>
                  </a:lnTo>
                  <a:lnTo>
                    <a:pt x="288" y="11"/>
                  </a:lnTo>
                  <a:lnTo>
                    <a:pt x="283" y="16"/>
                  </a:lnTo>
                  <a:lnTo>
                    <a:pt x="284" y="17"/>
                  </a:lnTo>
                  <a:lnTo>
                    <a:pt x="286" y="19"/>
                  </a:lnTo>
                  <a:lnTo>
                    <a:pt x="287" y="20"/>
                  </a:lnTo>
                  <a:lnTo>
                    <a:pt x="292" y="15"/>
                  </a:lnTo>
                  <a:lnTo>
                    <a:pt x="286" y="18"/>
                  </a:lnTo>
                  <a:lnTo>
                    <a:pt x="287" y="20"/>
                  </a:lnTo>
                  <a:lnTo>
                    <a:pt x="288" y="22"/>
                  </a:lnTo>
                  <a:lnTo>
                    <a:pt x="289" y="24"/>
                  </a:lnTo>
                  <a:lnTo>
                    <a:pt x="295" y="21"/>
                  </a:lnTo>
                  <a:lnTo>
                    <a:pt x="288" y="21"/>
                  </a:lnTo>
                  <a:lnTo>
                    <a:pt x="288" y="23"/>
                  </a:lnTo>
                  <a:lnTo>
                    <a:pt x="289" y="26"/>
                  </a:lnTo>
                  <a:lnTo>
                    <a:pt x="290" y="28"/>
                  </a:lnTo>
                  <a:lnTo>
                    <a:pt x="296" y="25"/>
                  </a:lnTo>
                  <a:lnTo>
                    <a:pt x="289" y="25"/>
                  </a:lnTo>
                  <a:lnTo>
                    <a:pt x="289" y="27"/>
                  </a:lnTo>
                  <a:lnTo>
                    <a:pt x="289" y="29"/>
                  </a:lnTo>
                  <a:lnTo>
                    <a:pt x="289" y="138"/>
                  </a:lnTo>
                  <a:lnTo>
                    <a:pt x="304" y="138"/>
                  </a:lnTo>
                  <a:lnTo>
                    <a:pt x="304" y="29"/>
                  </a:lnTo>
                  <a:lnTo>
                    <a:pt x="304" y="27"/>
                  </a:lnTo>
                  <a:lnTo>
                    <a:pt x="304" y="25"/>
                  </a:lnTo>
                  <a:lnTo>
                    <a:pt x="303" y="22"/>
                  </a:lnTo>
                  <a:lnTo>
                    <a:pt x="302" y="20"/>
                  </a:lnTo>
                  <a:lnTo>
                    <a:pt x="295" y="23"/>
                  </a:lnTo>
                  <a:lnTo>
                    <a:pt x="303" y="23"/>
                  </a:lnTo>
                  <a:lnTo>
                    <a:pt x="303" y="21"/>
                  </a:lnTo>
                  <a:lnTo>
                    <a:pt x="302" y="18"/>
                  </a:lnTo>
                  <a:lnTo>
                    <a:pt x="301" y="16"/>
                  </a:lnTo>
                  <a:lnTo>
                    <a:pt x="299" y="14"/>
                  </a:lnTo>
                  <a:lnTo>
                    <a:pt x="298" y="12"/>
                  </a:lnTo>
                  <a:lnTo>
                    <a:pt x="297" y="10"/>
                  </a:lnTo>
                  <a:lnTo>
                    <a:pt x="296" y="9"/>
                  </a:lnTo>
                  <a:lnTo>
                    <a:pt x="294" y="7"/>
                  </a:lnTo>
                  <a:lnTo>
                    <a:pt x="293" y="6"/>
                  </a:lnTo>
                  <a:lnTo>
                    <a:pt x="291" y="5"/>
                  </a:lnTo>
                  <a:lnTo>
                    <a:pt x="289" y="4"/>
                  </a:lnTo>
                  <a:lnTo>
                    <a:pt x="286" y="10"/>
                  </a:lnTo>
                  <a:lnTo>
                    <a:pt x="291" y="5"/>
                  </a:lnTo>
                  <a:lnTo>
                    <a:pt x="290" y="4"/>
                  </a:lnTo>
                  <a:lnTo>
                    <a:pt x="288" y="3"/>
                  </a:lnTo>
                  <a:lnTo>
                    <a:pt x="286" y="2"/>
                  </a:lnTo>
                  <a:lnTo>
                    <a:pt x="284" y="1"/>
                  </a:lnTo>
                  <a:lnTo>
                    <a:pt x="281" y="0"/>
                  </a:lnTo>
                  <a:lnTo>
                    <a:pt x="279" y="0"/>
                  </a:lnTo>
                  <a:lnTo>
                    <a:pt x="277" y="0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19" y="1"/>
                  </a:lnTo>
                  <a:lnTo>
                    <a:pt x="17" y="2"/>
                  </a:lnTo>
                  <a:lnTo>
                    <a:pt x="15" y="3"/>
                  </a:lnTo>
                  <a:lnTo>
                    <a:pt x="13" y="4"/>
                  </a:lnTo>
                  <a:lnTo>
                    <a:pt x="12" y="5"/>
                  </a:lnTo>
                  <a:lnTo>
                    <a:pt x="17" y="10"/>
                  </a:lnTo>
                  <a:lnTo>
                    <a:pt x="14" y="4"/>
                  </a:lnTo>
                  <a:lnTo>
                    <a:pt x="12" y="5"/>
                  </a:lnTo>
                  <a:lnTo>
                    <a:pt x="10" y="6"/>
                  </a:lnTo>
                  <a:lnTo>
                    <a:pt x="9" y="7"/>
                  </a:lnTo>
                  <a:lnTo>
                    <a:pt x="8" y="9"/>
                  </a:lnTo>
                  <a:lnTo>
                    <a:pt x="7" y="11"/>
                  </a:lnTo>
                  <a:lnTo>
                    <a:pt x="8" y="9"/>
                  </a:lnTo>
                  <a:lnTo>
                    <a:pt x="13" y="14"/>
                  </a:lnTo>
                  <a:lnTo>
                    <a:pt x="10" y="8"/>
                  </a:lnTo>
                  <a:lnTo>
                    <a:pt x="8" y="9"/>
                  </a:lnTo>
                  <a:lnTo>
                    <a:pt x="6" y="10"/>
                  </a:lnTo>
                  <a:lnTo>
                    <a:pt x="5" y="12"/>
                  </a:lnTo>
                  <a:lnTo>
                    <a:pt x="4" y="14"/>
                  </a:lnTo>
                  <a:lnTo>
                    <a:pt x="3" y="16"/>
                  </a:lnTo>
                  <a:lnTo>
                    <a:pt x="2" y="18"/>
                  </a:lnTo>
                  <a:lnTo>
                    <a:pt x="1" y="21"/>
                  </a:lnTo>
                  <a:lnTo>
                    <a:pt x="1" y="23"/>
                  </a:lnTo>
                  <a:lnTo>
                    <a:pt x="8" y="23"/>
                  </a:lnTo>
                  <a:lnTo>
                    <a:pt x="2" y="20"/>
                  </a:lnTo>
                  <a:lnTo>
                    <a:pt x="1" y="22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0" y="138"/>
                  </a:lnTo>
                  <a:lnTo>
                    <a:pt x="0" y="140"/>
                  </a:lnTo>
                  <a:lnTo>
                    <a:pt x="0" y="142"/>
                  </a:lnTo>
                  <a:lnTo>
                    <a:pt x="1" y="145"/>
                  </a:lnTo>
                  <a:lnTo>
                    <a:pt x="2" y="147"/>
                  </a:lnTo>
                  <a:lnTo>
                    <a:pt x="8" y="144"/>
                  </a:lnTo>
                  <a:lnTo>
                    <a:pt x="1" y="144"/>
                  </a:lnTo>
                  <a:lnTo>
                    <a:pt x="1" y="146"/>
                  </a:lnTo>
                  <a:lnTo>
                    <a:pt x="2" y="149"/>
                  </a:lnTo>
                  <a:lnTo>
                    <a:pt x="3" y="151"/>
                  </a:lnTo>
                  <a:lnTo>
                    <a:pt x="4" y="153"/>
                  </a:lnTo>
                  <a:lnTo>
                    <a:pt x="5" y="155"/>
                  </a:lnTo>
                  <a:lnTo>
                    <a:pt x="6" y="157"/>
                  </a:lnTo>
                  <a:lnTo>
                    <a:pt x="8" y="158"/>
                  </a:lnTo>
                  <a:lnTo>
                    <a:pt x="10" y="159"/>
                  </a:lnTo>
                  <a:lnTo>
                    <a:pt x="8" y="158"/>
                  </a:lnTo>
                  <a:lnTo>
                    <a:pt x="13" y="153"/>
                  </a:lnTo>
                  <a:lnTo>
                    <a:pt x="7" y="156"/>
                  </a:lnTo>
                  <a:lnTo>
                    <a:pt x="8" y="158"/>
                  </a:lnTo>
                  <a:lnTo>
                    <a:pt x="9" y="160"/>
                  </a:lnTo>
                  <a:lnTo>
                    <a:pt x="10" y="161"/>
                  </a:lnTo>
                  <a:lnTo>
                    <a:pt x="12" y="162"/>
                  </a:lnTo>
                  <a:lnTo>
                    <a:pt x="14" y="163"/>
                  </a:lnTo>
                  <a:lnTo>
                    <a:pt x="17" y="157"/>
                  </a:lnTo>
                  <a:lnTo>
                    <a:pt x="12" y="162"/>
                  </a:lnTo>
                  <a:lnTo>
                    <a:pt x="13" y="163"/>
                  </a:lnTo>
                  <a:lnTo>
                    <a:pt x="15" y="164"/>
                  </a:lnTo>
                  <a:lnTo>
                    <a:pt x="17" y="165"/>
                  </a:lnTo>
                  <a:lnTo>
                    <a:pt x="20" y="166"/>
                  </a:lnTo>
                  <a:lnTo>
                    <a:pt x="22" y="166"/>
                  </a:lnTo>
                  <a:lnTo>
                    <a:pt x="22" y="159"/>
                  </a:lnTo>
                  <a:lnTo>
                    <a:pt x="19" y="165"/>
                  </a:lnTo>
                  <a:lnTo>
                    <a:pt x="21" y="166"/>
                  </a:lnTo>
                  <a:lnTo>
                    <a:pt x="24" y="167"/>
                  </a:lnTo>
                  <a:lnTo>
                    <a:pt x="26" y="167"/>
                  </a:lnTo>
                  <a:lnTo>
                    <a:pt x="277" y="167"/>
                  </a:lnTo>
                  <a:lnTo>
                    <a:pt x="279" y="167"/>
                  </a:lnTo>
                  <a:lnTo>
                    <a:pt x="282" y="166"/>
                  </a:lnTo>
                  <a:lnTo>
                    <a:pt x="284" y="165"/>
                  </a:lnTo>
                  <a:lnTo>
                    <a:pt x="281" y="159"/>
                  </a:lnTo>
                  <a:lnTo>
                    <a:pt x="281" y="166"/>
                  </a:lnTo>
                  <a:lnTo>
                    <a:pt x="283" y="166"/>
                  </a:lnTo>
                  <a:lnTo>
                    <a:pt x="286" y="165"/>
                  </a:lnTo>
                  <a:lnTo>
                    <a:pt x="288" y="164"/>
                  </a:lnTo>
                  <a:lnTo>
                    <a:pt x="290" y="163"/>
                  </a:lnTo>
                  <a:lnTo>
                    <a:pt x="291" y="162"/>
                  </a:lnTo>
                  <a:lnTo>
                    <a:pt x="286" y="157"/>
                  </a:lnTo>
                  <a:lnTo>
                    <a:pt x="289" y="163"/>
                  </a:lnTo>
                  <a:lnTo>
                    <a:pt x="291" y="162"/>
                  </a:lnTo>
                  <a:lnTo>
                    <a:pt x="293" y="161"/>
                  </a:lnTo>
                  <a:lnTo>
                    <a:pt x="294" y="160"/>
                  </a:lnTo>
                  <a:lnTo>
                    <a:pt x="296" y="158"/>
                  </a:lnTo>
                  <a:lnTo>
                    <a:pt x="297" y="157"/>
                  </a:lnTo>
                  <a:lnTo>
                    <a:pt x="298" y="155"/>
                  </a:lnTo>
                  <a:lnTo>
                    <a:pt x="299" y="153"/>
                  </a:lnTo>
                  <a:lnTo>
                    <a:pt x="301" y="151"/>
                  </a:lnTo>
                  <a:lnTo>
                    <a:pt x="302" y="149"/>
                  </a:lnTo>
                  <a:lnTo>
                    <a:pt x="303" y="146"/>
                  </a:lnTo>
                  <a:lnTo>
                    <a:pt x="303" y="144"/>
                  </a:lnTo>
                  <a:lnTo>
                    <a:pt x="295" y="144"/>
                  </a:lnTo>
                  <a:lnTo>
                    <a:pt x="302" y="147"/>
                  </a:lnTo>
                  <a:lnTo>
                    <a:pt x="303" y="145"/>
                  </a:lnTo>
                  <a:lnTo>
                    <a:pt x="304" y="142"/>
                  </a:lnTo>
                  <a:lnTo>
                    <a:pt x="304" y="140"/>
                  </a:lnTo>
                  <a:lnTo>
                    <a:pt x="304" y="138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13" name="Freeform 9"/>
            <p:cNvSpPr>
              <a:spLocks/>
            </p:cNvSpPr>
            <p:nvPr/>
          </p:nvSpPr>
          <p:spPr bwMode="auto">
            <a:xfrm>
              <a:off x="2669" y="8272"/>
              <a:ext cx="79" cy="92"/>
            </a:xfrm>
            <a:custGeom>
              <a:avLst/>
              <a:gdLst>
                <a:gd name="T0" fmla="*/ 79 w 79"/>
                <a:gd name="T1" fmla="*/ 51 h 92"/>
                <a:gd name="T2" fmla="*/ 78 w 79"/>
                <a:gd name="T3" fmla="*/ 58 h 92"/>
                <a:gd name="T4" fmla="*/ 76 w 79"/>
                <a:gd name="T5" fmla="*/ 64 h 92"/>
                <a:gd name="T6" fmla="*/ 73 w 79"/>
                <a:gd name="T7" fmla="*/ 70 h 92"/>
                <a:gd name="T8" fmla="*/ 70 w 79"/>
                <a:gd name="T9" fmla="*/ 75 h 92"/>
                <a:gd name="T10" fmla="*/ 66 w 79"/>
                <a:gd name="T11" fmla="*/ 80 h 92"/>
                <a:gd name="T12" fmla="*/ 62 w 79"/>
                <a:gd name="T13" fmla="*/ 84 h 92"/>
                <a:gd name="T14" fmla="*/ 57 w 79"/>
                <a:gd name="T15" fmla="*/ 87 h 92"/>
                <a:gd name="T16" fmla="*/ 52 w 79"/>
                <a:gd name="T17" fmla="*/ 90 h 92"/>
                <a:gd name="T18" fmla="*/ 46 w 79"/>
                <a:gd name="T19" fmla="*/ 91 h 92"/>
                <a:gd name="T20" fmla="*/ 40 w 79"/>
                <a:gd name="T21" fmla="*/ 92 h 92"/>
                <a:gd name="T22" fmla="*/ 33 w 79"/>
                <a:gd name="T23" fmla="*/ 91 h 92"/>
                <a:gd name="T24" fmla="*/ 27 w 79"/>
                <a:gd name="T25" fmla="*/ 90 h 92"/>
                <a:gd name="T26" fmla="*/ 22 w 79"/>
                <a:gd name="T27" fmla="*/ 87 h 92"/>
                <a:gd name="T28" fmla="*/ 17 w 79"/>
                <a:gd name="T29" fmla="*/ 84 h 92"/>
                <a:gd name="T30" fmla="*/ 13 w 79"/>
                <a:gd name="T31" fmla="*/ 80 h 92"/>
                <a:gd name="T32" fmla="*/ 9 w 79"/>
                <a:gd name="T33" fmla="*/ 75 h 92"/>
                <a:gd name="T34" fmla="*/ 6 w 79"/>
                <a:gd name="T35" fmla="*/ 70 h 92"/>
                <a:gd name="T36" fmla="*/ 3 w 79"/>
                <a:gd name="T37" fmla="*/ 64 h 92"/>
                <a:gd name="T38" fmla="*/ 1 w 79"/>
                <a:gd name="T39" fmla="*/ 58 h 92"/>
                <a:gd name="T40" fmla="*/ 0 w 79"/>
                <a:gd name="T41" fmla="*/ 51 h 92"/>
                <a:gd name="T42" fmla="*/ 0 w 79"/>
                <a:gd name="T43" fmla="*/ 44 h 92"/>
                <a:gd name="T44" fmla="*/ 1 w 79"/>
                <a:gd name="T45" fmla="*/ 37 h 92"/>
                <a:gd name="T46" fmla="*/ 2 w 79"/>
                <a:gd name="T47" fmla="*/ 30 h 92"/>
                <a:gd name="T48" fmla="*/ 5 w 79"/>
                <a:gd name="T49" fmla="*/ 24 h 92"/>
                <a:gd name="T50" fmla="*/ 8 w 79"/>
                <a:gd name="T51" fmla="*/ 19 h 92"/>
                <a:gd name="T52" fmla="*/ 12 w 79"/>
                <a:gd name="T53" fmla="*/ 14 h 92"/>
                <a:gd name="T54" fmla="*/ 16 w 79"/>
                <a:gd name="T55" fmla="*/ 9 h 92"/>
                <a:gd name="T56" fmla="*/ 20 w 79"/>
                <a:gd name="T57" fmla="*/ 6 h 92"/>
                <a:gd name="T58" fmla="*/ 26 w 79"/>
                <a:gd name="T59" fmla="*/ 3 h 92"/>
                <a:gd name="T60" fmla="*/ 31 w 79"/>
                <a:gd name="T61" fmla="*/ 1 h 92"/>
                <a:gd name="T62" fmla="*/ 38 w 79"/>
                <a:gd name="T63" fmla="*/ 0 h 92"/>
                <a:gd name="T64" fmla="*/ 44 w 79"/>
                <a:gd name="T65" fmla="*/ 0 h 92"/>
                <a:gd name="T66" fmla="*/ 50 w 79"/>
                <a:gd name="T67" fmla="*/ 2 h 92"/>
                <a:gd name="T68" fmla="*/ 55 w 79"/>
                <a:gd name="T69" fmla="*/ 4 h 92"/>
                <a:gd name="T70" fmla="*/ 60 w 79"/>
                <a:gd name="T71" fmla="*/ 7 h 92"/>
                <a:gd name="T72" fmla="*/ 65 w 79"/>
                <a:gd name="T73" fmla="*/ 11 h 92"/>
                <a:gd name="T74" fmla="*/ 69 w 79"/>
                <a:gd name="T75" fmla="*/ 15 h 92"/>
                <a:gd name="T76" fmla="*/ 72 w 79"/>
                <a:gd name="T77" fmla="*/ 20 h 92"/>
                <a:gd name="T78" fmla="*/ 75 w 79"/>
                <a:gd name="T79" fmla="*/ 26 h 92"/>
                <a:gd name="T80" fmla="*/ 77 w 79"/>
                <a:gd name="T81" fmla="*/ 32 h 92"/>
                <a:gd name="T82" fmla="*/ 78 w 79"/>
                <a:gd name="T83" fmla="*/ 39 h 92"/>
                <a:gd name="T84" fmla="*/ 79 w 79"/>
                <a:gd name="T85" fmla="*/ 46 h 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9"/>
                <a:gd name="T130" fmla="*/ 0 h 92"/>
                <a:gd name="T131" fmla="*/ 79 w 79"/>
                <a:gd name="T132" fmla="*/ 92 h 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9" h="92">
                  <a:moveTo>
                    <a:pt x="79" y="46"/>
                  </a:moveTo>
                  <a:lnTo>
                    <a:pt x="79" y="48"/>
                  </a:lnTo>
                  <a:lnTo>
                    <a:pt x="79" y="51"/>
                  </a:lnTo>
                  <a:lnTo>
                    <a:pt x="78" y="53"/>
                  </a:lnTo>
                  <a:lnTo>
                    <a:pt x="78" y="55"/>
                  </a:lnTo>
                  <a:lnTo>
                    <a:pt x="78" y="58"/>
                  </a:lnTo>
                  <a:lnTo>
                    <a:pt x="77" y="60"/>
                  </a:lnTo>
                  <a:lnTo>
                    <a:pt x="77" y="62"/>
                  </a:lnTo>
                  <a:lnTo>
                    <a:pt x="76" y="64"/>
                  </a:lnTo>
                  <a:lnTo>
                    <a:pt x="75" y="66"/>
                  </a:lnTo>
                  <a:lnTo>
                    <a:pt x="74" y="68"/>
                  </a:lnTo>
                  <a:lnTo>
                    <a:pt x="73" y="70"/>
                  </a:lnTo>
                  <a:lnTo>
                    <a:pt x="72" y="72"/>
                  </a:lnTo>
                  <a:lnTo>
                    <a:pt x="71" y="73"/>
                  </a:lnTo>
                  <a:lnTo>
                    <a:pt x="70" y="75"/>
                  </a:lnTo>
                  <a:lnTo>
                    <a:pt x="69" y="77"/>
                  </a:lnTo>
                  <a:lnTo>
                    <a:pt x="68" y="78"/>
                  </a:lnTo>
                  <a:lnTo>
                    <a:pt x="66" y="80"/>
                  </a:lnTo>
                  <a:lnTo>
                    <a:pt x="65" y="82"/>
                  </a:lnTo>
                  <a:lnTo>
                    <a:pt x="63" y="83"/>
                  </a:lnTo>
                  <a:lnTo>
                    <a:pt x="62" y="84"/>
                  </a:lnTo>
                  <a:lnTo>
                    <a:pt x="60" y="85"/>
                  </a:lnTo>
                  <a:lnTo>
                    <a:pt x="59" y="87"/>
                  </a:lnTo>
                  <a:lnTo>
                    <a:pt x="57" y="87"/>
                  </a:lnTo>
                  <a:lnTo>
                    <a:pt x="55" y="88"/>
                  </a:lnTo>
                  <a:lnTo>
                    <a:pt x="54" y="89"/>
                  </a:lnTo>
                  <a:lnTo>
                    <a:pt x="52" y="90"/>
                  </a:lnTo>
                  <a:lnTo>
                    <a:pt x="50" y="91"/>
                  </a:lnTo>
                  <a:lnTo>
                    <a:pt x="48" y="91"/>
                  </a:lnTo>
                  <a:lnTo>
                    <a:pt x="46" y="91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0" y="92"/>
                  </a:lnTo>
                  <a:lnTo>
                    <a:pt x="38" y="92"/>
                  </a:lnTo>
                  <a:lnTo>
                    <a:pt x="36" y="92"/>
                  </a:lnTo>
                  <a:lnTo>
                    <a:pt x="33" y="91"/>
                  </a:lnTo>
                  <a:lnTo>
                    <a:pt x="31" y="91"/>
                  </a:lnTo>
                  <a:lnTo>
                    <a:pt x="29" y="91"/>
                  </a:lnTo>
                  <a:lnTo>
                    <a:pt x="27" y="90"/>
                  </a:lnTo>
                  <a:lnTo>
                    <a:pt x="26" y="89"/>
                  </a:lnTo>
                  <a:lnTo>
                    <a:pt x="24" y="88"/>
                  </a:lnTo>
                  <a:lnTo>
                    <a:pt x="22" y="87"/>
                  </a:lnTo>
                  <a:lnTo>
                    <a:pt x="20" y="87"/>
                  </a:lnTo>
                  <a:lnTo>
                    <a:pt x="19" y="85"/>
                  </a:lnTo>
                  <a:lnTo>
                    <a:pt x="17" y="84"/>
                  </a:lnTo>
                  <a:lnTo>
                    <a:pt x="16" y="83"/>
                  </a:lnTo>
                  <a:lnTo>
                    <a:pt x="14" y="82"/>
                  </a:lnTo>
                  <a:lnTo>
                    <a:pt x="13" y="80"/>
                  </a:lnTo>
                  <a:lnTo>
                    <a:pt x="12" y="78"/>
                  </a:lnTo>
                  <a:lnTo>
                    <a:pt x="10" y="77"/>
                  </a:lnTo>
                  <a:lnTo>
                    <a:pt x="9" y="75"/>
                  </a:lnTo>
                  <a:lnTo>
                    <a:pt x="8" y="73"/>
                  </a:lnTo>
                  <a:lnTo>
                    <a:pt x="7" y="72"/>
                  </a:lnTo>
                  <a:lnTo>
                    <a:pt x="6" y="70"/>
                  </a:lnTo>
                  <a:lnTo>
                    <a:pt x="5" y="68"/>
                  </a:lnTo>
                  <a:lnTo>
                    <a:pt x="4" y="66"/>
                  </a:lnTo>
                  <a:lnTo>
                    <a:pt x="3" y="64"/>
                  </a:lnTo>
                  <a:lnTo>
                    <a:pt x="2" y="62"/>
                  </a:lnTo>
                  <a:lnTo>
                    <a:pt x="2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53"/>
                  </a:lnTo>
                  <a:lnTo>
                    <a:pt x="0" y="51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1" y="35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3" y="28"/>
                  </a:lnTo>
                  <a:lnTo>
                    <a:pt x="4" y="26"/>
                  </a:lnTo>
                  <a:lnTo>
                    <a:pt x="5" y="24"/>
                  </a:lnTo>
                  <a:lnTo>
                    <a:pt x="6" y="22"/>
                  </a:lnTo>
                  <a:lnTo>
                    <a:pt x="7" y="20"/>
                  </a:lnTo>
                  <a:lnTo>
                    <a:pt x="8" y="19"/>
                  </a:lnTo>
                  <a:lnTo>
                    <a:pt x="9" y="17"/>
                  </a:lnTo>
                  <a:lnTo>
                    <a:pt x="10" y="15"/>
                  </a:lnTo>
                  <a:lnTo>
                    <a:pt x="12" y="14"/>
                  </a:lnTo>
                  <a:lnTo>
                    <a:pt x="13" y="12"/>
                  </a:lnTo>
                  <a:lnTo>
                    <a:pt x="14" y="11"/>
                  </a:lnTo>
                  <a:lnTo>
                    <a:pt x="16" y="9"/>
                  </a:lnTo>
                  <a:lnTo>
                    <a:pt x="17" y="8"/>
                  </a:lnTo>
                  <a:lnTo>
                    <a:pt x="19" y="7"/>
                  </a:lnTo>
                  <a:lnTo>
                    <a:pt x="20" y="6"/>
                  </a:lnTo>
                  <a:lnTo>
                    <a:pt x="22" y="5"/>
                  </a:lnTo>
                  <a:lnTo>
                    <a:pt x="24" y="4"/>
                  </a:lnTo>
                  <a:lnTo>
                    <a:pt x="26" y="3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3"/>
                  </a:lnTo>
                  <a:lnTo>
                    <a:pt x="55" y="4"/>
                  </a:lnTo>
                  <a:lnTo>
                    <a:pt x="57" y="5"/>
                  </a:lnTo>
                  <a:lnTo>
                    <a:pt x="59" y="6"/>
                  </a:lnTo>
                  <a:lnTo>
                    <a:pt x="60" y="7"/>
                  </a:lnTo>
                  <a:lnTo>
                    <a:pt x="62" y="8"/>
                  </a:lnTo>
                  <a:lnTo>
                    <a:pt x="63" y="9"/>
                  </a:lnTo>
                  <a:lnTo>
                    <a:pt x="65" y="11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69" y="15"/>
                  </a:lnTo>
                  <a:lnTo>
                    <a:pt x="70" y="17"/>
                  </a:lnTo>
                  <a:lnTo>
                    <a:pt x="71" y="19"/>
                  </a:lnTo>
                  <a:lnTo>
                    <a:pt x="72" y="20"/>
                  </a:lnTo>
                  <a:lnTo>
                    <a:pt x="73" y="22"/>
                  </a:lnTo>
                  <a:lnTo>
                    <a:pt x="74" y="24"/>
                  </a:lnTo>
                  <a:lnTo>
                    <a:pt x="75" y="26"/>
                  </a:lnTo>
                  <a:lnTo>
                    <a:pt x="76" y="28"/>
                  </a:lnTo>
                  <a:lnTo>
                    <a:pt x="77" y="30"/>
                  </a:lnTo>
                  <a:lnTo>
                    <a:pt x="77" y="32"/>
                  </a:lnTo>
                  <a:lnTo>
                    <a:pt x="78" y="35"/>
                  </a:lnTo>
                  <a:lnTo>
                    <a:pt x="78" y="37"/>
                  </a:lnTo>
                  <a:lnTo>
                    <a:pt x="78" y="39"/>
                  </a:lnTo>
                  <a:lnTo>
                    <a:pt x="79" y="41"/>
                  </a:lnTo>
                  <a:lnTo>
                    <a:pt x="79" y="44"/>
                  </a:lnTo>
                  <a:lnTo>
                    <a:pt x="79" y="46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14" name="Freeform 10"/>
            <p:cNvSpPr>
              <a:spLocks/>
            </p:cNvSpPr>
            <p:nvPr/>
          </p:nvSpPr>
          <p:spPr bwMode="auto">
            <a:xfrm>
              <a:off x="2619" y="8266"/>
              <a:ext cx="22" cy="14"/>
            </a:xfrm>
            <a:custGeom>
              <a:avLst/>
              <a:gdLst>
                <a:gd name="T0" fmla="*/ 0 w 22"/>
                <a:gd name="T1" fmla="*/ 0 h 14"/>
                <a:gd name="T2" fmla="*/ 0 w 22"/>
                <a:gd name="T3" fmla="*/ 14 h 14"/>
                <a:gd name="T4" fmla="*/ 22 w 22"/>
                <a:gd name="T5" fmla="*/ 14 h 14"/>
                <a:gd name="T6" fmla="*/ 22 w 22"/>
                <a:gd name="T7" fmla="*/ 0 h 14"/>
                <a:gd name="T8" fmla="*/ 0 w 22"/>
                <a:gd name="T9" fmla="*/ 0 h 14"/>
                <a:gd name="T10" fmla="*/ 0 w 22"/>
                <a:gd name="T11" fmla="*/ 14 h 14"/>
                <a:gd name="T12" fmla="*/ 0 w 22"/>
                <a:gd name="T13" fmla="*/ 0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"/>
                <a:gd name="T22" fmla="*/ 0 h 14"/>
                <a:gd name="T23" fmla="*/ 22 w 22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" h="14">
                  <a:moveTo>
                    <a:pt x="0" y="0"/>
                  </a:moveTo>
                  <a:lnTo>
                    <a:pt x="0" y="14"/>
                  </a:lnTo>
                  <a:lnTo>
                    <a:pt x="22" y="14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15" name="Freeform 11"/>
            <p:cNvSpPr>
              <a:spLocks/>
            </p:cNvSpPr>
            <p:nvPr/>
          </p:nvSpPr>
          <p:spPr bwMode="auto">
            <a:xfrm>
              <a:off x="2590" y="8266"/>
              <a:ext cx="29" cy="14"/>
            </a:xfrm>
            <a:custGeom>
              <a:avLst/>
              <a:gdLst>
                <a:gd name="T0" fmla="*/ 0 w 29"/>
                <a:gd name="T1" fmla="*/ 7 h 14"/>
                <a:gd name="T2" fmla="*/ 6 w 29"/>
                <a:gd name="T3" fmla="*/ 14 h 14"/>
                <a:gd name="T4" fmla="*/ 29 w 29"/>
                <a:gd name="T5" fmla="*/ 14 h 14"/>
                <a:gd name="T6" fmla="*/ 29 w 29"/>
                <a:gd name="T7" fmla="*/ 0 h 14"/>
                <a:gd name="T8" fmla="*/ 6 w 29"/>
                <a:gd name="T9" fmla="*/ 0 h 14"/>
                <a:gd name="T10" fmla="*/ 0 w 29"/>
                <a:gd name="T11" fmla="*/ 7 h 14"/>
                <a:gd name="T12" fmla="*/ 6 w 29"/>
                <a:gd name="T13" fmla="*/ 0 h 14"/>
                <a:gd name="T14" fmla="*/ 0 w 29"/>
                <a:gd name="T15" fmla="*/ 0 h 14"/>
                <a:gd name="T16" fmla="*/ 0 w 29"/>
                <a:gd name="T17" fmla="*/ 7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9"/>
                <a:gd name="T28" fmla="*/ 0 h 14"/>
                <a:gd name="T29" fmla="*/ 29 w 29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9" h="14">
                  <a:moveTo>
                    <a:pt x="0" y="7"/>
                  </a:moveTo>
                  <a:lnTo>
                    <a:pt x="6" y="14"/>
                  </a:lnTo>
                  <a:lnTo>
                    <a:pt x="29" y="14"/>
                  </a:lnTo>
                  <a:lnTo>
                    <a:pt x="29" y="0"/>
                  </a:lnTo>
                  <a:lnTo>
                    <a:pt x="6" y="0"/>
                  </a:lnTo>
                  <a:lnTo>
                    <a:pt x="0" y="7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16" name="Freeform 12"/>
            <p:cNvSpPr>
              <a:spLocks/>
            </p:cNvSpPr>
            <p:nvPr/>
          </p:nvSpPr>
          <p:spPr bwMode="auto">
            <a:xfrm>
              <a:off x="2590" y="8273"/>
              <a:ext cx="11" cy="98"/>
            </a:xfrm>
            <a:custGeom>
              <a:avLst/>
              <a:gdLst>
                <a:gd name="T0" fmla="*/ 6 w 11"/>
                <a:gd name="T1" fmla="*/ 98 h 98"/>
                <a:gd name="T2" fmla="*/ 11 w 11"/>
                <a:gd name="T3" fmla="*/ 91 h 98"/>
                <a:gd name="T4" fmla="*/ 11 w 11"/>
                <a:gd name="T5" fmla="*/ 0 h 98"/>
                <a:gd name="T6" fmla="*/ 0 w 11"/>
                <a:gd name="T7" fmla="*/ 0 h 98"/>
                <a:gd name="T8" fmla="*/ 0 w 11"/>
                <a:gd name="T9" fmla="*/ 91 h 98"/>
                <a:gd name="T10" fmla="*/ 6 w 11"/>
                <a:gd name="T11" fmla="*/ 98 h 98"/>
                <a:gd name="T12" fmla="*/ 0 w 11"/>
                <a:gd name="T13" fmla="*/ 91 h 98"/>
                <a:gd name="T14" fmla="*/ 0 w 11"/>
                <a:gd name="T15" fmla="*/ 98 h 98"/>
                <a:gd name="T16" fmla="*/ 6 w 11"/>
                <a:gd name="T17" fmla="*/ 98 h 9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98"/>
                <a:gd name="T29" fmla="*/ 11 w 11"/>
                <a:gd name="T30" fmla="*/ 98 h 9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98">
                  <a:moveTo>
                    <a:pt x="6" y="98"/>
                  </a:moveTo>
                  <a:lnTo>
                    <a:pt x="11" y="91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91"/>
                  </a:lnTo>
                  <a:lnTo>
                    <a:pt x="6" y="98"/>
                  </a:lnTo>
                  <a:lnTo>
                    <a:pt x="0" y="91"/>
                  </a:lnTo>
                  <a:lnTo>
                    <a:pt x="0" y="98"/>
                  </a:lnTo>
                  <a:lnTo>
                    <a:pt x="6" y="98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17" name="Freeform 13"/>
            <p:cNvSpPr>
              <a:spLocks/>
            </p:cNvSpPr>
            <p:nvPr/>
          </p:nvSpPr>
          <p:spPr bwMode="auto">
            <a:xfrm>
              <a:off x="2596" y="8358"/>
              <a:ext cx="23" cy="13"/>
            </a:xfrm>
            <a:custGeom>
              <a:avLst/>
              <a:gdLst>
                <a:gd name="T0" fmla="*/ 23 w 23"/>
                <a:gd name="T1" fmla="*/ 13 h 13"/>
                <a:gd name="T2" fmla="*/ 23 w 23"/>
                <a:gd name="T3" fmla="*/ 0 h 13"/>
                <a:gd name="T4" fmla="*/ 0 w 23"/>
                <a:gd name="T5" fmla="*/ 0 h 13"/>
                <a:gd name="T6" fmla="*/ 0 w 23"/>
                <a:gd name="T7" fmla="*/ 13 h 13"/>
                <a:gd name="T8" fmla="*/ 23 w 23"/>
                <a:gd name="T9" fmla="*/ 13 h 13"/>
                <a:gd name="T10" fmla="*/ 23 w 23"/>
                <a:gd name="T11" fmla="*/ 0 h 13"/>
                <a:gd name="T12" fmla="*/ 23 w 23"/>
                <a:gd name="T13" fmla="*/ 13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"/>
                <a:gd name="T22" fmla="*/ 0 h 13"/>
                <a:gd name="T23" fmla="*/ 23 w 23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" h="13">
                  <a:moveTo>
                    <a:pt x="23" y="13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23" y="13"/>
                  </a:lnTo>
                  <a:lnTo>
                    <a:pt x="23" y="0"/>
                  </a:lnTo>
                  <a:lnTo>
                    <a:pt x="23" y="13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18" name="Rectangle 14"/>
            <p:cNvSpPr>
              <a:spLocks noChangeArrowheads="1"/>
            </p:cNvSpPr>
            <p:nvPr/>
          </p:nvSpPr>
          <p:spPr bwMode="auto">
            <a:xfrm>
              <a:off x="2619" y="8358"/>
              <a:ext cx="22" cy="13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19" name="Freeform 15"/>
            <p:cNvSpPr>
              <a:spLocks/>
            </p:cNvSpPr>
            <p:nvPr/>
          </p:nvSpPr>
          <p:spPr bwMode="auto">
            <a:xfrm>
              <a:off x="2779" y="8358"/>
              <a:ext cx="20" cy="13"/>
            </a:xfrm>
            <a:custGeom>
              <a:avLst/>
              <a:gdLst>
                <a:gd name="T0" fmla="*/ 20 w 20"/>
                <a:gd name="T1" fmla="*/ 13 h 13"/>
                <a:gd name="T2" fmla="*/ 20 w 20"/>
                <a:gd name="T3" fmla="*/ 0 h 13"/>
                <a:gd name="T4" fmla="*/ 0 w 20"/>
                <a:gd name="T5" fmla="*/ 0 h 13"/>
                <a:gd name="T6" fmla="*/ 0 w 20"/>
                <a:gd name="T7" fmla="*/ 13 h 13"/>
                <a:gd name="T8" fmla="*/ 20 w 20"/>
                <a:gd name="T9" fmla="*/ 13 h 13"/>
                <a:gd name="T10" fmla="*/ 20 w 20"/>
                <a:gd name="T11" fmla="*/ 0 h 13"/>
                <a:gd name="T12" fmla="*/ 20 w 20"/>
                <a:gd name="T13" fmla="*/ 13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3"/>
                <a:gd name="T23" fmla="*/ 20 w 20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3">
                  <a:moveTo>
                    <a:pt x="20" y="13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20" y="13"/>
                  </a:lnTo>
                  <a:lnTo>
                    <a:pt x="20" y="0"/>
                  </a:lnTo>
                  <a:lnTo>
                    <a:pt x="20" y="13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20" name="Freeform 16"/>
            <p:cNvSpPr>
              <a:spLocks/>
            </p:cNvSpPr>
            <p:nvPr/>
          </p:nvSpPr>
          <p:spPr bwMode="auto">
            <a:xfrm>
              <a:off x="2799" y="8358"/>
              <a:ext cx="26" cy="13"/>
            </a:xfrm>
            <a:custGeom>
              <a:avLst/>
              <a:gdLst>
                <a:gd name="T0" fmla="*/ 26 w 26"/>
                <a:gd name="T1" fmla="*/ 7 h 13"/>
                <a:gd name="T2" fmla="*/ 20 w 26"/>
                <a:gd name="T3" fmla="*/ 0 h 13"/>
                <a:gd name="T4" fmla="*/ 0 w 26"/>
                <a:gd name="T5" fmla="*/ 0 h 13"/>
                <a:gd name="T6" fmla="*/ 0 w 26"/>
                <a:gd name="T7" fmla="*/ 13 h 13"/>
                <a:gd name="T8" fmla="*/ 20 w 26"/>
                <a:gd name="T9" fmla="*/ 13 h 13"/>
                <a:gd name="T10" fmla="*/ 26 w 26"/>
                <a:gd name="T11" fmla="*/ 7 h 13"/>
                <a:gd name="T12" fmla="*/ 20 w 26"/>
                <a:gd name="T13" fmla="*/ 13 h 13"/>
                <a:gd name="T14" fmla="*/ 26 w 26"/>
                <a:gd name="T15" fmla="*/ 13 h 13"/>
                <a:gd name="T16" fmla="*/ 26 w 26"/>
                <a:gd name="T17" fmla="*/ 7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3"/>
                <a:gd name="T29" fmla="*/ 26 w 26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3">
                  <a:moveTo>
                    <a:pt x="26" y="7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20" y="13"/>
                  </a:lnTo>
                  <a:lnTo>
                    <a:pt x="26" y="7"/>
                  </a:lnTo>
                  <a:lnTo>
                    <a:pt x="20" y="13"/>
                  </a:lnTo>
                  <a:lnTo>
                    <a:pt x="26" y="13"/>
                  </a:lnTo>
                  <a:lnTo>
                    <a:pt x="26" y="7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21" name="Freeform 17"/>
            <p:cNvSpPr>
              <a:spLocks/>
            </p:cNvSpPr>
            <p:nvPr/>
          </p:nvSpPr>
          <p:spPr bwMode="auto">
            <a:xfrm>
              <a:off x="2814" y="8319"/>
              <a:ext cx="11" cy="46"/>
            </a:xfrm>
            <a:custGeom>
              <a:avLst/>
              <a:gdLst>
                <a:gd name="T0" fmla="*/ 11 w 11"/>
                <a:gd name="T1" fmla="*/ 0 h 46"/>
                <a:gd name="T2" fmla="*/ 0 w 11"/>
                <a:gd name="T3" fmla="*/ 0 h 46"/>
                <a:gd name="T4" fmla="*/ 0 w 11"/>
                <a:gd name="T5" fmla="*/ 46 h 46"/>
                <a:gd name="T6" fmla="*/ 11 w 11"/>
                <a:gd name="T7" fmla="*/ 46 h 46"/>
                <a:gd name="T8" fmla="*/ 11 w 11"/>
                <a:gd name="T9" fmla="*/ 0 h 46"/>
                <a:gd name="T10" fmla="*/ 0 w 11"/>
                <a:gd name="T11" fmla="*/ 0 h 46"/>
                <a:gd name="T12" fmla="*/ 11 w 11"/>
                <a:gd name="T13" fmla="*/ 0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"/>
                <a:gd name="T22" fmla="*/ 0 h 46"/>
                <a:gd name="T23" fmla="*/ 11 w 11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" h="46">
                  <a:moveTo>
                    <a:pt x="11" y="0"/>
                  </a:moveTo>
                  <a:lnTo>
                    <a:pt x="0" y="0"/>
                  </a:lnTo>
                  <a:lnTo>
                    <a:pt x="0" y="46"/>
                  </a:lnTo>
                  <a:lnTo>
                    <a:pt x="11" y="46"/>
                  </a:ln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22" name="Freeform 18"/>
            <p:cNvSpPr>
              <a:spLocks/>
            </p:cNvSpPr>
            <p:nvPr/>
          </p:nvSpPr>
          <p:spPr bwMode="auto">
            <a:xfrm>
              <a:off x="2814" y="8266"/>
              <a:ext cx="11" cy="53"/>
            </a:xfrm>
            <a:custGeom>
              <a:avLst/>
              <a:gdLst>
                <a:gd name="T0" fmla="*/ 5 w 11"/>
                <a:gd name="T1" fmla="*/ 0 h 53"/>
                <a:gd name="T2" fmla="*/ 0 w 11"/>
                <a:gd name="T3" fmla="*/ 7 h 53"/>
                <a:gd name="T4" fmla="*/ 0 w 11"/>
                <a:gd name="T5" fmla="*/ 53 h 53"/>
                <a:gd name="T6" fmla="*/ 11 w 11"/>
                <a:gd name="T7" fmla="*/ 53 h 53"/>
                <a:gd name="T8" fmla="*/ 11 w 11"/>
                <a:gd name="T9" fmla="*/ 7 h 53"/>
                <a:gd name="T10" fmla="*/ 5 w 11"/>
                <a:gd name="T11" fmla="*/ 0 h 53"/>
                <a:gd name="T12" fmla="*/ 11 w 11"/>
                <a:gd name="T13" fmla="*/ 7 h 53"/>
                <a:gd name="T14" fmla="*/ 11 w 11"/>
                <a:gd name="T15" fmla="*/ 0 h 53"/>
                <a:gd name="T16" fmla="*/ 5 w 11"/>
                <a:gd name="T17" fmla="*/ 0 h 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53"/>
                <a:gd name="T29" fmla="*/ 11 w 11"/>
                <a:gd name="T30" fmla="*/ 53 h 5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53">
                  <a:moveTo>
                    <a:pt x="5" y="0"/>
                  </a:moveTo>
                  <a:lnTo>
                    <a:pt x="0" y="7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11" y="7"/>
                  </a:lnTo>
                  <a:lnTo>
                    <a:pt x="5" y="0"/>
                  </a:lnTo>
                  <a:lnTo>
                    <a:pt x="11" y="7"/>
                  </a:lnTo>
                  <a:lnTo>
                    <a:pt x="11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23" name="Freeform 19"/>
            <p:cNvSpPr>
              <a:spLocks/>
            </p:cNvSpPr>
            <p:nvPr/>
          </p:nvSpPr>
          <p:spPr bwMode="auto">
            <a:xfrm>
              <a:off x="2799" y="8266"/>
              <a:ext cx="21" cy="14"/>
            </a:xfrm>
            <a:custGeom>
              <a:avLst/>
              <a:gdLst>
                <a:gd name="T0" fmla="*/ 0 w 21"/>
                <a:gd name="T1" fmla="*/ 0 h 14"/>
                <a:gd name="T2" fmla="*/ 0 w 21"/>
                <a:gd name="T3" fmla="*/ 14 h 14"/>
                <a:gd name="T4" fmla="*/ 21 w 21"/>
                <a:gd name="T5" fmla="*/ 14 h 14"/>
                <a:gd name="T6" fmla="*/ 21 w 21"/>
                <a:gd name="T7" fmla="*/ 0 h 14"/>
                <a:gd name="T8" fmla="*/ 0 w 21"/>
                <a:gd name="T9" fmla="*/ 0 h 14"/>
                <a:gd name="T10" fmla="*/ 0 w 21"/>
                <a:gd name="T11" fmla="*/ 14 h 14"/>
                <a:gd name="T12" fmla="*/ 0 w 21"/>
                <a:gd name="T13" fmla="*/ 0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"/>
                <a:gd name="T22" fmla="*/ 0 h 14"/>
                <a:gd name="T23" fmla="*/ 21 w 21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" h="14">
                  <a:moveTo>
                    <a:pt x="0" y="0"/>
                  </a:moveTo>
                  <a:lnTo>
                    <a:pt x="0" y="14"/>
                  </a:lnTo>
                  <a:lnTo>
                    <a:pt x="21" y="14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24" name="Rectangle 20"/>
            <p:cNvSpPr>
              <a:spLocks noChangeArrowheads="1"/>
            </p:cNvSpPr>
            <p:nvPr/>
          </p:nvSpPr>
          <p:spPr bwMode="auto">
            <a:xfrm>
              <a:off x="2779" y="8266"/>
              <a:ext cx="20" cy="14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25" name="Rectangle 21"/>
            <p:cNvSpPr>
              <a:spLocks noChangeArrowheads="1"/>
            </p:cNvSpPr>
            <p:nvPr/>
          </p:nvSpPr>
          <p:spPr bwMode="auto">
            <a:xfrm>
              <a:off x="2596" y="8312"/>
              <a:ext cx="223" cy="13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14" name="Rectangle 22"/>
          <p:cNvSpPr>
            <a:spLocks noChangeArrowheads="1"/>
          </p:cNvSpPr>
          <p:nvPr/>
        </p:nvSpPr>
        <p:spPr bwMode="auto">
          <a:xfrm>
            <a:off x="2493963" y="3127375"/>
            <a:ext cx="8572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  <a:latin typeface="Times New Roman" pitchFamily="18" charset="0"/>
              </a:rPr>
              <a:t>   </a:t>
            </a:r>
            <a:endParaRPr lang="en-US" altLang="ko-KR" sz="1600"/>
          </a:p>
        </p:txBody>
      </p:sp>
      <p:sp>
        <p:nvSpPr>
          <p:cNvPr id="17415" name="Rectangle 23"/>
          <p:cNvSpPr>
            <a:spLocks noChangeArrowheads="1"/>
          </p:cNvSpPr>
          <p:nvPr/>
        </p:nvSpPr>
        <p:spPr bwMode="auto">
          <a:xfrm>
            <a:off x="2620963" y="3135313"/>
            <a:ext cx="6858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  </a:t>
            </a:r>
            <a:r>
              <a:rPr lang="ko-KR" altLang="en-US" sz="900">
                <a:solidFill>
                  <a:srgbClr val="000000"/>
                </a:solidFill>
              </a:rPr>
              <a:t>옥내소화전</a:t>
            </a:r>
            <a:endParaRPr lang="ko-KR" altLang="en-US" sz="1600"/>
          </a:p>
        </p:txBody>
      </p:sp>
      <p:sp>
        <p:nvSpPr>
          <p:cNvPr id="17416" name="Rectangle 24"/>
          <p:cNvSpPr>
            <a:spLocks noChangeArrowheads="1"/>
          </p:cNvSpPr>
          <p:nvPr/>
        </p:nvSpPr>
        <p:spPr bwMode="auto">
          <a:xfrm>
            <a:off x="4767263" y="3155950"/>
            <a:ext cx="533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 </a:t>
            </a:r>
            <a:r>
              <a:rPr lang="ko-KR" altLang="en-US" sz="900">
                <a:solidFill>
                  <a:srgbClr val="000000"/>
                </a:solidFill>
              </a:rPr>
              <a:t>알람밸브</a:t>
            </a:r>
            <a:endParaRPr lang="ko-KR" altLang="en-US" sz="1600"/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887913" y="2862263"/>
            <a:ext cx="419100" cy="296862"/>
            <a:chOff x="3192" y="8249"/>
            <a:chExt cx="276" cy="168"/>
          </a:xfrm>
        </p:grpSpPr>
        <p:sp>
          <p:nvSpPr>
            <p:cNvPr id="17703" name="Rectangle 26"/>
            <p:cNvSpPr>
              <a:spLocks noChangeArrowheads="1"/>
            </p:cNvSpPr>
            <p:nvPr/>
          </p:nvSpPr>
          <p:spPr bwMode="auto">
            <a:xfrm>
              <a:off x="3329" y="8403"/>
              <a:ext cx="2" cy="14"/>
            </a:xfrm>
            <a:prstGeom prst="rect">
              <a:avLst/>
            </a:prstGeom>
            <a:solidFill>
              <a:srgbClr val="009AD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04" name="Freeform 27"/>
            <p:cNvSpPr>
              <a:spLocks/>
            </p:cNvSpPr>
            <p:nvPr/>
          </p:nvSpPr>
          <p:spPr bwMode="auto">
            <a:xfrm>
              <a:off x="3199" y="8256"/>
              <a:ext cx="262" cy="145"/>
            </a:xfrm>
            <a:custGeom>
              <a:avLst/>
              <a:gdLst>
                <a:gd name="T0" fmla="*/ 262 w 262"/>
                <a:gd name="T1" fmla="*/ 126 h 145"/>
                <a:gd name="T2" fmla="*/ 261 w 262"/>
                <a:gd name="T3" fmla="*/ 130 h 145"/>
                <a:gd name="T4" fmla="*/ 259 w 262"/>
                <a:gd name="T5" fmla="*/ 134 h 145"/>
                <a:gd name="T6" fmla="*/ 257 w 262"/>
                <a:gd name="T7" fmla="*/ 137 h 145"/>
                <a:gd name="T8" fmla="*/ 255 w 262"/>
                <a:gd name="T9" fmla="*/ 140 h 145"/>
                <a:gd name="T10" fmla="*/ 252 w 262"/>
                <a:gd name="T11" fmla="*/ 142 h 145"/>
                <a:gd name="T12" fmla="*/ 249 w 262"/>
                <a:gd name="T13" fmla="*/ 144 h 145"/>
                <a:gd name="T14" fmla="*/ 246 w 262"/>
                <a:gd name="T15" fmla="*/ 145 h 145"/>
                <a:gd name="T16" fmla="*/ 18 w 262"/>
                <a:gd name="T17" fmla="*/ 145 h 145"/>
                <a:gd name="T18" fmla="*/ 15 w 262"/>
                <a:gd name="T19" fmla="*/ 145 h 145"/>
                <a:gd name="T20" fmla="*/ 11 w 262"/>
                <a:gd name="T21" fmla="*/ 143 h 145"/>
                <a:gd name="T22" fmla="*/ 7 w 262"/>
                <a:gd name="T23" fmla="*/ 141 h 145"/>
                <a:gd name="T24" fmla="*/ 5 w 262"/>
                <a:gd name="T25" fmla="*/ 139 h 145"/>
                <a:gd name="T26" fmla="*/ 3 w 262"/>
                <a:gd name="T27" fmla="*/ 136 h 145"/>
                <a:gd name="T28" fmla="*/ 1 w 262"/>
                <a:gd name="T29" fmla="*/ 132 h 145"/>
                <a:gd name="T30" fmla="*/ 0 w 262"/>
                <a:gd name="T31" fmla="*/ 128 h 145"/>
                <a:gd name="T32" fmla="*/ 0 w 262"/>
                <a:gd name="T33" fmla="*/ 124 h 145"/>
                <a:gd name="T34" fmla="*/ 0 w 262"/>
                <a:gd name="T35" fmla="*/ 19 h 145"/>
                <a:gd name="T36" fmla="*/ 1 w 262"/>
                <a:gd name="T37" fmla="*/ 15 h 145"/>
                <a:gd name="T38" fmla="*/ 2 w 262"/>
                <a:gd name="T39" fmla="*/ 11 h 145"/>
                <a:gd name="T40" fmla="*/ 4 w 262"/>
                <a:gd name="T41" fmla="*/ 8 h 145"/>
                <a:gd name="T42" fmla="*/ 6 w 262"/>
                <a:gd name="T43" fmla="*/ 5 h 145"/>
                <a:gd name="T44" fmla="*/ 10 w 262"/>
                <a:gd name="T45" fmla="*/ 3 h 145"/>
                <a:gd name="T46" fmla="*/ 13 w 262"/>
                <a:gd name="T47" fmla="*/ 1 h 145"/>
                <a:gd name="T48" fmla="*/ 16 w 262"/>
                <a:gd name="T49" fmla="*/ 0 h 145"/>
                <a:gd name="T50" fmla="*/ 244 w 262"/>
                <a:gd name="T51" fmla="*/ 0 h 145"/>
                <a:gd name="T52" fmla="*/ 248 w 262"/>
                <a:gd name="T53" fmla="*/ 1 h 145"/>
                <a:gd name="T54" fmla="*/ 251 w 262"/>
                <a:gd name="T55" fmla="*/ 2 h 145"/>
                <a:gd name="T56" fmla="*/ 253 w 262"/>
                <a:gd name="T57" fmla="*/ 4 h 145"/>
                <a:gd name="T58" fmla="*/ 256 w 262"/>
                <a:gd name="T59" fmla="*/ 6 h 145"/>
                <a:gd name="T60" fmla="*/ 258 w 262"/>
                <a:gd name="T61" fmla="*/ 9 h 145"/>
                <a:gd name="T62" fmla="*/ 261 w 262"/>
                <a:gd name="T63" fmla="*/ 13 h 145"/>
                <a:gd name="T64" fmla="*/ 262 w 262"/>
                <a:gd name="T65" fmla="*/ 17 h 145"/>
                <a:gd name="T66" fmla="*/ 262 w 262"/>
                <a:gd name="T67" fmla="*/ 21 h 1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2"/>
                <a:gd name="T103" fmla="*/ 0 h 145"/>
                <a:gd name="T104" fmla="*/ 262 w 262"/>
                <a:gd name="T105" fmla="*/ 145 h 14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2" h="145">
                  <a:moveTo>
                    <a:pt x="262" y="124"/>
                  </a:moveTo>
                  <a:lnTo>
                    <a:pt x="262" y="126"/>
                  </a:lnTo>
                  <a:lnTo>
                    <a:pt x="262" y="128"/>
                  </a:lnTo>
                  <a:lnTo>
                    <a:pt x="261" y="130"/>
                  </a:lnTo>
                  <a:lnTo>
                    <a:pt x="261" y="132"/>
                  </a:lnTo>
                  <a:lnTo>
                    <a:pt x="259" y="134"/>
                  </a:lnTo>
                  <a:lnTo>
                    <a:pt x="258" y="136"/>
                  </a:lnTo>
                  <a:lnTo>
                    <a:pt x="257" y="137"/>
                  </a:lnTo>
                  <a:lnTo>
                    <a:pt x="256" y="139"/>
                  </a:lnTo>
                  <a:lnTo>
                    <a:pt x="255" y="140"/>
                  </a:lnTo>
                  <a:lnTo>
                    <a:pt x="253" y="141"/>
                  </a:lnTo>
                  <a:lnTo>
                    <a:pt x="252" y="142"/>
                  </a:lnTo>
                  <a:lnTo>
                    <a:pt x="251" y="143"/>
                  </a:lnTo>
                  <a:lnTo>
                    <a:pt x="249" y="144"/>
                  </a:lnTo>
                  <a:lnTo>
                    <a:pt x="248" y="145"/>
                  </a:lnTo>
                  <a:lnTo>
                    <a:pt x="246" y="145"/>
                  </a:lnTo>
                  <a:lnTo>
                    <a:pt x="244" y="145"/>
                  </a:lnTo>
                  <a:lnTo>
                    <a:pt x="18" y="145"/>
                  </a:lnTo>
                  <a:lnTo>
                    <a:pt x="16" y="145"/>
                  </a:lnTo>
                  <a:lnTo>
                    <a:pt x="15" y="145"/>
                  </a:lnTo>
                  <a:lnTo>
                    <a:pt x="13" y="144"/>
                  </a:lnTo>
                  <a:lnTo>
                    <a:pt x="11" y="143"/>
                  </a:lnTo>
                  <a:lnTo>
                    <a:pt x="10" y="142"/>
                  </a:lnTo>
                  <a:lnTo>
                    <a:pt x="7" y="141"/>
                  </a:lnTo>
                  <a:lnTo>
                    <a:pt x="6" y="140"/>
                  </a:lnTo>
                  <a:lnTo>
                    <a:pt x="5" y="139"/>
                  </a:lnTo>
                  <a:lnTo>
                    <a:pt x="4" y="137"/>
                  </a:lnTo>
                  <a:lnTo>
                    <a:pt x="3" y="136"/>
                  </a:lnTo>
                  <a:lnTo>
                    <a:pt x="2" y="134"/>
                  </a:lnTo>
                  <a:lnTo>
                    <a:pt x="1" y="132"/>
                  </a:lnTo>
                  <a:lnTo>
                    <a:pt x="1" y="130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2" y="11"/>
                  </a:lnTo>
                  <a:lnTo>
                    <a:pt x="3" y="9"/>
                  </a:lnTo>
                  <a:lnTo>
                    <a:pt x="4" y="8"/>
                  </a:lnTo>
                  <a:lnTo>
                    <a:pt x="5" y="6"/>
                  </a:lnTo>
                  <a:lnTo>
                    <a:pt x="6" y="5"/>
                  </a:lnTo>
                  <a:lnTo>
                    <a:pt x="7" y="4"/>
                  </a:lnTo>
                  <a:lnTo>
                    <a:pt x="10" y="3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5" y="1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244" y="0"/>
                  </a:lnTo>
                  <a:lnTo>
                    <a:pt x="246" y="0"/>
                  </a:lnTo>
                  <a:lnTo>
                    <a:pt x="248" y="1"/>
                  </a:lnTo>
                  <a:lnTo>
                    <a:pt x="249" y="1"/>
                  </a:lnTo>
                  <a:lnTo>
                    <a:pt x="251" y="2"/>
                  </a:lnTo>
                  <a:lnTo>
                    <a:pt x="252" y="3"/>
                  </a:lnTo>
                  <a:lnTo>
                    <a:pt x="253" y="4"/>
                  </a:lnTo>
                  <a:lnTo>
                    <a:pt x="255" y="5"/>
                  </a:lnTo>
                  <a:lnTo>
                    <a:pt x="256" y="6"/>
                  </a:lnTo>
                  <a:lnTo>
                    <a:pt x="257" y="8"/>
                  </a:lnTo>
                  <a:lnTo>
                    <a:pt x="258" y="9"/>
                  </a:lnTo>
                  <a:lnTo>
                    <a:pt x="259" y="11"/>
                  </a:lnTo>
                  <a:lnTo>
                    <a:pt x="261" y="13"/>
                  </a:lnTo>
                  <a:lnTo>
                    <a:pt x="261" y="15"/>
                  </a:lnTo>
                  <a:lnTo>
                    <a:pt x="262" y="17"/>
                  </a:lnTo>
                  <a:lnTo>
                    <a:pt x="262" y="19"/>
                  </a:lnTo>
                  <a:lnTo>
                    <a:pt x="262" y="21"/>
                  </a:lnTo>
                  <a:lnTo>
                    <a:pt x="262" y="124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05" name="Freeform 28"/>
            <p:cNvSpPr>
              <a:spLocks/>
            </p:cNvSpPr>
            <p:nvPr/>
          </p:nvSpPr>
          <p:spPr bwMode="auto">
            <a:xfrm>
              <a:off x="3192" y="8249"/>
              <a:ext cx="276" cy="159"/>
            </a:xfrm>
            <a:custGeom>
              <a:avLst/>
              <a:gdLst>
                <a:gd name="T0" fmla="*/ 262 w 276"/>
                <a:gd name="T1" fmla="*/ 132 h 159"/>
                <a:gd name="T2" fmla="*/ 268 w 276"/>
                <a:gd name="T3" fmla="*/ 139 h 159"/>
                <a:gd name="T4" fmla="*/ 260 w 276"/>
                <a:gd name="T5" fmla="*/ 138 h 159"/>
                <a:gd name="T6" fmla="*/ 258 w 276"/>
                <a:gd name="T7" fmla="*/ 141 h 159"/>
                <a:gd name="T8" fmla="*/ 254 w 276"/>
                <a:gd name="T9" fmla="*/ 144 h 159"/>
                <a:gd name="T10" fmla="*/ 250 w 276"/>
                <a:gd name="T11" fmla="*/ 147 h 159"/>
                <a:gd name="T12" fmla="*/ 251 w 276"/>
                <a:gd name="T13" fmla="*/ 145 h 159"/>
                <a:gd name="T14" fmla="*/ 23 w 276"/>
                <a:gd name="T15" fmla="*/ 145 h 159"/>
                <a:gd name="T16" fmla="*/ 18 w 276"/>
                <a:gd name="T17" fmla="*/ 142 h 159"/>
                <a:gd name="T18" fmla="*/ 19 w 276"/>
                <a:gd name="T19" fmla="*/ 143 h 159"/>
                <a:gd name="T20" fmla="*/ 17 w 276"/>
                <a:gd name="T21" fmla="*/ 140 h 159"/>
                <a:gd name="T22" fmla="*/ 16 w 276"/>
                <a:gd name="T23" fmla="*/ 137 h 159"/>
                <a:gd name="T24" fmla="*/ 14 w 276"/>
                <a:gd name="T25" fmla="*/ 133 h 159"/>
                <a:gd name="T26" fmla="*/ 13 w 276"/>
                <a:gd name="T27" fmla="*/ 27 h 159"/>
                <a:gd name="T28" fmla="*/ 8 w 276"/>
                <a:gd name="T29" fmla="*/ 20 h 159"/>
                <a:gd name="T30" fmla="*/ 16 w 276"/>
                <a:gd name="T31" fmla="*/ 21 h 159"/>
                <a:gd name="T32" fmla="*/ 18 w 276"/>
                <a:gd name="T33" fmla="*/ 18 h 159"/>
                <a:gd name="T34" fmla="*/ 22 w 276"/>
                <a:gd name="T35" fmla="*/ 15 h 159"/>
                <a:gd name="T36" fmla="*/ 20 w 276"/>
                <a:gd name="T37" fmla="*/ 15 h 159"/>
                <a:gd name="T38" fmla="*/ 23 w 276"/>
                <a:gd name="T39" fmla="*/ 7 h 159"/>
                <a:gd name="T40" fmla="*/ 253 w 276"/>
                <a:gd name="T41" fmla="*/ 14 h 159"/>
                <a:gd name="T42" fmla="*/ 256 w 276"/>
                <a:gd name="T43" fmla="*/ 15 h 159"/>
                <a:gd name="T44" fmla="*/ 254 w 276"/>
                <a:gd name="T45" fmla="*/ 15 h 159"/>
                <a:gd name="T46" fmla="*/ 258 w 276"/>
                <a:gd name="T47" fmla="*/ 18 h 159"/>
                <a:gd name="T48" fmla="*/ 260 w 276"/>
                <a:gd name="T49" fmla="*/ 21 h 159"/>
                <a:gd name="T50" fmla="*/ 260 w 276"/>
                <a:gd name="T51" fmla="*/ 20 h 159"/>
                <a:gd name="T52" fmla="*/ 269 w 276"/>
                <a:gd name="T53" fmla="*/ 24 h 159"/>
                <a:gd name="T54" fmla="*/ 276 w 276"/>
                <a:gd name="T55" fmla="*/ 28 h 159"/>
                <a:gd name="T56" fmla="*/ 274 w 276"/>
                <a:gd name="T57" fmla="*/ 19 h 159"/>
                <a:gd name="T58" fmla="*/ 274 w 276"/>
                <a:gd name="T59" fmla="*/ 17 h 159"/>
                <a:gd name="T60" fmla="*/ 264 w 276"/>
                <a:gd name="T61" fmla="*/ 15 h 159"/>
                <a:gd name="T62" fmla="*/ 265 w 276"/>
                <a:gd name="T63" fmla="*/ 6 h 159"/>
                <a:gd name="T64" fmla="*/ 261 w 276"/>
                <a:gd name="T65" fmla="*/ 3 h 159"/>
                <a:gd name="T66" fmla="*/ 258 w 276"/>
                <a:gd name="T67" fmla="*/ 2 h 159"/>
                <a:gd name="T68" fmla="*/ 23 w 276"/>
                <a:gd name="T69" fmla="*/ 0 h 159"/>
                <a:gd name="T70" fmla="*/ 19 w 276"/>
                <a:gd name="T71" fmla="*/ 2 h 159"/>
                <a:gd name="T72" fmla="*/ 17 w 276"/>
                <a:gd name="T73" fmla="*/ 2 h 159"/>
                <a:gd name="T74" fmla="*/ 11 w 276"/>
                <a:gd name="T75" fmla="*/ 5 h 159"/>
                <a:gd name="T76" fmla="*/ 5 w 276"/>
                <a:gd name="T77" fmla="*/ 12 h 159"/>
                <a:gd name="T78" fmla="*/ 3 w 276"/>
                <a:gd name="T79" fmla="*/ 15 h 159"/>
                <a:gd name="T80" fmla="*/ 8 w 276"/>
                <a:gd name="T81" fmla="*/ 22 h 159"/>
                <a:gd name="T82" fmla="*/ 0 w 276"/>
                <a:gd name="T83" fmla="*/ 26 h 159"/>
                <a:gd name="T84" fmla="*/ 1 w 276"/>
                <a:gd name="T85" fmla="*/ 138 h 159"/>
                <a:gd name="T86" fmla="*/ 1 w 276"/>
                <a:gd name="T87" fmla="*/ 139 h 159"/>
                <a:gd name="T88" fmla="*/ 5 w 276"/>
                <a:gd name="T89" fmla="*/ 148 h 159"/>
                <a:gd name="T90" fmla="*/ 7 w 276"/>
                <a:gd name="T91" fmla="*/ 151 h 159"/>
                <a:gd name="T92" fmla="*/ 11 w 276"/>
                <a:gd name="T93" fmla="*/ 154 h 159"/>
                <a:gd name="T94" fmla="*/ 22 w 276"/>
                <a:gd name="T95" fmla="*/ 159 h 159"/>
                <a:gd name="T96" fmla="*/ 255 w 276"/>
                <a:gd name="T97" fmla="*/ 159 h 159"/>
                <a:gd name="T98" fmla="*/ 261 w 276"/>
                <a:gd name="T99" fmla="*/ 156 h 159"/>
                <a:gd name="T100" fmla="*/ 265 w 276"/>
                <a:gd name="T101" fmla="*/ 153 h 159"/>
                <a:gd name="T102" fmla="*/ 264 w 276"/>
                <a:gd name="T103" fmla="*/ 144 h 159"/>
                <a:gd name="T104" fmla="*/ 274 w 276"/>
                <a:gd name="T105" fmla="*/ 142 h 159"/>
                <a:gd name="T106" fmla="*/ 274 w 276"/>
                <a:gd name="T107" fmla="*/ 140 h 159"/>
                <a:gd name="T108" fmla="*/ 276 w 276"/>
                <a:gd name="T109" fmla="*/ 131 h 15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76"/>
                <a:gd name="T166" fmla="*/ 0 h 159"/>
                <a:gd name="T167" fmla="*/ 276 w 276"/>
                <a:gd name="T168" fmla="*/ 159 h 15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76" h="159">
                  <a:moveTo>
                    <a:pt x="276" y="131"/>
                  </a:moveTo>
                  <a:lnTo>
                    <a:pt x="261" y="131"/>
                  </a:lnTo>
                  <a:lnTo>
                    <a:pt x="261" y="133"/>
                  </a:lnTo>
                  <a:lnTo>
                    <a:pt x="261" y="135"/>
                  </a:lnTo>
                  <a:lnTo>
                    <a:pt x="269" y="135"/>
                  </a:lnTo>
                  <a:lnTo>
                    <a:pt x="262" y="132"/>
                  </a:lnTo>
                  <a:lnTo>
                    <a:pt x="261" y="134"/>
                  </a:lnTo>
                  <a:lnTo>
                    <a:pt x="260" y="137"/>
                  </a:lnTo>
                  <a:lnTo>
                    <a:pt x="260" y="139"/>
                  </a:lnTo>
                  <a:lnTo>
                    <a:pt x="268" y="139"/>
                  </a:lnTo>
                  <a:lnTo>
                    <a:pt x="261" y="136"/>
                  </a:lnTo>
                  <a:lnTo>
                    <a:pt x="260" y="138"/>
                  </a:lnTo>
                  <a:lnTo>
                    <a:pt x="259" y="140"/>
                  </a:lnTo>
                  <a:lnTo>
                    <a:pt x="265" y="143"/>
                  </a:lnTo>
                  <a:lnTo>
                    <a:pt x="260" y="138"/>
                  </a:lnTo>
                  <a:lnTo>
                    <a:pt x="259" y="139"/>
                  </a:lnTo>
                  <a:lnTo>
                    <a:pt x="258" y="141"/>
                  </a:lnTo>
                  <a:lnTo>
                    <a:pt x="257" y="143"/>
                  </a:lnTo>
                  <a:lnTo>
                    <a:pt x="263" y="146"/>
                  </a:lnTo>
                  <a:lnTo>
                    <a:pt x="258" y="141"/>
                  </a:lnTo>
                  <a:lnTo>
                    <a:pt x="257" y="142"/>
                  </a:lnTo>
                  <a:lnTo>
                    <a:pt x="262" y="147"/>
                  </a:lnTo>
                  <a:lnTo>
                    <a:pt x="259" y="141"/>
                  </a:lnTo>
                  <a:lnTo>
                    <a:pt x="257" y="142"/>
                  </a:lnTo>
                  <a:lnTo>
                    <a:pt x="255" y="143"/>
                  </a:lnTo>
                  <a:lnTo>
                    <a:pt x="254" y="144"/>
                  </a:lnTo>
                  <a:lnTo>
                    <a:pt x="253" y="145"/>
                  </a:lnTo>
                  <a:lnTo>
                    <a:pt x="258" y="150"/>
                  </a:lnTo>
                  <a:lnTo>
                    <a:pt x="255" y="144"/>
                  </a:lnTo>
                  <a:lnTo>
                    <a:pt x="253" y="145"/>
                  </a:lnTo>
                  <a:lnTo>
                    <a:pt x="251" y="146"/>
                  </a:lnTo>
                  <a:lnTo>
                    <a:pt x="250" y="147"/>
                  </a:lnTo>
                  <a:lnTo>
                    <a:pt x="255" y="152"/>
                  </a:lnTo>
                  <a:lnTo>
                    <a:pt x="255" y="145"/>
                  </a:lnTo>
                  <a:lnTo>
                    <a:pt x="252" y="146"/>
                  </a:lnTo>
                  <a:lnTo>
                    <a:pt x="255" y="145"/>
                  </a:lnTo>
                  <a:lnTo>
                    <a:pt x="253" y="145"/>
                  </a:lnTo>
                  <a:lnTo>
                    <a:pt x="251" y="145"/>
                  </a:lnTo>
                  <a:lnTo>
                    <a:pt x="25" y="145"/>
                  </a:lnTo>
                  <a:lnTo>
                    <a:pt x="23" y="145"/>
                  </a:lnTo>
                  <a:lnTo>
                    <a:pt x="22" y="145"/>
                  </a:lnTo>
                  <a:lnTo>
                    <a:pt x="22" y="152"/>
                  </a:lnTo>
                  <a:lnTo>
                    <a:pt x="25" y="146"/>
                  </a:lnTo>
                  <a:lnTo>
                    <a:pt x="23" y="145"/>
                  </a:lnTo>
                  <a:lnTo>
                    <a:pt x="21" y="144"/>
                  </a:lnTo>
                  <a:lnTo>
                    <a:pt x="18" y="150"/>
                  </a:lnTo>
                  <a:lnTo>
                    <a:pt x="23" y="145"/>
                  </a:lnTo>
                  <a:lnTo>
                    <a:pt x="22" y="144"/>
                  </a:lnTo>
                  <a:lnTo>
                    <a:pt x="20" y="143"/>
                  </a:lnTo>
                  <a:lnTo>
                    <a:pt x="18" y="142"/>
                  </a:lnTo>
                  <a:lnTo>
                    <a:pt x="14" y="148"/>
                  </a:lnTo>
                  <a:lnTo>
                    <a:pt x="20" y="143"/>
                  </a:lnTo>
                  <a:lnTo>
                    <a:pt x="19" y="142"/>
                  </a:lnTo>
                  <a:lnTo>
                    <a:pt x="18" y="141"/>
                  </a:lnTo>
                  <a:lnTo>
                    <a:pt x="12" y="146"/>
                  </a:lnTo>
                  <a:lnTo>
                    <a:pt x="19" y="143"/>
                  </a:lnTo>
                  <a:lnTo>
                    <a:pt x="18" y="141"/>
                  </a:lnTo>
                  <a:lnTo>
                    <a:pt x="17" y="139"/>
                  </a:lnTo>
                  <a:lnTo>
                    <a:pt x="16" y="138"/>
                  </a:lnTo>
                  <a:lnTo>
                    <a:pt x="10" y="143"/>
                  </a:lnTo>
                  <a:lnTo>
                    <a:pt x="17" y="140"/>
                  </a:lnTo>
                  <a:lnTo>
                    <a:pt x="16" y="138"/>
                  </a:lnTo>
                  <a:lnTo>
                    <a:pt x="14" y="136"/>
                  </a:lnTo>
                  <a:lnTo>
                    <a:pt x="8" y="139"/>
                  </a:lnTo>
                  <a:lnTo>
                    <a:pt x="16" y="139"/>
                  </a:lnTo>
                  <a:lnTo>
                    <a:pt x="16" y="137"/>
                  </a:lnTo>
                  <a:lnTo>
                    <a:pt x="14" y="134"/>
                  </a:lnTo>
                  <a:lnTo>
                    <a:pt x="13" y="132"/>
                  </a:lnTo>
                  <a:lnTo>
                    <a:pt x="7" y="135"/>
                  </a:lnTo>
                  <a:lnTo>
                    <a:pt x="14" y="135"/>
                  </a:lnTo>
                  <a:lnTo>
                    <a:pt x="14" y="133"/>
                  </a:lnTo>
                  <a:lnTo>
                    <a:pt x="14" y="131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4" y="24"/>
                  </a:lnTo>
                  <a:lnTo>
                    <a:pt x="7" y="24"/>
                  </a:lnTo>
                  <a:lnTo>
                    <a:pt x="13" y="27"/>
                  </a:lnTo>
                  <a:lnTo>
                    <a:pt x="14" y="25"/>
                  </a:lnTo>
                  <a:lnTo>
                    <a:pt x="16" y="22"/>
                  </a:lnTo>
                  <a:lnTo>
                    <a:pt x="16" y="20"/>
                  </a:lnTo>
                  <a:lnTo>
                    <a:pt x="8" y="20"/>
                  </a:lnTo>
                  <a:lnTo>
                    <a:pt x="14" y="23"/>
                  </a:lnTo>
                  <a:lnTo>
                    <a:pt x="16" y="21"/>
                  </a:lnTo>
                  <a:lnTo>
                    <a:pt x="17" y="19"/>
                  </a:lnTo>
                  <a:lnTo>
                    <a:pt x="10" y="16"/>
                  </a:lnTo>
                  <a:lnTo>
                    <a:pt x="16" y="21"/>
                  </a:lnTo>
                  <a:lnTo>
                    <a:pt x="17" y="20"/>
                  </a:lnTo>
                  <a:lnTo>
                    <a:pt x="18" y="18"/>
                  </a:lnTo>
                  <a:lnTo>
                    <a:pt x="19" y="16"/>
                  </a:lnTo>
                  <a:lnTo>
                    <a:pt x="12" y="13"/>
                  </a:lnTo>
                  <a:lnTo>
                    <a:pt x="18" y="18"/>
                  </a:lnTo>
                  <a:lnTo>
                    <a:pt x="19" y="17"/>
                  </a:lnTo>
                  <a:lnTo>
                    <a:pt x="20" y="16"/>
                  </a:lnTo>
                  <a:lnTo>
                    <a:pt x="14" y="11"/>
                  </a:lnTo>
                  <a:lnTo>
                    <a:pt x="18" y="17"/>
                  </a:lnTo>
                  <a:lnTo>
                    <a:pt x="20" y="16"/>
                  </a:lnTo>
                  <a:lnTo>
                    <a:pt x="22" y="15"/>
                  </a:lnTo>
                  <a:lnTo>
                    <a:pt x="23" y="14"/>
                  </a:lnTo>
                  <a:lnTo>
                    <a:pt x="18" y="9"/>
                  </a:lnTo>
                  <a:lnTo>
                    <a:pt x="21" y="15"/>
                  </a:lnTo>
                  <a:lnTo>
                    <a:pt x="23" y="14"/>
                  </a:lnTo>
                  <a:lnTo>
                    <a:pt x="20" y="8"/>
                  </a:lnTo>
                  <a:lnTo>
                    <a:pt x="20" y="15"/>
                  </a:lnTo>
                  <a:lnTo>
                    <a:pt x="22" y="15"/>
                  </a:lnTo>
                  <a:lnTo>
                    <a:pt x="25" y="14"/>
                  </a:lnTo>
                  <a:lnTo>
                    <a:pt x="27" y="13"/>
                  </a:lnTo>
                  <a:lnTo>
                    <a:pt x="28" y="12"/>
                  </a:lnTo>
                  <a:lnTo>
                    <a:pt x="23" y="7"/>
                  </a:lnTo>
                  <a:lnTo>
                    <a:pt x="23" y="14"/>
                  </a:lnTo>
                  <a:lnTo>
                    <a:pt x="26" y="13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51" y="14"/>
                  </a:lnTo>
                  <a:lnTo>
                    <a:pt x="253" y="14"/>
                  </a:lnTo>
                  <a:lnTo>
                    <a:pt x="253" y="7"/>
                  </a:lnTo>
                  <a:lnTo>
                    <a:pt x="250" y="13"/>
                  </a:lnTo>
                  <a:lnTo>
                    <a:pt x="252" y="14"/>
                  </a:lnTo>
                  <a:lnTo>
                    <a:pt x="255" y="15"/>
                  </a:lnTo>
                  <a:lnTo>
                    <a:pt x="256" y="15"/>
                  </a:lnTo>
                  <a:lnTo>
                    <a:pt x="256" y="8"/>
                  </a:lnTo>
                  <a:lnTo>
                    <a:pt x="253" y="14"/>
                  </a:lnTo>
                  <a:lnTo>
                    <a:pt x="255" y="15"/>
                  </a:lnTo>
                  <a:lnTo>
                    <a:pt x="258" y="9"/>
                  </a:lnTo>
                  <a:lnTo>
                    <a:pt x="253" y="14"/>
                  </a:lnTo>
                  <a:lnTo>
                    <a:pt x="254" y="15"/>
                  </a:lnTo>
                  <a:lnTo>
                    <a:pt x="255" y="16"/>
                  </a:lnTo>
                  <a:lnTo>
                    <a:pt x="257" y="17"/>
                  </a:lnTo>
                  <a:lnTo>
                    <a:pt x="259" y="18"/>
                  </a:lnTo>
                  <a:lnTo>
                    <a:pt x="262" y="12"/>
                  </a:lnTo>
                  <a:lnTo>
                    <a:pt x="257" y="17"/>
                  </a:lnTo>
                  <a:lnTo>
                    <a:pt x="258" y="18"/>
                  </a:lnTo>
                  <a:lnTo>
                    <a:pt x="263" y="13"/>
                  </a:lnTo>
                  <a:lnTo>
                    <a:pt x="257" y="16"/>
                  </a:lnTo>
                  <a:lnTo>
                    <a:pt x="258" y="18"/>
                  </a:lnTo>
                  <a:lnTo>
                    <a:pt x="259" y="20"/>
                  </a:lnTo>
                  <a:lnTo>
                    <a:pt x="260" y="21"/>
                  </a:lnTo>
                  <a:lnTo>
                    <a:pt x="265" y="16"/>
                  </a:lnTo>
                  <a:lnTo>
                    <a:pt x="259" y="19"/>
                  </a:lnTo>
                  <a:lnTo>
                    <a:pt x="260" y="21"/>
                  </a:lnTo>
                  <a:lnTo>
                    <a:pt x="261" y="23"/>
                  </a:lnTo>
                  <a:lnTo>
                    <a:pt x="268" y="20"/>
                  </a:lnTo>
                  <a:lnTo>
                    <a:pt x="260" y="20"/>
                  </a:lnTo>
                  <a:lnTo>
                    <a:pt x="260" y="22"/>
                  </a:lnTo>
                  <a:lnTo>
                    <a:pt x="261" y="25"/>
                  </a:lnTo>
                  <a:lnTo>
                    <a:pt x="262" y="27"/>
                  </a:lnTo>
                  <a:lnTo>
                    <a:pt x="269" y="24"/>
                  </a:lnTo>
                  <a:lnTo>
                    <a:pt x="261" y="24"/>
                  </a:lnTo>
                  <a:lnTo>
                    <a:pt x="261" y="26"/>
                  </a:lnTo>
                  <a:lnTo>
                    <a:pt x="261" y="28"/>
                  </a:lnTo>
                  <a:lnTo>
                    <a:pt x="261" y="131"/>
                  </a:lnTo>
                  <a:lnTo>
                    <a:pt x="276" y="131"/>
                  </a:lnTo>
                  <a:lnTo>
                    <a:pt x="276" y="28"/>
                  </a:lnTo>
                  <a:lnTo>
                    <a:pt x="276" y="26"/>
                  </a:lnTo>
                  <a:lnTo>
                    <a:pt x="276" y="24"/>
                  </a:lnTo>
                  <a:lnTo>
                    <a:pt x="275" y="21"/>
                  </a:lnTo>
                  <a:lnTo>
                    <a:pt x="274" y="19"/>
                  </a:lnTo>
                  <a:lnTo>
                    <a:pt x="268" y="22"/>
                  </a:lnTo>
                  <a:lnTo>
                    <a:pt x="275" y="22"/>
                  </a:lnTo>
                  <a:lnTo>
                    <a:pt x="275" y="20"/>
                  </a:lnTo>
                  <a:lnTo>
                    <a:pt x="274" y="17"/>
                  </a:lnTo>
                  <a:lnTo>
                    <a:pt x="273" y="15"/>
                  </a:lnTo>
                  <a:lnTo>
                    <a:pt x="272" y="13"/>
                  </a:lnTo>
                  <a:lnTo>
                    <a:pt x="271" y="11"/>
                  </a:lnTo>
                  <a:lnTo>
                    <a:pt x="270" y="10"/>
                  </a:lnTo>
                  <a:lnTo>
                    <a:pt x="264" y="15"/>
                  </a:lnTo>
                  <a:lnTo>
                    <a:pt x="271" y="12"/>
                  </a:lnTo>
                  <a:lnTo>
                    <a:pt x="270" y="10"/>
                  </a:lnTo>
                  <a:lnTo>
                    <a:pt x="269" y="8"/>
                  </a:lnTo>
                  <a:lnTo>
                    <a:pt x="268" y="7"/>
                  </a:lnTo>
                  <a:lnTo>
                    <a:pt x="265" y="6"/>
                  </a:lnTo>
                  <a:lnTo>
                    <a:pt x="263" y="5"/>
                  </a:lnTo>
                  <a:lnTo>
                    <a:pt x="260" y="11"/>
                  </a:lnTo>
                  <a:lnTo>
                    <a:pt x="265" y="6"/>
                  </a:lnTo>
                  <a:lnTo>
                    <a:pt x="264" y="5"/>
                  </a:lnTo>
                  <a:lnTo>
                    <a:pt x="263" y="4"/>
                  </a:lnTo>
                  <a:lnTo>
                    <a:pt x="261" y="3"/>
                  </a:lnTo>
                  <a:lnTo>
                    <a:pt x="259" y="2"/>
                  </a:lnTo>
                  <a:lnTo>
                    <a:pt x="256" y="1"/>
                  </a:lnTo>
                  <a:lnTo>
                    <a:pt x="255" y="1"/>
                  </a:lnTo>
                  <a:lnTo>
                    <a:pt x="255" y="8"/>
                  </a:lnTo>
                  <a:lnTo>
                    <a:pt x="258" y="2"/>
                  </a:lnTo>
                  <a:lnTo>
                    <a:pt x="256" y="1"/>
                  </a:lnTo>
                  <a:lnTo>
                    <a:pt x="253" y="0"/>
                  </a:lnTo>
                  <a:lnTo>
                    <a:pt x="251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0" y="1"/>
                  </a:lnTo>
                  <a:lnTo>
                    <a:pt x="18" y="2"/>
                  </a:lnTo>
                  <a:lnTo>
                    <a:pt x="17" y="3"/>
                  </a:lnTo>
                  <a:lnTo>
                    <a:pt x="22" y="1"/>
                  </a:lnTo>
                  <a:lnTo>
                    <a:pt x="19" y="2"/>
                  </a:lnTo>
                  <a:lnTo>
                    <a:pt x="22" y="8"/>
                  </a:lnTo>
                  <a:lnTo>
                    <a:pt x="22" y="1"/>
                  </a:lnTo>
                  <a:lnTo>
                    <a:pt x="20" y="1"/>
                  </a:lnTo>
                  <a:lnTo>
                    <a:pt x="17" y="2"/>
                  </a:lnTo>
                  <a:lnTo>
                    <a:pt x="14" y="3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17" y="10"/>
                  </a:lnTo>
                  <a:lnTo>
                    <a:pt x="13" y="4"/>
                  </a:lnTo>
                  <a:lnTo>
                    <a:pt x="11" y="5"/>
                  </a:lnTo>
                  <a:lnTo>
                    <a:pt x="9" y="6"/>
                  </a:lnTo>
                  <a:lnTo>
                    <a:pt x="8" y="7"/>
                  </a:lnTo>
                  <a:lnTo>
                    <a:pt x="7" y="8"/>
                  </a:lnTo>
                  <a:lnTo>
                    <a:pt x="6" y="10"/>
                  </a:lnTo>
                  <a:lnTo>
                    <a:pt x="5" y="12"/>
                  </a:lnTo>
                  <a:lnTo>
                    <a:pt x="11" y="15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4" y="13"/>
                  </a:lnTo>
                  <a:lnTo>
                    <a:pt x="3" y="15"/>
                  </a:lnTo>
                  <a:lnTo>
                    <a:pt x="2" y="17"/>
                  </a:lnTo>
                  <a:lnTo>
                    <a:pt x="1" y="20"/>
                  </a:lnTo>
                  <a:lnTo>
                    <a:pt x="1" y="22"/>
                  </a:lnTo>
                  <a:lnTo>
                    <a:pt x="8" y="22"/>
                  </a:lnTo>
                  <a:lnTo>
                    <a:pt x="2" y="19"/>
                  </a:lnTo>
                  <a:lnTo>
                    <a:pt x="1" y="21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131"/>
                  </a:lnTo>
                  <a:lnTo>
                    <a:pt x="0" y="133"/>
                  </a:lnTo>
                  <a:lnTo>
                    <a:pt x="0" y="135"/>
                  </a:lnTo>
                  <a:lnTo>
                    <a:pt x="1" y="138"/>
                  </a:lnTo>
                  <a:lnTo>
                    <a:pt x="2" y="140"/>
                  </a:lnTo>
                  <a:lnTo>
                    <a:pt x="8" y="137"/>
                  </a:lnTo>
                  <a:lnTo>
                    <a:pt x="1" y="137"/>
                  </a:lnTo>
                  <a:lnTo>
                    <a:pt x="1" y="139"/>
                  </a:lnTo>
                  <a:lnTo>
                    <a:pt x="2" y="142"/>
                  </a:lnTo>
                  <a:lnTo>
                    <a:pt x="3" y="144"/>
                  </a:lnTo>
                  <a:lnTo>
                    <a:pt x="4" y="146"/>
                  </a:lnTo>
                  <a:lnTo>
                    <a:pt x="5" y="148"/>
                  </a:lnTo>
                  <a:lnTo>
                    <a:pt x="6" y="149"/>
                  </a:lnTo>
                  <a:lnTo>
                    <a:pt x="11" y="144"/>
                  </a:lnTo>
                  <a:lnTo>
                    <a:pt x="5" y="147"/>
                  </a:lnTo>
                  <a:lnTo>
                    <a:pt x="6" y="149"/>
                  </a:lnTo>
                  <a:lnTo>
                    <a:pt x="7" y="151"/>
                  </a:lnTo>
                  <a:lnTo>
                    <a:pt x="8" y="152"/>
                  </a:lnTo>
                  <a:lnTo>
                    <a:pt x="9" y="153"/>
                  </a:lnTo>
                  <a:lnTo>
                    <a:pt x="11" y="154"/>
                  </a:lnTo>
                  <a:lnTo>
                    <a:pt x="13" y="155"/>
                  </a:lnTo>
                  <a:lnTo>
                    <a:pt x="17" y="149"/>
                  </a:lnTo>
                  <a:lnTo>
                    <a:pt x="11" y="154"/>
                  </a:lnTo>
                  <a:lnTo>
                    <a:pt x="12" y="155"/>
                  </a:lnTo>
                  <a:lnTo>
                    <a:pt x="14" y="156"/>
                  </a:lnTo>
                  <a:lnTo>
                    <a:pt x="17" y="157"/>
                  </a:lnTo>
                  <a:lnTo>
                    <a:pt x="19" y="158"/>
                  </a:lnTo>
                  <a:lnTo>
                    <a:pt x="22" y="159"/>
                  </a:lnTo>
                  <a:lnTo>
                    <a:pt x="23" y="159"/>
                  </a:lnTo>
                  <a:lnTo>
                    <a:pt x="25" y="159"/>
                  </a:lnTo>
                  <a:lnTo>
                    <a:pt x="251" y="159"/>
                  </a:lnTo>
                  <a:lnTo>
                    <a:pt x="253" y="159"/>
                  </a:lnTo>
                  <a:lnTo>
                    <a:pt x="255" y="159"/>
                  </a:lnTo>
                  <a:lnTo>
                    <a:pt x="258" y="158"/>
                  </a:lnTo>
                  <a:lnTo>
                    <a:pt x="260" y="157"/>
                  </a:lnTo>
                  <a:lnTo>
                    <a:pt x="261" y="156"/>
                  </a:lnTo>
                  <a:lnTo>
                    <a:pt x="256" y="151"/>
                  </a:lnTo>
                  <a:lnTo>
                    <a:pt x="259" y="157"/>
                  </a:lnTo>
                  <a:lnTo>
                    <a:pt x="261" y="156"/>
                  </a:lnTo>
                  <a:lnTo>
                    <a:pt x="263" y="155"/>
                  </a:lnTo>
                  <a:lnTo>
                    <a:pt x="264" y="154"/>
                  </a:lnTo>
                  <a:lnTo>
                    <a:pt x="265" y="153"/>
                  </a:lnTo>
                  <a:lnTo>
                    <a:pt x="260" y="148"/>
                  </a:lnTo>
                  <a:lnTo>
                    <a:pt x="263" y="154"/>
                  </a:lnTo>
                  <a:lnTo>
                    <a:pt x="265" y="153"/>
                  </a:lnTo>
                  <a:lnTo>
                    <a:pt x="268" y="152"/>
                  </a:lnTo>
                  <a:lnTo>
                    <a:pt x="269" y="151"/>
                  </a:lnTo>
                  <a:lnTo>
                    <a:pt x="270" y="149"/>
                  </a:lnTo>
                  <a:lnTo>
                    <a:pt x="271" y="147"/>
                  </a:lnTo>
                  <a:lnTo>
                    <a:pt x="264" y="144"/>
                  </a:lnTo>
                  <a:lnTo>
                    <a:pt x="270" y="149"/>
                  </a:lnTo>
                  <a:lnTo>
                    <a:pt x="271" y="148"/>
                  </a:lnTo>
                  <a:lnTo>
                    <a:pt x="272" y="146"/>
                  </a:lnTo>
                  <a:lnTo>
                    <a:pt x="273" y="144"/>
                  </a:lnTo>
                  <a:lnTo>
                    <a:pt x="274" y="142"/>
                  </a:lnTo>
                  <a:lnTo>
                    <a:pt x="275" y="139"/>
                  </a:lnTo>
                  <a:lnTo>
                    <a:pt x="275" y="137"/>
                  </a:lnTo>
                  <a:lnTo>
                    <a:pt x="268" y="137"/>
                  </a:lnTo>
                  <a:lnTo>
                    <a:pt x="274" y="140"/>
                  </a:lnTo>
                  <a:lnTo>
                    <a:pt x="275" y="138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1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06" name="Freeform 29"/>
            <p:cNvSpPr>
              <a:spLocks/>
            </p:cNvSpPr>
            <p:nvPr/>
          </p:nvSpPr>
          <p:spPr bwMode="auto">
            <a:xfrm>
              <a:off x="3324" y="8329"/>
              <a:ext cx="59" cy="72"/>
            </a:xfrm>
            <a:custGeom>
              <a:avLst/>
              <a:gdLst>
                <a:gd name="T0" fmla="*/ 0 w 59"/>
                <a:gd name="T1" fmla="*/ 72 h 72"/>
                <a:gd name="T2" fmla="*/ 6 w 59"/>
                <a:gd name="T3" fmla="*/ 72 h 72"/>
                <a:gd name="T4" fmla="*/ 12 w 59"/>
                <a:gd name="T5" fmla="*/ 71 h 72"/>
                <a:gd name="T6" fmla="*/ 17 w 59"/>
                <a:gd name="T7" fmla="*/ 69 h 72"/>
                <a:gd name="T8" fmla="*/ 22 w 59"/>
                <a:gd name="T9" fmla="*/ 66 h 72"/>
                <a:gd name="T10" fmla="*/ 28 w 59"/>
                <a:gd name="T11" fmla="*/ 63 h 72"/>
                <a:gd name="T12" fmla="*/ 32 w 59"/>
                <a:gd name="T13" fmla="*/ 60 h 72"/>
                <a:gd name="T14" fmla="*/ 38 w 59"/>
                <a:gd name="T15" fmla="*/ 56 h 72"/>
                <a:gd name="T16" fmla="*/ 42 w 59"/>
                <a:gd name="T17" fmla="*/ 51 h 72"/>
                <a:gd name="T18" fmla="*/ 46 w 59"/>
                <a:gd name="T19" fmla="*/ 46 h 72"/>
                <a:gd name="T20" fmla="*/ 49 w 59"/>
                <a:gd name="T21" fmla="*/ 40 h 72"/>
                <a:gd name="T22" fmla="*/ 52 w 59"/>
                <a:gd name="T23" fmla="*/ 34 h 72"/>
                <a:gd name="T24" fmla="*/ 54 w 59"/>
                <a:gd name="T25" fmla="*/ 28 h 72"/>
                <a:gd name="T26" fmla="*/ 56 w 59"/>
                <a:gd name="T27" fmla="*/ 21 h 72"/>
                <a:gd name="T28" fmla="*/ 58 w 59"/>
                <a:gd name="T29" fmla="*/ 15 h 72"/>
                <a:gd name="T30" fmla="*/ 58 w 59"/>
                <a:gd name="T31" fmla="*/ 7 h 72"/>
                <a:gd name="T32" fmla="*/ 59 w 59"/>
                <a:gd name="T33" fmla="*/ 0 h 72"/>
                <a:gd name="T34" fmla="*/ 48 w 59"/>
                <a:gd name="T35" fmla="*/ 3 h 72"/>
                <a:gd name="T36" fmla="*/ 48 w 59"/>
                <a:gd name="T37" fmla="*/ 9 h 72"/>
                <a:gd name="T38" fmla="*/ 47 w 59"/>
                <a:gd name="T39" fmla="*/ 15 h 72"/>
                <a:gd name="T40" fmla="*/ 46 w 59"/>
                <a:gd name="T41" fmla="*/ 20 h 72"/>
                <a:gd name="T42" fmla="*/ 44 w 59"/>
                <a:gd name="T43" fmla="*/ 25 h 72"/>
                <a:gd name="T44" fmla="*/ 42 w 59"/>
                <a:gd name="T45" fmla="*/ 30 h 72"/>
                <a:gd name="T46" fmla="*/ 39 w 59"/>
                <a:gd name="T47" fmla="*/ 35 h 72"/>
                <a:gd name="T48" fmla="*/ 36 w 59"/>
                <a:gd name="T49" fmla="*/ 40 h 72"/>
                <a:gd name="T50" fmla="*/ 32 w 59"/>
                <a:gd name="T51" fmla="*/ 44 h 72"/>
                <a:gd name="T52" fmla="*/ 28 w 59"/>
                <a:gd name="T53" fmla="*/ 47 h 72"/>
                <a:gd name="T54" fmla="*/ 25 w 59"/>
                <a:gd name="T55" fmla="*/ 50 h 72"/>
                <a:gd name="T56" fmla="*/ 21 w 59"/>
                <a:gd name="T57" fmla="*/ 53 h 72"/>
                <a:gd name="T58" fmla="*/ 16 w 59"/>
                <a:gd name="T59" fmla="*/ 55 h 72"/>
                <a:gd name="T60" fmla="*/ 12 w 59"/>
                <a:gd name="T61" fmla="*/ 57 h 72"/>
                <a:gd name="T62" fmla="*/ 7 w 59"/>
                <a:gd name="T63" fmla="*/ 58 h 72"/>
                <a:gd name="T64" fmla="*/ 2 w 59"/>
                <a:gd name="T65" fmla="*/ 59 h 72"/>
                <a:gd name="T66" fmla="*/ 0 w 59"/>
                <a:gd name="T67" fmla="*/ 72 h 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9"/>
                <a:gd name="T103" fmla="*/ 0 h 72"/>
                <a:gd name="T104" fmla="*/ 59 w 59"/>
                <a:gd name="T105" fmla="*/ 72 h 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9" h="72">
                  <a:moveTo>
                    <a:pt x="0" y="72"/>
                  </a:moveTo>
                  <a:lnTo>
                    <a:pt x="0" y="72"/>
                  </a:lnTo>
                  <a:lnTo>
                    <a:pt x="3" y="72"/>
                  </a:lnTo>
                  <a:lnTo>
                    <a:pt x="6" y="72"/>
                  </a:lnTo>
                  <a:lnTo>
                    <a:pt x="9" y="71"/>
                  </a:lnTo>
                  <a:lnTo>
                    <a:pt x="12" y="71"/>
                  </a:lnTo>
                  <a:lnTo>
                    <a:pt x="14" y="70"/>
                  </a:lnTo>
                  <a:lnTo>
                    <a:pt x="17" y="69"/>
                  </a:lnTo>
                  <a:lnTo>
                    <a:pt x="20" y="68"/>
                  </a:lnTo>
                  <a:lnTo>
                    <a:pt x="22" y="66"/>
                  </a:lnTo>
                  <a:lnTo>
                    <a:pt x="25" y="65"/>
                  </a:lnTo>
                  <a:lnTo>
                    <a:pt x="28" y="63"/>
                  </a:lnTo>
                  <a:lnTo>
                    <a:pt x="30" y="62"/>
                  </a:lnTo>
                  <a:lnTo>
                    <a:pt x="32" y="60"/>
                  </a:lnTo>
                  <a:lnTo>
                    <a:pt x="36" y="58"/>
                  </a:lnTo>
                  <a:lnTo>
                    <a:pt x="38" y="56"/>
                  </a:lnTo>
                  <a:lnTo>
                    <a:pt x="40" y="53"/>
                  </a:lnTo>
                  <a:lnTo>
                    <a:pt x="42" y="51"/>
                  </a:lnTo>
                  <a:lnTo>
                    <a:pt x="44" y="48"/>
                  </a:lnTo>
                  <a:lnTo>
                    <a:pt x="46" y="46"/>
                  </a:lnTo>
                  <a:lnTo>
                    <a:pt x="47" y="43"/>
                  </a:lnTo>
                  <a:lnTo>
                    <a:pt x="49" y="40"/>
                  </a:lnTo>
                  <a:lnTo>
                    <a:pt x="50" y="37"/>
                  </a:lnTo>
                  <a:lnTo>
                    <a:pt x="52" y="34"/>
                  </a:lnTo>
                  <a:lnTo>
                    <a:pt x="53" y="31"/>
                  </a:lnTo>
                  <a:lnTo>
                    <a:pt x="54" y="28"/>
                  </a:lnTo>
                  <a:lnTo>
                    <a:pt x="55" y="25"/>
                  </a:lnTo>
                  <a:lnTo>
                    <a:pt x="56" y="21"/>
                  </a:lnTo>
                  <a:lnTo>
                    <a:pt x="57" y="18"/>
                  </a:lnTo>
                  <a:lnTo>
                    <a:pt x="58" y="15"/>
                  </a:lnTo>
                  <a:lnTo>
                    <a:pt x="58" y="11"/>
                  </a:lnTo>
                  <a:lnTo>
                    <a:pt x="58" y="7"/>
                  </a:lnTo>
                  <a:lnTo>
                    <a:pt x="59" y="4"/>
                  </a:lnTo>
                  <a:lnTo>
                    <a:pt x="59" y="0"/>
                  </a:lnTo>
                  <a:lnTo>
                    <a:pt x="48" y="0"/>
                  </a:lnTo>
                  <a:lnTo>
                    <a:pt x="48" y="3"/>
                  </a:lnTo>
                  <a:lnTo>
                    <a:pt x="48" y="6"/>
                  </a:lnTo>
                  <a:lnTo>
                    <a:pt x="48" y="9"/>
                  </a:lnTo>
                  <a:lnTo>
                    <a:pt x="47" y="12"/>
                  </a:lnTo>
                  <a:lnTo>
                    <a:pt x="47" y="15"/>
                  </a:lnTo>
                  <a:lnTo>
                    <a:pt x="46" y="18"/>
                  </a:lnTo>
                  <a:lnTo>
                    <a:pt x="46" y="20"/>
                  </a:lnTo>
                  <a:lnTo>
                    <a:pt x="45" y="23"/>
                  </a:lnTo>
                  <a:lnTo>
                    <a:pt x="44" y="25"/>
                  </a:lnTo>
                  <a:lnTo>
                    <a:pt x="43" y="28"/>
                  </a:lnTo>
                  <a:lnTo>
                    <a:pt x="42" y="30"/>
                  </a:lnTo>
                  <a:lnTo>
                    <a:pt x="40" y="33"/>
                  </a:lnTo>
                  <a:lnTo>
                    <a:pt x="39" y="35"/>
                  </a:lnTo>
                  <a:lnTo>
                    <a:pt x="37" y="38"/>
                  </a:lnTo>
                  <a:lnTo>
                    <a:pt x="36" y="40"/>
                  </a:lnTo>
                  <a:lnTo>
                    <a:pt x="33" y="42"/>
                  </a:lnTo>
                  <a:lnTo>
                    <a:pt x="32" y="44"/>
                  </a:lnTo>
                  <a:lnTo>
                    <a:pt x="30" y="45"/>
                  </a:lnTo>
                  <a:lnTo>
                    <a:pt x="28" y="47"/>
                  </a:lnTo>
                  <a:lnTo>
                    <a:pt x="27" y="49"/>
                  </a:lnTo>
                  <a:lnTo>
                    <a:pt x="25" y="50"/>
                  </a:lnTo>
                  <a:lnTo>
                    <a:pt x="22" y="52"/>
                  </a:lnTo>
                  <a:lnTo>
                    <a:pt x="21" y="53"/>
                  </a:lnTo>
                  <a:lnTo>
                    <a:pt x="18" y="54"/>
                  </a:lnTo>
                  <a:lnTo>
                    <a:pt x="16" y="55"/>
                  </a:lnTo>
                  <a:lnTo>
                    <a:pt x="14" y="56"/>
                  </a:lnTo>
                  <a:lnTo>
                    <a:pt x="12" y="57"/>
                  </a:lnTo>
                  <a:lnTo>
                    <a:pt x="9" y="58"/>
                  </a:lnTo>
                  <a:lnTo>
                    <a:pt x="7" y="58"/>
                  </a:lnTo>
                  <a:lnTo>
                    <a:pt x="5" y="59"/>
                  </a:lnTo>
                  <a:lnTo>
                    <a:pt x="2" y="59"/>
                  </a:lnTo>
                  <a:lnTo>
                    <a:pt x="0" y="59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07" name="Freeform 30"/>
            <p:cNvSpPr>
              <a:spLocks/>
            </p:cNvSpPr>
            <p:nvPr/>
          </p:nvSpPr>
          <p:spPr bwMode="auto">
            <a:xfrm>
              <a:off x="3266" y="8329"/>
              <a:ext cx="58" cy="72"/>
            </a:xfrm>
            <a:custGeom>
              <a:avLst/>
              <a:gdLst>
                <a:gd name="T0" fmla="*/ 0 w 58"/>
                <a:gd name="T1" fmla="*/ 0 h 72"/>
                <a:gd name="T2" fmla="*/ 0 w 58"/>
                <a:gd name="T3" fmla="*/ 7 h 72"/>
                <a:gd name="T4" fmla="*/ 1 w 58"/>
                <a:gd name="T5" fmla="*/ 15 h 72"/>
                <a:gd name="T6" fmla="*/ 3 w 58"/>
                <a:gd name="T7" fmla="*/ 21 h 72"/>
                <a:gd name="T8" fmla="*/ 5 w 58"/>
                <a:gd name="T9" fmla="*/ 28 h 72"/>
                <a:gd name="T10" fmla="*/ 7 w 58"/>
                <a:gd name="T11" fmla="*/ 34 h 72"/>
                <a:gd name="T12" fmla="*/ 10 w 58"/>
                <a:gd name="T13" fmla="*/ 40 h 72"/>
                <a:gd name="T14" fmla="*/ 13 w 58"/>
                <a:gd name="T15" fmla="*/ 46 h 72"/>
                <a:gd name="T16" fmla="*/ 17 w 58"/>
                <a:gd name="T17" fmla="*/ 51 h 72"/>
                <a:gd name="T18" fmla="*/ 21 w 58"/>
                <a:gd name="T19" fmla="*/ 56 h 72"/>
                <a:gd name="T20" fmla="*/ 25 w 58"/>
                <a:gd name="T21" fmla="*/ 60 h 72"/>
                <a:gd name="T22" fmla="*/ 30 w 58"/>
                <a:gd name="T23" fmla="*/ 63 h 72"/>
                <a:gd name="T24" fmla="*/ 35 w 58"/>
                <a:gd name="T25" fmla="*/ 66 h 72"/>
                <a:gd name="T26" fmla="*/ 40 w 58"/>
                <a:gd name="T27" fmla="*/ 69 h 72"/>
                <a:gd name="T28" fmla="*/ 47 w 58"/>
                <a:gd name="T29" fmla="*/ 71 h 72"/>
                <a:gd name="T30" fmla="*/ 52 w 58"/>
                <a:gd name="T31" fmla="*/ 72 h 72"/>
                <a:gd name="T32" fmla="*/ 58 w 58"/>
                <a:gd name="T33" fmla="*/ 72 h 72"/>
                <a:gd name="T34" fmla="*/ 56 w 58"/>
                <a:gd name="T35" fmla="*/ 59 h 72"/>
                <a:gd name="T36" fmla="*/ 51 w 58"/>
                <a:gd name="T37" fmla="*/ 58 h 72"/>
                <a:gd name="T38" fmla="*/ 46 w 58"/>
                <a:gd name="T39" fmla="*/ 57 h 72"/>
                <a:gd name="T40" fmla="*/ 41 w 58"/>
                <a:gd name="T41" fmla="*/ 55 h 72"/>
                <a:gd name="T42" fmla="*/ 37 w 58"/>
                <a:gd name="T43" fmla="*/ 53 h 72"/>
                <a:gd name="T44" fmla="*/ 33 w 58"/>
                <a:gd name="T45" fmla="*/ 50 h 72"/>
                <a:gd name="T46" fmla="*/ 29 w 58"/>
                <a:gd name="T47" fmla="*/ 47 h 72"/>
                <a:gd name="T48" fmla="*/ 26 w 58"/>
                <a:gd name="T49" fmla="*/ 44 h 72"/>
                <a:gd name="T50" fmla="*/ 23 w 58"/>
                <a:gd name="T51" fmla="*/ 40 h 72"/>
                <a:gd name="T52" fmla="*/ 20 w 58"/>
                <a:gd name="T53" fmla="*/ 35 h 72"/>
                <a:gd name="T54" fmla="*/ 17 w 58"/>
                <a:gd name="T55" fmla="*/ 30 h 72"/>
                <a:gd name="T56" fmla="*/ 15 w 58"/>
                <a:gd name="T57" fmla="*/ 25 h 72"/>
                <a:gd name="T58" fmla="*/ 13 w 58"/>
                <a:gd name="T59" fmla="*/ 20 h 72"/>
                <a:gd name="T60" fmla="*/ 12 w 58"/>
                <a:gd name="T61" fmla="*/ 15 h 72"/>
                <a:gd name="T62" fmla="*/ 11 w 58"/>
                <a:gd name="T63" fmla="*/ 9 h 72"/>
                <a:gd name="T64" fmla="*/ 11 w 58"/>
                <a:gd name="T65" fmla="*/ 3 h 72"/>
                <a:gd name="T66" fmla="*/ 0 w 58"/>
                <a:gd name="T67" fmla="*/ 0 h 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8"/>
                <a:gd name="T103" fmla="*/ 0 h 72"/>
                <a:gd name="T104" fmla="*/ 58 w 58"/>
                <a:gd name="T105" fmla="*/ 72 h 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8" h="72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1" y="11"/>
                  </a:lnTo>
                  <a:lnTo>
                    <a:pt x="1" y="15"/>
                  </a:lnTo>
                  <a:lnTo>
                    <a:pt x="2" y="18"/>
                  </a:lnTo>
                  <a:lnTo>
                    <a:pt x="3" y="21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6" y="31"/>
                  </a:lnTo>
                  <a:lnTo>
                    <a:pt x="7" y="34"/>
                  </a:lnTo>
                  <a:lnTo>
                    <a:pt x="8" y="37"/>
                  </a:lnTo>
                  <a:lnTo>
                    <a:pt x="10" y="40"/>
                  </a:lnTo>
                  <a:lnTo>
                    <a:pt x="11" y="43"/>
                  </a:lnTo>
                  <a:lnTo>
                    <a:pt x="13" y="46"/>
                  </a:lnTo>
                  <a:lnTo>
                    <a:pt x="15" y="48"/>
                  </a:lnTo>
                  <a:lnTo>
                    <a:pt x="17" y="51"/>
                  </a:lnTo>
                  <a:lnTo>
                    <a:pt x="19" y="53"/>
                  </a:lnTo>
                  <a:lnTo>
                    <a:pt x="21" y="56"/>
                  </a:lnTo>
                  <a:lnTo>
                    <a:pt x="23" y="58"/>
                  </a:lnTo>
                  <a:lnTo>
                    <a:pt x="25" y="60"/>
                  </a:lnTo>
                  <a:lnTo>
                    <a:pt x="27" y="62"/>
                  </a:lnTo>
                  <a:lnTo>
                    <a:pt x="30" y="63"/>
                  </a:lnTo>
                  <a:lnTo>
                    <a:pt x="32" y="65"/>
                  </a:lnTo>
                  <a:lnTo>
                    <a:pt x="35" y="66"/>
                  </a:lnTo>
                  <a:lnTo>
                    <a:pt x="37" y="68"/>
                  </a:lnTo>
                  <a:lnTo>
                    <a:pt x="40" y="69"/>
                  </a:lnTo>
                  <a:lnTo>
                    <a:pt x="44" y="70"/>
                  </a:lnTo>
                  <a:lnTo>
                    <a:pt x="47" y="71"/>
                  </a:lnTo>
                  <a:lnTo>
                    <a:pt x="49" y="71"/>
                  </a:lnTo>
                  <a:lnTo>
                    <a:pt x="52" y="72"/>
                  </a:lnTo>
                  <a:lnTo>
                    <a:pt x="55" y="72"/>
                  </a:lnTo>
                  <a:lnTo>
                    <a:pt x="58" y="72"/>
                  </a:lnTo>
                  <a:lnTo>
                    <a:pt x="58" y="59"/>
                  </a:lnTo>
                  <a:lnTo>
                    <a:pt x="56" y="59"/>
                  </a:lnTo>
                  <a:lnTo>
                    <a:pt x="53" y="59"/>
                  </a:lnTo>
                  <a:lnTo>
                    <a:pt x="51" y="58"/>
                  </a:lnTo>
                  <a:lnTo>
                    <a:pt x="49" y="58"/>
                  </a:lnTo>
                  <a:lnTo>
                    <a:pt x="46" y="57"/>
                  </a:lnTo>
                  <a:lnTo>
                    <a:pt x="44" y="56"/>
                  </a:lnTo>
                  <a:lnTo>
                    <a:pt x="41" y="55"/>
                  </a:lnTo>
                  <a:lnTo>
                    <a:pt x="39" y="54"/>
                  </a:lnTo>
                  <a:lnTo>
                    <a:pt x="37" y="53"/>
                  </a:lnTo>
                  <a:lnTo>
                    <a:pt x="35" y="52"/>
                  </a:lnTo>
                  <a:lnTo>
                    <a:pt x="33" y="50"/>
                  </a:lnTo>
                  <a:lnTo>
                    <a:pt x="31" y="49"/>
                  </a:lnTo>
                  <a:lnTo>
                    <a:pt x="29" y="47"/>
                  </a:lnTo>
                  <a:lnTo>
                    <a:pt x="27" y="45"/>
                  </a:lnTo>
                  <a:lnTo>
                    <a:pt x="26" y="44"/>
                  </a:lnTo>
                  <a:lnTo>
                    <a:pt x="24" y="42"/>
                  </a:lnTo>
                  <a:lnTo>
                    <a:pt x="23" y="40"/>
                  </a:lnTo>
                  <a:lnTo>
                    <a:pt x="21" y="38"/>
                  </a:lnTo>
                  <a:lnTo>
                    <a:pt x="20" y="35"/>
                  </a:lnTo>
                  <a:lnTo>
                    <a:pt x="18" y="33"/>
                  </a:lnTo>
                  <a:lnTo>
                    <a:pt x="17" y="30"/>
                  </a:lnTo>
                  <a:lnTo>
                    <a:pt x="16" y="28"/>
                  </a:lnTo>
                  <a:lnTo>
                    <a:pt x="15" y="25"/>
                  </a:lnTo>
                  <a:lnTo>
                    <a:pt x="14" y="23"/>
                  </a:lnTo>
                  <a:lnTo>
                    <a:pt x="13" y="20"/>
                  </a:lnTo>
                  <a:lnTo>
                    <a:pt x="12" y="18"/>
                  </a:lnTo>
                  <a:lnTo>
                    <a:pt x="12" y="15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08" name="Freeform 31"/>
            <p:cNvSpPr>
              <a:spLocks/>
            </p:cNvSpPr>
            <p:nvPr/>
          </p:nvSpPr>
          <p:spPr bwMode="auto">
            <a:xfrm>
              <a:off x="3266" y="8256"/>
              <a:ext cx="58" cy="73"/>
            </a:xfrm>
            <a:custGeom>
              <a:avLst/>
              <a:gdLst>
                <a:gd name="T0" fmla="*/ 58 w 58"/>
                <a:gd name="T1" fmla="*/ 0 h 73"/>
                <a:gd name="T2" fmla="*/ 52 w 58"/>
                <a:gd name="T3" fmla="*/ 0 h 73"/>
                <a:gd name="T4" fmla="*/ 47 w 58"/>
                <a:gd name="T5" fmla="*/ 1 h 73"/>
                <a:gd name="T6" fmla="*/ 40 w 58"/>
                <a:gd name="T7" fmla="*/ 3 h 73"/>
                <a:gd name="T8" fmla="*/ 35 w 58"/>
                <a:gd name="T9" fmla="*/ 6 h 73"/>
                <a:gd name="T10" fmla="*/ 30 w 58"/>
                <a:gd name="T11" fmla="*/ 9 h 73"/>
                <a:gd name="T12" fmla="*/ 25 w 58"/>
                <a:gd name="T13" fmla="*/ 12 h 73"/>
                <a:gd name="T14" fmla="*/ 21 w 58"/>
                <a:gd name="T15" fmla="*/ 17 h 73"/>
                <a:gd name="T16" fmla="*/ 17 w 58"/>
                <a:gd name="T17" fmla="*/ 21 h 73"/>
                <a:gd name="T18" fmla="*/ 13 w 58"/>
                <a:gd name="T19" fmla="*/ 26 h 73"/>
                <a:gd name="T20" fmla="*/ 10 w 58"/>
                <a:gd name="T21" fmla="*/ 32 h 73"/>
                <a:gd name="T22" fmla="*/ 7 w 58"/>
                <a:gd name="T23" fmla="*/ 38 h 73"/>
                <a:gd name="T24" fmla="*/ 5 w 58"/>
                <a:gd name="T25" fmla="*/ 45 h 73"/>
                <a:gd name="T26" fmla="*/ 3 w 58"/>
                <a:gd name="T27" fmla="*/ 51 h 73"/>
                <a:gd name="T28" fmla="*/ 1 w 58"/>
                <a:gd name="T29" fmla="*/ 58 h 73"/>
                <a:gd name="T30" fmla="*/ 0 w 58"/>
                <a:gd name="T31" fmla="*/ 66 h 73"/>
                <a:gd name="T32" fmla="*/ 0 w 58"/>
                <a:gd name="T33" fmla="*/ 73 h 73"/>
                <a:gd name="T34" fmla="*/ 11 w 58"/>
                <a:gd name="T35" fmla="*/ 70 h 73"/>
                <a:gd name="T36" fmla="*/ 11 w 58"/>
                <a:gd name="T37" fmla="*/ 64 h 73"/>
                <a:gd name="T38" fmla="*/ 12 w 58"/>
                <a:gd name="T39" fmla="*/ 58 h 73"/>
                <a:gd name="T40" fmla="*/ 13 w 58"/>
                <a:gd name="T41" fmla="*/ 52 h 73"/>
                <a:gd name="T42" fmla="*/ 15 w 58"/>
                <a:gd name="T43" fmla="*/ 47 h 73"/>
                <a:gd name="T44" fmla="*/ 17 w 58"/>
                <a:gd name="T45" fmla="*/ 42 h 73"/>
                <a:gd name="T46" fmla="*/ 20 w 58"/>
                <a:gd name="T47" fmla="*/ 37 h 73"/>
                <a:gd name="T48" fmla="*/ 23 w 58"/>
                <a:gd name="T49" fmla="*/ 33 h 73"/>
                <a:gd name="T50" fmla="*/ 26 w 58"/>
                <a:gd name="T51" fmla="*/ 29 h 73"/>
                <a:gd name="T52" fmla="*/ 29 w 58"/>
                <a:gd name="T53" fmla="*/ 25 h 73"/>
                <a:gd name="T54" fmla="*/ 33 w 58"/>
                <a:gd name="T55" fmla="*/ 22 h 73"/>
                <a:gd name="T56" fmla="*/ 37 w 58"/>
                <a:gd name="T57" fmla="*/ 19 h 73"/>
                <a:gd name="T58" fmla="*/ 41 w 58"/>
                <a:gd name="T59" fmla="*/ 17 h 73"/>
                <a:gd name="T60" fmla="*/ 46 w 58"/>
                <a:gd name="T61" fmla="*/ 15 h 73"/>
                <a:gd name="T62" fmla="*/ 51 w 58"/>
                <a:gd name="T63" fmla="*/ 14 h 73"/>
                <a:gd name="T64" fmla="*/ 56 w 58"/>
                <a:gd name="T65" fmla="*/ 13 h 73"/>
                <a:gd name="T66" fmla="*/ 58 w 58"/>
                <a:gd name="T67" fmla="*/ 0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8"/>
                <a:gd name="T103" fmla="*/ 0 h 73"/>
                <a:gd name="T104" fmla="*/ 58 w 58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8" h="73">
                  <a:moveTo>
                    <a:pt x="58" y="0"/>
                  </a:moveTo>
                  <a:lnTo>
                    <a:pt x="58" y="0"/>
                  </a:lnTo>
                  <a:lnTo>
                    <a:pt x="55" y="0"/>
                  </a:lnTo>
                  <a:lnTo>
                    <a:pt x="52" y="0"/>
                  </a:lnTo>
                  <a:lnTo>
                    <a:pt x="49" y="1"/>
                  </a:lnTo>
                  <a:lnTo>
                    <a:pt x="47" y="1"/>
                  </a:lnTo>
                  <a:lnTo>
                    <a:pt x="44" y="2"/>
                  </a:lnTo>
                  <a:lnTo>
                    <a:pt x="40" y="3"/>
                  </a:lnTo>
                  <a:lnTo>
                    <a:pt x="37" y="4"/>
                  </a:lnTo>
                  <a:lnTo>
                    <a:pt x="35" y="6"/>
                  </a:lnTo>
                  <a:lnTo>
                    <a:pt x="32" y="7"/>
                  </a:lnTo>
                  <a:lnTo>
                    <a:pt x="30" y="9"/>
                  </a:lnTo>
                  <a:lnTo>
                    <a:pt x="27" y="10"/>
                  </a:lnTo>
                  <a:lnTo>
                    <a:pt x="25" y="12"/>
                  </a:lnTo>
                  <a:lnTo>
                    <a:pt x="23" y="14"/>
                  </a:lnTo>
                  <a:lnTo>
                    <a:pt x="21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5" y="24"/>
                  </a:lnTo>
                  <a:lnTo>
                    <a:pt x="13" y="26"/>
                  </a:lnTo>
                  <a:lnTo>
                    <a:pt x="11" y="29"/>
                  </a:lnTo>
                  <a:lnTo>
                    <a:pt x="10" y="32"/>
                  </a:lnTo>
                  <a:lnTo>
                    <a:pt x="8" y="35"/>
                  </a:lnTo>
                  <a:lnTo>
                    <a:pt x="7" y="38"/>
                  </a:lnTo>
                  <a:lnTo>
                    <a:pt x="6" y="41"/>
                  </a:lnTo>
                  <a:lnTo>
                    <a:pt x="5" y="45"/>
                  </a:lnTo>
                  <a:lnTo>
                    <a:pt x="4" y="48"/>
                  </a:lnTo>
                  <a:lnTo>
                    <a:pt x="3" y="51"/>
                  </a:lnTo>
                  <a:lnTo>
                    <a:pt x="2" y="55"/>
                  </a:lnTo>
                  <a:lnTo>
                    <a:pt x="1" y="58"/>
                  </a:lnTo>
                  <a:lnTo>
                    <a:pt x="1" y="62"/>
                  </a:lnTo>
                  <a:lnTo>
                    <a:pt x="0" y="66"/>
                  </a:lnTo>
                  <a:lnTo>
                    <a:pt x="0" y="69"/>
                  </a:lnTo>
                  <a:lnTo>
                    <a:pt x="0" y="73"/>
                  </a:lnTo>
                  <a:lnTo>
                    <a:pt x="10" y="73"/>
                  </a:lnTo>
                  <a:lnTo>
                    <a:pt x="11" y="70"/>
                  </a:lnTo>
                  <a:lnTo>
                    <a:pt x="11" y="67"/>
                  </a:lnTo>
                  <a:lnTo>
                    <a:pt x="11" y="64"/>
                  </a:lnTo>
                  <a:lnTo>
                    <a:pt x="11" y="61"/>
                  </a:lnTo>
                  <a:lnTo>
                    <a:pt x="12" y="58"/>
                  </a:lnTo>
                  <a:lnTo>
                    <a:pt x="12" y="55"/>
                  </a:lnTo>
                  <a:lnTo>
                    <a:pt x="13" y="52"/>
                  </a:lnTo>
                  <a:lnTo>
                    <a:pt x="14" y="50"/>
                  </a:lnTo>
                  <a:lnTo>
                    <a:pt x="15" y="47"/>
                  </a:lnTo>
                  <a:lnTo>
                    <a:pt x="16" y="44"/>
                  </a:lnTo>
                  <a:lnTo>
                    <a:pt x="17" y="42"/>
                  </a:lnTo>
                  <a:lnTo>
                    <a:pt x="18" y="40"/>
                  </a:lnTo>
                  <a:lnTo>
                    <a:pt x="20" y="37"/>
                  </a:lnTo>
                  <a:lnTo>
                    <a:pt x="21" y="35"/>
                  </a:lnTo>
                  <a:lnTo>
                    <a:pt x="23" y="33"/>
                  </a:lnTo>
                  <a:lnTo>
                    <a:pt x="24" y="31"/>
                  </a:lnTo>
                  <a:lnTo>
                    <a:pt x="26" y="29"/>
                  </a:lnTo>
                  <a:lnTo>
                    <a:pt x="27" y="27"/>
                  </a:lnTo>
                  <a:lnTo>
                    <a:pt x="29" y="25"/>
                  </a:lnTo>
                  <a:lnTo>
                    <a:pt x="31" y="23"/>
                  </a:lnTo>
                  <a:lnTo>
                    <a:pt x="33" y="22"/>
                  </a:lnTo>
                  <a:lnTo>
                    <a:pt x="35" y="20"/>
                  </a:lnTo>
                  <a:lnTo>
                    <a:pt x="37" y="19"/>
                  </a:lnTo>
                  <a:lnTo>
                    <a:pt x="39" y="18"/>
                  </a:lnTo>
                  <a:lnTo>
                    <a:pt x="41" y="17"/>
                  </a:lnTo>
                  <a:lnTo>
                    <a:pt x="44" y="16"/>
                  </a:lnTo>
                  <a:lnTo>
                    <a:pt x="46" y="15"/>
                  </a:lnTo>
                  <a:lnTo>
                    <a:pt x="49" y="14"/>
                  </a:lnTo>
                  <a:lnTo>
                    <a:pt x="51" y="14"/>
                  </a:lnTo>
                  <a:lnTo>
                    <a:pt x="53" y="14"/>
                  </a:lnTo>
                  <a:lnTo>
                    <a:pt x="56" y="13"/>
                  </a:lnTo>
                  <a:lnTo>
                    <a:pt x="58" y="13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09" name="Freeform 32"/>
            <p:cNvSpPr>
              <a:spLocks/>
            </p:cNvSpPr>
            <p:nvPr/>
          </p:nvSpPr>
          <p:spPr bwMode="auto">
            <a:xfrm>
              <a:off x="3324" y="8256"/>
              <a:ext cx="59" cy="73"/>
            </a:xfrm>
            <a:custGeom>
              <a:avLst/>
              <a:gdLst>
                <a:gd name="T0" fmla="*/ 59 w 59"/>
                <a:gd name="T1" fmla="*/ 69 h 73"/>
                <a:gd name="T2" fmla="*/ 58 w 59"/>
                <a:gd name="T3" fmla="*/ 62 h 73"/>
                <a:gd name="T4" fmla="*/ 57 w 59"/>
                <a:gd name="T5" fmla="*/ 55 h 73"/>
                <a:gd name="T6" fmla="*/ 55 w 59"/>
                <a:gd name="T7" fmla="*/ 48 h 73"/>
                <a:gd name="T8" fmla="*/ 53 w 59"/>
                <a:gd name="T9" fmla="*/ 41 h 73"/>
                <a:gd name="T10" fmla="*/ 50 w 59"/>
                <a:gd name="T11" fmla="*/ 35 h 73"/>
                <a:gd name="T12" fmla="*/ 47 w 59"/>
                <a:gd name="T13" fmla="*/ 29 h 73"/>
                <a:gd name="T14" fmla="*/ 44 w 59"/>
                <a:gd name="T15" fmla="*/ 24 h 73"/>
                <a:gd name="T16" fmla="*/ 40 w 59"/>
                <a:gd name="T17" fmla="*/ 19 h 73"/>
                <a:gd name="T18" fmla="*/ 36 w 59"/>
                <a:gd name="T19" fmla="*/ 14 h 73"/>
                <a:gd name="T20" fmla="*/ 30 w 59"/>
                <a:gd name="T21" fmla="*/ 10 h 73"/>
                <a:gd name="T22" fmla="*/ 25 w 59"/>
                <a:gd name="T23" fmla="*/ 7 h 73"/>
                <a:gd name="T24" fmla="*/ 20 w 59"/>
                <a:gd name="T25" fmla="*/ 4 h 73"/>
                <a:gd name="T26" fmla="*/ 14 w 59"/>
                <a:gd name="T27" fmla="*/ 2 h 73"/>
                <a:gd name="T28" fmla="*/ 9 w 59"/>
                <a:gd name="T29" fmla="*/ 1 h 73"/>
                <a:gd name="T30" fmla="*/ 3 w 59"/>
                <a:gd name="T31" fmla="*/ 0 h 73"/>
                <a:gd name="T32" fmla="*/ 0 w 59"/>
                <a:gd name="T33" fmla="*/ 13 h 73"/>
                <a:gd name="T34" fmla="*/ 5 w 59"/>
                <a:gd name="T35" fmla="*/ 14 h 73"/>
                <a:gd name="T36" fmla="*/ 9 w 59"/>
                <a:gd name="T37" fmla="*/ 14 h 73"/>
                <a:gd name="T38" fmla="*/ 14 w 59"/>
                <a:gd name="T39" fmla="*/ 16 h 73"/>
                <a:gd name="T40" fmla="*/ 18 w 59"/>
                <a:gd name="T41" fmla="*/ 18 h 73"/>
                <a:gd name="T42" fmla="*/ 22 w 59"/>
                <a:gd name="T43" fmla="*/ 20 h 73"/>
                <a:gd name="T44" fmla="*/ 27 w 59"/>
                <a:gd name="T45" fmla="*/ 23 h 73"/>
                <a:gd name="T46" fmla="*/ 30 w 59"/>
                <a:gd name="T47" fmla="*/ 27 h 73"/>
                <a:gd name="T48" fmla="*/ 33 w 59"/>
                <a:gd name="T49" fmla="*/ 31 h 73"/>
                <a:gd name="T50" fmla="*/ 37 w 59"/>
                <a:gd name="T51" fmla="*/ 35 h 73"/>
                <a:gd name="T52" fmla="*/ 40 w 59"/>
                <a:gd name="T53" fmla="*/ 40 h 73"/>
                <a:gd name="T54" fmla="*/ 43 w 59"/>
                <a:gd name="T55" fmla="*/ 44 h 73"/>
                <a:gd name="T56" fmla="*/ 45 w 59"/>
                <a:gd name="T57" fmla="*/ 50 h 73"/>
                <a:gd name="T58" fmla="*/ 46 w 59"/>
                <a:gd name="T59" fmla="*/ 55 h 73"/>
                <a:gd name="T60" fmla="*/ 47 w 59"/>
                <a:gd name="T61" fmla="*/ 61 h 73"/>
                <a:gd name="T62" fmla="*/ 48 w 59"/>
                <a:gd name="T63" fmla="*/ 67 h 73"/>
                <a:gd name="T64" fmla="*/ 48 w 59"/>
                <a:gd name="T65" fmla="*/ 73 h 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9"/>
                <a:gd name="T100" fmla="*/ 0 h 73"/>
                <a:gd name="T101" fmla="*/ 59 w 59"/>
                <a:gd name="T102" fmla="*/ 73 h 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9" h="73">
                  <a:moveTo>
                    <a:pt x="59" y="73"/>
                  </a:moveTo>
                  <a:lnTo>
                    <a:pt x="59" y="69"/>
                  </a:lnTo>
                  <a:lnTo>
                    <a:pt x="58" y="66"/>
                  </a:lnTo>
                  <a:lnTo>
                    <a:pt x="58" y="62"/>
                  </a:lnTo>
                  <a:lnTo>
                    <a:pt x="58" y="58"/>
                  </a:lnTo>
                  <a:lnTo>
                    <a:pt x="57" y="55"/>
                  </a:lnTo>
                  <a:lnTo>
                    <a:pt x="56" y="51"/>
                  </a:lnTo>
                  <a:lnTo>
                    <a:pt x="55" y="48"/>
                  </a:lnTo>
                  <a:lnTo>
                    <a:pt x="54" y="45"/>
                  </a:lnTo>
                  <a:lnTo>
                    <a:pt x="53" y="41"/>
                  </a:lnTo>
                  <a:lnTo>
                    <a:pt x="52" y="38"/>
                  </a:lnTo>
                  <a:lnTo>
                    <a:pt x="50" y="35"/>
                  </a:lnTo>
                  <a:lnTo>
                    <a:pt x="49" y="32"/>
                  </a:lnTo>
                  <a:lnTo>
                    <a:pt x="47" y="29"/>
                  </a:lnTo>
                  <a:lnTo>
                    <a:pt x="46" y="26"/>
                  </a:lnTo>
                  <a:lnTo>
                    <a:pt x="44" y="24"/>
                  </a:lnTo>
                  <a:lnTo>
                    <a:pt x="42" y="21"/>
                  </a:lnTo>
                  <a:lnTo>
                    <a:pt x="40" y="19"/>
                  </a:lnTo>
                  <a:lnTo>
                    <a:pt x="38" y="17"/>
                  </a:lnTo>
                  <a:lnTo>
                    <a:pt x="36" y="14"/>
                  </a:lnTo>
                  <a:lnTo>
                    <a:pt x="32" y="12"/>
                  </a:lnTo>
                  <a:lnTo>
                    <a:pt x="30" y="10"/>
                  </a:lnTo>
                  <a:lnTo>
                    <a:pt x="28" y="9"/>
                  </a:lnTo>
                  <a:lnTo>
                    <a:pt x="25" y="7"/>
                  </a:lnTo>
                  <a:lnTo>
                    <a:pt x="22" y="6"/>
                  </a:lnTo>
                  <a:lnTo>
                    <a:pt x="20" y="4"/>
                  </a:lnTo>
                  <a:lnTo>
                    <a:pt x="17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9" y="1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12" y="15"/>
                  </a:lnTo>
                  <a:lnTo>
                    <a:pt x="14" y="16"/>
                  </a:lnTo>
                  <a:lnTo>
                    <a:pt x="16" y="17"/>
                  </a:lnTo>
                  <a:lnTo>
                    <a:pt x="18" y="18"/>
                  </a:lnTo>
                  <a:lnTo>
                    <a:pt x="21" y="19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7" y="23"/>
                  </a:lnTo>
                  <a:lnTo>
                    <a:pt x="28" y="25"/>
                  </a:lnTo>
                  <a:lnTo>
                    <a:pt x="30" y="27"/>
                  </a:lnTo>
                  <a:lnTo>
                    <a:pt x="32" y="29"/>
                  </a:lnTo>
                  <a:lnTo>
                    <a:pt x="33" y="31"/>
                  </a:lnTo>
                  <a:lnTo>
                    <a:pt x="36" y="33"/>
                  </a:lnTo>
                  <a:lnTo>
                    <a:pt x="37" y="35"/>
                  </a:lnTo>
                  <a:lnTo>
                    <a:pt x="39" y="37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3" y="44"/>
                  </a:lnTo>
                  <a:lnTo>
                    <a:pt x="44" y="47"/>
                  </a:lnTo>
                  <a:lnTo>
                    <a:pt x="45" y="50"/>
                  </a:lnTo>
                  <a:lnTo>
                    <a:pt x="46" y="52"/>
                  </a:lnTo>
                  <a:lnTo>
                    <a:pt x="46" y="55"/>
                  </a:lnTo>
                  <a:lnTo>
                    <a:pt x="47" y="58"/>
                  </a:lnTo>
                  <a:lnTo>
                    <a:pt x="47" y="61"/>
                  </a:lnTo>
                  <a:lnTo>
                    <a:pt x="48" y="64"/>
                  </a:lnTo>
                  <a:lnTo>
                    <a:pt x="48" y="67"/>
                  </a:lnTo>
                  <a:lnTo>
                    <a:pt x="48" y="70"/>
                  </a:lnTo>
                  <a:lnTo>
                    <a:pt x="48" y="73"/>
                  </a:lnTo>
                  <a:lnTo>
                    <a:pt x="59" y="73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10" name="Freeform 33"/>
            <p:cNvSpPr>
              <a:spLocks/>
            </p:cNvSpPr>
            <p:nvPr/>
          </p:nvSpPr>
          <p:spPr bwMode="auto">
            <a:xfrm>
              <a:off x="3279" y="8261"/>
              <a:ext cx="92" cy="106"/>
            </a:xfrm>
            <a:custGeom>
              <a:avLst/>
              <a:gdLst>
                <a:gd name="T0" fmla="*/ 92 w 92"/>
                <a:gd name="T1" fmla="*/ 106 h 106"/>
                <a:gd name="T2" fmla="*/ 0 w 92"/>
                <a:gd name="T3" fmla="*/ 106 h 106"/>
                <a:gd name="T4" fmla="*/ 46 w 92"/>
                <a:gd name="T5" fmla="*/ 0 h 106"/>
                <a:gd name="T6" fmla="*/ 92 w 92"/>
                <a:gd name="T7" fmla="*/ 106 h 10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2"/>
                <a:gd name="T13" fmla="*/ 0 h 106"/>
                <a:gd name="T14" fmla="*/ 92 w 92"/>
                <a:gd name="T15" fmla="*/ 106 h 10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2" h="106">
                  <a:moveTo>
                    <a:pt x="92" y="106"/>
                  </a:moveTo>
                  <a:lnTo>
                    <a:pt x="0" y="106"/>
                  </a:lnTo>
                  <a:lnTo>
                    <a:pt x="46" y="0"/>
                  </a:lnTo>
                  <a:lnTo>
                    <a:pt x="92" y="106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18" name="Rectangle 34"/>
          <p:cNvSpPr>
            <a:spLocks noChangeArrowheads="1"/>
          </p:cNvSpPr>
          <p:nvPr/>
        </p:nvSpPr>
        <p:spPr bwMode="auto">
          <a:xfrm>
            <a:off x="6977063" y="3167063"/>
            <a:ext cx="571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  </a:t>
            </a:r>
            <a:r>
              <a:rPr lang="ko-KR" altLang="en-US" sz="900">
                <a:solidFill>
                  <a:srgbClr val="000000"/>
                </a:solidFill>
              </a:rPr>
              <a:t>방화샷다</a:t>
            </a:r>
            <a:endParaRPr lang="ko-KR" altLang="en-US" sz="1600"/>
          </a:p>
        </p:txBody>
      </p: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7135813" y="2860675"/>
            <a:ext cx="406400" cy="292100"/>
            <a:chOff x="4674" y="8248"/>
            <a:chExt cx="268" cy="165"/>
          </a:xfrm>
        </p:grpSpPr>
        <p:sp>
          <p:nvSpPr>
            <p:cNvPr id="17700" name="Freeform 36"/>
            <p:cNvSpPr>
              <a:spLocks/>
            </p:cNvSpPr>
            <p:nvPr/>
          </p:nvSpPr>
          <p:spPr bwMode="auto">
            <a:xfrm>
              <a:off x="4681" y="8255"/>
              <a:ext cx="254" cy="151"/>
            </a:xfrm>
            <a:custGeom>
              <a:avLst/>
              <a:gdLst>
                <a:gd name="T0" fmla="*/ 254 w 254"/>
                <a:gd name="T1" fmla="*/ 131 h 151"/>
                <a:gd name="T2" fmla="*/ 253 w 254"/>
                <a:gd name="T3" fmla="*/ 136 h 151"/>
                <a:gd name="T4" fmla="*/ 252 w 254"/>
                <a:gd name="T5" fmla="*/ 139 h 151"/>
                <a:gd name="T6" fmla="*/ 250 w 254"/>
                <a:gd name="T7" fmla="*/ 143 h 151"/>
                <a:gd name="T8" fmla="*/ 248 w 254"/>
                <a:gd name="T9" fmla="*/ 146 h 151"/>
                <a:gd name="T10" fmla="*/ 245 w 254"/>
                <a:gd name="T11" fmla="*/ 148 h 151"/>
                <a:gd name="T12" fmla="*/ 243 w 254"/>
                <a:gd name="T13" fmla="*/ 150 h 151"/>
                <a:gd name="T14" fmla="*/ 239 w 254"/>
                <a:gd name="T15" fmla="*/ 151 h 151"/>
                <a:gd name="T16" fmla="*/ 16 w 254"/>
                <a:gd name="T17" fmla="*/ 151 h 151"/>
                <a:gd name="T18" fmla="*/ 13 w 254"/>
                <a:gd name="T19" fmla="*/ 151 h 151"/>
                <a:gd name="T20" fmla="*/ 10 w 254"/>
                <a:gd name="T21" fmla="*/ 149 h 151"/>
                <a:gd name="T22" fmla="*/ 7 w 254"/>
                <a:gd name="T23" fmla="*/ 147 h 151"/>
                <a:gd name="T24" fmla="*/ 5 w 254"/>
                <a:gd name="T25" fmla="*/ 145 h 151"/>
                <a:gd name="T26" fmla="*/ 3 w 254"/>
                <a:gd name="T27" fmla="*/ 141 h 151"/>
                <a:gd name="T28" fmla="*/ 1 w 254"/>
                <a:gd name="T29" fmla="*/ 137 h 151"/>
                <a:gd name="T30" fmla="*/ 0 w 254"/>
                <a:gd name="T31" fmla="*/ 133 h 151"/>
                <a:gd name="T32" fmla="*/ 0 w 254"/>
                <a:gd name="T33" fmla="*/ 129 h 151"/>
                <a:gd name="T34" fmla="*/ 0 w 254"/>
                <a:gd name="T35" fmla="*/ 20 h 151"/>
                <a:gd name="T36" fmla="*/ 1 w 254"/>
                <a:gd name="T37" fmla="*/ 15 h 151"/>
                <a:gd name="T38" fmla="*/ 2 w 254"/>
                <a:gd name="T39" fmla="*/ 12 h 151"/>
                <a:gd name="T40" fmla="*/ 4 w 254"/>
                <a:gd name="T41" fmla="*/ 8 h 151"/>
                <a:gd name="T42" fmla="*/ 6 w 254"/>
                <a:gd name="T43" fmla="*/ 5 h 151"/>
                <a:gd name="T44" fmla="*/ 8 w 254"/>
                <a:gd name="T45" fmla="*/ 3 h 151"/>
                <a:gd name="T46" fmla="*/ 11 w 254"/>
                <a:gd name="T47" fmla="*/ 1 h 151"/>
                <a:gd name="T48" fmla="*/ 15 w 254"/>
                <a:gd name="T49" fmla="*/ 0 h 151"/>
                <a:gd name="T50" fmla="*/ 238 w 254"/>
                <a:gd name="T51" fmla="*/ 0 h 151"/>
                <a:gd name="T52" fmla="*/ 241 w 254"/>
                <a:gd name="T53" fmla="*/ 0 h 151"/>
                <a:gd name="T54" fmla="*/ 244 w 254"/>
                <a:gd name="T55" fmla="*/ 2 h 151"/>
                <a:gd name="T56" fmla="*/ 247 w 254"/>
                <a:gd name="T57" fmla="*/ 4 h 151"/>
                <a:gd name="T58" fmla="*/ 249 w 254"/>
                <a:gd name="T59" fmla="*/ 6 h 151"/>
                <a:gd name="T60" fmla="*/ 251 w 254"/>
                <a:gd name="T61" fmla="*/ 10 h 151"/>
                <a:gd name="T62" fmla="*/ 253 w 254"/>
                <a:gd name="T63" fmla="*/ 14 h 151"/>
                <a:gd name="T64" fmla="*/ 254 w 254"/>
                <a:gd name="T65" fmla="*/ 18 h 151"/>
                <a:gd name="T66" fmla="*/ 254 w 254"/>
                <a:gd name="T67" fmla="*/ 22 h 15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4"/>
                <a:gd name="T103" fmla="*/ 0 h 151"/>
                <a:gd name="T104" fmla="*/ 254 w 254"/>
                <a:gd name="T105" fmla="*/ 151 h 15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4" h="151">
                  <a:moveTo>
                    <a:pt x="254" y="129"/>
                  </a:moveTo>
                  <a:lnTo>
                    <a:pt x="254" y="131"/>
                  </a:lnTo>
                  <a:lnTo>
                    <a:pt x="254" y="133"/>
                  </a:lnTo>
                  <a:lnTo>
                    <a:pt x="253" y="136"/>
                  </a:lnTo>
                  <a:lnTo>
                    <a:pt x="253" y="137"/>
                  </a:lnTo>
                  <a:lnTo>
                    <a:pt x="252" y="139"/>
                  </a:lnTo>
                  <a:lnTo>
                    <a:pt x="251" y="141"/>
                  </a:lnTo>
                  <a:lnTo>
                    <a:pt x="250" y="143"/>
                  </a:lnTo>
                  <a:lnTo>
                    <a:pt x="249" y="145"/>
                  </a:lnTo>
                  <a:lnTo>
                    <a:pt x="248" y="146"/>
                  </a:lnTo>
                  <a:lnTo>
                    <a:pt x="247" y="147"/>
                  </a:lnTo>
                  <a:lnTo>
                    <a:pt x="245" y="148"/>
                  </a:lnTo>
                  <a:lnTo>
                    <a:pt x="244" y="149"/>
                  </a:lnTo>
                  <a:lnTo>
                    <a:pt x="243" y="150"/>
                  </a:lnTo>
                  <a:lnTo>
                    <a:pt x="241" y="151"/>
                  </a:lnTo>
                  <a:lnTo>
                    <a:pt x="239" y="151"/>
                  </a:lnTo>
                  <a:lnTo>
                    <a:pt x="238" y="151"/>
                  </a:lnTo>
                  <a:lnTo>
                    <a:pt x="16" y="151"/>
                  </a:lnTo>
                  <a:lnTo>
                    <a:pt x="15" y="151"/>
                  </a:lnTo>
                  <a:lnTo>
                    <a:pt x="13" y="151"/>
                  </a:lnTo>
                  <a:lnTo>
                    <a:pt x="11" y="150"/>
                  </a:lnTo>
                  <a:lnTo>
                    <a:pt x="10" y="149"/>
                  </a:lnTo>
                  <a:lnTo>
                    <a:pt x="8" y="148"/>
                  </a:lnTo>
                  <a:lnTo>
                    <a:pt x="7" y="147"/>
                  </a:lnTo>
                  <a:lnTo>
                    <a:pt x="6" y="146"/>
                  </a:lnTo>
                  <a:lnTo>
                    <a:pt x="5" y="145"/>
                  </a:lnTo>
                  <a:lnTo>
                    <a:pt x="4" y="143"/>
                  </a:lnTo>
                  <a:lnTo>
                    <a:pt x="3" y="141"/>
                  </a:lnTo>
                  <a:lnTo>
                    <a:pt x="2" y="139"/>
                  </a:lnTo>
                  <a:lnTo>
                    <a:pt x="1" y="137"/>
                  </a:lnTo>
                  <a:lnTo>
                    <a:pt x="1" y="136"/>
                  </a:lnTo>
                  <a:lnTo>
                    <a:pt x="0" y="133"/>
                  </a:lnTo>
                  <a:lnTo>
                    <a:pt x="0" y="131"/>
                  </a:lnTo>
                  <a:lnTo>
                    <a:pt x="0" y="129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2" y="12"/>
                  </a:lnTo>
                  <a:lnTo>
                    <a:pt x="3" y="10"/>
                  </a:lnTo>
                  <a:lnTo>
                    <a:pt x="4" y="8"/>
                  </a:lnTo>
                  <a:lnTo>
                    <a:pt x="5" y="6"/>
                  </a:lnTo>
                  <a:lnTo>
                    <a:pt x="6" y="5"/>
                  </a:lnTo>
                  <a:lnTo>
                    <a:pt x="7" y="4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238" y="0"/>
                  </a:lnTo>
                  <a:lnTo>
                    <a:pt x="239" y="0"/>
                  </a:lnTo>
                  <a:lnTo>
                    <a:pt x="241" y="0"/>
                  </a:lnTo>
                  <a:lnTo>
                    <a:pt x="243" y="1"/>
                  </a:lnTo>
                  <a:lnTo>
                    <a:pt x="244" y="2"/>
                  </a:lnTo>
                  <a:lnTo>
                    <a:pt x="245" y="3"/>
                  </a:lnTo>
                  <a:lnTo>
                    <a:pt x="247" y="4"/>
                  </a:lnTo>
                  <a:lnTo>
                    <a:pt x="248" y="5"/>
                  </a:lnTo>
                  <a:lnTo>
                    <a:pt x="249" y="6"/>
                  </a:lnTo>
                  <a:lnTo>
                    <a:pt x="250" y="8"/>
                  </a:lnTo>
                  <a:lnTo>
                    <a:pt x="251" y="10"/>
                  </a:lnTo>
                  <a:lnTo>
                    <a:pt x="252" y="12"/>
                  </a:lnTo>
                  <a:lnTo>
                    <a:pt x="253" y="14"/>
                  </a:lnTo>
                  <a:lnTo>
                    <a:pt x="253" y="15"/>
                  </a:lnTo>
                  <a:lnTo>
                    <a:pt x="254" y="18"/>
                  </a:lnTo>
                  <a:lnTo>
                    <a:pt x="254" y="20"/>
                  </a:lnTo>
                  <a:lnTo>
                    <a:pt x="254" y="22"/>
                  </a:lnTo>
                  <a:lnTo>
                    <a:pt x="254" y="129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01" name="Freeform 37"/>
            <p:cNvSpPr>
              <a:spLocks/>
            </p:cNvSpPr>
            <p:nvPr/>
          </p:nvSpPr>
          <p:spPr bwMode="auto">
            <a:xfrm>
              <a:off x="4674" y="8248"/>
              <a:ext cx="268" cy="165"/>
            </a:xfrm>
            <a:custGeom>
              <a:avLst/>
              <a:gdLst>
                <a:gd name="T0" fmla="*/ 261 w 268"/>
                <a:gd name="T1" fmla="*/ 140 h 165"/>
                <a:gd name="T2" fmla="*/ 260 w 268"/>
                <a:gd name="T3" fmla="*/ 144 h 165"/>
                <a:gd name="T4" fmla="*/ 251 w 268"/>
                <a:gd name="T5" fmla="*/ 147 h 165"/>
                <a:gd name="T6" fmla="*/ 249 w 268"/>
                <a:gd name="T7" fmla="*/ 149 h 165"/>
                <a:gd name="T8" fmla="*/ 246 w 268"/>
                <a:gd name="T9" fmla="*/ 151 h 165"/>
                <a:gd name="T10" fmla="*/ 248 w 268"/>
                <a:gd name="T11" fmla="*/ 158 h 165"/>
                <a:gd name="T12" fmla="*/ 22 w 268"/>
                <a:gd name="T13" fmla="*/ 151 h 165"/>
                <a:gd name="T14" fmla="*/ 18 w 268"/>
                <a:gd name="T15" fmla="*/ 157 h 165"/>
                <a:gd name="T16" fmla="*/ 15 w 268"/>
                <a:gd name="T17" fmla="*/ 155 h 165"/>
                <a:gd name="T18" fmla="*/ 12 w 268"/>
                <a:gd name="T19" fmla="*/ 152 h 165"/>
                <a:gd name="T20" fmla="*/ 14 w 268"/>
                <a:gd name="T21" fmla="*/ 141 h 165"/>
                <a:gd name="T22" fmla="*/ 15 w 268"/>
                <a:gd name="T23" fmla="*/ 141 h 165"/>
                <a:gd name="T24" fmla="*/ 14 w 268"/>
                <a:gd name="T25" fmla="*/ 136 h 165"/>
                <a:gd name="T26" fmla="*/ 14 w 268"/>
                <a:gd name="T27" fmla="*/ 27 h 165"/>
                <a:gd name="T28" fmla="*/ 14 w 268"/>
                <a:gd name="T29" fmla="*/ 24 h 165"/>
                <a:gd name="T30" fmla="*/ 18 w 268"/>
                <a:gd name="T31" fmla="*/ 16 h 165"/>
                <a:gd name="T32" fmla="*/ 20 w 268"/>
                <a:gd name="T33" fmla="*/ 15 h 165"/>
                <a:gd name="T34" fmla="*/ 23 w 268"/>
                <a:gd name="T35" fmla="*/ 13 h 165"/>
                <a:gd name="T36" fmla="*/ 20 w 268"/>
                <a:gd name="T37" fmla="*/ 14 h 165"/>
                <a:gd name="T38" fmla="*/ 248 w 268"/>
                <a:gd name="T39" fmla="*/ 14 h 165"/>
                <a:gd name="T40" fmla="*/ 245 w 268"/>
                <a:gd name="T41" fmla="*/ 13 h 165"/>
                <a:gd name="T42" fmla="*/ 254 w 268"/>
                <a:gd name="T43" fmla="*/ 11 h 165"/>
                <a:gd name="T44" fmla="*/ 250 w 268"/>
                <a:gd name="T45" fmla="*/ 16 h 165"/>
                <a:gd name="T46" fmla="*/ 260 w 268"/>
                <a:gd name="T47" fmla="*/ 21 h 165"/>
                <a:gd name="T48" fmla="*/ 255 w 268"/>
                <a:gd name="T49" fmla="*/ 27 h 165"/>
                <a:gd name="T50" fmla="*/ 254 w 268"/>
                <a:gd name="T51" fmla="*/ 136 h 165"/>
                <a:gd name="T52" fmla="*/ 268 w 268"/>
                <a:gd name="T53" fmla="*/ 25 h 165"/>
                <a:gd name="T54" fmla="*/ 267 w 268"/>
                <a:gd name="T55" fmla="*/ 21 h 165"/>
                <a:gd name="T56" fmla="*/ 264 w 268"/>
                <a:gd name="T57" fmla="*/ 14 h 165"/>
                <a:gd name="T58" fmla="*/ 260 w 268"/>
                <a:gd name="T59" fmla="*/ 7 h 165"/>
                <a:gd name="T60" fmla="*/ 257 w 268"/>
                <a:gd name="T61" fmla="*/ 5 h 165"/>
                <a:gd name="T62" fmla="*/ 251 w 268"/>
                <a:gd name="T63" fmla="*/ 1 h 165"/>
                <a:gd name="T64" fmla="*/ 22 w 268"/>
                <a:gd name="T65" fmla="*/ 0 h 165"/>
                <a:gd name="T66" fmla="*/ 15 w 268"/>
                <a:gd name="T67" fmla="*/ 2 h 165"/>
                <a:gd name="T68" fmla="*/ 12 w 268"/>
                <a:gd name="T69" fmla="*/ 4 h 165"/>
                <a:gd name="T70" fmla="*/ 7 w 268"/>
                <a:gd name="T71" fmla="*/ 8 h 165"/>
                <a:gd name="T72" fmla="*/ 2 w 268"/>
                <a:gd name="T73" fmla="*/ 18 h 165"/>
                <a:gd name="T74" fmla="*/ 8 w 268"/>
                <a:gd name="T75" fmla="*/ 22 h 165"/>
                <a:gd name="T76" fmla="*/ 0 w 268"/>
                <a:gd name="T77" fmla="*/ 27 h 165"/>
                <a:gd name="T78" fmla="*/ 0 w 268"/>
                <a:gd name="T79" fmla="*/ 140 h 165"/>
                <a:gd name="T80" fmla="*/ 1 w 268"/>
                <a:gd name="T81" fmla="*/ 144 h 165"/>
                <a:gd name="T82" fmla="*/ 4 w 268"/>
                <a:gd name="T83" fmla="*/ 151 h 165"/>
                <a:gd name="T84" fmla="*/ 8 w 268"/>
                <a:gd name="T85" fmla="*/ 158 h 165"/>
                <a:gd name="T86" fmla="*/ 17 w 268"/>
                <a:gd name="T87" fmla="*/ 156 h 165"/>
                <a:gd name="T88" fmla="*/ 17 w 268"/>
                <a:gd name="T89" fmla="*/ 164 h 165"/>
                <a:gd name="T90" fmla="*/ 246 w 268"/>
                <a:gd name="T91" fmla="*/ 165 h 165"/>
                <a:gd name="T92" fmla="*/ 253 w 268"/>
                <a:gd name="T93" fmla="*/ 163 h 165"/>
                <a:gd name="T94" fmla="*/ 255 w 268"/>
                <a:gd name="T95" fmla="*/ 161 h 165"/>
                <a:gd name="T96" fmla="*/ 261 w 268"/>
                <a:gd name="T97" fmla="*/ 157 h 165"/>
                <a:gd name="T98" fmla="*/ 266 w 268"/>
                <a:gd name="T99" fmla="*/ 147 h 165"/>
                <a:gd name="T100" fmla="*/ 260 w 268"/>
                <a:gd name="T101" fmla="*/ 143 h 165"/>
                <a:gd name="T102" fmla="*/ 268 w 268"/>
                <a:gd name="T103" fmla="*/ 138 h 16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68"/>
                <a:gd name="T157" fmla="*/ 0 h 165"/>
                <a:gd name="T158" fmla="*/ 268 w 268"/>
                <a:gd name="T159" fmla="*/ 165 h 16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68" h="165">
                  <a:moveTo>
                    <a:pt x="268" y="136"/>
                  </a:moveTo>
                  <a:lnTo>
                    <a:pt x="254" y="136"/>
                  </a:lnTo>
                  <a:lnTo>
                    <a:pt x="254" y="138"/>
                  </a:lnTo>
                  <a:lnTo>
                    <a:pt x="254" y="140"/>
                  </a:lnTo>
                  <a:lnTo>
                    <a:pt x="261" y="140"/>
                  </a:lnTo>
                  <a:lnTo>
                    <a:pt x="255" y="138"/>
                  </a:lnTo>
                  <a:lnTo>
                    <a:pt x="254" y="141"/>
                  </a:lnTo>
                  <a:lnTo>
                    <a:pt x="253" y="143"/>
                  </a:lnTo>
                  <a:lnTo>
                    <a:pt x="253" y="144"/>
                  </a:lnTo>
                  <a:lnTo>
                    <a:pt x="260" y="144"/>
                  </a:lnTo>
                  <a:lnTo>
                    <a:pt x="254" y="141"/>
                  </a:lnTo>
                  <a:lnTo>
                    <a:pt x="253" y="143"/>
                  </a:lnTo>
                  <a:lnTo>
                    <a:pt x="252" y="145"/>
                  </a:lnTo>
                  <a:lnTo>
                    <a:pt x="251" y="147"/>
                  </a:lnTo>
                  <a:lnTo>
                    <a:pt x="250" y="149"/>
                  </a:lnTo>
                  <a:lnTo>
                    <a:pt x="256" y="152"/>
                  </a:lnTo>
                  <a:lnTo>
                    <a:pt x="251" y="147"/>
                  </a:lnTo>
                  <a:lnTo>
                    <a:pt x="250" y="148"/>
                  </a:lnTo>
                  <a:lnTo>
                    <a:pt x="249" y="149"/>
                  </a:lnTo>
                  <a:lnTo>
                    <a:pt x="254" y="154"/>
                  </a:lnTo>
                  <a:lnTo>
                    <a:pt x="251" y="148"/>
                  </a:lnTo>
                  <a:lnTo>
                    <a:pt x="249" y="149"/>
                  </a:lnTo>
                  <a:lnTo>
                    <a:pt x="247" y="150"/>
                  </a:lnTo>
                  <a:lnTo>
                    <a:pt x="246" y="151"/>
                  </a:lnTo>
                  <a:lnTo>
                    <a:pt x="245" y="152"/>
                  </a:lnTo>
                  <a:lnTo>
                    <a:pt x="250" y="157"/>
                  </a:lnTo>
                  <a:lnTo>
                    <a:pt x="247" y="151"/>
                  </a:lnTo>
                  <a:lnTo>
                    <a:pt x="245" y="152"/>
                  </a:lnTo>
                  <a:lnTo>
                    <a:pt x="248" y="158"/>
                  </a:lnTo>
                  <a:lnTo>
                    <a:pt x="248" y="151"/>
                  </a:lnTo>
                  <a:lnTo>
                    <a:pt x="246" y="151"/>
                  </a:lnTo>
                  <a:lnTo>
                    <a:pt x="245" y="151"/>
                  </a:lnTo>
                  <a:lnTo>
                    <a:pt x="23" y="151"/>
                  </a:lnTo>
                  <a:lnTo>
                    <a:pt x="22" y="151"/>
                  </a:lnTo>
                  <a:lnTo>
                    <a:pt x="20" y="151"/>
                  </a:lnTo>
                  <a:lnTo>
                    <a:pt x="20" y="158"/>
                  </a:lnTo>
                  <a:lnTo>
                    <a:pt x="23" y="152"/>
                  </a:lnTo>
                  <a:lnTo>
                    <a:pt x="21" y="151"/>
                  </a:lnTo>
                  <a:lnTo>
                    <a:pt x="18" y="157"/>
                  </a:lnTo>
                  <a:lnTo>
                    <a:pt x="23" y="152"/>
                  </a:lnTo>
                  <a:lnTo>
                    <a:pt x="22" y="151"/>
                  </a:lnTo>
                  <a:lnTo>
                    <a:pt x="20" y="150"/>
                  </a:lnTo>
                  <a:lnTo>
                    <a:pt x="18" y="149"/>
                  </a:lnTo>
                  <a:lnTo>
                    <a:pt x="15" y="155"/>
                  </a:lnTo>
                  <a:lnTo>
                    <a:pt x="20" y="150"/>
                  </a:lnTo>
                  <a:lnTo>
                    <a:pt x="19" y="149"/>
                  </a:lnTo>
                  <a:lnTo>
                    <a:pt x="18" y="148"/>
                  </a:lnTo>
                  <a:lnTo>
                    <a:pt x="17" y="147"/>
                  </a:lnTo>
                  <a:lnTo>
                    <a:pt x="12" y="152"/>
                  </a:lnTo>
                  <a:lnTo>
                    <a:pt x="18" y="149"/>
                  </a:lnTo>
                  <a:lnTo>
                    <a:pt x="17" y="147"/>
                  </a:lnTo>
                  <a:lnTo>
                    <a:pt x="16" y="145"/>
                  </a:lnTo>
                  <a:lnTo>
                    <a:pt x="15" y="143"/>
                  </a:lnTo>
                  <a:lnTo>
                    <a:pt x="14" y="141"/>
                  </a:lnTo>
                  <a:lnTo>
                    <a:pt x="8" y="144"/>
                  </a:lnTo>
                  <a:lnTo>
                    <a:pt x="15" y="144"/>
                  </a:lnTo>
                  <a:lnTo>
                    <a:pt x="15" y="143"/>
                  </a:lnTo>
                  <a:lnTo>
                    <a:pt x="15" y="141"/>
                  </a:lnTo>
                  <a:lnTo>
                    <a:pt x="14" y="138"/>
                  </a:lnTo>
                  <a:lnTo>
                    <a:pt x="7" y="140"/>
                  </a:lnTo>
                  <a:lnTo>
                    <a:pt x="14" y="140"/>
                  </a:lnTo>
                  <a:lnTo>
                    <a:pt x="14" y="138"/>
                  </a:lnTo>
                  <a:lnTo>
                    <a:pt x="14" y="136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7" y="25"/>
                  </a:lnTo>
                  <a:lnTo>
                    <a:pt x="14" y="27"/>
                  </a:lnTo>
                  <a:lnTo>
                    <a:pt x="15" y="24"/>
                  </a:lnTo>
                  <a:lnTo>
                    <a:pt x="15" y="22"/>
                  </a:lnTo>
                  <a:lnTo>
                    <a:pt x="15" y="21"/>
                  </a:lnTo>
                  <a:lnTo>
                    <a:pt x="8" y="21"/>
                  </a:lnTo>
                  <a:lnTo>
                    <a:pt x="14" y="24"/>
                  </a:lnTo>
                  <a:lnTo>
                    <a:pt x="15" y="22"/>
                  </a:lnTo>
                  <a:lnTo>
                    <a:pt x="16" y="20"/>
                  </a:lnTo>
                  <a:lnTo>
                    <a:pt x="17" y="18"/>
                  </a:lnTo>
                  <a:lnTo>
                    <a:pt x="18" y="16"/>
                  </a:lnTo>
                  <a:lnTo>
                    <a:pt x="12" y="13"/>
                  </a:lnTo>
                  <a:lnTo>
                    <a:pt x="17" y="18"/>
                  </a:lnTo>
                  <a:lnTo>
                    <a:pt x="18" y="17"/>
                  </a:lnTo>
                  <a:lnTo>
                    <a:pt x="19" y="16"/>
                  </a:lnTo>
                  <a:lnTo>
                    <a:pt x="20" y="15"/>
                  </a:lnTo>
                  <a:lnTo>
                    <a:pt x="15" y="10"/>
                  </a:lnTo>
                  <a:lnTo>
                    <a:pt x="18" y="16"/>
                  </a:lnTo>
                  <a:lnTo>
                    <a:pt x="20" y="15"/>
                  </a:lnTo>
                  <a:lnTo>
                    <a:pt x="22" y="14"/>
                  </a:lnTo>
                  <a:lnTo>
                    <a:pt x="23" y="13"/>
                  </a:lnTo>
                  <a:lnTo>
                    <a:pt x="18" y="8"/>
                  </a:lnTo>
                  <a:lnTo>
                    <a:pt x="21" y="14"/>
                  </a:lnTo>
                  <a:lnTo>
                    <a:pt x="23" y="13"/>
                  </a:lnTo>
                  <a:lnTo>
                    <a:pt x="20" y="7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45" y="14"/>
                  </a:lnTo>
                  <a:lnTo>
                    <a:pt x="246" y="14"/>
                  </a:lnTo>
                  <a:lnTo>
                    <a:pt x="248" y="14"/>
                  </a:lnTo>
                  <a:lnTo>
                    <a:pt x="248" y="7"/>
                  </a:lnTo>
                  <a:lnTo>
                    <a:pt x="245" y="13"/>
                  </a:lnTo>
                  <a:lnTo>
                    <a:pt x="247" y="14"/>
                  </a:lnTo>
                  <a:lnTo>
                    <a:pt x="250" y="8"/>
                  </a:lnTo>
                  <a:lnTo>
                    <a:pt x="245" y="13"/>
                  </a:lnTo>
                  <a:lnTo>
                    <a:pt x="246" y="14"/>
                  </a:lnTo>
                  <a:lnTo>
                    <a:pt x="247" y="15"/>
                  </a:lnTo>
                  <a:lnTo>
                    <a:pt x="249" y="16"/>
                  </a:lnTo>
                  <a:lnTo>
                    <a:pt x="251" y="17"/>
                  </a:lnTo>
                  <a:lnTo>
                    <a:pt x="254" y="11"/>
                  </a:lnTo>
                  <a:lnTo>
                    <a:pt x="249" y="16"/>
                  </a:lnTo>
                  <a:lnTo>
                    <a:pt x="250" y="17"/>
                  </a:lnTo>
                  <a:lnTo>
                    <a:pt x="251" y="18"/>
                  </a:lnTo>
                  <a:lnTo>
                    <a:pt x="256" y="13"/>
                  </a:lnTo>
                  <a:lnTo>
                    <a:pt x="250" y="16"/>
                  </a:lnTo>
                  <a:lnTo>
                    <a:pt x="251" y="18"/>
                  </a:lnTo>
                  <a:lnTo>
                    <a:pt x="252" y="20"/>
                  </a:lnTo>
                  <a:lnTo>
                    <a:pt x="253" y="22"/>
                  </a:lnTo>
                  <a:lnTo>
                    <a:pt x="254" y="24"/>
                  </a:lnTo>
                  <a:lnTo>
                    <a:pt x="260" y="21"/>
                  </a:lnTo>
                  <a:lnTo>
                    <a:pt x="253" y="21"/>
                  </a:lnTo>
                  <a:lnTo>
                    <a:pt x="253" y="22"/>
                  </a:lnTo>
                  <a:lnTo>
                    <a:pt x="254" y="24"/>
                  </a:lnTo>
                  <a:lnTo>
                    <a:pt x="255" y="27"/>
                  </a:lnTo>
                  <a:lnTo>
                    <a:pt x="261" y="25"/>
                  </a:lnTo>
                  <a:lnTo>
                    <a:pt x="254" y="25"/>
                  </a:lnTo>
                  <a:lnTo>
                    <a:pt x="254" y="27"/>
                  </a:lnTo>
                  <a:lnTo>
                    <a:pt x="254" y="29"/>
                  </a:lnTo>
                  <a:lnTo>
                    <a:pt x="254" y="136"/>
                  </a:lnTo>
                  <a:lnTo>
                    <a:pt x="268" y="136"/>
                  </a:lnTo>
                  <a:lnTo>
                    <a:pt x="268" y="29"/>
                  </a:lnTo>
                  <a:lnTo>
                    <a:pt x="268" y="27"/>
                  </a:lnTo>
                  <a:lnTo>
                    <a:pt x="268" y="25"/>
                  </a:lnTo>
                  <a:lnTo>
                    <a:pt x="268" y="23"/>
                  </a:lnTo>
                  <a:lnTo>
                    <a:pt x="267" y="20"/>
                  </a:lnTo>
                  <a:lnTo>
                    <a:pt x="260" y="22"/>
                  </a:lnTo>
                  <a:lnTo>
                    <a:pt x="267" y="22"/>
                  </a:lnTo>
                  <a:lnTo>
                    <a:pt x="267" y="21"/>
                  </a:lnTo>
                  <a:lnTo>
                    <a:pt x="266" y="18"/>
                  </a:lnTo>
                  <a:lnTo>
                    <a:pt x="265" y="16"/>
                  </a:lnTo>
                  <a:lnTo>
                    <a:pt x="264" y="14"/>
                  </a:lnTo>
                  <a:lnTo>
                    <a:pt x="263" y="12"/>
                  </a:lnTo>
                  <a:lnTo>
                    <a:pt x="262" y="10"/>
                  </a:lnTo>
                  <a:lnTo>
                    <a:pt x="261" y="8"/>
                  </a:lnTo>
                  <a:lnTo>
                    <a:pt x="260" y="7"/>
                  </a:lnTo>
                  <a:lnTo>
                    <a:pt x="259" y="6"/>
                  </a:lnTo>
                  <a:lnTo>
                    <a:pt x="257" y="5"/>
                  </a:lnTo>
                  <a:lnTo>
                    <a:pt x="255" y="4"/>
                  </a:lnTo>
                  <a:lnTo>
                    <a:pt x="252" y="10"/>
                  </a:lnTo>
                  <a:lnTo>
                    <a:pt x="257" y="5"/>
                  </a:lnTo>
                  <a:lnTo>
                    <a:pt x="256" y="4"/>
                  </a:lnTo>
                  <a:lnTo>
                    <a:pt x="255" y="3"/>
                  </a:lnTo>
                  <a:lnTo>
                    <a:pt x="253" y="2"/>
                  </a:lnTo>
                  <a:lnTo>
                    <a:pt x="251" y="1"/>
                  </a:lnTo>
                  <a:lnTo>
                    <a:pt x="248" y="0"/>
                  </a:lnTo>
                  <a:lnTo>
                    <a:pt x="246" y="0"/>
                  </a:lnTo>
                  <a:lnTo>
                    <a:pt x="24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7" y="1"/>
                  </a:lnTo>
                  <a:lnTo>
                    <a:pt x="15" y="2"/>
                  </a:lnTo>
                  <a:lnTo>
                    <a:pt x="13" y="3"/>
                  </a:lnTo>
                  <a:lnTo>
                    <a:pt x="12" y="4"/>
                  </a:lnTo>
                  <a:lnTo>
                    <a:pt x="17" y="9"/>
                  </a:lnTo>
                  <a:lnTo>
                    <a:pt x="14" y="3"/>
                  </a:lnTo>
                  <a:lnTo>
                    <a:pt x="12" y="4"/>
                  </a:lnTo>
                  <a:lnTo>
                    <a:pt x="10" y="5"/>
                  </a:lnTo>
                  <a:lnTo>
                    <a:pt x="9" y="6"/>
                  </a:lnTo>
                  <a:lnTo>
                    <a:pt x="8" y="7"/>
                  </a:lnTo>
                  <a:lnTo>
                    <a:pt x="7" y="8"/>
                  </a:lnTo>
                  <a:lnTo>
                    <a:pt x="6" y="10"/>
                  </a:lnTo>
                  <a:lnTo>
                    <a:pt x="5" y="12"/>
                  </a:lnTo>
                  <a:lnTo>
                    <a:pt x="4" y="14"/>
                  </a:lnTo>
                  <a:lnTo>
                    <a:pt x="3" y="16"/>
                  </a:lnTo>
                  <a:lnTo>
                    <a:pt x="2" y="18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8" y="22"/>
                  </a:lnTo>
                  <a:lnTo>
                    <a:pt x="2" y="20"/>
                  </a:lnTo>
                  <a:lnTo>
                    <a:pt x="1" y="23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0" y="136"/>
                  </a:lnTo>
                  <a:lnTo>
                    <a:pt x="0" y="138"/>
                  </a:lnTo>
                  <a:lnTo>
                    <a:pt x="0" y="140"/>
                  </a:lnTo>
                  <a:lnTo>
                    <a:pt x="1" y="142"/>
                  </a:lnTo>
                  <a:lnTo>
                    <a:pt x="2" y="145"/>
                  </a:lnTo>
                  <a:lnTo>
                    <a:pt x="8" y="143"/>
                  </a:lnTo>
                  <a:lnTo>
                    <a:pt x="1" y="143"/>
                  </a:lnTo>
                  <a:lnTo>
                    <a:pt x="1" y="144"/>
                  </a:lnTo>
                  <a:lnTo>
                    <a:pt x="2" y="147"/>
                  </a:lnTo>
                  <a:lnTo>
                    <a:pt x="3" y="149"/>
                  </a:lnTo>
                  <a:lnTo>
                    <a:pt x="4" y="151"/>
                  </a:lnTo>
                  <a:lnTo>
                    <a:pt x="5" y="153"/>
                  </a:lnTo>
                  <a:lnTo>
                    <a:pt x="6" y="155"/>
                  </a:lnTo>
                  <a:lnTo>
                    <a:pt x="7" y="157"/>
                  </a:lnTo>
                  <a:lnTo>
                    <a:pt x="8" y="158"/>
                  </a:lnTo>
                  <a:lnTo>
                    <a:pt x="9" y="159"/>
                  </a:lnTo>
                  <a:lnTo>
                    <a:pt x="10" y="160"/>
                  </a:lnTo>
                  <a:lnTo>
                    <a:pt x="12" y="161"/>
                  </a:lnTo>
                  <a:lnTo>
                    <a:pt x="14" y="162"/>
                  </a:lnTo>
                  <a:lnTo>
                    <a:pt x="17" y="156"/>
                  </a:lnTo>
                  <a:lnTo>
                    <a:pt x="12" y="161"/>
                  </a:lnTo>
                  <a:lnTo>
                    <a:pt x="13" y="162"/>
                  </a:lnTo>
                  <a:lnTo>
                    <a:pt x="15" y="163"/>
                  </a:lnTo>
                  <a:lnTo>
                    <a:pt x="17" y="164"/>
                  </a:lnTo>
                  <a:lnTo>
                    <a:pt x="20" y="165"/>
                  </a:lnTo>
                  <a:lnTo>
                    <a:pt x="22" y="165"/>
                  </a:lnTo>
                  <a:lnTo>
                    <a:pt x="23" y="165"/>
                  </a:lnTo>
                  <a:lnTo>
                    <a:pt x="245" y="165"/>
                  </a:lnTo>
                  <a:lnTo>
                    <a:pt x="246" y="165"/>
                  </a:lnTo>
                  <a:lnTo>
                    <a:pt x="248" y="165"/>
                  </a:lnTo>
                  <a:lnTo>
                    <a:pt x="251" y="164"/>
                  </a:lnTo>
                  <a:lnTo>
                    <a:pt x="253" y="163"/>
                  </a:lnTo>
                  <a:lnTo>
                    <a:pt x="255" y="162"/>
                  </a:lnTo>
                  <a:lnTo>
                    <a:pt x="256" y="161"/>
                  </a:lnTo>
                  <a:lnTo>
                    <a:pt x="257" y="160"/>
                  </a:lnTo>
                  <a:lnTo>
                    <a:pt x="252" y="155"/>
                  </a:lnTo>
                  <a:lnTo>
                    <a:pt x="255" y="161"/>
                  </a:lnTo>
                  <a:lnTo>
                    <a:pt x="257" y="160"/>
                  </a:lnTo>
                  <a:lnTo>
                    <a:pt x="259" y="159"/>
                  </a:lnTo>
                  <a:lnTo>
                    <a:pt x="260" y="158"/>
                  </a:lnTo>
                  <a:lnTo>
                    <a:pt x="261" y="157"/>
                  </a:lnTo>
                  <a:lnTo>
                    <a:pt x="262" y="155"/>
                  </a:lnTo>
                  <a:lnTo>
                    <a:pt x="263" y="153"/>
                  </a:lnTo>
                  <a:lnTo>
                    <a:pt x="264" y="151"/>
                  </a:lnTo>
                  <a:lnTo>
                    <a:pt x="265" y="149"/>
                  </a:lnTo>
                  <a:lnTo>
                    <a:pt x="266" y="147"/>
                  </a:lnTo>
                  <a:lnTo>
                    <a:pt x="267" y="144"/>
                  </a:lnTo>
                  <a:lnTo>
                    <a:pt x="267" y="143"/>
                  </a:lnTo>
                  <a:lnTo>
                    <a:pt x="260" y="143"/>
                  </a:lnTo>
                  <a:lnTo>
                    <a:pt x="267" y="145"/>
                  </a:lnTo>
                  <a:lnTo>
                    <a:pt x="268" y="142"/>
                  </a:lnTo>
                  <a:lnTo>
                    <a:pt x="268" y="140"/>
                  </a:lnTo>
                  <a:lnTo>
                    <a:pt x="268" y="138"/>
                  </a:lnTo>
                  <a:lnTo>
                    <a:pt x="268" y="136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702" name="Rectangle 38"/>
            <p:cNvSpPr>
              <a:spLocks noChangeArrowheads="1"/>
            </p:cNvSpPr>
            <p:nvPr/>
          </p:nvSpPr>
          <p:spPr bwMode="auto">
            <a:xfrm>
              <a:off x="4698" y="8311"/>
              <a:ext cx="222" cy="40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20" name="Rectangle 39"/>
          <p:cNvSpPr>
            <a:spLocks noChangeArrowheads="1"/>
          </p:cNvSpPr>
          <p:nvPr/>
        </p:nvSpPr>
        <p:spPr bwMode="auto">
          <a:xfrm>
            <a:off x="5494338" y="3167063"/>
            <a:ext cx="114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  <a:latin typeface="Times New Roman" pitchFamily="18" charset="0"/>
              </a:rPr>
              <a:t>    </a:t>
            </a:r>
            <a:endParaRPr lang="en-US" altLang="ko-KR" sz="1600"/>
          </a:p>
        </p:txBody>
      </p:sp>
      <p:sp>
        <p:nvSpPr>
          <p:cNvPr id="17421" name="Rectangle 40"/>
          <p:cNvSpPr>
            <a:spLocks noChangeArrowheads="1"/>
          </p:cNvSpPr>
          <p:nvPr/>
        </p:nvSpPr>
        <p:spPr bwMode="auto">
          <a:xfrm>
            <a:off x="5657850" y="3175000"/>
            <a:ext cx="800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ko-KR" altLang="en-US" sz="900">
                <a:solidFill>
                  <a:srgbClr val="000000"/>
                </a:solidFill>
              </a:rPr>
              <a:t>무선통신단자함</a:t>
            </a:r>
            <a:endParaRPr lang="ko-KR" altLang="en-US" sz="1600"/>
          </a:p>
        </p:txBody>
      </p: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5815013" y="2854325"/>
            <a:ext cx="501650" cy="361950"/>
            <a:chOff x="3803" y="8245"/>
            <a:chExt cx="331" cy="204"/>
          </a:xfrm>
        </p:grpSpPr>
        <p:sp>
          <p:nvSpPr>
            <p:cNvPr id="17691" name="Rectangle 42"/>
            <p:cNvSpPr>
              <a:spLocks noChangeArrowheads="1"/>
            </p:cNvSpPr>
            <p:nvPr/>
          </p:nvSpPr>
          <p:spPr bwMode="auto">
            <a:xfrm>
              <a:off x="4070" y="8448"/>
              <a:ext cx="1" cy="1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92" name="Freeform 43"/>
            <p:cNvSpPr>
              <a:spLocks/>
            </p:cNvSpPr>
            <p:nvPr/>
          </p:nvSpPr>
          <p:spPr bwMode="auto">
            <a:xfrm>
              <a:off x="3963" y="8414"/>
              <a:ext cx="11" cy="11"/>
            </a:xfrm>
            <a:custGeom>
              <a:avLst/>
              <a:gdLst>
                <a:gd name="T0" fmla="*/ 10 w 11"/>
                <a:gd name="T1" fmla="*/ 0 h 11"/>
                <a:gd name="T2" fmla="*/ 0 w 11"/>
                <a:gd name="T3" fmla="*/ 10 h 11"/>
                <a:gd name="T4" fmla="*/ 1 w 11"/>
                <a:gd name="T5" fmla="*/ 11 h 11"/>
                <a:gd name="T6" fmla="*/ 11 w 11"/>
                <a:gd name="T7" fmla="*/ 1 h 11"/>
                <a:gd name="T8" fmla="*/ 10 w 11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1"/>
                <a:gd name="T17" fmla="*/ 11 w 11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1">
                  <a:moveTo>
                    <a:pt x="10" y="0"/>
                  </a:moveTo>
                  <a:lnTo>
                    <a:pt x="0" y="10"/>
                  </a:lnTo>
                  <a:lnTo>
                    <a:pt x="1" y="11"/>
                  </a:lnTo>
                  <a:lnTo>
                    <a:pt x="11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93" name="Freeform 44"/>
            <p:cNvSpPr>
              <a:spLocks/>
            </p:cNvSpPr>
            <p:nvPr/>
          </p:nvSpPr>
          <p:spPr bwMode="auto">
            <a:xfrm>
              <a:off x="3810" y="8252"/>
              <a:ext cx="317" cy="158"/>
            </a:xfrm>
            <a:custGeom>
              <a:avLst/>
              <a:gdLst>
                <a:gd name="T0" fmla="*/ 317 w 317"/>
                <a:gd name="T1" fmla="*/ 137 h 158"/>
                <a:gd name="T2" fmla="*/ 316 w 317"/>
                <a:gd name="T3" fmla="*/ 142 h 158"/>
                <a:gd name="T4" fmla="*/ 315 w 317"/>
                <a:gd name="T5" fmla="*/ 146 h 158"/>
                <a:gd name="T6" fmla="*/ 312 w 317"/>
                <a:gd name="T7" fmla="*/ 150 h 158"/>
                <a:gd name="T8" fmla="*/ 310 w 317"/>
                <a:gd name="T9" fmla="*/ 153 h 158"/>
                <a:gd name="T10" fmla="*/ 306 w 317"/>
                <a:gd name="T11" fmla="*/ 155 h 158"/>
                <a:gd name="T12" fmla="*/ 303 w 317"/>
                <a:gd name="T13" fmla="*/ 157 h 158"/>
                <a:gd name="T14" fmla="*/ 298 w 317"/>
                <a:gd name="T15" fmla="*/ 158 h 158"/>
                <a:gd name="T16" fmla="*/ 21 w 317"/>
                <a:gd name="T17" fmla="*/ 158 h 158"/>
                <a:gd name="T18" fmla="*/ 17 w 317"/>
                <a:gd name="T19" fmla="*/ 158 h 158"/>
                <a:gd name="T20" fmla="*/ 14 w 317"/>
                <a:gd name="T21" fmla="*/ 156 h 158"/>
                <a:gd name="T22" fmla="*/ 10 w 317"/>
                <a:gd name="T23" fmla="*/ 154 h 158"/>
                <a:gd name="T24" fmla="*/ 7 w 317"/>
                <a:gd name="T25" fmla="*/ 151 h 158"/>
                <a:gd name="T26" fmla="*/ 4 w 317"/>
                <a:gd name="T27" fmla="*/ 148 h 158"/>
                <a:gd name="T28" fmla="*/ 3 w 317"/>
                <a:gd name="T29" fmla="*/ 144 h 158"/>
                <a:gd name="T30" fmla="*/ 0 w 317"/>
                <a:gd name="T31" fmla="*/ 139 h 158"/>
                <a:gd name="T32" fmla="*/ 0 w 317"/>
                <a:gd name="T33" fmla="*/ 135 h 158"/>
                <a:gd name="T34" fmla="*/ 0 w 317"/>
                <a:gd name="T35" fmla="*/ 21 h 158"/>
                <a:gd name="T36" fmla="*/ 2 w 317"/>
                <a:gd name="T37" fmla="*/ 16 h 158"/>
                <a:gd name="T38" fmla="*/ 3 w 317"/>
                <a:gd name="T39" fmla="*/ 12 h 158"/>
                <a:gd name="T40" fmla="*/ 6 w 317"/>
                <a:gd name="T41" fmla="*/ 8 h 158"/>
                <a:gd name="T42" fmla="*/ 8 w 317"/>
                <a:gd name="T43" fmla="*/ 5 h 158"/>
                <a:gd name="T44" fmla="*/ 12 w 317"/>
                <a:gd name="T45" fmla="*/ 3 h 158"/>
                <a:gd name="T46" fmla="*/ 15 w 317"/>
                <a:gd name="T47" fmla="*/ 1 h 158"/>
                <a:gd name="T48" fmla="*/ 19 w 317"/>
                <a:gd name="T49" fmla="*/ 0 h 158"/>
                <a:gd name="T50" fmla="*/ 296 w 317"/>
                <a:gd name="T51" fmla="*/ 0 h 158"/>
                <a:gd name="T52" fmla="*/ 300 w 317"/>
                <a:gd name="T53" fmla="*/ 0 h 158"/>
                <a:gd name="T54" fmla="*/ 305 w 317"/>
                <a:gd name="T55" fmla="*/ 2 h 158"/>
                <a:gd name="T56" fmla="*/ 308 w 317"/>
                <a:gd name="T57" fmla="*/ 4 h 158"/>
                <a:gd name="T58" fmla="*/ 311 w 317"/>
                <a:gd name="T59" fmla="*/ 7 h 158"/>
                <a:gd name="T60" fmla="*/ 313 w 317"/>
                <a:gd name="T61" fmla="*/ 10 h 158"/>
                <a:gd name="T62" fmla="*/ 315 w 317"/>
                <a:gd name="T63" fmla="*/ 14 h 158"/>
                <a:gd name="T64" fmla="*/ 317 w 317"/>
                <a:gd name="T65" fmla="*/ 18 h 158"/>
                <a:gd name="T66" fmla="*/ 317 w 317"/>
                <a:gd name="T67" fmla="*/ 23 h 15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17"/>
                <a:gd name="T103" fmla="*/ 0 h 158"/>
                <a:gd name="T104" fmla="*/ 317 w 317"/>
                <a:gd name="T105" fmla="*/ 158 h 15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17" h="158">
                  <a:moveTo>
                    <a:pt x="317" y="135"/>
                  </a:moveTo>
                  <a:lnTo>
                    <a:pt x="317" y="137"/>
                  </a:lnTo>
                  <a:lnTo>
                    <a:pt x="317" y="139"/>
                  </a:lnTo>
                  <a:lnTo>
                    <a:pt x="316" y="142"/>
                  </a:lnTo>
                  <a:lnTo>
                    <a:pt x="315" y="144"/>
                  </a:lnTo>
                  <a:lnTo>
                    <a:pt x="315" y="146"/>
                  </a:lnTo>
                  <a:lnTo>
                    <a:pt x="313" y="148"/>
                  </a:lnTo>
                  <a:lnTo>
                    <a:pt x="312" y="150"/>
                  </a:lnTo>
                  <a:lnTo>
                    <a:pt x="311" y="151"/>
                  </a:lnTo>
                  <a:lnTo>
                    <a:pt x="310" y="153"/>
                  </a:lnTo>
                  <a:lnTo>
                    <a:pt x="308" y="154"/>
                  </a:lnTo>
                  <a:lnTo>
                    <a:pt x="306" y="155"/>
                  </a:lnTo>
                  <a:lnTo>
                    <a:pt x="305" y="156"/>
                  </a:lnTo>
                  <a:lnTo>
                    <a:pt x="303" y="157"/>
                  </a:lnTo>
                  <a:lnTo>
                    <a:pt x="300" y="158"/>
                  </a:lnTo>
                  <a:lnTo>
                    <a:pt x="298" y="158"/>
                  </a:lnTo>
                  <a:lnTo>
                    <a:pt x="296" y="158"/>
                  </a:lnTo>
                  <a:lnTo>
                    <a:pt x="21" y="158"/>
                  </a:lnTo>
                  <a:lnTo>
                    <a:pt x="19" y="158"/>
                  </a:lnTo>
                  <a:lnTo>
                    <a:pt x="17" y="158"/>
                  </a:lnTo>
                  <a:lnTo>
                    <a:pt x="15" y="157"/>
                  </a:lnTo>
                  <a:lnTo>
                    <a:pt x="14" y="156"/>
                  </a:lnTo>
                  <a:lnTo>
                    <a:pt x="12" y="155"/>
                  </a:lnTo>
                  <a:lnTo>
                    <a:pt x="10" y="154"/>
                  </a:lnTo>
                  <a:lnTo>
                    <a:pt x="8" y="153"/>
                  </a:lnTo>
                  <a:lnTo>
                    <a:pt x="7" y="151"/>
                  </a:lnTo>
                  <a:lnTo>
                    <a:pt x="6" y="150"/>
                  </a:lnTo>
                  <a:lnTo>
                    <a:pt x="4" y="148"/>
                  </a:lnTo>
                  <a:lnTo>
                    <a:pt x="3" y="146"/>
                  </a:lnTo>
                  <a:lnTo>
                    <a:pt x="3" y="144"/>
                  </a:lnTo>
                  <a:lnTo>
                    <a:pt x="2" y="142"/>
                  </a:lnTo>
                  <a:lnTo>
                    <a:pt x="0" y="139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7" y="7"/>
                  </a:lnTo>
                  <a:lnTo>
                    <a:pt x="8" y="5"/>
                  </a:lnTo>
                  <a:lnTo>
                    <a:pt x="10" y="4"/>
                  </a:lnTo>
                  <a:lnTo>
                    <a:pt x="12" y="3"/>
                  </a:lnTo>
                  <a:lnTo>
                    <a:pt x="14" y="2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96" y="0"/>
                  </a:lnTo>
                  <a:lnTo>
                    <a:pt x="298" y="0"/>
                  </a:lnTo>
                  <a:lnTo>
                    <a:pt x="300" y="0"/>
                  </a:lnTo>
                  <a:lnTo>
                    <a:pt x="303" y="1"/>
                  </a:lnTo>
                  <a:lnTo>
                    <a:pt x="305" y="2"/>
                  </a:lnTo>
                  <a:lnTo>
                    <a:pt x="306" y="3"/>
                  </a:lnTo>
                  <a:lnTo>
                    <a:pt x="308" y="4"/>
                  </a:lnTo>
                  <a:lnTo>
                    <a:pt x="310" y="5"/>
                  </a:lnTo>
                  <a:lnTo>
                    <a:pt x="311" y="7"/>
                  </a:lnTo>
                  <a:lnTo>
                    <a:pt x="312" y="8"/>
                  </a:lnTo>
                  <a:lnTo>
                    <a:pt x="313" y="10"/>
                  </a:lnTo>
                  <a:lnTo>
                    <a:pt x="315" y="12"/>
                  </a:lnTo>
                  <a:lnTo>
                    <a:pt x="315" y="14"/>
                  </a:lnTo>
                  <a:lnTo>
                    <a:pt x="316" y="16"/>
                  </a:lnTo>
                  <a:lnTo>
                    <a:pt x="317" y="18"/>
                  </a:lnTo>
                  <a:lnTo>
                    <a:pt x="317" y="21"/>
                  </a:lnTo>
                  <a:lnTo>
                    <a:pt x="317" y="23"/>
                  </a:lnTo>
                  <a:lnTo>
                    <a:pt x="317" y="135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94" name="Freeform 45"/>
            <p:cNvSpPr>
              <a:spLocks/>
            </p:cNvSpPr>
            <p:nvPr/>
          </p:nvSpPr>
          <p:spPr bwMode="auto">
            <a:xfrm>
              <a:off x="3803" y="8245"/>
              <a:ext cx="331" cy="172"/>
            </a:xfrm>
            <a:custGeom>
              <a:avLst/>
              <a:gdLst>
                <a:gd name="T0" fmla="*/ 324 w 331"/>
                <a:gd name="T1" fmla="*/ 146 h 172"/>
                <a:gd name="T2" fmla="*/ 316 w 331"/>
                <a:gd name="T3" fmla="*/ 148 h 172"/>
                <a:gd name="T4" fmla="*/ 317 w 331"/>
                <a:gd name="T5" fmla="*/ 148 h 172"/>
                <a:gd name="T6" fmla="*/ 314 w 331"/>
                <a:gd name="T7" fmla="*/ 152 h 172"/>
                <a:gd name="T8" fmla="*/ 313 w 331"/>
                <a:gd name="T9" fmla="*/ 153 h 172"/>
                <a:gd name="T10" fmla="*/ 314 w 331"/>
                <a:gd name="T11" fmla="*/ 154 h 172"/>
                <a:gd name="T12" fmla="*/ 312 w 331"/>
                <a:gd name="T13" fmla="*/ 163 h 172"/>
                <a:gd name="T14" fmla="*/ 307 w 331"/>
                <a:gd name="T15" fmla="*/ 158 h 172"/>
                <a:gd name="T16" fmla="*/ 24 w 331"/>
                <a:gd name="T17" fmla="*/ 158 h 172"/>
                <a:gd name="T18" fmla="*/ 27 w 331"/>
                <a:gd name="T19" fmla="*/ 159 h 172"/>
                <a:gd name="T20" fmla="*/ 18 w 331"/>
                <a:gd name="T21" fmla="*/ 154 h 172"/>
                <a:gd name="T22" fmla="*/ 19 w 331"/>
                <a:gd name="T23" fmla="*/ 153 h 172"/>
                <a:gd name="T24" fmla="*/ 17 w 331"/>
                <a:gd name="T25" fmla="*/ 152 h 172"/>
                <a:gd name="T26" fmla="*/ 17 w 331"/>
                <a:gd name="T27" fmla="*/ 151 h 172"/>
                <a:gd name="T28" fmla="*/ 16 w 331"/>
                <a:gd name="T29" fmla="*/ 147 h 172"/>
                <a:gd name="T30" fmla="*/ 15 w 331"/>
                <a:gd name="T31" fmla="*/ 142 h 172"/>
                <a:gd name="T32" fmla="*/ 14 w 331"/>
                <a:gd name="T33" fmla="*/ 28 h 172"/>
                <a:gd name="T34" fmla="*/ 17 w 331"/>
                <a:gd name="T35" fmla="*/ 21 h 172"/>
                <a:gd name="T36" fmla="*/ 17 w 331"/>
                <a:gd name="T37" fmla="*/ 20 h 172"/>
                <a:gd name="T38" fmla="*/ 19 w 331"/>
                <a:gd name="T39" fmla="*/ 19 h 172"/>
                <a:gd name="T40" fmla="*/ 18 w 331"/>
                <a:gd name="T41" fmla="*/ 18 h 172"/>
                <a:gd name="T42" fmla="*/ 27 w 331"/>
                <a:gd name="T43" fmla="*/ 13 h 172"/>
                <a:gd name="T44" fmla="*/ 24 w 331"/>
                <a:gd name="T45" fmla="*/ 14 h 172"/>
                <a:gd name="T46" fmla="*/ 307 w 331"/>
                <a:gd name="T47" fmla="*/ 14 h 172"/>
                <a:gd name="T48" fmla="*/ 312 w 331"/>
                <a:gd name="T49" fmla="*/ 9 h 172"/>
                <a:gd name="T50" fmla="*/ 314 w 331"/>
                <a:gd name="T51" fmla="*/ 18 h 172"/>
                <a:gd name="T52" fmla="*/ 313 w 331"/>
                <a:gd name="T53" fmla="*/ 19 h 172"/>
                <a:gd name="T54" fmla="*/ 314 w 331"/>
                <a:gd name="T55" fmla="*/ 20 h 172"/>
                <a:gd name="T56" fmla="*/ 315 w 331"/>
                <a:gd name="T57" fmla="*/ 19 h 172"/>
                <a:gd name="T58" fmla="*/ 315 w 331"/>
                <a:gd name="T59" fmla="*/ 21 h 172"/>
                <a:gd name="T60" fmla="*/ 324 w 331"/>
                <a:gd name="T61" fmla="*/ 25 h 172"/>
                <a:gd name="T62" fmla="*/ 331 w 331"/>
                <a:gd name="T63" fmla="*/ 142 h 172"/>
                <a:gd name="T64" fmla="*/ 330 w 331"/>
                <a:gd name="T65" fmla="*/ 22 h 172"/>
                <a:gd name="T66" fmla="*/ 329 w 331"/>
                <a:gd name="T67" fmla="*/ 21 h 172"/>
                <a:gd name="T68" fmla="*/ 327 w 331"/>
                <a:gd name="T69" fmla="*/ 14 h 172"/>
                <a:gd name="T70" fmla="*/ 324 w 331"/>
                <a:gd name="T71" fmla="*/ 10 h 172"/>
                <a:gd name="T72" fmla="*/ 323 w 331"/>
                <a:gd name="T73" fmla="*/ 9 h 172"/>
                <a:gd name="T74" fmla="*/ 313 w 331"/>
                <a:gd name="T75" fmla="*/ 10 h 172"/>
                <a:gd name="T76" fmla="*/ 311 w 331"/>
                <a:gd name="T77" fmla="*/ 1 h 172"/>
                <a:gd name="T78" fmla="*/ 28 w 331"/>
                <a:gd name="T79" fmla="*/ 0 h 172"/>
                <a:gd name="T80" fmla="*/ 21 w 331"/>
                <a:gd name="T81" fmla="*/ 1 h 172"/>
                <a:gd name="T82" fmla="*/ 18 w 331"/>
                <a:gd name="T83" fmla="*/ 3 h 172"/>
                <a:gd name="T84" fmla="*/ 9 w 331"/>
                <a:gd name="T85" fmla="*/ 9 h 172"/>
                <a:gd name="T86" fmla="*/ 5 w 331"/>
                <a:gd name="T87" fmla="*/ 12 h 172"/>
                <a:gd name="T88" fmla="*/ 2 w 331"/>
                <a:gd name="T89" fmla="*/ 19 h 172"/>
                <a:gd name="T90" fmla="*/ 2 w 331"/>
                <a:gd name="T91" fmla="*/ 20 h 172"/>
                <a:gd name="T92" fmla="*/ 0 w 331"/>
                <a:gd name="T93" fmla="*/ 28 h 172"/>
                <a:gd name="T94" fmla="*/ 0 w 331"/>
                <a:gd name="T95" fmla="*/ 146 h 172"/>
                <a:gd name="T96" fmla="*/ 10 w 331"/>
                <a:gd name="T97" fmla="*/ 151 h 172"/>
                <a:gd name="T98" fmla="*/ 3 w 331"/>
                <a:gd name="T99" fmla="*/ 156 h 172"/>
                <a:gd name="T100" fmla="*/ 9 w 331"/>
                <a:gd name="T101" fmla="*/ 163 h 172"/>
                <a:gd name="T102" fmla="*/ 12 w 331"/>
                <a:gd name="T103" fmla="*/ 166 h 172"/>
                <a:gd name="T104" fmla="*/ 16 w 331"/>
                <a:gd name="T105" fmla="*/ 168 h 172"/>
                <a:gd name="T106" fmla="*/ 24 w 331"/>
                <a:gd name="T107" fmla="*/ 172 h 172"/>
                <a:gd name="T108" fmla="*/ 307 w 331"/>
                <a:gd name="T109" fmla="*/ 172 h 172"/>
                <a:gd name="T110" fmla="*/ 315 w 331"/>
                <a:gd name="T111" fmla="*/ 169 h 172"/>
                <a:gd name="T112" fmla="*/ 318 w 331"/>
                <a:gd name="T113" fmla="*/ 167 h 172"/>
                <a:gd name="T114" fmla="*/ 318 w 331"/>
                <a:gd name="T115" fmla="*/ 158 h 172"/>
                <a:gd name="T116" fmla="*/ 326 w 331"/>
                <a:gd name="T117" fmla="*/ 158 h 172"/>
                <a:gd name="T118" fmla="*/ 328 w 331"/>
                <a:gd name="T119" fmla="*/ 156 h 172"/>
                <a:gd name="T120" fmla="*/ 328 w 331"/>
                <a:gd name="T121" fmla="*/ 154 h 172"/>
                <a:gd name="T122" fmla="*/ 331 w 331"/>
                <a:gd name="T123" fmla="*/ 146 h 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31"/>
                <a:gd name="T187" fmla="*/ 0 h 172"/>
                <a:gd name="T188" fmla="*/ 331 w 331"/>
                <a:gd name="T189" fmla="*/ 172 h 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31" h="172">
                  <a:moveTo>
                    <a:pt x="331" y="142"/>
                  </a:moveTo>
                  <a:lnTo>
                    <a:pt x="317" y="142"/>
                  </a:lnTo>
                  <a:lnTo>
                    <a:pt x="317" y="144"/>
                  </a:lnTo>
                  <a:lnTo>
                    <a:pt x="317" y="146"/>
                  </a:lnTo>
                  <a:lnTo>
                    <a:pt x="324" y="146"/>
                  </a:lnTo>
                  <a:lnTo>
                    <a:pt x="318" y="144"/>
                  </a:lnTo>
                  <a:lnTo>
                    <a:pt x="317" y="147"/>
                  </a:lnTo>
                  <a:lnTo>
                    <a:pt x="323" y="149"/>
                  </a:lnTo>
                  <a:lnTo>
                    <a:pt x="317" y="146"/>
                  </a:lnTo>
                  <a:lnTo>
                    <a:pt x="316" y="148"/>
                  </a:lnTo>
                  <a:lnTo>
                    <a:pt x="315" y="151"/>
                  </a:lnTo>
                  <a:lnTo>
                    <a:pt x="315" y="153"/>
                  </a:lnTo>
                  <a:lnTo>
                    <a:pt x="322" y="153"/>
                  </a:lnTo>
                  <a:lnTo>
                    <a:pt x="317" y="148"/>
                  </a:lnTo>
                  <a:lnTo>
                    <a:pt x="316" y="150"/>
                  </a:lnTo>
                  <a:lnTo>
                    <a:pt x="317" y="148"/>
                  </a:lnTo>
                  <a:lnTo>
                    <a:pt x="315" y="150"/>
                  </a:lnTo>
                  <a:lnTo>
                    <a:pt x="314" y="152"/>
                  </a:lnTo>
                  <a:lnTo>
                    <a:pt x="313" y="154"/>
                  </a:lnTo>
                  <a:lnTo>
                    <a:pt x="319" y="157"/>
                  </a:lnTo>
                  <a:lnTo>
                    <a:pt x="314" y="152"/>
                  </a:lnTo>
                  <a:lnTo>
                    <a:pt x="313" y="153"/>
                  </a:lnTo>
                  <a:lnTo>
                    <a:pt x="312" y="155"/>
                  </a:lnTo>
                  <a:lnTo>
                    <a:pt x="311" y="157"/>
                  </a:lnTo>
                  <a:lnTo>
                    <a:pt x="317" y="160"/>
                  </a:lnTo>
                  <a:lnTo>
                    <a:pt x="312" y="155"/>
                  </a:lnTo>
                  <a:lnTo>
                    <a:pt x="314" y="154"/>
                  </a:lnTo>
                  <a:lnTo>
                    <a:pt x="312" y="155"/>
                  </a:lnTo>
                  <a:lnTo>
                    <a:pt x="310" y="156"/>
                  </a:lnTo>
                  <a:lnTo>
                    <a:pt x="307" y="157"/>
                  </a:lnTo>
                  <a:lnTo>
                    <a:pt x="306" y="158"/>
                  </a:lnTo>
                  <a:lnTo>
                    <a:pt x="312" y="163"/>
                  </a:lnTo>
                  <a:lnTo>
                    <a:pt x="308" y="157"/>
                  </a:lnTo>
                  <a:lnTo>
                    <a:pt x="306" y="158"/>
                  </a:lnTo>
                  <a:lnTo>
                    <a:pt x="304" y="159"/>
                  </a:lnTo>
                  <a:lnTo>
                    <a:pt x="307" y="165"/>
                  </a:lnTo>
                  <a:lnTo>
                    <a:pt x="307" y="158"/>
                  </a:lnTo>
                  <a:lnTo>
                    <a:pt x="305" y="158"/>
                  </a:lnTo>
                  <a:lnTo>
                    <a:pt x="303" y="158"/>
                  </a:lnTo>
                  <a:lnTo>
                    <a:pt x="28" y="158"/>
                  </a:lnTo>
                  <a:lnTo>
                    <a:pt x="26" y="158"/>
                  </a:lnTo>
                  <a:lnTo>
                    <a:pt x="24" y="158"/>
                  </a:lnTo>
                  <a:lnTo>
                    <a:pt x="24" y="165"/>
                  </a:lnTo>
                  <a:lnTo>
                    <a:pt x="27" y="159"/>
                  </a:lnTo>
                  <a:lnTo>
                    <a:pt x="25" y="158"/>
                  </a:lnTo>
                  <a:lnTo>
                    <a:pt x="22" y="164"/>
                  </a:lnTo>
                  <a:lnTo>
                    <a:pt x="27" y="159"/>
                  </a:lnTo>
                  <a:lnTo>
                    <a:pt x="26" y="158"/>
                  </a:lnTo>
                  <a:lnTo>
                    <a:pt x="24" y="157"/>
                  </a:lnTo>
                  <a:lnTo>
                    <a:pt x="22" y="156"/>
                  </a:lnTo>
                  <a:lnTo>
                    <a:pt x="20" y="155"/>
                  </a:lnTo>
                  <a:lnTo>
                    <a:pt x="18" y="154"/>
                  </a:lnTo>
                  <a:lnTo>
                    <a:pt x="15" y="160"/>
                  </a:lnTo>
                  <a:lnTo>
                    <a:pt x="20" y="155"/>
                  </a:lnTo>
                  <a:lnTo>
                    <a:pt x="21" y="157"/>
                  </a:lnTo>
                  <a:lnTo>
                    <a:pt x="20" y="155"/>
                  </a:lnTo>
                  <a:lnTo>
                    <a:pt x="19" y="153"/>
                  </a:lnTo>
                  <a:lnTo>
                    <a:pt x="18" y="152"/>
                  </a:lnTo>
                  <a:lnTo>
                    <a:pt x="16" y="150"/>
                  </a:lnTo>
                  <a:lnTo>
                    <a:pt x="11" y="155"/>
                  </a:lnTo>
                  <a:lnTo>
                    <a:pt x="17" y="152"/>
                  </a:lnTo>
                  <a:lnTo>
                    <a:pt x="16" y="150"/>
                  </a:lnTo>
                  <a:lnTo>
                    <a:pt x="10" y="153"/>
                  </a:lnTo>
                  <a:lnTo>
                    <a:pt x="17" y="153"/>
                  </a:lnTo>
                  <a:lnTo>
                    <a:pt x="17" y="151"/>
                  </a:lnTo>
                  <a:lnTo>
                    <a:pt x="16" y="148"/>
                  </a:lnTo>
                  <a:lnTo>
                    <a:pt x="15" y="146"/>
                  </a:lnTo>
                  <a:lnTo>
                    <a:pt x="9" y="149"/>
                  </a:lnTo>
                  <a:lnTo>
                    <a:pt x="16" y="147"/>
                  </a:lnTo>
                  <a:lnTo>
                    <a:pt x="15" y="144"/>
                  </a:lnTo>
                  <a:lnTo>
                    <a:pt x="7" y="146"/>
                  </a:lnTo>
                  <a:lnTo>
                    <a:pt x="15" y="146"/>
                  </a:lnTo>
                  <a:lnTo>
                    <a:pt x="15" y="144"/>
                  </a:lnTo>
                  <a:lnTo>
                    <a:pt x="15" y="142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5"/>
                  </a:lnTo>
                  <a:lnTo>
                    <a:pt x="7" y="25"/>
                  </a:lnTo>
                  <a:lnTo>
                    <a:pt x="14" y="28"/>
                  </a:lnTo>
                  <a:lnTo>
                    <a:pt x="15" y="26"/>
                  </a:lnTo>
                  <a:lnTo>
                    <a:pt x="16" y="24"/>
                  </a:lnTo>
                  <a:lnTo>
                    <a:pt x="17" y="21"/>
                  </a:lnTo>
                  <a:lnTo>
                    <a:pt x="17" y="19"/>
                  </a:lnTo>
                  <a:lnTo>
                    <a:pt x="10" y="19"/>
                  </a:lnTo>
                  <a:lnTo>
                    <a:pt x="16" y="22"/>
                  </a:lnTo>
                  <a:lnTo>
                    <a:pt x="17" y="20"/>
                  </a:lnTo>
                  <a:lnTo>
                    <a:pt x="11" y="17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9" y="19"/>
                  </a:lnTo>
                  <a:lnTo>
                    <a:pt x="20" y="17"/>
                  </a:lnTo>
                  <a:lnTo>
                    <a:pt x="21" y="15"/>
                  </a:lnTo>
                  <a:lnTo>
                    <a:pt x="15" y="12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20" y="17"/>
                  </a:lnTo>
                  <a:lnTo>
                    <a:pt x="22" y="16"/>
                  </a:lnTo>
                  <a:lnTo>
                    <a:pt x="24" y="15"/>
                  </a:lnTo>
                  <a:lnTo>
                    <a:pt x="26" y="14"/>
                  </a:lnTo>
                  <a:lnTo>
                    <a:pt x="27" y="13"/>
                  </a:lnTo>
                  <a:lnTo>
                    <a:pt x="22" y="8"/>
                  </a:lnTo>
                  <a:lnTo>
                    <a:pt x="25" y="14"/>
                  </a:lnTo>
                  <a:lnTo>
                    <a:pt x="27" y="13"/>
                  </a:lnTo>
                  <a:lnTo>
                    <a:pt x="24" y="7"/>
                  </a:lnTo>
                  <a:lnTo>
                    <a:pt x="24" y="14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303" y="14"/>
                  </a:lnTo>
                  <a:lnTo>
                    <a:pt x="305" y="14"/>
                  </a:lnTo>
                  <a:lnTo>
                    <a:pt x="307" y="14"/>
                  </a:lnTo>
                  <a:lnTo>
                    <a:pt x="307" y="7"/>
                  </a:lnTo>
                  <a:lnTo>
                    <a:pt x="304" y="13"/>
                  </a:lnTo>
                  <a:lnTo>
                    <a:pt x="306" y="14"/>
                  </a:lnTo>
                  <a:lnTo>
                    <a:pt x="308" y="15"/>
                  </a:lnTo>
                  <a:lnTo>
                    <a:pt x="312" y="9"/>
                  </a:lnTo>
                  <a:lnTo>
                    <a:pt x="306" y="14"/>
                  </a:lnTo>
                  <a:lnTo>
                    <a:pt x="307" y="15"/>
                  </a:lnTo>
                  <a:lnTo>
                    <a:pt x="310" y="16"/>
                  </a:lnTo>
                  <a:lnTo>
                    <a:pt x="312" y="17"/>
                  </a:lnTo>
                  <a:lnTo>
                    <a:pt x="314" y="18"/>
                  </a:lnTo>
                  <a:lnTo>
                    <a:pt x="317" y="12"/>
                  </a:lnTo>
                  <a:lnTo>
                    <a:pt x="312" y="17"/>
                  </a:lnTo>
                  <a:lnTo>
                    <a:pt x="311" y="15"/>
                  </a:lnTo>
                  <a:lnTo>
                    <a:pt x="312" y="17"/>
                  </a:lnTo>
                  <a:lnTo>
                    <a:pt x="313" y="19"/>
                  </a:lnTo>
                  <a:lnTo>
                    <a:pt x="314" y="20"/>
                  </a:lnTo>
                  <a:lnTo>
                    <a:pt x="319" y="15"/>
                  </a:lnTo>
                  <a:lnTo>
                    <a:pt x="313" y="18"/>
                  </a:lnTo>
                  <a:lnTo>
                    <a:pt x="314" y="20"/>
                  </a:lnTo>
                  <a:lnTo>
                    <a:pt x="315" y="22"/>
                  </a:lnTo>
                  <a:lnTo>
                    <a:pt x="317" y="24"/>
                  </a:lnTo>
                  <a:lnTo>
                    <a:pt x="322" y="19"/>
                  </a:lnTo>
                  <a:lnTo>
                    <a:pt x="315" y="19"/>
                  </a:lnTo>
                  <a:lnTo>
                    <a:pt x="316" y="22"/>
                  </a:lnTo>
                  <a:lnTo>
                    <a:pt x="317" y="24"/>
                  </a:lnTo>
                  <a:lnTo>
                    <a:pt x="315" y="19"/>
                  </a:lnTo>
                  <a:lnTo>
                    <a:pt x="315" y="21"/>
                  </a:lnTo>
                  <a:lnTo>
                    <a:pt x="316" y="24"/>
                  </a:lnTo>
                  <a:lnTo>
                    <a:pt x="317" y="26"/>
                  </a:lnTo>
                  <a:lnTo>
                    <a:pt x="318" y="28"/>
                  </a:lnTo>
                  <a:lnTo>
                    <a:pt x="324" y="25"/>
                  </a:lnTo>
                  <a:lnTo>
                    <a:pt x="317" y="25"/>
                  </a:lnTo>
                  <a:lnTo>
                    <a:pt x="317" y="28"/>
                  </a:lnTo>
                  <a:lnTo>
                    <a:pt x="317" y="30"/>
                  </a:lnTo>
                  <a:lnTo>
                    <a:pt x="317" y="142"/>
                  </a:lnTo>
                  <a:lnTo>
                    <a:pt x="331" y="142"/>
                  </a:lnTo>
                  <a:lnTo>
                    <a:pt x="331" y="30"/>
                  </a:lnTo>
                  <a:lnTo>
                    <a:pt x="331" y="28"/>
                  </a:lnTo>
                  <a:lnTo>
                    <a:pt x="331" y="25"/>
                  </a:lnTo>
                  <a:lnTo>
                    <a:pt x="330" y="22"/>
                  </a:lnTo>
                  <a:lnTo>
                    <a:pt x="329" y="20"/>
                  </a:lnTo>
                  <a:lnTo>
                    <a:pt x="328" y="18"/>
                  </a:lnTo>
                  <a:lnTo>
                    <a:pt x="322" y="21"/>
                  </a:lnTo>
                  <a:lnTo>
                    <a:pt x="329" y="21"/>
                  </a:lnTo>
                  <a:lnTo>
                    <a:pt x="329" y="19"/>
                  </a:lnTo>
                  <a:lnTo>
                    <a:pt x="328" y="16"/>
                  </a:lnTo>
                  <a:lnTo>
                    <a:pt x="327" y="14"/>
                  </a:lnTo>
                  <a:lnTo>
                    <a:pt x="325" y="12"/>
                  </a:lnTo>
                  <a:lnTo>
                    <a:pt x="320" y="17"/>
                  </a:lnTo>
                  <a:lnTo>
                    <a:pt x="326" y="14"/>
                  </a:lnTo>
                  <a:lnTo>
                    <a:pt x="325" y="12"/>
                  </a:lnTo>
                  <a:lnTo>
                    <a:pt x="324" y="10"/>
                  </a:lnTo>
                  <a:lnTo>
                    <a:pt x="323" y="9"/>
                  </a:lnTo>
                  <a:lnTo>
                    <a:pt x="318" y="14"/>
                  </a:lnTo>
                  <a:lnTo>
                    <a:pt x="324" y="11"/>
                  </a:lnTo>
                  <a:lnTo>
                    <a:pt x="323" y="9"/>
                  </a:lnTo>
                  <a:lnTo>
                    <a:pt x="322" y="7"/>
                  </a:lnTo>
                  <a:lnTo>
                    <a:pt x="320" y="6"/>
                  </a:lnTo>
                  <a:lnTo>
                    <a:pt x="318" y="5"/>
                  </a:lnTo>
                  <a:lnTo>
                    <a:pt x="316" y="4"/>
                  </a:lnTo>
                  <a:lnTo>
                    <a:pt x="313" y="10"/>
                  </a:lnTo>
                  <a:lnTo>
                    <a:pt x="318" y="5"/>
                  </a:lnTo>
                  <a:lnTo>
                    <a:pt x="317" y="4"/>
                  </a:lnTo>
                  <a:lnTo>
                    <a:pt x="315" y="3"/>
                  </a:lnTo>
                  <a:lnTo>
                    <a:pt x="313" y="2"/>
                  </a:lnTo>
                  <a:lnTo>
                    <a:pt x="311" y="1"/>
                  </a:lnTo>
                  <a:lnTo>
                    <a:pt x="307" y="0"/>
                  </a:lnTo>
                  <a:lnTo>
                    <a:pt x="305" y="0"/>
                  </a:lnTo>
                  <a:lnTo>
                    <a:pt x="303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19" y="2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21" y="9"/>
                  </a:lnTo>
                  <a:lnTo>
                    <a:pt x="18" y="3"/>
                  </a:lnTo>
                  <a:lnTo>
                    <a:pt x="16" y="4"/>
                  </a:lnTo>
                  <a:lnTo>
                    <a:pt x="14" y="5"/>
                  </a:lnTo>
                  <a:lnTo>
                    <a:pt x="12" y="6"/>
                  </a:lnTo>
                  <a:lnTo>
                    <a:pt x="10" y="7"/>
                  </a:lnTo>
                  <a:lnTo>
                    <a:pt x="9" y="9"/>
                  </a:lnTo>
                  <a:lnTo>
                    <a:pt x="7" y="11"/>
                  </a:lnTo>
                  <a:lnTo>
                    <a:pt x="14" y="14"/>
                  </a:lnTo>
                  <a:lnTo>
                    <a:pt x="9" y="9"/>
                  </a:lnTo>
                  <a:lnTo>
                    <a:pt x="7" y="10"/>
                  </a:lnTo>
                  <a:lnTo>
                    <a:pt x="5" y="12"/>
                  </a:lnTo>
                  <a:lnTo>
                    <a:pt x="4" y="14"/>
                  </a:lnTo>
                  <a:lnTo>
                    <a:pt x="3" y="16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10" y="21"/>
                  </a:lnTo>
                  <a:lnTo>
                    <a:pt x="3" y="18"/>
                  </a:lnTo>
                  <a:lnTo>
                    <a:pt x="2" y="20"/>
                  </a:lnTo>
                  <a:lnTo>
                    <a:pt x="1" y="22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142"/>
                  </a:lnTo>
                  <a:lnTo>
                    <a:pt x="0" y="144"/>
                  </a:lnTo>
                  <a:lnTo>
                    <a:pt x="0" y="146"/>
                  </a:lnTo>
                  <a:lnTo>
                    <a:pt x="1" y="148"/>
                  </a:lnTo>
                  <a:lnTo>
                    <a:pt x="2" y="151"/>
                  </a:lnTo>
                  <a:lnTo>
                    <a:pt x="2" y="152"/>
                  </a:lnTo>
                  <a:lnTo>
                    <a:pt x="3" y="154"/>
                  </a:lnTo>
                  <a:lnTo>
                    <a:pt x="10" y="151"/>
                  </a:lnTo>
                  <a:lnTo>
                    <a:pt x="2" y="151"/>
                  </a:lnTo>
                  <a:lnTo>
                    <a:pt x="2" y="153"/>
                  </a:lnTo>
                  <a:lnTo>
                    <a:pt x="3" y="156"/>
                  </a:lnTo>
                  <a:lnTo>
                    <a:pt x="4" y="158"/>
                  </a:lnTo>
                  <a:lnTo>
                    <a:pt x="5" y="160"/>
                  </a:lnTo>
                  <a:lnTo>
                    <a:pt x="7" y="162"/>
                  </a:lnTo>
                  <a:lnTo>
                    <a:pt x="9" y="163"/>
                  </a:lnTo>
                  <a:lnTo>
                    <a:pt x="14" y="158"/>
                  </a:lnTo>
                  <a:lnTo>
                    <a:pt x="7" y="161"/>
                  </a:lnTo>
                  <a:lnTo>
                    <a:pt x="9" y="163"/>
                  </a:lnTo>
                  <a:lnTo>
                    <a:pt x="10" y="165"/>
                  </a:lnTo>
                  <a:lnTo>
                    <a:pt x="12" y="166"/>
                  </a:lnTo>
                  <a:lnTo>
                    <a:pt x="14" y="167"/>
                  </a:lnTo>
                  <a:lnTo>
                    <a:pt x="16" y="168"/>
                  </a:lnTo>
                  <a:lnTo>
                    <a:pt x="18" y="169"/>
                  </a:lnTo>
                  <a:lnTo>
                    <a:pt x="21" y="163"/>
                  </a:lnTo>
                  <a:lnTo>
                    <a:pt x="16" y="168"/>
                  </a:lnTo>
                  <a:lnTo>
                    <a:pt x="17" y="169"/>
                  </a:lnTo>
                  <a:lnTo>
                    <a:pt x="19" y="170"/>
                  </a:lnTo>
                  <a:lnTo>
                    <a:pt x="21" y="171"/>
                  </a:lnTo>
                  <a:lnTo>
                    <a:pt x="24" y="172"/>
                  </a:lnTo>
                  <a:lnTo>
                    <a:pt x="26" y="172"/>
                  </a:lnTo>
                  <a:lnTo>
                    <a:pt x="28" y="172"/>
                  </a:lnTo>
                  <a:lnTo>
                    <a:pt x="303" y="172"/>
                  </a:lnTo>
                  <a:lnTo>
                    <a:pt x="305" y="172"/>
                  </a:lnTo>
                  <a:lnTo>
                    <a:pt x="307" y="172"/>
                  </a:lnTo>
                  <a:lnTo>
                    <a:pt x="311" y="171"/>
                  </a:lnTo>
                  <a:lnTo>
                    <a:pt x="313" y="170"/>
                  </a:lnTo>
                  <a:lnTo>
                    <a:pt x="315" y="169"/>
                  </a:lnTo>
                  <a:lnTo>
                    <a:pt x="317" y="168"/>
                  </a:lnTo>
                  <a:lnTo>
                    <a:pt x="318" y="167"/>
                  </a:lnTo>
                  <a:lnTo>
                    <a:pt x="313" y="162"/>
                  </a:lnTo>
                  <a:lnTo>
                    <a:pt x="316" y="168"/>
                  </a:lnTo>
                  <a:lnTo>
                    <a:pt x="318" y="167"/>
                  </a:lnTo>
                  <a:lnTo>
                    <a:pt x="320" y="166"/>
                  </a:lnTo>
                  <a:lnTo>
                    <a:pt x="322" y="165"/>
                  </a:lnTo>
                  <a:lnTo>
                    <a:pt x="323" y="163"/>
                  </a:lnTo>
                  <a:lnTo>
                    <a:pt x="324" y="161"/>
                  </a:lnTo>
                  <a:lnTo>
                    <a:pt x="318" y="158"/>
                  </a:lnTo>
                  <a:lnTo>
                    <a:pt x="323" y="163"/>
                  </a:lnTo>
                  <a:lnTo>
                    <a:pt x="324" y="162"/>
                  </a:lnTo>
                  <a:lnTo>
                    <a:pt x="325" y="160"/>
                  </a:lnTo>
                  <a:lnTo>
                    <a:pt x="326" y="158"/>
                  </a:lnTo>
                  <a:lnTo>
                    <a:pt x="320" y="155"/>
                  </a:lnTo>
                  <a:lnTo>
                    <a:pt x="325" y="160"/>
                  </a:lnTo>
                  <a:lnTo>
                    <a:pt x="327" y="158"/>
                  </a:lnTo>
                  <a:lnTo>
                    <a:pt x="328" y="156"/>
                  </a:lnTo>
                  <a:lnTo>
                    <a:pt x="329" y="153"/>
                  </a:lnTo>
                  <a:lnTo>
                    <a:pt x="329" y="151"/>
                  </a:lnTo>
                  <a:lnTo>
                    <a:pt x="322" y="151"/>
                  </a:lnTo>
                  <a:lnTo>
                    <a:pt x="328" y="154"/>
                  </a:lnTo>
                  <a:lnTo>
                    <a:pt x="329" y="152"/>
                  </a:lnTo>
                  <a:lnTo>
                    <a:pt x="330" y="151"/>
                  </a:lnTo>
                  <a:lnTo>
                    <a:pt x="331" y="148"/>
                  </a:lnTo>
                  <a:lnTo>
                    <a:pt x="331" y="146"/>
                  </a:lnTo>
                  <a:lnTo>
                    <a:pt x="331" y="144"/>
                  </a:lnTo>
                  <a:lnTo>
                    <a:pt x="331" y="142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95" name="Freeform 46"/>
            <p:cNvSpPr>
              <a:spLocks/>
            </p:cNvSpPr>
            <p:nvPr/>
          </p:nvSpPr>
          <p:spPr bwMode="auto">
            <a:xfrm>
              <a:off x="3927" y="8284"/>
              <a:ext cx="87" cy="95"/>
            </a:xfrm>
            <a:custGeom>
              <a:avLst/>
              <a:gdLst>
                <a:gd name="T0" fmla="*/ 87 w 87"/>
                <a:gd name="T1" fmla="*/ 52 h 95"/>
                <a:gd name="T2" fmla="*/ 86 w 87"/>
                <a:gd name="T3" fmla="*/ 60 h 95"/>
                <a:gd name="T4" fmla="*/ 83 w 87"/>
                <a:gd name="T5" fmla="*/ 66 h 95"/>
                <a:gd name="T6" fmla="*/ 80 w 87"/>
                <a:gd name="T7" fmla="*/ 72 h 95"/>
                <a:gd name="T8" fmla="*/ 76 w 87"/>
                <a:gd name="T9" fmla="*/ 78 h 95"/>
                <a:gd name="T10" fmla="*/ 72 w 87"/>
                <a:gd name="T11" fmla="*/ 83 h 95"/>
                <a:gd name="T12" fmla="*/ 67 w 87"/>
                <a:gd name="T13" fmla="*/ 87 h 95"/>
                <a:gd name="T14" fmla="*/ 62 w 87"/>
                <a:gd name="T15" fmla="*/ 90 h 95"/>
                <a:gd name="T16" fmla="*/ 56 w 87"/>
                <a:gd name="T17" fmla="*/ 93 h 95"/>
                <a:gd name="T18" fmla="*/ 50 w 87"/>
                <a:gd name="T19" fmla="*/ 95 h 95"/>
                <a:gd name="T20" fmla="*/ 43 w 87"/>
                <a:gd name="T21" fmla="*/ 95 h 95"/>
                <a:gd name="T22" fmla="*/ 37 w 87"/>
                <a:gd name="T23" fmla="*/ 95 h 95"/>
                <a:gd name="T24" fmla="*/ 30 w 87"/>
                <a:gd name="T25" fmla="*/ 93 h 95"/>
                <a:gd name="T26" fmla="*/ 24 w 87"/>
                <a:gd name="T27" fmla="*/ 90 h 95"/>
                <a:gd name="T28" fmla="*/ 19 w 87"/>
                <a:gd name="T29" fmla="*/ 87 h 95"/>
                <a:gd name="T30" fmla="*/ 14 w 87"/>
                <a:gd name="T31" fmla="*/ 83 h 95"/>
                <a:gd name="T32" fmla="*/ 10 w 87"/>
                <a:gd name="T33" fmla="*/ 78 h 95"/>
                <a:gd name="T34" fmla="*/ 6 w 87"/>
                <a:gd name="T35" fmla="*/ 72 h 95"/>
                <a:gd name="T36" fmla="*/ 3 w 87"/>
                <a:gd name="T37" fmla="*/ 66 h 95"/>
                <a:gd name="T38" fmla="*/ 1 w 87"/>
                <a:gd name="T39" fmla="*/ 60 h 95"/>
                <a:gd name="T40" fmla="*/ 0 w 87"/>
                <a:gd name="T41" fmla="*/ 52 h 95"/>
                <a:gd name="T42" fmla="*/ 0 w 87"/>
                <a:gd name="T43" fmla="*/ 45 h 95"/>
                <a:gd name="T44" fmla="*/ 1 w 87"/>
                <a:gd name="T45" fmla="*/ 38 h 95"/>
                <a:gd name="T46" fmla="*/ 2 w 87"/>
                <a:gd name="T47" fmla="*/ 31 h 95"/>
                <a:gd name="T48" fmla="*/ 5 w 87"/>
                <a:gd name="T49" fmla="*/ 25 h 95"/>
                <a:gd name="T50" fmla="*/ 8 w 87"/>
                <a:gd name="T51" fmla="*/ 19 h 95"/>
                <a:gd name="T52" fmla="*/ 12 w 87"/>
                <a:gd name="T53" fmla="*/ 14 h 95"/>
                <a:gd name="T54" fmla="*/ 17 w 87"/>
                <a:gd name="T55" fmla="*/ 10 h 95"/>
                <a:gd name="T56" fmla="*/ 22 w 87"/>
                <a:gd name="T57" fmla="*/ 6 h 95"/>
                <a:gd name="T58" fmla="*/ 28 w 87"/>
                <a:gd name="T59" fmla="*/ 3 h 95"/>
                <a:gd name="T60" fmla="*/ 34 w 87"/>
                <a:gd name="T61" fmla="*/ 1 h 95"/>
                <a:gd name="T62" fmla="*/ 41 w 87"/>
                <a:gd name="T63" fmla="*/ 0 h 95"/>
                <a:gd name="T64" fmla="*/ 48 w 87"/>
                <a:gd name="T65" fmla="*/ 0 h 95"/>
                <a:gd name="T66" fmla="*/ 54 w 87"/>
                <a:gd name="T67" fmla="*/ 2 h 95"/>
                <a:gd name="T68" fmla="*/ 60 w 87"/>
                <a:gd name="T69" fmla="*/ 4 h 95"/>
                <a:gd name="T70" fmla="*/ 65 w 87"/>
                <a:gd name="T71" fmla="*/ 7 h 95"/>
                <a:gd name="T72" fmla="*/ 70 w 87"/>
                <a:gd name="T73" fmla="*/ 11 h 95"/>
                <a:gd name="T74" fmla="*/ 75 w 87"/>
                <a:gd name="T75" fmla="*/ 16 h 95"/>
                <a:gd name="T76" fmla="*/ 79 w 87"/>
                <a:gd name="T77" fmla="*/ 21 h 95"/>
                <a:gd name="T78" fmla="*/ 82 w 87"/>
                <a:gd name="T79" fmla="*/ 27 h 95"/>
                <a:gd name="T80" fmla="*/ 84 w 87"/>
                <a:gd name="T81" fmla="*/ 33 h 95"/>
                <a:gd name="T82" fmla="*/ 87 w 87"/>
                <a:gd name="T83" fmla="*/ 40 h 95"/>
                <a:gd name="T84" fmla="*/ 87 w 87"/>
                <a:gd name="T85" fmla="*/ 48 h 9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7"/>
                <a:gd name="T130" fmla="*/ 0 h 95"/>
                <a:gd name="T131" fmla="*/ 87 w 87"/>
                <a:gd name="T132" fmla="*/ 95 h 9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7" h="95">
                  <a:moveTo>
                    <a:pt x="87" y="48"/>
                  </a:moveTo>
                  <a:lnTo>
                    <a:pt x="87" y="50"/>
                  </a:lnTo>
                  <a:lnTo>
                    <a:pt x="87" y="52"/>
                  </a:lnTo>
                  <a:lnTo>
                    <a:pt x="87" y="55"/>
                  </a:lnTo>
                  <a:lnTo>
                    <a:pt x="86" y="57"/>
                  </a:lnTo>
                  <a:lnTo>
                    <a:pt x="86" y="60"/>
                  </a:lnTo>
                  <a:lnTo>
                    <a:pt x="84" y="62"/>
                  </a:lnTo>
                  <a:lnTo>
                    <a:pt x="83" y="64"/>
                  </a:lnTo>
                  <a:lnTo>
                    <a:pt x="83" y="66"/>
                  </a:lnTo>
                  <a:lnTo>
                    <a:pt x="82" y="68"/>
                  </a:lnTo>
                  <a:lnTo>
                    <a:pt x="81" y="70"/>
                  </a:lnTo>
                  <a:lnTo>
                    <a:pt x="80" y="72"/>
                  </a:lnTo>
                  <a:lnTo>
                    <a:pt x="79" y="74"/>
                  </a:lnTo>
                  <a:lnTo>
                    <a:pt x="77" y="76"/>
                  </a:lnTo>
                  <a:lnTo>
                    <a:pt x="76" y="78"/>
                  </a:lnTo>
                  <a:lnTo>
                    <a:pt x="75" y="80"/>
                  </a:lnTo>
                  <a:lnTo>
                    <a:pt x="73" y="81"/>
                  </a:lnTo>
                  <a:lnTo>
                    <a:pt x="72" y="83"/>
                  </a:lnTo>
                  <a:lnTo>
                    <a:pt x="70" y="84"/>
                  </a:lnTo>
                  <a:lnTo>
                    <a:pt x="69" y="86"/>
                  </a:lnTo>
                  <a:lnTo>
                    <a:pt x="67" y="87"/>
                  </a:lnTo>
                  <a:lnTo>
                    <a:pt x="65" y="88"/>
                  </a:lnTo>
                  <a:lnTo>
                    <a:pt x="64" y="89"/>
                  </a:lnTo>
                  <a:lnTo>
                    <a:pt x="62" y="90"/>
                  </a:lnTo>
                  <a:lnTo>
                    <a:pt x="60" y="91"/>
                  </a:lnTo>
                  <a:lnTo>
                    <a:pt x="58" y="92"/>
                  </a:lnTo>
                  <a:lnTo>
                    <a:pt x="56" y="93"/>
                  </a:lnTo>
                  <a:lnTo>
                    <a:pt x="54" y="94"/>
                  </a:lnTo>
                  <a:lnTo>
                    <a:pt x="52" y="94"/>
                  </a:lnTo>
                  <a:lnTo>
                    <a:pt x="50" y="95"/>
                  </a:lnTo>
                  <a:lnTo>
                    <a:pt x="48" y="95"/>
                  </a:lnTo>
                  <a:lnTo>
                    <a:pt x="46" y="95"/>
                  </a:lnTo>
                  <a:lnTo>
                    <a:pt x="43" y="95"/>
                  </a:lnTo>
                  <a:lnTo>
                    <a:pt x="41" y="95"/>
                  </a:lnTo>
                  <a:lnTo>
                    <a:pt x="39" y="95"/>
                  </a:lnTo>
                  <a:lnTo>
                    <a:pt x="37" y="95"/>
                  </a:lnTo>
                  <a:lnTo>
                    <a:pt x="34" y="94"/>
                  </a:lnTo>
                  <a:lnTo>
                    <a:pt x="32" y="94"/>
                  </a:lnTo>
                  <a:lnTo>
                    <a:pt x="30" y="93"/>
                  </a:lnTo>
                  <a:lnTo>
                    <a:pt x="28" y="92"/>
                  </a:lnTo>
                  <a:lnTo>
                    <a:pt x="26" y="91"/>
                  </a:lnTo>
                  <a:lnTo>
                    <a:pt x="24" y="90"/>
                  </a:lnTo>
                  <a:lnTo>
                    <a:pt x="22" y="89"/>
                  </a:lnTo>
                  <a:lnTo>
                    <a:pt x="20" y="88"/>
                  </a:lnTo>
                  <a:lnTo>
                    <a:pt x="19" y="87"/>
                  </a:lnTo>
                  <a:lnTo>
                    <a:pt x="17" y="86"/>
                  </a:lnTo>
                  <a:lnTo>
                    <a:pt x="15" y="84"/>
                  </a:lnTo>
                  <a:lnTo>
                    <a:pt x="14" y="83"/>
                  </a:lnTo>
                  <a:lnTo>
                    <a:pt x="12" y="81"/>
                  </a:lnTo>
                  <a:lnTo>
                    <a:pt x="11" y="80"/>
                  </a:lnTo>
                  <a:lnTo>
                    <a:pt x="10" y="78"/>
                  </a:lnTo>
                  <a:lnTo>
                    <a:pt x="8" y="76"/>
                  </a:lnTo>
                  <a:lnTo>
                    <a:pt x="7" y="74"/>
                  </a:lnTo>
                  <a:lnTo>
                    <a:pt x="6" y="72"/>
                  </a:lnTo>
                  <a:lnTo>
                    <a:pt x="5" y="70"/>
                  </a:lnTo>
                  <a:lnTo>
                    <a:pt x="4" y="68"/>
                  </a:lnTo>
                  <a:lnTo>
                    <a:pt x="3" y="66"/>
                  </a:lnTo>
                  <a:lnTo>
                    <a:pt x="2" y="64"/>
                  </a:lnTo>
                  <a:lnTo>
                    <a:pt x="2" y="62"/>
                  </a:lnTo>
                  <a:lnTo>
                    <a:pt x="1" y="60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3" y="29"/>
                  </a:lnTo>
                  <a:lnTo>
                    <a:pt x="4" y="27"/>
                  </a:lnTo>
                  <a:lnTo>
                    <a:pt x="5" y="25"/>
                  </a:lnTo>
                  <a:lnTo>
                    <a:pt x="6" y="23"/>
                  </a:lnTo>
                  <a:lnTo>
                    <a:pt x="7" y="21"/>
                  </a:lnTo>
                  <a:lnTo>
                    <a:pt x="8" y="19"/>
                  </a:lnTo>
                  <a:lnTo>
                    <a:pt x="10" y="17"/>
                  </a:lnTo>
                  <a:lnTo>
                    <a:pt x="11" y="16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5" y="11"/>
                  </a:lnTo>
                  <a:lnTo>
                    <a:pt x="17" y="10"/>
                  </a:lnTo>
                  <a:lnTo>
                    <a:pt x="19" y="8"/>
                  </a:lnTo>
                  <a:lnTo>
                    <a:pt x="20" y="7"/>
                  </a:lnTo>
                  <a:lnTo>
                    <a:pt x="22" y="6"/>
                  </a:lnTo>
                  <a:lnTo>
                    <a:pt x="24" y="5"/>
                  </a:lnTo>
                  <a:lnTo>
                    <a:pt x="26" y="4"/>
                  </a:lnTo>
                  <a:lnTo>
                    <a:pt x="28" y="3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4" y="1"/>
                  </a:lnTo>
                  <a:lnTo>
                    <a:pt x="37" y="1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1"/>
                  </a:lnTo>
                  <a:lnTo>
                    <a:pt x="52" y="1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8" y="3"/>
                  </a:lnTo>
                  <a:lnTo>
                    <a:pt x="60" y="4"/>
                  </a:lnTo>
                  <a:lnTo>
                    <a:pt x="62" y="5"/>
                  </a:lnTo>
                  <a:lnTo>
                    <a:pt x="64" y="6"/>
                  </a:lnTo>
                  <a:lnTo>
                    <a:pt x="65" y="7"/>
                  </a:lnTo>
                  <a:lnTo>
                    <a:pt x="67" y="8"/>
                  </a:lnTo>
                  <a:lnTo>
                    <a:pt x="69" y="10"/>
                  </a:lnTo>
                  <a:lnTo>
                    <a:pt x="70" y="11"/>
                  </a:lnTo>
                  <a:lnTo>
                    <a:pt x="72" y="12"/>
                  </a:lnTo>
                  <a:lnTo>
                    <a:pt x="73" y="14"/>
                  </a:lnTo>
                  <a:lnTo>
                    <a:pt x="75" y="16"/>
                  </a:lnTo>
                  <a:lnTo>
                    <a:pt x="76" y="17"/>
                  </a:lnTo>
                  <a:lnTo>
                    <a:pt x="77" y="19"/>
                  </a:lnTo>
                  <a:lnTo>
                    <a:pt x="79" y="21"/>
                  </a:lnTo>
                  <a:lnTo>
                    <a:pt x="80" y="23"/>
                  </a:lnTo>
                  <a:lnTo>
                    <a:pt x="81" y="25"/>
                  </a:lnTo>
                  <a:lnTo>
                    <a:pt x="82" y="27"/>
                  </a:lnTo>
                  <a:lnTo>
                    <a:pt x="83" y="29"/>
                  </a:lnTo>
                  <a:lnTo>
                    <a:pt x="83" y="31"/>
                  </a:lnTo>
                  <a:lnTo>
                    <a:pt x="84" y="33"/>
                  </a:lnTo>
                  <a:lnTo>
                    <a:pt x="86" y="36"/>
                  </a:lnTo>
                  <a:lnTo>
                    <a:pt x="86" y="38"/>
                  </a:lnTo>
                  <a:lnTo>
                    <a:pt x="87" y="40"/>
                  </a:lnTo>
                  <a:lnTo>
                    <a:pt x="87" y="43"/>
                  </a:lnTo>
                  <a:lnTo>
                    <a:pt x="87" y="45"/>
                  </a:lnTo>
                  <a:lnTo>
                    <a:pt x="87" y="48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96" name="Freeform 47"/>
            <p:cNvSpPr>
              <a:spLocks/>
            </p:cNvSpPr>
            <p:nvPr/>
          </p:nvSpPr>
          <p:spPr bwMode="auto">
            <a:xfrm>
              <a:off x="3862" y="8381"/>
              <a:ext cx="208" cy="15"/>
            </a:xfrm>
            <a:custGeom>
              <a:avLst/>
              <a:gdLst>
                <a:gd name="T0" fmla="*/ 0 w 208"/>
                <a:gd name="T1" fmla="*/ 7 h 15"/>
                <a:gd name="T2" fmla="*/ 6 w 208"/>
                <a:gd name="T3" fmla="*/ 15 h 15"/>
                <a:gd name="T4" fmla="*/ 208 w 208"/>
                <a:gd name="T5" fmla="*/ 15 h 15"/>
                <a:gd name="T6" fmla="*/ 208 w 208"/>
                <a:gd name="T7" fmla="*/ 0 h 15"/>
                <a:gd name="T8" fmla="*/ 6 w 208"/>
                <a:gd name="T9" fmla="*/ 0 h 15"/>
                <a:gd name="T10" fmla="*/ 0 w 208"/>
                <a:gd name="T11" fmla="*/ 7 h 15"/>
                <a:gd name="T12" fmla="*/ 0 w 208"/>
                <a:gd name="T13" fmla="*/ 15 h 15"/>
                <a:gd name="T14" fmla="*/ 6 w 208"/>
                <a:gd name="T15" fmla="*/ 15 h 15"/>
                <a:gd name="T16" fmla="*/ 0 w 208"/>
                <a:gd name="T17" fmla="*/ 7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15"/>
                <a:gd name="T29" fmla="*/ 208 w 208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15">
                  <a:moveTo>
                    <a:pt x="0" y="7"/>
                  </a:moveTo>
                  <a:lnTo>
                    <a:pt x="6" y="15"/>
                  </a:lnTo>
                  <a:lnTo>
                    <a:pt x="208" y="15"/>
                  </a:lnTo>
                  <a:lnTo>
                    <a:pt x="208" y="0"/>
                  </a:lnTo>
                  <a:lnTo>
                    <a:pt x="6" y="0"/>
                  </a:lnTo>
                  <a:lnTo>
                    <a:pt x="0" y="7"/>
                  </a:lnTo>
                  <a:lnTo>
                    <a:pt x="0" y="15"/>
                  </a:lnTo>
                  <a:lnTo>
                    <a:pt x="6" y="1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97" name="Freeform 48"/>
            <p:cNvSpPr>
              <a:spLocks/>
            </p:cNvSpPr>
            <p:nvPr/>
          </p:nvSpPr>
          <p:spPr bwMode="auto">
            <a:xfrm>
              <a:off x="3862" y="8267"/>
              <a:ext cx="13" cy="122"/>
            </a:xfrm>
            <a:custGeom>
              <a:avLst/>
              <a:gdLst>
                <a:gd name="T0" fmla="*/ 6 w 13"/>
                <a:gd name="T1" fmla="*/ 0 h 122"/>
                <a:gd name="T2" fmla="*/ 0 w 13"/>
                <a:gd name="T3" fmla="*/ 7 h 122"/>
                <a:gd name="T4" fmla="*/ 0 w 13"/>
                <a:gd name="T5" fmla="*/ 122 h 122"/>
                <a:gd name="T6" fmla="*/ 13 w 13"/>
                <a:gd name="T7" fmla="*/ 122 h 122"/>
                <a:gd name="T8" fmla="*/ 13 w 13"/>
                <a:gd name="T9" fmla="*/ 7 h 122"/>
                <a:gd name="T10" fmla="*/ 6 w 13"/>
                <a:gd name="T11" fmla="*/ 0 h 122"/>
                <a:gd name="T12" fmla="*/ 0 w 13"/>
                <a:gd name="T13" fmla="*/ 0 h 122"/>
                <a:gd name="T14" fmla="*/ 0 w 13"/>
                <a:gd name="T15" fmla="*/ 7 h 122"/>
                <a:gd name="T16" fmla="*/ 6 w 13"/>
                <a:gd name="T17" fmla="*/ 0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22"/>
                <a:gd name="T29" fmla="*/ 13 w 13"/>
                <a:gd name="T30" fmla="*/ 122 h 12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22">
                  <a:moveTo>
                    <a:pt x="6" y="0"/>
                  </a:moveTo>
                  <a:lnTo>
                    <a:pt x="0" y="7"/>
                  </a:lnTo>
                  <a:lnTo>
                    <a:pt x="0" y="122"/>
                  </a:lnTo>
                  <a:lnTo>
                    <a:pt x="13" y="122"/>
                  </a:lnTo>
                  <a:lnTo>
                    <a:pt x="13" y="7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98" name="Freeform 49"/>
            <p:cNvSpPr>
              <a:spLocks/>
            </p:cNvSpPr>
            <p:nvPr/>
          </p:nvSpPr>
          <p:spPr bwMode="auto">
            <a:xfrm>
              <a:off x="3869" y="8267"/>
              <a:ext cx="207" cy="14"/>
            </a:xfrm>
            <a:custGeom>
              <a:avLst/>
              <a:gdLst>
                <a:gd name="T0" fmla="*/ 207 w 207"/>
                <a:gd name="T1" fmla="*/ 7 h 14"/>
                <a:gd name="T2" fmla="*/ 201 w 207"/>
                <a:gd name="T3" fmla="*/ 0 h 14"/>
                <a:gd name="T4" fmla="*/ 0 w 207"/>
                <a:gd name="T5" fmla="*/ 0 h 14"/>
                <a:gd name="T6" fmla="*/ 0 w 207"/>
                <a:gd name="T7" fmla="*/ 14 h 14"/>
                <a:gd name="T8" fmla="*/ 201 w 207"/>
                <a:gd name="T9" fmla="*/ 14 h 14"/>
                <a:gd name="T10" fmla="*/ 207 w 207"/>
                <a:gd name="T11" fmla="*/ 7 h 14"/>
                <a:gd name="T12" fmla="*/ 207 w 207"/>
                <a:gd name="T13" fmla="*/ 0 h 14"/>
                <a:gd name="T14" fmla="*/ 201 w 207"/>
                <a:gd name="T15" fmla="*/ 0 h 14"/>
                <a:gd name="T16" fmla="*/ 207 w 207"/>
                <a:gd name="T17" fmla="*/ 7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7"/>
                <a:gd name="T28" fmla="*/ 0 h 14"/>
                <a:gd name="T29" fmla="*/ 207 w 207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7" h="14">
                  <a:moveTo>
                    <a:pt x="207" y="7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201" y="14"/>
                  </a:lnTo>
                  <a:lnTo>
                    <a:pt x="207" y="7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207" y="7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99" name="Rectangle 50"/>
            <p:cNvSpPr>
              <a:spLocks noChangeArrowheads="1"/>
            </p:cNvSpPr>
            <p:nvPr/>
          </p:nvSpPr>
          <p:spPr bwMode="auto">
            <a:xfrm>
              <a:off x="4063" y="8274"/>
              <a:ext cx="13" cy="115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23" name="Rectangle 51"/>
          <p:cNvSpPr>
            <a:spLocks noChangeArrowheads="1"/>
          </p:cNvSpPr>
          <p:nvPr/>
        </p:nvSpPr>
        <p:spPr bwMode="auto">
          <a:xfrm>
            <a:off x="7888288" y="3155950"/>
            <a:ext cx="6858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  </a:t>
            </a:r>
            <a:r>
              <a:rPr lang="ko-KR" altLang="en-US" sz="900">
                <a:solidFill>
                  <a:srgbClr val="000000"/>
                </a:solidFill>
              </a:rPr>
              <a:t>피난방화문</a:t>
            </a:r>
            <a:endParaRPr lang="ko-KR" altLang="en-US" sz="1600"/>
          </a:p>
        </p:txBody>
      </p: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8070850" y="2863850"/>
            <a:ext cx="449263" cy="279400"/>
            <a:chOff x="5291" y="8250"/>
            <a:chExt cx="295" cy="158"/>
          </a:xfrm>
        </p:grpSpPr>
        <p:sp>
          <p:nvSpPr>
            <p:cNvPr id="17683" name="Freeform 53"/>
            <p:cNvSpPr>
              <a:spLocks/>
            </p:cNvSpPr>
            <p:nvPr/>
          </p:nvSpPr>
          <p:spPr bwMode="auto">
            <a:xfrm>
              <a:off x="5298" y="8257"/>
              <a:ext cx="281" cy="144"/>
            </a:xfrm>
            <a:custGeom>
              <a:avLst/>
              <a:gdLst>
                <a:gd name="T0" fmla="*/ 281 w 281"/>
                <a:gd name="T1" fmla="*/ 125 h 144"/>
                <a:gd name="T2" fmla="*/ 280 w 281"/>
                <a:gd name="T3" fmla="*/ 129 h 144"/>
                <a:gd name="T4" fmla="*/ 279 w 281"/>
                <a:gd name="T5" fmla="*/ 133 h 144"/>
                <a:gd name="T6" fmla="*/ 277 w 281"/>
                <a:gd name="T7" fmla="*/ 136 h 144"/>
                <a:gd name="T8" fmla="*/ 274 w 281"/>
                <a:gd name="T9" fmla="*/ 139 h 144"/>
                <a:gd name="T10" fmla="*/ 271 w 281"/>
                <a:gd name="T11" fmla="*/ 141 h 144"/>
                <a:gd name="T12" fmla="*/ 267 w 281"/>
                <a:gd name="T13" fmla="*/ 143 h 144"/>
                <a:gd name="T14" fmla="*/ 264 w 281"/>
                <a:gd name="T15" fmla="*/ 144 h 144"/>
                <a:gd name="T16" fmla="*/ 18 w 281"/>
                <a:gd name="T17" fmla="*/ 144 h 144"/>
                <a:gd name="T18" fmla="*/ 15 w 281"/>
                <a:gd name="T19" fmla="*/ 144 h 144"/>
                <a:gd name="T20" fmla="*/ 11 w 281"/>
                <a:gd name="T21" fmla="*/ 142 h 144"/>
                <a:gd name="T22" fmla="*/ 8 w 281"/>
                <a:gd name="T23" fmla="*/ 140 h 144"/>
                <a:gd name="T24" fmla="*/ 5 w 281"/>
                <a:gd name="T25" fmla="*/ 138 h 144"/>
                <a:gd name="T26" fmla="*/ 3 w 281"/>
                <a:gd name="T27" fmla="*/ 135 h 144"/>
                <a:gd name="T28" fmla="*/ 1 w 281"/>
                <a:gd name="T29" fmla="*/ 131 h 144"/>
                <a:gd name="T30" fmla="*/ 0 w 281"/>
                <a:gd name="T31" fmla="*/ 127 h 144"/>
                <a:gd name="T32" fmla="*/ 0 w 281"/>
                <a:gd name="T33" fmla="*/ 123 h 144"/>
                <a:gd name="T34" fmla="*/ 0 w 281"/>
                <a:gd name="T35" fmla="*/ 19 h 144"/>
                <a:gd name="T36" fmla="*/ 1 w 281"/>
                <a:gd name="T37" fmla="*/ 15 h 144"/>
                <a:gd name="T38" fmla="*/ 2 w 281"/>
                <a:gd name="T39" fmla="*/ 11 h 144"/>
                <a:gd name="T40" fmla="*/ 4 w 281"/>
                <a:gd name="T41" fmla="*/ 8 h 144"/>
                <a:gd name="T42" fmla="*/ 7 w 281"/>
                <a:gd name="T43" fmla="*/ 5 h 144"/>
                <a:gd name="T44" fmla="*/ 9 w 281"/>
                <a:gd name="T45" fmla="*/ 3 h 144"/>
                <a:gd name="T46" fmla="*/ 13 w 281"/>
                <a:gd name="T47" fmla="*/ 1 h 144"/>
                <a:gd name="T48" fmla="*/ 16 w 281"/>
                <a:gd name="T49" fmla="*/ 0 h 144"/>
                <a:gd name="T50" fmla="*/ 262 w 281"/>
                <a:gd name="T51" fmla="*/ 0 h 144"/>
                <a:gd name="T52" fmla="*/ 266 w 281"/>
                <a:gd name="T53" fmla="*/ 0 h 144"/>
                <a:gd name="T54" fmla="*/ 269 w 281"/>
                <a:gd name="T55" fmla="*/ 2 h 144"/>
                <a:gd name="T56" fmla="*/ 272 w 281"/>
                <a:gd name="T57" fmla="*/ 4 h 144"/>
                <a:gd name="T58" fmla="*/ 276 w 281"/>
                <a:gd name="T59" fmla="*/ 6 h 144"/>
                <a:gd name="T60" fmla="*/ 278 w 281"/>
                <a:gd name="T61" fmla="*/ 9 h 144"/>
                <a:gd name="T62" fmla="*/ 280 w 281"/>
                <a:gd name="T63" fmla="*/ 13 h 144"/>
                <a:gd name="T64" fmla="*/ 281 w 281"/>
                <a:gd name="T65" fmla="*/ 17 h 144"/>
                <a:gd name="T66" fmla="*/ 281 w 281"/>
                <a:gd name="T67" fmla="*/ 21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81"/>
                <a:gd name="T103" fmla="*/ 0 h 144"/>
                <a:gd name="T104" fmla="*/ 281 w 281"/>
                <a:gd name="T105" fmla="*/ 144 h 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81" h="144">
                  <a:moveTo>
                    <a:pt x="281" y="123"/>
                  </a:moveTo>
                  <a:lnTo>
                    <a:pt x="281" y="125"/>
                  </a:lnTo>
                  <a:lnTo>
                    <a:pt x="281" y="127"/>
                  </a:lnTo>
                  <a:lnTo>
                    <a:pt x="280" y="129"/>
                  </a:lnTo>
                  <a:lnTo>
                    <a:pt x="280" y="131"/>
                  </a:lnTo>
                  <a:lnTo>
                    <a:pt x="279" y="133"/>
                  </a:lnTo>
                  <a:lnTo>
                    <a:pt x="278" y="135"/>
                  </a:lnTo>
                  <a:lnTo>
                    <a:pt x="277" y="136"/>
                  </a:lnTo>
                  <a:lnTo>
                    <a:pt x="276" y="138"/>
                  </a:lnTo>
                  <a:lnTo>
                    <a:pt x="274" y="139"/>
                  </a:lnTo>
                  <a:lnTo>
                    <a:pt x="272" y="140"/>
                  </a:lnTo>
                  <a:lnTo>
                    <a:pt x="271" y="141"/>
                  </a:lnTo>
                  <a:lnTo>
                    <a:pt x="269" y="142"/>
                  </a:lnTo>
                  <a:lnTo>
                    <a:pt x="267" y="143"/>
                  </a:lnTo>
                  <a:lnTo>
                    <a:pt x="266" y="144"/>
                  </a:lnTo>
                  <a:lnTo>
                    <a:pt x="264" y="144"/>
                  </a:lnTo>
                  <a:lnTo>
                    <a:pt x="262" y="144"/>
                  </a:lnTo>
                  <a:lnTo>
                    <a:pt x="18" y="144"/>
                  </a:lnTo>
                  <a:lnTo>
                    <a:pt x="16" y="144"/>
                  </a:lnTo>
                  <a:lnTo>
                    <a:pt x="15" y="144"/>
                  </a:lnTo>
                  <a:lnTo>
                    <a:pt x="13" y="143"/>
                  </a:lnTo>
                  <a:lnTo>
                    <a:pt x="11" y="142"/>
                  </a:lnTo>
                  <a:lnTo>
                    <a:pt x="9" y="141"/>
                  </a:lnTo>
                  <a:lnTo>
                    <a:pt x="8" y="140"/>
                  </a:lnTo>
                  <a:lnTo>
                    <a:pt x="7" y="139"/>
                  </a:lnTo>
                  <a:lnTo>
                    <a:pt x="5" y="138"/>
                  </a:lnTo>
                  <a:lnTo>
                    <a:pt x="4" y="136"/>
                  </a:lnTo>
                  <a:lnTo>
                    <a:pt x="3" y="135"/>
                  </a:lnTo>
                  <a:lnTo>
                    <a:pt x="2" y="133"/>
                  </a:lnTo>
                  <a:lnTo>
                    <a:pt x="1" y="131"/>
                  </a:lnTo>
                  <a:lnTo>
                    <a:pt x="1" y="129"/>
                  </a:lnTo>
                  <a:lnTo>
                    <a:pt x="0" y="127"/>
                  </a:lnTo>
                  <a:lnTo>
                    <a:pt x="0" y="125"/>
                  </a:lnTo>
                  <a:lnTo>
                    <a:pt x="0" y="1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2" y="11"/>
                  </a:lnTo>
                  <a:lnTo>
                    <a:pt x="3" y="9"/>
                  </a:lnTo>
                  <a:lnTo>
                    <a:pt x="4" y="8"/>
                  </a:lnTo>
                  <a:lnTo>
                    <a:pt x="5" y="6"/>
                  </a:lnTo>
                  <a:lnTo>
                    <a:pt x="7" y="5"/>
                  </a:lnTo>
                  <a:lnTo>
                    <a:pt x="8" y="4"/>
                  </a:lnTo>
                  <a:lnTo>
                    <a:pt x="9" y="3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262" y="0"/>
                  </a:lnTo>
                  <a:lnTo>
                    <a:pt x="264" y="0"/>
                  </a:lnTo>
                  <a:lnTo>
                    <a:pt x="266" y="0"/>
                  </a:lnTo>
                  <a:lnTo>
                    <a:pt x="267" y="1"/>
                  </a:lnTo>
                  <a:lnTo>
                    <a:pt x="269" y="2"/>
                  </a:lnTo>
                  <a:lnTo>
                    <a:pt x="271" y="3"/>
                  </a:lnTo>
                  <a:lnTo>
                    <a:pt x="272" y="4"/>
                  </a:lnTo>
                  <a:lnTo>
                    <a:pt x="274" y="5"/>
                  </a:lnTo>
                  <a:lnTo>
                    <a:pt x="276" y="6"/>
                  </a:lnTo>
                  <a:lnTo>
                    <a:pt x="277" y="8"/>
                  </a:lnTo>
                  <a:lnTo>
                    <a:pt x="278" y="9"/>
                  </a:lnTo>
                  <a:lnTo>
                    <a:pt x="279" y="11"/>
                  </a:lnTo>
                  <a:lnTo>
                    <a:pt x="280" y="13"/>
                  </a:lnTo>
                  <a:lnTo>
                    <a:pt x="280" y="15"/>
                  </a:lnTo>
                  <a:lnTo>
                    <a:pt x="281" y="17"/>
                  </a:lnTo>
                  <a:lnTo>
                    <a:pt x="281" y="19"/>
                  </a:lnTo>
                  <a:lnTo>
                    <a:pt x="281" y="21"/>
                  </a:lnTo>
                  <a:lnTo>
                    <a:pt x="281" y="123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84" name="Freeform 54"/>
            <p:cNvSpPr>
              <a:spLocks/>
            </p:cNvSpPr>
            <p:nvPr/>
          </p:nvSpPr>
          <p:spPr bwMode="auto">
            <a:xfrm>
              <a:off x="5291" y="8250"/>
              <a:ext cx="295" cy="158"/>
            </a:xfrm>
            <a:custGeom>
              <a:avLst/>
              <a:gdLst>
                <a:gd name="T0" fmla="*/ 288 w 295"/>
                <a:gd name="T1" fmla="*/ 134 h 158"/>
                <a:gd name="T2" fmla="*/ 279 w 295"/>
                <a:gd name="T3" fmla="*/ 136 h 158"/>
                <a:gd name="T4" fmla="*/ 279 w 295"/>
                <a:gd name="T5" fmla="*/ 137 h 158"/>
                <a:gd name="T6" fmla="*/ 278 w 295"/>
                <a:gd name="T7" fmla="*/ 138 h 158"/>
                <a:gd name="T8" fmla="*/ 279 w 295"/>
                <a:gd name="T9" fmla="*/ 139 h 158"/>
                <a:gd name="T10" fmla="*/ 278 w 295"/>
                <a:gd name="T11" fmla="*/ 148 h 158"/>
                <a:gd name="T12" fmla="*/ 268 w 295"/>
                <a:gd name="T13" fmla="*/ 146 h 158"/>
                <a:gd name="T14" fmla="*/ 271 w 295"/>
                <a:gd name="T15" fmla="*/ 144 h 158"/>
                <a:gd name="T16" fmla="*/ 22 w 295"/>
                <a:gd name="T17" fmla="*/ 151 h 158"/>
                <a:gd name="T18" fmla="*/ 16 w 295"/>
                <a:gd name="T19" fmla="*/ 148 h 158"/>
                <a:gd name="T20" fmla="*/ 15 w 295"/>
                <a:gd name="T21" fmla="*/ 139 h 158"/>
                <a:gd name="T22" fmla="*/ 16 w 295"/>
                <a:gd name="T23" fmla="*/ 138 h 158"/>
                <a:gd name="T24" fmla="*/ 15 w 295"/>
                <a:gd name="T25" fmla="*/ 137 h 158"/>
                <a:gd name="T26" fmla="*/ 15 w 295"/>
                <a:gd name="T27" fmla="*/ 136 h 158"/>
                <a:gd name="T28" fmla="*/ 14 w 295"/>
                <a:gd name="T29" fmla="*/ 134 h 158"/>
                <a:gd name="T30" fmla="*/ 14 w 295"/>
                <a:gd name="T31" fmla="*/ 24 h 158"/>
                <a:gd name="T32" fmla="*/ 14 w 295"/>
                <a:gd name="T33" fmla="*/ 25 h 158"/>
                <a:gd name="T34" fmla="*/ 14 w 295"/>
                <a:gd name="T35" fmla="*/ 23 h 158"/>
                <a:gd name="T36" fmla="*/ 16 w 295"/>
                <a:gd name="T37" fmla="*/ 20 h 158"/>
                <a:gd name="T38" fmla="*/ 17 w 295"/>
                <a:gd name="T39" fmla="*/ 18 h 158"/>
                <a:gd name="T40" fmla="*/ 21 w 295"/>
                <a:gd name="T41" fmla="*/ 15 h 158"/>
                <a:gd name="T42" fmla="*/ 25 w 295"/>
                <a:gd name="T43" fmla="*/ 13 h 158"/>
                <a:gd name="T44" fmla="*/ 269 w 295"/>
                <a:gd name="T45" fmla="*/ 14 h 158"/>
                <a:gd name="T46" fmla="*/ 268 w 295"/>
                <a:gd name="T47" fmla="*/ 12 h 158"/>
                <a:gd name="T48" fmla="*/ 278 w 295"/>
                <a:gd name="T49" fmla="*/ 10 h 158"/>
                <a:gd name="T50" fmla="*/ 279 w 295"/>
                <a:gd name="T51" fmla="*/ 19 h 158"/>
                <a:gd name="T52" fmla="*/ 278 w 295"/>
                <a:gd name="T53" fmla="*/ 20 h 158"/>
                <a:gd name="T54" fmla="*/ 279 w 295"/>
                <a:gd name="T55" fmla="*/ 21 h 158"/>
                <a:gd name="T56" fmla="*/ 279 w 295"/>
                <a:gd name="T57" fmla="*/ 22 h 158"/>
                <a:gd name="T58" fmla="*/ 281 w 295"/>
                <a:gd name="T59" fmla="*/ 24 h 158"/>
                <a:gd name="T60" fmla="*/ 295 w 295"/>
                <a:gd name="T61" fmla="*/ 28 h 158"/>
                <a:gd name="T62" fmla="*/ 294 w 295"/>
                <a:gd name="T63" fmla="*/ 21 h 158"/>
                <a:gd name="T64" fmla="*/ 294 w 295"/>
                <a:gd name="T65" fmla="*/ 20 h 158"/>
                <a:gd name="T66" fmla="*/ 290 w 295"/>
                <a:gd name="T67" fmla="*/ 11 h 158"/>
                <a:gd name="T68" fmla="*/ 289 w 295"/>
                <a:gd name="T69" fmla="*/ 10 h 158"/>
                <a:gd name="T70" fmla="*/ 286 w 295"/>
                <a:gd name="T71" fmla="*/ 7 h 158"/>
                <a:gd name="T72" fmla="*/ 277 w 295"/>
                <a:gd name="T73" fmla="*/ 2 h 158"/>
                <a:gd name="T74" fmla="*/ 273 w 295"/>
                <a:gd name="T75" fmla="*/ 0 h 158"/>
                <a:gd name="T76" fmla="*/ 22 w 295"/>
                <a:gd name="T77" fmla="*/ 0 h 158"/>
                <a:gd name="T78" fmla="*/ 15 w 295"/>
                <a:gd name="T79" fmla="*/ 3 h 158"/>
                <a:gd name="T80" fmla="*/ 14 w 295"/>
                <a:gd name="T81" fmla="*/ 12 h 158"/>
                <a:gd name="T82" fmla="*/ 5 w 295"/>
                <a:gd name="T83" fmla="*/ 12 h 158"/>
                <a:gd name="T84" fmla="*/ 4 w 295"/>
                <a:gd name="T85" fmla="*/ 13 h 158"/>
                <a:gd name="T86" fmla="*/ 1 w 295"/>
                <a:gd name="T87" fmla="*/ 20 h 158"/>
                <a:gd name="T88" fmla="*/ 1 w 295"/>
                <a:gd name="T89" fmla="*/ 21 h 158"/>
                <a:gd name="T90" fmla="*/ 0 w 295"/>
                <a:gd name="T91" fmla="*/ 130 h 158"/>
                <a:gd name="T92" fmla="*/ 1 w 295"/>
                <a:gd name="T93" fmla="*/ 137 h 158"/>
                <a:gd name="T94" fmla="*/ 1 w 295"/>
                <a:gd name="T95" fmla="*/ 138 h 158"/>
                <a:gd name="T96" fmla="*/ 5 w 295"/>
                <a:gd name="T97" fmla="*/ 147 h 158"/>
                <a:gd name="T98" fmla="*/ 6 w 295"/>
                <a:gd name="T99" fmla="*/ 148 h 158"/>
                <a:gd name="T100" fmla="*/ 9 w 295"/>
                <a:gd name="T101" fmla="*/ 151 h 158"/>
                <a:gd name="T102" fmla="*/ 17 w 295"/>
                <a:gd name="T103" fmla="*/ 156 h 158"/>
                <a:gd name="T104" fmla="*/ 25 w 295"/>
                <a:gd name="T105" fmla="*/ 158 h 158"/>
                <a:gd name="T106" fmla="*/ 276 w 295"/>
                <a:gd name="T107" fmla="*/ 157 h 158"/>
                <a:gd name="T108" fmla="*/ 279 w 295"/>
                <a:gd name="T109" fmla="*/ 155 h 158"/>
                <a:gd name="T110" fmla="*/ 281 w 295"/>
                <a:gd name="T111" fmla="*/ 146 h 158"/>
                <a:gd name="T112" fmla="*/ 290 w 295"/>
                <a:gd name="T113" fmla="*/ 146 h 158"/>
                <a:gd name="T114" fmla="*/ 291 w 295"/>
                <a:gd name="T115" fmla="*/ 145 h 158"/>
                <a:gd name="T116" fmla="*/ 294 w 295"/>
                <a:gd name="T117" fmla="*/ 138 h 158"/>
                <a:gd name="T118" fmla="*/ 294 w 295"/>
                <a:gd name="T119" fmla="*/ 137 h 1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95"/>
                <a:gd name="T181" fmla="*/ 0 h 158"/>
                <a:gd name="T182" fmla="*/ 295 w 295"/>
                <a:gd name="T183" fmla="*/ 158 h 1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95" h="158">
                  <a:moveTo>
                    <a:pt x="295" y="130"/>
                  </a:moveTo>
                  <a:lnTo>
                    <a:pt x="281" y="130"/>
                  </a:lnTo>
                  <a:lnTo>
                    <a:pt x="281" y="132"/>
                  </a:lnTo>
                  <a:lnTo>
                    <a:pt x="281" y="134"/>
                  </a:lnTo>
                  <a:lnTo>
                    <a:pt x="288" y="134"/>
                  </a:lnTo>
                  <a:lnTo>
                    <a:pt x="282" y="131"/>
                  </a:lnTo>
                  <a:lnTo>
                    <a:pt x="281" y="133"/>
                  </a:lnTo>
                  <a:lnTo>
                    <a:pt x="279" y="136"/>
                  </a:lnTo>
                  <a:lnTo>
                    <a:pt x="279" y="138"/>
                  </a:lnTo>
                  <a:lnTo>
                    <a:pt x="287" y="138"/>
                  </a:lnTo>
                  <a:lnTo>
                    <a:pt x="281" y="135"/>
                  </a:lnTo>
                  <a:lnTo>
                    <a:pt x="279" y="137"/>
                  </a:lnTo>
                  <a:lnTo>
                    <a:pt x="278" y="139"/>
                  </a:lnTo>
                  <a:lnTo>
                    <a:pt x="285" y="142"/>
                  </a:lnTo>
                  <a:lnTo>
                    <a:pt x="279" y="137"/>
                  </a:lnTo>
                  <a:lnTo>
                    <a:pt x="278" y="138"/>
                  </a:lnTo>
                  <a:lnTo>
                    <a:pt x="277" y="140"/>
                  </a:lnTo>
                  <a:lnTo>
                    <a:pt x="276" y="142"/>
                  </a:lnTo>
                  <a:lnTo>
                    <a:pt x="283" y="145"/>
                  </a:lnTo>
                  <a:lnTo>
                    <a:pt x="277" y="140"/>
                  </a:lnTo>
                  <a:lnTo>
                    <a:pt x="279" y="139"/>
                  </a:lnTo>
                  <a:lnTo>
                    <a:pt x="277" y="140"/>
                  </a:lnTo>
                  <a:lnTo>
                    <a:pt x="275" y="141"/>
                  </a:lnTo>
                  <a:lnTo>
                    <a:pt x="274" y="142"/>
                  </a:lnTo>
                  <a:lnTo>
                    <a:pt x="273" y="143"/>
                  </a:lnTo>
                  <a:lnTo>
                    <a:pt x="278" y="148"/>
                  </a:lnTo>
                  <a:lnTo>
                    <a:pt x="275" y="142"/>
                  </a:lnTo>
                  <a:lnTo>
                    <a:pt x="273" y="143"/>
                  </a:lnTo>
                  <a:lnTo>
                    <a:pt x="271" y="144"/>
                  </a:lnTo>
                  <a:lnTo>
                    <a:pt x="269" y="145"/>
                  </a:lnTo>
                  <a:lnTo>
                    <a:pt x="268" y="146"/>
                  </a:lnTo>
                  <a:lnTo>
                    <a:pt x="273" y="151"/>
                  </a:lnTo>
                  <a:lnTo>
                    <a:pt x="273" y="144"/>
                  </a:lnTo>
                  <a:lnTo>
                    <a:pt x="270" y="145"/>
                  </a:lnTo>
                  <a:lnTo>
                    <a:pt x="273" y="144"/>
                  </a:lnTo>
                  <a:lnTo>
                    <a:pt x="271" y="144"/>
                  </a:lnTo>
                  <a:lnTo>
                    <a:pt x="269" y="144"/>
                  </a:lnTo>
                  <a:lnTo>
                    <a:pt x="25" y="144"/>
                  </a:lnTo>
                  <a:lnTo>
                    <a:pt x="23" y="144"/>
                  </a:lnTo>
                  <a:lnTo>
                    <a:pt x="22" y="144"/>
                  </a:lnTo>
                  <a:lnTo>
                    <a:pt x="22" y="151"/>
                  </a:lnTo>
                  <a:lnTo>
                    <a:pt x="25" y="145"/>
                  </a:lnTo>
                  <a:lnTo>
                    <a:pt x="23" y="144"/>
                  </a:lnTo>
                  <a:lnTo>
                    <a:pt x="21" y="143"/>
                  </a:lnTo>
                  <a:lnTo>
                    <a:pt x="19" y="142"/>
                  </a:lnTo>
                  <a:lnTo>
                    <a:pt x="16" y="148"/>
                  </a:lnTo>
                  <a:lnTo>
                    <a:pt x="21" y="143"/>
                  </a:lnTo>
                  <a:lnTo>
                    <a:pt x="20" y="142"/>
                  </a:lnTo>
                  <a:lnTo>
                    <a:pt x="19" y="141"/>
                  </a:lnTo>
                  <a:lnTo>
                    <a:pt x="17" y="140"/>
                  </a:lnTo>
                  <a:lnTo>
                    <a:pt x="15" y="139"/>
                  </a:lnTo>
                  <a:lnTo>
                    <a:pt x="12" y="145"/>
                  </a:lnTo>
                  <a:lnTo>
                    <a:pt x="17" y="140"/>
                  </a:lnTo>
                  <a:lnTo>
                    <a:pt x="18" y="142"/>
                  </a:lnTo>
                  <a:lnTo>
                    <a:pt x="17" y="140"/>
                  </a:lnTo>
                  <a:lnTo>
                    <a:pt x="16" y="138"/>
                  </a:lnTo>
                  <a:lnTo>
                    <a:pt x="15" y="137"/>
                  </a:lnTo>
                  <a:lnTo>
                    <a:pt x="10" y="142"/>
                  </a:lnTo>
                  <a:lnTo>
                    <a:pt x="16" y="139"/>
                  </a:lnTo>
                  <a:lnTo>
                    <a:pt x="15" y="137"/>
                  </a:lnTo>
                  <a:lnTo>
                    <a:pt x="14" y="135"/>
                  </a:lnTo>
                  <a:lnTo>
                    <a:pt x="8" y="138"/>
                  </a:lnTo>
                  <a:lnTo>
                    <a:pt x="15" y="138"/>
                  </a:lnTo>
                  <a:lnTo>
                    <a:pt x="15" y="136"/>
                  </a:lnTo>
                  <a:lnTo>
                    <a:pt x="14" y="133"/>
                  </a:lnTo>
                  <a:lnTo>
                    <a:pt x="13" y="131"/>
                  </a:lnTo>
                  <a:lnTo>
                    <a:pt x="7" y="134"/>
                  </a:lnTo>
                  <a:lnTo>
                    <a:pt x="14" y="134"/>
                  </a:lnTo>
                  <a:lnTo>
                    <a:pt x="14" y="132"/>
                  </a:lnTo>
                  <a:lnTo>
                    <a:pt x="14" y="130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4" y="24"/>
                  </a:lnTo>
                  <a:lnTo>
                    <a:pt x="7" y="24"/>
                  </a:lnTo>
                  <a:lnTo>
                    <a:pt x="13" y="27"/>
                  </a:lnTo>
                  <a:lnTo>
                    <a:pt x="14" y="25"/>
                  </a:lnTo>
                  <a:lnTo>
                    <a:pt x="15" y="22"/>
                  </a:lnTo>
                  <a:lnTo>
                    <a:pt x="15" y="20"/>
                  </a:lnTo>
                  <a:lnTo>
                    <a:pt x="8" y="20"/>
                  </a:lnTo>
                  <a:lnTo>
                    <a:pt x="14" y="23"/>
                  </a:lnTo>
                  <a:lnTo>
                    <a:pt x="15" y="21"/>
                  </a:lnTo>
                  <a:lnTo>
                    <a:pt x="16" y="19"/>
                  </a:lnTo>
                  <a:lnTo>
                    <a:pt x="10" y="16"/>
                  </a:lnTo>
                  <a:lnTo>
                    <a:pt x="15" y="21"/>
                  </a:lnTo>
                  <a:lnTo>
                    <a:pt x="16" y="20"/>
                  </a:lnTo>
                  <a:lnTo>
                    <a:pt x="17" y="18"/>
                  </a:lnTo>
                  <a:lnTo>
                    <a:pt x="18" y="16"/>
                  </a:lnTo>
                  <a:lnTo>
                    <a:pt x="12" y="13"/>
                  </a:lnTo>
                  <a:lnTo>
                    <a:pt x="17" y="18"/>
                  </a:lnTo>
                  <a:lnTo>
                    <a:pt x="15" y="19"/>
                  </a:lnTo>
                  <a:lnTo>
                    <a:pt x="17" y="18"/>
                  </a:lnTo>
                  <a:lnTo>
                    <a:pt x="19" y="17"/>
                  </a:lnTo>
                  <a:lnTo>
                    <a:pt x="20" y="16"/>
                  </a:lnTo>
                  <a:lnTo>
                    <a:pt x="21" y="15"/>
                  </a:lnTo>
                  <a:lnTo>
                    <a:pt x="16" y="10"/>
                  </a:lnTo>
                  <a:lnTo>
                    <a:pt x="19" y="16"/>
                  </a:lnTo>
                  <a:lnTo>
                    <a:pt x="21" y="15"/>
                  </a:lnTo>
                  <a:lnTo>
                    <a:pt x="23" y="14"/>
                  </a:lnTo>
                  <a:lnTo>
                    <a:pt x="25" y="13"/>
                  </a:lnTo>
                  <a:lnTo>
                    <a:pt x="22" y="7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69" y="14"/>
                  </a:lnTo>
                  <a:lnTo>
                    <a:pt x="271" y="14"/>
                  </a:lnTo>
                  <a:lnTo>
                    <a:pt x="273" y="14"/>
                  </a:lnTo>
                  <a:lnTo>
                    <a:pt x="273" y="7"/>
                  </a:lnTo>
                  <a:lnTo>
                    <a:pt x="270" y="13"/>
                  </a:lnTo>
                  <a:lnTo>
                    <a:pt x="268" y="12"/>
                  </a:lnTo>
                  <a:lnTo>
                    <a:pt x="269" y="13"/>
                  </a:lnTo>
                  <a:lnTo>
                    <a:pt x="271" y="14"/>
                  </a:lnTo>
                  <a:lnTo>
                    <a:pt x="273" y="15"/>
                  </a:lnTo>
                  <a:lnTo>
                    <a:pt x="275" y="16"/>
                  </a:lnTo>
                  <a:lnTo>
                    <a:pt x="278" y="10"/>
                  </a:lnTo>
                  <a:lnTo>
                    <a:pt x="273" y="15"/>
                  </a:lnTo>
                  <a:lnTo>
                    <a:pt x="274" y="16"/>
                  </a:lnTo>
                  <a:lnTo>
                    <a:pt x="275" y="17"/>
                  </a:lnTo>
                  <a:lnTo>
                    <a:pt x="277" y="18"/>
                  </a:lnTo>
                  <a:lnTo>
                    <a:pt x="279" y="19"/>
                  </a:lnTo>
                  <a:lnTo>
                    <a:pt x="283" y="13"/>
                  </a:lnTo>
                  <a:lnTo>
                    <a:pt x="277" y="18"/>
                  </a:lnTo>
                  <a:lnTo>
                    <a:pt x="276" y="16"/>
                  </a:lnTo>
                  <a:lnTo>
                    <a:pt x="277" y="18"/>
                  </a:lnTo>
                  <a:lnTo>
                    <a:pt x="278" y="20"/>
                  </a:lnTo>
                  <a:lnTo>
                    <a:pt x="279" y="21"/>
                  </a:lnTo>
                  <a:lnTo>
                    <a:pt x="285" y="16"/>
                  </a:lnTo>
                  <a:lnTo>
                    <a:pt x="278" y="19"/>
                  </a:lnTo>
                  <a:lnTo>
                    <a:pt x="279" y="21"/>
                  </a:lnTo>
                  <a:lnTo>
                    <a:pt x="281" y="23"/>
                  </a:lnTo>
                  <a:lnTo>
                    <a:pt x="287" y="20"/>
                  </a:lnTo>
                  <a:lnTo>
                    <a:pt x="279" y="20"/>
                  </a:lnTo>
                  <a:lnTo>
                    <a:pt x="279" y="22"/>
                  </a:lnTo>
                  <a:lnTo>
                    <a:pt x="281" y="25"/>
                  </a:lnTo>
                  <a:lnTo>
                    <a:pt x="282" y="27"/>
                  </a:lnTo>
                  <a:lnTo>
                    <a:pt x="288" y="24"/>
                  </a:lnTo>
                  <a:lnTo>
                    <a:pt x="281" y="24"/>
                  </a:lnTo>
                  <a:lnTo>
                    <a:pt x="281" y="26"/>
                  </a:lnTo>
                  <a:lnTo>
                    <a:pt x="281" y="28"/>
                  </a:lnTo>
                  <a:lnTo>
                    <a:pt x="281" y="130"/>
                  </a:lnTo>
                  <a:lnTo>
                    <a:pt x="295" y="130"/>
                  </a:lnTo>
                  <a:lnTo>
                    <a:pt x="295" y="28"/>
                  </a:lnTo>
                  <a:lnTo>
                    <a:pt x="295" y="26"/>
                  </a:lnTo>
                  <a:lnTo>
                    <a:pt x="295" y="24"/>
                  </a:lnTo>
                  <a:lnTo>
                    <a:pt x="294" y="21"/>
                  </a:lnTo>
                  <a:lnTo>
                    <a:pt x="293" y="19"/>
                  </a:lnTo>
                  <a:lnTo>
                    <a:pt x="287" y="22"/>
                  </a:lnTo>
                  <a:lnTo>
                    <a:pt x="294" y="22"/>
                  </a:lnTo>
                  <a:lnTo>
                    <a:pt x="294" y="20"/>
                  </a:lnTo>
                  <a:lnTo>
                    <a:pt x="293" y="17"/>
                  </a:lnTo>
                  <a:lnTo>
                    <a:pt x="292" y="15"/>
                  </a:lnTo>
                  <a:lnTo>
                    <a:pt x="291" y="13"/>
                  </a:lnTo>
                  <a:lnTo>
                    <a:pt x="290" y="11"/>
                  </a:lnTo>
                  <a:lnTo>
                    <a:pt x="289" y="10"/>
                  </a:lnTo>
                  <a:lnTo>
                    <a:pt x="284" y="15"/>
                  </a:lnTo>
                  <a:lnTo>
                    <a:pt x="290" y="12"/>
                  </a:lnTo>
                  <a:lnTo>
                    <a:pt x="289" y="10"/>
                  </a:lnTo>
                  <a:lnTo>
                    <a:pt x="288" y="8"/>
                  </a:lnTo>
                  <a:lnTo>
                    <a:pt x="286" y="7"/>
                  </a:lnTo>
                  <a:lnTo>
                    <a:pt x="284" y="6"/>
                  </a:lnTo>
                  <a:lnTo>
                    <a:pt x="281" y="12"/>
                  </a:lnTo>
                  <a:lnTo>
                    <a:pt x="286" y="7"/>
                  </a:lnTo>
                  <a:lnTo>
                    <a:pt x="285" y="6"/>
                  </a:lnTo>
                  <a:lnTo>
                    <a:pt x="284" y="5"/>
                  </a:lnTo>
                  <a:lnTo>
                    <a:pt x="282" y="4"/>
                  </a:lnTo>
                  <a:lnTo>
                    <a:pt x="279" y="3"/>
                  </a:lnTo>
                  <a:lnTo>
                    <a:pt x="277" y="2"/>
                  </a:lnTo>
                  <a:lnTo>
                    <a:pt x="274" y="8"/>
                  </a:lnTo>
                  <a:lnTo>
                    <a:pt x="279" y="3"/>
                  </a:lnTo>
                  <a:lnTo>
                    <a:pt x="278" y="2"/>
                  </a:lnTo>
                  <a:lnTo>
                    <a:pt x="276" y="1"/>
                  </a:lnTo>
                  <a:lnTo>
                    <a:pt x="273" y="0"/>
                  </a:lnTo>
                  <a:lnTo>
                    <a:pt x="271" y="0"/>
                  </a:lnTo>
                  <a:lnTo>
                    <a:pt x="269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19" y="1"/>
                  </a:lnTo>
                  <a:lnTo>
                    <a:pt x="17" y="2"/>
                  </a:lnTo>
                  <a:lnTo>
                    <a:pt x="15" y="3"/>
                  </a:lnTo>
                  <a:lnTo>
                    <a:pt x="13" y="4"/>
                  </a:lnTo>
                  <a:lnTo>
                    <a:pt x="11" y="5"/>
                  </a:lnTo>
                  <a:lnTo>
                    <a:pt x="10" y="6"/>
                  </a:lnTo>
                  <a:lnTo>
                    <a:pt x="9" y="7"/>
                  </a:lnTo>
                  <a:lnTo>
                    <a:pt x="14" y="12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8"/>
                  </a:lnTo>
                  <a:lnTo>
                    <a:pt x="6" y="10"/>
                  </a:lnTo>
                  <a:lnTo>
                    <a:pt x="5" y="12"/>
                  </a:lnTo>
                  <a:lnTo>
                    <a:pt x="11" y="15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4" y="13"/>
                  </a:lnTo>
                  <a:lnTo>
                    <a:pt x="3" y="15"/>
                  </a:lnTo>
                  <a:lnTo>
                    <a:pt x="2" y="17"/>
                  </a:lnTo>
                  <a:lnTo>
                    <a:pt x="1" y="20"/>
                  </a:lnTo>
                  <a:lnTo>
                    <a:pt x="1" y="22"/>
                  </a:lnTo>
                  <a:lnTo>
                    <a:pt x="8" y="22"/>
                  </a:lnTo>
                  <a:lnTo>
                    <a:pt x="2" y="19"/>
                  </a:lnTo>
                  <a:lnTo>
                    <a:pt x="1" y="21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130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7"/>
                  </a:lnTo>
                  <a:lnTo>
                    <a:pt x="2" y="139"/>
                  </a:lnTo>
                  <a:lnTo>
                    <a:pt x="8" y="136"/>
                  </a:lnTo>
                  <a:lnTo>
                    <a:pt x="1" y="136"/>
                  </a:lnTo>
                  <a:lnTo>
                    <a:pt x="1" y="138"/>
                  </a:lnTo>
                  <a:lnTo>
                    <a:pt x="2" y="141"/>
                  </a:lnTo>
                  <a:lnTo>
                    <a:pt x="3" y="143"/>
                  </a:lnTo>
                  <a:lnTo>
                    <a:pt x="4" y="145"/>
                  </a:lnTo>
                  <a:lnTo>
                    <a:pt x="5" y="147"/>
                  </a:lnTo>
                  <a:lnTo>
                    <a:pt x="6" y="148"/>
                  </a:lnTo>
                  <a:lnTo>
                    <a:pt x="11" y="143"/>
                  </a:lnTo>
                  <a:lnTo>
                    <a:pt x="5" y="146"/>
                  </a:lnTo>
                  <a:lnTo>
                    <a:pt x="6" y="148"/>
                  </a:lnTo>
                  <a:lnTo>
                    <a:pt x="7" y="150"/>
                  </a:lnTo>
                  <a:lnTo>
                    <a:pt x="9" y="151"/>
                  </a:lnTo>
                  <a:lnTo>
                    <a:pt x="11" y="152"/>
                  </a:lnTo>
                  <a:lnTo>
                    <a:pt x="14" y="146"/>
                  </a:lnTo>
                  <a:lnTo>
                    <a:pt x="9" y="151"/>
                  </a:lnTo>
                  <a:lnTo>
                    <a:pt x="10" y="152"/>
                  </a:lnTo>
                  <a:lnTo>
                    <a:pt x="11" y="153"/>
                  </a:lnTo>
                  <a:lnTo>
                    <a:pt x="13" y="154"/>
                  </a:lnTo>
                  <a:lnTo>
                    <a:pt x="15" y="155"/>
                  </a:lnTo>
                  <a:lnTo>
                    <a:pt x="17" y="156"/>
                  </a:lnTo>
                  <a:lnTo>
                    <a:pt x="19" y="157"/>
                  </a:lnTo>
                  <a:lnTo>
                    <a:pt x="22" y="158"/>
                  </a:lnTo>
                  <a:lnTo>
                    <a:pt x="23" y="158"/>
                  </a:lnTo>
                  <a:lnTo>
                    <a:pt x="25" y="158"/>
                  </a:lnTo>
                  <a:lnTo>
                    <a:pt x="269" y="158"/>
                  </a:lnTo>
                  <a:lnTo>
                    <a:pt x="271" y="158"/>
                  </a:lnTo>
                  <a:lnTo>
                    <a:pt x="273" y="158"/>
                  </a:lnTo>
                  <a:lnTo>
                    <a:pt x="276" y="157"/>
                  </a:lnTo>
                  <a:lnTo>
                    <a:pt x="278" y="156"/>
                  </a:lnTo>
                  <a:lnTo>
                    <a:pt x="279" y="155"/>
                  </a:lnTo>
                  <a:lnTo>
                    <a:pt x="274" y="150"/>
                  </a:lnTo>
                  <a:lnTo>
                    <a:pt x="277" y="156"/>
                  </a:lnTo>
                  <a:lnTo>
                    <a:pt x="279" y="155"/>
                  </a:lnTo>
                  <a:lnTo>
                    <a:pt x="282" y="154"/>
                  </a:lnTo>
                  <a:lnTo>
                    <a:pt x="284" y="153"/>
                  </a:lnTo>
                  <a:lnTo>
                    <a:pt x="285" y="152"/>
                  </a:lnTo>
                  <a:lnTo>
                    <a:pt x="286" y="151"/>
                  </a:lnTo>
                  <a:lnTo>
                    <a:pt x="281" y="146"/>
                  </a:lnTo>
                  <a:lnTo>
                    <a:pt x="284" y="152"/>
                  </a:lnTo>
                  <a:lnTo>
                    <a:pt x="286" y="151"/>
                  </a:lnTo>
                  <a:lnTo>
                    <a:pt x="288" y="150"/>
                  </a:lnTo>
                  <a:lnTo>
                    <a:pt x="289" y="148"/>
                  </a:lnTo>
                  <a:lnTo>
                    <a:pt x="290" y="146"/>
                  </a:lnTo>
                  <a:lnTo>
                    <a:pt x="284" y="143"/>
                  </a:lnTo>
                  <a:lnTo>
                    <a:pt x="289" y="148"/>
                  </a:lnTo>
                  <a:lnTo>
                    <a:pt x="290" y="147"/>
                  </a:lnTo>
                  <a:lnTo>
                    <a:pt x="291" y="145"/>
                  </a:lnTo>
                  <a:lnTo>
                    <a:pt x="292" y="143"/>
                  </a:lnTo>
                  <a:lnTo>
                    <a:pt x="293" y="141"/>
                  </a:lnTo>
                  <a:lnTo>
                    <a:pt x="294" y="138"/>
                  </a:lnTo>
                  <a:lnTo>
                    <a:pt x="294" y="136"/>
                  </a:lnTo>
                  <a:lnTo>
                    <a:pt x="287" y="136"/>
                  </a:lnTo>
                  <a:lnTo>
                    <a:pt x="293" y="139"/>
                  </a:lnTo>
                  <a:lnTo>
                    <a:pt x="294" y="137"/>
                  </a:lnTo>
                  <a:lnTo>
                    <a:pt x="295" y="134"/>
                  </a:lnTo>
                  <a:lnTo>
                    <a:pt x="295" y="132"/>
                  </a:lnTo>
                  <a:lnTo>
                    <a:pt x="295" y="130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85" name="Freeform 55"/>
            <p:cNvSpPr>
              <a:spLocks/>
            </p:cNvSpPr>
            <p:nvPr/>
          </p:nvSpPr>
          <p:spPr bwMode="auto">
            <a:xfrm>
              <a:off x="5436" y="8328"/>
              <a:ext cx="57" cy="65"/>
            </a:xfrm>
            <a:custGeom>
              <a:avLst/>
              <a:gdLst>
                <a:gd name="T0" fmla="*/ 0 w 57"/>
                <a:gd name="T1" fmla="*/ 0 h 65"/>
                <a:gd name="T2" fmla="*/ 0 w 57"/>
                <a:gd name="T3" fmla="*/ 7 h 65"/>
                <a:gd name="T4" fmla="*/ 1 w 57"/>
                <a:gd name="T5" fmla="*/ 13 h 65"/>
                <a:gd name="T6" fmla="*/ 3 w 57"/>
                <a:gd name="T7" fmla="*/ 19 h 65"/>
                <a:gd name="T8" fmla="*/ 5 w 57"/>
                <a:gd name="T9" fmla="*/ 25 h 65"/>
                <a:gd name="T10" fmla="*/ 7 w 57"/>
                <a:gd name="T11" fmla="*/ 31 h 65"/>
                <a:gd name="T12" fmla="*/ 10 w 57"/>
                <a:gd name="T13" fmla="*/ 36 h 65"/>
                <a:gd name="T14" fmla="*/ 13 w 57"/>
                <a:gd name="T15" fmla="*/ 41 h 65"/>
                <a:gd name="T16" fmla="*/ 16 w 57"/>
                <a:gd name="T17" fmla="*/ 46 h 65"/>
                <a:gd name="T18" fmla="*/ 20 w 57"/>
                <a:gd name="T19" fmla="*/ 50 h 65"/>
                <a:gd name="T20" fmla="*/ 25 w 57"/>
                <a:gd name="T21" fmla="*/ 54 h 65"/>
                <a:gd name="T22" fmla="*/ 29 w 57"/>
                <a:gd name="T23" fmla="*/ 57 h 65"/>
                <a:gd name="T24" fmla="*/ 35 w 57"/>
                <a:gd name="T25" fmla="*/ 60 h 65"/>
                <a:gd name="T26" fmla="*/ 40 w 57"/>
                <a:gd name="T27" fmla="*/ 62 h 65"/>
                <a:gd name="T28" fmla="*/ 46 w 57"/>
                <a:gd name="T29" fmla="*/ 64 h 65"/>
                <a:gd name="T30" fmla="*/ 51 w 57"/>
                <a:gd name="T31" fmla="*/ 65 h 65"/>
                <a:gd name="T32" fmla="*/ 57 w 57"/>
                <a:gd name="T33" fmla="*/ 65 h 65"/>
                <a:gd name="T34" fmla="*/ 55 w 57"/>
                <a:gd name="T35" fmla="*/ 52 h 65"/>
                <a:gd name="T36" fmla="*/ 50 w 57"/>
                <a:gd name="T37" fmla="*/ 51 h 65"/>
                <a:gd name="T38" fmla="*/ 46 w 57"/>
                <a:gd name="T39" fmla="*/ 50 h 65"/>
                <a:gd name="T40" fmla="*/ 42 w 57"/>
                <a:gd name="T41" fmla="*/ 49 h 65"/>
                <a:gd name="T42" fmla="*/ 38 w 57"/>
                <a:gd name="T43" fmla="*/ 47 h 65"/>
                <a:gd name="T44" fmla="*/ 33 w 57"/>
                <a:gd name="T45" fmla="*/ 44 h 65"/>
                <a:gd name="T46" fmla="*/ 29 w 57"/>
                <a:gd name="T47" fmla="*/ 42 h 65"/>
                <a:gd name="T48" fmla="*/ 26 w 57"/>
                <a:gd name="T49" fmla="*/ 39 h 65"/>
                <a:gd name="T50" fmla="*/ 23 w 57"/>
                <a:gd name="T51" fmla="*/ 35 h 65"/>
                <a:gd name="T52" fmla="*/ 20 w 57"/>
                <a:gd name="T53" fmla="*/ 31 h 65"/>
                <a:gd name="T54" fmla="*/ 18 w 57"/>
                <a:gd name="T55" fmla="*/ 27 h 65"/>
                <a:gd name="T56" fmla="*/ 16 w 57"/>
                <a:gd name="T57" fmla="*/ 23 h 65"/>
                <a:gd name="T58" fmla="*/ 14 w 57"/>
                <a:gd name="T59" fmla="*/ 18 h 65"/>
                <a:gd name="T60" fmla="*/ 13 w 57"/>
                <a:gd name="T61" fmla="*/ 13 h 65"/>
                <a:gd name="T62" fmla="*/ 12 w 57"/>
                <a:gd name="T63" fmla="*/ 8 h 65"/>
                <a:gd name="T64" fmla="*/ 11 w 57"/>
                <a:gd name="T65" fmla="*/ 3 h 65"/>
                <a:gd name="T66" fmla="*/ 0 w 57"/>
                <a:gd name="T67" fmla="*/ 0 h 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"/>
                <a:gd name="T103" fmla="*/ 0 h 65"/>
                <a:gd name="T104" fmla="*/ 57 w 57"/>
                <a:gd name="T105" fmla="*/ 65 h 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" h="65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10"/>
                  </a:lnTo>
                  <a:lnTo>
                    <a:pt x="1" y="13"/>
                  </a:lnTo>
                  <a:lnTo>
                    <a:pt x="2" y="16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7" y="31"/>
                  </a:lnTo>
                  <a:lnTo>
                    <a:pt x="8" y="34"/>
                  </a:lnTo>
                  <a:lnTo>
                    <a:pt x="10" y="36"/>
                  </a:lnTo>
                  <a:lnTo>
                    <a:pt x="11" y="39"/>
                  </a:lnTo>
                  <a:lnTo>
                    <a:pt x="13" y="41"/>
                  </a:lnTo>
                  <a:lnTo>
                    <a:pt x="15" y="44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0" y="50"/>
                  </a:lnTo>
                  <a:lnTo>
                    <a:pt x="22" y="52"/>
                  </a:lnTo>
                  <a:lnTo>
                    <a:pt x="25" y="54"/>
                  </a:lnTo>
                  <a:lnTo>
                    <a:pt x="27" y="56"/>
                  </a:lnTo>
                  <a:lnTo>
                    <a:pt x="29" y="57"/>
                  </a:lnTo>
                  <a:lnTo>
                    <a:pt x="32" y="59"/>
                  </a:lnTo>
                  <a:lnTo>
                    <a:pt x="35" y="60"/>
                  </a:lnTo>
                  <a:lnTo>
                    <a:pt x="38" y="61"/>
                  </a:lnTo>
                  <a:lnTo>
                    <a:pt x="40" y="62"/>
                  </a:lnTo>
                  <a:lnTo>
                    <a:pt x="43" y="63"/>
                  </a:lnTo>
                  <a:lnTo>
                    <a:pt x="46" y="64"/>
                  </a:lnTo>
                  <a:lnTo>
                    <a:pt x="49" y="64"/>
                  </a:lnTo>
                  <a:lnTo>
                    <a:pt x="51" y="65"/>
                  </a:lnTo>
                  <a:lnTo>
                    <a:pt x="54" y="65"/>
                  </a:lnTo>
                  <a:lnTo>
                    <a:pt x="57" y="65"/>
                  </a:lnTo>
                  <a:lnTo>
                    <a:pt x="57" y="52"/>
                  </a:lnTo>
                  <a:lnTo>
                    <a:pt x="55" y="52"/>
                  </a:lnTo>
                  <a:lnTo>
                    <a:pt x="52" y="52"/>
                  </a:lnTo>
                  <a:lnTo>
                    <a:pt x="50" y="51"/>
                  </a:lnTo>
                  <a:lnTo>
                    <a:pt x="48" y="51"/>
                  </a:lnTo>
                  <a:lnTo>
                    <a:pt x="46" y="50"/>
                  </a:lnTo>
                  <a:lnTo>
                    <a:pt x="44" y="50"/>
                  </a:lnTo>
                  <a:lnTo>
                    <a:pt x="42" y="49"/>
                  </a:lnTo>
                  <a:lnTo>
                    <a:pt x="40" y="48"/>
                  </a:lnTo>
                  <a:lnTo>
                    <a:pt x="38" y="47"/>
                  </a:lnTo>
                  <a:lnTo>
                    <a:pt x="36" y="46"/>
                  </a:lnTo>
                  <a:lnTo>
                    <a:pt x="33" y="44"/>
                  </a:lnTo>
                  <a:lnTo>
                    <a:pt x="31" y="43"/>
                  </a:lnTo>
                  <a:lnTo>
                    <a:pt x="29" y="42"/>
                  </a:lnTo>
                  <a:lnTo>
                    <a:pt x="28" y="40"/>
                  </a:lnTo>
                  <a:lnTo>
                    <a:pt x="26" y="39"/>
                  </a:lnTo>
                  <a:lnTo>
                    <a:pt x="25" y="37"/>
                  </a:lnTo>
                  <a:lnTo>
                    <a:pt x="23" y="35"/>
                  </a:lnTo>
                  <a:lnTo>
                    <a:pt x="21" y="33"/>
                  </a:lnTo>
                  <a:lnTo>
                    <a:pt x="20" y="31"/>
                  </a:lnTo>
                  <a:lnTo>
                    <a:pt x="19" y="29"/>
                  </a:lnTo>
                  <a:lnTo>
                    <a:pt x="18" y="27"/>
                  </a:lnTo>
                  <a:lnTo>
                    <a:pt x="17" y="25"/>
                  </a:lnTo>
                  <a:lnTo>
                    <a:pt x="16" y="23"/>
                  </a:lnTo>
                  <a:lnTo>
                    <a:pt x="15" y="20"/>
                  </a:lnTo>
                  <a:lnTo>
                    <a:pt x="14" y="18"/>
                  </a:lnTo>
                  <a:lnTo>
                    <a:pt x="13" y="15"/>
                  </a:lnTo>
                  <a:lnTo>
                    <a:pt x="13" y="13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86" name="Freeform 56"/>
            <p:cNvSpPr>
              <a:spLocks/>
            </p:cNvSpPr>
            <p:nvPr/>
          </p:nvSpPr>
          <p:spPr bwMode="auto">
            <a:xfrm>
              <a:off x="5436" y="8263"/>
              <a:ext cx="57" cy="65"/>
            </a:xfrm>
            <a:custGeom>
              <a:avLst/>
              <a:gdLst>
                <a:gd name="T0" fmla="*/ 54 w 57"/>
                <a:gd name="T1" fmla="*/ 0 h 65"/>
                <a:gd name="T2" fmla="*/ 49 w 57"/>
                <a:gd name="T3" fmla="*/ 1 h 65"/>
                <a:gd name="T4" fmla="*/ 43 w 57"/>
                <a:gd name="T5" fmla="*/ 2 h 65"/>
                <a:gd name="T6" fmla="*/ 38 w 57"/>
                <a:gd name="T7" fmla="*/ 4 h 65"/>
                <a:gd name="T8" fmla="*/ 32 w 57"/>
                <a:gd name="T9" fmla="*/ 6 h 65"/>
                <a:gd name="T10" fmla="*/ 27 w 57"/>
                <a:gd name="T11" fmla="*/ 10 h 65"/>
                <a:gd name="T12" fmla="*/ 22 w 57"/>
                <a:gd name="T13" fmla="*/ 13 h 65"/>
                <a:gd name="T14" fmla="*/ 18 w 57"/>
                <a:gd name="T15" fmla="*/ 17 h 65"/>
                <a:gd name="T16" fmla="*/ 15 w 57"/>
                <a:gd name="T17" fmla="*/ 21 h 65"/>
                <a:gd name="T18" fmla="*/ 11 w 57"/>
                <a:gd name="T19" fmla="*/ 26 h 65"/>
                <a:gd name="T20" fmla="*/ 8 w 57"/>
                <a:gd name="T21" fmla="*/ 31 h 65"/>
                <a:gd name="T22" fmla="*/ 5 w 57"/>
                <a:gd name="T23" fmla="*/ 37 h 65"/>
                <a:gd name="T24" fmla="*/ 3 w 57"/>
                <a:gd name="T25" fmla="*/ 43 h 65"/>
                <a:gd name="T26" fmla="*/ 2 w 57"/>
                <a:gd name="T27" fmla="*/ 49 h 65"/>
                <a:gd name="T28" fmla="*/ 1 w 57"/>
                <a:gd name="T29" fmla="*/ 55 h 65"/>
                <a:gd name="T30" fmla="*/ 0 w 57"/>
                <a:gd name="T31" fmla="*/ 62 h 65"/>
                <a:gd name="T32" fmla="*/ 11 w 57"/>
                <a:gd name="T33" fmla="*/ 65 h 65"/>
                <a:gd name="T34" fmla="*/ 12 w 57"/>
                <a:gd name="T35" fmla="*/ 60 h 65"/>
                <a:gd name="T36" fmla="*/ 12 w 57"/>
                <a:gd name="T37" fmla="*/ 54 h 65"/>
                <a:gd name="T38" fmla="*/ 13 w 57"/>
                <a:gd name="T39" fmla="*/ 50 h 65"/>
                <a:gd name="T40" fmla="*/ 15 w 57"/>
                <a:gd name="T41" fmla="*/ 45 h 65"/>
                <a:gd name="T42" fmla="*/ 17 w 57"/>
                <a:gd name="T43" fmla="*/ 40 h 65"/>
                <a:gd name="T44" fmla="*/ 19 w 57"/>
                <a:gd name="T45" fmla="*/ 36 h 65"/>
                <a:gd name="T46" fmla="*/ 21 w 57"/>
                <a:gd name="T47" fmla="*/ 32 h 65"/>
                <a:gd name="T48" fmla="*/ 25 w 57"/>
                <a:gd name="T49" fmla="*/ 28 h 65"/>
                <a:gd name="T50" fmla="*/ 28 w 57"/>
                <a:gd name="T51" fmla="*/ 25 h 65"/>
                <a:gd name="T52" fmla="*/ 31 w 57"/>
                <a:gd name="T53" fmla="*/ 22 h 65"/>
                <a:gd name="T54" fmla="*/ 36 w 57"/>
                <a:gd name="T55" fmla="*/ 19 h 65"/>
                <a:gd name="T56" fmla="*/ 40 w 57"/>
                <a:gd name="T57" fmla="*/ 17 h 65"/>
                <a:gd name="T58" fmla="*/ 44 w 57"/>
                <a:gd name="T59" fmla="*/ 15 h 65"/>
                <a:gd name="T60" fmla="*/ 48 w 57"/>
                <a:gd name="T61" fmla="*/ 14 h 65"/>
                <a:gd name="T62" fmla="*/ 52 w 57"/>
                <a:gd name="T63" fmla="*/ 13 h 65"/>
                <a:gd name="T64" fmla="*/ 57 w 57"/>
                <a:gd name="T65" fmla="*/ 13 h 6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7"/>
                <a:gd name="T100" fmla="*/ 0 h 65"/>
                <a:gd name="T101" fmla="*/ 57 w 57"/>
                <a:gd name="T102" fmla="*/ 65 h 6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7" h="65">
                  <a:moveTo>
                    <a:pt x="57" y="0"/>
                  </a:moveTo>
                  <a:lnTo>
                    <a:pt x="54" y="0"/>
                  </a:lnTo>
                  <a:lnTo>
                    <a:pt x="51" y="0"/>
                  </a:lnTo>
                  <a:lnTo>
                    <a:pt x="49" y="1"/>
                  </a:lnTo>
                  <a:lnTo>
                    <a:pt x="46" y="1"/>
                  </a:lnTo>
                  <a:lnTo>
                    <a:pt x="43" y="2"/>
                  </a:lnTo>
                  <a:lnTo>
                    <a:pt x="40" y="3"/>
                  </a:lnTo>
                  <a:lnTo>
                    <a:pt x="38" y="4"/>
                  </a:lnTo>
                  <a:lnTo>
                    <a:pt x="35" y="5"/>
                  </a:lnTo>
                  <a:lnTo>
                    <a:pt x="32" y="6"/>
                  </a:lnTo>
                  <a:lnTo>
                    <a:pt x="29" y="8"/>
                  </a:lnTo>
                  <a:lnTo>
                    <a:pt x="27" y="10"/>
                  </a:lnTo>
                  <a:lnTo>
                    <a:pt x="25" y="11"/>
                  </a:lnTo>
                  <a:lnTo>
                    <a:pt x="22" y="13"/>
                  </a:lnTo>
                  <a:lnTo>
                    <a:pt x="20" y="15"/>
                  </a:lnTo>
                  <a:lnTo>
                    <a:pt x="18" y="17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0" y="29"/>
                  </a:lnTo>
                  <a:lnTo>
                    <a:pt x="8" y="31"/>
                  </a:lnTo>
                  <a:lnTo>
                    <a:pt x="7" y="34"/>
                  </a:lnTo>
                  <a:lnTo>
                    <a:pt x="5" y="37"/>
                  </a:lnTo>
                  <a:lnTo>
                    <a:pt x="5" y="40"/>
                  </a:lnTo>
                  <a:lnTo>
                    <a:pt x="3" y="43"/>
                  </a:lnTo>
                  <a:lnTo>
                    <a:pt x="3" y="46"/>
                  </a:lnTo>
                  <a:lnTo>
                    <a:pt x="2" y="49"/>
                  </a:lnTo>
                  <a:lnTo>
                    <a:pt x="1" y="52"/>
                  </a:lnTo>
                  <a:lnTo>
                    <a:pt x="1" y="55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11" y="65"/>
                  </a:lnTo>
                  <a:lnTo>
                    <a:pt x="11" y="62"/>
                  </a:lnTo>
                  <a:lnTo>
                    <a:pt x="12" y="60"/>
                  </a:lnTo>
                  <a:lnTo>
                    <a:pt x="12" y="57"/>
                  </a:lnTo>
                  <a:lnTo>
                    <a:pt x="12" y="54"/>
                  </a:lnTo>
                  <a:lnTo>
                    <a:pt x="13" y="52"/>
                  </a:lnTo>
                  <a:lnTo>
                    <a:pt x="13" y="50"/>
                  </a:lnTo>
                  <a:lnTo>
                    <a:pt x="14" y="47"/>
                  </a:lnTo>
                  <a:lnTo>
                    <a:pt x="15" y="45"/>
                  </a:lnTo>
                  <a:lnTo>
                    <a:pt x="16" y="43"/>
                  </a:lnTo>
                  <a:lnTo>
                    <a:pt x="17" y="40"/>
                  </a:lnTo>
                  <a:lnTo>
                    <a:pt x="18" y="38"/>
                  </a:lnTo>
                  <a:lnTo>
                    <a:pt x="19" y="36"/>
                  </a:lnTo>
                  <a:lnTo>
                    <a:pt x="20" y="34"/>
                  </a:lnTo>
                  <a:lnTo>
                    <a:pt x="21" y="32"/>
                  </a:lnTo>
                  <a:lnTo>
                    <a:pt x="23" y="30"/>
                  </a:lnTo>
                  <a:lnTo>
                    <a:pt x="25" y="28"/>
                  </a:lnTo>
                  <a:lnTo>
                    <a:pt x="26" y="27"/>
                  </a:lnTo>
                  <a:lnTo>
                    <a:pt x="28" y="25"/>
                  </a:lnTo>
                  <a:lnTo>
                    <a:pt x="29" y="23"/>
                  </a:lnTo>
                  <a:lnTo>
                    <a:pt x="31" y="22"/>
                  </a:lnTo>
                  <a:lnTo>
                    <a:pt x="33" y="21"/>
                  </a:lnTo>
                  <a:lnTo>
                    <a:pt x="36" y="19"/>
                  </a:lnTo>
                  <a:lnTo>
                    <a:pt x="38" y="18"/>
                  </a:lnTo>
                  <a:lnTo>
                    <a:pt x="40" y="17"/>
                  </a:lnTo>
                  <a:lnTo>
                    <a:pt x="42" y="16"/>
                  </a:lnTo>
                  <a:lnTo>
                    <a:pt x="44" y="15"/>
                  </a:lnTo>
                  <a:lnTo>
                    <a:pt x="46" y="15"/>
                  </a:lnTo>
                  <a:lnTo>
                    <a:pt x="48" y="14"/>
                  </a:lnTo>
                  <a:lnTo>
                    <a:pt x="50" y="14"/>
                  </a:lnTo>
                  <a:lnTo>
                    <a:pt x="52" y="13"/>
                  </a:lnTo>
                  <a:lnTo>
                    <a:pt x="55" y="13"/>
                  </a:lnTo>
                  <a:lnTo>
                    <a:pt x="57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87" name="Rectangle 57"/>
            <p:cNvSpPr>
              <a:spLocks noChangeArrowheads="1"/>
            </p:cNvSpPr>
            <p:nvPr/>
          </p:nvSpPr>
          <p:spPr bwMode="auto">
            <a:xfrm>
              <a:off x="5488" y="8269"/>
              <a:ext cx="11" cy="117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88" name="Freeform 58"/>
            <p:cNvSpPr>
              <a:spLocks/>
            </p:cNvSpPr>
            <p:nvPr/>
          </p:nvSpPr>
          <p:spPr bwMode="auto">
            <a:xfrm>
              <a:off x="5390" y="8263"/>
              <a:ext cx="58" cy="65"/>
            </a:xfrm>
            <a:custGeom>
              <a:avLst/>
              <a:gdLst>
                <a:gd name="T0" fmla="*/ 58 w 58"/>
                <a:gd name="T1" fmla="*/ 65 h 65"/>
                <a:gd name="T2" fmla="*/ 58 w 58"/>
                <a:gd name="T3" fmla="*/ 58 h 65"/>
                <a:gd name="T4" fmla="*/ 57 w 58"/>
                <a:gd name="T5" fmla="*/ 52 h 65"/>
                <a:gd name="T6" fmla="*/ 55 w 58"/>
                <a:gd name="T7" fmla="*/ 46 h 65"/>
                <a:gd name="T8" fmla="*/ 54 w 58"/>
                <a:gd name="T9" fmla="*/ 40 h 65"/>
                <a:gd name="T10" fmla="*/ 51 w 58"/>
                <a:gd name="T11" fmla="*/ 34 h 65"/>
                <a:gd name="T12" fmla="*/ 48 w 58"/>
                <a:gd name="T13" fmla="*/ 29 h 65"/>
                <a:gd name="T14" fmla="*/ 45 w 58"/>
                <a:gd name="T15" fmla="*/ 24 h 65"/>
                <a:gd name="T16" fmla="*/ 41 w 58"/>
                <a:gd name="T17" fmla="*/ 19 h 65"/>
                <a:gd name="T18" fmla="*/ 37 w 58"/>
                <a:gd name="T19" fmla="*/ 15 h 65"/>
                <a:gd name="T20" fmla="*/ 33 w 58"/>
                <a:gd name="T21" fmla="*/ 11 h 65"/>
                <a:gd name="T22" fmla="*/ 27 w 58"/>
                <a:gd name="T23" fmla="*/ 8 h 65"/>
                <a:gd name="T24" fmla="*/ 22 w 58"/>
                <a:gd name="T25" fmla="*/ 5 h 65"/>
                <a:gd name="T26" fmla="*/ 17 w 58"/>
                <a:gd name="T27" fmla="*/ 3 h 65"/>
                <a:gd name="T28" fmla="*/ 11 w 58"/>
                <a:gd name="T29" fmla="*/ 1 h 65"/>
                <a:gd name="T30" fmla="*/ 6 w 58"/>
                <a:gd name="T31" fmla="*/ 0 h 65"/>
                <a:gd name="T32" fmla="*/ 0 w 58"/>
                <a:gd name="T33" fmla="*/ 0 h 65"/>
                <a:gd name="T34" fmla="*/ 2 w 58"/>
                <a:gd name="T35" fmla="*/ 13 h 65"/>
                <a:gd name="T36" fmla="*/ 7 w 58"/>
                <a:gd name="T37" fmla="*/ 14 h 65"/>
                <a:gd name="T38" fmla="*/ 11 w 58"/>
                <a:gd name="T39" fmla="*/ 15 h 65"/>
                <a:gd name="T40" fmla="*/ 16 w 58"/>
                <a:gd name="T41" fmla="*/ 16 h 65"/>
                <a:gd name="T42" fmla="*/ 20 w 58"/>
                <a:gd name="T43" fmla="*/ 18 h 65"/>
                <a:gd name="T44" fmla="*/ 24 w 58"/>
                <a:gd name="T45" fmla="*/ 21 h 65"/>
                <a:gd name="T46" fmla="*/ 27 w 58"/>
                <a:gd name="T47" fmla="*/ 23 h 65"/>
                <a:gd name="T48" fmla="*/ 32 w 58"/>
                <a:gd name="T49" fmla="*/ 27 h 65"/>
                <a:gd name="T50" fmla="*/ 35 w 58"/>
                <a:gd name="T51" fmla="*/ 30 h 65"/>
                <a:gd name="T52" fmla="*/ 38 w 58"/>
                <a:gd name="T53" fmla="*/ 34 h 65"/>
                <a:gd name="T54" fmla="*/ 40 w 58"/>
                <a:gd name="T55" fmla="*/ 38 h 65"/>
                <a:gd name="T56" fmla="*/ 42 w 58"/>
                <a:gd name="T57" fmla="*/ 43 h 65"/>
                <a:gd name="T58" fmla="*/ 44 w 58"/>
                <a:gd name="T59" fmla="*/ 47 h 65"/>
                <a:gd name="T60" fmla="*/ 45 w 58"/>
                <a:gd name="T61" fmla="*/ 52 h 65"/>
                <a:gd name="T62" fmla="*/ 46 w 58"/>
                <a:gd name="T63" fmla="*/ 57 h 65"/>
                <a:gd name="T64" fmla="*/ 46 w 58"/>
                <a:gd name="T65" fmla="*/ 62 h 65"/>
                <a:gd name="T66" fmla="*/ 58 w 58"/>
                <a:gd name="T67" fmla="*/ 65 h 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8"/>
                <a:gd name="T103" fmla="*/ 0 h 65"/>
                <a:gd name="T104" fmla="*/ 58 w 58"/>
                <a:gd name="T105" fmla="*/ 65 h 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8" h="65">
                  <a:moveTo>
                    <a:pt x="58" y="65"/>
                  </a:moveTo>
                  <a:lnTo>
                    <a:pt x="58" y="65"/>
                  </a:lnTo>
                  <a:lnTo>
                    <a:pt x="58" y="62"/>
                  </a:lnTo>
                  <a:lnTo>
                    <a:pt x="58" y="58"/>
                  </a:lnTo>
                  <a:lnTo>
                    <a:pt x="57" y="55"/>
                  </a:lnTo>
                  <a:lnTo>
                    <a:pt x="57" y="52"/>
                  </a:lnTo>
                  <a:lnTo>
                    <a:pt x="56" y="49"/>
                  </a:lnTo>
                  <a:lnTo>
                    <a:pt x="55" y="46"/>
                  </a:lnTo>
                  <a:lnTo>
                    <a:pt x="55" y="43"/>
                  </a:lnTo>
                  <a:lnTo>
                    <a:pt x="54" y="40"/>
                  </a:lnTo>
                  <a:lnTo>
                    <a:pt x="52" y="37"/>
                  </a:lnTo>
                  <a:lnTo>
                    <a:pt x="51" y="34"/>
                  </a:lnTo>
                  <a:lnTo>
                    <a:pt x="50" y="31"/>
                  </a:lnTo>
                  <a:lnTo>
                    <a:pt x="48" y="29"/>
                  </a:lnTo>
                  <a:lnTo>
                    <a:pt x="47" y="26"/>
                  </a:lnTo>
                  <a:lnTo>
                    <a:pt x="45" y="24"/>
                  </a:lnTo>
                  <a:lnTo>
                    <a:pt x="43" y="21"/>
                  </a:lnTo>
                  <a:lnTo>
                    <a:pt x="41" y="19"/>
                  </a:lnTo>
                  <a:lnTo>
                    <a:pt x="39" y="17"/>
                  </a:lnTo>
                  <a:lnTo>
                    <a:pt x="37" y="15"/>
                  </a:lnTo>
                  <a:lnTo>
                    <a:pt x="35" y="13"/>
                  </a:lnTo>
                  <a:lnTo>
                    <a:pt x="33" y="11"/>
                  </a:lnTo>
                  <a:lnTo>
                    <a:pt x="29" y="10"/>
                  </a:lnTo>
                  <a:lnTo>
                    <a:pt x="27" y="8"/>
                  </a:lnTo>
                  <a:lnTo>
                    <a:pt x="25" y="6"/>
                  </a:lnTo>
                  <a:lnTo>
                    <a:pt x="22" y="5"/>
                  </a:lnTo>
                  <a:lnTo>
                    <a:pt x="20" y="4"/>
                  </a:lnTo>
                  <a:lnTo>
                    <a:pt x="17" y="3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9" y="1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11" y="15"/>
                  </a:lnTo>
                  <a:lnTo>
                    <a:pt x="14" y="15"/>
                  </a:lnTo>
                  <a:lnTo>
                    <a:pt x="16" y="16"/>
                  </a:lnTo>
                  <a:lnTo>
                    <a:pt x="18" y="17"/>
                  </a:lnTo>
                  <a:lnTo>
                    <a:pt x="20" y="18"/>
                  </a:lnTo>
                  <a:lnTo>
                    <a:pt x="22" y="19"/>
                  </a:lnTo>
                  <a:lnTo>
                    <a:pt x="24" y="21"/>
                  </a:lnTo>
                  <a:lnTo>
                    <a:pt x="25" y="22"/>
                  </a:lnTo>
                  <a:lnTo>
                    <a:pt x="27" y="23"/>
                  </a:lnTo>
                  <a:lnTo>
                    <a:pt x="29" y="25"/>
                  </a:lnTo>
                  <a:lnTo>
                    <a:pt x="32" y="27"/>
                  </a:lnTo>
                  <a:lnTo>
                    <a:pt x="33" y="28"/>
                  </a:lnTo>
                  <a:lnTo>
                    <a:pt x="35" y="30"/>
                  </a:lnTo>
                  <a:lnTo>
                    <a:pt x="36" y="32"/>
                  </a:lnTo>
                  <a:lnTo>
                    <a:pt x="38" y="34"/>
                  </a:lnTo>
                  <a:lnTo>
                    <a:pt x="39" y="36"/>
                  </a:lnTo>
                  <a:lnTo>
                    <a:pt x="40" y="38"/>
                  </a:lnTo>
                  <a:lnTo>
                    <a:pt x="41" y="40"/>
                  </a:lnTo>
                  <a:lnTo>
                    <a:pt x="42" y="43"/>
                  </a:lnTo>
                  <a:lnTo>
                    <a:pt x="43" y="45"/>
                  </a:lnTo>
                  <a:lnTo>
                    <a:pt x="44" y="47"/>
                  </a:lnTo>
                  <a:lnTo>
                    <a:pt x="45" y="50"/>
                  </a:lnTo>
                  <a:lnTo>
                    <a:pt x="45" y="52"/>
                  </a:lnTo>
                  <a:lnTo>
                    <a:pt x="46" y="54"/>
                  </a:lnTo>
                  <a:lnTo>
                    <a:pt x="46" y="57"/>
                  </a:lnTo>
                  <a:lnTo>
                    <a:pt x="46" y="60"/>
                  </a:lnTo>
                  <a:lnTo>
                    <a:pt x="46" y="62"/>
                  </a:lnTo>
                  <a:lnTo>
                    <a:pt x="47" y="65"/>
                  </a:lnTo>
                  <a:lnTo>
                    <a:pt x="58" y="65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89" name="Freeform 59"/>
            <p:cNvSpPr>
              <a:spLocks/>
            </p:cNvSpPr>
            <p:nvPr/>
          </p:nvSpPr>
          <p:spPr bwMode="auto">
            <a:xfrm>
              <a:off x="5390" y="8328"/>
              <a:ext cx="58" cy="65"/>
            </a:xfrm>
            <a:custGeom>
              <a:avLst/>
              <a:gdLst>
                <a:gd name="T0" fmla="*/ 3 w 58"/>
                <a:gd name="T1" fmla="*/ 65 h 65"/>
                <a:gd name="T2" fmla="*/ 9 w 58"/>
                <a:gd name="T3" fmla="*/ 64 h 65"/>
                <a:gd name="T4" fmla="*/ 14 w 58"/>
                <a:gd name="T5" fmla="*/ 63 h 65"/>
                <a:gd name="T6" fmla="*/ 20 w 58"/>
                <a:gd name="T7" fmla="*/ 61 h 65"/>
                <a:gd name="T8" fmla="*/ 25 w 58"/>
                <a:gd name="T9" fmla="*/ 59 h 65"/>
                <a:gd name="T10" fmla="*/ 31 w 58"/>
                <a:gd name="T11" fmla="*/ 56 h 65"/>
                <a:gd name="T12" fmla="*/ 35 w 58"/>
                <a:gd name="T13" fmla="*/ 52 h 65"/>
                <a:gd name="T14" fmla="*/ 39 w 58"/>
                <a:gd name="T15" fmla="*/ 48 h 65"/>
                <a:gd name="T16" fmla="*/ 43 w 58"/>
                <a:gd name="T17" fmla="*/ 44 h 65"/>
                <a:gd name="T18" fmla="*/ 47 w 58"/>
                <a:gd name="T19" fmla="*/ 39 h 65"/>
                <a:gd name="T20" fmla="*/ 50 w 58"/>
                <a:gd name="T21" fmla="*/ 34 h 65"/>
                <a:gd name="T22" fmla="*/ 52 w 58"/>
                <a:gd name="T23" fmla="*/ 28 h 65"/>
                <a:gd name="T24" fmla="*/ 55 w 58"/>
                <a:gd name="T25" fmla="*/ 22 h 65"/>
                <a:gd name="T26" fmla="*/ 56 w 58"/>
                <a:gd name="T27" fmla="*/ 16 h 65"/>
                <a:gd name="T28" fmla="*/ 57 w 58"/>
                <a:gd name="T29" fmla="*/ 10 h 65"/>
                <a:gd name="T30" fmla="*/ 58 w 58"/>
                <a:gd name="T31" fmla="*/ 3 h 65"/>
                <a:gd name="T32" fmla="*/ 47 w 58"/>
                <a:gd name="T33" fmla="*/ 0 h 65"/>
                <a:gd name="T34" fmla="*/ 46 w 58"/>
                <a:gd name="T35" fmla="*/ 5 h 65"/>
                <a:gd name="T36" fmla="*/ 46 w 58"/>
                <a:gd name="T37" fmla="*/ 10 h 65"/>
                <a:gd name="T38" fmla="*/ 45 w 58"/>
                <a:gd name="T39" fmla="*/ 15 h 65"/>
                <a:gd name="T40" fmla="*/ 43 w 58"/>
                <a:gd name="T41" fmla="*/ 20 h 65"/>
                <a:gd name="T42" fmla="*/ 41 w 58"/>
                <a:gd name="T43" fmla="*/ 25 h 65"/>
                <a:gd name="T44" fmla="*/ 39 w 58"/>
                <a:gd name="T45" fmla="*/ 29 h 65"/>
                <a:gd name="T46" fmla="*/ 36 w 58"/>
                <a:gd name="T47" fmla="*/ 33 h 65"/>
                <a:gd name="T48" fmla="*/ 33 w 58"/>
                <a:gd name="T49" fmla="*/ 37 h 65"/>
                <a:gd name="T50" fmla="*/ 29 w 58"/>
                <a:gd name="T51" fmla="*/ 40 h 65"/>
                <a:gd name="T52" fmla="*/ 25 w 58"/>
                <a:gd name="T53" fmla="*/ 43 h 65"/>
                <a:gd name="T54" fmla="*/ 22 w 58"/>
                <a:gd name="T55" fmla="*/ 46 h 65"/>
                <a:gd name="T56" fmla="*/ 18 w 58"/>
                <a:gd name="T57" fmla="*/ 48 h 65"/>
                <a:gd name="T58" fmla="*/ 14 w 58"/>
                <a:gd name="T59" fmla="*/ 50 h 65"/>
                <a:gd name="T60" fmla="*/ 9 w 58"/>
                <a:gd name="T61" fmla="*/ 51 h 65"/>
                <a:gd name="T62" fmla="*/ 5 w 58"/>
                <a:gd name="T63" fmla="*/ 52 h 65"/>
                <a:gd name="T64" fmla="*/ 0 w 58"/>
                <a:gd name="T65" fmla="*/ 52 h 6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"/>
                <a:gd name="T100" fmla="*/ 0 h 65"/>
                <a:gd name="T101" fmla="*/ 58 w 58"/>
                <a:gd name="T102" fmla="*/ 65 h 6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" h="65">
                  <a:moveTo>
                    <a:pt x="0" y="65"/>
                  </a:moveTo>
                  <a:lnTo>
                    <a:pt x="3" y="65"/>
                  </a:lnTo>
                  <a:lnTo>
                    <a:pt x="6" y="65"/>
                  </a:lnTo>
                  <a:lnTo>
                    <a:pt x="9" y="64"/>
                  </a:lnTo>
                  <a:lnTo>
                    <a:pt x="11" y="64"/>
                  </a:lnTo>
                  <a:lnTo>
                    <a:pt x="14" y="63"/>
                  </a:lnTo>
                  <a:lnTo>
                    <a:pt x="17" y="62"/>
                  </a:lnTo>
                  <a:lnTo>
                    <a:pt x="20" y="61"/>
                  </a:lnTo>
                  <a:lnTo>
                    <a:pt x="22" y="60"/>
                  </a:lnTo>
                  <a:lnTo>
                    <a:pt x="25" y="59"/>
                  </a:lnTo>
                  <a:lnTo>
                    <a:pt x="27" y="57"/>
                  </a:lnTo>
                  <a:lnTo>
                    <a:pt x="31" y="56"/>
                  </a:lnTo>
                  <a:lnTo>
                    <a:pt x="33" y="54"/>
                  </a:lnTo>
                  <a:lnTo>
                    <a:pt x="35" y="52"/>
                  </a:lnTo>
                  <a:lnTo>
                    <a:pt x="37" y="50"/>
                  </a:lnTo>
                  <a:lnTo>
                    <a:pt x="39" y="48"/>
                  </a:lnTo>
                  <a:lnTo>
                    <a:pt x="41" y="46"/>
                  </a:lnTo>
                  <a:lnTo>
                    <a:pt x="43" y="44"/>
                  </a:lnTo>
                  <a:lnTo>
                    <a:pt x="45" y="41"/>
                  </a:lnTo>
                  <a:lnTo>
                    <a:pt x="47" y="39"/>
                  </a:lnTo>
                  <a:lnTo>
                    <a:pt x="48" y="36"/>
                  </a:lnTo>
                  <a:lnTo>
                    <a:pt x="50" y="34"/>
                  </a:lnTo>
                  <a:lnTo>
                    <a:pt x="51" y="31"/>
                  </a:lnTo>
                  <a:lnTo>
                    <a:pt x="52" y="28"/>
                  </a:lnTo>
                  <a:lnTo>
                    <a:pt x="54" y="25"/>
                  </a:lnTo>
                  <a:lnTo>
                    <a:pt x="55" y="22"/>
                  </a:lnTo>
                  <a:lnTo>
                    <a:pt x="55" y="19"/>
                  </a:lnTo>
                  <a:lnTo>
                    <a:pt x="56" y="16"/>
                  </a:lnTo>
                  <a:lnTo>
                    <a:pt x="57" y="13"/>
                  </a:lnTo>
                  <a:lnTo>
                    <a:pt x="57" y="10"/>
                  </a:lnTo>
                  <a:lnTo>
                    <a:pt x="58" y="7"/>
                  </a:lnTo>
                  <a:lnTo>
                    <a:pt x="58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45" y="15"/>
                  </a:lnTo>
                  <a:lnTo>
                    <a:pt x="44" y="18"/>
                  </a:lnTo>
                  <a:lnTo>
                    <a:pt x="43" y="20"/>
                  </a:lnTo>
                  <a:lnTo>
                    <a:pt x="42" y="23"/>
                  </a:lnTo>
                  <a:lnTo>
                    <a:pt x="41" y="25"/>
                  </a:lnTo>
                  <a:lnTo>
                    <a:pt x="40" y="27"/>
                  </a:lnTo>
                  <a:lnTo>
                    <a:pt x="39" y="29"/>
                  </a:lnTo>
                  <a:lnTo>
                    <a:pt x="38" y="31"/>
                  </a:lnTo>
                  <a:lnTo>
                    <a:pt x="36" y="33"/>
                  </a:lnTo>
                  <a:lnTo>
                    <a:pt x="35" y="35"/>
                  </a:lnTo>
                  <a:lnTo>
                    <a:pt x="33" y="37"/>
                  </a:lnTo>
                  <a:lnTo>
                    <a:pt x="32" y="39"/>
                  </a:lnTo>
                  <a:lnTo>
                    <a:pt x="29" y="40"/>
                  </a:lnTo>
                  <a:lnTo>
                    <a:pt x="27" y="42"/>
                  </a:lnTo>
                  <a:lnTo>
                    <a:pt x="25" y="43"/>
                  </a:lnTo>
                  <a:lnTo>
                    <a:pt x="24" y="44"/>
                  </a:lnTo>
                  <a:lnTo>
                    <a:pt x="22" y="46"/>
                  </a:lnTo>
                  <a:lnTo>
                    <a:pt x="20" y="47"/>
                  </a:lnTo>
                  <a:lnTo>
                    <a:pt x="18" y="48"/>
                  </a:lnTo>
                  <a:lnTo>
                    <a:pt x="16" y="49"/>
                  </a:lnTo>
                  <a:lnTo>
                    <a:pt x="14" y="50"/>
                  </a:lnTo>
                  <a:lnTo>
                    <a:pt x="11" y="50"/>
                  </a:lnTo>
                  <a:lnTo>
                    <a:pt x="9" y="51"/>
                  </a:lnTo>
                  <a:lnTo>
                    <a:pt x="7" y="51"/>
                  </a:lnTo>
                  <a:lnTo>
                    <a:pt x="5" y="52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90" name="Rectangle 60"/>
            <p:cNvSpPr>
              <a:spLocks noChangeArrowheads="1"/>
            </p:cNvSpPr>
            <p:nvPr/>
          </p:nvSpPr>
          <p:spPr bwMode="auto">
            <a:xfrm>
              <a:off x="5385" y="8269"/>
              <a:ext cx="11" cy="117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25" name="Rectangle 61"/>
          <p:cNvSpPr>
            <a:spLocks noChangeArrowheads="1"/>
          </p:cNvSpPr>
          <p:nvPr/>
        </p:nvSpPr>
        <p:spPr bwMode="auto">
          <a:xfrm>
            <a:off x="1689100" y="3138488"/>
            <a:ext cx="8572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  <a:latin typeface="Times New Roman" pitchFamily="18" charset="0"/>
              </a:rPr>
              <a:t>   </a:t>
            </a:r>
            <a:endParaRPr lang="en-US" altLang="ko-KR" sz="1600"/>
          </a:p>
        </p:txBody>
      </p:sp>
      <p:sp>
        <p:nvSpPr>
          <p:cNvPr id="17426" name="Rectangle 62"/>
          <p:cNvSpPr>
            <a:spLocks noChangeArrowheads="1"/>
          </p:cNvSpPr>
          <p:nvPr/>
        </p:nvSpPr>
        <p:spPr bwMode="auto">
          <a:xfrm>
            <a:off x="1822450" y="3144838"/>
            <a:ext cx="381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</a:t>
            </a:r>
            <a:r>
              <a:rPr lang="ko-KR" altLang="en-US" sz="900">
                <a:solidFill>
                  <a:srgbClr val="000000"/>
                </a:solidFill>
              </a:rPr>
              <a:t>송수구</a:t>
            </a:r>
            <a:endParaRPr lang="ko-KR" altLang="en-US" sz="1600"/>
          </a:p>
        </p:txBody>
      </p:sp>
      <p:grpSp>
        <p:nvGrpSpPr>
          <p:cNvPr id="7" name="Group 63"/>
          <p:cNvGrpSpPr>
            <a:grpSpLocks/>
          </p:cNvGrpSpPr>
          <p:nvPr/>
        </p:nvGrpSpPr>
        <p:grpSpPr bwMode="auto">
          <a:xfrm>
            <a:off x="1836738" y="2835275"/>
            <a:ext cx="500062" cy="315913"/>
            <a:chOff x="1180" y="8234"/>
            <a:chExt cx="330" cy="178"/>
          </a:xfrm>
        </p:grpSpPr>
        <p:sp>
          <p:nvSpPr>
            <p:cNvPr id="17667" name="Rectangle 64"/>
            <p:cNvSpPr>
              <a:spLocks noChangeArrowheads="1"/>
            </p:cNvSpPr>
            <p:nvPr/>
          </p:nvSpPr>
          <p:spPr bwMode="auto">
            <a:xfrm>
              <a:off x="1337" y="8411"/>
              <a:ext cx="15" cy="1"/>
            </a:xfrm>
            <a:prstGeom prst="rect">
              <a:avLst/>
            </a:prstGeom>
            <a:solidFill>
              <a:srgbClr val="009AD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68" name="Freeform 65"/>
            <p:cNvSpPr>
              <a:spLocks/>
            </p:cNvSpPr>
            <p:nvPr/>
          </p:nvSpPr>
          <p:spPr bwMode="auto">
            <a:xfrm>
              <a:off x="1337" y="8332"/>
              <a:ext cx="70" cy="79"/>
            </a:xfrm>
            <a:custGeom>
              <a:avLst/>
              <a:gdLst>
                <a:gd name="T0" fmla="*/ 15 w 70"/>
                <a:gd name="T1" fmla="*/ 76 h 79"/>
                <a:gd name="T2" fmla="*/ 15 w 70"/>
                <a:gd name="T3" fmla="*/ 74 h 79"/>
                <a:gd name="T4" fmla="*/ 16 w 70"/>
                <a:gd name="T5" fmla="*/ 65 h 79"/>
                <a:gd name="T6" fmla="*/ 17 w 70"/>
                <a:gd name="T7" fmla="*/ 63 h 79"/>
                <a:gd name="T8" fmla="*/ 18 w 70"/>
                <a:gd name="T9" fmla="*/ 60 h 79"/>
                <a:gd name="T10" fmla="*/ 12 w 70"/>
                <a:gd name="T11" fmla="*/ 54 h 79"/>
                <a:gd name="T12" fmla="*/ 21 w 70"/>
                <a:gd name="T13" fmla="*/ 50 h 79"/>
                <a:gd name="T14" fmla="*/ 21 w 70"/>
                <a:gd name="T15" fmla="*/ 49 h 79"/>
                <a:gd name="T16" fmla="*/ 24 w 70"/>
                <a:gd name="T17" fmla="*/ 44 h 79"/>
                <a:gd name="T18" fmla="*/ 24 w 70"/>
                <a:gd name="T19" fmla="*/ 43 h 79"/>
                <a:gd name="T20" fmla="*/ 22 w 70"/>
                <a:gd name="T21" fmla="*/ 33 h 79"/>
                <a:gd name="T22" fmla="*/ 30 w 70"/>
                <a:gd name="T23" fmla="*/ 35 h 79"/>
                <a:gd name="T24" fmla="*/ 31 w 70"/>
                <a:gd name="T25" fmla="*/ 33 h 79"/>
                <a:gd name="T26" fmla="*/ 38 w 70"/>
                <a:gd name="T27" fmla="*/ 26 h 79"/>
                <a:gd name="T28" fmla="*/ 39 w 70"/>
                <a:gd name="T29" fmla="*/ 25 h 79"/>
                <a:gd name="T30" fmla="*/ 41 w 70"/>
                <a:gd name="T31" fmla="*/ 23 h 79"/>
                <a:gd name="T32" fmla="*/ 47 w 70"/>
                <a:gd name="T33" fmla="*/ 20 h 79"/>
                <a:gd name="T34" fmla="*/ 48 w 70"/>
                <a:gd name="T35" fmla="*/ 19 h 79"/>
                <a:gd name="T36" fmla="*/ 48 w 70"/>
                <a:gd name="T37" fmla="*/ 11 h 79"/>
                <a:gd name="T38" fmla="*/ 56 w 70"/>
                <a:gd name="T39" fmla="*/ 16 h 79"/>
                <a:gd name="T40" fmla="*/ 57 w 70"/>
                <a:gd name="T41" fmla="*/ 16 h 79"/>
                <a:gd name="T42" fmla="*/ 63 w 70"/>
                <a:gd name="T43" fmla="*/ 15 h 79"/>
                <a:gd name="T44" fmla="*/ 64 w 70"/>
                <a:gd name="T45" fmla="*/ 14 h 79"/>
                <a:gd name="T46" fmla="*/ 70 w 70"/>
                <a:gd name="T47" fmla="*/ 0 h 79"/>
                <a:gd name="T48" fmla="*/ 64 w 70"/>
                <a:gd name="T49" fmla="*/ 0 h 79"/>
                <a:gd name="T50" fmla="*/ 55 w 70"/>
                <a:gd name="T51" fmla="*/ 3 h 79"/>
                <a:gd name="T52" fmla="*/ 54 w 70"/>
                <a:gd name="T53" fmla="*/ 2 h 79"/>
                <a:gd name="T54" fmla="*/ 49 w 70"/>
                <a:gd name="T55" fmla="*/ 4 h 79"/>
                <a:gd name="T56" fmla="*/ 42 w 70"/>
                <a:gd name="T57" fmla="*/ 7 h 79"/>
                <a:gd name="T58" fmla="*/ 40 w 70"/>
                <a:gd name="T59" fmla="*/ 8 h 79"/>
                <a:gd name="T60" fmla="*/ 40 w 70"/>
                <a:gd name="T61" fmla="*/ 16 h 79"/>
                <a:gd name="T62" fmla="*/ 35 w 70"/>
                <a:gd name="T63" fmla="*/ 11 h 79"/>
                <a:gd name="T64" fmla="*/ 28 w 70"/>
                <a:gd name="T65" fmla="*/ 16 h 79"/>
                <a:gd name="T66" fmla="*/ 21 w 70"/>
                <a:gd name="T67" fmla="*/ 23 h 79"/>
                <a:gd name="T68" fmla="*/ 24 w 70"/>
                <a:gd name="T69" fmla="*/ 31 h 79"/>
                <a:gd name="T70" fmla="*/ 17 w 70"/>
                <a:gd name="T71" fmla="*/ 29 h 79"/>
                <a:gd name="T72" fmla="*/ 12 w 70"/>
                <a:gd name="T73" fmla="*/ 36 h 79"/>
                <a:gd name="T74" fmla="*/ 17 w 70"/>
                <a:gd name="T75" fmla="*/ 42 h 79"/>
                <a:gd name="T76" fmla="*/ 8 w 70"/>
                <a:gd name="T77" fmla="*/ 42 h 79"/>
                <a:gd name="T78" fmla="*/ 6 w 70"/>
                <a:gd name="T79" fmla="*/ 49 h 79"/>
                <a:gd name="T80" fmla="*/ 4 w 70"/>
                <a:gd name="T81" fmla="*/ 57 h 79"/>
                <a:gd name="T82" fmla="*/ 3 w 70"/>
                <a:gd name="T83" fmla="*/ 59 h 79"/>
                <a:gd name="T84" fmla="*/ 1 w 70"/>
                <a:gd name="T85" fmla="*/ 65 h 79"/>
                <a:gd name="T86" fmla="*/ 8 w 70"/>
                <a:gd name="T87" fmla="*/ 68 h 79"/>
                <a:gd name="T88" fmla="*/ 0 w 70"/>
                <a:gd name="T89" fmla="*/ 72 h 79"/>
                <a:gd name="T90" fmla="*/ 0 w 70"/>
                <a:gd name="T91" fmla="*/ 79 h 7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0"/>
                <a:gd name="T139" fmla="*/ 0 h 79"/>
                <a:gd name="T140" fmla="*/ 70 w 70"/>
                <a:gd name="T141" fmla="*/ 79 h 7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0" h="79">
                  <a:moveTo>
                    <a:pt x="0" y="79"/>
                  </a:moveTo>
                  <a:lnTo>
                    <a:pt x="15" y="79"/>
                  </a:lnTo>
                  <a:lnTo>
                    <a:pt x="15" y="76"/>
                  </a:lnTo>
                  <a:lnTo>
                    <a:pt x="15" y="72"/>
                  </a:lnTo>
                  <a:lnTo>
                    <a:pt x="7" y="72"/>
                  </a:lnTo>
                  <a:lnTo>
                    <a:pt x="15" y="74"/>
                  </a:lnTo>
                  <a:lnTo>
                    <a:pt x="16" y="70"/>
                  </a:lnTo>
                  <a:lnTo>
                    <a:pt x="16" y="68"/>
                  </a:lnTo>
                  <a:lnTo>
                    <a:pt x="16" y="65"/>
                  </a:lnTo>
                  <a:lnTo>
                    <a:pt x="8" y="65"/>
                  </a:lnTo>
                  <a:lnTo>
                    <a:pt x="16" y="67"/>
                  </a:lnTo>
                  <a:lnTo>
                    <a:pt x="17" y="63"/>
                  </a:lnTo>
                  <a:lnTo>
                    <a:pt x="9" y="61"/>
                  </a:lnTo>
                  <a:lnTo>
                    <a:pt x="17" y="63"/>
                  </a:lnTo>
                  <a:lnTo>
                    <a:pt x="18" y="60"/>
                  </a:lnTo>
                  <a:lnTo>
                    <a:pt x="19" y="56"/>
                  </a:lnTo>
                  <a:lnTo>
                    <a:pt x="12" y="54"/>
                  </a:lnTo>
                  <a:lnTo>
                    <a:pt x="19" y="56"/>
                  </a:lnTo>
                  <a:lnTo>
                    <a:pt x="20" y="53"/>
                  </a:lnTo>
                  <a:lnTo>
                    <a:pt x="21" y="50"/>
                  </a:lnTo>
                  <a:lnTo>
                    <a:pt x="22" y="47"/>
                  </a:lnTo>
                  <a:lnTo>
                    <a:pt x="15" y="45"/>
                  </a:lnTo>
                  <a:lnTo>
                    <a:pt x="21" y="49"/>
                  </a:lnTo>
                  <a:lnTo>
                    <a:pt x="23" y="46"/>
                  </a:lnTo>
                  <a:lnTo>
                    <a:pt x="23" y="45"/>
                  </a:lnTo>
                  <a:lnTo>
                    <a:pt x="24" y="44"/>
                  </a:lnTo>
                  <a:lnTo>
                    <a:pt x="25" y="41"/>
                  </a:lnTo>
                  <a:lnTo>
                    <a:pt x="18" y="39"/>
                  </a:lnTo>
                  <a:lnTo>
                    <a:pt x="24" y="43"/>
                  </a:lnTo>
                  <a:lnTo>
                    <a:pt x="26" y="40"/>
                  </a:lnTo>
                  <a:lnTo>
                    <a:pt x="28" y="37"/>
                  </a:lnTo>
                  <a:lnTo>
                    <a:pt x="22" y="33"/>
                  </a:lnTo>
                  <a:lnTo>
                    <a:pt x="27" y="38"/>
                  </a:lnTo>
                  <a:lnTo>
                    <a:pt x="29" y="36"/>
                  </a:lnTo>
                  <a:lnTo>
                    <a:pt x="30" y="35"/>
                  </a:lnTo>
                  <a:lnTo>
                    <a:pt x="32" y="32"/>
                  </a:lnTo>
                  <a:lnTo>
                    <a:pt x="26" y="28"/>
                  </a:lnTo>
                  <a:lnTo>
                    <a:pt x="31" y="33"/>
                  </a:lnTo>
                  <a:lnTo>
                    <a:pt x="33" y="31"/>
                  </a:lnTo>
                  <a:lnTo>
                    <a:pt x="35" y="29"/>
                  </a:lnTo>
                  <a:lnTo>
                    <a:pt x="38" y="26"/>
                  </a:lnTo>
                  <a:lnTo>
                    <a:pt x="40" y="24"/>
                  </a:lnTo>
                  <a:lnTo>
                    <a:pt x="35" y="19"/>
                  </a:lnTo>
                  <a:lnTo>
                    <a:pt x="39" y="25"/>
                  </a:lnTo>
                  <a:lnTo>
                    <a:pt x="42" y="23"/>
                  </a:lnTo>
                  <a:lnTo>
                    <a:pt x="38" y="17"/>
                  </a:lnTo>
                  <a:lnTo>
                    <a:pt x="41" y="23"/>
                  </a:lnTo>
                  <a:lnTo>
                    <a:pt x="43" y="22"/>
                  </a:lnTo>
                  <a:lnTo>
                    <a:pt x="44" y="22"/>
                  </a:lnTo>
                  <a:lnTo>
                    <a:pt x="47" y="20"/>
                  </a:lnTo>
                  <a:lnTo>
                    <a:pt x="43" y="14"/>
                  </a:lnTo>
                  <a:lnTo>
                    <a:pt x="46" y="20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52" y="17"/>
                  </a:lnTo>
                  <a:lnTo>
                    <a:pt x="48" y="11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6" y="16"/>
                  </a:lnTo>
                  <a:lnTo>
                    <a:pt x="54" y="9"/>
                  </a:lnTo>
                  <a:lnTo>
                    <a:pt x="54" y="16"/>
                  </a:lnTo>
                  <a:lnTo>
                    <a:pt x="57" y="16"/>
                  </a:lnTo>
                  <a:lnTo>
                    <a:pt x="59" y="16"/>
                  </a:lnTo>
                  <a:lnTo>
                    <a:pt x="63" y="15"/>
                  </a:lnTo>
                  <a:lnTo>
                    <a:pt x="66" y="14"/>
                  </a:lnTo>
                  <a:lnTo>
                    <a:pt x="64" y="7"/>
                  </a:lnTo>
                  <a:lnTo>
                    <a:pt x="64" y="14"/>
                  </a:lnTo>
                  <a:lnTo>
                    <a:pt x="67" y="14"/>
                  </a:lnTo>
                  <a:lnTo>
                    <a:pt x="70" y="14"/>
                  </a:lnTo>
                  <a:lnTo>
                    <a:pt x="70" y="0"/>
                  </a:lnTo>
                  <a:lnTo>
                    <a:pt x="67" y="0"/>
                  </a:lnTo>
                  <a:lnTo>
                    <a:pt x="64" y="0"/>
                  </a:lnTo>
                  <a:lnTo>
                    <a:pt x="62" y="1"/>
                  </a:lnTo>
                  <a:lnTo>
                    <a:pt x="58" y="2"/>
                  </a:lnTo>
                  <a:lnTo>
                    <a:pt x="55" y="3"/>
                  </a:lnTo>
                  <a:lnTo>
                    <a:pt x="57" y="9"/>
                  </a:lnTo>
                  <a:lnTo>
                    <a:pt x="57" y="2"/>
                  </a:lnTo>
                  <a:lnTo>
                    <a:pt x="54" y="2"/>
                  </a:lnTo>
                  <a:lnTo>
                    <a:pt x="52" y="3"/>
                  </a:lnTo>
                  <a:lnTo>
                    <a:pt x="49" y="4"/>
                  </a:lnTo>
                  <a:lnTo>
                    <a:pt x="46" y="5"/>
                  </a:lnTo>
                  <a:lnTo>
                    <a:pt x="45" y="5"/>
                  </a:lnTo>
                  <a:lnTo>
                    <a:pt x="42" y="7"/>
                  </a:lnTo>
                  <a:lnTo>
                    <a:pt x="45" y="13"/>
                  </a:lnTo>
                  <a:lnTo>
                    <a:pt x="42" y="7"/>
                  </a:lnTo>
                  <a:lnTo>
                    <a:pt x="40" y="8"/>
                  </a:lnTo>
                  <a:lnTo>
                    <a:pt x="37" y="10"/>
                  </a:lnTo>
                  <a:lnTo>
                    <a:pt x="40" y="16"/>
                  </a:lnTo>
                  <a:lnTo>
                    <a:pt x="37" y="10"/>
                  </a:lnTo>
                  <a:lnTo>
                    <a:pt x="35" y="11"/>
                  </a:lnTo>
                  <a:lnTo>
                    <a:pt x="32" y="13"/>
                  </a:lnTo>
                  <a:lnTo>
                    <a:pt x="30" y="14"/>
                  </a:lnTo>
                  <a:lnTo>
                    <a:pt x="28" y="16"/>
                  </a:lnTo>
                  <a:lnTo>
                    <a:pt x="25" y="19"/>
                  </a:lnTo>
                  <a:lnTo>
                    <a:pt x="23" y="21"/>
                  </a:lnTo>
                  <a:lnTo>
                    <a:pt x="21" y="23"/>
                  </a:lnTo>
                  <a:lnTo>
                    <a:pt x="21" y="24"/>
                  </a:lnTo>
                  <a:lnTo>
                    <a:pt x="19" y="27"/>
                  </a:lnTo>
                  <a:lnTo>
                    <a:pt x="24" y="31"/>
                  </a:lnTo>
                  <a:lnTo>
                    <a:pt x="19" y="26"/>
                  </a:lnTo>
                  <a:lnTo>
                    <a:pt x="17" y="28"/>
                  </a:lnTo>
                  <a:lnTo>
                    <a:pt x="17" y="29"/>
                  </a:lnTo>
                  <a:lnTo>
                    <a:pt x="15" y="32"/>
                  </a:lnTo>
                  <a:lnTo>
                    <a:pt x="13" y="35"/>
                  </a:lnTo>
                  <a:lnTo>
                    <a:pt x="12" y="36"/>
                  </a:lnTo>
                  <a:lnTo>
                    <a:pt x="12" y="37"/>
                  </a:lnTo>
                  <a:lnTo>
                    <a:pt x="11" y="40"/>
                  </a:lnTo>
                  <a:lnTo>
                    <a:pt x="17" y="42"/>
                  </a:lnTo>
                  <a:lnTo>
                    <a:pt x="12" y="38"/>
                  </a:lnTo>
                  <a:lnTo>
                    <a:pt x="9" y="41"/>
                  </a:lnTo>
                  <a:lnTo>
                    <a:pt x="8" y="42"/>
                  </a:lnTo>
                  <a:lnTo>
                    <a:pt x="8" y="43"/>
                  </a:lnTo>
                  <a:lnTo>
                    <a:pt x="7" y="46"/>
                  </a:lnTo>
                  <a:lnTo>
                    <a:pt x="6" y="49"/>
                  </a:lnTo>
                  <a:lnTo>
                    <a:pt x="5" y="52"/>
                  </a:lnTo>
                  <a:lnTo>
                    <a:pt x="5" y="53"/>
                  </a:lnTo>
                  <a:lnTo>
                    <a:pt x="4" y="57"/>
                  </a:lnTo>
                  <a:lnTo>
                    <a:pt x="11" y="58"/>
                  </a:lnTo>
                  <a:lnTo>
                    <a:pt x="4" y="56"/>
                  </a:lnTo>
                  <a:lnTo>
                    <a:pt x="3" y="59"/>
                  </a:lnTo>
                  <a:lnTo>
                    <a:pt x="3" y="60"/>
                  </a:lnTo>
                  <a:lnTo>
                    <a:pt x="2" y="64"/>
                  </a:lnTo>
                  <a:lnTo>
                    <a:pt x="1" y="65"/>
                  </a:lnTo>
                  <a:lnTo>
                    <a:pt x="1" y="68"/>
                  </a:lnTo>
                  <a:lnTo>
                    <a:pt x="8" y="68"/>
                  </a:lnTo>
                  <a:lnTo>
                    <a:pt x="2" y="67"/>
                  </a:lnTo>
                  <a:lnTo>
                    <a:pt x="1" y="71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69" name="Freeform 66"/>
            <p:cNvSpPr>
              <a:spLocks/>
            </p:cNvSpPr>
            <p:nvPr/>
          </p:nvSpPr>
          <p:spPr bwMode="auto">
            <a:xfrm>
              <a:off x="1187" y="8241"/>
              <a:ext cx="316" cy="161"/>
            </a:xfrm>
            <a:custGeom>
              <a:avLst/>
              <a:gdLst>
                <a:gd name="T0" fmla="*/ 316 w 316"/>
                <a:gd name="T1" fmla="*/ 140 h 161"/>
                <a:gd name="T2" fmla="*/ 315 w 316"/>
                <a:gd name="T3" fmla="*/ 144 h 161"/>
                <a:gd name="T4" fmla="*/ 314 w 316"/>
                <a:gd name="T5" fmla="*/ 149 h 161"/>
                <a:gd name="T6" fmla="*/ 311 w 316"/>
                <a:gd name="T7" fmla="*/ 152 h 161"/>
                <a:gd name="T8" fmla="*/ 308 w 316"/>
                <a:gd name="T9" fmla="*/ 156 h 161"/>
                <a:gd name="T10" fmla="*/ 304 w 316"/>
                <a:gd name="T11" fmla="*/ 158 h 161"/>
                <a:gd name="T12" fmla="*/ 301 w 316"/>
                <a:gd name="T13" fmla="*/ 160 h 161"/>
                <a:gd name="T14" fmla="*/ 297 w 316"/>
                <a:gd name="T15" fmla="*/ 161 h 161"/>
                <a:gd name="T16" fmla="*/ 21 w 316"/>
                <a:gd name="T17" fmla="*/ 161 h 161"/>
                <a:gd name="T18" fmla="*/ 17 w 316"/>
                <a:gd name="T19" fmla="*/ 161 h 161"/>
                <a:gd name="T20" fmla="*/ 14 w 316"/>
                <a:gd name="T21" fmla="*/ 159 h 161"/>
                <a:gd name="T22" fmla="*/ 10 w 316"/>
                <a:gd name="T23" fmla="*/ 157 h 161"/>
                <a:gd name="T24" fmla="*/ 6 w 316"/>
                <a:gd name="T25" fmla="*/ 154 h 161"/>
                <a:gd name="T26" fmla="*/ 3 w 316"/>
                <a:gd name="T27" fmla="*/ 151 h 161"/>
                <a:gd name="T28" fmla="*/ 2 w 316"/>
                <a:gd name="T29" fmla="*/ 147 h 161"/>
                <a:gd name="T30" fmla="*/ 0 w 316"/>
                <a:gd name="T31" fmla="*/ 142 h 161"/>
                <a:gd name="T32" fmla="*/ 0 w 316"/>
                <a:gd name="T33" fmla="*/ 137 h 161"/>
                <a:gd name="T34" fmla="*/ 0 w 316"/>
                <a:gd name="T35" fmla="*/ 21 h 161"/>
                <a:gd name="T36" fmla="*/ 1 w 316"/>
                <a:gd name="T37" fmla="*/ 16 h 161"/>
                <a:gd name="T38" fmla="*/ 2 w 316"/>
                <a:gd name="T39" fmla="*/ 12 h 161"/>
                <a:gd name="T40" fmla="*/ 5 w 316"/>
                <a:gd name="T41" fmla="*/ 9 h 161"/>
                <a:gd name="T42" fmla="*/ 7 w 316"/>
                <a:gd name="T43" fmla="*/ 5 h 161"/>
                <a:gd name="T44" fmla="*/ 12 w 316"/>
                <a:gd name="T45" fmla="*/ 3 h 161"/>
                <a:gd name="T46" fmla="*/ 15 w 316"/>
                <a:gd name="T47" fmla="*/ 1 h 161"/>
                <a:gd name="T48" fmla="*/ 19 w 316"/>
                <a:gd name="T49" fmla="*/ 0 h 161"/>
                <a:gd name="T50" fmla="*/ 295 w 316"/>
                <a:gd name="T51" fmla="*/ 0 h 161"/>
                <a:gd name="T52" fmla="*/ 299 w 316"/>
                <a:gd name="T53" fmla="*/ 1 h 161"/>
                <a:gd name="T54" fmla="*/ 303 w 316"/>
                <a:gd name="T55" fmla="*/ 2 h 161"/>
                <a:gd name="T56" fmla="*/ 306 w 316"/>
                <a:gd name="T57" fmla="*/ 4 h 161"/>
                <a:gd name="T58" fmla="*/ 309 w 316"/>
                <a:gd name="T59" fmla="*/ 7 h 161"/>
                <a:gd name="T60" fmla="*/ 312 w 316"/>
                <a:gd name="T61" fmla="*/ 10 h 161"/>
                <a:gd name="T62" fmla="*/ 314 w 316"/>
                <a:gd name="T63" fmla="*/ 14 h 161"/>
                <a:gd name="T64" fmla="*/ 316 w 316"/>
                <a:gd name="T65" fmla="*/ 19 h 161"/>
                <a:gd name="T66" fmla="*/ 316 w 316"/>
                <a:gd name="T67" fmla="*/ 24 h 16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16"/>
                <a:gd name="T103" fmla="*/ 0 h 161"/>
                <a:gd name="T104" fmla="*/ 316 w 316"/>
                <a:gd name="T105" fmla="*/ 161 h 16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16" h="161">
                  <a:moveTo>
                    <a:pt x="316" y="137"/>
                  </a:moveTo>
                  <a:lnTo>
                    <a:pt x="316" y="140"/>
                  </a:lnTo>
                  <a:lnTo>
                    <a:pt x="316" y="142"/>
                  </a:lnTo>
                  <a:lnTo>
                    <a:pt x="315" y="144"/>
                  </a:lnTo>
                  <a:lnTo>
                    <a:pt x="314" y="147"/>
                  </a:lnTo>
                  <a:lnTo>
                    <a:pt x="314" y="149"/>
                  </a:lnTo>
                  <a:lnTo>
                    <a:pt x="312" y="151"/>
                  </a:lnTo>
                  <a:lnTo>
                    <a:pt x="311" y="152"/>
                  </a:lnTo>
                  <a:lnTo>
                    <a:pt x="309" y="154"/>
                  </a:lnTo>
                  <a:lnTo>
                    <a:pt x="308" y="156"/>
                  </a:lnTo>
                  <a:lnTo>
                    <a:pt x="306" y="157"/>
                  </a:lnTo>
                  <a:lnTo>
                    <a:pt x="304" y="158"/>
                  </a:lnTo>
                  <a:lnTo>
                    <a:pt x="303" y="159"/>
                  </a:lnTo>
                  <a:lnTo>
                    <a:pt x="301" y="160"/>
                  </a:lnTo>
                  <a:lnTo>
                    <a:pt x="299" y="161"/>
                  </a:lnTo>
                  <a:lnTo>
                    <a:pt x="297" y="161"/>
                  </a:lnTo>
                  <a:lnTo>
                    <a:pt x="295" y="161"/>
                  </a:lnTo>
                  <a:lnTo>
                    <a:pt x="21" y="161"/>
                  </a:lnTo>
                  <a:lnTo>
                    <a:pt x="19" y="161"/>
                  </a:lnTo>
                  <a:lnTo>
                    <a:pt x="17" y="161"/>
                  </a:lnTo>
                  <a:lnTo>
                    <a:pt x="15" y="160"/>
                  </a:lnTo>
                  <a:lnTo>
                    <a:pt x="14" y="159"/>
                  </a:lnTo>
                  <a:lnTo>
                    <a:pt x="12" y="158"/>
                  </a:lnTo>
                  <a:lnTo>
                    <a:pt x="10" y="157"/>
                  </a:lnTo>
                  <a:lnTo>
                    <a:pt x="7" y="156"/>
                  </a:lnTo>
                  <a:lnTo>
                    <a:pt x="6" y="154"/>
                  </a:lnTo>
                  <a:lnTo>
                    <a:pt x="5" y="152"/>
                  </a:lnTo>
                  <a:lnTo>
                    <a:pt x="3" y="151"/>
                  </a:lnTo>
                  <a:lnTo>
                    <a:pt x="2" y="149"/>
                  </a:lnTo>
                  <a:lnTo>
                    <a:pt x="2" y="147"/>
                  </a:lnTo>
                  <a:lnTo>
                    <a:pt x="1" y="144"/>
                  </a:lnTo>
                  <a:lnTo>
                    <a:pt x="0" y="142"/>
                  </a:lnTo>
                  <a:lnTo>
                    <a:pt x="0" y="140"/>
                  </a:lnTo>
                  <a:lnTo>
                    <a:pt x="0" y="137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" y="16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3" y="10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5"/>
                  </a:lnTo>
                  <a:lnTo>
                    <a:pt x="10" y="4"/>
                  </a:lnTo>
                  <a:lnTo>
                    <a:pt x="12" y="3"/>
                  </a:lnTo>
                  <a:lnTo>
                    <a:pt x="14" y="2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95" y="0"/>
                  </a:lnTo>
                  <a:lnTo>
                    <a:pt x="297" y="0"/>
                  </a:lnTo>
                  <a:lnTo>
                    <a:pt x="299" y="1"/>
                  </a:lnTo>
                  <a:lnTo>
                    <a:pt x="301" y="1"/>
                  </a:lnTo>
                  <a:lnTo>
                    <a:pt x="303" y="2"/>
                  </a:lnTo>
                  <a:lnTo>
                    <a:pt x="304" y="3"/>
                  </a:lnTo>
                  <a:lnTo>
                    <a:pt x="306" y="4"/>
                  </a:lnTo>
                  <a:lnTo>
                    <a:pt x="308" y="5"/>
                  </a:lnTo>
                  <a:lnTo>
                    <a:pt x="309" y="7"/>
                  </a:lnTo>
                  <a:lnTo>
                    <a:pt x="311" y="9"/>
                  </a:lnTo>
                  <a:lnTo>
                    <a:pt x="312" y="10"/>
                  </a:lnTo>
                  <a:lnTo>
                    <a:pt x="314" y="12"/>
                  </a:lnTo>
                  <a:lnTo>
                    <a:pt x="314" y="14"/>
                  </a:lnTo>
                  <a:lnTo>
                    <a:pt x="315" y="16"/>
                  </a:lnTo>
                  <a:lnTo>
                    <a:pt x="316" y="19"/>
                  </a:lnTo>
                  <a:lnTo>
                    <a:pt x="316" y="21"/>
                  </a:lnTo>
                  <a:lnTo>
                    <a:pt x="316" y="24"/>
                  </a:lnTo>
                  <a:lnTo>
                    <a:pt x="316" y="137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70" name="Freeform 67"/>
            <p:cNvSpPr>
              <a:spLocks/>
            </p:cNvSpPr>
            <p:nvPr/>
          </p:nvSpPr>
          <p:spPr bwMode="auto">
            <a:xfrm>
              <a:off x="1180" y="8234"/>
              <a:ext cx="330" cy="175"/>
            </a:xfrm>
            <a:custGeom>
              <a:avLst/>
              <a:gdLst>
                <a:gd name="T0" fmla="*/ 316 w 330"/>
                <a:gd name="T1" fmla="*/ 146 h 175"/>
                <a:gd name="T2" fmla="*/ 313 w 330"/>
                <a:gd name="T3" fmla="*/ 156 h 175"/>
                <a:gd name="T4" fmla="*/ 312 w 330"/>
                <a:gd name="T5" fmla="*/ 154 h 175"/>
                <a:gd name="T6" fmla="*/ 310 w 330"/>
                <a:gd name="T7" fmla="*/ 158 h 175"/>
                <a:gd name="T8" fmla="*/ 310 w 330"/>
                <a:gd name="T9" fmla="*/ 166 h 175"/>
                <a:gd name="T10" fmla="*/ 304 w 330"/>
                <a:gd name="T11" fmla="*/ 161 h 175"/>
                <a:gd name="T12" fmla="*/ 27 w 330"/>
                <a:gd name="T13" fmla="*/ 162 h 175"/>
                <a:gd name="T14" fmla="*/ 22 w 330"/>
                <a:gd name="T15" fmla="*/ 159 h 175"/>
                <a:gd name="T16" fmla="*/ 20 w 330"/>
                <a:gd name="T17" fmla="*/ 158 h 175"/>
                <a:gd name="T18" fmla="*/ 15 w 330"/>
                <a:gd name="T19" fmla="*/ 153 h 175"/>
                <a:gd name="T20" fmla="*/ 17 w 330"/>
                <a:gd name="T21" fmla="*/ 154 h 175"/>
                <a:gd name="T22" fmla="*/ 14 w 330"/>
                <a:gd name="T23" fmla="*/ 149 h 175"/>
                <a:gd name="T24" fmla="*/ 7 w 330"/>
                <a:gd name="T25" fmla="*/ 26 h 175"/>
                <a:gd name="T26" fmla="*/ 15 w 330"/>
                <a:gd name="T27" fmla="*/ 24 h 175"/>
                <a:gd name="T28" fmla="*/ 17 w 330"/>
                <a:gd name="T29" fmla="*/ 20 h 175"/>
                <a:gd name="T30" fmla="*/ 19 w 330"/>
                <a:gd name="T31" fmla="*/ 19 h 175"/>
                <a:gd name="T32" fmla="*/ 20 w 330"/>
                <a:gd name="T33" fmla="*/ 17 h 175"/>
                <a:gd name="T34" fmla="*/ 22 w 330"/>
                <a:gd name="T35" fmla="*/ 15 h 175"/>
                <a:gd name="T36" fmla="*/ 27 w 330"/>
                <a:gd name="T37" fmla="*/ 14 h 175"/>
                <a:gd name="T38" fmla="*/ 304 w 330"/>
                <a:gd name="T39" fmla="*/ 14 h 175"/>
                <a:gd name="T40" fmla="*/ 308 w 330"/>
                <a:gd name="T41" fmla="*/ 15 h 175"/>
                <a:gd name="T42" fmla="*/ 306 w 330"/>
                <a:gd name="T43" fmla="*/ 15 h 175"/>
                <a:gd name="T44" fmla="*/ 309 w 330"/>
                <a:gd name="T45" fmla="*/ 15 h 175"/>
                <a:gd name="T46" fmla="*/ 315 w 330"/>
                <a:gd name="T47" fmla="*/ 24 h 175"/>
                <a:gd name="T48" fmla="*/ 313 w 330"/>
                <a:gd name="T49" fmla="*/ 21 h 175"/>
                <a:gd name="T50" fmla="*/ 315 w 330"/>
                <a:gd name="T51" fmla="*/ 25 h 175"/>
                <a:gd name="T52" fmla="*/ 315 w 330"/>
                <a:gd name="T53" fmla="*/ 144 h 175"/>
                <a:gd name="T54" fmla="*/ 330 w 330"/>
                <a:gd name="T55" fmla="*/ 24 h 175"/>
                <a:gd name="T56" fmla="*/ 328 w 330"/>
                <a:gd name="T57" fmla="*/ 19 h 175"/>
                <a:gd name="T58" fmla="*/ 323 w 330"/>
                <a:gd name="T59" fmla="*/ 11 h 175"/>
                <a:gd name="T60" fmla="*/ 319 w 330"/>
                <a:gd name="T61" fmla="*/ 6 h 175"/>
                <a:gd name="T62" fmla="*/ 313 w 330"/>
                <a:gd name="T63" fmla="*/ 3 h 175"/>
                <a:gd name="T64" fmla="*/ 309 w 330"/>
                <a:gd name="T65" fmla="*/ 2 h 175"/>
                <a:gd name="T66" fmla="*/ 26 w 330"/>
                <a:gd name="T67" fmla="*/ 0 h 175"/>
                <a:gd name="T68" fmla="*/ 24 w 330"/>
                <a:gd name="T69" fmla="*/ 1 h 175"/>
                <a:gd name="T70" fmla="*/ 21 w 330"/>
                <a:gd name="T71" fmla="*/ 9 h 175"/>
                <a:gd name="T72" fmla="*/ 8 w 330"/>
                <a:gd name="T73" fmla="*/ 9 h 175"/>
                <a:gd name="T74" fmla="*/ 7 w 330"/>
                <a:gd name="T75" fmla="*/ 11 h 175"/>
                <a:gd name="T76" fmla="*/ 2 w 330"/>
                <a:gd name="T77" fmla="*/ 19 h 175"/>
                <a:gd name="T78" fmla="*/ 1 w 330"/>
                <a:gd name="T79" fmla="*/ 24 h 175"/>
                <a:gd name="T80" fmla="*/ 0 w 330"/>
                <a:gd name="T81" fmla="*/ 147 h 175"/>
                <a:gd name="T82" fmla="*/ 8 w 330"/>
                <a:gd name="T83" fmla="*/ 151 h 175"/>
                <a:gd name="T84" fmla="*/ 2 w 330"/>
                <a:gd name="T85" fmla="*/ 156 h 175"/>
                <a:gd name="T86" fmla="*/ 9 w 330"/>
                <a:gd name="T87" fmla="*/ 165 h 175"/>
                <a:gd name="T88" fmla="*/ 9 w 330"/>
                <a:gd name="T89" fmla="*/ 168 h 175"/>
                <a:gd name="T90" fmla="*/ 15 w 330"/>
                <a:gd name="T91" fmla="*/ 171 h 175"/>
                <a:gd name="T92" fmla="*/ 26 w 330"/>
                <a:gd name="T93" fmla="*/ 175 h 175"/>
                <a:gd name="T94" fmla="*/ 309 w 330"/>
                <a:gd name="T95" fmla="*/ 174 h 175"/>
                <a:gd name="T96" fmla="*/ 311 w 330"/>
                <a:gd name="T97" fmla="*/ 165 h 175"/>
                <a:gd name="T98" fmla="*/ 323 w 330"/>
                <a:gd name="T99" fmla="*/ 164 h 175"/>
                <a:gd name="T100" fmla="*/ 326 w 330"/>
                <a:gd name="T101" fmla="*/ 161 h 175"/>
                <a:gd name="T102" fmla="*/ 328 w 330"/>
                <a:gd name="T103" fmla="*/ 156 h 175"/>
                <a:gd name="T104" fmla="*/ 330 w 330"/>
                <a:gd name="T105" fmla="*/ 149 h 17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30"/>
                <a:gd name="T160" fmla="*/ 0 h 175"/>
                <a:gd name="T161" fmla="*/ 330 w 330"/>
                <a:gd name="T162" fmla="*/ 175 h 17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30" h="175">
                  <a:moveTo>
                    <a:pt x="330" y="144"/>
                  </a:moveTo>
                  <a:lnTo>
                    <a:pt x="315" y="144"/>
                  </a:lnTo>
                  <a:lnTo>
                    <a:pt x="315" y="147"/>
                  </a:lnTo>
                  <a:lnTo>
                    <a:pt x="315" y="149"/>
                  </a:lnTo>
                  <a:lnTo>
                    <a:pt x="323" y="149"/>
                  </a:lnTo>
                  <a:lnTo>
                    <a:pt x="316" y="146"/>
                  </a:lnTo>
                  <a:lnTo>
                    <a:pt x="315" y="148"/>
                  </a:lnTo>
                  <a:lnTo>
                    <a:pt x="315" y="149"/>
                  </a:lnTo>
                  <a:lnTo>
                    <a:pt x="314" y="152"/>
                  </a:lnTo>
                  <a:lnTo>
                    <a:pt x="313" y="154"/>
                  </a:lnTo>
                  <a:lnTo>
                    <a:pt x="313" y="156"/>
                  </a:lnTo>
                  <a:lnTo>
                    <a:pt x="321" y="156"/>
                  </a:lnTo>
                  <a:lnTo>
                    <a:pt x="315" y="151"/>
                  </a:lnTo>
                  <a:lnTo>
                    <a:pt x="314" y="153"/>
                  </a:lnTo>
                  <a:lnTo>
                    <a:pt x="315" y="151"/>
                  </a:lnTo>
                  <a:lnTo>
                    <a:pt x="313" y="153"/>
                  </a:lnTo>
                  <a:lnTo>
                    <a:pt x="312" y="154"/>
                  </a:lnTo>
                  <a:lnTo>
                    <a:pt x="311" y="156"/>
                  </a:lnTo>
                  <a:lnTo>
                    <a:pt x="310" y="158"/>
                  </a:lnTo>
                  <a:lnTo>
                    <a:pt x="309" y="160"/>
                  </a:lnTo>
                  <a:lnTo>
                    <a:pt x="315" y="163"/>
                  </a:lnTo>
                  <a:lnTo>
                    <a:pt x="310" y="158"/>
                  </a:lnTo>
                  <a:lnTo>
                    <a:pt x="312" y="157"/>
                  </a:lnTo>
                  <a:lnTo>
                    <a:pt x="310" y="158"/>
                  </a:lnTo>
                  <a:lnTo>
                    <a:pt x="308" y="159"/>
                  </a:lnTo>
                  <a:lnTo>
                    <a:pt x="306" y="160"/>
                  </a:lnTo>
                  <a:lnTo>
                    <a:pt x="305" y="161"/>
                  </a:lnTo>
                  <a:lnTo>
                    <a:pt x="310" y="166"/>
                  </a:lnTo>
                  <a:lnTo>
                    <a:pt x="307" y="160"/>
                  </a:lnTo>
                  <a:lnTo>
                    <a:pt x="305" y="161"/>
                  </a:lnTo>
                  <a:lnTo>
                    <a:pt x="303" y="162"/>
                  </a:lnTo>
                  <a:lnTo>
                    <a:pt x="306" y="168"/>
                  </a:lnTo>
                  <a:lnTo>
                    <a:pt x="306" y="161"/>
                  </a:lnTo>
                  <a:lnTo>
                    <a:pt x="304" y="161"/>
                  </a:lnTo>
                  <a:lnTo>
                    <a:pt x="302" y="161"/>
                  </a:lnTo>
                  <a:lnTo>
                    <a:pt x="28" y="161"/>
                  </a:lnTo>
                  <a:lnTo>
                    <a:pt x="26" y="161"/>
                  </a:lnTo>
                  <a:lnTo>
                    <a:pt x="24" y="161"/>
                  </a:lnTo>
                  <a:lnTo>
                    <a:pt x="24" y="168"/>
                  </a:lnTo>
                  <a:lnTo>
                    <a:pt x="27" y="162"/>
                  </a:lnTo>
                  <a:lnTo>
                    <a:pt x="25" y="161"/>
                  </a:lnTo>
                  <a:lnTo>
                    <a:pt x="22" y="167"/>
                  </a:lnTo>
                  <a:lnTo>
                    <a:pt x="27" y="162"/>
                  </a:lnTo>
                  <a:lnTo>
                    <a:pt x="26" y="161"/>
                  </a:lnTo>
                  <a:lnTo>
                    <a:pt x="24" y="160"/>
                  </a:lnTo>
                  <a:lnTo>
                    <a:pt x="22" y="159"/>
                  </a:lnTo>
                  <a:lnTo>
                    <a:pt x="20" y="158"/>
                  </a:lnTo>
                  <a:lnTo>
                    <a:pt x="18" y="157"/>
                  </a:lnTo>
                  <a:lnTo>
                    <a:pt x="14" y="163"/>
                  </a:lnTo>
                  <a:lnTo>
                    <a:pt x="20" y="158"/>
                  </a:lnTo>
                  <a:lnTo>
                    <a:pt x="21" y="160"/>
                  </a:lnTo>
                  <a:lnTo>
                    <a:pt x="20" y="158"/>
                  </a:lnTo>
                  <a:lnTo>
                    <a:pt x="19" y="156"/>
                  </a:lnTo>
                  <a:lnTo>
                    <a:pt x="18" y="154"/>
                  </a:lnTo>
                  <a:lnTo>
                    <a:pt x="15" y="153"/>
                  </a:lnTo>
                  <a:lnTo>
                    <a:pt x="13" y="152"/>
                  </a:lnTo>
                  <a:lnTo>
                    <a:pt x="10" y="158"/>
                  </a:lnTo>
                  <a:lnTo>
                    <a:pt x="15" y="153"/>
                  </a:lnTo>
                  <a:lnTo>
                    <a:pt x="17" y="155"/>
                  </a:lnTo>
                  <a:lnTo>
                    <a:pt x="15" y="153"/>
                  </a:lnTo>
                  <a:lnTo>
                    <a:pt x="9" y="156"/>
                  </a:lnTo>
                  <a:lnTo>
                    <a:pt x="17" y="156"/>
                  </a:lnTo>
                  <a:lnTo>
                    <a:pt x="17" y="154"/>
                  </a:lnTo>
                  <a:lnTo>
                    <a:pt x="17" y="152"/>
                  </a:lnTo>
                  <a:lnTo>
                    <a:pt x="15" y="149"/>
                  </a:lnTo>
                  <a:lnTo>
                    <a:pt x="14" y="148"/>
                  </a:lnTo>
                  <a:lnTo>
                    <a:pt x="13" y="146"/>
                  </a:lnTo>
                  <a:lnTo>
                    <a:pt x="7" y="149"/>
                  </a:lnTo>
                  <a:lnTo>
                    <a:pt x="14" y="149"/>
                  </a:lnTo>
                  <a:lnTo>
                    <a:pt x="14" y="147"/>
                  </a:lnTo>
                  <a:lnTo>
                    <a:pt x="14" y="144"/>
                  </a:lnTo>
                  <a:lnTo>
                    <a:pt x="14" y="31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7" y="26"/>
                  </a:lnTo>
                  <a:lnTo>
                    <a:pt x="14" y="28"/>
                  </a:lnTo>
                  <a:lnTo>
                    <a:pt x="15" y="25"/>
                  </a:lnTo>
                  <a:lnTo>
                    <a:pt x="8" y="23"/>
                  </a:lnTo>
                  <a:lnTo>
                    <a:pt x="14" y="26"/>
                  </a:lnTo>
                  <a:lnTo>
                    <a:pt x="15" y="24"/>
                  </a:lnTo>
                  <a:lnTo>
                    <a:pt x="17" y="21"/>
                  </a:lnTo>
                  <a:lnTo>
                    <a:pt x="17" y="19"/>
                  </a:lnTo>
                  <a:lnTo>
                    <a:pt x="9" y="19"/>
                  </a:lnTo>
                  <a:lnTo>
                    <a:pt x="15" y="22"/>
                  </a:lnTo>
                  <a:lnTo>
                    <a:pt x="17" y="20"/>
                  </a:lnTo>
                  <a:lnTo>
                    <a:pt x="10" y="17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5" y="22"/>
                  </a:lnTo>
                  <a:lnTo>
                    <a:pt x="18" y="21"/>
                  </a:lnTo>
                  <a:lnTo>
                    <a:pt x="19" y="19"/>
                  </a:lnTo>
                  <a:lnTo>
                    <a:pt x="20" y="17"/>
                  </a:lnTo>
                  <a:lnTo>
                    <a:pt x="21" y="15"/>
                  </a:lnTo>
                  <a:lnTo>
                    <a:pt x="14" y="12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20" y="17"/>
                  </a:lnTo>
                  <a:lnTo>
                    <a:pt x="22" y="16"/>
                  </a:lnTo>
                  <a:lnTo>
                    <a:pt x="24" y="15"/>
                  </a:lnTo>
                  <a:lnTo>
                    <a:pt x="26" y="14"/>
                  </a:lnTo>
                  <a:lnTo>
                    <a:pt x="27" y="13"/>
                  </a:lnTo>
                  <a:lnTo>
                    <a:pt x="22" y="8"/>
                  </a:lnTo>
                  <a:lnTo>
                    <a:pt x="22" y="15"/>
                  </a:lnTo>
                  <a:lnTo>
                    <a:pt x="25" y="14"/>
                  </a:lnTo>
                  <a:lnTo>
                    <a:pt x="22" y="15"/>
                  </a:lnTo>
                  <a:lnTo>
                    <a:pt x="24" y="15"/>
                  </a:lnTo>
                  <a:lnTo>
                    <a:pt x="27" y="14"/>
                  </a:lnTo>
                  <a:lnTo>
                    <a:pt x="29" y="13"/>
                  </a:lnTo>
                  <a:lnTo>
                    <a:pt x="26" y="7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302" y="14"/>
                  </a:lnTo>
                  <a:lnTo>
                    <a:pt x="304" y="14"/>
                  </a:lnTo>
                  <a:lnTo>
                    <a:pt x="304" y="7"/>
                  </a:lnTo>
                  <a:lnTo>
                    <a:pt x="301" y="13"/>
                  </a:lnTo>
                  <a:lnTo>
                    <a:pt x="303" y="14"/>
                  </a:lnTo>
                  <a:lnTo>
                    <a:pt x="306" y="15"/>
                  </a:lnTo>
                  <a:lnTo>
                    <a:pt x="308" y="15"/>
                  </a:lnTo>
                  <a:lnTo>
                    <a:pt x="308" y="8"/>
                  </a:lnTo>
                  <a:lnTo>
                    <a:pt x="305" y="14"/>
                  </a:lnTo>
                  <a:lnTo>
                    <a:pt x="307" y="15"/>
                  </a:lnTo>
                  <a:lnTo>
                    <a:pt x="310" y="9"/>
                  </a:lnTo>
                  <a:lnTo>
                    <a:pt x="305" y="14"/>
                  </a:lnTo>
                  <a:lnTo>
                    <a:pt x="306" y="15"/>
                  </a:lnTo>
                  <a:lnTo>
                    <a:pt x="308" y="16"/>
                  </a:lnTo>
                  <a:lnTo>
                    <a:pt x="310" y="17"/>
                  </a:lnTo>
                  <a:lnTo>
                    <a:pt x="312" y="18"/>
                  </a:lnTo>
                  <a:lnTo>
                    <a:pt x="315" y="12"/>
                  </a:lnTo>
                  <a:lnTo>
                    <a:pt x="310" y="17"/>
                  </a:lnTo>
                  <a:lnTo>
                    <a:pt x="309" y="15"/>
                  </a:lnTo>
                  <a:lnTo>
                    <a:pt x="310" y="17"/>
                  </a:lnTo>
                  <a:lnTo>
                    <a:pt x="311" y="19"/>
                  </a:lnTo>
                  <a:lnTo>
                    <a:pt x="312" y="21"/>
                  </a:lnTo>
                  <a:lnTo>
                    <a:pt x="313" y="22"/>
                  </a:lnTo>
                  <a:lnTo>
                    <a:pt x="315" y="24"/>
                  </a:lnTo>
                  <a:lnTo>
                    <a:pt x="321" y="19"/>
                  </a:lnTo>
                  <a:lnTo>
                    <a:pt x="313" y="19"/>
                  </a:lnTo>
                  <a:lnTo>
                    <a:pt x="314" y="22"/>
                  </a:lnTo>
                  <a:lnTo>
                    <a:pt x="315" y="24"/>
                  </a:lnTo>
                  <a:lnTo>
                    <a:pt x="313" y="19"/>
                  </a:lnTo>
                  <a:lnTo>
                    <a:pt x="313" y="21"/>
                  </a:lnTo>
                  <a:lnTo>
                    <a:pt x="314" y="24"/>
                  </a:lnTo>
                  <a:lnTo>
                    <a:pt x="315" y="26"/>
                  </a:lnTo>
                  <a:lnTo>
                    <a:pt x="322" y="23"/>
                  </a:lnTo>
                  <a:lnTo>
                    <a:pt x="315" y="25"/>
                  </a:lnTo>
                  <a:lnTo>
                    <a:pt x="316" y="28"/>
                  </a:lnTo>
                  <a:lnTo>
                    <a:pt x="323" y="26"/>
                  </a:lnTo>
                  <a:lnTo>
                    <a:pt x="315" y="26"/>
                  </a:lnTo>
                  <a:lnTo>
                    <a:pt x="315" y="28"/>
                  </a:lnTo>
                  <a:lnTo>
                    <a:pt x="315" y="31"/>
                  </a:lnTo>
                  <a:lnTo>
                    <a:pt x="315" y="144"/>
                  </a:lnTo>
                  <a:lnTo>
                    <a:pt x="330" y="144"/>
                  </a:lnTo>
                  <a:lnTo>
                    <a:pt x="330" y="31"/>
                  </a:lnTo>
                  <a:lnTo>
                    <a:pt x="330" y="28"/>
                  </a:lnTo>
                  <a:lnTo>
                    <a:pt x="330" y="26"/>
                  </a:lnTo>
                  <a:lnTo>
                    <a:pt x="330" y="24"/>
                  </a:lnTo>
                  <a:lnTo>
                    <a:pt x="329" y="21"/>
                  </a:lnTo>
                  <a:lnTo>
                    <a:pt x="328" y="20"/>
                  </a:lnTo>
                  <a:lnTo>
                    <a:pt x="327" y="18"/>
                  </a:lnTo>
                  <a:lnTo>
                    <a:pt x="321" y="21"/>
                  </a:lnTo>
                  <a:lnTo>
                    <a:pt x="328" y="21"/>
                  </a:lnTo>
                  <a:lnTo>
                    <a:pt x="328" y="19"/>
                  </a:lnTo>
                  <a:lnTo>
                    <a:pt x="327" y="16"/>
                  </a:lnTo>
                  <a:lnTo>
                    <a:pt x="326" y="14"/>
                  </a:lnTo>
                  <a:lnTo>
                    <a:pt x="324" y="12"/>
                  </a:lnTo>
                  <a:lnTo>
                    <a:pt x="323" y="11"/>
                  </a:lnTo>
                  <a:lnTo>
                    <a:pt x="318" y="16"/>
                  </a:lnTo>
                  <a:lnTo>
                    <a:pt x="324" y="13"/>
                  </a:lnTo>
                  <a:lnTo>
                    <a:pt x="323" y="11"/>
                  </a:lnTo>
                  <a:lnTo>
                    <a:pt x="322" y="9"/>
                  </a:lnTo>
                  <a:lnTo>
                    <a:pt x="321" y="7"/>
                  </a:lnTo>
                  <a:lnTo>
                    <a:pt x="319" y="6"/>
                  </a:lnTo>
                  <a:lnTo>
                    <a:pt x="316" y="5"/>
                  </a:lnTo>
                  <a:lnTo>
                    <a:pt x="314" y="4"/>
                  </a:lnTo>
                  <a:lnTo>
                    <a:pt x="311" y="10"/>
                  </a:lnTo>
                  <a:lnTo>
                    <a:pt x="316" y="5"/>
                  </a:lnTo>
                  <a:lnTo>
                    <a:pt x="315" y="4"/>
                  </a:lnTo>
                  <a:lnTo>
                    <a:pt x="313" y="3"/>
                  </a:lnTo>
                  <a:lnTo>
                    <a:pt x="311" y="2"/>
                  </a:lnTo>
                  <a:lnTo>
                    <a:pt x="308" y="1"/>
                  </a:lnTo>
                  <a:lnTo>
                    <a:pt x="306" y="1"/>
                  </a:lnTo>
                  <a:lnTo>
                    <a:pt x="306" y="8"/>
                  </a:lnTo>
                  <a:lnTo>
                    <a:pt x="309" y="2"/>
                  </a:lnTo>
                  <a:lnTo>
                    <a:pt x="307" y="1"/>
                  </a:lnTo>
                  <a:lnTo>
                    <a:pt x="304" y="0"/>
                  </a:lnTo>
                  <a:lnTo>
                    <a:pt x="302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3" y="1"/>
                  </a:lnTo>
                  <a:lnTo>
                    <a:pt x="21" y="2"/>
                  </a:lnTo>
                  <a:lnTo>
                    <a:pt x="24" y="8"/>
                  </a:lnTo>
                  <a:lnTo>
                    <a:pt x="24" y="1"/>
                  </a:lnTo>
                  <a:lnTo>
                    <a:pt x="22" y="1"/>
                  </a:lnTo>
                  <a:lnTo>
                    <a:pt x="19" y="2"/>
                  </a:lnTo>
                  <a:lnTo>
                    <a:pt x="17" y="3"/>
                  </a:lnTo>
                  <a:lnTo>
                    <a:pt x="15" y="4"/>
                  </a:lnTo>
                  <a:lnTo>
                    <a:pt x="21" y="9"/>
                  </a:lnTo>
                  <a:lnTo>
                    <a:pt x="18" y="3"/>
                  </a:lnTo>
                  <a:lnTo>
                    <a:pt x="15" y="4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9" y="7"/>
                  </a:lnTo>
                  <a:lnTo>
                    <a:pt x="8" y="9"/>
                  </a:lnTo>
                  <a:lnTo>
                    <a:pt x="7" y="11"/>
                  </a:lnTo>
                  <a:lnTo>
                    <a:pt x="6" y="13"/>
                  </a:lnTo>
                  <a:lnTo>
                    <a:pt x="7" y="11"/>
                  </a:lnTo>
                  <a:lnTo>
                    <a:pt x="12" y="16"/>
                  </a:lnTo>
                  <a:lnTo>
                    <a:pt x="9" y="10"/>
                  </a:lnTo>
                  <a:lnTo>
                    <a:pt x="7" y="11"/>
                  </a:lnTo>
                  <a:lnTo>
                    <a:pt x="5" y="12"/>
                  </a:lnTo>
                  <a:lnTo>
                    <a:pt x="4" y="14"/>
                  </a:lnTo>
                  <a:lnTo>
                    <a:pt x="3" y="16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9" y="21"/>
                  </a:lnTo>
                  <a:lnTo>
                    <a:pt x="3" y="18"/>
                  </a:lnTo>
                  <a:lnTo>
                    <a:pt x="2" y="20"/>
                  </a:lnTo>
                  <a:lnTo>
                    <a:pt x="2" y="21"/>
                  </a:lnTo>
                  <a:lnTo>
                    <a:pt x="1" y="24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144"/>
                  </a:lnTo>
                  <a:lnTo>
                    <a:pt x="0" y="147"/>
                  </a:lnTo>
                  <a:lnTo>
                    <a:pt x="0" y="149"/>
                  </a:lnTo>
                  <a:lnTo>
                    <a:pt x="1" y="152"/>
                  </a:lnTo>
                  <a:lnTo>
                    <a:pt x="2" y="154"/>
                  </a:lnTo>
                  <a:lnTo>
                    <a:pt x="8" y="151"/>
                  </a:lnTo>
                  <a:lnTo>
                    <a:pt x="2" y="153"/>
                  </a:lnTo>
                  <a:lnTo>
                    <a:pt x="3" y="156"/>
                  </a:lnTo>
                  <a:lnTo>
                    <a:pt x="9" y="154"/>
                  </a:lnTo>
                  <a:lnTo>
                    <a:pt x="2" y="154"/>
                  </a:lnTo>
                  <a:lnTo>
                    <a:pt x="2" y="156"/>
                  </a:lnTo>
                  <a:lnTo>
                    <a:pt x="3" y="159"/>
                  </a:lnTo>
                  <a:lnTo>
                    <a:pt x="4" y="161"/>
                  </a:lnTo>
                  <a:lnTo>
                    <a:pt x="5" y="163"/>
                  </a:lnTo>
                  <a:lnTo>
                    <a:pt x="7" y="164"/>
                  </a:lnTo>
                  <a:lnTo>
                    <a:pt x="9" y="165"/>
                  </a:lnTo>
                  <a:lnTo>
                    <a:pt x="7" y="164"/>
                  </a:lnTo>
                  <a:lnTo>
                    <a:pt x="12" y="159"/>
                  </a:lnTo>
                  <a:lnTo>
                    <a:pt x="6" y="162"/>
                  </a:lnTo>
                  <a:lnTo>
                    <a:pt x="7" y="164"/>
                  </a:lnTo>
                  <a:lnTo>
                    <a:pt x="8" y="166"/>
                  </a:lnTo>
                  <a:lnTo>
                    <a:pt x="9" y="168"/>
                  </a:lnTo>
                  <a:lnTo>
                    <a:pt x="11" y="169"/>
                  </a:lnTo>
                  <a:lnTo>
                    <a:pt x="13" y="170"/>
                  </a:lnTo>
                  <a:lnTo>
                    <a:pt x="15" y="171"/>
                  </a:lnTo>
                  <a:lnTo>
                    <a:pt x="18" y="172"/>
                  </a:lnTo>
                  <a:lnTo>
                    <a:pt x="21" y="166"/>
                  </a:lnTo>
                  <a:lnTo>
                    <a:pt x="15" y="171"/>
                  </a:lnTo>
                  <a:lnTo>
                    <a:pt x="17" y="172"/>
                  </a:lnTo>
                  <a:lnTo>
                    <a:pt x="19" y="173"/>
                  </a:lnTo>
                  <a:lnTo>
                    <a:pt x="21" y="174"/>
                  </a:lnTo>
                  <a:lnTo>
                    <a:pt x="24" y="175"/>
                  </a:lnTo>
                  <a:lnTo>
                    <a:pt x="26" y="175"/>
                  </a:lnTo>
                  <a:lnTo>
                    <a:pt x="28" y="175"/>
                  </a:lnTo>
                  <a:lnTo>
                    <a:pt x="302" y="175"/>
                  </a:lnTo>
                  <a:lnTo>
                    <a:pt x="304" y="175"/>
                  </a:lnTo>
                  <a:lnTo>
                    <a:pt x="306" y="175"/>
                  </a:lnTo>
                  <a:lnTo>
                    <a:pt x="309" y="174"/>
                  </a:lnTo>
                  <a:lnTo>
                    <a:pt x="311" y="173"/>
                  </a:lnTo>
                  <a:lnTo>
                    <a:pt x="313" y="172"/>
                  </a:lnTo>
                  <a:lnTo>
                    <a:pt x="315" y="171"/>
                  </a:lnTo>
                  <a:lnTo>
                    <a:pt x="316" y="170"/>
                  </a:lnTo>
                  <a:lnTo>
                    <a:pt x="311" y="165"/>
                  </a:lnTo>
                  <a:lnTo>
                    <a:pt x="314" y="171"/>
                  </a:lnTo>
                  <a:lnTo>
                    <a:pt x="316" y="170"/>
                  </a:lnTo>
                  <a:lnTo>
                    <a:pt x="319" y="169"/>
                  </a:lnTo>
                  <a:lnTo>
                    <a:pt x="321" y="168"/>
                  </a:lnTo>
                  <a:lnTo>
                    <a:pt x="322" y="166"/>
                  </a:lnTo>
                  <a:lnTo>
                    <a:pt x="323" y="164"/>
                  </a:lnTo>
                  <a:lnTo>
                    <a:pt x="324" y="162"/>
                  </a:lnTo>
                  <a:lnTo>
                    <a:pt x="318" y="159"/>
                  </a:lnTo>
                  <a:lnTo>
                    <a:pt x="323" y="164"/>
                  </a:lnTo>
                  <a:lnTo>
                    <a:pt x="324" y="163"/>
                  </a:lnTo>
                  <a:lnTo>
                    <a:pt x="326" y="161"/>
                  </a:lnTo>
                  <a:lnTo>
                    <a:pt x="327" y="159"/>
                  </a:lnTo>
                  <a:lnTo>
                    <a:pt x="328" y="156"/>
                  </a:lnTo>
                  <a:lnTo>
                    <a:pt x="328" y="154"/>
                  </a:lnTo>
                  <a:lnTo>
                    <a:pt x="321" y="154"/>
                  </a:lnTo>
                  <a:lnTo>
                    <a:pt x="328" y="156"/>
                  </a:lnTo>
                  <a:lnTo>
                    <a:pt x="329" y="153"/>
                  </a:lnTo>
                  <a:lnTo>
                    <a:pt x="322" y="151"/>
                  </a:lnTo>
                  <a:lnTo>
                    <a:pt x="328" y="154"/>
                  </a:lnTo>
                  <a:lnTo>
                    <a:pt x="329" y="152"/>
                  </a:lnTo>
                  <a:lnTo>
                    <a:pt x="330" y="149"/>
                  </a:lnTo>
                  <a:lnTo>
                    <a:pt x="330" y="147"/>
                  </a:lnTo>
                  <a:lnTo>
                    <a:pt x="330" y="144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71" name="Freeform 68"/>
            <p:cNvSpPr>
              <a:spLocks/>
            </p:cNvSpPr>
            <p:nvPr/>
          </p:nvSpPr>
          <p:spPr bwMode="auto">
            <a:xfrm>
              <a:off x="1274" y="8274"/>
              <a:ext cx="68" cy="78"/>
            </a:xfrm>
            <a:custGeom>
              <a:avLst/>
              <a:gdLst>
                <a:gd name="T0" fmla="*/ 68 w 68"/>
                <a:gd name="T1" fmla="*/ 0 h 78"/>
                <a:gd name="T2" fmla="*/ 61 w 68"/>
                <a:gd name="T3" fmla="*/ 0 h 78"/>
                <a:gd name="T4" fmla="*/ 55 w 68"/>
                <a:gd name="T5" fmla="*/ 2 h 78"/>
                <a:gd name="T6" fmla="*/ 48 w 68"/>
                <a:gd name="T7" fmla="*/ 4 h 78"/>
                <a:gd name="T8" fmla="*/ 42 w 68"/>
                <a:gd name="T9" fmla="*/ 6 h 78"/>
                <a:gd name="T10" fmla="*/ 36 w 68"/>
                <a:gd name="T11" fmla="*/ 10 h 78"/>
                <a:gd name="T12" fmla="*/ 31 w 68"/>
                <a:gd name="T13" fmla="*/ 13 h 78"/>
                <a:gd name="T14" fmla="*/ 25 w 68"/>
                <a:gd name="T15" fmla="*/ 18 h 78"/>
                <a:gd name="T16" fmla="*/ 20 w 68"/>
                <a:gd name="T17" fmla="*/ 23 h 78"/>
                <a:gd name="T18" fmla="*/ 15 w 68"/>
                <a:gd name="T19" fmla="*/ 28 h 78"/>
                <a:gd name="T20" fmla="*/ 11 w 68"/>
                <a:gd name="T21" fmla="*/ 34 h 78"/>
                <a:gd name="T22" fmla="*/ 8 w 68"/>
                <a:gd name="T23" fmla="*/ 41 h 78"/>
                <a:gd name="T24" fmla="*/ 5 w 68"/>
                <a:gd name="T25" fmla="*/ 48 h 78"/>
                <a:gd name="T26" fmla="*/ 3 w 68"/>
                <a:gd name="T27" fmla="*/ 55 h 78"/>
                <a:gd name="T28" fmla="*/ 1 w 68"/>
                <a:gd name="T29" fmla="*/ 62 h 78"/>
                <a:gd name="T30" fmla="*/ 0 w 68"/>
                <a:gd name="T31" fmla="*/ 70 h 78"/>
                <a:gd name="T32" fmla="*/ 0 w 68"/>
                <a:gd name="T33" fmla="*/ 78 h 78"/>
                <a:gd name="T34" fmla="*/ 13 w 68"/>
                <a:gd name="T35" fmla="*/ 75 h 78"/>
                <a:gd name="T36" fmla="*/ 13 w 68"/>
                <a:gd name="T37" fmla="*/ 68 h 78"/>
                <a:gd name="T38" fmla="*/ 14 w 68"/>
                <a:gd name="T39" fmla="*/ 62 h 78"/>
                <a:gd name="T40" fmla="*/ 16 w 68"/>
                <a:gd name="T41" fmla="*/ 56 h 78"/>
                <a:gd name="T42" fmla="*/ 18 w 68"/>
                <a:gd name="T43" fmla="*/ 51 h 78"/>
                <a:gd name="T44" fmla="*/ 21 w 68"/>
                <a:gd name="T45" fmla="*/ 45 h 78"/>
                <a:gd name="T46" fmla="*/ 25 w 68"/>
                <a:gd name="T47" fmla="*/ 40 h 78"/>
                <a:gd name="T48" fmla="*/ 28 w 68"/>
                <a:gd name="T49" fmla="*/ 36 h 78"/>
                <a:gd name="T50" fmla="*/ 31 w 68"/>
                <a:gd name="T51" fmla="*/ 31 h 78"/>
                <a:gd name="T52" fmla="*/ 36 w 68"/>
                <a:gd name="T53" fmla="*/ 27 h 78"/>
                <a:gd name="T54" fmla="*/ 40 w 68"/>
                <a:gd name="T55" fmla="*/ 24 h 78"/>
                <a:gd name="T56" fmla="*/ 44 w 68"/>
                <a:gd name="T57" fmla="*/ 21 h 78"/>
                <a:gd name="T58" fmla="*/ 49 w 68"/>
                <a:gd name="T59" fmla="*/ 19 h 78"/>
                <a:gd name="T60" fmla="*/ 54 w 68"/>
                <a:gd name="T61" fmla="*/ 17 h 78"/>
                <a:gd name="T62" fmla="*/ 60 w 68"/>
                <a:gd name="T63" fmla="*/ 16 h 78"/>
                <a:gd name="T64" fmla="*/ 65 w 68"/>
                <a:gd name="T65" fmla="*/ 15 h 78"/>
                <a:gd name="T66" fmla="*/ 68 w 68"/>
                <a:gd name="T67" fmla="*/ 0 h 7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78"/>
                <a:gd name="T104" fmla="*/ 68 w 68"/>
                <a:gd name="T105" fmla="*/ 78 h 7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78">
                  <a:moveTo>
                    <a:pt x="68" y="0"/>
                  </a:moveTo>
                  <a:lnTo>
                    <a:pt x="68" y="0"/>
                  </a:lnTo>
                  <a:lnTo>
                    <a:pt x="65" y="0"/>
                  </a:lnTo>
                  <a:lnTo>
                    <a:pt x="61" y="0"/>
                  </a:lnTo>
                  <a:lnTo>
                    <a:pt x="58" y="1"/>
                  </a:lnTo>
                  <a:lnTo>
                    <a:pt x="55" y="2"/>
                  </a:lnTo>
                  <a:lnTo>
                    <a:pt x="51" y="3"/>
                  </a:lnTo>
                  <a:lnTo>
                    <a:pt x="48" y="4"/>
                  </a:lnTo>
                  <a:lnTo>
                    <a:pt x="45" y="5"/>
                  </a:lnTo>
                  <a:lnTo>
                    <a:pt x="42" y="6"/>
                  </a:lnTo>
                  <a:lnTo>
                    <a:pt x="39" y="8"/>
                  </a:lnTo>
                  <a:lnTo>
                    <a:pt x="36" y="10"/>
                  </a:lnTo>
                  <a:lnTo>
                    <a:pt x="33" y="11"/>
                  </a:lnTo>
                  <a:lnTo>
                    <a:pt x="31" y="13"/>
                  </a:lnTo>
                  <a:lnTo>
                    <a:pt x="28" y="16"/>
                  </a:lnTo>
                  <a:lnTo>
                    <a:pt x="25" y="18"/>
                  </a:lnTo>
                  <a:lnTo>
                    <a:pt x="23" y="20"/>
                  </a:lnTo>
                  <a:lnTo>
                    <a:pt x="20" y="23"/>
                  </a:lnTo>
                  <a:lnTo>
                    <a:pt x="17" y="26"/>
                  </a:lnTo>
                  <a:lnTo>
                    <a:pt x="15" y="28"/>
                  </a:lnTo>
                  <a:lnTo>
                    <a:pt x="13" y="31"/>
                  </a:lnTo>
                  <a:lnTo>
                    <a:pt x="11" y="34"/>
                  </a:lnTo>
                  <a:lnTo>
                    <a:pt x="10" y="37"/>
                  </a:lnTo>
                  <a:lnTo>
                    <a:pt x="8" y="41"/>
                  </a:lnTo>
                  <a:lnTo>
                    <a:pt x="7" y="44"/>
                  </a:lnTo>
                  <a:lnTo>
                    <a:pt x="5" y="48"/>
                  </a:lnTo>
                  <a:lnTo>
                    <a:pt x="4" y="51"/>
                  </a:lnTo>
                  <a:lnTo>
                    <a:pt x="3" y="55"/>
                  </a:lnTo>
                  <a:lnTo>
                    <a:pt x="2" y="59"/>
                  </a:lnTo>
                  <a:lnTo>
                    <a:pt x="1" y="62"/>
                  </a:lnTo>
                  <a:lnTo>
                    <a:pt x="1" y="66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8"/>
                  </a:lnTo>
                  <a:lnTo>
                    <a:pt x="13" y="78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3" y="68"/>
                  </a:lnTo>
                  <a:lnTo>
                    <a:pt x="14" y="65"/>
                  </a:lnTo>
                  <a:lnTo>
                    <a:pt x="14" y="62"/>
                  </a:lnTo>
                  <a:lnTo>
                    <a:pt x="15" y="59"/>
                  </a:lnTo>
                  <a:lnTo>
                    <a:pt x="16" y="56"/>
                  </a:lnTo>
                  <a:lnTo>
                    <a:pt x="17" y="53"/>
                  </a:lnTo>
                  <a:lnTo>
                    <a:pt x="18" y="51"/>
                  </a:lnTo>
                  <a:lnTo>
                    <a:pt x="19" y="48"/>
                  </a:lnTo>
                  <a:lnTo>
                    <a:pt x="21" y="45"/>
                  </a:lnTo>
                  <a:lnTo>
                    <a:pt x="23" y="43"/>
                  </a:lnTo>
                  <a:lnTo>
                    <a:pt x="25" y="40"/>
                  </a:lnTo>
                  <a:lnTo>
                    <a:pt x="26" y="38"/>
                  </a:lnTo>
                  <a:lnTo>
                    <a:pt x="28" y="36"/>
                  </a:lnTo>
                  <a:lnTo>
                    <a:pt x="29" y="33"/>
                  </a:lnTo>
                  <a:lnTo>
                    <a:pt x="31" y="31"/>
                  </a:lnTo>
                  <a:lnTo>
                    <a:pt x="33" y="29"/>
                  </a:lnTo>
                  <a:lnTo>
                    <a:pt x="36" y="27"/>
                  </a:lnTo>
                  <a:lnTo>
                    <a:pt x="38" y="26"/>
                  </a:lnTo>
                  <a:lnTo>
                    <a:pt x="40" y="24"/>
                  </a:lnTo>
                  <a:lnTo>
                    <a:pt x="42" y="22"/>
                  </a:lnTo>
                  <a:lnTo>
                    <a:pt x="44" y="21"/>
                  </a:lnTo>
                  <a:lnTo>
                    <a:pt x="47" y="20"/>
                  </a:lnTo>
                  <a:lnTo>
                    <a:pt x="49" y="19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7" y="16"/>
                  </a:lnTo>
                  <a:lnTo>
                    <a:pt x="60" y="16"/>
                  </a:lnTo>
                  <a:lnTo>
                    <a:pt x="62" y="15"/>
                  </a:lnTo>
                  <a:lnTo>
                    <a:pt x="65" y="15"/>
                  </a:lnTo>
                  <a:lnTo>
                    <a:pt x="68" y="1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72" name="Freeform 69"/>
            <p:cNvSpPr>
              <a:spLocks/>
            </p:cNvSpPr>
            <p:nvPr/>
          </p:nvSpPr>
          <p:spPr bwMode="auto">
            <a:xfrm>
              <a:off x="1342" y="8274"/>
              <a:ext cx="69" cy="78"/>
            </a:xfrm>
            <a:custGeom>
              <a:avLst/>
              <a:gdLst>
                <a:gd name="T0" fmla="*/ 69 w 69"/>
                <a:gd name="T1" fmla="*/ 74 h 78"/>
                <a:gd name="T2" fmla="*/ 68 w 69"/>
                <a:gd name="T3" fmla="*/ 66 h 78"/>
                <a:gd name="T4" fmla="*/ 67 w 69"/>
                <a:gd name="T5" fmla="*/ 59 h 78"/>
                <a:gd name="T6" fmla="*/ 65 w 69"/>
                <a:gd name="T7" fmla="*/ 51 h 78"/>
                <a:gd name="T8" fmla="*/ 63 w 69"/>
                <a:gd name="T9" fmla="*/ 44 h 78"/>
                <a:gd name="T10" fmla="*/ 59 w 69"/>
                <a:gd name="T11" fmla="*/ 37 h 78"/>
                <a:gd name="T12" fmla="*/ 56 w 69"/>
                <a:gd name="T13" fmla="*/ 31 h 78"/>
                <a:gd name="T14" fmla="*/ 51 w 69"/>
                <a:gd name="T15" fmla="*/ 26 h 78"/>
                <a:gd name="T16" fmla="*/ 46 w 69"/>
                <a:gd name="T17" fmla="*/ 20 h 78"/>
                <a:gd name="T18" fmla="*/ 41 w 69"/>
                <a:gd name="T19" fmla="*/ 16 h 78"/>
                <a:gd name="T20" fmla="*/ 36 w 69"/>
                <a:gd name="T21" fmla="*/ 11 h 78"/>
                <a:gd name="T22" fmla="*/ 30 w 69"/>
                <a:gd name="T23" fmla="*/ 8 h 78"/>
                <a:gd name="T24" fmla="*/ 24 w 69"/>
                <a:gd name="T25" fmla="*/ 5 h 78"/>
                <a:gd name="T26" fmla="*/ 18 w 69"/>
                <a:gd name="T27" fmla="*/ 3 h 78"/>
                <a:gd name="T28" fmla="*/ 11 w 69"/>
                <a:gd name="T29" fmla="*/ 1 h 78"/>
                <a:gd name="T30" fmla="*/ 3 w 69"/>
                <a:gd name="T31" fmla="*/ 0 h 78"/>
                <a:gd name="T32" fmla="*/ 0 w 69"/>
                <a:gd name="T33" fmla="*/ 15 h 78"/>
                <a:gd name="T34" fmla="*/ 7 w 69"/>
                <a:gd name="T35" fmla="*/ 15 h 78"/>
                <a:gd name="T36" fmla="*/ 12 w 69"/>
                <a:gd name="T37" fmla="*/ 16 h 78"/>
                <a:gd name="T38" fmla="*/ 17 w 69"/>
                <a:gd name="T39" fmla="*/ 17 h 78"/>
                <a:gd name="T40" fmla="*/ 22 w 69"/>
                <a:gd name="T41" fmla="*/ 20 h 78"/>
                <a:gd name="T42" fmla="*/ 27 w 69"/>
                <a:gd name="T43" fmla="*/ 22 h 78"/>
                <a:gd name="T44" fmla="*/ 31 w 69"/>
                <a:gd name="T45" fmla="*/ 26 h 78"/>
                <a:gd name="T46" fmla="*/ 36 w 69"/>
                <a:gd name="T47" fmla="*/ 29 h 78"/>
                <a:gd name="T48" fmla="*/ 39 w 69"/>
                <a:gd name="T49" fmla="*/ 33 h 78"/>
                <a:gd name="T50" fmla="*/ 43 w 69"/>
                <a:gd name="T51" fmla="*/ 38 h 78"/>
                <a:gd name="T52" fmla="*/ 46 w 69"/>
                <a:gd name="T53" fmla="*/ 43 h 78"/>
                <a:gd name="T54" fmla="*/ 49 w 69"/>
                <a:gd name="T55" fmla="*/ 48 h 78"/>
                <a:gd name="T56" fmla="*/ 51 w 69"/>
                <a:gd name="T57" fmla="*/ 53 h 78"/>
                <a:gd name="T58" fmla="*/ 53 w 69"/>
                <a:gd name="T59" fmla="*/ 59 h 78"/>
                <a:gd name="T60" fmla="*/ 54 w 69"/>
                <a:gd name="T61" fmla="*/ 65 h 78"/>
                <a:gd name="T62" fmla="*/ 56 w 69"/>
                <a:gd name="T63" fmla="*/ 71 h 78"/>
                <a:gd name="T64" fmla="*/ 56 w 69"/>
                <a:gd name="T65" fmla="*/ 78 h 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9"/>
                <a:gd name="T100" fmla="*/ 0 h 78"/>
                <a:gd name="T101" fmla="*/ 69 w 69"/>
                <a:gd name="T102" fmla="*/ 78 h 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9" h="78">
                  <a:moveTo>
                    <a:pt x="69" y="78"/>
                  </a:moveTo>
                  <a:lnTo>
                    <a:pt x="69" y="74"/>
                  </a:lnTo>
                  <a:lnTo>
                    <a:pt x="69" y="70"/>
                  </a:lnTo>
                  <a:lnTo>
                    <a:pt x="68" y="66"/>
                  </a:lnTo>
                  <a:lnTo>
                    <a:pt x="68" y="62"/>
                  </a:lnTo>
                  <a:lnTo>
                    <a:pt x="67" y="59"/>
                  </a:lnTo>
                  <a:lnTo>
                    <a:pt x="66" y="55"/>
                  </a:lnTo>
                  <a:lnTo>
                    <a:pt x="65" y="51"/>
                  </a:lnTo>
                  <a:lnTo>
                    <a:pt x="64" y="48"/>
                  </a:lnTo>
                  <a:lnTo>
                    <a:pt x="63" y="44"/>
                  </a:lnTo>
                  <a:lnTo>
                    <a:pt x="61" y="41"/>
                  </a:lnTo>
                  <a:lnTo>
                    <a:pt x="59" y="37"/>
                  </a:lnTo>
                  <a:lnTo>
                    <a:pt x="58" y="34"/>
                  </a:lnTo>
                  <a:lnTo>
                    <a:pt x="56" y="31"/>
                  </a:lnTo>
                  <a:lnTo>
                    <a:pt x="53" y="28"/>
                  </a:lnTo>
                  <a:lnTo>
                    <a:pt x="51" y="26"/>
                  </a:lnTo>
                  <a:lnTo>
                    <a:pt x="48" y="23"/>
                  </a:lnTo>
                  <a:lnTo>
                    <a:pt x="46" y="20"/>
                  </a:lnTo>
                  <a:lnTo>
                    <a:pt x="44" y="18"/>
                  </a:lnTo>
                  <a:lnTo>
                    <a:pt x="41" y="16"/>
                  </a:lnTo>
                  <a:lnTo>
                    <a:pt x="38" y="13"/>
                  </a:lnTo>
                  <a:lnTo>
                    <a:pt x="36" y="11"/>
                  </a:lnTo>
                  <a:lnTo>
                    <a:pt x="33" y="10"/>
                  </a:lnTo>
                  <a:lnTo>
                    <a:pt x="30" y="8"/>
                  </a:lnTo>
                  <a:lnTo>
                    <a:pt x="27" y="6"/>
                  </a:lnTo>
                  <a:lnTo>
                    <a:pt x="24" y="5"/>
                  </a:lnTo>
                  <a:lnTo>
                    <a:pt x="21" y="4"/>
                  </a:lnTo>
                  <a:lnTo>
                    <a:pt x="18" y="3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8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7" y="15"/>
                  </a:lnTo>
                  <a:lnTo>
                    <a:pt x="9" y="16"/>
                  </a:lnTo>
                  <a:lnTo>
                    <a:pt x="12" y="16"/>
                  </a:lnTo>
                  <a:lnTo>
                    <a:pt x="15" y="17"/>
                  </a:lnTo>
                  <a:lnTo>
                    <a:pt x="17" y="17"/>
                  </a:lnTo>
                  <a:lnTo>
                    <a:pt x="20" y="19"/>
                  </a:lnTo>
                  <a:lnTo>
                    <a:pt x="22" y="20"/>
                  </a:lnTo>
                  <a:lnTo>
                    <a:pt x="25" y="21"/>
                  </a:lnTo>
                  <a:lnTo>
                    <a:pt x="27" y="22"/>
                  </a:lnTo>
                  <a:lnTo>
                    <a:pt x="29" y="24"/>
                  </a:lnTo>
                  <a:lnTo>
                    <a:pt x="31" y="26"/>
                  </a:lnTo>
                  <a:lnTo>
                    <a:pt x="33" y="27"/>
                  </a:lnTo>
                  <a:lnTo>
                    <a:pt x="36" y="29"/>
                  </a:lnTo>
                  <a:lnTo>
                    <a:pt x="38" y="31"/>
                  </a:lnTo>
                  <a:lnTo>
                    <a:pt x="39" y="33"/>
                  </a:lnTo>
                  <a:lnTo>
                    <a:pt x="41" y="36"/>
                  </a:lnTo>
                  <a:lnTo>
                    <a:pt x="43" y="38"/>
                  </a:lnTo>
                  <a:lnTo>
                    <a:pt x="45" y="40"/>
                  </a:lnTo>
                  <a:lnTo>
                    <a:pt x="46" y="43"/>
                  </a:lnTo>
                  <a:lnTo>
                    <a:pt x="48" y="45"/>
                  </a:lnTo>
                  <a:lnTo>
                    <a:pt x="49" y="48"/>
                  </a:lnTo>
                  <a:lnTo>
                    <a:pt x="50" y="51"/>
                  </a:lnTo>
                  <a:lnTo>
                    <a:pt x="51" y="53"/>
                  </a:lnTo>
                  <a:lnTo>
                    <a:pt x="52" y="56"/>
                  </a:lnTo>
                  <a:lnTo>
                    <a:pt x="53" y="59"/>
                  </a:lnTo>
                  <a:lnTo>
                    <a:pt x="54" y="62"/>
                  </a:lnTo>
                  <a:lnTo>
                    <a:pt x="54" y="65"/>
                  </a:lnTo>
                  <a:lnTo>
                    <a:pt x="56" y="68"/>
                  </a:lnTo>
                  <a:lnTo>
                    <a:pt x="56" y="71"/>
                  </a:lnTo>
                  <a:lnTo>
                    <a:pt x="56" y="75"/>
                  </a:lnTo>
                  <a:lnTo>
                    <a:pt x="56" y="78"/>
                  </a:lnTo>
                  <a:lnTo>
                    <a:pt x="69" y="78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73" name="Rectangle 70"/>
            <p:cNvSpPr>
              <a:spLocks noChangeArrowheads="1"/>
            </p:cNvSpPr>
            <p:nvPr/>
          </p:nvSpPr>
          <p:spPr bwMode="auto">
            <a:xfrm>
              <a:off x="1281" y="8344"/>
              <a:ext cx="125" cy="15"/>
            </a:xfrm>
            <a:prstGeom prst="rect">
              <a:avLst/>
            </a:prstGeom>
            <a:solidFill>
              <a:srgbClr val="252675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74" name="Freeform 71"/>
            <p:cNvSpPr>
              <a:spLocks/>
            </p:cNvSpPr>
            <p:nvPr/>
          </p:nvSpPr>
          <p:spPr bwMode="auto">
            <a:xfrm>
              <a:off x="1258" y="8275"/>
              <a:ext cx="10" cy="12"/>
            </a:xfrm>
            <a:custGeom>
              <a:avLst/>
              <a:gdLst>
                <a:gd name="T0" fmla="*/ 2 w 10"/>
                <a:gd name="T1" fmla="*/ 0 h 12"/>
                <a:gd name="T2" fmla="*/ 1 w 10"/>
                <a:gd name="T3" fmla="*/ 1 h 12"/>
                <a:gd name="T4" fmla="*/ 0 w 10"/>
                <a:gd name="T5" fmla="*/ 3 h 12"/>
                <a:gd name="T6" fmla="*/ 0 w 10"/>
                <a:gd name="T7" fmla="*/ 4 h 12"/>
                <a:gd name="T8" fmla="*/ 0 w 10"/>
                <a:gd name="T9" fmla="*/ 5 h 12"/>
                <a:gd name="T10" fmla="*/ 0 w 10"/>
                <a:gd name="T11" fmla="*/ 7 h 12"/>
                <a:gd name="T12" fmla="*/ 0 w 10"/>
                <a:gd name="T13" fmla="*/ 8 h 12"/>
                <a:gd name="T14" fmla="*/ 1 w 10"/>
                <a:gd name="T15" fmla="*/ 9 h 12"/>
                <a:gd name="T16" fmla="*/ 2 w 10"/>
                <a:gd name="T17" fmla="*/ 10 h 12"/>
                <a:gd name="T18" fmla="*/ 3 w 10"/>
                <a:gd name="T19" fmla="*/ 11 h 12"/>
                <a:gd name="T20" fmla="*/ 3 w 10"/>
                <a:gd name="T21" fmla="*/ 12 h 12"/>
                <a:gd name="T22" fmla="*/ 4 w 10"/>
                <a:gd name="T23" fmla="*/ 12 h 12"/>
                <a:gd name="T24" fmla="*/ 6 w 10"/>
                <a:gd name="T25" fmla="*/ 12 h 12"/>
                <a:gd name="T26" fmla="*/ 7 w 10"/>
                <a:gd name="T27" fmla="*/ 12 h 12"/>
                <a:gd name="T28" fmla="*/ 8 w 10"/>
                <a:gd name="T29" fmla="*/ 12 h 12"/>
                <a:gd name="T30" fmla="*/ 9 w 10"/>
                <a:gd name="T31" fmla="*/ 11 h 12"/>
                <a:gd name="T32" fmla="*/ 10 w 10"/>
                <a:gd name="T33" fmla="*/ 10 h 12"/>
                <a:gd name="T34" fmla="*/ 2 w 10"/>
                <a:gd name="T35" fmla="*/ 0 h 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"/>
                <a:gd name="T55" fmla="*/ 0 h 12"/>
                <a:gd name="T56" fmla="*/ 10 w 10"/>
                <a:gd name="T57" fmla="*/ 12 h 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" h="12">
                  <a:moveTo>
                    <a:pt x="2" y="0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10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75" name="Freeform 72"/>
            <p:cNvSpPr>
              <a:spLocks/>
            </p:cNvSpPr>
            <p:nvPr/>
          </p:nvSpPr>
          <p:spPr bwMode="auto">
            <a:xfrm>
              <a:off x="1260" y="8247"/>
              <a:ext cx="33" cy="39"/>
            </a:xfrm>
            <a:custGeom>
              <a:avLst/>
              <a:gdLst>
                <a:gd name="T0" fmla="*/ 24 w 33"/>
                <a:gd name="T1" fmla="*/ 0 h 39"/>
                <a:gd name="T2" fmla="*/ 0 w 33"/>
                <a:gd name="T3" fmla="*/ 28 h 39"/>
                <a:gd name="T4" fmla="*/ 9 w 33"/>
                <a:gd name="T5" fmla="*/ 39 h 39"/>
                <a:gd name="T6" fmla="*/ 33 w 33"/>
                <a:gd name="T7" fmla="*/ 11 h 39"/>
                <a:gd name="T8" fmla="*/ 24 w 33"/>
                <a:gd name="T9" fmla="*/ 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39"/>
                <a:gd name="T17" fmla="*/ 33 w 33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39">
                  <a:moveTo>
                    <a:pt x="24" y="0"/>
                  </a:moveTo>
                  <a:lnTo>
                    <a:pt x="0" y="28"/>
                  </a:lnTo>
                  <a:lnTo>
                    <a:pt x="9" y="39"/>
                  </a:lnTo>
                  <a:lnTo>
                    <a:pt x="33" y="1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76" name="Freeform 73"/>
            <p:cNvSpPr>
              <a:spLocks/>
            </p:cNvSpPr>
            <p:nvPr/>
          </p:nvSpPr>
          <p:spPr bwMode="auto">
            <a:xfrm>
              <a:off x="1284" y="8245"/>
              <a:ext cx="11" cy="12"/>
            </a:xfrm>
            <a:custGeom>
              <a:avLst/>
              <a:gdLst>
                <a:gd name="T0" fmla="*/ 9 w 11"/>
                <a:gd name="T1" fmla="*/ 12 h 12"/>
                <a:gd name="T2" fmla="*/ 10 w 11"/>
                <a:gd name="T3" fmla="*/ 11 h 12"/>
                <a:gd name="T4" fmla="*/ 11 w 11"/>
                <a:gd name="T5" fmla="*/ 10 h 12"/>
                <a:gd name="T6" fmla="*/ 11 w 11"/>
                <a:gd name="T7" fmla="*/ 8 h 12"/>
                <a:gd name="T8" fmla="*/ 11 w 11"/>
                <a:gd name="T9" fmla="*/ 7 h 12"/>
                <a:gd name="T10" fmla="*/ 11 w 11"/>
                <a:gd name="T11" fmla="*/ 6 h 12"/>
                <a:gd name="T12" fmla="*/ 10 w 11"/>
                <a:gd name="T13" fmla="*/ 4 h 12"/>
                <a:gd name="T14" fmla="*/ 10 w 11"/>
                <a:gd name="T15" fmla="*/ 3 h 12"/>
                <a:gd name="T16" fmla="*/ 9 w 11"/>
                <a:gd name="T17" fmla="*/ 2 h 12"/>
                <a:gd name="T18" fmla="*/ 8 w 11"/>
                <a:gd name="T19" fmla="*/ 1 h 12"/>
                <a:gd name="T20" fmla="*/ 7 w 11"/>
                <a:gd name="T21" fmla="*/ 1 h 12"/>
                <a:gd name="T22" fmla="*/ 6 w 11"/>
                <a:gd name="T23" fmla="*/ 0 h 12"/>
                <a:gd name="T24" fmla="*/ 5 w 11"/>
                <a:gd name="T25" fmla="*/ 0 h 12"/>
                <a:gd name="T26" fmla="*/ 4 w 11"/>
                <a:gd name="T27" fmla="*/ 0 h 12"/>
                <a:gd name="T28" fmla="*/ 2 w 11"/>
                <a:gd name="T29" fmla="*/ 0 h 12"/>
                <a:gd name="T30" fmla="*/ 1 w 11"/>
                <a:gd name="T31" fmla="*/ 1 h 12"/>
                <a:gd name="T32" fmla="*/ 0 w 11"/>
                <a:gd name="T33" fmla="*/ 2 h 12"/>
                <a:gd name="T34" fmla="*/ 9 w 11"/>
                <a:gd name="T35" fmla="*/ 12 h 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"/>
                <a:gd name="T55" fmla="*/ 0 h 12"/>
                <a:gd name="T56" fmla="*/ 11 w 11"/>
                <a:gd name="T57" fmla="*/ 12 h 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" h="12">
                  <a:moveTo>
                    <a:pt x="9" y="12"/>
                  </a:moveTo>
                  <a:lnTo>
                    <a:pt x="10" y="11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77" name="Freeform 74"/>
            <p:cNvSpPr>
              <a:spLocks/>
            </p:cNvSpPr>
            <p:nvPr/>
          </p:nvSpPr>
          <p:spPr bwMode="auto">
            <a:xfrm>
              <a:off x="1272" y="8263"/>
              <a:ext cx="35" cy="39"/>
            </a:xfrm>
            <a:custGeom>
              <a:avLst/>
              <a:gdLst>
                <a:gd name="T0" fmla="*/ 35 w 35"/>
                <a:gd name="T1" fmla="*/ 29 h 39"/>
                <a:gd name="T2" fmla="*/ 9 w 35"/>
                <a:gd name="T3" fmla="*/ 0 h 39"/>
                <a:gd name="T4" fmla="*/ 0 w 35"/>
                <a:gd name="T5" fmla="*/ 10 h 39"/>
                <a:gd name="T6" fmla="*/ 26 w 35"/>
                <a:gd name="T7" fmla="*/ 39 h 39"/>
                <a:gd name="T8" fmla="*/ 35 w 35"/>
                <a:gd name="T9" fmla="*/ 29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39"/>
                <a:gd name="T17" fmla="*/ 35 w 35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39">
                  <a:moveTo>
                    <a:pt x="35" y="29"/>
                  </a:moveTo>
                  <a:lnTo>
                    <a:pt x="9" y="0"/>
                  </a:lnTo>
                  <a:lnTo>
                    <a:pt x="0" y="10"/>
                  </a:lnTo>
                  <a:lnTo>
                    <a:pt x="26" y="39"/>
                  </a:lnTo>
                  <a:lnTo>
                    <a:pt x="35" y="29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78" name="Rectangle 75"/>
            <p:cNvSpPr>
              <a:spLocks noChangeArrowheads="1"/>
            </p:cNvSpPr>
            <p:nvPr/>
          </p:nvSpPr>
          <p:spPr bwMode="auto">
            <a:xfrm>
              <a:off x="1335" y="8352"/>
              <a:ext cx="15" cy="48"/>
            </a:xfrm>
            <a:prstGeom prst="rect">
              <a:avLst/>
            </a:prstGeom>
            <a:solidFill>
              <a:srgbClr val="252675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79" name="Freeform 76"/>
            <p:cNvSpPr>
              <a:spLocks/>
            </p:cNvSpPr>
            <p:nvPr/>
          </p:nvSpPr>
          <p:spPr bwMode="auto">
            <a:xfrm>
              <a:off x="1416" y="8275"/>
              <a:ext cx="13" cy="12"/>
            </a:xfrm>
            <a:custGeom>
              <a:avLst/>
              <a:gdLst>
                <a:gd name="T0" fmla="*/ 0 w 13"/>
                <a:gd name="T1" fmla="*/ 10 h 12"/>
                <a:gd name="T2" fmla="*/ 1 w 13"/>
                <a:gd name="T3" fmla="*/ 11 h 12"/>
                <a:gd name="T4" fmla="*/ 3 w 13"/>
                <a:gd name="T5" fmla="*/ 12 h 12"/>
                <a:gd name="T6" fmla="*/ 4 w 13"/>
                <a:gd name="T7" fmla="*/ 12 h 12"/>
                <a:gd name="T8" fmla="*/ 6 w 13"/>
                <a:gd name="T9" fmla="*/ 12 h 12"/>
                <a:gd name="T10" fmla="*/ 7 w 13"/>
                <a:gd name="T11" fmla="*/ 12 h 12"/>
                <a:gd name="T12" fmla="*/ 8 w 13"/>
                <a:gd name="T13" fmla="*/ 12 h 12"/>
                <a:gd name="T14" fmla="*/ 10 w 13"/>
                <a:gd name="T15" fmla="*/ 11 h 12"/>
                <a:gd name="T16" fmla="*/ 11 w 13"/>
                <a:gd name="T17" fmla="*/ 10 h 12"/>
                <a:gd name="T18" fmla="*/ 12 w 13"/>
                <a:gd name="T19" fmla="*/ 9 h 12"/>
                <a:gd name="T20" fmla="*/ 12 w 13"/>
                <a:gd name="T21" fmla="*/ 8 h 12"/>
                <a:gd name="T22" fmla="*/ 13 w 13"/>
                <a:gd name="T23" fmla="*/ 7 h 12"/>
                <a:gd name="T24" fmla="*/ 13 w 13"/>
                <a:gd name="T25" fmla="*/ 5 h 12"/>
                <a:gd name="T26" fmla="*/ 13 w 13"/>
                <a:gd name="T27" fmla="*/ 4 h 12"/>
                <a:gd name="T28" fmla="*/ 12 w 13"/>
                <a:gd name="T29" fmla="*/ 3 h 12"/>
                <a:gd name="T30" fmla="*/ 12 w 13"/>
                <a:gd name="T31" fmla="*/ 1 h 12"/>
                <a:gd name="T32" fmla="*/ 11 w 13"/>
                <a:gd name="T33" fmla="*/ 0 h 12"/>
                <a:gd name="T34" fmla="*/ 0 w 13"/>
                <a:gd name="T35" fmla="*/ 10 h 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"/>
                <a:gd name="T55" fmla="*/ 0 h 12"/>
                <a:gd name="T56" fmla="*/ 13 w 13"/>
                <a:gd name="T57" fmla="*/ 12 h 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" h="12">
                  <a:moveTo>
                    <a:pt x="0" y="10"/>
                  </a:moveTo>
                  <a:lnTo>
                    <a:pt x="1" y="11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10" y="11"/>
                  </a:lnTo>
                  <a:lnTo>
                    <a:pt x="11" y="10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1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80" name="Freeform 77"/>
            <p:cNvSpPr>
              <a:spLocks/>
            </p:cNvSpPr>
            <p:nvPr/>
          </p:nvSpPr>
          <p:spPr bwMode="auto">
            <a:xfrm>
              <a:off x="1392" y="8247"/>
              <a:ext cx="33" cy="39"/>
            </a:xfrm>
            <a:custGeom>
              <a:avLst/>
              <a:gdLst>
                <a:gd name="T0" fmla="*/ 0 w 33"/>
                <a:gd name="T1" fmla="*/ 11 h 39"/>
                <a:gd name="T2" fmla="*/ 24 w 33"/>
                <a:gd name="T3" fmla="*/ 39 h 39"/>
                <a:gd name="T4" fmla="*/ 33 w 33"/>
                <a:gd name="T5" fmla="*/ 28 h 39"/>
                <a:gd name="T6" fmla="*/ 10 w 33"/>
                <a:gd name="T7" fmla="*/ 0 h 39"/>
                <a:gd name="T8" fmla="*/ 0 w 33"/>
                <a:gd name="T9" fmla="*/ 11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39"/>
                <a:gd name="T17" fmla="*/ 33 w 33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39">
                  <a:moveTo>
                    <a:pt x="0" y="11"/>
                  </a:moveTo>
                  <a:lnTo>
                    <a:pt x="24" y="39"/>
                  </a:lnTo>
                  <a:lnTo>
                    <a:pt x="33" y="28"/>
                  </a:lnTo>
                  <a:lnTo>
                    <a:pt x="1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81" name="Freeform 78"/>
            <p:cNvSpPr>
              <a:spLocks/>
            </p:cNvSpPr>
            <p:nvPr/>
          </p:nvSpPr>
          <p:spPr bwMode="auto">
            <a:xfrm>
              <a:off x="1389" y="8245"/>
              <a:ext cx="13" cy="12"/>
            </a:xfrm>
            <a:custGeom>
              <a:avLst/>
              <a:gdLst>
                <a:gd name="T0" fmla="*/ 13 w 13"/>
                <a:gd name="T1" fmla="*/ 2 h 12"/>
                <a:gd name="T2" fmla="*/ 12 w 13"/>
                <a:gd name="T3" fmla="*/ 1 h 12"/>
                <a:gd name="T4" fmla="*/ 10 w 13"/>
                <a:gd name="T5" fmla="*/ 0 h 12"/>
                <a:gd name="T6" fmla="*/ 9 w 13"/>
                <a:gd name="T7" fmla="*/ 0 h 12"/>
                <a:gd name="T8" fmla="*/ 7 w 13"/>
                <a:gd name="T9" fmla="*/ 0 h 12"/>
                <a:gd name="T10" fmla="*/ 6 w 13"/>
                <a:gd name="T11" fmla="*/ 0 h 12"/>
                <a:gd name="T12" fmla="*/ 4 w 13"/>
                <a:gd name="T13" fmla="*/ 1 h 12"/>
                <a:gd name="T14" fmla="*/ 3 w 13"/>
                <a:gd name="T15" fmla="*/ 1 h 12"/>
                <a:gd name="T16" fmla="*/ 2 w 13"/>
                <a:gd name="T17" fmla="*/ 2 h 12"/>
                <a:gd name="T18" fmla="*/ 1 w 13"/>
                <a:gd name="T19" fmla="*/ 3 h 12"/>
                <a:gd name="T20" fmla="*/ 1 w 13"/>
                <a:gd name="T21" fmla="*/ 4 h 12"/>
                <a:gd name="T22" fmla="*/ 0 w 13"/>
                <a:gd name="T23" fmla="*/ 6 h 12"/>
                <a:gd name="T24" fmla="*/ 0 w 13"/>
                <a:gd name="T25" fmla="*/ 7 h 12"/>
                <a:gd name="T26" fmla="*/ 0 w 13"/>
                <a:gd name="T27" fmla="*/ 8 h 12"/>
                <a:gd name="T28" fmla="*/ 0 w 13"/>
                <a:gd name="T29" fmla="*/ 9 h 12"/>
                <a:gd name="T30" fmla="*/ 1 w 13"/>
                <a:gd name="T31" fmla="*/ 11 h 12"/>
                <a:gd name="T32" fmla="*/ 2 w 13"/>
                <a:gd name="T33" fmla="*/ 12 h 12"/>
                <a:gd name="T34" fmla="*/ 13 w 13"/>
                <a:gd name="T35" fmla="*/ 2 h 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"/>
                <a:gd name="T55" fmla="*/ 0 h 12"/>
                <a:gd name="T56" fmla="*/ 13 w 13"/>
                <a:gd name="T57" fmla="*/ 12 h 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" h="12">
                  <a:moveTo>
                    <a:pt x="13" y="2"/>
                  </a:moveTo>
                  <a:lnTo>
                    <a:pt x="12" y="1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11"/>
                  </a:lnTo>
                  <a:lnTo>
                    <a:pt x="2" y="12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82" name="Freeform 79"/>
            <p:cNvSpPr>
              <a:spLocks/>
            </p:cNvSpPr>
            <p:nvPr/>
          </p:nvSpPr>
          <p:spPr bwMode="auto">
            <a:xfrm>
              <a:off x="1378" y="8263"/>
              <a:ext cx="36" cy="39"/>
            </a:xfrm>
            <a:custGeom>
              <a:avLst/>
              <a:gdLst>
                <a:gd name="T0" fmla="*/ 9 w 36"/>
                <a:gd name="T1" fmla="*/ 39 h 39"/>
                <a:gd name="T2" fmla="*/ 36 w 36"/>
                <a:gd name="T3" fmla="*/ 10 h 39"/>
                <a:gd name="T4" fmla="*/ 27 w 36"/>
                <a:gd name="T5" fmla="*/ 0 h 39"/>
                <a:gd name="T6" fmla="*/ 0 w 36"/>
                <a:gd name="T7" fmla="*/ 29 h 39"/>
                <a:gd name="T8" fmla="*/ 9 w 36"/>
                <a:gd name="T9" fmla="*/ 39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9"/>
                <a:gd name="T17" fmla="*/ 36 w 36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9">
                  <a:moveTo>
                    <a:pt x="9" y="39"/>
                  </a:moveTo>
                  <a:lnTo>
                    <a:pt x="36" y="10"/>
                  </a:lnTo>
                  <a:lnTo>
                    <a:pt x="27" y="0"/>
                  </a:lnTo>
                  <a:lnTo>
                    <a:pt x="0" y="29"/>
                  </a:lnTo>
                  <a:lnTo>
                    <a:pt x="9" y="39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28" name="Rectangle 80"/>
          <p:cNvSpPr>
            <a:spLocks noChangeArrowheads="1"/>
          </p:cNvSpPr>
          <p:nvPr/>
        </p:nvSpPr>
        <p:spPr bwMode="auto">
          <a:xfrm>
            <a:off x="1066800" y="3167063"/>
            <a:ext cx="381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</a:t>
            </a:r>
            <a:r>
              <a:rPr lang="ko-KR" altLang="en-US" sz="900">
                <a:solidFill>
                  <a:srgbClr val="000000"/>
                </a:solidFill>
              </a:rPr>
              <a:t>중계기</a:t>
            </a:r>
            <a:endParaRPr lang="ko-KR" altLang="en-US" sz="1600"/>
          </a:p>
        </p:txBody>
      </p:sp>
      <p:grpSp>
        <p:nvGrpSpPr>
          <p:cNvPr id="8" name="Group 81"/>
          <p:cNvGrpSpPr>
            <a:grpSpLocks/>
          </p:cNvGrpSpPr>
          <p:nvPr/>
        </p:nvGrpSpPr>
        <p:grpSpPr bwMode="auto">
          <a:xfrm>
            <a:off x="1116013" y="2844800"/>
            <a:ext cx="377825" cy="336550"/>
            <a:chOff x="704" y="8239"/>
            <a:chExt cx="250" cy="190"/>
          </a:xfrm>
        </p:grpSpPr>
        <p:sp>
          <p:nvSpPr>
            <p:cNvPr id="17658" name="Freeform 82"/>
            <p:cNvSpPr>
              <a:spLocks/>
            </p:cNvSpPr>
            <p:nvPr/>
          </p:nvSpPr>
          <p:spPr bwMode="auto">
            <a:xfrm>
              <a:off x="711" y="8239"/>
              <a:ext cx="236" cy="176"/>
            </a:xfrm>
            <a:custGeom>
              <a:avLst/>
              <a:gdLst>
                <a:gd name="T0" fmla="*/ 236 w 236"/>
                <a:gd name="T1" fmla="*/ 153 h 176"/>
                <a:gd name="T2" fmla="*/ 235 w 236"/>
                <a:gd name="T3" fmla="*/ 158 h 176"/>
                <a:gd name="T4" fmla="*/ 234 w 236"/>
                <a:gd name="T5" fmla="*/ 163 h 176"/>
                <a:gd name="T6" fmla="*/ 232 w 236"/>
                <a:gd name="T7" fmla="*/ 167 h 176"/>
                <a:gd name="T8" fmla="*/ 229 w 236"/>
                <a:gd name="T9" fmla="*/ 170 h 176"/>
                <a:gd name="T10" fmla="*/ 227 w 236"/>
                <a:gd name="T11" fmla="*/ 173 h 176"/>
                <a:gd name="T12" fmla="*/ 224 w 236"/>
                <a:gd name="T13" fmla="*/ 175 h 176"/>
                <a:gd name="T14" fmla="*/ 221 w 236"/>
                <a:gd name="T15" fmla="*/ 176 h 176"/>
                <a:gd name="T16" fmla="*/ 15 w 236"/>
                <a:gd name="T17" fmla="*/ 176 h 176"/>
                <a:gd name="T18" fmla="*/ 12 w 236"/>
                <a:gd name="T19" fmla="*/ 176 h 176"/>
                <a:gd name="T20" fmla="*/ 9 w 236"/>
                <a:gd name="T21" fmla="*/ 174 h 176"/>
                <a:gd name="T22" fmla="*/ 7 w 236"/>
                <a:gd name="T23" fmla="*/ 172 h 176"/>
                <a:gd name="T24" fmla="*/ 5 w 236"/>
                <a:gd name="T25" fmla="*/ 169 h 176"/>
                <a:gd name="T26" fmla="*/ 3 w 236"/>
                <a:gd name="T27" fmla="*/ 165 h 176"/>
                <a:gd name="T28" fmla="*/ 1 w 236"/>
                <a:gd name="T29" fmla="*/ 161 h 176"/>
                <a:gd name="T30" fmla="*/ 0 w 236"/>
                <a:gd name="T31" fmla="*/ 156 h 176"/>
                <a:gd name="T32" fmla="*/ 0 w 236"/>
                <a:gd name="T33" fmla="*/ 150 h 176"/>
                <a:gd name="T34" fmla="*/ 0 w 236"/>
                <a:gd name="T35" fmla="*/ 23 h 176"/>
                <a:gd name="T36" fmla="*/ 1 w 236"/>
                <a:gd name="T37" fmla="*/ 18 h 176"/>
                <a:gd name="T38" fmla="*/ 2 w 236"/>
                <a:gd name="T39" fmla="*/ 13 h 176"/>
                <a:gd name="T40" fmla="*/ 3 w 236"/>
                <a:gd name="T41" fmla="*/ 9 h 176"/>
                <a:gd name="T42" fmla="*/ 6 w 236"/>
                <a:gd name="T43" fmla="*/ 6 h 176"/>
                <a:gd name="T44" fmla="*/ 8 w 236"/>
                <a:gd name="T45" fmla="*/ 3 h 176"/>
                <a:gd name="T46" fmla="*/ 11 w 236"/>
                <a:gd name="T47" fmla="*/ 1 h 176"/>
                <a:gd name="T48" fmla="*/ 14 w 236"/>
                <a:gd name="T49" fmla="*/ 0 h 176"/>
                <a:gd name="T50" fmla="*/ 220 w 236"/>
                <a:gd name="T51" fmla="*/ 0 h 176"/>
                <a:gd name="T52" fmla="*/ 223 w 236"/>
                <a:gd name="T53" fmla="*/ 0 h 176"/>
                <a:gd name="T54" fmla="*/ 226 w 236"/>
                <a:gd name="T55" fmla="*/ 2 h 176"/>
                <a:gd name="T56" fmla="*/ 228 w 236"/>
                <a:gd name="T57" fmla="*/ 4 h 176"/>
                <a:gd name="T58" fmla="*/ 231 w 236"/>
                <a:gd name="T59" fmla="*/ 7 h 176"/>
                <a:gd name="T60" fmla="*/ 232 w 236"/>
                <a:gd name="T61" fmla="*/ 11 h 176"/>
                <a:gd name="T62" fmla="*/ 235 w 236"/>
                <a:gd name="T63" fmla="*/ 16 h 176"/>
                <a:gd name="T64" fmla="*/ 236 w 236"/>
                <a:gd name="T65" fmla="*/ 20 h 176"/>
                <a:gd name="T66" fmla="*/ 236 w 236"/>
                <a:gd name="T67" fmla="*/ 25 h 1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36"/>
                <a:gd name="T103" fmla="*/ 0 h 176"/>
                <a:gd name="T104" fmla="*/ 236 w 236"/>
                <a:gd name="T105" fmla="*/ 176 h 1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36" h="176">
                  <a:moveTo>
                    <a:pt x="236" y="150"/>
                  </a:moveTo>
                  <a:lnTo>
                    <a:pt x="236" y="153"/>
                  </a:lnTo>
                  <a:lnTo>
                    <a:pt x="236" y="156"/>
                  </a:lnTo>
                  <a:lnTo>
                    <a:pt x="235" y="158"/>
                  </a:lnTo>
                  <a:lnTo>
                    <a:pt x="235" y="161"/>
                  </a:lnTo>
                  <a:lnTo>
                    <a:pt x="234" y="163"/>
                  </a:lnTo>
                  <a:lnTo>
                    <a:pt x="232" y="165"/>
                  </a:lnTo>
                  <a:lnTo>
                    <a:pt x="232" y="167"/>
                  </a:lnTo>
                  <a:lnTo>
                    <a:pt x="231" y="169"/>
                  </a:lnTo>
                  <a:lnTo>
                    <a:pt x="229" y="170"/>
                  </a:lnTo>
                  <a:lnTo>
                    <a:pt x="228" y="172"/>
                  </a:lnTo>
                  <a:lnTo>
                    <a:pt x="227" y="173"/>
                  </a:lnTo>
                  <a:lnTo>
                    <a:pt x="226" y="174"/>
                  </a:lnTo>
                  <a:lnTo>
                    <a:pt x="224" y="175"/>
                  </a:lnTo>
                  <a:lnTo>
                    <a:pt x="223" y="176"/>
                  </a:lnTo>
                  <a:lnTo>
                    <a:pt x="221" y="176"/>
                  </a:lnTo>
                  <a:lnTo>
                    <a:pt x="220" y="176"/>
                  </a:lnTo>
                  <a:lnTo>
                    <a:pt x="15" y="176"/>
                  </a:lnTo>
                  <a:lnTo>
                    <a:pt x="14" y="176"/>
                  </a:lnTo>
                  <a:lnTo>
                    <a:pt x="12" y="176"/>
                  </a:lnTo>
                  <a:lnTo>
                    <a:pt x="11" y="175"/>
                  </a:lnTo>
                  <a:lnTo>
                    <a:pt x="9" y="174"/>
                  </a:lnTo>
                  <a:lnTo>
                    <a:pt x="8" y="173"/>
                  </a:lnTo>
                  <a:lnTo>
                    <a:pt x="7" y="172"/>
                  </a:lnTo>
                  <a:lnTo>
                    <a:pt x="6" y="170"/>
                  </a:lnTo>
                  <a:lnTo>
                    <a:pt x="5" y="169"/>
                  </a:lnTo>
                  <a:lnTo>
                    <a:pt x="3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1"/>
                  </a:lnTo>
                  <a:lnTo>
                    <a:pt x="1" y="158"/>
                  </a:lnTo>
                  <a:lnTo>
                    <a:pt x="0" y="156"/>
                  </a:lnTo>
                  <a:lnTo>
                    <a:pt x="0" y="153"/>
                  </a:lnTo>
                  <a:lnTo>
                    <a:pt x="0" y="150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2" y="13"/>
                  </a:lnTo>
                  <a:lnTo>
                    <a:pt x="3" y="11"/>
                  </a:lnTo>
                  <a:lnTo>
                    <a:pt x="3" y="9"/>
                  </a:lnTo>
                  <a:lnTo>
                    <a:pt x="5" y="7"/>
                  </a:lnTo>
                  <a:lnTo>
                    <a:pt x="6" y="6"/>
                  </a:lnTo>
                  <a:lnTo>
                    <a:pt x="7" y="4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4" y="1"/>
                  </a:lnTo>
                  <a:lnTo>
                    <a:pt x="226" y="2"/>
                  </a:lnTo>
                  <a:lnTo>
                    <a:pt x="227" y="3"/>
                  </a:lnTo>
                  <a:lnTo>
                    <a:pt x="228" y="4"/>
                  </a:lnTo>
                  <a:lnTo>
                    <a:pt x="229" y="6"/>
                  </a:lnTo>
                  <a:lnTo>
                    <a:pt x="231" y="7"/>
                  </a:lnTo>
                  <a:lnTo>
                    <a:pt x="232" y="9"/>
                  </a:lnTo>
                  <a:lnTo>
                    <a:pt x="232" y="11"/>
                  </a:lnTo>
                  <a:lnTo>
                    <a:pt x="234" y="13"/>
                  </a:lnTo>
                  <a:lnTo>
                    <a:pt x="235" y="16"/>
                  </a:lnTo>
                  <a:lnTo>
                    <a:pt x="235" y="18"/>
                  </a:lnTo>
                  <a:lnTo>
                    <a:pt x="236" y="20"/>
                  </a:lnTo>
                  <a:lnTo>
                    <a:pt x="236" y="23"/>
                  </a:lnTo>
                  <a:lnTo>
                    <a:pt x="236" y="25"/>
                  </a:lnTo>
                  <a:lnTo>
                    <a:pt x="236" y="150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59" name="Freeform 83"/>
            <p:cNvSpPr>
              <a:spLocks/>
            </p:cNvSpPr>
            <p:nvPr/>
          </p:nvSpPr>
          <p:spPr bwMode="auto">
            <a:xfrm>
              <a:off x="704" y="8239"/>
              <a:ext cx="250" cy="190"/>
            </a:xfrm>
            <a:custGeom>
              <a:avLst/>
              <a:gdLst>
                <a:gd name="T0" fmla="*/ 236 w 250"/>
                <a:gd name="T1" fmla="*/ 160 h 190"/>
                <a:gd name="T2" fmla="*/ 242 w 250"/>
                <a:gd name="T3" fmla="*/ 168 h 190"/>
                <a:gd name="T4" fmla="*/ 232 w 250"/>
                <a:gd name="T5" fmla="*/ 172 h 190"/>
                <a:gd name="T6" fmla="*/ 238 w 250"/>
                <a:gd name="T7" fmla="*/ 176 h 190"/>
                <a:gd name="T8" fmla="*/ 229 w 250"/>
                <a:gd name="T9" fmla="*/ 176 h 190"/>
                <a:gd name="T10" fmla="*/ 230 w 250"/>
                <a:gd name="T11" fmla="*/ 175 h 190"/>
                <a:gd name="T12" fmla="*/ 227 w 250"/>
                <a:gd name="T13" fmla="*/ 177 h 190"/>
                <a:gd name="T14" fmla="*/ 19 w 250"/>
                <a:gd name="T15" fmla="*/ 176 h 190"/>
                <a:gd name="T16" fmla="*/ 19 w 250"/>
                <a:gd name="T17" fmla="*/ 175 h 190"/>
                <a:gd name="T18" fmla="*/ 20 w 250"/>
                <a:gd name="T19" fmla="*/ 176 h 190"/>
                <a:gd name="T20" fmla="*/ 10 w 250"/>
                <a:gd name="T21" fmla="*/ 174 h 190"/>
                <a:gd name="T22" fmla="*/ 17 w 250"/>
                <a:gd name="T23" fmla="*/ 172 h 190"/>
                <a:gd name="T24" fmla="*/ 15 w 250"/>
                <a:gd name="T25" fmla="*/ 168 h 190"/>
                <a:gd name="T26" fmla="*/ 7 w 250"/>
                <a:gd name="T27" fmla="*/ 163 h 190"/>
                <a:gd name="T28" fmla="*/ 14 w 250"/>
                <a:gd name="T29" fmla="*/ 27 h 190"/>
                <a:gd name="T30" fmla="*/ 15 w 250"/>
                <a:gd name="T31" fmla="*/ 25 h 190"/>
                <a:gd name="T32" fmla="*/ 15 w 250"/>
                <a:gd name="T33" fmla="*/ 23 h 190"/>
                <a:gd name="T34" fmla="*/ 15 w 250"/>
                <a:gd name="T35" fmla="*/ 21 h 190"/>
                <a:gd name="T36" fmla="*/ 19 w 250"/>
                <a:gd name="T37" fmla="*/ 16 h 190"/>
                <a:gd name="T38" fmla="*/ 16 w 250"/>
                <a:gd name="T39" fmla="*/ 9 h 190"/>
                <a:gd name="T40" fmla="*/ 19 w 250"/>
                <a:gd name="T41" fmla="*/ 14 h 190"/>
                <a:gd name="T42" fmla="*/ 228 w 250"/>
                <a:gd name="T43" fmla="*/ 14 h 190"/>
                <a:gd name="T44" fmla="*/ 228 w 250"/>
                <a:gd name="T45" fmla="*/ 14 h 190"/>
                <a:gd name="T46" fmla="*/ 235 w 250"/>
                <a:gd name="T47" fmla="*/ 11 h 190"/>
                <a:gd name="T48" fmla="*/ 238 w 250"/>
                <a:gd name="T49" fmla="*/ 14 h 190"/>
                <a:gd name="T50" fmla="*/ 232 w 250"/>
                <a:gd name="T51" fmla="*/ 18 h 190"/>
                <a:gd name="T52" fmla="*/ 234 w 250"/>
                <a:gd name="T53" fmla="*/ 22 h 190"/>
                <a:gd name="T54" fmla="*/ 235 w 250"/>
                <a:gd name="T55" fmla="*/ 28 h 190"/>
                <a:gd name="T56" fmla="*/ 235 w 250"/>
                <a:gd name="T57" fmla="*/ 32 h 190"/>
                <a:gd name="T58" fmla="*/ 250 w 250"/>
                <a:gd name="T59" fmla="*/ 27 h 190"/>
                <a:gd name="T60" fmla="*/ 249 w 250"/>
                <a:gd name="T61" fmla="*/ 23 h 190"/>
                <a:gd name="T62" fmla="*/ 239 w 250"/>
                <a:gd name="T63" fmla="*/ 18 h 190"/>
                <a:gd name="T64" fmla="*/ 245 w 250"/>
                <a:gd name="T65" fmla="*/ 11 h 190"/>
                <a:gd name="T66" fmla="*/ 243 w 250"/>
                <a:gd name="T67" fmla="*/ 10 h 190"/>
                <a:gd name="T68" fmla="*/ 236 w 250"/>
                <a:gd name="T69" fmla="*/ 3 h 190"/>
                <a:gd name="T70" fmla="*/ 230 w 250"/>
                <a:gd name="T71" fmla="*/ 0 h 190"/>
                <a:gd name="T72" fmla="*/ 19 w 250"/>
                <a:gd name="T73" fmla="*/ 0 h 190"/>
                <a:gd name="T74" fmla="*/ 13 w 250"/>
                <a:gd name="T75" fmla="*/ 3 h 190"/>
                <a:gd name="T76" fmla="*/ 7 w 250"/>
                <a:gd name="T77" fmla="*/ 10 h 190"/>
                <a:gd name="T78" fmla="*/ 4 w 250"/>
                <a:gd name="T79" fmla="*/ 13 h 190"/>
                <a:gd name="T80" fmla="*/ 3 w 250"/>
                <a:gd name="T81" fmla="*/ 17 h 190"/>
                <a:gd name="T82" fmla="*/ 8 w 250"/>
                <a:gd name="T83" fmla="*/ 25 h 190"/>
                <a:gd name="T84" fmla="*/ 0 w 250"/>
                <a:gd name="T85" fmla="*/ 30 h 190"/>
                <a:gd name="T86" fmla="*/ 1 w 250"/>
                <a:gd name="T87" fmla="*/ 166 h 190"/>
                <a:gd name="T88" fmla="*/ 1 w 250"/>
                <a:gd name="T89" fmla="*/ 168 h 190"/>
                <a:gd name="T90" fmla="*/ 3 w 250"/>
                <a:gd name="T91" fmla="*/ 172 h 190"/>
                <a:gd name="T92" fmla="*/ 7 w 250"/>
                <a:gd name="T93" fmla="*/ 181 h 190"/>
                <a:gd name="T94" fmla="*/ 9 w 250"/>
                <a:gd name="T95" fmla="*/ 184 h 190"/>
                <a:gd name="T96" fmla="*/ 13 w 250"/>
                <a:gd name="T97" fmla="*/ 187 h 190"/>
                <a:gd name="T98" fmla="*/ 227 w 250"/>
                <a:gd name="T99" fmla="*/ 190 h 190"/>
                <a:gd name="T100" fmla="*/ 236 w 250"/>
                <a:gd name="T101" fmla="*/ 187 h 190"/>
                <a:gd name="T102" fmla="*/ 241 w 250"/>
                <a:gd name="T103" fmla="*/ 184 h 190"/>
                <a:gd name="T104" fmla="*/ 239 w 250"/>
                <a:gd name="T105" fmla="*/ 183 h 190"/>
                <a:gd name="T106" fmla="*/ 247 w 250"/>
                <a:gd name="T107" fmla="*/ 174 h 190"/>
                <a:gd name="T108" fmla="*/ 248 w 250"/>
                <a:gd name="T109" fmla="*/ 171 h 190"/>
                <a:gd name="T110" fmla="*/ 248 w 250"/>
                <a:gd name="T111" fmla="*/ 168 h 190"/>
                <a:gd name="T112" fmla="*/ 250 w 250"/>
                <a:gd name="T113" fmla="*/ 157 h 1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50"/>
                <a:gd name="T172" fmla="*/ 0 h 190"/>
                <a:gd name="T173" fmla="*/ 250 w 250"/>
                <a:gd name="T174" fmla="*/ 190 h 19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50" h="190">
                  <a:moveTo>
                    <a:pt x="250" y="157"/>
                  </a:moveTo>
                  <a:lnTo>
                    <a:pt x="235" y="157"/>
                  </a:lnTo>
                  <a:lnTo>
                    <a:pt x="235" y="160"/>
                  </a:lnTo>
                  <a:lnTo>
                    <a:pt x="235" y="163"/>
                  </a:lnTo>
                  <a:lnTo>
                    <a:pt x="243" y="163"/>
                  </a:lnTo>
                  <a:lnTo>
                    <a:pt x="236" y="160"/>
                  </a:lnTo>
                  <a:lnTo>
                    <a:pt x="235" y="162"/>
                  </a:lnTo>
                  <a:lnTo>
                    <a:pt x="234" y="165"/>
                  </a:lnTo>
                  <a:lnTo>
                    <a:pt x="234" y="168"/>
                  </a:lnTo>
                  <a:lnTo>
                    <a:pt x="242" y="168"/>
                  </a:lnTo>
                  <a:lnTo>
                    <a:pt x="235" y="165"/>
                  </a:lnTo>
                  <a:lnTo>
                    <a:pt x="234" y="167"/>
                  </a:lnTo>
                  <a:lnTo>
                    <a:pt x="233" y="169"/>
                  </a:lnTo>
                  <a:lnTo>
                    <a:pt x="232" y="172"/>
                  </a:lnTo>
                  <a:lnTo>
                    <a:pt x="232" y="174"/>
                  </a:lnTo>
                  <a:lnTo>
                    <a:pt x="239" y="174"/>
                  </a:lnTo>
                  <a:lnTo>
                    <a:pt x="233" y="171"/>
                  </a:lnTo>
                  <a:lnTo>
                    <a:pt x="232" y="173"/>
                  </a:lnTo>
                  <a:lnTo>
                    <a:pt x="238" y="176"/>
                  </a:lnTo>
                  <a:lnTo>
                    <a:pt x="233" y="171"/>
                  </a:lnTo>
                  <a:lnTo>
                    <a:pt x="235" y="170"/>
                  </a:lnTo>
                  <a:lnTo>
                    <a:pt x="233" y="171"/>
                  </a:lnTo>
                  <a:lnTo>
                    <a:pt x="231" y="172"/>
                  </a:lnTo>
                  <a:lnTo>
                    <a:pt x="230" y="174"/>
                  </a:lnTo>
                  <a:lnTo>
                    <a:pt x="229" y="176"/>
                  </a:lnTo>
                  <a:lnTo>
                    <a:pt x="235" y="179"/>
                  </a:lnTo>
                  <a:lnTo>
                    <a:pt x="230" y="174"/>
                  </a:lnTo>
                  <a:lnTo>
                    <a:pt x="229" y="175"/>
                  </a:lnTo>
                  <a:lnTo>
                    <a:pt x="228" y="176"/>
                  </a:lnTo>
                  <a:lnTo>
                    <a:pt x="233" y="181"/>
                  </a:lnTo>
                  <a:lnTo>
                    <a:pt x="230" y="175"/>
                  </a:lnTo>
                  <a:lnTo>
                    <a:pt x="228" y="176"/>
                  </a:lnTo>
                  <a:lnTo>
                    <a:pt x="226" y="177"/>
                  </a:lnTo>
                  <a:lnTo>
                    <a:pt x="225" y="178"/>
                  </a:lnTo>
                  <a:lnTo>
                    <a:pt x="230" y="183"/>
                  </a:lnTo>
                  <a:lnTo>
                    <a:pt x="230" y="176"/>
                  </a:lnTo>
                  <a:lnTo>
                    <a:pt x="227" y="177"/>
                  </a:lnTo>
                  <a:lnTo>
                    <a:pt x="230" y="176"/>
                  </a:lnTo>
                  <a:lnTo>
                    <a:pt x="228" y="176"/>
                  </a:lnTo>
                  <a:lnTo>
                    <a:pt x="227" y="176"/>
                  </a:lnTo>
                  <a:lnTo>
                    <a:pt x="22" y="176"/>
                  </a:lnTo>
                  <a:lnTo>
                    <a:pt x="21" y="176"/>
                  </a:lnTo>
                  <a:lnTo>
                    <a:pt x="19" y="176"/>
                  </a:lnTo>
                  <a:lnTo>
                    <a:pt x="19" y="183"/>
                  </a:lnTo>
                  <a:lnTo>
                    <a:pt x="22" y="177"/>
                  </a:lnTo>
                  <a:lnTo>
                    <a:pt x="24" y="178"/>
                  </a:lnTo>
                  <a:lnTo>
                    <a:pt x="23" y="177"/>
                  </a:lnTo>
                  <a:lnTo>
                    <a:pt x="21" y="176"/>
                  </a:lnTo>
                  <a:lnTo>
                    <a:pt x="19" y="175"/>
                  </a:lnTo>
                  <a:lnTo>
                    <a:pt x="16" y="181"/>
                  </a:lnTo>
                  <a:lnTo>
                    <a:pt x="21" y="176"/>
                  </a:lnTo>
                  <a:lnTo>
                    <a:pt x="20" y="175"/>
                  </a:lnTo>
                  <a:lnTo>
                    <a:pt x="19" y="174"/>
                  </a:lnTo>
                  <a:lnTo>
                    <a:pt x="14" y="179"/>
                  </a:lnTo>
                  <a:lnTo>
                    <a:pt x="20" y="176"/>
                  </a:lnTo>
                  <a:lnTo>
                    <a:pt x="19" y="174"/>
                  </a:lnTo>
                  <a:lnTo>
                    <a:pt x="18" y="172"/>
                  </a:lnTo>
                  <a:lnTo>
                    <a:pt x="17" y="171"/>
                  </a:lnTo>
                  <a:lnTo>
                    <a:pt x="15" y="169"/>
                  </a:lnTo>
                  <a:lnTo>
                    <a:pt x="10" y="174"/>
                  </a:lnTo>
                  <a:lnTo>
                    <a:pt x="17" y="174"/>
                  </a:lnTo>
                  <a:lnTo>
                    <a:pt x="16" y="171"/>
                  </a:lnTo>
                  <a:lnTo>
                    <a:pt x="15" y="169"/>
                  </a:lnTo>
                  <a:lnTo>
                    <a:pt x="17" y="174"/>
                  </a:lnTo>
                  <a:lnTo>
                    <a:pt x="17" y="172"/>
                  </a:lnTo>
                  <a:lnTo>
                    <a:pt x="16" y="169"/>
                  </a:lnTo>
                  <a:lnTo>
                    <a:pt x="15" y="167"/>
                  </a:lnTo>
                  <a:lnTo>
                    <a:pt x="14" y="165"/>
                  </a:lnTo>
                  <a:lnTo>
                    <a:pt x="8" y="168"/>
                  </a:lnTo>
                  <a:lnTo>
                    <a:pt x="15" y="168"/>
                  </a:lnTo>
                  <a:lnTo>
                    <a:pt x="15" y="165"/>
                  </a:lnTo>
                  <a:lnTo>
                    <a:pt x="14" y="162"/>
                  </a:lnTo>
                  <a:lnTo>
                    <a:pt x="13" y="160"/>
                  </a:lnTo>
                  <a:lnTo>
                    <a:pt x="7" y="163"/>
                  </a:lnTo>
                  <a:lnTo>
                    <a:pt x="14" y="163"/>
                  </a:lnTo>
                  <a:lnTo>
                    <a:pt x="14" y="160"/>
                  </a:lnTo>
                  <a:lnTo>
                    <a:pt x="14" y="157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4" y="27"/>
                  </a:lnTo>
                  <a:lnTo>
                    <a:pt x="7" y="27"/>
                  </a:lnTo>
                  <a:lnTo>
                    <a:pt x="13" y="30"/>
                  </a:lnTo>
                  <a:lnTo>
                    <a:pt x="14" y="28"/>
                  </a:lnTo>
                  <a:lnTo>
                    <a:pt x="15" y="25"/>
                  </a:lnTo>
                  <a:lnTo>
                    <a:pt x="15" y="23"/>
                  </a:lnTo>
                  <a:lnTo>
                    <a:pt x="8" y="23"/>
                  </a:lnTo>
                  <a:lnTo>
                    <a:pt x="15" y="25"/>
                  </a:lnTo>
                  <a:lnTo>
                    <a:pt x="16" y="22"/>
                  </a:lnTo>
                  <a:lnTo>
                    <a:pt x="9" y="20"/>
                  </a:lnTo>
                  <a:lnTo>
                    <a:pt x="15" y="23"/>
                  </a:lnTo>
                  <a:lnTo>
                    <a:pt x="16" y="21"/>
                  </a:lnTo>
                  <a:lnTo>
                    <a:pt x="17" y="18"/>
                  </a:lnTo>
                  <a:lnTo>
                    <a:pt x="17" y="16"/>
                  </a:lnTo>
                  <a:lnTo>
                    <a:pt x="10" y="16"/>
                  </a:lnTo>
                  <a:lnTo>
                    <a:pt x="15" y="21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7" y="19"/>
                  </a:lnTo>
                  <a:lnTo>
                    <a:pt x="18" y="18"/>
                  </a:lnTo>
                  <a:lnTo>
                    <a:pt x="19" y="16"/>
                  </a:lnTo>
                  <a:lnTo>
                    <a:pt x="20" y="14"/>
                  </a:lnTo>
                  <a:lnTo>
                    <a:pt x="14" y="11"/>
                  </a:lnTo>
                  <a:lnTo>
                    <a:pt x="19" y="16"/>
                  </a:lnTo>
                  <a:lnTo>
                    <a:pt x="20" y="15"/>
                  </a:lnTo>
                  <a:lnTo>
                    <a:pt x="21" y="14"/>
                  </a:lnTo>
                  <a:lnTo>
                    <a:pt x="16" y="9"/>
                  </a:lnTo>
                  <a:lnTo>
                    <a:pt x="19" y="15"/>
                  </a:lnTo>
                  <a:lnTo>
                    <a:pt x="21" y="14"/>
                  </a:lnTo>
                  <a:lnTo>
                    <a:pt x="23" y="13"/>
                  </a:lnTo>
                  <a:lnTo>
                    <a:pt x="24" y="12"/>
                  </a:lnTo>
                  <a:lnTo>
                    <a:pt x="19" y="7"/>
                  </a:lnTo>
                  <a:lnTo>
                    <a:pt x="19" y="14"/>
                  </a:lnTo>
                  <a:lnTo>
                    <a:pt x="22" y="13"/>
                  </a:lnTo>
                  <a:lnTo>
                    <a:pt x="19" y="14"/>
                  </a:lnTo>
                  <a:lnTo>
                    <a:pt x="21" y="14"/>
                  </a:lnTo>
                  <a:lnTo>
                    <a:pt x="22" y="14"/>
                  </a:lnTo>
                  <a:lnTo>
                    <a:pt x="227" y="14"/>
                  </a:lnTo>
                  <a:lnTo>
                    <a:pt x="228" y="14"/>
                  </a:lnTo>
                  <a:lnTo>
                    <a:pt x="230" y="14"/>
                  </a:lnTo>
                  <a:lnTo>
                    <a:pt x="230" y="7"/>
                  </a:lnTo>
                  <a:lnTo>
                    <a:pt x="227" y="13"/>
                  </a:lnTo>
                  <a:lnTo>
                    <a:pt x="225" y="12"/>
                  </a:lnTo>
                  <a:lnTo>
                    <a:pt x="226" y="13"/>
                  </a:lnTo>
                  <a:lnTo>
                    <a:pt x="228" y="14"/>
                  </a:lnTo>
                  <a:lnTo>
                    <a:pt x="230" y="15"/>
                  </a:lnTo>
                  <a:lnTo>
                    <a:pt x="233" y="9"/>
                  </a:lnTo>
                  <a:lnTo>
                    <a:pt x="228" y="14"/>
                  </a:lnTo>
                  <a:lnTo>
                    <a:pt x="229" y="15"/>
                  </a:lnTo>
                  <a:lnTo>
                    <a:pt x="230" y="16"/>
                  </a:lnTo>
                  <a:lnTo>
                    <a:pt x="235" y="11"/>
                  </a:lnTo>
                  <a:lnTo>
                    <a:pt x="229" y="14"/>
                  </a:lnTo>
                  <a:lnTo>
                    <a:pt x="230" y="16"/>
                  </a:lnTo>
                  <a:lnTo>
                    <a:pt x="231" y="18"/>
                  </a:lnTo>
                  <a:lnTo>
                    <a:pt x="233" y="19"/>
                  </a:lnTo>
                  <a:lnTo>
                    <a:pt x="235" y="20"/>
                  </a:lnTo>
                  <a:lnTo>
                    <a:pt x="238" y="14"/>
                  </a:lnTo>
                  <a:lnTo>
                    <a:pt x="233" y="19"/>
                  </a:lnTo>
                  <a:lnTo>
                    <a:pt x="232" y="17"/>
                  </a:lnTo>
                  <a:lnTo>
                    <a:pt x="233" y="19"/>
                  </a:lnTo>
                  <a:lnTo>
                    <a:pt x="239" y="16"/>
                  </a:lnTo>
                  <a:lnTo>
                    <a:pt x="232" y="16"/>
                  </a:lnTo>
                  <a:lnTo>
                    <a:pt x="232" y="18"/>
                  </a:lnTo>
                  <a:lnTo>
                    <a:pt x="233" y="21"/>
                  </a:lnTo>
                  <a:lnTo>
                    <a:pt x="234" y="23"/>
                  </a:lnTo>
                  <a:lnTo>
                    <a:pt x="241" y="20"/>
                  </a:lnTo>
                  <a:lnTo>
                    <a:pt x="234" y="22"/>
                  </a:lnTo>
                  <a:lnTo>
                    <a:pt x="235" y="25"/>
                  </a:lnTo>
                  <a:lnTo>
                    <a:pt x="242" y="23"/>
                  </a:lnTo>
                  <a:lnTo>
                    <a:pt x="234" y="23"/>
                  </a:lnTo>
                  <a:lnTo>
                    <a:pt x="234" y="25"/>
                  </a:lnTo>
                  <a:lnTo>
                    <a:pt x="235" y="28"/>
                  </a:lnTo>
                  <a:lnTo>
                    <a:pt x="236" y="30"/>
                  </a:lnTo>
                  <a:lnTo>
                    <a:pt x="243" y="27"/>
                  </a:lnTo>
                  <a:lnTo>
                    <a:pt x="235" y="27"/>
                  </a:lnTo>
                  <a:lnTo>
                    <a:pt x="235" y="30"/>
                  </a:lnTo>
                  <a:lnTo>
                    <a:pt x="235" y="32"/>
                  </a:lnTo>
                  <a:lnTo>
                    <a:pt x="235" y="157"/>
                  </a:lnTo>
                  <a:lnTo>
                    <a:pt x="250" y="157"/>
                  </a:lnTo>
                  <a:lnTo>
                    <a:pt x="250" y="32"/>
                  </a:lnTo>
                  <a:lnTo>
                    <a:pt x="250" y="30"/>
                  </a:lnTo>
                  <a:lnTo>
                    <a:pt x="250" y="27"/>
                  </a:lnTo>
                  <a:lnTo>
                    <a:pt x="249" y="24"/>
                  </a:lnTo>
                  <a:lnTo>
                    <a:pt x="248" y="22"/>
                  </a:lnTo>
                  <a:lnTo>
                    <a:pt x="242" y="25"/>
                  </a:lnTo>
                  <a:lnTo>
                    <a:pt x="249" y="25"/>
                  </a:lnTo>
                  <a:lnTo>
                    <a:pt x="249" y="23"/>
                  </a:lnTo>
                  <a:lnTo>
                    <a:pt x="249" y="21"/>
                  </a:lnTo>
                  <a:lnTo>
                    <a:pt x="248" y="18"/>
                  </a:lnTo>
                  <a:lnTo>
                    <a:pt x="247" y="17"/>
                  </a:lnTo>
                  <a:lnTo>
                    <a:pt x="246" y="15"/>
                  </a:lnTo>
                  <a:lnTo>
                    <a:pt x="239" y="18"/>
                  </a:lnTo>
                  <a:lnTo>
                    <a:pt x="247" y="18"/>
                  </a:lnTo>
                  <a:lnTo>
                    <a:pt x="247" y="16"/>
                  </a:lnTo>
                  <a:lnTo>
                    <a:pt x="246" y="13"/>
                  </a:lnTo>
                  <a:lnTo>
                    <a:pt x="245" y="11"/>
                  </a:lnTo>
                  <a:lnTo>
                    <a:pt x="244" y="9"/>
                  </a:lnTo>
                  <a:lnTo>
                    <a:pt x="242" y="8"/>
                  </a:lnTo>
                  <a:lnTo>
                    <a:pt x="239" y="7"/>
                  </a:lnTo>
                  <a:lnTo>
                    <a:pt x="242" y="8"/>
                  </a:lnTo>
                  <a:lnTo>
                    <a:pt x="236" y="13"/>
                  </a:lnTo>
                  <a:lnTo>
                    <a:pt x="243" y="10"/>
                  </a:lnTo>
                  <a:lnTo>
                    <a:pt x="242" y="8"/>
                  </a:lnTo>
                  <a:lnTo>
                    <a:pt x="241" y="6"/>
                  </a:lnTo>
                  <a:lnTo>
                    <a:pt x="239" y="5"/>
                  </a:lnTo>
                  <a:lnTo>
                    <a:pt x="238" y="4"/>
                  </a:lnTo>
                  <a:lnTo>
                    <a:pt x="236" y="3"/>
                  </a:lnTo>
                  <a:lnTo>
                    <a:pt x="234" y="2"/>
                  </a:lnTo>
                  <a:lnTo>
                    <a:pt x="231" y="8"/>
                  </a:lnTo>
                  <a:lnTo>
                    <a:pt x="236" y="3"/>
                  </a:lnTo>
                  <a:lnTo>
                    <a:pt x="235" y="2"/>
                  </a:lnTo>
                  <a:lnTo>
                    <a:pt x="233" y="1"/>
                  </a:lnTo>
                  <a:lnTo>
                    <a:pt x="230" y="0"/>
                  </a:lnTo>
                  <a:lnTo>
                    <a:pt x="228" y="0"/>
                  </a:lnTo>
                  <a:lnTo>
                    <a:pt x="227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6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8" y="8"/>
                  </a:lnTo>
                  <a:lnTo>
                    <a:pt x="15" y="2"/>
                  </a:lnTo>
                  <a:lnTo>
                    <a:pt x="13" y="3"/>
                  </a:lnTo>
                  <a:lnTo>
                    <a:pt x="11" y="4"/>
                  </a:lnTo>
                  <a:lnTo>
                    <a:pt x="10" y="5"/>
                  </a:lnTo>
                  <a:lnTo>
                    <a:pt x="9" y="6"/>
                  </a:lnTo>
                  <a:lnTo>
                    <a:pt x="8" y="8"/>
                  </a:lnTo>
                  <a:lnTo>
                    <a:pt x="7" y="10"/>
                  </a:lnTo>
                  <a:lnTo>
                    <a:pt x="13" y="13"/>
                  </a:lnTo>
                  <a:lnTo>
                    <a:pt x="8" y="8"/>
                  </a:lnTo>
                  <a:lnTo>
                    <a:pt x="7" y="9"/>
                  </a:lnTo>
                  <a:lnTo>
                    <a:pt x="5" y="11"/>
                  </a:lnTo>
                  <a:lnTo>
                    <a:pt x="4" y="13"/>
                  </a:lnTo>
                  <a:lnTo>
                    <a:pt x="3" y="16"/>
                  </a:lnTo>
                  <a:lnTo>
                    <a:pt x="3" y="18"/>
                  </a:lnTo>
                  <a:lnTo>
                    <a:pt x="10" y="18"/>
                  </a:lnTo>
                  <a:lnTo>
                    <a:pt x="4" y="15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2" y="21"/>
                  </a:lnTo>
                  <a:lnTo>
                    <a:pt x="1" y="23"/>
                  </a:lnTo>
                  <a:lnTo>
                    <a:pt x="1" y="25"/>
                  </a:lnTo>
                  <a:lnTo>
                    <a:pt x="8" y="25"/>
                  </a:lnTo>
                  <a:lnTo>
                    <a:pt x="2" y="22"/>
                  </a:lnTo>
                  <a:lnTo>
                    <a:pt x="1" y="24"/>
                  </a:lnTo>
                  <a:lnTo>
                    <a:pt x="0" y="27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157"/>
                  </a:lnTo>
                  <a:lnTo>
                    <a:pt x="0" y="160"/>
                  </a:lnTo>
                  <a:lnTo>
                    <a:pt x="0" y="163"/>
                  </a:lnTo>
                  <a:lnTo>
                    <a:pt x="1" y="166"/>
                  </a:lnTo>
                  <a:lnTo>
                    <a:pt x="2" y="168"/>
                  </a:lnTo>
                  <a:lnTo>
                    <a:pt x="8" y="165"/>
                  </a:lnTo>
                  <a:lnTo>
                    <a:pt x="1" y="165"/>
                  </a:lnTo>
                  <a:lnTo>
                    <a:pt x="1" y="168"/>
                  </a:lnTo>
                  <a:lnTo>
                    <a:pt x="2" y="171"/>
                  </a:lnTo>
                  <a:lnTo>
                    <a:pt x="3" y="173"/>
                  </a:lnTo>
                  <a:lnTo>
                    <a:pt x="4" y="175"/>
                  </a:lnTo>
                  <a:lnTo>
                    <a:pt x="10" y="172"/>
                  </a:lnTo>
                  <a:lnTo>
                    <a:pt x="3" y="172"/>
                  </a:lnTo>
                  <a:lnTo>
                    <a:pt x="3" y="174"/>
                  </a:lnTo>
                  <a:lnTo>
                    <a:pt x="4" y="177"/>
                  </a:lnTo>
                  <a:lnTo>
                    <a:pt x="5" y="179"/>
                  </a:lnTo>
                  <a:lnTo>
                    <a:pt x="7" y="181"/>
                  </a:lnTo>
                  <a:lnTo>
                    <a:pt x="8" y="182"/>
                  </a:lnTo>
                  <a:lnTo>
                    <a:pt x="13" y="177"/>
                  </a:lnTo>
                  <a:lnTo>
                    <a:pt x="7" y="180"/>
                  </a:lnTo>
                  <a:lnTo>
                    <a:pt x="8" y="182"/>
                  </a:lnTo>
                  <a:lnTo>
                    <a:pt x="9" y="184"/>
                  </a:lnTo>
                  <a:lnTo>
                    <a:pt x="10" y="185"/>
                  </a:lnTo>
                  <a:lnTo>
                    <a:pt x="11" y="186"/>
                  </a:lnTo>
                  <a:lnTo>
                    <a:pt x="13" y="187"/>
                  </a:lnTo>
                  <a:lnTo>
                    <a:pt x="15" y="188"/>
                  </a:lnTo>
                  <a:lnTo>
                    <a:pt x="18" y="182"/>
                  </a:lnTo>
                  <a:lnTo>
                    <a:pt x="13" y="187"/>
                  </a:lnTo>
                  <a:lnTo>
                    <a:pt x="14" y="188"/>
                  </a:lnTo>
                  <a:lnTo>
                    <a:pt x="16" y="189"/>
                  </a:lnTo>
                  <a:lnTo>
                    <a:pt x="19" y="190"/>
                  </a:lnTo>
                  <a:lnTo>
                    <a:pt x="21" y="190"/>
                  </a:lnTo>
                  <a:lnTo>
                    <a:pt x="22" y="190"/>
                  </a:lnTo>
                  <a:lnTo>
                    <a:pt x="227" y="190"/>
                  </a:lnTo>
                  <a:lnTo>
                    <a:pt x="228" y="190"/>
                  </a:lnTo>
                  <a:lnTo>
                    <a:pt x="230" y="190"/>
                  </a:lnTo>
                  <a:lnTo>
                    <a:pt x="233" y="189"/>
                  </a:lnTo>
                  <a:lnTo>
                    <a:pt x="235" y="188"/>
                  </a:lnTo>
                  <a:lnTo>
                    <a:pt x="236" y="187"/>
                  </a:lnTo>
                  <a:lnTo>
                    <a:pt x="231" y="182"/>
                  </a:lnTo>
                  <a:lnTo>
                    <a:pt x="234" y="188"/>
                  </a:lnTo>
                  <a:lnTo>
                    <a:pt x="236" y="187"/>
                  </a:lnTo>
                  <a:lnTo>
                    <a:pt x="238" y="186"/>
                  </a:lnTo>
                  <a:lnTo>
                    <a:pt x="239" y="185"/>
                  </a:lnTo>
                  <a:lnTo>
                    <a:pt x="241" y="184"/>
                  </a:lnTo>
                  <a:lnTo>
                    <a:pt x="242" y="182"/>
                  </a:lnTo>
                  <a:lnTo>
                    <a:pt x="243" y="180"/>
                  </a:lnTo>
                  <a:lnTo>
                    <a:pt x="242" y="182"/>
                  </a:lnTo>
                  <a:lnTo>
                    <a:pt x="236" y="177"/>
                  </a:lnTo>
                  <a:lnTo>
                    <a:pt x="239" y="183"/>
                  </a:lnTo>
                  <a:lnTo>
                    <a:pt x="242" y="182"/>
                  </a:lnTo>
                  <a:lnTo>
                    <a:pt x="244" y="181"/>
                  </a:lnTo>
                  <a:lnTo>
                    <a:pt x="245" y="179"/>
                  </a:lnTo>
                  <a:lnTo>
                    <a:pt x="246" y="177"/>
                  </a:lnTo>
                  <a:lnTo>
                    <a:pt x="247" y="174"/>
                  </a:lnTo>
                  <a:lnTo>
                    <a:pt x="247" y="172"/>
                  </a:lnTo>
                  <a:lnTo>
                    <a:pt x="239" y="172"/>
                  </a:lnTo>
                  <a:lnTo>
                    <a:pt x="246" y="175"/>
                  </a:lnTo>
                  <a:lnTo>
                    <a:pt x="247" y="173"/>
                  </a:lnTo>
                  <a:lnTo>
                    <a:pt x="248" y="171"/>
                  </a:lnTo>
                  <a:lnTo>
                    <a:pt x="249" y="168"/>
                  </a:lnTo>
                  <a:lnTo>
                    <a:pt x="249" y="165"/>
                  </a:lnTo>
                  <a:lnTo>
                    <a:pt x="242" y="165"/>
                  </a:lnTo>
                  <a:lnTo>
                    <a:pt x="248" y="168"/>
                  </a:lnTo>
                  <a:lnTo>
                    <a:pt x="249" y="166"/>
                  </a:lnTo>
                  <a:lnTo>
                    <a:pt x="250" y="163"/>
                  </a:lnTo>
                  <a:lnTo>
                    <a:pt x="250" y="160"/>
                  </a:lnTo>
                  <a:lnTo>
                    <a:pt x="250" y="157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60" name="Freeform 84"/>
            <p:cNvSpPr>
              <a:spLocks/>
            </p:cNvSpPr>
            <p:nvPr/>
          </p:nvSpPr>
          <p:spPr bwMode="auto">
            <a:xfrm>
              <a:off x="753" y="8384"/>
              <a:ext cx="147" cy="16"/>
            </a:xfrm>
            <a:custGeom>
              <a:avLst/>
              <a:gdLst>
                <a:gd name="T0" fmla="*/ 0 w 147"/>
                <a:gd name="T1" fmla="*/ 8 h 16"/>
                <a:gd name="T2" fmla="*/ 5 w 147"/>
                <a:gd name="T3" fmla="*/ 16 h 16"/>
                <a:gd name="T4" fmla="*/ 147 w 147"/>
                <a:gd name="T5" fmla="*/ 16 h 16"/>
                <a:gd name="T6" fmla="*/ 147 w 147"/>
                <a:gd name="T7" fmla="*/ 0 h 16"/>
                <a:gd name="T8" fmla="*/ 5 w 147"/>
                <a:gd name="T9" fmla="*/ 0 h 16"/>
                <a:gd name="T10" fmla="*/ 0 w 147"/>
                <a:gd name="T11" fmla="*/ 8 h 16"/>
                <a:gd name="T12" fmla="*/ 0 w 147"/>
                <a:gd name="T13" fmla="*/ 16 h 16"/>
                <a:gd name="T14" fmla="*/ 5 w 147"/>
                <a:gd name="T15" fmla="*/ 16 h 16"/>
                <a:gd name="T16" fmla="*/ 0 w 147"/>
                <a:gd name="T17" fmla="*/ 8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"/>
                <a:gd name="T28" fmla="*/ 0 h 16"/>
                <a:gd name="T29" fmla="*/ 147 w 147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" h="16">
                  <a:moveTo>
                    <a:pt x="0" y="8"/>
                  </a:moveTo>
                  <a:lnTo>
                    <a:pt x="5" y="16"/>
                  </a:lnTo>
                  <a:lnTo>
                    <a:pt x="147" y="16"/>
                  </a:lnTo>
                  <a:lnTo>
                    <a:pt x="147" y="0"/>
                  </a:lnTo>
                  <a:lnTo>
                    <a:pt x="5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5" y="1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61" name="Freeform 85"/>
            <p:cNvSpPr>
              <a:spLocks/>
            </p:cNvSpPr>
            <p:nvPr/>
          </p:nvSpPr>
          <p:spPr bwMode="auto">
            <a:xfrm>
              <a:off x="753" y="8255"/>
              <a:ext cx="8" cy="137"/>
            </a:xfrm>
            <a:custGeom>
              <a:avLst/>
              <a:gdLst>
                <a:gd name="T0" fmla="*/ 4 w 8"/>
                <a:gd name="T1" fmla="*/ 0 h 137"/>
                <a:gd name="T2" fmla="*/ 0 w 8"/>
                <a:gd name="T3" fmla="*/ 8 h 137"/>
                <a:gd name="T4" fmla="*/ 0 w 8"/>
                <a:gd name="T5" fmla="*/ 137 h 137"/>
                <a:gd name="T6" fmla="*/ 8 w 8"/>
                <a:gd name="T7" fmla="*/ 137 h 137"/>
                <a:gd name="T8" fmla="*/ 8 w 8"/>
                <a:gd name="T9" fmla="*/ 8 h 137"/>
                <a:gd name="T10" fmla="*/ 4 w 8"/>
                <a:gd name="T11" fmla="*/ 0 h 137"/>
                <a:gd name="T12" fmla="*/ 0 w 8"/>
                <a:gd name="T13" fmla="*/ 0 h 137"/>
                <a:gd name="T14" fmla="*/ 0 w 8"/>
                <a:gd name="T15" fmla="*/ 8 h 137"/>
                <a:gd name="T16" fmla="*/ 4 w 8"/>
                <a:gd name="T17" fmla="*/ 0 h 1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37"/>
                <a:gd name="T29" fmla="*/ 8 w 8"/>
                <a:gd name="T30" fmla="*/ 137 h 13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37">
                  <a:moveTo>
                    <a:pt x="4" y="0"/>
                  </a:moveTo>
                  <a:lnTo>
                    <a:pt x="0" y="8"/>
                  </a:lnTo>
                  <a:lnTo>
                    <a:pt x="0" y="137"/>
                  </a:lnTo>
                  <a:lnTo>
                    <a:pt x="8" y="137"/>
                  </a:lnTo>
                  <a:lnTo>
                    <a:pt x="8" y="8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62" name="Freeform 86"/>
            <p:cNvSpPr>
              <a:spLocks/>
            </p:cNvSpPr>
            <p:nvPr/>
          </p:nvSpPr>
          <p:spPr bwMode="auto">
            <a:xfrm>
              <a:off x="758" y="8255"/>
              <a:ext cx="71" cy="17"/>
            </a:xfrm>
            <a:custGeom>
              <a:avLst/>
              <a:gdLst>
                <a:gd name="T0" fmla="*/ 71 w 71"/>
                <a:gd name="T1" fmla="*/ 17 h 17"/>
                <a:gd name="T2" fmla="*/ 71 w 71"/>
                <a:gd name="T3" fmla="*/ 0 h 17"/>
                <a:gd name="T4" fmla="*/ 0 w 71"/>
                <a:gd name="T5" fmla="*/ 0 h 17"/>
                <a:gd name="T6" fmla="*/ 0 w 71"/>
                <a:gd name="T7" fmla="*/ 17 h 17"/>
                <a:gd name="T8" fmla="*/ 71 w 71"/>
                <a:gd name="T9" fmla="*/ 17 h 17"/>
                <a:gd name="T10" fmla="*/ 71 w 71"/>
                <a:gd name="T11" fmla="*/ 0 h 17"/>
                <a:gd name="T12" fmla="*/ 71 w 71"/>
                <a:gd name="T13" fmla="*/ 1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"/>
                <a:gd name="T22" fmla="*/ 0 h 17"/>
                <a:gd name="T23" fmla="*/ 71 w 71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" h="17">
                  <a:moveTo>
                    <a:pt x="71" y="17"/>
                  </a:moveTo>
                  <a:lnTo>
                    <a:pt x="71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71" y="17"/>
                  </a:lnTo>
                  <a:lnTo>
                    <a:pt x="71" y="0"/>
                  </a:lnTo>
                  <a:lnTo>
                    <a:pt x="71" y="17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63" name="Freeform 87"/>
            <p:cNvSpPr>
              <a:spLocks/>
            </p:cNvSpPr>
            <p:nvPr/>
          </p:nvSpPr>
          <p:spPr bwMode="auto">
            <a:xfrm>
              <a:off x="829" y="8255"/>
              <a:ext cx="76" cy="17"/>
            </a:xfrm>
            <a:custGeom>
              <a:avLst/>
              <a:gdLst>
                <a:gd name="T0" fmla="*/ 76 w 76"/>
                <a:gd name="T1" fmla="*/ 8 h 17"/>
                <a:gd name="T2" fmla="*/ 71 w 76"/>
                <a:gd name="T3" fmla="*/ 0 h 17"/>
                <a:gd name="T4" fmla="*/ 0 w 76"/>
                <a:gd name="T5" fmla="*/ 0 h 17"/>
                <a:gd name="T6" fmla="*/ 0 w 76"/>
                <a:gd name="T7" fmla="*/ 17 h 17"/>
                <a:gd name="T8" fmla="*/ 71 w 76"/>
                <a:gd name="T9" fmla="*/ 17 h 17"/>
                <a:gd name="T10" fmla="*/ 76 w 76"/>
                <a:gd name="T11" fmla="*/ 8 h 17"/>
                <a:gd name="T12" fmla="*/ 76 w 76"/>
                <a:gd name="T13" fmla="*/ 0 h 17"/>
                <a:gd name="T14" fmla="*/ 71 w 76"/>
                <a:gd name="T15" fmla="*/ 0 h 17"/>
                <a:gd name="T16" fmla="*/ 76 w 76"/>
                <a:gd name="T17" fmla="*/ 8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6"/>
                <a:gd name="T28" fmla="*/ 0 h 17"/>
                <a:gd name="T29" fmla="*/ 76 w 76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6" h="17">
                  <a:moveTo>
                    <a:pt x="76" y="8"/>
                  </a:moveTo>
                  <a:lnTo>
                    <a:pt x="71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71" y="17"/>
                  </a:lnTo>
                  <a:lnTo>
                    <a:pt x="76" y="8"/>
                  </a:lnTo>
                  <a:lnTo>
                    <a:pt x="76" y="0"/>
                  </a:lnTo>
                  <a:lnTo>
                    <a:pt x="71" y="0"/>
                  </a:lnTo>
                  <a:lnTo>
                    <a:pt x="76" y="8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64" name="Rectangle 88"/>
            <p:cNvSpPr>
              <a:spLocks noChangeArrowheads="1"/>
            </p:cNvSpPr>
            <p:nvPr/>
          </p:nvSpPr>
          <p:spPr bwMode="auto">
            <a:xfrm>
              <a:off x="897" y="8263"/>
              <a:ext cx="8" cy="129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65" name="Rectangle 89"/>
            <p:cNvSpPr>
              <a:spLocks noChangeArrowheads="1"/>
            </p:cNvSpPr>
            <p:nvPr/>
          </p:nvSpPr>
          <p:spPr bwMode="auto">
            <a:xfrm>
              <a:off x="758" y="8320"/>
              <a:ext cx="142" cy="15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66" name="Rectangle 90"/>
            <p:cNvSpPr>
              <a:spLocks noChangeArrowheads="1"/>
            </p:cNvSpPr>
            <p:nvPr/>
          </p:nvSpPr>
          <p:spPr bwMode="auto">
            <a:xfrm>
              <a:off x="824" y="8262"/>
              <a:ext cx="9" cy="65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9" name="Group 91"/>
          <p:cNvGrpSpPr>
            <a:grpSpLocks/>
          </p:cNvGrpSpPr>
          <p:nvPr/>
        </p:nvGrpSpPr>
        <p:grpSpPr bwMode="auto">
          <a:xfrm>
            <a:off x="2843213" y="2806700"/>
            <a:ext cx="433387" cy="334963"/>
            <a:chOff x="1833" y="8237"/>
            <a:chExt cx="286" cy="189"/>
          </a:xfrm>
        </p:grpSpPr>
        <p:sp>
          <p:nvSpPr>
            <p:cNvPr id="17650" name="Freeform 92"/>
            <p:cNvSpPr>
              <a:spLocks/>
            </p:cNvSpPr>
            <p:nvPr/>
          </p:nvSpPr>
          <p:spPr bwMode="auto">
            <a:xfrm>
              <a:off x="1970" y="8415"/>
              <a:ext cx="11" cy="11"/>
            </a:xfrm>
            <a:custGeom>
              <a:avLst/>
              <a:gdLst>
                <a:gd name="T0" fmla="*/ 10 w 11"/>
                <a:gd name="T1" fmla="*/ 0 h 11"/>
                <a:gd name="T2" fmla="*/ 0 w 11"/>
                <a:gd name="T3" fmla="*/ 10 h 11"/>
                <a:gd name="T4" fmla="*/ 1 w 11"/>
                <a:gd name="T5" fmla="*/ 11 h 11"/>
                <a:gd name="T6" fmla="*/ 11 w 11"/>
                <a:gd name="T7" fmla="*/ 1 h 11"/>
                <a:gd name="T8" fmla="*/ 10 w 11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1"/>
                <a:gd name="T17" fmla="*/ 11 w 11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1">
                  <a:moveTo>
                    <a:pt x="10" y="0"/>
                  </a:moveTo>
                  <a:lnTo>
                    <a:pt x="0" y="10"/>
                  </a:lnTo>
                  <a:lnTo>
                    <a:pt x="1" y="11"/>
                  </a:lnTo>
                  <a:lnTo>
                    <a:pt x="11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51" name="Freeform 93"/>
            <p:cNvSpPr>
              <a:spLocks/>
            </p:cNvSpPr>
            <p:nvPr/>
          </p:nvSpPr>
          <p:spPr bwMode="auto">
            <a:xfrm>
              <a:off x="1840" y="8244"/>
              <a:ext cx="272" cy="168"/>
            </a:xfrm>
            <a:custGeom>
              <a:avLst/>
              <a:gdLst>
                <a:gd name="T0" fmla="*/ 272 w 272"/>
                <a:gd name="T1" fmla="*/ 146 h 168"/>
                <a:gd name="T2" fmla="*/ 271 w 272"/>
                <a:gd name="T3" fmla="*/ 151 h 168"/>
                <a:gd name="T4" fmla="*/ 270 w 272"/>
                <a:gd name="T5" fmla="*/ 155 h 168"/>
                <a:gd name="T6" fmla="*/ 268 w 272"/>
                <a:gd name="T7" fmla="*/ 159 h 168"/>
                <a:gd name="T8" fmla="*/ 266 w 272"/>
                <a:gd name="T9" fmla="*/ 162 h 168"/>
                <a:gd name="T10" fmla="*/ 263 w 272"/>
                <a:gd name="T11" fmla="*/ 165 h 168"/>
                <a:gd name="T12" fmla="*/ 259 w 272"/>
                <a:gd name="T13" fmla="*/ 167 h 168"/>
                <a:gd name="T14" fmla="*/ 255 w 272"/>
                <a:gd name="T15" fmla="*/ 168 h 168"/>
                <a:gd name="T16" fmla="*/ 18 w 272"/>
                <a:gd name="T17" fmla="*/ 168 h 168"/>
                <a:gd name="T18" fmla="*/ 15 w 272"/>
                <a:gd name="T19" fmla="*/ 167 h 168"/>
                <a:gd name="T20" fmla="*/ 12 w 272"/>
                <a:gd name="T21" fmla="*/ 166 h 168"/>
                <a:gd name="T22" fmla="*/ 8 w 272"/>
                <a:gd name="T23" fmla="*/ 164 h 168"/>
                <a:gd name="T24" fmla="*/ 5 w 272"/>
                <a:gd name="T25" fmla="*/ 161 h 168"/>
                <a:gd name="T26" fmla="*/ 3 w 272"/>
                <a:gd name="T27" fmla="*/ 157 h 168"/>
                <a:gd name="T28" fmla="*/ 1 w 272"/>
                <a:gd name="T29" fmla="*/ 153 h 168"/>
                <a:gd name="T30" fmla="*/ 0 w 272"/>
                <a:gd name="T31" fmla="*/ 148 h 168"/>
                <a:gd name="T32" fmla="*/ 0 w 272"/>
                <a:gd name="T33" fmla="*/ 143 h 168"/>
                <a:gd name="T34" fmla="*/ 0 w 272"/>
                <a:gd name="T35" fmla="*/ 22 h 168"/>
                <a:gd name="T36" fmla="*/ 1 w 272"/>
                <a:gd name="T37" fmla="*/ 17 h 168"/>
                <a:gd name="T38" fmla="*/ 2 w 272"/>
                <a:gd name="T39" fmla="*/ 13 h 168"/>
                <a:gd name="T40" fmla="*/ 4 w 272"/>
                <a:gd name="T41" fmla="*/ 9 h 168"/>
                <a:gd name="T42" fmla="*/ 6 w 272"/>
                <a:gd name="T43" fmla="*/ 6 h 168"/>
                <a:gd name="T44" fmla="*/ 10 w 272"/>
                <a:gd name="T45" fmla="*/ 3 h 168"/>
                <a:gd name="T46" fmla="*/ 13 w 272"/>
                <a:gd name="T47" fmla="*/ 1 h 168"/>
                <a:gd name="T48" fmla="*/ 17 w 272"/>
                <a:gd name="T49" fmla="*/ 0 h 168"/>
                <a:gd name="T50" fmla="*/ 253 w 272"/>
                <a:gd name="T51" fmla="*/ 0 h 168"/>
                <a:gd name="T52" fmla="*/ 257 w 272"/>
                <a:gd name="T53" fmla="*/ 0 h 168"/>
                <a:gd name="T54" fmla="*/ 260 w 272"/>
                <a:gd name="T55" fmla="*/ 2 h 168"/>
                <a:gd name="T56" fmla="*/ 264 w 272"/>
                <a:gd name="T57" fmla="*/ 4 h 168"/>
                <a:gd name="T58" fmla="*/ 267 w 272"/>
                <a:gd name="T59" fmla="*/ 7 h 168"/>
                <a:gd name="T60" fmla="*/ 269 w 272"/>
                <a:gd name="T61" fmla="*/ 11 h 168"/>
                <a:gd name="T62" fmla="*/ 271 w 272"/>
                <a:gd name="T63" fmla="*/ 15 h 168"/>
                <a:gd name="T64" fmla="*/ 272 w 272"/>
                <a:gd name="T65" fmla="*/ 20 h 168"/>
                <a:gd name="T66" fmla="*/ 272 w 272"/>
                <a:gd name="T67" fmla="*/ 25 h 16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72"/>
                <a:gd name="T103" fmla="*/ 0 h 168"/>
                <a:gd name="T104" fmla="*/ 272 w 272"/>
                <a:gd name="T105" fmla="*/ 168 h 16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72" h="168">
                  <a:moveTo>
                    <a:pt x="272" y="143"/>
                  </a:moveTo>
                  <a:lnTo>
                    <a:pt x="272" y="146"/>
                  </a:lnTo>
                  <a:lnTo>
                    <a:pt x="272" y="148"/>
                  </a:lnTo>
                  <a:lnTo>
                    <a:pt x="271" y="151"/>
                  </a:lnTo>
                  <a:lnTo>
                    <a:pt x="271" y="153"/>
                  </a:lnTo>
                  <a:lnTo>
                    <a:pt x="270" y="155"/>
                  </a:lnTo>
                  <a:lnTo>
                    <a:pt x="269" y="157"/>
                  </a:lnTo>
                  <a:lnTo>
                    <a:pt x="268" y="159"/>
                  </a:lnTo>
                  <a:lnTo>
                    <a:pt x="267" y="161"/>
                  </a:lnTo>
                  <a:lnTo>
                    <a:pt x="266" y="162"/>
                  </a:lnTo>
                  <a:lnTo>
                    <a:pt x="264" y="164"/>
                  </a:lnTo>
                  <a:lnTo>
                    <a:pt x="263" y="165"/>
                  </a:lnTo>
                  <a:lnTo>
                    <a:pt x="260" y="166"/>
                  </a:lnTo>
                  <a:lnTo>
                    <a:pt x="259" y="167"/>
                  </a:lnTo>
                  <a:lnTo>
                    <a:pt x="257" y="167"/>
                  </a:lnTo>
                  <a:lnTo>
                    <a:pt x="255" y="168"/>
                  </a:lnTo>
                  <a:lnTo>
                    <a:pt x="253" y="168"/>
                  </a:lnTo>
                  <a:lnTo>
                    <a:pt x="18" y="168"/>
                  </a:lnTo>
                  <a:lnTo>
                    <a:pt x="17" y="168"/>
                  </a:lnTo>
                  <a:lnTo>
                    <a:pt x="15" y="167"/>
                  </a:lnTo>
                  <a:lnTo>
                    <a:pt x="13" y="167"/>
                  </a:lnTo>
                  <a:lnTo>
                    <a:pt x="12" y="166"/>
                  </a:lnTo>
                  <a:lnTo>
                    <a:pt x="10" y="165"/>
                  </a:lnTo>
                  <a:lnTo>
                    <a:pt x="8" y="164"/>
                  </a:lnTo>
                  <a:lnTo>
                    <a:pt x="6" y="162"/>
                  </a:lnTo>
                  <a:lnTo>
                    <a:pt x="5" y="161"/>
                  </a:lnTo>
                  <a:lnTo>
                    <a:pt x="4" y="159"/>
                  </a:lnTo>
                  <a:lnTo>
                    <a:pt x="3" y="157"/>
                  </a:lnTo>
                  <a:lnTo>
                    <a:pt x="2" y="155"/>
                  </a:lnTo>
                  <a:lnTo>
                    <a:pt x="1" y="153"/>
                  </a:lnTo>
                  <a:lnTo>
                    <a:pt x="1" y="151"/>
                  </a:lnTo>
                  <a:lnTo>
                    <a:pt x="0" y="148"/>
                  </a:lnTo>
                  <a:lnTo>
                    <a:pt x="0" y="146"/>
                  </a:lnTo>
                  <a:lnTo>
                    <a:pt x="0" y="143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2" y="13"/>
                  </a:lnTo>
                  <a:lnTo>
                    <a:pt x="3" y="11"/>
                  </a:lnTo>
                  <a:lnTo>
                    <a:pt x="4" y="9"/>
                  </a:lnTo>
                  <a:lnTo>
                    <a:pt x="5" y="7"/>
                  </a:lnTo>
                  <a:lnTo>
                    <a:pt x="6" y="6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2" y="2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253" y="0"/>
                  </a:lnTo>
                  <a:lnTo>
                    <a:pt x="255" y="0"/>
                  </a:lnTo>
                  <a:lnTo>
                    <a:pt x="257" y="0"/>
                  </a:lnTo>
                  <a:lnTo>
                    <a:pt x="259" y="1"/>
                  </a:lnTo>
                  <a:lnTo>
                    <a:pt x="260" y="2"/>
                  </a:lnTo>
                  <a:lnTo>
                    <a:pt x="263" y="3"/>
                  </a:lnTo>
                  <a:lnTo>
                    <a:pt x="264" y="4"/>
                  </a:lnTo>
                  <a:lnTo>
                    <a:pt x="266" y="6"/>
                  </a:lnTo>
                  <a:lnTo>
                    <a:pt x="267" y="7"/>
                  </a:lnTo>
                  <a:lnTo>
                    <a:pt x="268" y="9"/>
                  </a:lnTo>
                  <a:lnTo>
                    <a:pt x="269" y="11"/>
                  </a:lnTo>
                  <a:lnTo>
                    <a:pt x="270" y="13"/>
                  </a:lnTo>
                  <a:lnTo>
                    <a:pt x="271" y="15"/>
                  </a:lnTo>
                  <a:lnTo>
                    <a:pt x="271" y="17"/>
                  </a:lnTo>
                  <a:lnTo>
                    <a:pt x="272" y="20"/>
                  </a:lnTo>
                  <a:lnTo>
                    <a:pt x="272" y="22"/>
                  </a:lnTo>
                  <a:lnTo>
                    <a:pt x="272" y="25"/>
                  </a:lnTo>
                  <a:lnTo>
                    <a:pt x="272" y="143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52" name="Freeform 94"/>
            <p:cNvSpPr>
              <a:spLocks/>
            </p:cNvSpPr>
            <p:nvPr/>
          </p:nvSpPr>
          <p:spPr bwMode="auto">
            <a:xfrm>
              <a:off x="1833" y="8237"/>
              <a:ext cx="286" cy="182"/>
            </a:xfrm>
            <a:custGeom>
              <a:avLst/>
              <a:gdLst>
                <a:gd name="T0" fmla="*/ 279 w 286"/>
                <a:gd name="T1" fmla="*/ 155 h 182"/>
                <a:gd name="T2" fmla="*/ 278 w 286"/>
                <a:gd name="T3" fmla="*/ 160 h 182"/>
                <a:gd name="T4" fmla="*/ 269 w 286"/>
                <a:gd name="T5" fmla="*/ 163 h 182"/>
                <a:gd name="T6" fmla="*/ 265 w 286"/>
                <a:gd name="T7" fmla="*/ 166 h 182"/>
                <a:gd name="T8" fmla="*/ 262 w 286"/>
                <a:gd name="T9" fmla="*/ 168 h 182"/>
                <a:gd name="T10" fmla="*/ 266 w 286"/>
                <a:gd name="T11" fmla="*/ 167 h 182"/>
                <a:gd name="T12" fmla="*/ 259 w 286"/>
                <a:gd name="T13" fmla="*/ 169 h 182"/>
                <a:gd name="T14" fmla="*/ 24 w 286"/>
                <a:gd name="T15" fmla="*/ 168 h 182"/>
                <a:gd name="T16" fmla="*/ 22 w 286"/>
                <a:gd name="T17" fmla="*/ 167 h 182"/>
                <a:gd name="T18" fmla="*/ 24 w 286"/>
                <a:gd name="T19" fmla="*/ 168 h 182"/>
                <a:gd name="T20" fmla="*/ 21 w 286"/>
                <a:gd name="T21" fmla="*/ 166 h 182"/>
                <a:gd name="T22" fmla="*/ 18 w 286"/>
                <a:gd name="T23" fmla="*/ 163 h 182"/>
                <a:gd name="T24" fmla="*/ 15 w 286"/>
                <a:gd name="T25" fmla="*/ 160 h 182"/>
                <a:gd name="T26" fmla="*/ 7 w 286"/>
                <a:gd name="T27" fmla="*/ 155 h 182"/>
                <a:gd name="T28" fmla="*/ 14 w 286"/>
                <a:gd name="T29" fmla="*/ 29 h 182"/>
                <a:gd name="T30" fmla="*/ 15 w 286"/>
                <a:gd name="T31" fmla="*/ 24 h 182"/>
                <a:gd name="T32" fmla="*/ 15 w 286"/>
                <a:gd name="T33" fmla="*/ 23 h 182"/>
                <a:gd name="T34" fmla="*/ 18 w 286"/>
                <a:gd name="T35" fmla="*/ 19 h 182"/>
                <a:gd name="T36" fmla="*/ 20 w 286"/>
                <a:gd name="T37" fmla="*/ 16 h 182"/>
                <a:gd name="T38" fmla="*/ 23 w 286"/>
                <a:gd name="T39" fmla="*/ 14 h 182"/>
                <a:gd name="T40" fmla="*/ 25 w 286"/>
                <a:gd name="T41" fmla="*/ 14 h 182"/>
                <a:gd name="T42" fmla="*/ 261 w 286"/>
                <a:gd name="T43" fmla="*/ 13 h 182"/>
                <a:gd name="T44" fmla="*/ 264 w 286"/>
                <a:gd name="T45" fmla="*/ 15 h 182"/>
                <a:gd name="T46" fmla="*/ 267 w 286"/>
                <a:gd name="T47" fmla="*/ 18 h 182"/>
                <a:gd name="T48" fmla="*/ 270 w 286"/>
                <a:gd name="T49" fmla="*/ 21 h 182"/>
                <a:gd name="T50" fmla="*/ 271 w 286"/>
                <a:gd name="T51" fmla="*/ 24 h 182"/>
                <a:gd name="T52" fmla="*/ 272 w 286"/>
                <a:gd name="T53" fmla="*/ 27 h 182"/>
                <a:gd name="T54" fmla="*/ 286 w 286"/>
                <a:gd name="T55" fmla="*/ 32 h 182"/>
                <a:gd name="T56" fmla="*/ 285 w 286"/>
                <a:gd name="T57" fmla="*/ 22 h 182"/>
                <a:gd name="T58" fmla="*/ 284 w 286"/>
                <a:gd name="T59" fmla="*/ 19 h 182"/>
                <a:gd name="T60" fmla="*/ 280 w 286"/>
                <a:gd name="T61" fmla="*/ 11 h 182"/>
                <a:gd name="T62" fmla="*/ 275 w 286"/>
                <a:gd name="T63" fmla="*/ 5 h 182"/>
                <a:gd name="T64" fmla="*/ 272 w 286"/>
                <a:gd name="T65" fmla="*/ 3 h 182"/>
                <a:gd name="T66" fmla="*/ 262 w 286"/>
                <a:gd name="T67" fmla="*/ 0 h 182"/>
                <a:gd name="T68" fmla="*/ 22 w 286"/>
                <a:gd name="T69" fmla="*/ 0 h 182"/>
                <a:gd name="T70" fmla="*/ 13 w 286"/>
                <a:gd name="T71" fmla="*/ 4 h 182"/>
                <a:gd name="T72" fmla="*/ 10 w 286"/>
                <a:gd name="T73" fmla="*/ 6 h 182"/>
                <a:gd name="T74" fmla="*/ 5 w 286"/>
                <a:gd name="T75" fmla="*/ 13 h 182"/>
                <a:gd name="T76" fmla="*/ 1 w 286"/>
                <a:gd name="T77" fmla="*/ 22 h 182"/>
                <a:gd name="T78" fmla="*/ 1 w 286"/>
                <a:gd name="T79" fmla="*/ 25 h 182"/>
                <a:gd name="T80" fmla="*/ 0 w 286"/>
                <a:gd name="T81" fmla="*/ 150 h 182"/>
                <a:gd name="T82" fmla="*/ 2 w 286"/>
                <a:gd name="T83" fmla="*/ 160 h 182"/>
                <a:gd name="T84" fmla="*/ 2 w 286"/>
                <a:gd name="T85" fmla="*/ 163 h 182"/>
                <a:gd name="T86" fmla="*/ 6 w 286"/>
                <a:gd name="T87" fmla="*/ 171 h 182"/>
                <a:gd name="T88" fmla="*/ 11 w 286"/>
                <a:gd name="T89" fmla="*/ 177 h 182"/>
                <a:gd name="T90" fmla="*/ 14 w 286"/>
                <a:gd name="T91" fmla="*/ 179 h 182"/>
                <a:gd name="T92" fmla="*/ 19 w 286"/>
                <a:gd name="T93" fmla="*/ 180 h 182"/>
                <a:gd name="T94" fmla="*/ 260 w 286"/>
                <a:gd name="T95" fmla="*/ 182 h 182"/>
                <a:gd name="T96" fmla="*/ 267 w 286"/>
                <a:gd name="T97" fmla="*/ 180 h 182"/>
                <a:gd name="T98" fmla="*/ 270 w 286"/>
                <a:gd name="T99" fmla="*/ 180 h 182"/>
                <a:gd name="T100" fmla="*/ 273 w 286"/>
                <a:gd name="T101" fmla="*/ 178 h 182"/>
                <a:gd name="T102" fmla="*/ 279 w 286"/>
                <a:gd name="T103" fmla="*/ 173 h 182"/>
                <a:gd name="T104" fmla="*/ 284 w 286"/>
                <a:gd name="T105" fmla="*/ 163 h 182"/>
                <a:gd name="T106" fmla="*/ 278 w 286"/>
                <a:gd name="T107" fmla="*/ 158 h 182"/>
                <a:gd name="T108" fmla="*/ 286 w 286"/>
                <a:gd name="T109" fmla="*/ 153 h 18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86"/>
                <a:gd name="T166" fmla="*/ 0 h 182"/>
                <a:gd name="T167" fmla="*/ 286 w 286"/>
                <a:gd name="T168" fmla="*/ 182 h 18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86" h="182">
                  <a:moveTo>
                    <a:pt x="286" y="150"/>
                  </a:moveTo>
                  <a:lnTo>
                    <a:pt x="272" y="150"/>
                  </a:lnTo>
                  <a:lnTo>
                    <a:pt x="272" y="153"/>
                  </a:lnTo>
                  <a:lnTo>
                    <a:pt x="272" y="155"/>
                  </a:lnTo>
                  <a:lnTo>
                    <a:pt x="279" y="155"/>
                  </a:lnTo>
                  <a:lnTo>
                    <a:pt x="273" y="153"/>
                  </a:lnTo>
                  <a:lnTo>
                    <a:pt x="272" y="156"/>
                  </a:lnTo>
                  <a:lnTo>
                    <a:pt x="271" y="158"/>
                  </a:lnTo>
                  <a:lnTo>
                    <a:pt x="271" y="160"/>
                  </a:lnTo>
                  <a:lnTo>
                    <a:pt x="278" y="160"/>
                  </a:lnTo>
                  <a:lnTo>
                    <a:pt x="272" y="157"/>
                  </a:lnTo>
                  <a:lnTo>
                    <a:pt x="271" y="159"/>
                  </a:lnTo>
                  <a:lnTo>
                    <a:pt x="270" y="161"/>
                  </a:lnTo>
                  <a:lnTo>
                    <a:pt x="269" y="163"/>
                  </a:lnTo>
                  <a:lnTo>
                    <a:pt x="267" y="165"/>
                  </a:lnTo>
                  <a:lnTo>
                    <a:pt x="274" y="168"/>
                  </a:lnTo>
                  <a:lnTo>
                    <a:pt x="269" y="163"/>
                  </a:lnTo>
                  <a:lnTo>
                    <a:pt x="267" y="164"/>
                  </a:lnTo>
                  <a:lnTo>
                    <a:pt x="265" y="166"/>
                  </a:lnTo>
                  <a:lnTo>
                    <a:pt x="264" y="167"/>
                  </a:lnTo>
                  <a:lnTo>
                    <a:pt x="270" y="172"/>
                  </a:lnTo>
                  <a:lnTo>
                    <a:pt x="266" y="166"/>
                  </a:lnTo>
                  <a:lnTo>
                    <a:pt x="264" y="167"/>
                  </a:lnTo>
                  <a:lnTo>
                    <a:pt x="262" y="168"/>
                  </a:lnTo>
                  <a:lnTo>
                    <a:pt x="261" y="169"/>
                  </a:lnTo>
                  <a:lnTo>
                    <a:pt x="266" y="174"/>
                  </a:lnTo>
                  <a:lnTo>
                    <a:pt x="266" y="167"/>
                  </a:lnTo>
                  <a:lnTo>
                    <a:pt x="263" y="168"/>
                  </a:lnTo>
                  <a:lnTo>
                    <a:pt x="266" y="167"/>
                  </a:lnTo>
                  <a:lnTo>
                    <a:pt x="264" y="167"/>
                  </a:lnTo>
                  <a:lnTo>
                    <a:pt x="261" y="168"/>
                  </a:lnTo>
                  <a:lnTo>
                    <a:pt x="259" y="169"/>
                  </a:lnTo>
                  <a:lnTo>
                    <a:pt x="262" y="175"/>
                  </a:lnTo>
                  <a:lnTo>
                    <a:pt x="262" y="168"/>
                  </a:lnTo>
                  <a:lnTo>
                    <a:pt x="260" y="168"/>
                  </a:lnTo>
                  <a:lnTo>
                    <a:pt x="25" y="168"/>
                  </a:lnTo>
                  <a:lnTo>
                    <a:pt x="24" y="168"/>
                  </a:lnTo>
                  <a:lnTo>
                    <a:pt x="24" y="175"/>
                  </a:lnTo>
                  <a:lnTo>
                    <a:pt x="27" y="169"/>
                  </a:lnTo>
                  <a:lnTo>
                    <a:pt x="25" y="168"/>
                  </a:lnTo>
                  <a:lnTo>
                    <a:pt x="22" y="167"/>
                  </a:lnTo>
                  <a:lnTo>
                    <a:pt x="20" y="167"/>
                  </a:lnTo>
                  <a:lnTo>
                    <a:pt x="20" y="174"/>
                  </a:lnTo>
                  <a:lnTo>
                    <a:pt x="23" y="168"/>
                  </a:lnTo>
                  <a:lnTo>
                    <a:pt x="25" y="169"/>
                  </a:lnTo>
                  <a:lnTo>
                    <a:pt x="24" y="168"/>
                  </a:lnTo>
                  <a:lnTo>
                    <a:pt x="22" y="167"/>
                  </a:lnTo>
                  <a:lnTo>
                    <a:pt x="20" y="166"/>
                  </a:lnTo>
                  <a:lnTo>
                    <a:pt x="17" y="172"/>
                  </a:lnTo>
                  <a:lnTo>
                    <a:pt x="22" y="167"/>
                  </a:lnTo>
                  <a:lnTo>
                    <a:pt x="21" y="166"/>
                  </a:lnTo>
                  <a:lnTo>
                    <a:pt x="19" y="164"/>
                  </a:lnTo>
                  <a:lnTo>
                    <a:pt x="18" y="163"/>
                  </a:lnTo>
                  <a:lnTo>
                    <a:pt x="12" y="168"/>
                  </a:lnTo>
                  <a:lnTo>
                    <a:pt x="19" y="165"/>
                  </a:lnTo>
                  <a:lnTo>
                    <a:pt x="18" y="163"/>
                  </a:lnTo>
                  <a:lnTo>
                    <a:pt x="17" y="161"/>
                  </a:lnTo>
                  <a:lnTo>
                    <a:pt x="15" y="159"/>
                  </a:lnTo>
                  <a:lnTo>
                    <a:pt x="14" y="157"/>
                  </a:lnTo>
                  <a:lnTo>
                    <a:pt x="8" y="160"/>
                  </a:lnTo>
                  <a:lnTo>
                    <a:pt x="15" y="160"/>
                  </a:lnTo>
                  <a:lnTo>
                    <a:pt x="15" y="158"/>
                  </a:lnTo>
                  <a:lnTo>
                    <a:pt x="15" y="156"/>
                  </a:lnTo>
                  <a:lnTo>
                    <a:pt x="14" y="153"/>
                  </a:lnTo>
                  <a:lnTo>
                    <a:pt x="7" y="155"/>
                  </a:lnTo>
                  <a:lnTo>
                    <a:pt x="14" y="155"/>
                  </a:lnTo>
                  <a:lnTo>
                    <a:pt x="14" y="153"/>
                  </a:lnTo>
                  <a:lnTo>
                    <a:pt x="14" y="150"/>
                  </a:lnTo>
                  <a:lnTo>
                    <a:pt x="14" y="32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7" y="27"/>
                  </a:lnTo>
                  <a:lnTo>
                    <a:pt x="14" y="29"/>
                  </a:lnTo>
                  <a:lnTo>
                    <a:pt x="15" y="26"/>
                  </a:lnTo>
                  <a:lnTo>
                    <a:pt x="15" y="24"/>
                  </a:lnTo>
                  <a:lnTo>
                    <a:pt x="15" y="22"/>
                  </a:lnTo>
                  <a:lnTo>
                    <a:pt x="8" y="22"/>
                  </a:lnTo>
                  <a:lnTo>
                    <a:pt x="14" y="25"/>
                  </a:lnTo>
                  <a:lnTo>
                    <a:pt x="15" y="23"/>
                  </a:lnTo>
                  <a:lnTo>
                    <a:pt x="17" y="21"/>
                  </a:lnTo>
                  <a:lnTo>
                    <a:pt x="18" y="19"/>
                  </a:lnTo>
                  <a:lnTo>
                    <a:pt x="19" y="17"/>
                  </a:lnTo>
                  <a:lnTo>
                    <a:pt x="12" y="14"/>
                  </a:lnTo>
                  <a:lnTo>
                    <a:pt x="18" y="19"/>
                  </a:lnTo>
                  <a:lnTo>
                    <a:pt x="19" y="18"/>
                  </a:lnTo>
                  <a:lnTo>
                    <a:pt x="21" y="16"/>
                  </a:lnTo>
                  <a:lnTo>
                    <a:pt x="22" y="15"/>
                  </a:lnTo>
                  <a:lnTo>
                    <a:pt x="17" y="10"/>
                  </a:lnTo>
                  <a:lnTo>
                    <a:pt x="20" y="16"/>
                  </a:lnTo>
                  <a:lnTo>
                    <a:pt x="22" y="15"/>
                  </a:lnTo>
                  <a:lnTo>
                    <a:pt x="24" y="14"/>
                  </a:lnTo>
                  <a:lnTo>
                    <a:pt x="25" y="13"/>
                  </a:lnTo>
                  <a:lnTo>
                    <a:pt x="20" y="8"/>
                  </a:lnTo>
                  <a:lnTo>
                    <a:pt x="23" y="14"/>
                  </a:lnTo>
                  <a:lnTo>
                    <a:pt x="25" y="13"/>
                  </a:lnTo>
                  <a:lnTo>
                    <a:pt x="22" y="7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60" y="14"/>
                  </a:lnTo>
                  <a:lnTo>
                    <a:pt x="262" y="14"/>
                  </a:lnTo>
                  <a:lnTo>
                    <a:pt x="264" y="14"/>
                  </a:lnTo>
                  <a:lnTo>
                    <a:pt x="264" y="7"/>
                  </a:lnTo>
                  <a:lnTo>
                    <a:pt x="261" y="13"/>
                  </a:lnTo>
                  <a:lnTo>
                    <a:pt x="263" y="14"/>
                  </a:lnTo>
                  <a:lnTo>
                    <a:pt x="266" y="8"/>
                  </a:lnTo>
                  <a:lnTo>
                    <a:pt x="261" y="13"/>
                  </a:lnTo>
                  <a:lnTo>
                    <a:pt x="262" y="14"/>
                  </a:lnTo>
                  <a:lnTo>
                    <a:pt x="264" y="15"/>
                  </a:lnTo>
                  <a:lnTo>
                    <a:pt x="266" y="16"/>
                  </a:lnTo>
                  <a:lnTo>
                    <a:pt x="270" y="10"/>
                  </a:lnTo>
                  <a:lnTo>
                    <a:pt x="264" y="15"/>
                  </a:lnTo>
                  <a:lnTo>
                    <a:pt x="265" y="16"/>
                  </a:lnTo>
                  <a:lnTo>
                    <a:pt x="267" y="18"/>
                  </a:lnTo>
                  <a:lnTo>
                    <a:pt x="269" y="19"/>
                  </a:lnTo>
                  <a:lnTo>
                    <a:pt x="274" y="14"/>
                  </a:lnTo>
                  <a:lnTo>
                    <a:pt x="267" y="17"/>
                  </a:lnTo>
                  <a:lnTo>
                    <a:pt x="269" y="19"/>
                  </a:lnTo>
                  <a:lnTo>
                    <a:pt x="270" y="21"/>
                  </a:lnTo>
                  <a:lnTo>
                    <a:pt x="271" y="23"/>
                  </a:lnTo>
                  <a:lnTo>
                    <a:pt x="272" y="25"/>
                  </a:lnTo>
                  <a:lnTo>
                    <a:pt x="278" y="22"/>
                  </a:lnTo>
                  <a:lnTo>
                    <a:pt x="271" y="22"/>
                  </a:lnTo>
                  <a:lnTo>
                    <a:pt x="271" y="24"/>
                  </a:lnTo>
                  <a:lnTo>
                    <a:pt x="272" y="26"/>
                  </a:lnTo>
                  <a:lnTo>
                    <a:pt x="273" y="29"/>
                  </a:lnTo>
                  <a:lnTo>
                    <a:pt x="279" y="27"/>
                  </a:lnTo>
                  <a:lnTo>
                    <a:pt x="272" y="27"/>
                  </a:lnTo>
                  <a:lnTo>
                    <a:pt x="272" y="29"/>
                  </a:lnTo>
                  <a:lnTo>
                    <a:pt x="272" y="32"/>
                  </a:lnTo>
                  <a:lnTo>
                    <a:pt x="272" y="150"/>
                  </a:lnTo>
                  <a:lnTo>
                    <a:pt x="286" y="150"/>
                  </a:lnTo>
                  <a:lnTo>
                    <a:pt x="286" y="32"/>
                  </a:lnTo>
                  <a:lnTo>
                    <a:pt x="286" y="29"/>
                  </a:lnTo>
                  <a:lnTo>
                    <a:pt x="286" y="27"/>
                  </a:lnTo>
                  <a:lnTo>
                    <a:pt x="286" y="25"/>
                  </a:lnTo>
                  <a:lnTo>
                    <a:pt x="285" y="22"/>
                  </a:lnTo>
                  <a:lnTo>
                    <a:pt x="278" y="24"/>
                  </a:lnTo>
                  <a:lnTo>
                    <a:pt x="285" y="24"/>
                  </a:lnTo>
                  <a:lnTo>
                    <a:pt x="285" y="22"/>
                  </a:lnTo>
                  <a:lnTo>
                    <a:pt x="284" y="19"/>
                  </a:lnTo>
                  <a:lnTo>
                    <a:pt x="283" y="17"/>
                  </a:lnTo>
                  <a:lnTo>
                    <a:pt x="282" y="15"/>
                  </a:lnTo>
                  <a:lnTo>
                    <a:pt x="281" y="13"/>
                  </a:lnTo>
                  <a:lnTo>
                    <a:pt x="280" y="11"/>
                  </a:lnTo>
                  <a:lnTo>
                    <a:pt x="279" y="9"/>
                  </a:lnTo>
                  <a:lnTo>
                    <a:pt x="278" y="8"/>
                  </a:lnTo>
                  <a:lnTo>
                    <a:pt x="276" y="6"/>
                  </a:lnTo>
                  <a:lnTo>
                    <a:pt x="275" y="5"/>
                  </a:lnTo>
                  <a:lnTo>
                    <a:pt x="273" y="4"/>
                  </a:lnTo>
                  <a:lnTo>
                    <a:pt x="271" y="3"/>
                  </a:lnTo>
                  <a:lnTo>
                    <a:pt x="267" y="9"/>
                  </a:lnTo>
                  <a:lnTo>
                    <a:pt x="273" y="4"/>
                  </a:lnTo>
                  <a:lnTo>
                    <a:pt x="272" y="3"/>
                  </a:lnTo>
                  <a:lnTo>
                    <a:pt x="270" y="2"/>
                  </a:lnTo>
                  <a:lnTo>
                    <a:pt x="267" y="1"/>
                  </a:lnTo>
                  <a:lnTo>
                    <a:pt x="264" y="0"/>
                  </a:lnTo>
                  <a:lnTo>
                    <a:pt x="262" y="0"/>
                  </a:lnTo>
                  <a:lnTo>
                    <a:pt x="260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19" y="1"/>
                  </a:lnTo>
                  <a:lnTo>
                    <a:pt x="17" y="2"/>
                  </a:lnTo>
                  <a:lnTo>
                    <a:pt x="14" y="3"/>
                  </a:lnTo>
                  <a:lnTo>
                    <a:pt x="13" y="4"/>
                  </a:lnTo>
                  <a:lnTo>
                    <a:pt x="19" y="9"/>
                  </a:lnTo>
                  <a:lnTo>
                    <a:pt x="15" y="3"/>
                  </a:lnTo>
                  <a:lnTo>
                    <a:pt x="13" y="4"/>
                  </a:lnTo>
                  <a:lnTo>
                    <a:pt x="11" y="5"/>
                  </a:lnTo>
                  <a:lnTo>
                    <a:pt x="10" y="6"/>
                  </a:lnTo>
                  <a:lnTo>
                    <a:pt x="8" y="8"/>
                  </a:lnTo>
                  <a:lnTo>
                    <a:pt x="7" y="9"/>
                  </a:lnTo>
                  <a:lnTo>
                    <a:pt x="6" y="11"/>
                  </a:lnTo>
                  <a:lnTo>
                    <a:pt x="5" y="13"/>
                  </a:lnTo>
                  <a:lnTo>
                    <a:pt x="4" y="15"/>
                  </a:lnTo>
                  <a:lnTo>
                    <a:pt x="3" y="17"/>
                  </a:lnTo>
                  <a:lnTo>
                    <a:pt x="2" y="19"/>
                  </a:lnTo>
                  <a:lnTo>
                    <a:pt x="1" y="22"/>
                  </a:lnTo>
                  <a:lnTo>
                    <a:pt x="1" y="24"/>
                  </a:lnTo>
                  <a:lnTo>
                    <a:pt x="8" y="24"/>
                  </a:lnTo>
                  <a:lnTo>
                    <a:pt x="2" y="22"/>
                  </a:lnTo>
                  <a:lnTo>
                    <a:pt x="1" y="25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0" y="150"/>
                  </a:lnTo>
                  <a:lnTo>
                    <a:pt x="0" y="153"/>
                  </a:lnTo>
                  <a:lnTo>
                    <a:pt x="0" y="155"/>
                  </a:lnTo>
                  <a:lnTo>
                    <a:pt x="1" y="157"/>
                  </a:lnTo>
                  <a:lnTo>
                    <a:pt x="2" y="160"/>
                  </a:lnTo>
                  <a:lnTo>
                    <a:pt x="8" y="158"/>
                  </a:lnTo>
                  <a:lnTo>
                    <a:pt x="1" y="158"/>
                  </a:lnTo>
                  <a:lnTo>
                    <a:pt x="1" y="160"/>
                  </a:lnTo>
                  <a:lnTo>
                    <a:pt x="2" y="163"/>
                  </a:lnTo>
                  <a:lnTo>
                    <a:pt x="3" y="165"/>
                  </a:lnTo>
                  <a:lnTo>
                    <a:pt x="4" y="167"/>
                  </a:lnTo>
                  <a:lnTo>
                    <a:pt x="5" y="169"/>
                  </a:lnTo>
                  <a:lnTo>
                    <a:pt x="6" y="171"/>
                  </a:lnTo>
                  <a:lnTo>
                    <a:pt x="7" y="173"/>
                  </a:lnTo>
                  <a:lnTo>
                    <a:pt x="8" y="174"/>
                  </a:lnTo>
                  <a:lnTo>
                    <a:pt x="10" y="176"/>
                  </a:lnTo>
                  <a:lnTo>
                    <a:pt x="11" y="177"/>
                  </a:lnTo>
                  <a:lnTo>
                    <a:pt x="13" y="178"/>
                  </a:lnTo>
                  <a:lnTo>
                    <a:pt x="15" y="179"/>
                  </a:lnTo>
                  <a:lnTo>
                    <a:pt x="19" y="173"/>
                  </a:lnTo>
                  <a:lnTo>
                    <a:pt x="13" y="178"/>
                  </a:lnTo>
                  <a:lnTo>
                    <a:pt x="14" y="179"/>
                  </a:lnTo>
                  <a:lnTo>
                    <a:pt x="17" y="180"/>
                  </a:lnTo>
                  <a:lnTo>
                    <a:pt x="20" y="181"/>
                  </a:lnTo>
                  <a:lnTo>
                    <a:pt x="22" y="181"/>
                  </a:lnTo>
                  <a:lnTo>
                    <a:pt x="22" y="174"/>
                  </a:lnTo>
                  <a:lnTo>
                    <a:pt x="19" y="180"/>
                  </a:lnTo>
                  <a:lnTo>
                    <a:pt x="21" y="181"/>
                  </a:lnTo>
                  <a:lnTo>
                    <a:pt x="24" y="182"/>
                  </a:lnTo>
                  <a:lnTo>
                    <a:pt x="25" y="182"/>
                  </a:lnTo>
                  <a:lnTo>
                    <a:pt x="260" y="182"/>
                  </a:lnTo>
                  <a:lnTo>
                    <a:pt x="262" y="182"/>
                  </a:lnTo>
                  <a:lnTo>
                    <a:pt x="265" y="181"/>
                  </a:lnTo>
                  <a:lnTo>
                    <a:pt x="267" y="180"/>
                  </a:lnTo>
                  <a:lnTo>
                    <a:pt x="264" y="174"/>
                  </a:lnTo>
                  <a:lnTo>
                    <a:pt x="264" y="181"/>
                  </a:lnTo>
                  <a:lnTo>
                    <a:pt x="266" y="181"/>
                  </a:lnTo>
                  <a:lnTo>
                    <a:pt x="270" y="180"/>
                  </a:lnTo>
                  <a:lnTo>
                    <a:pt x="272" y="179"/>
                  </a:lnTo>
                  <a:lnTo>
                    <a:pt x="273" y="178"/>
                  </a:lnTo>
                  <a:lnTo>
                    <a:pt x="267" y="173"/>
                  </a:lnTo>
                  <a:lnTo>
                    <a:pt x="271" y="179"/>
                  </a:lnTo>
                  <a:lnTo>
                    <a:pt x="273" y="178"/>
                  </a:lnTo>
                  <a:lnTo>
                    <a:pt x="275" y="177"/>
                  </a:lnTo>
                  <a:lnTo>
                    <a:pt x="276" y="176"/>
                  </a:lnTo>
                  <a:lnTo>
                    <a:pt x="278" y="174"/>
                  </a:lnTo>
                  <a:lnTo>
                    <a:pt x="279" y="173"/>
                  </a:lnTo>
                  <a:lnTo>
                    <a:pt x="280" y="171"/>
                  </a:lnTo>
                  <a:lnTo>
                    <a:pt x="281" y="169"/>
                  </a:lnTo>
                  <a:lnTo>
                    <a:pt x="282" y="167"/>
                  </a:lnTo>
                  <a:lnTo>
                    <a:pt x="283" y="165"/>
                  </a:lnTo>
                  <a:lnTo>
                    <a:pt x="284" y="163"/>
                  </a:lnTo>
                  <a:lnTo>
                    <a:pt x="285" y="160"/>
                  </a:lnTo>
                  <a:lnTo>
                    <a:pt x="285" y="158"/>
                  </a:lnTo>
                  <a:lnTo>
                    <a:pt x="278" y="158"/>
                  </a:lnTo>
                  <a:lnTo>
                    <a:pt x="285" y="160"/>
                  </a:lnTo>
                  <a:lnTo>
                    <a:pt x="286" y="157"/>
                  </a:lnTo>
                  <a:lnTo>
                    <a:pt x="286" y="155"/>
                  </a:lnTo>
                  <a:lnTo>
                    <a:pt x="286" y="153"/>
                  </a:lnTo>
                  <a:lnTo>
                    <a:pt x="286" y="150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53" name="Freeform 95"/>
            <p:cNvSpPr>
              <a:spLocks/>
            </p:cNvSpPr>
            <p:nvPr/>
          </p:nvSpPr>
          <p:spPr bwMode="auto">
            <a:xfrm>
              <a:off x="1894" y="8266"/>
              <a:ext cx="166" cy="122"/>
            </a:xfrm>
            <a:custGeom>
              <a:avLst/>
              <a:gdLst>
                <a:gd name="T0" fmla="*/ 166 w 166"/>
                <a:gd name="T1" fmla="*/ 122 h 122"/>
                <a:gd name="T2" fmla="*/ 0 w 166"/>
                <a:gd name="T3" fmla="*/ 122 h 122"/>
                <a:gd name="T4" fmla="*/ 0 w 166"/>
                <a:gd name="T5" fmla="*/ 0 h 122"/>
                <a:gd name="T6" fmla="*/ 83 w 166"/>
                <a:gd name="T7" fmla="*/ 0 h 122"/>
                <a:gd name="T8" fmla="*/ 166 w 166"/>
                <a:gd name="T9" fmla="*/ 0 h 122"/>
                <a:gd name="T10" fmla="*/ 166 w 166"/>
                <a:gd name="T11" fmla="*/ 122 h 1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6"/>
                <a:gd name="T19" fmla="*/ 0 h 122"/>
                <a:gd name="T20" fmla="*/ 166 w 166"/>
                <a:gd name="T21" fmla="*/ 122 h 1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6" h="122">
                  <a:moveTo>
                    <a:pt x="166" y="122"/>
                  </a:moveTo>
                  <a:lnTo>
                    <a:pt x="0" y="122"/>
                  </a:lnTo>
                  <a:lnTo>
                    <a:pt x="0" y="0"/>
                  </a:lnTo>
                  <a:lnTo>
                    <a:pt x="83" y="0"/>
                  </a:lnTo>
                  <a:lnTo>
                    <a:pt x="166" y="0"/>
                  </a:lnTo>
                  <a:lnTo>
                    <a:pt x="166" y="122"/>
                  </a:lnTo>
                  <a:close/>
                </a:path>
              </a:pathLst>
            </a:custGeom>
            <a:solidFill>
              <a:srgbClr val="008C3D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54" name="Freeform 96"/>
            <p:cNvSpPr>
              <a:spLocks/>
            </p:cNvSpPr>
            <p:nvPr/>
          </p:nvSpPr>
          <p:spPr bwMode="auto">
            <a:xfrm>
              <a:off x="1904" y="8272"/>
              <a:ext cx="37" cy="52"/>
            </a:xfrm>
            <a:custGeom>
              <a:avLst/>
              <a:gdLst>
                <a:gd name="T0" fmla="*/ 37 w 37"/>
                <a:gd name="T1" fmla="*/ 29 h 52"/>
                <a:gd name="T2" fmla="*/ 36 w 37"/>
                <a:gd name="T3" fmla="*/ 34 h 52"/>
                <a:gd name="T4" fmla="*/ 35 w 37"/>
                <a:gd name="T5" fmla="*/ 38 h 52"/>
                <a:gd name="T6" fmla="*/ 33 w 37"/>
                <a:gd name="T7" fmla="*/ 43 h 52"/>
                <a:gd name="T8" fmla="*/ 30 w 37"/>
                <a:gd name="T9" fmla="*/ 46 h 52"/>
                <a:gd name="T10" fmla="*/ 27 w 37"/>
                <a:gd name="T11" fmla="*/ 49 h 52"/>
                <a:gd name="T12" fmla="*/ 24 w 37"/>
                <a:gd name="T13" fmla="*/ 51 h 52"/>
                <a:gd name="T14" fmla="*/ 20 w 37"/>
                <a:gd name="T15" fmla="*/ 52 h 52"/>
                <a:gd name="T16" fmla="*/ 17 w 37"/>
                <a:gd name="T17" fmla="*/ 52 h 52"/>
                <a:gd name="T18" fmla="*/ 13 w 37"/>
                <a:gd name="T19" fmla="*/ 51 h 52"/>
                <a:gd name="T20" fmla="*/ 10 w 37"/>
                <a:gd name="T21" fmla="*/ 49 h 52"/>
                <a:gd name="T22" fmla="*/ 7 w 37"/>
                <a:gd name="T23" fmla="*/ 46 h 52"/>
                <a:gd name="T24" fmla="*/ 4 w 37"/>
                <a:gd name="T25" fmla="*/ 43 h 52"/>
                <a:gd name="T26" fmla="*/ 2 w 37"/>
                <a:gd name="T27" fmla="*/ 38 h 52"/>
                <a:gd name="T28" fmla="*/ 1 w 37"/>
                <a:gd name="T29" fmla="*/ 34 h 52"/>
                <a:gd name="T30" fmla="*/ 0 w 37"/>
                <a:gd name="T31" fmla="*/ 29 h 52"/>
                <a:gd name="T32" fmla="*/ 0 w 37"/>
                <a:gd name="T33" fmla="*/ 23 h 52"/>
                <a:gd name="T34" fmla="*/ 1 w 37"/>
                <a:gd name="T35" fmla="*/ 18 h 52"/>
                <a:gd name="T36" fmla="*/ 2 w 37"/>
                <a:gd name="T37" fmla="*/ 13 h 52"/>
                <a:gd name="T38" fmla="*/ 4 w 37"/>
                <a:gd name="T39" fmla="*/ 9 h 52"/>
                <a:gd name="T40" fmla="*/ 7 w 37"/>
                <a:gd name="T41" fmla="*/ 6 h 52"/>
                <a:gd name="T42" fmla="*/ 10 w 37"/>
                <a:gd name="T43" fmla="*/ 3 h 52"/>
                <a:gd name="T44" fmla="*/ 13 w 37"/>
                <a:gd name="T45" fmla="*/ 1 h 52"/>
                <a:gd name="T46" fmla="*/ 17 w 37"/>
                <a:gd name="T47" fmla="*/ 0 h 52"/>
                <a:gd name="T48" fmla="*/ 20 w 37"/>
                <a:gd name="T49" fmla="*/ 0 h 52"/>
                <a:gd name="T50" fmla="*/ 24 w 37"/>
                <a:gd name="T51" fmla="*/ 1 h 52"/>
                <a:gd name="T52" fmla="*/ 27 w 37"/>
                <a:gd name="T53" fmla="*/ 3 h 52"/>
                <a:gd name="T54" fmla="*/ 30 w 37"/>
                <a:gd name="T55" fmla="*/ 6 h 52"/>
                <a:gd name="T56" fmla="*/ 33 w 37"/>
                <a:gd name="T57" fmla="*/ 9 h 52"/>
                <a:gd name="T58" fmla="*/ 35 w 37"/>
                <a:gd name="T59" fmla="*/ 13 h 52"/>
                <a:gd name="T60" fmla="*/ 36 w 37"/>
                <a:gd name="T61" fmla="*/ 18 h 52"/>
                <a:gd name="T62" fmla="*/ 37 w 37"/>
                <a:gd name="T63" fmla="*/ 23 h 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"/>
                <a:gd name="T97" fmla="*/ 0 h 52"/>
                <a:gd name="T98" fmla="*/ 37 w 37"/>
                <a:gd name="T99" fmla="*/ 52 h 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" h="52">
                  <a:moveTo>
                    <a:pt x="37" y="26"/>
                  </a:moveTo>
                  <a:lnTo>
                    <a:pt x="37" y="29"/>
                  </a:lnTo>
                  <a:lnTo>
                    <a:pt x="37" y="31"/>
                  </a:lnTo>
                  <a:lnTo>
                    <a:pt x="36" y="34"/>
                  </a:lnTo>
                  <a:lnTo>
                    <a:pt x="36" y="36"/>
                  </a:lnTo>
                  <a:lnTo>
                    <a:pt x="35" y="38"/>
                  </a:lnTo>
                  <a:lnTo>
                    <a:pt x="34" y="41"/>
                  </a:lnTo>
                  <a:lnTo>
                    <a:pt x="33" y="43"/>
                  </a:lnTo>
                  <a:lnTo>
                    <a:pt x="32" y="44"/>
                  </a:lnTo>
                  <a:lnTo>
                    <a:pt x="30" y="46"/>
                  </a:lnTo>
                  <a:lnTo>
                    <a:pt x="29" y="48"/>
                  </a:lnTo>
                  <a:lnTo>
                    <a:pt x="27" y="49"/>
                  </a:lnTo>
                  <a:lnTo>
                    <a:pt x="26" y="50"/>
                  </a:lnTo>
                  <a:lnTo>
                    <a:pt x="24" y="51"/>
                  </a:lnTo>
                  <a:lnTo>
                    <a:pt x="22" y="52"/>
                  </a:lnTo>
                  <a:lnTo>
                    <a:pt x="20" y="52"/>
                  </a:lnTo>
                  <a:lnTo>
                    <a:pt x="18" y="52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3" y="51"/>
                  </a:lnTo>
                  <a:lnTo>
                    <a:pt x="11" y="50"/>
                  </a:lnTo>
                  <a:lnTo>
                    <a:pt x="10" y="49"/>
                  </a:lnTo>
                  <a:lnTo>
                    <a:pt x="8" y="48"/>
                  </a:lnTo>
                  <a:lnTo>
                    <a:pt x="7" y="46"/>
                  </a:lnTo>
                  <a:lnTo>
                    <a:pt x="5" y="44"/>
                  </a:lnTo>
                  <a:lnTo>
                    <a:pt x="4" y="43"/>
                  </a:lnTo>
                  <a:lnTo>
                    <a:pt x="3" y="41"/>
                  </a:lnTo>
                  <a:lnTo>
                    <a:pt x="2" y="38"/>
                  </a:lnTo>
                  <a:lnTo>
                    <a:pt x="1" y="36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2" y="13"/>
                  </a:lnTo>
                  <a:lnTo>
                    <a:pt x="3" y="11"/>
                  </a:lnTo>
                  <a:lnTo>
                    <a:pt x="4" y="9"/>
                  </a:lnTo>
                  <a:lnTo>
                    <a:pt x="5" y="8"/>
                  </a:lnTo>
                  <a:lnTo>
                    <a:pt x="7" y="6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6" y="2"/>
                  </a:lnTo>
                  <a:lnTo>
                    <a:pt x="27" y="3"/>
                  </a:lnTo>
                  <a:lnTo>
                    <a:pt x="29" y="4"/>
                  </a:lnTo>
                  <a:lnTo>
                    <a:pt x="30" y="6"/>
                  </a:lnTo>
                  <a:lnTo>
                    <a:pt x="32" y="8"/>
                  </a:lnTo>
                  <a:lnTo>
                    <a:pt x="33" y="9"/>
                  </a:lnTo>
                  <a:lnTo>
                    <a:pt x="34" y="11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7" y="21"/>
                  </a:lnTo>
                  <a:lnTo>
                    <a:pt x="37" y="23"/>
                  </a:lnTo>
                  <a:lnTo>
                    <a:pt x="37" y="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55" name="Freeform 97"/>
            <p:cNvSpPr>
              <a:spLocks/>
            </p:cNvSpPr>
            <p:nvPr/>
          </p:nvSpPr>
          <p:spPr bwMode="auto">
            <a:xfrm>
              <a:off x="1957" y="8272"/>
              <a:ext cx="38" cy="52"/>
            </a:xfrm>
            <a:custGeom>
              <a:avLst/>
              <a:gdLst>
                <a:gd name="T0" fmla="*/ 7 w 38"/>
                <a:gd name="T1" fmla="*/ 6 h 52"/>
                <a:gd name="T2" fmla="*/ 10 w 38"/>
                <a:gd name="T3" fmla="*/ 3 h 52"/>
                <a:gd name="T4" fmla="*/ 13 w 38"/>
                <a:gd name="T5" fmla="*/ 1 h 52"/>
                <a:gd name="T6" fmla="*/ 17 w 38"/>
                <a:gd name="T7" fmla="*/ 0 h 52"/>
                <a:gd name="T8" fmla="*/ 21 w 38"/>
                <a:gd name="T9" fmla="*/ 0 h 52"/>
                <a:gd name="T10" fmla="*/ 25 w 38"/>
                <a:gd name="T11" fmla="*/ 1 h 52"/>
                <a:gd name="T12" fmla="*/ 28 w 38"/>
                <a:gd name="T13" fmla="*/ 3 h 52"/>
                <a:gd name="T14" fmla="*/ 31 w 38"/>
                <a:gd name="T15" fmla="*/ 6 h 52"/>
                <a:gd name="T16" fmla="*/ 34 w 38"/>
                <a:gd name="T17" fmla="*/ 9 h 52"/>
                <a:gd name="T18" fmla="*/ 36 w 38"/>
                <a:gd name="T19" fmla="*/ 13 h 52"/>
                <a:gd name="T20" fmla="*/ 37 w 38"/>
                <a:gd name="T21" fmla="*/ 18 h 52"/>
                <a:gd name="T22" fmla="*/ 38 w 38"/>
                <a:gd name="T23" fmla="*/ 23 h 52"/>
                <a:gd name="T24" fmla="*/ 38 w 38"/>
                <a:gd name="T25" fmla="*/ 29 h 52"/>
                <a:gd name="T26" fmla="*/ 37 w 38"/>
                <a:gd name="T27" fmla="*/ 34 h 52"/>
                <a:gd name="T28" fmla="*/ 36 w 38"/>
                <a:gd name="T29" fmla="*/ 38 h 52"/>
                <a:gd name="T30" fmla="*/ 34 w 38"/>
                <a:gd name="T31" fmla="*/ 43 h 52"/>
                <a:gd name="T32" fmla="*/ 31 w 38"/>
                <a:gd name="T33" fmla="*/ 46 h 52"/>
                <a:gd name="T34" fmla="*/ 28 w 38"/>
                <a:gd name="T35" fmla="*/ 49 h 52"/>
                <a:gd name="T36" fmla="*/ 25 w 38"/>
                <a:gd name="T37" fmla="*/ 51 h 52"/>
                <a:gd name="T38" fmla="*/ 21 w 38"/>
                <a:gd name="T39" fmla="*/ 52 h 52"/>
                <a:gd name="T40" fmla="*/ 17 w 38"/>
                <a:gd name="T41" fmla="*/ 52 h 52"/>
                <a:gd name="T42" fmla="*/ 13 w 38"/>
                <a:gd name="T43" fmla="*/ 51 h 52"/>
                <a:gd name="T44" fmla="*/ 10 w 38"/>
                <a:gd name="T45" fmla="*/ 49 h 52"/>
                <a:gd name="T46" fmla="*/ 7 w 38"/>
                <a:gd name="T47" fmla="*/ 46 h 52"/>
                <a:gd name="T48" fmla="*/ 4 w 38"/>
                <a:gd name="T49" fmla="*/ 43 h 52"/>
                <a:gd name="T50" fmla="*/ 2 w 38"/>
                <a:gd name="T51" fmla="*/ 38 h 52"/>
                <a:gd name="T52" fmla="*/ 1 w 38"/>
                <a:gd name="T53" fmla="*/ 34 h 52"/>
                <a:gd name="T54" fmla="*/ 0 w 38"/>
                <a:gd name="T55" fmla="*/ 29 h 52"/>
                <a:gd name="T56" fmla="*/ 0 w 38"/>
                <a:gd name="T57" fmla="*/ 23 h 52"/>
                <a:gd name="T58" fmla="*/ 1 w 38"/>
                <a:gd name="T59" fmla="*/ 18 h 52"/>
                <a:gd name="T60" fmla="*/ 2 w 38"/>
                <a:gd name="T61" fmla="*/ 13 h 52"/>
                <a:gd name="T62" fmla="*/ 4 w 38"/>
                <a:gd name="T63" fmla="*/ 9 h 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"/>
                <a:gd name="T97" fmla="*/ 0 h 52"/>
                <a:gd name="T98" fmla="*/ 38 w 38"/>
                <a:gd name="T99" fmla="*/ 52 h 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" h="52">
                  <a:moveTo>
                    <a:pt x="6" y="8"/>
                  </a:moveTo>
                  <a:lnTo>
                    <a:pt x="7" y="6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2" y="2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1"/>
                  </a:lnTo>
                  <a:lnTo>
                    <a:pt x="26" y="2"/>
                  </a:lnTo>
                  <a:lnTo>
                    <a:pt x="28" y="3"/>
                  </a:lnTo>
                  <a:lnTo>
                    <a:pt x="30" y="4"/>
                  </a:lnTo>
                  <a:lnTo>
                    <a:pt x="31" y="6"/>
                  </a:lnTo>
                  <a:lnTo>
                    <a:pt x="33" y="8"/>
                  </a:lnTo>
                  <a:lnTo>
                    <a:pt x="34" y="9"/>
                  </a:lnTo>
                  <a:lnTo>
                    <a:pt x="35" y="11"/>
                  </a:lnTo>
                  <a:lnTo>
                    <a:pt x="36" y="13"/>
                  </a:lnTo>
                  <a:lnTo>
                    <a:pt x="36" y="16"/>
                  </a:lnTo>
                  <a:lnTo>
                    <a:pt x="37" y="18"/>
                  </a:lnTo>
                  <a:lnTo>
                    <a:pt x="38" y="21"/>
                  </a:lnTo>
                  <a:lnTo>
                    <a:pt x="38" y="23"/>
                  </a:lnTo>
                  <a:lnTo>
                    <a:pt x="38" y="26"/>
                  </a:lnTo>
                  <a:lnTo>
                    <a:pt x="38" y="29"/>
                  </a:lnTo>
                  <a:lnTo>
                    <a:pt x="38" y="31"/>
                  </a:lnTo>
                  <a:lnTo>
                    <a:pt x="37" y="34"/>
                  </a:lnTo>
                  <a:lnTo>
                    <a:pt x="36" y="36"/>
                  </a:lnTo>
                  <a:lnTo>
                    <a:pt x="36" y="38"/>
                  </a:lnTo>
                  <a:lnTo>
                    <a:pt x="35" y="41"/>
                  </a:lnTo>
                  <a:lnTo>
                    <a:pt x="34" y="43"/>
                  </a:lnTo>
                  <a:lnTo>
                    <a:pt x="33" y="44"/>
                  </a:lnTo>
                  <a:lnTo>
                    <a:pt x="31" y="46"/>
                  </a:lnTo>
                  <a:lnTo>
                    <a:pt x="30" y="48"/>
                  </a:lnTo>
                  <a:lnTo>
                    <a:pt x="28" y="49"/>
                  </a:lnTo>
                  <a:lnTo>
                    <a:pt x="26" y="50"/>
                  </a:lnTo>
                  <a:lnTo>
                    <a:pt x="25" y="51"/>
                  </a:lnTo>
                  <a:lnTo>
                    <a:pt x="23" y="52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3" y="51"/>
                  </a:lnTo>
                  <a:lnTo>
                    <a:pt x="12" y="50"/>
                  </a:lnTo>
                  <a:lnTo>
                    <a:pt x="10" y="49"/>
                  </a:lnTo>
                  <a:lnTo>
                    <a:pt x="8" y="48"/>
                  </a:lnTo>
                  <a:lnTo>
                    <a:pt x="7" y="46"/>
                  </a:lnTo>
                  <a:lnTo>
                    <a:pt x="6" y="44"/>
                  </a:lnTo>
                  <a:lnTo>
                    <a:pt x="4" y="43"/>
                  </a:lnTo>
                  <a:lnTo>
                    <a:pt x="3" y="41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2" y="16"/>
                  </a:lnTo>
                  <a:lnTo>
                    <a:pt x="2" y="13"/>
                  </a:lnTo>
                  <a:lnTo>
                    <a:pt x="3" y="11"/>
                  </a:lnTo>
                  <a:lnTo>
                    <a:pt x="4" y="9"/>
                  </a:lnTo>
                  <a:lnTo>
                    <a:pt x="6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56" name="Freeform 98"/>
            <p:cNvSpPr>
              <a:spLocks/>
            </p:cNvSpPr>
            <p:nvPr/>
          </p:nvSpPr>
          <p:spPr bwMode="auto">
            <a:xfrm>
              <a:off x="2011" y="8272"/>
              <a:ext cx="37" cy="52"/>
            </a:xfrm>
            <a:custGeom>
              <a:avLst/>
              <a:gdLst>
                <a:gd name="T0" fmla="*/ 37 w 37"/>
                <a:gd name="T1" fmla="*/ 29 h 52"/>
                <a:gd name="T2" fmla="*/ 36 w 37"/>
                <a:gd name="T3" fmla="*/ 34 h 52"/>
                <a:gd name="T4" fmla="*/ 35 w 37"/>
                <a:gd name="T5" fmla="*/ 38 h 52"/>
                <a:gd name="T6" fmla="*/ 33 w 37"/>
                <a:gd name="T7" fmla="*/ 43 h 52"/>
                <a:gd name="T8" fmla="*/ 30 w 37"/>
                <a:gd name="T9" fmla="*/ 46 h 52"/>
                <a:gd name="T10" fmla="*/ 27 w 37"/>
                <a:gd name="T11" fmla="*/ 49 h 52"/>
                <a:gd name="T12" fmla="*/ 24 w 37"/>
                <a:gd name="T13" fmla="*/ 51 h 52"/>
                <a:gd name="T14" fmla="*/ 20 w 37"/>
                <a:gd name="T15" fmla="*/ 52 h 52"/>
                <a:gd name="T16" fmla="*/ 17 w 37"/>
                <a:gd name="T17" fmla="*/ 52 h 52"/>
                <a:gd name="T18" fmla="*/ 13 w 37"/>
                <a:gd name="T19" fmla="*/ 51 h 52"/>
                <a:gd name="T20" fmla="*/ 10 w 37"/>
                <a:gd name="T21" fmla="*/ 49 h 52"/>
                <a:gd name="T22" fmla="*/ 7 w 37"/>
                <a:gd name="T23" fmla="*/ 46 h 52"/>
                <a:gd name="T24" fmla="*/ 4 w 37"/>
                <a:gd name="T25" fmla="*/ 43 h 52"/>
                <a:gd name="T26" fmla="*/ 2 w 37"/>
                <a:gd name="T27" fmla="*/ 38 h 52"/>
                <a:gd name="T28" fmla="*/ 1 w 37"/>
                <a:gd name="T29" fmla="*/ 34 h 52"/>
                <a:gd name="T30" fmla="*/ 0 w 37"/>
                <a:gd name="T31" fmla="*/ 29 h 52"/>
                <a:gd name="T32" fmla="*/ 0 w 37"/>
                <a:gd name="T33" fmla="*/ 23 h 52"/>
                <a:gd name="T34" fmla="*/ 1 w 37"/>
                <a:gd name="T35" fmla="*/ 18 h 52"/>
                <a:gd name="T36" fmla="*/ 2 w 37"/>
                <a:gd name="T37" fmla="*/ 13 h 52"/>
                <a:gd name="T38" fmla="*/ 4 w 37"/>
                <a:gd name="T39" fmla="*/ 9 h 52"/>
                <a:gd name="T40" fmla="*/ 7 w 37"/>
                <a:gd name="T41" fmla="*/ 6 h 52"/>
                <a:gd name="T42" fmla="*/ 10 w 37"/>
                <a:gd name="T43" fmla="*/ 3 h 52"/>
                <a:gd name="T44" fmla="*/ 13 w 37"/>
                <a:gd name="T45" fmla="*/ 1 h 52"/>
                <a:gd name="T46" fmla="*/ 17 w 37"/>
                <a:gd name="T47" fmla="*/ 0 h 52"/>
                <a:gd name="T48" fmla="*/ 20 w 37"/>
                <a:gd name="T49" fmla="*/ 0 h 52"/>
                <a:gd name="T50" fmla="*/ 24 w 37"/>
                <a:gd name="T51" fmla="*/ 1 h 52"/>
                <a:gd name="T52" fmla="*/ 27 w 37"/>
                <a:gd name="T53" fmla="*/ 3 h 52"/>
                <a:gd name="T54" fmla="*/ 30 w 37"/>
                <a:gd name="T55" fmla="*/ 6 h 52"/>
                <a:gd name="T56" fmla="*/ 33 w 37"/>
                <a:gd name="T57" fmla="*/ 9 h 52"/>
                <a:gd name="T58" fmla="*/ 35 w 37"/>
                <a:gd name="T59" fmla="*/ 13 h 52"/>
                <a:gd name="T60" fmla="*/ 36 w 37"/>
                <a:gd name="T61" fmla="*/ 18 h 52"/>
                <a:gd name="T62" fmla="*/ 37 w 37"/>
                <a:gd name="T63" fmla="*/ 23 h 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"/>
                <a:gd name="T97" fmla="*/ 0 h 52"/>
                <a:gd name="T98" fmla="*/ 37 w 37"/>
                <a:gd name="T99" fmla="*/ 52 h 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" h="52">
                  <a:moveTo>
                    <a:pt x="37" y="26"/>
                  </a:moveTo>
                  <a:lnTo>
                    <a:pt x="37" y="29"/>
                  </a:lnTo>
                  <a:lnTo>
                    <a:pt x="37" y="31"/>
                  </a:lnTo>
                  <a:lnTo>
                    <a:pt x="36" y="34"/>
                  </a:lnTo>
                  <a:lnTo>
                    <a:pt x="36" y="36"/>
                  </a:lnTo>
                  <a:lnTo>
                    <a:pt x="35" y="38"/>
                  </a:lnTo>
                  <a:lnTo>
                    <a:pt x="34" y="41"/>
                  </a:lnTo>
                  <a:lnTo>
                    <a:pt x="33" y="43"/>
                  </a:lnTo>
                  <a:lnTo>
                    <a:pt x="32" y="44"/>
                  </a:lnTo>
                  <a:lnTo>
                    <a:pt x="30" y="46"/>
                  </a:lnTo>
                  <a:lnTo>
                    <a:pt x="29" y="48"/>
                  </a:lnTo>
                  <a:lnTo>
                    <a:pt x="27" y="49"/>
                  </a:lnTo>
                  <a:lnTo>
                    <a:pt x="26" y="50"/>
                  </a:lnTo>
                  <a:lnTo>
                    <a:pt x="24" y="51"/>
                  </a:lnTo>
                  <a:lnTo>
                    <a:pt x="22" y="52"/>
                  </a:lnTo>
                  <a:lnTo>
                    <a:pt x="20" y="52"/>
                  </a:lnTo>
                  <a:lnTo>
                    <a:pt x="18" y="52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3" y="51"/>
                  </a:lnTo>
                  <a:lnTo>
                    <a:pt x="11" y="50"/>
                  </a:lnTo>
                  <a:lnTo>
                    <a:pt x="10" y="49"/>
                  </a:lnTo>
                  <a:lnTo>
                    <a:pt x="8" y="48"/>
                  </a:lnTo>
                  <a:lnTo>
                    <a:pt x="7" y="46"/>
                  </a:lnTo>
                  <a:lnTo>
                    <a:pt x="5" y="44"/>
                  </a:lnTo>
                  <a:lnTo>
                    <a:pt x="4" y="43"/>
                  </a:lnTo>
                  <a:lnTo>
                    <a:pt x="3" y="41"/>
                  </a:lnTo>
                  <a:lnTo>
                    <a:pt x="2" y="38"/>
                  </a:lnTo>
                  <a:lnTo>
                    <a:pt x="1" y="36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2" y="13"/>
                  </a:lnTo>
                  <a:lnTo>
                    <a:pt x="3" y="11"/>
                  </a:lnTo>
                  <a:lnTo>
                    <a:pt x="4" y="9"/>
                  </a:lnTo>
                  <a:lnTo>
                    <a:pt x="5" y="8"/>
                  </a:lnTo>
                  <a:lnTo>
                    <a:pt x="7" y="6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6" y="2"/>
                  </a:lnTo>
                  <a:lnTo>
                    <a:pt x="27" y="3"/>
                  </a:lnTo>
                  <a:lnTo>
                    <a:pt x="29" y="4"/>
                  </a:lnTo>
                  <a:lnTo>
                    <a:pt x="30" y="6"/>
                  </a:lnTo>
                  <a:lnTo>
                    <a:pt x="32" y="8"/>
                  </a:lnTo>
                  <a:lnTo>
                    <a:pt x="33" y="9"/>
                  </a:lnTo>
                  <a:lnTo>
                    <a:pt x="34" y="11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7" y="21"/>
                  </a:lnTo>
                  <a:lnTo>
                    <a:pt x="37" y="23"/>
                  </a:lnTo>
                  <a:lnTo>
                    <a:pt x="37" y="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57" name="Freeform 99"/>
            <p:cNvSpPr>
              <a:spLocks/>
            </p:cNvSpPr>
            <p:nvPr/>
          </p:nvSpPr>
          <p:spPr bwMode="auto">
            <a:xfrm>
              <a:off x="1905" y="8339"/>
              <a:ext cx="102" cy="39"/>
            </a:xfrm>
            <a:custGeom>
              <a:avLst/>
              <a:gdLst>
                <a:gd name="T0" fmla="*/ 102 w 102"/>
                <a:gd name="T1" fmla="*/ 0 h 39"/>
                <a:gd name="T2" fmla="*/ 0 w 102"/>
                <a:gd name="T3" fmla="*/ 0 h 39"/>
                <a:gd name="T4" fmla="*/ 0 w 102"/>
                <a:gd name="T5" fmla="*/ 39 h 39"/>
                <a:gd name="T6" fmla="*/ 102 w 102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2"/>
                <a:gd name="T13" fmla="*/ 0 h 39"/>
                <a:gd name="T14" fmla="*/ 102 w 102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2" h="39">
                  <a:moveTo>
                    <a:pt x="102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31" name="Rectangle 100"/>
          <p:cNvSpPr>
            <a:spLocks noChangeArrowheads="1"/>
          </p:cNvSpPr>
          <p:nvPr/>
        </p:nvSpPr>
        <p:spPr bwMode="auto">
          <a:xfrm>
            <a:off x="963613" y="1806575"/>
            <a:ext cx="7874000" cy="76517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ko-KR" altLang="en-US"/>
          </a:p>
        </p:txBody>
      </p:sp>
      <p:sp>
        <p:nvSpPr>
          <p:cNvPr id="17432" name="Rectangle 101"/>
          <p:cNvSpPr>
            <a:spLocks noChangeArrowheads="1"/>
          </p:cNvSpPr>
          <p:nvPr/>
        </p:nvSpPr>
        <p:spPr bwMode="auto">
          <a:xfrm>
            <a:off x="3598863" y="2212975"/>
            <a:ext cx="8572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  <a:latin typeface="Times New Roman" pitchFamily="18" charset="0"/>
              </a:rPr>
              <a:t>   </a:t>
            </a:r>
            <a:endParaRPr lang="en-US" altLang="ko-KR" sz="1600"/>
          </a:p>
        </p:txBody>
      </p:sp>
      <p:sp>
        <p:nvSpPr>
          <p:cNvPr id="17433" name="Rectangle 102"/>
          <p:cNvSpPr>
            <a:spLocks noChangeArrowheads="1"/>
          </p:cNvSpPr>
          <p:nvPr/>
        </p:nvSpPr>
        <p:spPr bwMode="auto">
          <a:xfrm>
            <a:off x="3727450" y="2219325"/>
            <a:ext cx="6858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  </a:t>
            </a:r>
            <a:r>
              <a:rPr lang="ko-KR" altLang="en-US" sz="900">
                <a:solidFill>
                  <a:srgbClr val="000000"/>
                </a:solidFill>
              </a:rPr>
              <a:t>옥외소화전</a:t>
            </a:r>
            <a:endParaRPr lang="ko-KR" altLang="en-US" sz="1600"/>
          </a:p>
        </p:txBody>
      </p:sp>
      <p:grpSp>
        <p:nvGrpSpPr>
          <p:cNvPr id="10" name="Group 103"/>
          <p:cNvGrpSpPr>
            <a:grpSpLocks/>
          </p:cNvGrpSpPr>
          <p:nvPr/>
        </p:nvGrpSpPr>
        <p:grpSpPr bwMode="auto">
          <a:xfrm>
            <a:off x="3922713" y="1905000"/>
            <a:ext cx="460375" cy="296863"/>
            <a:chOff x="2555" y="8238"/>
            <a:chExt cx="304" cy="167"/>
          </a:xfrm>
        </p:grpSpPr>
        <p:sp>
          <p:nvSpPr>
            <p:cNvPr id="17635" name="Freeform 104"/>
            <p:cNvSpPr>
              <a:spLocks/>
            </p:cNvSpPr>
            <p:nvPr/>
          </p:nvSpPr>
          <p:spPr bwMode="auto">
            <a:xfrm>
              <a:off x="2562" y="8245"/>
              <a:ext cx="289" cy="153"/>
            </a:xfrm>
            <a:custGeom>
              <a:avLst/>
              <a:gdLst>
                <a:gd name="T0" fmla="*/ 289 w 289"/>
                <a:gd name="T1" fmla="*/ 133 h 153"/>
                <a:gd name="T2" fmla="*/ 288 w 289"/>
                <a:gd name="T3" fmla="*/ 137 h 153"/>
                <a:gd name="T4" fmla="*/ 287 w 289"/>
                <a:gd name="T5" fmla="*/ 141 h 153"/>
                <a:gd name="T6" fmla="*/ 285 w 289"/>
                <a:gd name="T7" fmla="*/ 145 h 153"/>
                <a:gd name="T8" fmla="*/ 282 w 289"/>
                <a:gd name="T9" fmla="*/ 148 h 153"/>
                <a:gd name="T10" fmla="*/ 279 w 289"/>
                <a:gd name="T11" fmla="*/ 150 h 153"/>
                <a:gd name="T12" fmla="*/ 276 w 289"/>
                <a:gd name="T13" fmla="*/ 152 h 153"/>
                <a:gd name="T14" fmla="*/ 272 w 289"/>
                <a:gd name="T15" fmla="*/ 153 h 153"/>
                <a:gd name="T16" fmla="*/ 19 w 289"/>
                <a:gd name="T17" fmla="*/ 153 h 153"/>
                <a:gd name="T18" fmla="*/ 15 w 289"/>
                <a:gd name="T19" fmla="*/ 152 h 153"/>
                <a:gd name="T20" fmla="*/ 11 w 289"/>
                <a:gd name="T21" fmla="*/ 151 h 153"/>
                <a:gd name="T22" fmla="*/ 8 w 289"/>
                <a:gd name="T23" fmla="*/ 149 h 153"/>
                <a:gd name="T24" fmla="*/ 6 w 289"/>
                <a:gd name="T25" fmla="*/ 146 h 153"/>
                <a:gd name="T26" fmla="*/ 3 w 289"/>
                <a:gd name="T27" fmla="*/ 143 h 153"/>
                <a:gd name="T28" fmla="*/ 1 w 289"/>
                <a:gd name="T29" fmla="*/ 139 h 153"/>
                <a:gd name="T30" fmla="*/ 0 w 289"/>
                <a:gd name="T31" fmla="*/ 135 h 153"/>
                <a:gd name="T32" fmla="*/ 0 w 289"/>
                <a:gd name="T33" fmla="*/ 131 h 153"/>
                <a:gd name="T34" fmla="*/ 0 w 289"/>
                <a:gd name="T35" fmla="*/ 20 h 153"/>
                <a:gd name="T36" fmla="*/ 1 w 289"/>
                <a:gd name="T37" fmla="*/ 16 h 153"/>
                <a:gd name="T38" fmla="*/ 2 w 289"/>
                <a:gd name="T39" fmla="*/ 12 h 153"/>
                <a:gd name="T40" fmla="*/ 4 w 289"/>
                <a:gd name="T41" fmla="*/ 8 h 153"/>
                <a:gd name="T42" fmla="*/ 7 w 289"/>
                <a:gd name="T43" fmla="*/ 5 h 153"/>
                <a:gd name="T44" fmla="*/ 10 w 289"/>
                <a:gd name="T45" fmla="*/ 3 h 153"/>
                <a:gd name="T46" fmla="*/ 13 w 289"/>
                <a:gd name="T47" fmla="*/ 1 h 153"/>
                <a:gd name="T48" fmla="*/ 17 w 289"/>
                <a:gd name="T49" fmla="*/ 0 h 153"/>
                <a:gd name="T50" fmla="*/ 270 w 289"/>
                <a:gd name="T51" fmla="*/ 0 h 153"/>
                <a:gd name="T52" fmla="*/ 274 w 289"/>
                <a:gd name="T53" fmla="*/ 0 h 153"/>
                <a:gd name="T54" fmla="*/ 278 w 289"/>
                <a:gd name="T55" fmla="*/ 2 h 153"/>
                <a:gd name="T56" fmla="*/ 281 w 289"/>
                <a:gd name="T57" fmla="*/ 4 h 153"/>
                <a:gd name="T58" fmla="*/ 284 w 289"/>
                <a:gd name="T59" fmla="*/ 7 h 153"/>
                <a:gd name="T60" fmla="*/ 286 w 289"/>
                <a:gd name="T61" fmla="*/ 10 h 153"/>
                <a:gd name="T62" fmla="*/ 288 w 289"/>
                <a:gd name="T63" fmla="*/ 14 h 153"/>
                <a:gd name="T64" fmla="*/ 289 w 289"/>
                <a:gd name="T65" fmla="*/ 18 h 153"/>
                <a:gd name="T66" fmla="*/ 289 w 289"/>
                <a:gd name="T67" fmla="*/ 22 h 15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89"/>
                <a:gd name="T103" fmla="*/ 0 h 153"/>
                <a:gd name="T104" fmla="*/ 289 w 289"/>
                <a:gd name="T105" fmla="*/ 153 h 15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89" h="153">
                  <a:moveTo>
                    <a:pt x="289" y="131"/>
                  </a:moveTo>
                  <a:lnTo>
                    <a:pt x="289" y="133"/>
                  </a:lnTo>
                  <a:lnTo>
                    <a:pt x="289" y="135"/>
                  </a:lnTo>
                  <a:lnTo>
                    <a:pt x="288" y="137"/>
                  </a:lnTo>
                  <a:lnTo>
                    <a:pt x="288" y="139"/>
                  </a:lnTo>
                  <a:lnTo>
                    <a:pt x="287" y="141"/>
                  </a:lnTo>
                  <a:lnTo>
                    <a:pt x="286" y="143"/>
                  </a:lnTo>
                  <a:lnTo>
                    <a:pt x="285" y="145"/>
                  </a:lnTo>
                  <a:lnTo>
                    <a:pt x="284" y="146"/>
                  </a:lnTo>
                  <a:lnTo>
                    <a:pt x="282" y="148"/>
                  </a:lnTo>
                  <a:lnTo>
                    <a:pt x="281" y="149"/>
                  </a:lnTo>
                  <a:lnTo>
                    <a:pt x="279" y="150"/>
                  </a:lnTo>
                  <a:lnTo>
                    <a:pt x="278" y="151"/>
                  </a:lnTo>
                  <a:lnTo>
                    <a:pt x="276" y="152"/>
                  </a:lnTo>
                  <a:lnTo>
                    <a:pt x="274" y="152"/>
                  </a:lnTo>
                  <a:lnTo>
                    <a:pt x="272" y="153"/>
                  </a:lnTo>
                  <a:lnTo>
                    <a:pt x="270" y="153"/>
                  </a:lnTo>
                  <a:lnTo>
                    <a:pt x="19" y="153"/>
                  </a:lnTo>
                  <a:lnTo>
                    <a:pt x="17" y="153"/>
                  </a:lnTo>
                  <a:lnTo>
                    <a:pt x="15" y="152"/>
                  </a:lnTo>
                  <a:lnTo>
                    <a:pt x="13" y="152"/>
                  </a:lnTo>
                  <a:lnTo>
                    <a:pt x="11" y="151"/>
                  </a:lnTo>
                  <a:lnTo>
                    <a:pt x="10" y="150"/>
                  </a:lnTo>
                  <a:lnTo>
                    <a:pt x="8" y="149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3" y="143"/>
                  </a:lnTo>
                  <a:lnTo>
                    <a:pt x="2" y="141"/>
                  </a:lnTo>
                  <a:lnTo>
                    <a:pt x="1" y="139"/>
                  </a:lnTo>
                  <a:lnTo>
                    <a:pt x="1" y="137"/>
                  </a:lnTo>
                  <a:lnTo>
                    <a:pt x="0" y="135"/>
                  </a:lnTo>
                  <a:lnTo>
                    <a:pt x="0" y="133"/>
                  </a:lnTo>
                  <a:lnTo>
                    <a:pt x="0" y="131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2" y="12"/>
                  </a:lnTo>
                  <a:lnTo>
                    <a:pt x="3" y="10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5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70" y="0"/>
                  </a:lnTo>
                  <a:lnTo>
                    <a:pt x="272" y="0"/>
                  </a:lnTo>
                  <a:lnTo>
                    <a:pt x="274" y="0"/>
                  </a:lnTo>
                  <a:lnTo>
                    <a:pt x="276" y="1"/>
                  </a:lnTo>
                  <a:lnTo>
                    <a:pt x="278" y="2"/>
                  </a:lnTo>
                  <a:lnTo>
                    <a:pt x="279" y="3"/>
                  </a:lnTo>
                  <a:lnTo>
                    <a:pt x="281" y="4"/>
                  </a:lnTo>
                  <a:lnTo>
                    <a:pt x="282" y="5"/>
                  </a:lnTo>
                  <a:lnTo>
                    <a:pt x="284" y="7"/>
                  </a:lnTo>
                  <a:lnTo>
                    <a:pt x="285" y="8"/>
                  </a:lnTo>
                  <a:lnTo>
                    <a:pt x="286" y="10"/>
                  </a:lnTo>
                  <a:lnTo>
                    <a:pt x="287" y="12"/>
                  </a:lnTo>
                  <a:lnTo>
                    <a:pt x="288" y="14"/>
                  </a:lnTo>
                  <a:lnTo>
                    <a:pt x="288" y="16"/>
                  </a:lnTo>
                  <a:lnTo>
                    <a:pt x="289" y="18"/>
                  </a:lnTo>
                  <a:lnTo>
                    <a:pt x="289" y="20"/>
                  </a:lnTo>
                  <a:lnTo>
                    <a:pt x="289" y="22"/>
                  </a:lnTo>
                  <a:lnTo>
                    <a:pt x="289" y="131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36" name="Freeform 105"/>
            <p:cNvSpPr>
              <a:spLocks/>
            </p:cNvSpPr>
            <p:nvPr/>
          </p:nvSpPr>
          <p:spPr bwMode="auto">
            <a:xfrm>
              <a:off x="2555" y="8238"/>
              <a:ext cx="304" cy="167"/>
            </a:xfrm>
            <a:custGeom>
              <a:avLst/>
              <a:gdLst>
                <a:gd name="T0" fmla="*/ 296 w 304"/>
                <a:gd name="T1" fmla="*/ 142 h 167"/>
                <a:gd name="T2" fmla="*/ 288 w 304"/>
                <a:gd name="T3" fmla="*/ 144 h 167"/>
                <a:gd name="T4" fmla="*/ 288 w 304"/>
                <a:gd name="T5" fmla="*/ 145 h 167"/>
                <a:gd name="T6" fmla="*/ 286 w 304"/>
                <a:gd name="T7" fmla="*/ 148 h 167"/>
                <a:gd name="T8" fmla="*/ 283 w 304"/>
                <a:gd name="T9" fmla="*/ 151 h 167"/>
                <a:gd name="T10" fmla="*/ 280 w 304"/>
                <a:gd name="T11" fmla="*/ 153 h 167"/>
                <a:gd name="T12" fmla="*/ 278 w 304"/>
                <a:gd name="T13" fmla="*/ 153 h 167"/>
                <a:gd name="T14" fmla="*/ 277 w 304"/>
                <a:gd name="T15" fmla="*/ 153 h 167"/>
                <a:gd name="T16" fmla="*/ 25 w 304"/>
                <a:gd name="T17" fmla="*/ 153 h 167"/>
                <a:gd name="T18" fmla="*/ 23 w 304"/>
                <a:gd name="T19" fmla="*/ 153 h 167"/>
                <a:gd name="T20" fmla="*/ 20 w 304"/>
                <a:gd name="T21" fmla="*/ 151 h 167"/>
                <a:gd name="T22" fmla="*/ 14 w 304"/>
                <a:gd name="T23" fmla="*/ 155 h 167"/>
                <a:gd name="T24" fmla="*/ 14 w 304"/>
                <a:gd name="T25" fmla="*/ 146 h 167"/>
                <a:gd name="T26" fmla="*/ 15 w 304"/>
                <a:gd name="T27" fmla="*/ 145 h 167"/>
                <a:gd name="T28" fmla="*/ 15 w 304"/>
                <a:gd name="T29" fmla="*/ 144 h 167"/>
                <a:gd name="T30" fmla="*/ 14 w 304"/>
                <a:gd name="T31" fmla="*/ 142 h 167"/>
                <a:gd name="T32" fmla="*/ 14 w 304"/>
                <a:gd name="T33" fmla="*/ 25 h 167"/>
                <a:gd name="T34" fmla="*/ 14 w 304"/>
                <a:gd name="T35" fmla="*/ 26 h 167"/>
                <a:gd name="T36" fmla="*/ 14 w 304"/>
                <a:gd name="T37" fmla="*/ 24 h 167"/>
                <a:gd name="T38" fmla="*/ 16 w 304"/>
                <a:gd name="T39" fmla="*/ 20 h 167"/>
                <a:gd name="T40" fmla="*/ 20 w 304"/>
                <a:gd name="T41" fmla="*/ 15 h 167"/>
                <a:gd name="T42" fmla="*/ 18 w 304"/>
                <a:gd name="T43" fmla="*/ 17 h 167"/>
                <a:gd name="T44" fmla="*/ 21 w 304"/>
                <a:gd name="T45" fmla="*/ 15 h 167"/>
                <a:gd name="T46" fmla="*/ 24 w 304"/>
                <a:gd name="T47" fmla="*/ 14 h 167"/>
                <a:gd name="T48" fmla="*/ 281 w 304"/>
                <a:gd name="T49" fmla="*/ 7 h 167"/>
                <a:gd name="T50" fmla="*/ 280 w 304"/>
                <a:gd name="T51" fmla="*/ 14 h 167"/>
                <a:gd name="T52" fmla="*/ 283 w 304"/>
                <a:gd name="T53" fmla="*/ 16 h 167"/>
                <a:gd name="T54" fmla="*/ 286 w 304"/>
                <a:gd name="T55" fmla="*/ 18 h 167"/>
                <a:gd name="T56" fmla="*/ 288 w 304"/>
                <a:gd name="T57" fmla="*/ 21 h 167"/>
                <a:gd name="T58" fmla="*/ 290 w 304"/>
                <a:gd name="T59" fmla="*/ 28 h 167"/>
                <a:gd name="T60" fmla="*/ 289 w 304"/>
                <a:gd name="T61" fmla="*/ 138 h 167"/>
                <a:gd name="T62" fmla="*/ 304 w 304"/>
                <a:gd name="T63" fmla="*/ 25 h 167"/>
                <a:gd name="T64" fmla="*/ 303 w 304"/>
                <a:gd name="T65" fmla="*/ 23 h 167"/>
                <a:gd name="T66" fmla="*/ 301 w 304"/>
                <a:gd name="T67" fmla="*/ 16 h 167"/>
                <a:gd name="T68" fmla="*/ 296 w 304"/>
                <a:gd name="T69" fmla="*/ 9 h 167"/>
                <a:gd name="T70" fmla="*/ 286 w 304"/>
                <a:gd name="T71" fmla="*/ 10 h 167"/>
                <a:gd name="T72" fmla="*/ 284 w 304"/>
                <a:gd name="T73" fmla="*/ 1 h 167"/>
                <a:gd name="T74" fmla="*/ 26 w 304"/>
                <a:gd name="T75" fmla="*/ 0 h 167"/>
                <a:gd name="T76" fmla="*/ 19 w 304"/>
                <a:gd name="T77" fmla="*/ 1 h 167"/>
                <a:gd name="T78" fmla="*/ 17 w 304"/>
                <a:gd name="T79" fmla="*/ 10 h 167"/>
                <a:gd name="T80" fmla="*/ 9 w 304"/>
                <a:gd name="T81" fmla="*/ 7 h 167"/>
                <a:gd name="T82" fmla="*/ 10 w 304"/>
                <a:gd name="T83" fmla="*/ 8 h 167"/>
                <a:gd name="T84" fmla="*/ 3 w 304"/>
                <a:gd name="T85" fmla="*/ 16 h 167"/>
                <a:gd name="T86" fmla="*/ 1 w 304"/>
                <a:gd name="T87" fmla="*/ 23 h 167"/>
                <a:gd name="T88" fmla="*/ 0 w 304"/>
                <a:gd name="T89" fmla="*/ 25 h 167"/>
                <a:gd name="T90" fmla="*/ 0 w 304"/>
                <a:gd name="T91" fmla="*/ 140 h 167"/>
                <a:gd name="T92" fmla="*/ 2 w 304"/>
                <a:gd name="T93" fmla="*/ 147 h 167"/>
                <a:gd name="T94" fmla="*/ 2 w 304"/>
                <a:gd name="T95" fmla="*/ 149 h 167"/>
                <a:gd name="T96" fmla="*/ 6 w 304"/>
                <a:gd name="T97" fmla="*/ 157 h 167"/>
                <a:gd name="T98" fmla="*/ 7 w 304"/>
                <a:gd name="T99" fmla="*/ 156 h 167"/>
                <a:gd name="T100" fmla="*/ 12 w 304"/>
                <a:gd name="T101" fmla="*/ 162 h 167"/>
                <a:gd name="T102" fmla="*/ 15 w 304"/>
                <a:gd name="T103" fmla="*/ 164 h 167"/>
                <a:gd name="T104" fmla="*/ 22 w 304"/>
                <a:gd name="T105" fmla="*/ 159 h 167"/>
                <a:gd name="T106" fmla="*/ 26 w 304"/>
                <a:gd name="T107" fmla="*/ 167 h 167"/>
                <a:gd name="T108" fmla="*/ 282 w 304"/>
                <a:gd name="T109" fmla="*/ 166 h 167"/>
                <a:gd name="T110" fmla="*/ 283 w 304"/>
                <a:gd name="T111" fmla="*/ 166 h 167"/>
                <a:gd name="T112" fmla="*/ 291 w 304"/>
                <a:gd name="T113" fmla="*/ 162 h 167"/>
                <a:gd name="T114" fmla="*/ 294 w 304"/>
                <a:gd name="T115" fmla="*/ 160 h 167"/>
                <a:gd name="T116" fmla="*/ 299 w 304"/>
                <a:gd name="T117" fmla="*/ 153 h 167"/>
                <a:gd name="T118" fmla="*/ 303 w 304"/>
                <a:gd name="T119" fmla="*/ 146 h 167"/>
                <a:gd name="T120" fmla="*/ 303 w 304"/>
                <a:gd name="T121" fmla="*/ 145 h 16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4"/>
                <a:gd name="T184" fmla="*/ 0 h 167"/>
                <a:gd name="T185" fmla="*/ 304 w 304"/>
                <a:gd name="T186" fmla="*/ 167 h 16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4" h="167">
                  <a:moveTo>
                    <a:pt x="304" y="138"/>
                  </a:moveTo>
                  <a:lnTo>
                    <a:pt x="289" y="138"/>
                  </a:lnTo>
                  <a:lnTo>
                    <a:pt x="289" y="140"/>
                  </a:lnTo>
                  <a:lnTo>
                    <a:pt x="289" y="142"/>
                  </a:lnTo>
                  <a:lnTo>
                    <a:pt x="296" y="142"/>
                  </a:lnTo>
                  <a:lnTo>
                    <a:pt x="290" y="139"/>
                  </a:lnTo>
                  <a:lnTo>
                    <a:pt x="289" y="141"/>
                  </a:lnTo>
                  <a:lnTo>
                    <a:pt x="288" y="144"/>
                  </a:lnTo>
                  <a:lnTo>
                    <a:pt x="288" y="146"/>
                  </a:lnTo>
                  <a:lnTo>
                    <a:pt x="295" y="146"/>
                  </a:lnTo>
                  <a:lnTo>
                    <a:pt x="289" y="143"/>
                  </a:lnTo>
                  <a:lnTo>
                    <a:pt x="288" y="145"/>
                  </a:lnTo>
                  <a:lnTo>
                    <a:pt x="287" y="147"/>
                  </a:lnTo>
                  <a:lnTo>
                    <a:pt x="286" y="149"/>
                  </a:lnTo>
                  <a:lnTo>
                    <a:pt x="292" y="152"/>
                  </a:lnTo>
                  <a:lnTo>
                    <a:pt x="287" y="147"/>
                  </a:lnTo>
                  <a:lnTo>
                    <a:pt x="286" y="148"/>
                  </a:lnTo>
                  <a:lnTo>
                    <a:pt x="284" y="150"/>
                  </a:lnTo>
                  <a:lnTo>
                    <a:pt x="283" y="151"/>
                  </a:lnTo>
                  <a:lnTo>
                    <a:pt x="288" y="156"/>
                  </a:lnTo>
                  <a:lnTo>
                    <a:pt x="285" y="150"/>
                  </a:lnTo>
                  <a:lnTo>
                    <a:pt x="283" y="151"/>
                  </a:lnTo>
                  <a:lnTo>
                    <a:pt x="281" y="152"/>
                  </a:lnTo>
                  <a:lnTo>
                    <a:pt x="280" y="153"/>
                  </a:lnTo>
                  <a:lnTo>
                    <a:pt x="285" y="158"/>
                  </a:lnTo>
                  <a:lnTo>
                    <a:pt x="282" y="152"/>
                  </a:lnTo>
                  <a:lnTo>
                    <a:pt x="280" y="153"/>
                  </a:lnTo>
                  <a:lnTo>
                    <a:pt x="283" y="159"/>
                  </a:lnTo>
                  <a:lnTo>
                    <a:pt x="283" y="152"/>
                  </a:lnTo>
                  <a:lnTo>
                    <a:pt x="281" y="152"/>
                  </a:lnTo>
                  <a:lnTo>
                    <a:pt x="278" y="153"/>
                  </a:lnTo>
                  <a:lnTo>
                    <a:pt x="276" y="154"/>
                  </a:lnTo>
                  <a:lnTo>
                    <a:pt x="279" y="160"/>
                  </a:lnTo>
                  <a:lnTo>
                    <a:pt x="279" y="153"/>
                  </a:lnTo>
                  <a:lnTo>
                    <a:pt x="277" y="153"/>
                  </a:lnTo>
                  <a:lnTo>
                    <a:pt x="26" y="153"/>
                  </a:lnTo>
                  <a:lnTo>
                    <a:pt x="24" y="153"/>
                  </a:lnTo>
                  <a:lnTo>
                    <a:pt x="24" y="160"/>
                  </a:lnTo>
                  <a:lnTo>
                    <a:pt x="27" y="154"/>
                  </a:lnTo>
                  <a:lnTo>
                    <a:pt x="25" y="153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9"/>
                  </a:lnTo>
                  <a:lnTo>
                    <a:pt x="23" y="153"/>
                  </a:lnTo>
                  <a:lnTo>
                    <a:pt x="21" y="152"/>
                  </a:lnTo>
                  <a:lnTo>
                    <a:pt x="18" y="158"/>
                  </a:lnTo>
                  <a:lnTo>
                    <a:pt x="23" y="153"/>
                  </a:lnTo>
                  <a:lnTo>
                    <a:pt x="22" y="152"/>
                  </a:lnTo>
                  <a:lnTo>
                    <a:pt x="20" y="151"/>
                  </a:lnTo>
                  <a:lnTo>
                    <a:pt x="18" y="150"/>
                  </a:lnTo>
                  <a:lnTo>
                    <a:pt x="15" y="156"/>
                  </a:lnTo>
                  <a:lnTo>
                    <a:pt x="20" y="151"/>
                  </a:lnTo>
                  <a:lnTo>
                    <a:pt x="19" y="150"/>
                  </a:lnTo>
                  <a:lnTo>
                    <a:pt x="14" y="155"/>
                  </a:lnTo>
                  <a:lnTo>
                    <a:pt x="20" y="152"/>
                  </a:lnTo>
                  <a:lnTo>
                    <a:pt x="19" y="150"/>
                  </a:lnTo>
                  <a:lnTo>
                    <a:pt x="18" y="148"/>
                  </a:lnTo>
                  <a:lnTo>
                    <a:pt x="16" y="147"/>
                  </a:lnTo>
                  <a:lnTo>
                    <a:pt x="14" y="146"/>
                  </a:lnTo>
                  <a:lnTo>
                    <a:pt x="11" y="152"/>
                  </a:lnTo>
                  <a:lnTo>
                    <a:pt x="16" y="147"/>
                  </a:lnTo>
                  <a:lnTo>
                    <a:pt x="17" y="149"/>
                  </a:lnTo>
                  <a:lnTo>
                    <a:pt x="16" y="147"/>
                  </a:lnTo>
                  <a:lnTo>
                    <a:pt x="15" y="145"/>
                  </a:lnTo>
                  <a:lnTo>
                    <a:pt x="14" y="143"/>
                  </a:lnTo>
                  <a:lnTo>
                    <a:pt x="8" y="146"/>
                  </a:lnTo>
                  <a:lnTo>
                    <a:pt x="15" y="146"/>
                  </a:lnTo>
                  <a:lnTo>
                    <a:pt x="15" y="144"/>
                  </a:lnTo>
                  <a:lnTo>
                    <a:pt x="14" y="141"/>
                  </a:lnTo>
                  <a:lnTo>
                    <a:pt x="13" y="139"/>
                  </a:lnTo>
                  <a:lnTo>
                    <a:pt x="7" y="142"/>
                  </a:lnTo>
                  <a:lnTo>
                    <a:pt x="14" y="142"/>
                  </a:lnTo>
                  <a:lnTo>
                    <a:pt x="14" y="140"/>
                  </a:lnTo>
                  <a:lnTo>
                    <a:pt x="14" y="138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7" y="25"/>
                  </a:lnTo>
                  <a:lnTo>
                    <a:pt x="13" y="28"/>
                  </a:lnTo>
                  <a:lnTo>
                    <a:pt x="14" y="26"/>
                  </a:lnTo>
                  <a:lnTo>
                    <a:pt x="15" y="23"/>
                  </a:lnTo>
                  <a:lnTo>
                    <a:pt x="15" y="21"/>
                  </a:lnTo>
                  <a:lnTo>
                    <a:pt x="8" y="21"/>
                  </a:lnTo>
                  <a:lnTo>
                    <a:pt x="14" y="24"/>
                  </a:lnTo>
                  <a:lnTo>
                    <a:pt x="15" y="22"/>
                  </a:lnTo>
                  <a:lnTo>
                    <a:pt x="16" y="20"/>
                  </a:lnTo>
                  <a:lnTo>
                    <a:pt x="17" y="18"/>
                  </a:lnTo>
                  <a:lnTo>
                    <a:pt x="11" y="15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6" y="20"/>
                  </a:lnTo>
                  <a:lnTo>
                    <a:pt x="18" y="19"/>
                  </a:lnTo>
                  <a:lnTo>
                    <a:pt x="19" y="17"/>
                  </a:lnTo>
                  <a:lnTo>
                    <a:pt x="20" y="15"/>
                  </a:lnTo>
                  <a:lnTo>
                    <a:pt x="14" y="12"/>
                  </a:lnTo>
                  <a:lnTo>
                    <a:pt x="19" y="17"/>
                  </a:lnTo>
                  <a:lnTo>
                    <a:pt x="20" y="16"/>
                  </a:lnTo>
                  <a:lnTo>
                    <a:pt x="15" y="11"/>
                  </a:lnTo>
                  <a:lnTo>
                    <a:pt x="18" y="17"/>
                  </a:lnTo>
                  <a:lnTo>
                    <a:pt x="20" y="16"/>
                  </a:lnTo>
                  <a:lnTo>
                    <a:pt x="22" y="15"/>
                  </a:lnTo>
                  <a:lnTo>
                    <a:pt x="23" y="14"/>
                  </a:lnTo>
                  <a:lnTo>
                    <a:pt x="18" y="9"/>
                  </a:lnTo>
                  <a:lnTo>
                    <a:pt x="21" y="15"/>
                  </a:lnTo>
                  <a:lnTo>
                    <a:pt x="23" y="14"/>
                  </a:lnTo>
                  <a:lnTo>
                    <a:pt x="25" y="13"/>
                  </a:lnTo>
                  <a:lnTo>
                    <a:pt x="22" y="7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6" y="14"/>
                  </a:lnTo>
                  <a:lnTo>
                    <a:pt x="277" y="14"/>
                  </a:lnTo>
                  <a:lnTo>
                    <a:pt x="279" y="14"/>
                  </a:lnTo>
                  <a:lnTo>
                    <a:pt x="281" y="14"/>
                  </a:lnTo>
                  <a:lnTo>
                    <a:pt x="281" y="7"/>
                  </a:lnTo>
                  <a:lnTo>
                    <a:pt x="278" y="13"/>
                  </a:lnTo>
                  <a:lnTo>
                    <a:pt x="280" y="14"/>
                  </a:lnTo>
                  <a:lnTo>
                    <a:pt x="282" y="15"/>
                  </a:lnTo>
                  <a:lnTo>
                    <a:pt x="285" y="9"/>
                  </a:lnTo>
                  <a:lnTo>
                    <a:pt x="280" y="14"/>
                  </a:lnTo>
                  <a:lnTo>
                    <a:pt x="281" y="15"/>
                  </a:lnTo>
                  <a:lnTo>
                    <a:pt x="283" y="16"/>
                  </a:lnTo>
                  <a:lnTo>
                    <a:pt x="285" y="17"/>
                  </a:lnTo>
                  <a:lnTo>
                    <a:pt x="288" y="11"/>
                  </a:lnTo>
                  <a:lnTo>
                    <a:pt x="283" y="16"/>
                  </a:lnTo>
                  <a:lnTo>
                    <a:pt x="284" y="17"/>
                  </a:lnTo>
                  <a:lnTo>
                    <a:pt x="286" y="19"/>
                  </a:lnTo>
                  <a:lnTo>
                    <a:pt x="287" y="20"/>
                  </a:lnTo>
                  <a:lnTo>
                    <a:pt x="292" y="15"/>
                  </a:lnTo>
                  <a:lnTo>
                    <a:pt x="286" y="18"/>
                  </a:lnTo>
                  <a:lnTo>
                    <a:pt x="287" y="20"/>
                  </a:lnTo>
                  <a:lnTo>
                    <a:pt x="288" y="22"/>
                  </a:lnTo>
                  <a:lnTo>
                    <a:pt x="289" y="24"/>
                  </a:lnTo>
                  <a:lnTo>
                    <a:pt x="295" y="21"/>
                  </a:lnTo>
                  <a:lnTo>
                    <a:pt x="288" y="21"/>
                  </a:lnTo>
                  <a:lnTo>
                    <a:pt x="288" y="23"/>
                  </a:lnTo>
                  <a:lnTo>
                    <a:pt x="289" y="26"/>
                  </a:lnTo>
                  <a:lnTo>
                    <a:pt x="290" y="28"/>
                  </a:lnTo>
                  <a:lnTo>
                    <a:pt x="296" y="25"/>
                  </a:lnTo>
                  <a:lnTo>
                    <a:pt x="289" y="25"/>
                  </a:lnTo>
                  <a:lnTo>
                    <a:pt x="289" y="27"/>
                  </a:lnTo>
                  <a:lnTo>
                    <a:pt x="289" y="29"/>
                  </a:lnTo>
                  <a:lnTo>
                    <a:pt x="289" y="138"/>
                  </a:lnTo>
                  <a:lnTo>
                    <a:pt x="304" y="138"/>
                  </a:lnTo>
                  <a:lnTo>
                    <a:pt x="304" y="29"/>
                  </a:lnTo>
                  <a:lnTo>
                    <a:pt x="304" y="27"/>
                  </a:lnTo>
                  <a:lnTo>
                    <a:pt x="304" y="25"/>
                  </a:lnTo>
                  <a:lnTo>
                    <a:pt x="303" y="22"/>
                  </a:lnTo>
                  <a:lnTo>
                    <a:pt x="302" y="20"/>
                  </a:lnTo>
                  <a:lnTo>
                    <a:pt x="295" y="23"/>
                  </a:lnTo>
                  <a:lnTo>
                    <a:pt x="303" y="23"/>
                  </a:lnTo>
                  <a:lnTo>
                    <a:pt x="303" y="21"/>
                  </a:lnTo>
                  <a:lnTo>
                    <a:pt x="302" y="18"/>
                  </a:lnTo>
                  <a:lnTo>
                    <a:pt x="301" y="16"/>
                  </a:lnTo>
                  <a:lnTo>
                    <a:pt x="299" y="14"/>
                  </a:lnTo>
                  <a:lnTo>
                    <a:pt x="298" y="12"/>
                  </a:lnTo>
                  <a:lnTo>
                    <a:pt x="297" y="10"/>
                  </a:lnTo>
                  <a:lnTo>
                    <a:pt x="296" y="9"/>
                  </a:lnTo>
                  <a:lnTo>
                    <a:pt x="294" y="7"/>
                  </a:lnTo>
                  <a:lnTo>
                    <a:pt x="293" y="6"/>
                  </a:lnTo>
                  <a:lnTo>
                    <a:pt x="291" y="5"/>
                  </a:lnTo>
                  <a:lnTo>
                    <a:pt x="289" y="4"/>
                  </a:lnTo>
                  <a:lnTo>
                    <a:pt x="286" y="10"/>
                  </a:lnTo>
                  <a:lnTo>
                    <a:pt x="291" y="5"/>
                  </a:lnTo>
                  <a:lnTo>
                    <a:pt x="290" y="4"/>
                  </a:lnTo>
                  <a:lnTo>
                    <a:pt x="288" y="3"/>
                  </a:lnTo>
                  <a:lnTo>
                    <a:pt x="286" y="2"/>
                  </a:lnTo>
                  <a:lnTo>
                    <a:pt x="284" y="1"/>
                  </a:lnTo>
                  <a:lnTo>
                    <a:pt x="281" y="0"/>
                  </a:lnTo>
                  <a:lnTo>
                    <a:pt x="279" y="0"/>
                  </a:lnTo>
                  <a:lnTo>
                    <a:pt x="277" y="0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19" y="1"/>
                  </a:lnTo>
                  <a:lnTo>
                    <a:pt x="17" y="2"/>
                  </a:lnTo>
                  <a:lnTo>
                    <a:pt x="15" y="3"/>
                  </a:lnTo>
                  <a:lnTo>
                    <a:pt x="13" y="4"/>
                  </a:lnTo>
                  <a:lnTo>
                    <a:pt x="12" y="5"/>
                  </a:lnTo>
                  <a:lnTo>
                    <a:pt x="17" y="10"/>
                  </a:lnTo>
                  <a:lnTo>
                    <a:pt x="14" y="4"/>
                  </a:lnTo>
                  <a:lnTo>
                    <a:pt x="12" y="5"/>
                  </a:lnTo>
                  <a:lnTo>
                    <a:pt x="10" y="6"/>
                  </a:lnTo>
                  <a:lnTo>
                    <a:pt x="9" y="7"/>
                  </a:lnTo>
                  <a:lnTo>
                    <a:pt x="8" y="9"/>
                  </a:lnTo>
                  <a:lnTo>
                    <a:pt x="7" y="11"/>
                  </a:lnTo>
                  <a:lnTo>
                    <a:pt x="8" y="9"/>
                  </a:lnTo>
                  <a:lnTo>
                    <a:pt x="13" y="14"/>
                  </a:lnTo>
                  <a:lnTo>
                    <a:pt x="10" y="8"/>
                  </a:lnTo>
                  <a:lnTo>
                    <a:pt x="8" y="9"/>
                  </a:lnTo>
                  <a:lnTo>
                    <a:pt x="6" y="10"/>
                  </a:lnTo>
                  <a:lnTo>
                    <a:pt x="5" y="12"/>
                  </a:lnTo>
                  <a:lnTo>
                    <a:pt x="4" y="14"/>
                  </a:lnTo>
                  <a:lnTo>
                    <a:pt x="3" y="16"/>
                  </a:lnTo>
                  <a:lnTo>
                    <a:pt x="2" y="18"/>
                  </a:lnTo>
                  <a:lnTo>
                    <a:pt x="1" y="21"/>
                  </a:lnTo>
                  <a:lnTo>
                    <a:pt x="1" y="23"/>
                  </a:lnTo>
                  <a:lnTo>
                    <a:pt x="8" y="23"/>
                  </a:lnTo>
                  <a:lnTo>
                    <a:pt x="2" y="20"/>
                  </a:lnTo>
                  <a:lnTo>
                    <a:pt x="1" y="22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0" y="138"/>
                  </a:lnTo>
                  <a:lnTo>
                    <a:pt x="0" y="140"/>
                  </a:lnTo>
                  <a:lnTo>
                    <a:pt x="0" y="142"/>
                  </a:lnTo>
                  <a:lnTo>
                    <a:pt x="1" y="145"/>
                  </a:lnTo>
                  <a:lnTo>
                    <a:pt x="2" y="147"/>
                  </a:lnTo>
                  <a:lnTo>
                    <a:pt x="8" y="144"/>
                  </a:lnTo>
                  <a:lnTo>
                    <a:pt x="1" y="144"/>
                  </a:lnTo>
                  <a:lnTo>
                    <a:pt x="1" y="146"/>
                  </a:lnTo>
                  <a:lnTo>
                    <a:pt x="2" y="149"/>
                  </a:lnTo>
                  <a:lnTo>
                    <a:pt x="3" y="151"/>
                  </a:lnTo>
                  <a:lnTo>
                    <a:pt x="4" y="153"/>
                  </a:lnTo>
                  <a:lnTo>
                    <a:pt x="5" y="155"/>
                  </a:lnTo>
                  <a:lnTo>
                    <a:pt x="6" y="157"/>
                  </a:lnTo>
                  <a:lnTo>
                    <a:pt x="8" y="158"/>
                  </a:lnTo>
                  <a:lnTo>
                    <a:pt x="10" y="159"/>
                  </a:lnTo>
                  <a:lnTo>
                    <a:pt x="8" y="158"/>
                  </a:lnTo>
                  <a:lnTo>
                    <a:pt x="13" y="153"/>
                  </a:lnTo>
                  <a:lnTo>
                    <a:pt x="7" y="156"/>
                  </a:lnTo>
                  <a:lnTo>
                    <a:pt x="8" y="158"/>
                  </a:lnTo>
                  <a:lnTo>
                    <a:pt x="9" y="160"/>
                  </a:lnTo>
                  <a:lnTo>
                    <a:pt x="10" y="161"/>
                  </a:lnTo>
                  <a:lnTo>
                    <a:pt x="12" y="162"/>
                  </a:lnTo>
                  <a:lnTo>
                    <a:pt x="14" y="163"/>
                  </a:lnTo>
                  <a:lnTo>
                    <a:pt x="17" y="157"/>
                  </a:lnTo>
                  <a:lnTo>
                    <a:pt x="12" y="162"/>
                  </a:lnTo>
                  <a:lnTo>
                    <a:pt x="13" y="163"/>
                  </a:lnTo>
                  <a:lnTo>
                    <a:pt x="15" y="164"/>
                  </a:lnTo>
                  <a:lnTo>
                    <a:pt x="17" y="165"/>
                  </a:lnTo>
                  <a:lnTo>
                    <a:pt x="20" y="166"/>
                  </a:lnTo>
                  <a:lnTo>
                    <a:pt x="22" y="166"/>
                  </a:lnTo>
                  <a:lnTo>
                    <a:pt x="22" y="159"/>
                  </a:lnTo>
                  <a:lnTo>
                    <a:pt x="19" y="165"/>
                  </a:lnTo>
                  <a:lnTo>
                    <a:pt x="21" y="166"/>
                  </a:lnTo>
                  <a:lnTo>
                    <a:pt x="24" y="167"/>
                  </a:lnTo>
                  <a:lnTo>
                    <a:pt x="26" y="167"/>
                  </a:lnTo>
                  <a:lnTo>
                    <a:pt x="277" y="167"/>
                  </a:lnTo>
                  <a:lnTo>
                    <a:pt x="279" y="167"/>
                  </a:lnTo>
                  <a:lnTo>
                    <a:pt x="282" y="166"/>
                  </a:lnTo>
                  <a:lnTo>
                    <a:pt x="284" y="165"/>
                  </a:lnTo>
                  <a:lnTo>
                    <a:pt x="281" y="159"/>
                  </a:lnTo>
                  <a:lnTo>
                    <a:pt x="281" y="166"/>
                  </a:lnTo>
                  <a:lnTo>
                    <a:pt x="283" y="166"/>
                  </a:lnTo>
                  <a:lnTo>
                    <a:pt x="286" y="165"/>
                  </a:lnTo>
                  <a:lnTo>
                    <a:pt x="288" y="164"/>
                  </a:lnTo>
                  <a:lnTo>
                    <a:pt x="290" y="163"/>
                  </a:lnTo>
                  <a:lnTo>
                    <a:pt x="291" y="162"/>
                  </a:lnTo>
                  <a:lnTo>
                    <a:pt x="286" y="157"/>
                  </a:lnTo>
                  <a:lnTo>
                    <a:pt x="289" y="163"/>
                  </a:lnTo>
                  <a:lnTo>
                    <a:pt x="291" y="162"/>
                  </a:lnTo>
                  <a:lnTo>
                    <a:pt x="293" y="161"/>
                  </a:lnTo>
                  <a:lnTo>
                    <a:pt x="294" y="160"/>
                  </a:lnTo>
                  <a:lnTo>
                    <a:pt x="296" y="158"/>
                  </a:lnTo>
                  <a:lnTo>
                    <a:pt x="297" y="157"/>
                  </a:lnTo>
                  <a:lnTo>
                    <a:pt x="298" y="155"/>
                  </a:lnTo>
                  <a:lnTo>
                    <a:pt x="299" y="153"/>
                  </a:lnTo>
                  <a:lnTo>
                    <a:pt x="301" y="151"/>
                  </a:lnTo>
                  <a:lnTo>
                    <a:pt x="302" y="149"/>
                  </a:lnTo>
                  <a:lnTo>
                    <a:pt x="303" y="146"/>
                  </a:lnTo>
                  <a:lnTo>
                    <a:pt x="303" y="144"/>
                  </a:lnTo>
                  <a:lnTo>
                    <a:pt x="295" y="144"/>
                  </a:lnTo>
                  <a:lnTo>
                    <a:pt x="302" y="147"/>
                  </a:lnTo>
                  <a:lnTo>
                    <a:pt x="303" y="145"/>
                  </a:lnTo>
                  <a:lnTo>
                    <a:pt x="304" y="142"/>
                  </a:lnTo>
                  <a:lnTo>
                    <a:pt x="304" y="140"/>
                  </a:lnTo>
                  <a:lnTo>
                    <a:pt x="304" y="138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37" name="Freeform 106"/>
            <p:cNvSpPr>
              <a:spLocks/>
            </p:cNvSpPr>
            <p:nvPr/>
          </p:nvSpPr>
          <p:spPr bwMode="auto">
            <a:xfrm>
              <a:off x="2669" y="8272"/>
              <a:ext cx="79" cy="92"/>
            </a:xfrm>
            <a:custGeom>
              <a:avLst/>
              <a:gdLst>
                <a:gd name="T0" fmla="*/ 79 w 79"/>
                <a:gd name="T1" fmla="*/ 51 h 92"/>
                <a:gd name="T2" fmla="*/ 78 w 79"/>
                <a:gd name="T3" fmla="*/ 58 h 92"/>
                <a:gd name="T4" fmla="*/ 76 w 79"/>
                <a:gd name="T5" fmla="*/ 64 h 92"/>
                <a:gd name="T6" fmla="*/ 73 w 79"/>
                <a:gd name="T7" fmla="*/ 70 h 92"/>
                <a:gd name="T8" fmla="*/ 70 w 79"/>
                <a:gd name="T9" fmla="*/ 75 h 92"/>
                <a:gd name="T10" fmla="*/ 66 w 79"/>
                <a:gd name="T11" fmla="*/ 80 h 92"/>
                <a:gd name="T12" fmla="*/ 62 w 79"/>
                <a:gd name="T13" fmla="*/ 84 h 92"/>
                <a:gd name="T14" fmla="*/ 57 w 79"/>
                <a:gd name="T15" fmla="*/ 87 h 92"/>
                <a:gd name="T16" fmla="*/ 52 w 79"/>
                <a:gd name="T17" fmla="*/ 90 h 92"/>
                <a:gd name="T18" fmla="*/ 46 w 79"/>
                <a:gd name="T19" fmla="*/ 91 h 92"/>
                <a:gd name="T20" fmla="*/ 40 w 79"/>
                <a:gd name="T21" fmla="*/ 92 h 92"/>
                <a:gd name="T22" fmla="*/ 33 w 79"/>
                <a:gd name="T23" fmla="*/ 91 h 92"/>
                <a:gd name="T24" fmla="*/ 27 w 79"/>
                <a:gd name="T25" fmla="*/ 90 h 92"/>
                <a:gd name="T26" fmla="*/ 22 w 79"/>
                <a:gd name="T27" fmla="*/ 87 h 92"/>
                <a:gd name="T28" fmla="*/ 17 w 79"/>
                <a:gd name="T29" fmla="*/ 84 h 92"/>
                <a:gd name="T30" fmla="*/ 13 w 79"/>
                <a:gd name="T31" fmla="*/ 80 h 92"/>
                <a:gd name="T32" fmla="*/ 9 w 79"/>
                <a:gd name="T33" fmla="*/ 75 h 92"/>
                <a:gd name="T34" fmla="*/ 6 w 79"/>
                <a:gd name="T35" fmla="*/ 70 h 92"/>
                <a:gd name="T36" fmla="*/ 3 w 79"/>
                <a:gd name="T37" fmla="*/ 64 h 92"/>
                <a:gd name="T38" fmla="*/ 1 w 79"/>
                <a:gd name="T39" fmla="*/ 58 h 92"/>
                <a:gd name="T40" fmla="*/ 0 w 79"/>
                <a:gd name="T41" fmla="*/ 51 h 92"/>
                <a:gd name="T42" fmla="*/ 0 w 79"/>
                <a:gd name="T43" fmla="*/ 44 h 92"/>
                <a:gd name="T44" fmla="*/ 1 w 79"/>
                <a:gd name="T45" fmla="*/ 37 h 92"/>
                <a:gd name="T46" fmla="*/ 2 w 79"/>
                <a:gd name="T47" fmla="*/ 30 h 92"/>
                <a:gd name="T48" fmla="*/ 5 w 79"/>
                <a:gd name="T49" fmla="*/ 24 h 92"/>
                <a:gd name="T50" fmla="*/ 8 w 79"/>
                <a:gd name="T51" fmla="*/ 19 h 92"/>
                <a:gd name="T52" fmla="*/ 12 w 79"/>
                <a:gd name="T53" fmla="*/ 14 h 92"/>
                <a:gd name="T54" fmla="*/ 16 w 79"/>
                <a:gd name="T55" fmla="*/ 9 h 92"/>
                <a:gd name="T56" fmla="*/ 20 w 79"/>
                <a:gd name="T57" fmla="*/ 6 h 92"/>
                <a:gd name="T58" fmla="*/ 26 w 79"/>
                <a:gd name="T59" fmla="*/ 3 h 92"/>
                <a:gd name="T60" fmla="*/ 31 w 79"/>
                <a:gd name="T61" fmla="*/ 1 h 92"/>
                <a:gd name="T62" fmla="*/ 38 w 79"/>
                <a:gd name="T63" fmla="*/ 0 h 92"/>
                <a:gd name="T64" fmla="*/ 44 w 79"/>
                <a:gd name="T65" fmla="*/ 0 h 92"/>
                <a:gd name="T66" fmla="*/ 50 w 79"/>
                <a:gd name="T67" fmla="*/ 2 h 92"/>
                <a:gd name="T68" fmla="*/ 55 w 79"/>
                <a:gd name="T69" fmla="*/ 4 h 92"/>
                <a:gd name="T70" fmla="*/ 60 w 79"/>
                <a:gd name="T71" fmla="*/ 7 h 92"/>
                <a:gd name="T72" fmla="*/ 65 w 79"/>
                <a:gd name="T73" fmla="*/ 11 h 92"/>
                <a:gd name="T74" fmla="*/ 69 w 79"/>
                <a:gd name="T75" fmla="*/ 15 h 92"/>
                <a:gd name="T76" fmla="*/ 72 w 79"/>
                <a:gd name="T77" fmla="*/ 20 h 92"/>
                <a:gd name="T78" fmla="*/ 75 w 79"/>
                <a:gd name="T79" fmla="*/ 26 h 92"/>
                <a:gd name="T80" fmla="*/ 77 w 79"/>
                <a:gd name="T81" fmla="*/ 32 h 92"/>
                <a:gd name="T82" fmla="*/ 78 w 79"/>
                <a:gd name="T83" fmla="*/ 39 h 92"/>
                <a:gd name="T84" fmla="*/ 79 w 79"/>
                <a:gd name="T85" fmla="*/ 46 h 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9"/>
                <a:gd name="T130" fmla="*/ 0 h 92"/>
                <a:gd name="T131" fmla="*/ 79 w 79"/>
                <a:gd name="T132" fmla="*/ 92 h 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9" h="92">
                  <a:moveTo>
                    <a:pt x="79" y="46"/>
                  </a:moveTo>
                  <a:lnTo>
                    <a:pt x="79" y="48"/>
                  </a:lnTo>
                  <a:lnTo>
                    <a:pt x="79" y="51"/>
                  </a:lnTo>
                  <a:lnTo>
                    <a:pt x="78" y="53"/>
                  </a:lnTo>
                  <a:lnTo>
                    <a:pt x="78" y="55"/>
                  </a:lnTo>
                  <a:lnTo>
                    <a:pt x="78" y="58"/>
                  </a:lnTo>
                  <a:lnTo>
                    <a:pt x="77" y="60"/>
                  </a:lnTo>
                  <a:lnTo>
                    <a:pt x="77" y="62"/>
                  </a:lnTo>
                  <a:lnTo>
                    <a:pt x="76" y="64"/>
                  </a:lnTo>
                  <a:lnTo>
                    <a:pt x="75" y="66"/>
                  </a:lnTo>
                  <a:lnTo>
                    <a:pt x="74" y="68"/>
                  </a:lnTo>
                  <a:lnTo>
                    <a:pt x="73" y="70"/>
                  </a:lnTo>
                  <a:lnTo>
                    <a:pt x="72" y="72"/>
                  </a:lnTo>
                  <a:lnTo>
                    <a:pt x="71" y="73"/>
                  </a:lnTo>
                  <a:lnTo>
                    <a:pt x="70" y="75"/>
                  </a:lnTo>
                  <a:lnTo>
                    <a:pt x="69" y="77"/>
                  </a:lnTo>
                  <a:lnTo>
                    <a:pt x="68" y="78"/>
                  </a:lnTo>
                  <a:lnTo>
                    <a:pt x="66" y="80"/>
                  </a:lnTo>
                  <a:lnTo>
                    <a:pt x="65" y="82"/>
                  </a:lnTo>
                  <a:lnTo>
                    <a:pt x="63" y="83"/>
                  </a:lnTo>
                  <a:lnTo>
                    <a:pt x="62" y="84"/>
                  </a:lnTo>
                  <a:lnTo>
                    <a:pt x="60" y="85"/>
                  </a:lnTo>
                  <a:lnTo>
                    <a:pt x="59" y="87"/>
                  </a:lnTo>
                  <a:lnTo>
                    <a:pt x="57" y="87"/>
                  </a:lnTo>
                  <a:lnTo>
                    <a:pt x="55" y="88"/>
                  </a:lnTo>
                  <a:lnTo>
                    <a:pt x="54" y="89"/>
                  </a:lnTo>
                  <a:lnTo>
                    <a:pt x="52" y="90"/>
                  </a:lnTo>
                  <a:lnTo>
                    <a:pt x="50" y="91"/>
                  </a:lnTo>
                  <a:lnTo>
                    <a:pt x="48" y="91"/>
                  </a:lnTo>
                  <a:lnTo>
                    <a:pt x="46" y="91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0" y="92"/>
                  </a:lnTo>
                  <a:lnTo>
                    <a:pt x="38" y="92"/>
                  </a:lnTo>
                  <a:lnTo>
                    <a:pt x="36" y="92"/>
                  </a:lnTo>
                  <a:lnTo>
                    <a:pt x="33" y="91"/>
                  </a:lnTo>
                  <a:lnTo>
                    <a:pt x="31" y="91"/>
                  </a:lnTo>
                  <a:lnTo>
                    <a:pt x="29" y="91"/>
                  </a:lnTo>
                  <a:lnTo>
                    <a:pt x="27" y="90"/>
                  </a:lnTo>
                  <a:lnTo>
                    <a:pt x="26" y="89"/>
                  </a:lnTo>
                  <a:lnTo>
                    <a:pt x="24" y="88"/>
                  </a:lnTo>
                  <a:lnTo>
                    <a:pt x="22" y="87"/>
                  </a:lnTo>
                  <a:lnTo>
                    <a:pt x="20" y="87"/>
                  </a:lnTo>
                  <a:lnTo>
                    <a:pt x="19" y="85"/>
                  </a:lnTo>
                  <a:lnTo>
                    <a:pt x="17" y="84"/>
                  </a:lnTo>
                  <a:lnTo>
                    <a:pt x="16" y="83"/>
                  </a:lnTo>
                  <a:lnTo>
                    <a:pt x="14" y="82"/>
                  </a:lnTo>
                  <a:lnTo>
                    <a:pt x="13" y="80"/>
                  </a:lnTo>
                  <a:lnTo>
                    <a:pt x="12" y="78"/>
                  </a:lnTo>
                  <a:lnTo>
                    <a:pt x="10" y="77"/>
                  </a:lnTo>
                  <a:lnTo>
                    <a:pt x="9" y="75"/>
                  </a:lnTo>
                  <a:lnTo>
                    <a:pt x="8" y="73"/>
                  </a:lnTo>
                  <a:lnTo>
                    <a:pt x="7" y="72"/>
                  </a:lnTo>
                  <a:lnTo>
                    <a:pt x="6" y="70"/>
                  </a:lnTo>
                  <a:lnTo>
                    <a:pt x="5" y="68"/>
                  </a:lnTo>
                  <a:lnTo>
                    <a:pt x="4" y="66"/>
                  </a:lnTo>
                  <a:lnTo>
                    <a:pt x="3" y="64"/>
                  </a:lnTo>
                  <a:lnTo>
                    <a:pt x="2" y="62"/>
                  </a:lnTo>
                  <a:lnTo>
                    <a:pt x="2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53"/>
                  </a:lnTo>
                  <a:lnTo>
                    <a:pt x="0" y="51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1" y="35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3" y="28"/>
                  </a:lnTo>
                  <a:lnTo>
                    <a:pt x="4" y="26"/>
                  </a:lnTo>
                  <a:lnTo>
                    <a:pt x="5" y="24"/>
                  </a:lnTo>
                  <a:lnTo>
                    <a:pt x="6" y="22"/>
                  </a:lnTo>
                  <a:lnTo>
                    <a:pt x="7" y="20"/>
                  </a:lnTo>
                  <a:lnTo>
                    <a:pt x="8" y="19"/>
                  </a:lnTo>
                  <a:lnTo>
                    <a:pt x="9" y="17"/>
                  </a:lnTo>
                  <a:lnTo>
                    <a:pt x="10" y="15"/>
                  </a:lnTo>
                  <a:lnTo>
                    <a:pt x="12" y="14"/>
                  </a:lnTo>
                  <a:lnTo>
                    <a:pt x="13" y="12"/>
                  </a:lnTo>
                  <a:lnTo>
                    <a:pt x="14" y="11"/>
                  </a:lnTo>
                  <a:lnTo>
                    <a:pt x="16" y="9"/>
                  </a:lnTo>
                  <a:lnTo>
                    <a:pt x="17" y="8"/>
                  </a:lnTo>
                  <a:lnTo>
                    <a:pt x="19" y="7"/>
                  </a:lnTo>
                  <a:lnTo>
                    <a:pt x="20" y="6"/>
                  </a:lnTo>
                  <a:lnTo>
                    <a:pt x="22" y="5"/>
                  </a:lnTo>
                  <a:lnTo>
                    <a:pt x="24" y="4"/>
                  </a:lnTo>
                  <a:lnTo>
                    <a:pt x="26" y="3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3"/>
                  </a:lnTo>
                  <a:lnTo>
                    <a:pt x="55" y="4"/>
                  </a:lnTo>
                  <a:lnTo>
                    <a:pt x="57" y="5"/>
                  </a:lnTo>
                  <a:lnTo>
                    <a:pt x="59" y="6"/>
                  </a:lnTo>
                  <a:lnTo>
                    <a:pt x="60" y="7"/>
                  </a:lnTo>
                  <a:lnTo>
                    <a:pt x="62" y="8"/>
                  </a:lnTo>
                  <a:lnTo>
                    <a:pt x="63" y="9"/>
                  </a:lnTo>
                  <a:lnTo>
                    <a:pt x="65" y="11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69" y="15"/>
                  </a:lnTo>
                  <a:lnTo>
                    <a:pt x="70" y="17"/>
                  </a:lnTo>
                  <a:lnTo>
                    <a:pt x="71" y="19"/>
                  </a:lnTo>
                  <a:lnTo>
                    <a:pt x="72" y="20"/>
                  </a:lnTo>
                  <a:lnTo>
                    <a:pt x="73" y="22"/>
                  </a:lnTo>
                  <a:lnTo>
                    <a:pt x="74" y="24"/>
                  </a:lnTo>
                  <a:lnTo>
                    <a:pt x="75" y="26"/>
                  </a:lnTo>
                  <a:lnTo>
                    <a:pt x="76" y="28"/>
                  </a:lnTo>
                  <a:lnTo>
                    <a:pt x="77" y="30"/>
                  </a:lnTo>
                  <a:lnTo>
                    <a:pt x="77" y="32"/>
                  </a:lnTo>
                  <a:lnTo>
                    <a:pt x="78" y="35"/>
                  </a:lnTo>
                  <a:lnTo>
                    <a:pt x="78" y="37"/>
                  </a:lnTo>
                  <a:lnTo>
                    <a:pt x="78" y="39"/>
                  </a:lnTo>
                  <a:lnTo>
                    <a:pt x="79" y="41"/>
                  </a:lnTo>
                  <a:lnTo>
                    <a:pt x="79" y="44"/>
                  </a:lnTo>
                  <a:lnTo>
                    <a:pt x="79" y="46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38" name="Freeform 107"/>
            <p:cNvSpPr>
              <a:spLocks/>
            </p:cNvSpPr>
            <p:nvPr/>
          </p:nvSpPr>
          <p:spPr bwMode="auto">
            <a:xfrm>
              <a:off x="2619" y="8266"/>
              <a:ext cx="22" cy="14"/>
            </a:xfrm>
            <a:custGeom>
              <a:avLst/>
              <a:gdLst>
                <a:gd name="T0" fmla="*/ 0 w 22"/>
                <a:gd name="T1" fmla="*/ 0 h 14"/>
                <a:gd name="T2" fmla="*/ 0 w 22"/>
                <a:gd name="T3" fmla="*/ 14 h 14"/>
                <a:gd name="T4" fmla="*/ 22 w 22"/>
                <a:gd name="T5" fmla="*/ 14 h 14"/>
                <a:gd name="T6" fmla="*/ 22 w 22"/>
                <a:gd name="T7" fmla="*/ 0 h 14"/>
                <a:gd name="T8" fmla="*/ 0 w 22"/>
                <a:gd name="T9" fmla="*/ 0 h 14"/>
                <a:gd name="T10" fmla="*/ 0 w 22"/>
                <a:gd name="T11" fmla="*/ 14 h 14"/>
                <a:gd name="T12" fmla="*/ 0 w 22"/>
                <a:gd name="T13" fmla="*/ 0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"/>
                <a:gd name="T22" fmla="*/ 0 h 14"/>
                <a:gd name="T23" fmla="*/ 22 w 22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" h="14">
                  <a:moveTo>
                    <a:pt x="0" y="0"/>
                  </a:moveTo>
                  <a:lnTo>
                    <a:pt x="0" y="14"/>
                  </a:lnTo>
                  <a:lnTo>
                    <a:pt x="22" y="14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39" name="Freeform 108"/>
            <p:cNvSpPr>
              <a:spLocks/>
            </p:cNvSpPr>
            <p:nvPr/>
          </p:nvSpPr>
          <p:spPr bwMode="auto">
            <a:xfrm>
              <a:off x="2590" y="8266"/>
              <a:ext cx="29" cy="14"/>
            </a:xfrm>
            <a:custGeom>
              <a:avLst/>
              <a:gdLst>
                <a:gd name="T0" fmla="*/ 0 w 29"/>
                <a:gd name="T1" fmla="*/ 7 h 14"/>
                <a:gd name="T2" fmla="*/ 6 w 29"/>
                <a:gd name="T3" fmla="*/ 14 h 14"/>
                <a:gd name="T4" fmla="*/ 29 w 29"/>
                <a:gd name="T5" fmla="*/ 14 h 14"/>
                <a:gd name="T6" fmla="*/ 29 w 29"/>
                <a:gd name="T7" fmla="*/ 0 h 14"/>
                <a:gd name="T8" fmla="*/ 6 w 29"/>
                <a:gd name="T9" fmla="*/ 0 h 14"/>
                <a:gd name="T10" fmla="*/ 0 w 29"/>
                <a:gd name="T11" fmla="*/ 7 h 14"/>
                <a:gd name="T12" fmla="*/ 6 w 29"/>
                <a:gd name="T13" fmla="*/ 0 h 14"/>
                <a:gd name="T14" fmla="*/ 0 w 29"/>
                <a:gd name="T15" fmla="*/ 0 h 14"/>
                <a:gd name="T16" fmla="*/ 0 w 29"/>
                <a:gd name="T17" fmla="*/ 7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9"/>
                <a:gd name="T28" fmla="*/ 0 h 14"/>
                <a:gd name="T29" fmla="*/ 29 w 29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9" h="14">
                  <a:moveTo>
                    <a:pt x="0" y="7"/>
                  </a:moveTo>
                  <a:lnTo>
                    <a:pt x="6" y="14"/>
                  </a:lnTo>
                  <a:lnTo>
                    <a:pt x="29" y="14"/>
                  </a:lnTo>
                  <a:lnTo>
                    <a:pt x="29" y="0"/>
                  </a:lnTo>
                  <a:lnTo>
                    <a:pt x="6" y="0"/>
                  </a:lnTo>
                  <a:lnTo>
                    <a:pt x="0" y="7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40" name="Freeform 109"/>
            <p:cNvSpPr>
              <a:spLocks/>
            </p:cNvSpPr>
            <p:nvPr/>
          </p:nvSpPr>
          <p:spPr bwMode="auto">
            <a:xfrm>
              <a:off x="2590" y="8273"/>
              <a:ext cx="11" cy="98"/>
            </a:xfrm>
            <a:custGeom>
              <a:avLst/>
              <a:gdLst>
                <a:gd name="T0" fmla="*/ 6 w 11"/>
                <a:gd name="T1" fmla="*/ 98 h 98"/>
                <a:gd name="T2" fmla="*/ 11 w 11"/>
                <a:gd name="T3" fmla="*/ 91 h 98"/>
                <a:gd name="T4" fmla="*/ 11 w 11"/>
                <a:gd name="T5" fmla="*/ 0 h 98"/>
                <a:gd name="T6" fmla="*/ 0 w 11"/>
                <a:gd name="T7" fmla="*/ 0 h 98"/>
                <a:gd name="T8" fmla="*/ 0 w 11"/>
                <a:gd name="T9" fmla="*/ 91 h 98"/>
                <a:gd name="T10" fmla="*/ 6 w 11"/>
                <a:gd name="T11" fmla="*/ 98 h 98"/>
                <a:gd name="T12" fmla="*/ 0 w 11"/>
                <a:gd name="T13" fmla="*/ 91 h 98"/>
                <a:gd name="T14" fmla="*/ 0 w 11"/>
                <a:gd name="T15" fmla="*/ 98 h 98"/>
                <a:gd name="T16" fmla="*/ 6 w 11"/>
                <a:gd name="T17" fmla="*/ 98 h 9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98"/>
                <a:gd name="T29" fmla="*/ 11 w 11"/>
                <a:gd name="T30" fmla="*/ 98 h 9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98">
                  <a:moveTo>
                    <a:pt x="6" y="98"/>
                  </a:moveTo>
                  <a:lnTo>
                    <a:pt x="11" y="91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91"/>
                  </a:lnTo>
                  <a:lnTo>
                    <a:pt x="6" y="98"/>
                  </a:lnTo>
                  <a:lnTo>
                    <a:pt x="0" y="91"/>
                  </a:lnTo>
                  <a:lnTo>
                    <a:pt x="0" y="98"/>
                  </a:lnTo>
                  <a:lnTo>
                    <a:pt x="6" y="98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41" name="Freeform 110"/>
            <p:cNvSpPr>
              <a:spLocks/>
            </p:cNvSpPr>
            <p:nvPr/>
          </p:nvSpPr>
          <p:spPr bwMode="auto">
            <a:xfrm>
              <a:off x="2596" y="8358"/>
              <a:ext cx="23" cy="13"/>
            </a:xfrm>
            <a:custGeom>
              <a:avLst/>
              <a:gdLst>
                <a:gd name="T0" fmla="*/ 23 w 23"/>
                <a:gd name="T1" fmla="*/ 13 h 13"/>
                <a:gd name="T2" fmla="*/ 23 w 23"/>
                <a:gd name="T3" fmla="*/ 0 h 13"/>
                <a:gd name="T4" fmla="*/ 0 w 23"/>
                <a:gd name="T5" fmla="*/ 0 h 13"/>
                <a:gd name="T6" fmla="*/ 0 w 23"/>
                <a:gd name="T7" fmla="*/ 13 h 13"/>
                <a:gd name="T8" fmla="*/ 23 w 23"/>
                <a:gd name="T9" fmla="*/ 13 h 13"/>
                <a:gd name="T10" fmla="*/ 23 w 23"/>
                <a:gd name="T11" fmla="*/ 0 h 13"/>
                <a:gd name="T12" fmla="*/ 23 w 23"/>
                <a:gd name="T13" fmla="*/ 13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"/>
                <a:gd name="T22" fmla="*/ 0 h 13"/>
                <a:gd name="T23" fmla="*/ 23 w 23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" h="13">
                  <a:moveTo>
                    <a:pt x="23" y="13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23" y="13"/>
                  </a:lnTo>
                  <a:lnTo>
                    <a:pt x="23" y="0"/>
                  </a:lnTo>
                  <a:lnTo>
                    <a:pt x="23" y="13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42" name="Rectangle 111"/>
            <p:cNvSpPr>
              <a:spLocks noChangeArrowheads="1"/>
            </p:cNvSpPr>
            <p:nvPr/>
          </p:nvSpPr>
          <p:spPr bwMode="auto">
            <a:xfrm>
              <a:off x="2619" y="8358"/>
              <a:ext cx="22" cy="13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43" name="Freeform 112"/>
            <p:cNvSpPr>
              <a:spLocks/>
            </p:cNvSpPr>
            <p:nvPr/>
          </p:nvSpPr>
          <p:spPr bwMode="auto">
            <a:xfrm>
              <a:off x="2779" y="8358"/>
              <a:ext cx="20" cy="13"/>
            </a:xfrm>
            <a:custGeom>
              <a:avLst/>
              <a:gdLst>
                <a:gd name="T0" fmla="*/ 20 w 20"/>
                <a:gd name="T1" fmla="*/ 13 h 13"/>
                <a:gd name="T2" fmla="*/ 20 w 20"/>
                <a:gd name="T3" fmla="*/ 0 h 13"/>
                <a:gd name="T4" fmla="*/ 0 w 20"/>
                <a:gd name="T5" fmla="*/ 0 h 13"/>
                <a:gd name="T6" fmla="*/ 0 w 20"/>
                <a:gd name="T7" fmla="*/ 13 h 13"/>
                <a:gd name="T8" fmla="*/ 20 w 20"/>
                <a:gd name="T9" fmla="*/ 13 h 13"/>
                <a:gd name="T10" fmla="*/ 20 w 20"/>
                <a:gd name="T11" fmla="*/ 0 h 13"/>
                <a:gd name="T12" fmla="*/ 20 w 20"/>
                <a:gd name="T13" fmla="*/ 13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3"/>
                <a:gd name="T23" fmla="*/ 20 w 20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3">
                  <a:moveTo>
                    <a:pt x="20" y="13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20" y="13"/>
                  </a:lnTo>
                  <a:lnTo>
                    <a:pt x="20" y="0"/>
                  </a:lnTo>
                  <a:lnTo>
                    <a:pt x="20" y="13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44" name="Freeform 113"/>
            <p:cNvSpPr>
              <a:spLocks/>
            </p:cNvSpPr>
            <p:nvPr/>
          </p:nvSpPr>
          <p:spPr bwMode="auto">
            <a:xfrm>
              <a:off x="2799" y="8358"/>
              <a:ext cx="26" cy="13"/>
            </a:xfrm>
            <a:custGeom>
              <a:avLst/>
              <a:gdLst>
                <a:gd name="T0" fmla="*/ 26 w 26"/>
                <a:gd name="T1" fmla="*/ 7 h 13"/>
                <a:gd name="T2" fmla="*/ 20 w 26"/>
                <a:gd name="T3" fmla="*/ 0 h 13"/>
                <a:gd name="T4" fmla="*/ 0 w 26"/>
                <a:gd name="T5" fmla="*/ 0 h 13"/>
                <a:gd name="T6" fmla="*/ 0 w 26"/>
                <a:gd name="T7" fmla="*/ 13 h 13"/>
                <a:gd name="T8" fmla="*/ 20 w 26"/>
                <a:gd name="T9" fmla="*/ 13 h 13"/>
                <a:gd name="T10" fmla="*/ 26 w 26"/>
                <a:gd name="T11" fmla="*/ 7 h 13"/>
                <a:gd name="T12" fmla="*/ 20 w 26"/>
                <a:gd name="T13" fmla="*/ 13 h 13"/>
                <a:gd name="T14" fmla="*/ 26 w 26"/>
                <a:gd name="T15" fmla="*/ 13 h 13"/>
                <a:gd name="T16" fmla="*/ 26 w 26"/>
                <a:gd name="T17" fmla="*/ 7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3"/>
                <a:gd name="T29" fmla="*/ 26 w 26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3">
                  <a:moveTo>
                    <a:pt x="26" y="7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20" y="13"/>
                  </a:lnTo>
                  <a:lnTo>
                    <a:pt x="26" y="7"/>
                  </a:lnTo>
                  <a:lnTo>
                    <a:pt x="20" y="13"/>
                  </a:lnTo>
                  <a:lnTo>
                    <a:pt x="26" y="13"/>
                  </a:lnTo>
                  <a:lnTo>
                    <a:pt x="26" y="7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45" name="Freeform 114"/>
            <p:cNvSpPr>
              <a:spLocks/>
            </p:cNvSpPr>
            <p:nvPr/>
          </p:nvSpPr>
          <p:spPr bwMode="auto">
            <a:xfrm>
              <a:off x="2814" y="8319"/>
              <a:ext cx="11" cy="46"/>
            </a:xfrm>
            <a:custGeom>
              <a:avLst/>
              <a:gdLst>
                <a:gd name="T0" fmla="*/ 11 w 11"/>
                <a:gd name="T1" fmla="*/ 0 h 46"/>
                <a:gd name="T2" fmla="*/ 0 w 11"/>
                <a:gd name="T3" fmla="*/ 0 h 46"/>
                <a:gd name="T4" fmla="*/ 0 w 11"/>
                <a:gd name="T5" fmla="*/ 46 h 46"/>
                <a:gd name="T6" fmla="*/ 11 w 11"/>
                <a:gd name="T7" fmla="*/ 46 h 46"/>
                <a:gd name="T8" fmla="*/ 11 w 11"/>
                <a:gd name="T9" fmla="*/ 0 h 46"/>
                <a:gd name="T10" fmla="*/ 0 w 11"/>
                <a:gd name="T11" fmla="*/ 0 h 46"/>
                <a:gd name="T12" fmla="*/ 11 w 11"/>
                <a:gd name="T13" fmla="*/ 0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"/>
                <a:gd name="T22" fmla="*/ 0 h 46"/>
                <a:gd name="T23" fmla="*/ 11 w 11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" h="46">
                  <a:moveTo>
                    <a:pt x="11" y="0"/>
                  </a:moveTo>
                  <a:lnTo>
                    <a:pt x="0" y="0"/>
                  </a:lnTo>
                  <a:lnTo>
                    <a:pt x="0" y="46"/>
                  </a:lnTo>
                  <a:lnTo>
                    <a:pt x="11" y="46"/>
                  </a:ln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46" name="Freeform 115"/>
            <p:cNvSpPr>
              <a:spLocks/>
            </p:cNvSpPr>
            <p:nvPr/>
          </p:nvSpPr>
          <p:spPr bwMode="auto">
            <a:xfrm>
              <a:off x="2814" y="8266"/>
              <a:ext cx="11" cy="53"/>
            </a:xfrm>
            <a:custGeom>
              <a:avLst/>
              <a:gdLst>
                <a:gd name="T0" fmla="*/ 5 w 11"/>
                <a:gd name="T1" fmla="*/ 0 h 53"/>
                <a:gd name="T2" fmla="*/ 0 w 11"/>
                <a:gd name="T3" fmla="*/ 7 h 53"/>
                <a:gd name="T4" fmla="*/ 0 w 11"/>
                <a:gd name="T5" fmla="*/ 53 h 53"/>
                <a:gd name="T6" fmla="*/ 11 w 11"/>
                <a:gd name="T7" fmla="*/ 53 h 53"/>
                <a:gd name="T8" fmla="*/ 11 w 11"/>
                <a:gd name="T9" fmla="*/ 7 h 53"/>
                <a:gd name="T10" fmla="*/ 5 w 11"/>
                <a:gd name="T11" fmla="*/ 0 h 53"/>
                <a:gd name="T12" fmla="*/ 11 w 11"/>
                <a:gd name="T13" fmla="*/ 7 h 53"/>
                <a:gd name="T14" fmla="*/ 11 w 11"/>
                <a:gd name="T15" fmla="*/ 0 h 53"/>
                <a:gd name="T16" fmla="*/ 5 w 11"/>
                <a:gd name="T17" fmla="*/ 0 h 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53"/>
                <a:gd name="T29" fmla="*/ 11 w 11"/>
                <a:gd name="T30" fmla="*/ 53 h 5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53">
                  <a:moveTo>
                    <a:pt x="5" y="0"/>
                  </a:moveTo>
                  <a:lnTo>
                    <a:pt x="0" y="7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11" y="7"/>
                  </a:lnTo>
                  <a:lnTo>
                    <a:pt x="5" y="0"/>
                  </a:lnTo>
                  <a:lnTo>
                    <a:pt x="11" y="7"/>
                  </a:lnTo>
                  <a:lnTo>
                    <a:pt x="11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47" name="Freeform 116"/>
            <p:cNvSpPr>
              <a:spLocks/>
            </p:cNvSpPr>
            <p:nvPr/>
          </p:nvSpPr>
          <p:spPr bwMode="auto">
            <a:xfrm>
              <a:off x="2799" y="8266"/>
              <a:ext cx="21" cy="14"/>
            </a:xfrm>
            <a:custGeom>
              <a:avLst/>
              <a:gdLst>
                <a:gd name="T0" fmla="*/ 0 w 21"/>
                <a:gd name="T1" fmla="*/ 0 h 14"/>
                <a:gd name="T2" fmla="*/ 0 w 21"/>
                <a:gd name="T3" fmla="*/ 14 h 14"/>
                <a:gd name="T4" fmla="*/ 21 w 21"/>
                <a:gd name="T5" fmla="*/ 14 h 14"/>
                <a:gd name="T6" fmla="*/ 21 w 21"/>
                <a:gd name="T7" fmla="*/ 0 h 14"/>
                <a:gd name="T8" fmla="*/ 0 w 21"/>
                <a:gd name="T9" fmla="*/ 0 h 14"/>
                <a:gd name="T10" fmla="*/ 0 w 21"/>
                <a:gd name="T11" fmla="*/ 14 h 14"/>
                <a:gd name="T12" fmla="*/ 0 w 21"/>
                <a:gd name="T13" fmla="*/ 0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"/>
                <a:gd name="T22" fmla="*/ 0 h 14"/>
                <a:gd name="T23" fmla="*/ 21 w 21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" h="14">
                  <a:moveTo>
                    <a:pt x="0" y="0"/>
                  </a:moveTo>
                  <a:lnTo>
                    <a:pt x="0" y="14"/>
                  </a:lnTo>
                  <a:lnTo>
                    <a:pt x="21" y="14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48" name="Rectangle 117"/>
            <p:cNvSpPr>
              <a:spLocks noChangeArrowheads="1"/>
            </p:cNvSpPr>
            <p:nvPr/>
          </p:nvSpPr>
          <p:spPr bwMode="auto">
            <a:xfrm>
              <a:off x="2779" y="8266"/>
              <a:ext cx="20" cy="14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49" name="Rectangle 118"/>
            <p:cNvSpPr>
              <a:spLocks noChangeArrowheads="1"/>
            </p:cNvSpPr>
            <p:nvPr/>
          </p:nvSpPr>
          <p:spPr bwMode="auto">
            <a:xfrm>
              <a:off x="2596" y="8312"/>
              <a:ext cx="223" cy="13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35" name="Rectangle 119"/>
          <p:cNvSpPr>
            <a:spLocks noChangeArrowheads="1"/>
          </p:cNvSpPr>
          <p:nvPr/>
        </p:nvSpPr>
        <p:spPr bwMode="auto">
          <a:xfrm>
            <a:off x="2493963" y="2190750"/>
            <a:ext cx="8572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  <a:latin typeface="Times New Roman" pitchFamily="18" charset="0"/>
              </a:rPr>
              <a:t>   </a:t>
            </a:r>
            <a:endParaRPr lang="en-US" altLang="ko-KR" sz="1600"/>
          </a:p>
        </p:txBody>
      </p:sp>
      <p:sp>
        <p:nvSpPr>
          <p:cNvPr id="17436" name="Rectangle 120"/>
          <p:cNvSpPr>
            <a:spLocks noChangeArrowheads="1"/>
          </p:cNvSpPr>
          <p:nvPr/>
        </p:nvSpPr>
        <p:spPr bwMode="auto">
          <a:xfrm>
            <a:off x="2620963" y="2198688"/>
            <a:ext cx="6858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  </a:t>
            </a:r>
            <a:r>
              <a:rPr lang="ko-KR" altLang="en-US" sz="900">
                <a:solidFill>
                  <a:srgbClr val="000000"/>
                </a:solidFill>
              </a:rPr>
              <a:t>옥내소화전</a:t>
            </a:r>
            <a:endParaRPr lang="ko-KR" altLang="en-US" sz="1600"/>
          </a:p>
        </p:txBody>
      </p:sp>
      <p:sp>
        <p:nvSpPr>
          <p:cNvPr id="17437" name="Rectangle 121"/>
          <p:cNvSpPr>
            <a:spLocks noChangeArrowheads="1"/>
          </p:cNvSpPr>
          <p:nvPr/>
        </p:nvSpPr>
        <p:spPr bwMode="auto">
          <a:xfrm>
            <a:off x="4767263" y="2219325"/>
            <a:ext cx="533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 </a:t>
            </a:r>
            <a:r>
              <a:rPr lang="ko-KR" altLang="en-US" sz="900">
                <a:solidFill>
                  <a:srgbClr val="000000"/>
                </a:solidFill>
              </a:rPr>
              <a:t>알람밸브</a:t>
            </a:r>
            <a:endParaRPr lang="ko-KR" altLang="en-US" sz="1600"/>
          </a:p>
        </p:txBody>
      </p:sp>
      <p:grpSp>
        <p:nvGrpSpPr>
          <p:cNvPr id="11" name="Group 122"/>
          <p:cNvGrpSpPr>
            <a:grpSpLocks/>
          </p:cNvGrpSpPr>
          <p:nvPr/>
        </p:nvGrpSpPr>
        <p:grpSpPr bwMode="auto">
          <a:xfrm>
            <a:off x="4887913" y="1925638"/>
            <a:ext cx="419100" cy="296862"/>
            <a:chOff x="3192" y="8249"/>
            <a:chExt cx="276" cy="168"/>
          </a:xfrm>
        </p:grpSpPr>
        <p:sp>
          <p:nvSpPr>
            <p:cNvPr id="17627" name="Rectangle 123"/>
            <p:cNvSpPr>
              <a:spLocks noChangeArrowheads="1"/>
            </p:cNvSpPr>
            <p:nvPr/>
          </p:nvSpPr>
          <p:spPr bwMode="auto">
            <a:xfrm>
              <a:off x="3329" y="8403"/>
              <a:ext cx="2" cy="14"/>
            </a:xfrm>
            <a:prstGeom prst="rect">
              <a:avLst/>
            </a:prstGeom>
            <a:solidFill>
              <a:srgbClr val="009AD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28" name="Freeform 124"/>
            <p:cNvSpPr>
              <a:spLocks/>
            </p:cNvSpPr>
            <p:nvPr/>
          </p:nvSpPr>
          <p:spPr bwMode="auto">
            <a:xfrm>
              <a:off x="3199" y="8256"/>
              <a:ext cx="262" cy="145"/>
            </a:xfrm>
            <a:custGeom>
              <a:avLst/>
              <a:gdLst>
                <a:gd name="T0" fmla="*/ 262 w 262"/>
                <a:gd name="T1" fmla="*/ 126 h 145"/>
                <a:gd name="T2" fmla="*/ 261 w 262"/>
                <a:gd name="T3" fmla="*/ 130 h 145"/>
                <a:gd name="T4" fmla="*/ 259 w 262"/>
                <a:gd name="T5" fmla="*/ 134 h 145"/>
                <a:gd name="T6" fmla="*/ 257 w 262"/>
                <a:gd name="T7" fmla="*/ 137 h 145"/>
                <a:gd name="T8" fmla="*/ 255 w 262"/>
                <a:gd name="T9" fmla="*/ 140 h 145"/>
                <a:gd name="T10" fmla="*/ 252 w 262"/>
                <a:gd name="T11" fmla="*/ 142 h 145"/>
                <a:gd name="T12" fmla="*/ 249 w 262"/>
                <a:gd name="T13" fmla="*/ 144 h 145"/>
                <a:gd name="T14" fmla="*/ 246 w 262"/>
                <a:gd name="T15" fmla="*/ 145 h 145"/>
                <a:gd name="T16" fmla="*/ 18 w 262"/>
                <a:gd name="T17" fmla="*/ 145 h 145"/>
                <a:gd name="T18" fmla="*/ 15 w 262"/>
                <a:gd name="T19" fmla="*/ 145 h 145"/>
                <a:gd name="T20" fmla="*/ 11 w 262"/>
                <a:gd name="T21" fmla="*/ 143 h 145"/>
                <a:gd name="T22" fmla="*/ 7 w 262"/>
                <a:gd name="T23" fmla="*/ 141 h 145"/>
                <a:gd name="T24" fmla="*/ 5 w 262"/>
                <a:gd name="T25" fmla="*/ 139 h 145"/>
                <a:gd name="T26" fmla="*/ 3 w 262"/>
                <a:gd name="T27" fmla="*/ 136 h 145"/>
                <a:gd name="T28" fmla="*/ 1 w 262"/>
                <a:gd name="T29" fmla="*/ 132 h 145"/>
                <a:gd name="T30" fmla="*/ 0 w 262"/>
                <a:gd name="T31" fmla="*/ 128 h 145"/>
                <a:gd name="T32" fmla="*/ 0 w 262"/>
                <a:gd name="T33" fmla="*/ 124 h 145"/>
                <a:gd name="T34" fmla="*/ 0 w 262"/>
                <a:gd name="T35" fmla="*/ 19 h 145"/>
                <a:gd name="T36" fmla="*/ 1 w 262"/>
                <a:gd name="T37" fmla="*/ 15 h 145"/>
                <a:gd name="T38" fmla="*/ 2 w 262"/>
                <a:gd name="T39" fmla="*/ 11 h 145"/>
                <a:gd name="T40" fmla="*/ 4 w 262"/>
                <a:gd name="T41" fmla="*/ 8 h 145"/>
                <a:gd name="T42" fmla="*/ 6 w 262"/>
                <a:gd name="T43" fmla="*/ 5 h 145"/>
                <a:gd name="T44" fmla="*/ 10 w 262"/>
                <a:gd name="T45" fmla="*/ 3 h 145"/>
                <a:gd name="T46" fmla="*/ 13 w 262"/>
                <a:gd name="T47" fmla="*/ 1 h 145"/>
                <a:gd name="T48" fmla="*/ 16 w 262"/>
                <a:gd name="T49" fmla="*/ 0 h 145"/>
                <a:gd name="T50" fmla="*/ 244 w 262"/>
                <a:gd name="T51" fmla="*/ 0 h 145"/>
                <a:gd name="T52" fmla="*/ 248 w 262"/>
                <a:gd name="T53" fmla="*/ 1 h 145"/>
                <a:gd name="T54" fmla="*/ 251 w 262"/>
                <a:gd name="T55" fmla="*/ 2 h 145"/>
                <a:gd name="T56" fmla="*/ 253 w 262"/>
                <a:gd name="T57" fmla="*/ 4 h 145"/>
                <a:gd name="T58" fmla="*/ 256 w 262"/>
                <a:gd name="T59" fmla="*/ 6 h 145"/>
                <a:gd name="T60" fmla="*/ 258 w 262"/>
                <a:gd name="T61" fmla="*/ 9 h 145"/>
                <a:gd name="T62" fmla="*/ 261 w 262"/>
                <a:gd name="T63" fmla="*/ 13 h 145"/>
                <a:gd name="T64" fmla="*/ 262 w 262"/>
                <a:gd name="T65" fmla="*/ 17 h 145"/>
                <a:gd name="T66" fmla="*/ 262 w 262"/>
                <a:gd name="T67" fmla="*/ 21 h 1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2"/>
                <a:gd name="T103" fmla="*/ 0 h 145"/>
                <a:gd name="T104" fmla="*/ 262 w 262"/>
                <a:gd name="T105" fmla="*/ 145 h 14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2" h="145">
                  <a:moveTo>
                    <a:pt x="262" y="124"/>
                  </a:moveTo>
                  <a:lnTo>
                    <a:pt x="262" y="126"/>
                  </a:lnTo>
                  <a:lnTo>
                    <a:pt x="262" y="128"/>
                  </a:lnTo>
                  <a:lnTo>
                    <a:pt x="261" y="130"/>
                  </a:lnTo>
                  <a:lnTo>
                    <a:pt x="261" y="132"/>
                  </a:lnTo>
                  <a:lnTo>
                    <a:pt x="259" y="134"/>
                  </a:lnTo>
                  <a:lnTo>
                    <a:pt x="258" y="136"/>
                  </a:lnTo>
                  <a:lnTo>
                    <a:pt x="257" y="137"/>
                  </a:lnTo>
                  <a:lnTo>
                    <a:pt x="256" y="139"/>
                  </a:lnTo>
                  <a:lnTo>
                    <a:pt x="255" y="140"/>
                  </a:lnTo>
                  <a:lnTo>
                    <a:pt x="253" y="141"/>
                  </a:lnTo>
                  <a:lnTo>
                    <a:pt x="252" y="142"/>
                  </a:lnTo>
                  <a:lnTo>
                    <a:pt x="251" y="143"/>
                  </a:lnTo>
                  <a:lnTo>
                    <a:pt x="249" y="144"/>
                  </a:lnTo>
                  <a:lnTo>
                    <a:pt x="248" y="145"/>
                  </a:lnTo>
                  <a:lnTo>
                    <a:pt x="246" y="145"/>
                  </a:lnTo>
                  <a:lnTo>
                    <a:pt x="244" y="145"/>
                  </a:lnTo>
                  <a:lnTo>
                    <a:pt x="18" y="145"/>
                  </a:lnTo>
                  <a:lnTo>
                    <a:pt x="16" y="145"/>
                  </a:lnTo>
                  <a:lnTo>
                    <a:pt x="15" y="145"/>
                  </a:lnTo>
                  <a:lnTo>
                    <a:pt x="13" y="144"/>
                  </a:lnTo>
                  <a:lnTo>
                    <a:pt x="11" y="143"/>
                  </a:lnTo>
                  <a:lnTo>
                    <a:pt x="10" y="142"/>
                  </a:lnTo>
                  <a:lnTo>
                    <a:pt x="7" y="141"/>
                  </a:lnTo>
                  <a:lnTo>
                    <a:pt x="6" y="140"/>
                  </a:lnTo>
                  <a:lnTo>
                    <a:pt x="5" y="139"/>
                  </a:lnTo>
                  <a:lnTo>
                    <a:pt x="4" y="137"/>
                  </a:lnTo>
                  <a:lnTo>
                    <a:pt x="3" y="136"/>
                  </a:lnTo>
                  <a:lnTo>
                    <a:pt x="2" y="134"/>
                  </a:lnTo>
                  <a:lnTo>
                    <a:pt x="1" y="132"/>
                  </a:lnTo>
                  <a:lnTo>
                    <a:pt x="1" y="130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2" y="11"/>
                  </a:lnTo>
                  <a:lnTo>
                    <a:pt x="3" y="9"/>
                  </a:lnTo>
                  <a:lnTo>
                    <a:pt x="4" y="8"/>
                  </a:lnTo>
                  <a:lnTo>
                    <a:pt x="5" y="6"/>
                  </a:lnTo>
                  <a:lnTo>
                    <a:pt x="6" y="5"/>
                  </a:lnTo>
                  <a:lnTo>
                    <a:pt x="7" y="4"/>
                  </a:lnTo>
                  <a:lnTo>
                    <a:pt x="10" y="3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5" y="1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244" y="0"/>
                  </a:lnTo>
                  <a:lnTo>
                    <a:pt x="246" y="0"/>
                  </a:lnTo>
                  <a:lnTo>
                    <a:pt x="248" y="1"/>
                  </a:lnTo>
                  <a:lnTo>
                    <a:pt x="249" y="1"/>
                  </a:lnTo>
                  <a:lnTo>
                    <a:pt x="251" y="2"/>
                  </a:lnTo>
                  <a:lnTo>
                    <a:pt x="252" y="3"/>
                  </a:lnTo>
                  <a:lnTo>
                    <a:pt x="253" y="4"/>
                  </a:lnTo>
                  <a:lnTo>
                    <a:pt x="255" y="5"/>
                  </a:lnTo>
                  <a:lnTo>
                    <a:pt x="256" y="6"/>
                  </a:lnTo>
                  <a:lnTo>
                    <a:pt x="257" y="8"/>
                  </a:lnTo>
                  <a:lnTo>
                    <a:pt x="258" y="9"/>
                  </a:lnTo>
                  <a:lnTo>
                    <a:pt x="259" y="11"/>
                  </a:lnTo>
                  <a:lnTo>
                    <a:pt x="261" y="13"/>
                  </a:lnTo>
                  <a:lnTo>
                    <a:pt x="261" y="15"/>
                  </a:lnTo>
                  <a:lnTo>
                    <a:pt x="262" y="17"/>
                  </a:lnTo>
                  <a:lnTo>
                    <a:pt x="262" y="19"/>
                  </a:lnTo>
                  <a:lnTo>
                    <a:pt x="262" y="21"/>
                  </a:lnTo>
                  <a:lnTo>
                    <a:pt x="262" y="124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29" name="Freeform 125"/>
            <p:cNvSpPr>
              <a:spLocks/>
            </p:cNvSpPr>
            <p:nvPr/>
          </p:nvSpPr>
          <p:spPr bwMode="auto">
            <a:xfrm>
              <a:off x="3192" y="8249"/>
              <a:ext cx="276" cy="159"/>
            </a:xfrm>
            <a:custGeom>
              <a:avLst/>
              <a:gdLst>
                <a:gd name="T0" fmla="*/ 262 w 276"/>
                <a:gd name="T1" fmla="*/ 132 h 159"/>
                <a:gd name="T2" fmla="*/ 268 w 276"/>
                <a:gd name="T3" fmla="*/ 139 h 159"/>
                <a:gd name="T4" fmla="*/ 260 w 276"/>
                <a:gd name="T5" fmla="*/ 138 h 159"/>
                <a:gd name="T6" fmla="*/ 258 w 276"/>
                <a:gd name="T7" fmla="*/ 141 h 159"/>
                <a:gd name="T8" fmla="*/ 254 w 276"/>
                <a:gd name="T9" fmla="*/ 144 h 159"/>
                <a:gd name="T10" fmla="*/ 250 w 276"/>
                <a:gd name="T11" fmla="*/ 147 h 159"/>
                <a:gd name="T12" fmla="*/ 251 w 276"/>
                <a:gd name="T13" fmla="*/ 145 h 159"/>
                <a:gd name="T14" fmla="*/ 23 w 276"/>
                <a:gd name="T15" fmla="*/ 145 h 159"/>
                <a:gd name="T16" fmla="*/ 18 w 276"/>
                <a:gd name="T17" fmla="*/ 142 h 159"/>
                <a:gd name="T18" fmla="*/ 19 w 276"/>
                <a:gd name="T19" fmla="*/ 143 h 159"/>
                <a:gd name="T20" fmla="*/ 17 w 276"/>
                <a:gd name="T21" fmla="*/ 140 h 159"/>
                <a:gd name="T22" fmla="*/ 16 w 276"/>
                <a:gd name="T23" fmla="*/ 137 h 159"/>
                <a:gd name="T24" fmla="*/ 14 w 276"/>
                <a:gd name="T25" fmla="*/ 133 h 159"/>
                <a:gd name="T26" fmla="*/ 13 w 276"/>
                <a:gd name="T27" fmla="*/ 27 h 159"/>
                <a:gd name="T28" fmla="*/ 8 w 276"/>
                <a:gd name="T29" fmla="*/ 20 h 159"/>
                <a:gd name="T30" fmla="*/ 16 w 276"/>
                <a:gd name="T31" fmla="*/ 21 h 159"/>
                <a:gd name="T32" fmla="*/ 18 w 276"/>
                <a:gd name="T33" fmla="*/ 18 h 159"/>
                <a:gd name="T34" fmla="*/ 22 w 276"/>
                <a:gd name="T35" fmla="*/ 15 h 159"/>
                <a:gd name="T36" fmla="*/ 20 w 276"/>
                <a:gd name="T37" fmla="*/ 15 h 159"/>
                <a:gd name="T38" fmla="*/ 23 w 276"/>
                <a:gd name="T39" fmla="*/ 7 h 159"/>
                <a:gd name="T40" fmla="*/ 253 w 276"/>
                <a:gd name="T41" fmla="*/ 14 h 159"/>
                <a:gd name="T42" fmla="*/ 256 w 276"/>
                <a:gd name="T43" fmla="*/ 15 h 159"/>
                <a:gd name="T44" fmla="*/ 254 w 276"/>
                <a:gd name="T45" fmla="*/ 15 h 159"/>
                <a:gd name="T46" fmla="*/ 258 w 276"/>
                <a:gd name="T47" fmla="*/ 18 h 159"/>
                <a:gd name="T48" fmla="*/ 260 w 276"/>
                <a:gd name="T49" fmla="*/ 21 h 159"/>
                <a:gd name="T50" fmla="*/ 260 w 276"/>
                <a:gd name="T51" fmla="*/ 20 h 159"/>
                <a:gd name="T52" fmla="*/ 269 w 276"/>
                <a:gd name="T53" fmla="*/ 24 h 159"/>
                <a:gd name="T54" fmla="*/ 276 w 276"/>
                <a:gd name="T55" fmla="*/ 28 h 159"/>
                <a:gd name="T56" fmla="*/ 274 w 276"/>
                <a:gd name="T57" fmla="*/ 19 h 159"/>
                <a:gd name="T58" fmla="*/ 274 w 276"/>
                <a:gd name="T59" fmla="*/ 17 h 159"/>
                <a:gd name="T60" fmla="*/ 264 w 276"/>
                <a:gd name="T61" fmla="*/ 15 h 159"/>
                <a:gd name="T62" fmla="*/ 265 w 276"/>
                <a:gd name="T63" fmla="*/ 6 h 159"/>
                <a:gd name="T64" fmla="*/ 261 w 276"/>
                <a:gd name="T65" fmla="*/ 3 h 159"/>
                <a:gd name="T66" fmla="*/ 258 w 276"/>
                <a:gd name="T67" fmla="*/ 2 h 159"/>
                <a:gd name="T68" fmla="*/ 23 w 276"/>
                <a:gd name="T69" fmla="*/ 0 h 159"/>
                <a:gd name="T70" fmla="*/ 19 w 276"/>
                <a:gd name="T71" fmla="*/ 2 h 159"/>
                <a:gd name="T72" fmla="*/ 17 w 276"/>
                <a:gd name="T73" fmla="*/ 2 h 159"/>
                <a:gd name="T74" fmla="*/ 11 w 276"/>
                <a:gd name="T75" fmla="*/ 5 h 159"/>
                <a:gd name="T76" fmla="*/ 5 w 276"/>
                <a:gd name="T77" fmla="*/ 12 h 159"/>
                <a:gd name="T78" fmla="*/ 3 w 276"/>
                <a:gd name="T79" fmla="*/ 15 h 159"/>
                <a:gd name="T80" fmla="*/ 8 w 276"/>
                <a:gd name="T81" fmla="*/ 22 h 159"/>
                <a:gd name="T82" fmla="*/ 0 w 276"/>
                <a:gd name="T83" fmla="*/ 26 h 159"/>
                <a:gd name="T84" fmla="*/ 1 w 276"/>
                <a:gd name="T85" fmla="*/ 138 h 159"/>
                <a:gd name="T86" fmla="*/ 1 w 276"/>
                <a:gd name="T87" fmla="*/ 139 h 159"/>
                <a:gd name="T88" fmla="*/ 5 w 276"/>
                <a:gd name="T89" fmla="*/ 148 h 159"/>
                <a:gd name="T90" fmla="*/ 7 w 276"/>
                <a:gd name="T91" fmla="*/ 151 h 159"/>
                <a:gd name="T92" fmla="*/ 11 w 276"/>
                <a:gd name="T93" fmla="*/ 154 h 159"/>
                <a:gd name="T94" fmla="*/ 22 w 276"/>
                <a:gd name="T95" fmla="*/ 159 h 159"/>
                <a:gd name="T96" fmla="*/ 255 w 276"/>
                <a:gd name="T97" fmla="*/ 159 h 159"/>
                <a:gd name="T98" fmla="*/ 261 w 276"/>
                <a:gd name="T99" fmla="*/ 156 h 159"/>
                <a:gd name="T100" fmla="*/ 265 w 276"/>
                <a:gd name="T101" fmla="*/ 153 h 159"/>
                <a:gd name="T102" fmla="*/ 264 w 276"/>
                <a:gd name="T103" fmla="*/ 144 h 159"/>
                <a:gd name="T104" fmla="*/ 274 w 276"/>
                <a:gd name="T105" fmla="*/ 142 h 159"/>
                <a:gd name="T106" fmla="*/ 274 w 276"/>
                <a:gd name="T107" fmla="*/ 140 h 159"/>
                <a:gd name="T108" fmla="*/ 276 w 276"/>
                <a:gd name="T109" fmla="*/ 131 h 15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76"/>
                <a:gd name="T166" fmla="*/ 0 h 159"/>
                <a:gd name="T167" fmla="*/ 276 w 276"/>
                <a:gd name="T168" fmla="*/ 159 h 15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76" h="159">
                  <a:moveTo>
                    <a:pt x="276" y="131"/>
                  </a:moveTo>
                  <a:lnTo>
                    <a:pt x="261" y="131"/>
                  </a:lnTo>
                  <a:lnTo>
                    <a:pt x="261" y="133"/>
                  </a:lnTo>
                  <a:lnTo>
                    <a:pt x="261" y="135"/>
                  </a:lnTo>
                  <a:lnTo>
                    <a:pt x="269" y="135"/>
                  </a:lnTo>
                  <a:lnTo>
                    <a:pt x="262" y="132"/>
                  </a:lnTo>
                  <a:lnTo>
                    <a:pt x="261" y="134"/>
                  </a:lnTo>
                  <a:lnTo>
                    <a:pt x="260" y="137"/>
                  </a:lnTo>
                  <a:lnTo>
                    <a:pt x="260" y="139"/>
                  </a:lnTo>
                  <a:lnTo>
                    <a:pt x="268" y="139"/>
                  </a:lnTo>
                  <a:lnTo>
                    <a:pt x="261" y="136"/>
                  </a:lnTo>
                  <a:lnTo>
                    <a:pt x="260" y="138"/>
                  </a:lnTo>
                  <a:lnTo>
                    <a:pt x="259" y="140"/>
                  </a:lnTo>
                  <a:lnTo>
                    <a:pt x="265" y="143"/>
                  </a:lnTo>
                  <a:lnTo>
                    <a:pt x="260" y="138"/>
                  </a:lnTo>
                  <a:lnTo>
                    <a:pt x="259" y="139"/>
                  </a:lnTo>
                  <a:lnTo>
                    <a:pt x="258" y="141"/>
                  </a:lnTo>
                  <a:lnTo>
                    <a:pt x="257" y="143"/>
                  </a:lnTo>
                  <a:lnTo>
                    <a:pt x="263" y="146"/>
                  </a:lnTo>
                  <a:lnTo>
                    <a:pt x="258" y="141"/>
                  </a:lnTo>
                  <a:lnTo>
                    <a:pt x="257" y="142"/>
                  </a:lnTo>
                  <a:lnTo>
                    <a:pt x="262" y="147"/>
                  </a:lnTo>
                  <a:lnTo>
                    <a:pt x="259" y="141"/>
                  </a:lnTo>
                  <a:lnTo>
                    <a:pt x="257" y="142"/>
                  </a:lnTo>
                  <a:lnTo>
                    <a:pt x="255" y="143"/>
                  </a:lnTo>
                  <a:lnTo>
                    <a:pt x="254" y="144"/>
                  </a:lnTo>
                  <a:lnTo>
                    <a:pt x="253" y="145"/>
                  </a:lnTo>
                  <a:lnTo>
                    <a:pt x="258" y="150"/>
                  </a:lnTo>
                  <a:lnTo>
                    <a:pt x="255" y="144"/>
                  </a:lnTo>
                  <a:lnTo>
                    <a:pt x="253" y="145"/>
                  </a:lnTo>
                  <a:lnTo>
                    <a:pt x="251" y="146"/>
                  </a:lnTo>
                  <a:lnTo>
                    <a:pt x="250" y="147"/>
                  </a:lnTo>
                  <a:lnTo>
                    <a:pt x="255" y="152"/>
                  </a:lnTo>
                  <a:lnTo>
                    <a:pt x="255" y="145"/>
                  </a:lnTo>
                  <a:lnTo>
                    <a:pt x="252" y="146"/>
                  </a:lnTo>
                  <a:lnTo>
                    <a:pt x="255" y="145"/>
                  </a:lnTo>
                  <a:lnTo>
                    <a:pt x="253" y="145"/>
                  </a:lnTo>
                  <a:lnTo>
                    <a:pt x="251" y="145"/>
                  </a:lnTo>
                  <a:lnTo>
                    <a:pt x="25" y="145"/>
                  </a:lnTo>
                  <a:lnTo>
                    <a:pt x="23" y="145"/>
                  </a:lnTo>
                  <a:lnTo>
                    <a:pt x="22" y="145"/>
                  </a:lnTo>
                  <a:lnTo>
                    <a:pt x="22" y="152"/>
                  </a:lnTo>
                  <a:lnTo>
                    <a:pt x="25" y="146"/>
                  </a:lnTo>
                  <a:lnTo>
                    <a:pt x="23" y="145"/>
                  </a:lnTo>
                  <a:lnTo>
                    <a:pt x="21" y="144"/>
                  </a:lnTo>
                  <a:lnTo>
                    <a:pt x="18" y="150"/>
                  </a:lnTo>
                  <a:lnTo>
                    <a:pt x="23" y="145"/>
                  </a:lnTo>
                  <a:lnTo>
                    <a:pt x="22" y="144"/>
                  </a:lnTo>
                  <a:lnTo>
                    <a:pt x="20" y="143"/>
                  </a:lnTo>
                  <a:lnTo>
                    <a:pt x="18" y="142"/>
                  </a:lnTo>
                  <a:lnTo>
                    <a:pt x="14" y="148"/>
                  </a:lnTo>
                  <a:lnTo>
                    <a:pt x="20" y="143"/>
                  </a:lnTo>
                  <a:lnTo>
                    <a:pt x="19" y="142"/>
                  </a:lnTo>
                  <a:lnTo>
                    <a:pt x="18" y="141"/>
                  </a:lnTo>
                  <a:lnTo>
                    <a:pt x="12" y="146"/>
                  </a:lnTo>
                  <a:lnTo>
                    <a:pt x="19" y="143"/>
                  </a:lnTo>
                  <a:lnTo>
                    <a:pt x="18" y="141"/>
                  </a:lnTo>
                  <a:lnTo>
                    <a:pt x="17" y="139"/>
                  </a:lnTo>
                  <a:lnTo>
                    <a:pt x="16" y="138"/>
                  </a:lnTo>
                  <a:lnTo>
                    <a:pt x="10" y="143"/>
                  </a:lnTo>
                  <a:lnTo>
                    <a:pt x="17" y="140"/>
                  </a:lnTo>
                  <a:lnTo>
                    <a:pt x="16" y="138"/>
                  </a:lnTo>
                  <a:lnTo>
                    <a:pt x="14" y="136"/>
                  </a:lnTo>
                  <a:lnTo>
                    <a:pt x="8" y="139"/>
                  </a:lnTo>
                  <a:lnTo>
                    <a:pt x="16" y="139"/>
                  </a:lnTo>
                  <a:lnTo>
                    <a:pt x="16" y="137"/>
                  </a:lnTo>
                  <a:lnTo>
                    <a:pt x="14" y="134"/>
                  </a:lnTo>
                  <a:lnTo>
                    <a:pt x="13" y="132"/>
                  </a:lnTo>
                  <a:lnTo>
                    <a:pt x="7" y="135"/>
                  </a:lnTo>
                  <a:lnTo>
                    <a:pt x="14" y="135"/>
                  </a:lnTo>
                  <a:lnTo>
                    <a:pt x="14" y="133"/>
                  </a:lnTo>
                  <a:lnTo>
                    <a:pt x="14" y="131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4" y="24"/>
                  </a:lnTo>
                  <a:lnTo>
                    <a:pt x="7" y="24"/>
                  </a:lnTo>
                  <a:lnTo>
                    <a:pt x="13" y="27"/>
                  </a:lnTo>
                  <a:lnTo>
                    <a:pt x="14" y="25"/>
                  </a:lnTo>
                  <a:lnTo>
                    <a:pt x="16" y="22"/>
                  </a:lnTo>
                  <a:lnTo>
                    <a:pt x="16" y="20"/>
                  </a:lnTo>
                  <a:lnTo>
                    <a:pt x="8" y="20"/>
                  </a:lnTo>
                  <a:lnTo>
                    <a:pt x="14" y="23"/>
                  </a:lnTo>
                  <a:lnTo>
                    <a:pt x="16" y="21"/>
                  </a:lnTo>
                  <a:lnTo>
                    <a:pt x="17" y="19"/>
                  </a:lnTo>
                  <a:lnTo>
                    <a:pt x="10" y="16"/>
                  </a:lnTo>
                  <a:lnTo>
                    <a:pt x="16" y="21"/>
                  </a:lnTo>
                  <a:lnTo>
                    <a:pt x="17" y="20"/>
                  </a:lnTo>
                  <a:lnTo>
                    <a:pt x="18" y="18"/>
                  </a:lnTo>
                  <a:lnTo>
                    <a:pt x="19" y="16"/>
                  </a:lnTo>
                  <a:lnTo>
                    <a:pt x="12" y="13"/>
                  </a:lnTo>
                  <a:lnTo>
                    <a:pt x="18" y="18"/>
                  </a:lnTo>
                  <a:lnTo>
                    <a:pt x="19" y="17"/>
                  </a:lnTo>
                  <a:lnTo>
                    <a:pt x="20" y="16"/>
                  </a:lnTo>
                  <a:lnTo>
                    <a:pt x="14" y="11"/>
                  </a:lnTo>
                  <a:lnTo>
                    <a:pt x="18" y="17"/>
                  </a:lnTo>
                  <a:lnTo>
                    <a:pt x="20" y="16"/>
                  </a:lnTo>
                  <a:lnTo>
                    <a:pt x="22" y="15"/>
                  </a:lnTo>
                  <a:lnTo>
                    <a:pt x="23" y="14"/>
                  </a:lnTo>
                  <a:lnTo>
                    <a:pt x="18" y="9"/>
                  </a:lnTo>
                  <a:lnTo>
                    <a:pt x="21" y="15"/>
                  </a:lnTo>
                  <a:lnTo>
                    <a:pt x="23" y="14"/>
                  </a:lnTo>
                  <a:lnTo>
                    <a:pt x="20" y="8"/>
                  </a:lnTo>
                  <a:lnTo>
                    <a:pt x="20" y="15"/>
                  </a:lnTo>
                  <a:lnTo>
                    <a:pt x="22" y="15"/>
                  </a:lnTo>
                  <a:lnTo>
                    <a:pt x="25" y="14"/>
                  </a:lnTo>
                  <a:lnTo>
                    <a:pt x="27" y="13"/>
                  </a:lnTo>
                  <a:lnTo>
                    <a:pt x="28" y="12"/>
                  </a:lnTo>
                  <a:lnTo>
                    <a:pt x="23" y="7"/>
                  </a:lnTo>
                  <a:lnTo>
                    <a:pt x="23" y="14"/>
                  </a:lnTo>
                  <a:lnTo>
                    <a:pt x="26" y="13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51" y="14"/>
                  </a:lnTo>
                  <a:lnTo>
                    <a:pt x="253" y="14"/>
                  </a:lnTo>
                  <a:lnTo>
                    <a:pt x="253" y="7"/>
                  </a:lnTo>
                  <a:lnTo>
                    <a:pt x="250" y="13"/>
                  </a:lnTo>
                  <a:lnTo>
                    <a:pt x="252" y="14"/>
                  </a:lnTo>
                  <a:lnTo>
                    <a:pt x="255" y="15"/>
                  </a:lnTo>
                  <a:lnTo>
                    <a:pt x="256" y="15"/>
                  </a:lnTo>
                  <a:lnTo>
                    <a:pt x="256" y="8"/>
                  </a:lnTo>
                  <a:lnTo>
                    <a:pt x="253" y="14"/>
                  </a:lnTo>
                  <a:lnTo>
                    <a:pt x="255" y="15"/>
                  </a:lnTo>
                  <a:lnTo>
                    <a:pt x="258" y="9"/>
                  </a:lnTo>
                  <a:lnTo>
                    <a:pt x="253" y="14"/>
                  </a:lnTo>
                  <a:lnTo>
                    <a:pt x="254" y="15"/>
                  </a:lnTo>
                  <a:lnTo>
                    <a:pt x="255" y="16"/>
                  </a:lnTo>
                  <a:lnTo>
                    <a:pt x="257" y="17"/>
                  </a:lnTo>
                  <a:lnTo>
                    <a:pt x="259" y="18"/>
                  </a:lnTo>
                  <a:lnTo>
                    <a:pt x="262" y="12"/>
                  </a:lnTo>
                  <a:lnTo>
                    <a:pt x="257" y="17"/>
                  </a:lnTo>
                  <a:lnTo>
                    <a:pt x="258" y="18"/>
                  </a:lnTo>
                  <a:lnTo>
                    <a:pt x="263" y="13"/>
                  </a:lnTo>
                  <a:lnTo>
                    <a:pt x="257" y="16"/>
                  </a:lnTo>
                  <a:lnTo>
                    <a:pt x="258" y="18"/>
                  </a:lnTo>
                  <a:lnTo>
                    <a:pt x="259" y="20"/>
                  </a:lnTo>
                  <a:lnTo>
                    <a:pt x="260" y="21"/>
                  </a:lnTo>
                  <a:lnTo>
                    <a:pt x="265" y="16"/>
                  </a:lnTo>
                  <a:lnTo>
                    <a:pt x="259" y="19"/>
                  </a:lnTo>
                  <a:lnTo>
                    <a:pt x="260" y="21"/>
                  </a:lnTo>
                  <a:lnTo>
                    <a:pt x="261" y="23"/>
                  </a:lnTo>
                  <a:lnTo>
                    <a:pt x="268" y="20"/>
                  </a:lnTo>
                  <a:lnTo>
                    <a:pt x="260" y="20"/>
                  </a:lnTo>
                  <a:lnTo>
                    <a:pt x="260" y="22"/>
                  </a:lnTo>
                  <a:lnTo>
                    <a:pt x="261" y="25"/>
                  </a:lnTo>
                  <a:lnTo>
                    <a:pt x="262" y="27"/>
                  </a:lnTo>
                  <a:lnTo>
                    <a:pt x="269" y="24"/>
                  </a:lnTo>
                  <a:lnTo>
                    <a:pt x="261" y="24"/>
                  </a:lnTo>
                  <a:lnTo>
                    <a:pt x="261" y="26"/>
                  </a:lnTo>
                  <a:lnTo>
                    <a:pt x="261" y="28"/>
                  </a:lnTo>
                  <a:lnTo>
                    <a:pt x="261" y="131"/>
                  </a:lnTo>
                  <a:lnTo>
                    <a:pt x="276" y="131"/>
                  </a:lnTo>
                  <a:lnTo>
                    <a:pt x="276" y="28"/>
                  </a:lnTo>
                  <a:lnTo>
                    <a:pt x="276" y="26"/>
                  </a:lnTo>
                  <a:lnTo>
                    <a:pt x="276" y="24"/>
                  </a:lnTo>
                  <a:lnTo>
                    <a:pt x="275" y="21"/>
                  </a:lnTo>
                  <a:lnTo>
                    <a:pt x="274" y="19"/>
                  </a:lnTo>
                  <a:lnTo>
                    <a:pt x="268" y="22"/>
                  </a:lnTo>
                  <a:lnTo>
                    <a:pt x="275" y="22"/>
                  </a:lnTo>
                  <a:lnTo>
                    <a:pt x="275" y="20"/>
                  </a:lnTo>
                  <a:lnTo>
                    <a:pt x="274" y="17"/>
                  </a:lnTo>
                  <a:lnTo>
                    <a:pt x="273" y="15"/>
                  </a:lnTo>
                  <a:lnTo>
                    <a:pt x="272" y="13"/>
                  </a:lnTo>
                  <a:lnTo>
                    <a:pt x="271" y="11"/>
                  </a:lnTo>
                  <a:lnTo>
                    <a:pt x="270" y="10"/>
                  </a:lnTo>
                  <a:lnTo>
                    <a:pt x="264" y="15"/>
                  </a:lnTo>
                  <a:lnTo>
                    <a:pt x="271" y="12"/>
                  </a:lnTo>
                  <a:lnTo>
                    <a:pt x="270" y="10"/>
                  </a:lnTo>
                  <a:lnTo>
                    <a:pt x="269" y="8"/>
                  </a:lnTo>
                  <a:lnTo>
                    <a:pt x="268" y="7"/>
                  </a:lnTo>
                  <a:lnTo>
                    <a:pt x="265" y="6"/>
                  </a:lnTo>
                  <a:lnTo>
                    <a:pt x="263" y="5"/>
                  </a:lnTo>
                  <a:lnTo>
                    <a:pt x="260" y="11"/>
                  </a:lnTo>
                  <a:lnTo>
                    <a:pt x="265" y="6"/>
                  </a:lnTo>
                  <a:lnTo>
                    <a:pt x="264" y="5"/>
                  </a:lnTo>
                  <a:lnTo>
                    <a:pt x="263" y="4"/>
                  </a:lnTo>
                  <a:lnTo>
                    <a:pt x="261" y="3"/>
                  </a:lnTo>
                  <a:lnTo>
                    <a:pt x="259" y="2"/>
                  </a:lnTo>
                  <a:lnTo>
                    <a:pt x="256" y="1"/>
                  </a:lnTo>
                  <a:lnTo>
                    <a:pt x="255" y="1"/>
                  </a:lnTo>
                  <a:lnTo>
                    <a:pt x="255" y="8"/>
                  </a:lnTo>
                  <a:lnTo>
                    <a:pt x="258" y="2"/>
                  </a:lnTo>
                  <a:lnTo>
                    <a:pt x="256" y="1"/>
                  </a:lnTo>
                  <a:lnTo>
                    <a:pt x="253" y="0"/>
                  </a:lnTo>
                  <a:lnTo>
                    <a:pt x="251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0" y="1"/>
                  </a:lnTo>
                  <a:lnTo>
                    <a:pt x="18" y="2"/>
                  </a:lnTo>
                  <a:lnTo>
                    <a:pt x="17" y="3"/>
                  </a:lnTo>
                  <a:lnTo>
                    <a:pt x="22" y="1"/>
                  </a:lnTo>
                  <a:lnTo>
                    <a:pt x="19" y="2"/>
                  </a:lnTo>
                  <a:lnTo>
                    <a:pt x="22" y="8"/>
                  </a:lnTo>
                  <a:lnTo>
                    <a:pt x="22" y="1"/>
                  </a:lnTo>
                  <a:lnTo>
                    <a:pt x="20" y="1"/>
                  </a:lnTo>
                  <a:lnTo>
                    <a:pt x="17" y="2"/>
                  </a:lnTo>
                  <a:lnTo>
                    <a:pt x="14" y="3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17" y="10"/>
                  </a:lnTo>
                  <a:lnTo>
                    <a:pt x="13" y="4"/>
                  </a:lnTo>
                  <a:lnTo>
                    <a:pt x="11" y="5"/>
                  </a:lnTo>
                  <a:lnTo>
                    <a:pt x="9" y="6"/>
                  </a:lnTo>
                  <a:lnTo>
                    <a:pt x="8" y="7"/>
                  </a:lnTo>
                  <a:lnTo>
                    <a:pt x="7" y="8"/>
                  </a:lnTo>
                  <a:lnTo>
                    <a:pt x="6" y="10"/>
                  </a:lnTo>
                  <a:lnTo>
                    <a:pt x="5" y="12"/>
                  </a:lnTo>
                  <a:lnTo>
                    <a:pt x="11" y="15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4" y="13"/>
                  </a:lnTo>
                  <a:lnTo>
                    <a:pt x="3" y="15"/>
                  </a:lnTo>
                  <a:lnTo>
                    <a:pt x="2" y="17"/>
                  </a:lnTo>
                  <a:lnTo>
                    <a:pt x="1" y="20"/>
                  </a:lnTo>
                  <a:lnTo>
                    <a:pt x="1" y="22"/>
                  </a:lnTo>
                  <a:lnTo>
                    <a:pt x="8" y="22"/>
                  </a:lnTo>
                  <a:lnTo>
                    <a:pt x="2" y="19"/>
                  </a:lnTo>
                  <a:lnTo>
                    <a:pt x="1" y="21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131"/>
                  </a:lnTo>
                  <a:lnTo>
                    <a:pt x="0" y="133"/>
                  </a:lnTo>
                  <a:lnTo>
                    <a:pt x="0" y="135"/>
                  </a:lnTo>
                  <a:lnTo>
                    <a:pt x="1" y="138"/>
                  </a:lnTo>
                  <a:lnTo>
                    <a:pt x="2" y="140"/>
                  </a:lnTo>
                  <a:lnTo>
                    <a:pt x="8" y="137"/>
                  </a:lnTo>
                  <a:lnTo>
                    <a:pt x="1" y="137"/>
                  </a:lnTo>
                  <a:lnTo>
                    <a:pt x="1" y="139"/>
                  </a:lnTo>
                  <a:lnTo>
                    <a:pt x="2" y="142"/>
                  </a:lnTo>
                  <a:lnTo>
                    <a:pt x="3" y="144"/>
                  </a:lnTo>
                  <a:lnTo>
                    <a:pt x="4" y="146"/>
                  </a:lnTo>
                  <a:lnTo>
                    <a:pt x="5" y="148"/>
                  </a:lnTo>
                  <a:lnTo>
                    <a:pt x="6" y="149"/>
                  </a:lnTo>
                  <a:lnTo>
                    <a:pt x="11" y="144"/>
                  </a:lnTo>
                  <a:lnTo>
                    <a:pt x="5" y="147"/>
                  </a:lnTo>
                  <a:lnTo>
                    <a:pt x="6" y="149"/>
                  </a:lnTo>
                  <a:lnTo>
                    <a:pt x="7" y="151"/>
                  </a:lnTo>
                  <a:lnTo>
                    <a:pt x="8" y="152"/>
                  </a:lnTo>
                  <a:lnTo>
                    <a:pt x="9" y="153"/>
                  </a:lnTo>
                  <a:lnTo>
                    <a:pt x="11" y="154"/>
                  </a:lnTo>
                  <a:lnTo>
                    <a:pt x="13" y="155"/>
                  </a:lnTo>
                  <a:lnTo>
                    <a:pt x="17" y="149"/>
                  </a:lnTo>
                  <a:lnTo>
                    <a:pt x="11" y="154"/>
                  </a:lnTo>
                  <a:lnTo>
                    <a:pt x="12" y="155"/>
                  </a:lnTo>
                  <a:lnTo>
                    <a:pt x="14" y="156"/>
                  </a:lnTo>
                  <a:lnTo>
                    <a:pt x="17" y="157"/>
                  </a:lnTo>
                  <a:lnTo>
                    <a:pt x="19" y="158"/>
                  </a:lnTo>
                  <a:lnTo>
                    <a:pt x="22" y="159"/>
                  </a:lnTo>
                  <a:lnTo>
                    <a:pt x="23" y="159"/>
                  </a:lnTo>
                  <a:lnTo>
                    <a:pt x="25" y="159"/>
                  </a:lnTo>
                  <a:lnTo>
                    <a:pt x="251" y="159"/>
                  </a:lnTo>
                  <a:lnTo>
                    <a:pt x="253" y="159"/>
                  </a:lnTo>
                  <a:lnTo>
                    <a:pt x="255" y="159"/>
                  </a:lnTo>
                  <a:lnTo>
                    <a:pt x="258" y="158"/>
                  </a:lnTo>
                  <a:lnTo>
                    <a:pt x="260" y="157"/>
                  </a:lnTo>
                  <a:lnTo>
                    <a:pt x="261" y="156"/>
                  </a:lnTo>
                  <a:lnTo>
                    <a:pt x="256" y="151"/>
                  </a:lnTo>
                  <a:lnTo>
                    <a:pt x="259" y="157"/>
                  </a:lnTo>
                  <a:lnTo>
                    <a:pt x="261" y="156"/>
                  </a:lnTo>
                  <a:lnTo>
                    <a:pt x="263" y="155"/>
                  </a:lnTo>
                  <a:lnTo>
                    <a:pt x="264" y="154"/>
                  </a:lnTo>
                  <a:lnTo>
                    <a:pt x="265" y="153"/>
                  </a:lnTo>
                  <a:lnTo>
                    <a:pt x="260" y="148"/>
                  </a:lnTo>
                  <a:lnTo>
                    <a:pt x="263" y="154"/>
                  </a:lnTo>
                  <a:lnTo>
                    <a:pt x="265" y="153"/>
                  </a:lnTo>
                  <a:lnTo>
                    <a:pt x="268" y="152"/>
                  </a:lnTo>
                  <a:lnTo>
                    <a:pt x="269" y="151"/>
                  </a:lnTo>
                  <a:lnTo>
                    <a:pt x="270" y="149"/>
                  </a:lnTo>
                  <a:lnTo>
                    <a:pt x="271" y="147"/>
                  </a:lnTo>
                  <a:lnTo>
                    <a:pt x="264" y="144"/>
                  </a:lnTo>
                  <a:lnTo>
                    <a:pt x="270" y="149"/>
                  </a:lnTo>
                  <a:lnTo>
                    <a:pt x="271" y="148"/>
                  </a:lnTo>
                  <a:lnTo>
                    <a:pt x="272" y="146"/>
                  </a:lnTo>
                  <a:lnTo>
                    <a:pt x="273" y="144"/>
                  </a:lnTo>
                  <a:lnTo>
                    <a:pt x="274" y="142"/>
                  </a:lnTo>
                  <a:lnTo>
                    <a:pt x="275" y="139"/>
                  </a:lnTo>
                  <a:lnTo>
                    <a:pt x="275" y="137"/>
                  </a:lnTo>
                  <a:lnTo>
                    <a:pt x="268" y="137"/>
                  </a:lnTo>
                  <a:lnTo>
                    <a:pt x="274" y="140"/>
                  </a:lnTo>
                  <a:lnTo>
                    <a:pt x="275" y="138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1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30" name="Freeform 126"/>
            <p:cNvSpPr>
              <a:spLocks/>
            </p:cNvSpPr>
            <p:nvPr/>
          </p:nvSpPr>
          <p:spPr bwMode="auto">
            <a:xfrm>
              <a:off x="3324" y="8329"/>
              <a:ext cx="59" cy="72"/>
            </a:xfrm>
            <a:custGeom>
              <a:avLst/>
              <a:gdLst>
                <a:gd name="T0" fmla="*/ 0 w 59"/>
                <a:gd name="T1" fmla="*/ 72 h 72"/>
                <a:gd name="T2" fmla="*/ 6 w 59"/>
                <a:gd name="T3" fmla="*/ 72 h 72"/>
                <a:gd name="T4" fmla="*/ 12 w 59"/>
                <a:gd name="T5" fmla="*/ 71 h 72"/>
                <a:gd name="T6" fmla="*/ 17 w 59"/>
                <a:gd name="T7" fmla="*/ 69 h 72"/>
                <a:gd name="T8" fmla="*/ 22 w 59"/>
                <a:gd name="T9" fmla="*/ 66 h 72"/>
                <a:gd name="T10" fmla="*/ 28 w 59"/>
                <a:gd name="T11" fmla="*/ 63 h 72"/>
                <a:gd name="T12" fmla="*/ 32 w 59"/>
                <a:gd name="T13" fmla="*/ 60 h 72"/>
                <a:gd name="T14" fmla="*/ 38 w 59"/>
                <a:gd name="T15" fmla="*/ 56 h 72"/>
                <a:gd name="T16" fmla="*/ 42 w 59"/>
                <a:gd name="T17" fmla="*/ 51 h 72"/>
                <a:gd name="T18" fmla="*/ 46 w 59"/>
                <a:gd name="T19" fmla="*/ 46 h 72"/>
                <a:gd name="T20" fmla="*/ 49 w 59"/>
                <a:gd name="T21" fmla="*/ 40 h 72"/>
                <a:gd name="T22" fmla="*/ 52 w 59"/>
                <a:gd name="T23" fmla="*/ 34 h 72"/>
                <a:gd name="T24" fmla="*/ 54 w 59"/>
                <a:gd name="T25" fmla="*/ 28 h 72"/>
                <a:gd name="T26" fmla="*/ 56 w 59"/>
                <a:gd name="T27" fmla="*/ 21 h 72"/>
                <a:gd name="T28" fmla="*/ 58 w 59"/>
                <a:gd name="T29" fmla="*/ 15 h 72"/>
                <a:gd name="T30" fmla="*/ 58 w 59"/>
                <a:gd name="T31" fmla="*/ 7 h 72"/>
                <a:gd name="T32" fmla="*/ 59 w 59"/>
                <a:gd name="T33" fmla="*/ 0 h 72"/>
                <a:gd name="T34" fmla="*/ 48 w 59"/>
                <a:gd name="T35" fmla="*/ 3 h 72"/>
                <a:gd name="T36" fmla="*/ 48 w 59"/>
                <a:gd name="T37" fmla="*/ 9 h 72"/>
                <a:gd name="T38" fmla="*/ 47 w 59"/>
                <a:gd name="T39" fmla="*/ 15 h 72"/>
                <a:gd name="T40" fmla="*/ 46 w 59"/>
                <a:gd name="T41" fmla="*/ 20 h 72"/>
                <a:gd name="T42" fmla="*/ 44 w 59"/>
                <a:gd name="T43" fmla="*/ 25 h 72"/>
                <a:gd name="T44" fmla="*/ 42 w 59"/>
                <a:gd name="T45" fmla="*/ 30 h 72"/>
                <a:gd name="T46" fmla="*/ 39 w 59"/>
                <a:gd name="T47" fmla="*/ 35 h 72"/>
                <a:gd name="T48" fmla="*/ 36 w 59"/>
                <a:gd name="T49" fmla="*/ 40 h 72"/>
                <a:gd name="T50" fmla="*/ 32 w 59"/>
                <a:gd name="T51" fmla="*/ 44 h 72"/>
                <a:gd name="T52" fmla="*/ 28 w 59"/>
                <a:gd name="T53" fmla="*/ 47 h 72"/>
                <a:gd name="T54" fmla="*/ 25 w 59"/>
                <a:gd name="T55" fmla="*/ 50 h 72"/>
                <a:gd name="T56" fmla="*/ 21 w 59"/>
                <a:gd name="T57" fmla="*/ 53 h 72"/>
                <a:gd name="T58" fmla="*/ 16 w 59"/>
                <a:gd name="T59" fmla="*/ 55 h 72"/>
                <a:gd name="T60" fmla="*/ 12 w 59"/>
                <a:gd name="T61" fmla="*/ 57 h 72"/>
                <a:gd name="T62" fmla="*/ 7 w 59"/>
                <a:gd name="T63" fmla="*/ 58 h 72"/>
                <a:gd name="T64" fmla="*/ 2 w 59"/>
                <a:gd name="T65" fmla="*/ 59 h 72"/>
                <a:gd name="T66" fmla="*/ 0 w 59"/>
                <a:gd name="T67" fmla="*/ 72 h 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9"/>
                <a:gd name="T103" fmla="*/ 0 h 72"/>
                <a:gd name="T104" fmla="*/ 59 w 59"/>
                <a:gd name="T105" fmla="*/ 72 h 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9" h="72">
                  <a:moveTo>
                    <a:pt x="0" y="72"/>
                  </a:moveTo>
                  <a:lnTo>
                    <a:pt x="0" y="72"/>
                  </a:lnTo>
                  <a:lnTo>
                    <a:pt x="3" y="72"/>
                  </a:lnTo>
                  <a:lnTo>
                    <a:pt x="6" y="72"/>
                  </a:lnTo>
                  <a:lnTo>
                    <a:pt x="9" y="71"/>
                  </a:lnTo>
                  <a:lnTo>
                    <a:pt x="12" y="71"/>
                  </a:lnTo>
                  <a:lnTo>
                    <a:pt x="14" y="70"/>
                  </a:lnTo>
                  <a:lnTo>
                    <a:pt x="17" y="69"/>
                  </a:lnTo>
                  <a:lnTo>
                    <a:pt x="20" y="68"/>
                  </a:lnTo>
                  <a:lnTo>
                    <a:pt x="22" y="66"/>
                  </a:lnTo>
                  <a:lnTo>
                    <a:pt x="25" y="65"/>
                  </a:lnTo>
                  <a:lnTo>
                    <a:pt x="28" y="63"/>
                  </a:lnTo>
                  <a:lnTo>
                    <a:pt x="30" y="62"/>
                  </a:lnTo>
                  <a:lnTo>
                    <a:pt x="32" y="60"/>
                  </a:lnTo>
                  <a:lnTo>
                    <a:pt x="36" y="58"/>
                  </a:lnTo>
                  <a:lnTo>
                    <a:pt x="38" y="56"/>
                  </a:lnTo>
                  <a:lnTo>
                    <a:pt x="40" y="53"/>
                  </a:lnTo>
                  <a:lnTo>
                    <a:pt x="42" y="51"/>
                  </a:lnTo>
                  <a:lnTo>
                    <a:pt x="44" y="48"/>
                  </a:lnTo>
                  <a:lnTo>
                    <a:pt x="46" y="46"/>
                  </a:lnTo>
                  <a:lnTo>
                    <a:pt x="47" y="43"/>
                  </a:lnTo>
                  <a:lnTo>
                    <a:pt x="49" y="40"/>
                  </a:lnTo>
                  <a:lnTo>
                    <a:pt x="50" y="37"/>
                  </a:lnTo>
                  <a:lnTo>
                    <a:pt x="52" y="34"/>
                  </a:lnTo>
                  <a:lnTo>
                    <a:pt x="53" y="31"/>
                  </a:lnTo>
                  <a:lnTo>
                    <a:pt x="54" y="28"/>
                  </a:lnTo>
                  <a:lnTo>
                    <a:pt x="55" y="25"/>
                  </a:lnTo>
                  <a:lnTo>
                    <a:pt x="56" y="21"/>
                  </a:lnTo>
                  <a:lnTo>
                    <a:pt x="57" y="18"/>
                  </a:lnTo>
                  <a:lnTo>
                    <a:pt x="58" y="15"/>
                  </a:lnTo>
                  <a:lnTo>
                    <a:pt x="58" y="11"/>
                  </a:lnTo>
                  <a:lnTo>
                    <a:pt x="58" y="7"/>
                  </a:lnTo>
                  <a:lnTo>
                    <a:pt x="59" y="4"/>
                  </a:lnTo>
                  <a:lnTo>
                    <a:pt x="59" y="0"/>
                  </a:lnTo>
                  <a:lnTo>
                    <a:pt x="48" y="0"/>
                  </a:lnTo>
                  <a:lnTo>
                    <a:pt x="48" y="3"/>
                  </a:lnTo>
                  <a:lnTo>
                    <a:pt x="48" y="6"/>
                  </a:lnTo>
                  <a:lnTo>
                    <a:pt x="48" y="9"/>
                  </a:lnTo>
                  <a:lnTo>
                    <a:pt x="47" y="12"/>
                  </a:lnTo>
                  <a:lnTo>
                    <a:pt x="47" y="15"/>
                  </a:lnTo>
                  <a:lnTo>
                    <a:pt x="46" y="18"/>
                  </a:lnTo>
                  <a:lnTo>
                    <a:pt x="46" y="20"/>
                  </a:lnTo>
                  <a:lnTo>
                    <a:pt x="45" y="23"/>
                  </a:lnTo>
                  <a:lnTo>
                    <a:pt x="44" y="25"/>
                  </a:lnTo>
                  <a:lnTo>
                    <a:pt x="43" y="28"/>
                  </a:lnTo>
                  <a:lnTo>
                    <a:pt x="42" y="30"/>
                  </a:lnTo>
                  <a:lnTo>
                    <a:pt x="40" y="33"/>
                  </a:lnTo>
                  <a:lnTo>
                    <a:pt x="39" y="35"/>
                  </a:lnTo>
                  <a:lnTo>
                    <a:pt x="37" y="38"/>
                  </a:lnTo>
                  <a:lnTo>
                    <a:pt x="36" y="40"/>
                  </a:lnTo>
                  <a:lnTo>
                    <a:pt x="33" y="42"/>
                  </a:lnTo>
                  <a:lnTo>
                    <a:pt x="32" y="44"/>
                  </a:lnTo>
                  <a:lnTo>
                    <a:pt x="30" y="45"/>
                  </a:lnTo>
                  <a:lnTo>
                    <a:pt x="28" y="47"/>
                  </a:lnTo>
                  <a:lnTo>
                    <a:pt x="27" y="49"/>
                  </a:lnTo>
                  <a:lnTo>
                    <a:pt x="25" y="50"/>
                  </a:lnTo>
                  <a:lnTo>
                    <a:pt x="22" y="52"/>
                  </a:lnTo>
                  <a:lnTo>
                    <a:pt x="21" y="53"/>
                  </a:lnTo>
                  <a:lnTo>
                    <a:pt x="18" y="54"/>
                  </a:lnTo>
                  <a:lnTo>
                    <a:pt x="16" y="55"/>
                  </a:lnTo>
                  <a:lnTo>
                    <a:pt x="14" y="56"/>
                  </a:lnTo>
                  <a:lnTo>
                    <a:pt x="12" y="57"/>
                  </a:lnTo>
                  <a:lnTo>
                    <a:pt x="9" y="58"/>
                  </a:lnTo>
                  <a:lnTo>
                    <a:pt x="7" y="58"/>
                  </a:lnTo>
                  <a:lnTo>
                    <a:pt x="5" y="59"/>
                  </a:lnTo>
                  <a:lnTo>
                    <a:pt x="2" y="59"/>
                  </a:lnTo>
                  <a:lnTo>
                    <a:pt x="0" y="59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31" name="Freeform 127"/>
            <p:cNvSpPr>
              <a:spLocks/>
            </p:cNvSpPr>
            <p:nvPr/>
          </p:nvSpPr>
          <p:spPr bwMode="auto">
            <a:xfrm>
              <a:off x="3266" y="8329"/>
              <a:ext cx="58" cy="72"/>
            </a:xfrm>
            <a:custGeom>
              <a:avLst/>
              <a:gdLst>
                <a:gd name="T0" fmla="*/ 0 w 58"/>
                <a:gd name="T1" fmla="*/ 0 h 72"/>
                <a:gd name="T2" fmla="*/ 0 w 58"/>
                <a:gd name="T3" fmla="*/ 7 h 72"/>
                <a:gd name="T4" fmla="*/ 1 w 58"/>
                <a:gd name="T5" fmla="*/ 15 h 72"/>
                <a:gd name="T6" fmla="*/ 3 w 58"/>
                <a:gd name="T7" fmla="*/ 21 h 72"/>
                <a:gd name="T8" fmla="*/ 5 w 58"/>
                <a:gd name="T9" fmla="*/ 28 h 72"/>
                <a:gd name="T10" fmla="*/ 7 w 58"/>
                <a:gd name="T11" fmla="*/ 34 h 72"/>
                <a:gd name="T12" fmla="*/ 10 w 58"/>
                <a:gd name="T13" fmla="*/ 40 h 72"/>
                <a:gd name="T14" fmla="*/ 13 w 58"/>
                <a:gd name="T15" fmla="*/ 46 h 72"/>
                <a:gd name="T16" fmla="*/ 17 w 58"/>
                <a:gd name="T17" fmla="*/ 51 h 72"/>
                <a:gd name="T18" fmla="*/ 21 w 58"/>
                <a:gd name="T19" fmla="*/ 56 h 72"/>
                <a:gd name="T20" fmla="*/ 25 w 58"/>
                <a:gd name="T21" fmla="*/ 60 h 72"/>
                <a:gd name="T22" fmla="*/ 30 w 58"/>
                <a:gd name="T23" fmla="*/ 63 h 72"/>
                <a:gd name="T24" fmla="*/ 35 w 58"/>
                <a:gd name="T25" fmla="*/ 66 h 72"/>
                <a:gd name="T26" fmla="*/ 40 w 58"/>
                <a:gd name="T27" fmla="*/ 69 h 72"/>
                <a:gd name="T28" fmla="*/ 47 w 58"/>
                <a:gd name="T29" fmla="*/ 71 h 72"/>
                <a:gd name="T30" fmla="*/ 52 w 58"/>
                <a:gd name="T31" fmla="*/ 72 h 72"/>
                <a:gd name="T32" fmla="*/ 58 w 58"/>
                <a:gd name="T33" fmla="*/ 72 h 72"/>
                <a:gd name="T34" fmla="*/ 56 w 58"/>
                <a:gd name="T35" fmla="*/ 59 h 72"/>
                <a:gd name="T36" fmla="*/ 51 w 58"/>
                <a:gd name="T37" fmla="*/ 58 h 72"/>
                <a:gd name="T38" fmla="*/ 46 w 58"/>
                <a:gd name="T39" fmla="*/ 57 h 72"/>
                <a:gd name="T40" fmla="*/ 41 w 58"/>
                <a:gd name="T41" fmla="*/ 55 h 72"/>
                <a:gd name="T42" fmla="*/ 37 w 58"/>
                <a:gd name="T43" fmla="*/ 53 h 72"/>
                <a:gd name="T44" fmla="*/ 33 w 58"/>
                <a:gd name="T45" fmla="*/ 50 h 72"/>
                <a:gd name="T46" fmla="*/ 29 w 58"/>
                <a:gd name="T47" fmla="*/ 47 h 72"/>
                <a:gd name="T48" fmla="*/ 26 w 58"/>
                <a:gd name="T49" fmla="*/ 44 h 72"/>
                <a:gd name="T50" fmla="*/ 23 w 58"/>
                <a:gd name="T51" fmla="*/ 40 h 72"/>
                <a:gd name="T52" fmla="*/ 20 w 58"/>
                <a:gd name="T53" fmla="*/ 35 h 72"/>
                <a:gd name="T54" fmla="*/ 17 w 58"/>
                <a:gd name="T55" fmla="*/ 30 h 72"/>
                <a:gd name="T56" fmla="*/ 15 w 58"/>
                <a:gd name="T57" fmla="*/ 25 h 72"/>
                <a:gd name="T58" fmla="*/ 13 w 58"/>
                <a:gd name="T59" fmla="*/ 20 h 72"/>
                <a:gd name="T60" fmla="*/ 12 w 58"/>
                <a:gd name="T61" fmla="*/ 15 h 72"/>
                <a:gd name="T62" fmla="*/ 11 w 58"/>
                <a:gd name="T63" fmla="*/ 9 h 72"/>
                <a:gd name="T64" fmla="*/ 11 w 58"/>
                <a:gd name="T65" fmla="*/ 3 h 72"/>
                <a:gd name="T66" fmla="*/ 0 w 58"/>
                <a:gd name="T67" fmla="*/ 0 h 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8"/>
                <a:gd name="T103" fmla="*/ 0 h 72"/>
                <a:gd name="T104" fmla="*/ 58 w 58"/>
                <a:gd name="T105" fmla="*/ 72 h 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8" h="72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1" y="11"/>
                  </a:lnTo>
                  <a:lnTo>
                    <a:pt x="1" y="15"/>
                  </a:lnTo>
                  <a:lnTo>
                    <a:pt x="2" y="18"/>
                  </a:lnTo>
                  <a:lnTo>
                    <a:pt x="3" y="21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6" y="31"/>
                  </a:lnTo>
                  <a:lnTo>
                    <a:pt x="7" y="34"/>
                  </a:lnTo>
                  <a:lnTo>
                    <a:pt x="8" y="37"/>
                  </a:lnTo>
                  <a:lnTo>
                    <a:pt x="10" y="40"/>
                  </a:lnTo>
                  <a:lnTo>
                    <a:pt x="11" y="43"/>
                  </a:lnTo>
                  <a:lnTo>
                    <a:pt x="13" y="46"/>
                  </a:lnTo>
                  <a:lnTo>
                    <a:pt x="15" y="48"/>
                  </a:lnTo>
                  <a:lnTo>
                    <a:pt x="17" y="51"/>
                  </a:lnTo>
                  <a:lnTo>
                    <a:pt x="19" y="53"/>
                  </a:lnTo>
                  <a:lnTo>
                    <a:pt x="21" y="56"/>
                  </a:lnTo>
                  <a:lnTo>
                    <a:pt x="23" y="58"/>
                  </a:lnTo>
                  <a:lnTo>
                    <a:pt x="25" y="60"/>
                  </a:lnTo>
                  <a:lnTo>
                    <a:pt x="27" y="62"/>
                  </a:lnTo>
                  <a:lnTo>
                    <a:pt x="30" y="63"/>
                  </a:lnTo>
                  <a:lnTo>
                    <a:pt x="32" y="65"/>
                  </a:lnTo>
                  <a:lnTo>
                    <a:pt x="35" y="66"/>
                  </a:lnTo>
                  <a:lnTo>
                    <a:pt x="37" y="68"/>
                  </a:lnTo>
                  <a:lnTo>
                    <a:pt x="40" y="69"/>
                  </a:lnTo>
                  <a:lnTo>
                    <a:pt x="44" y="70"/>
                  </a:lnTo>
                  <a:lnTo>
                    <a:pt x="47" y="71"/>
                  </a:lnTo>
                  <a:lnTo>
                    <a:pt x="49" y="71"/>
                  </a:lnTo>
                  <a:lnTo>
                    <a:pt x="52" y="72"/>
                  </a:lnTo>
                  <a:lnTo>
                    <a:pt x="55" y="72"/>
                  </a:lnTo>
                  <a:lnTo>
                    <a:pt x="58" y="72"/>
                  </a:lnTo>
                  <a:lnTo>
                    <a:pt x="58" y="59"/>
                  </a:lnTo>
                  <a:lnTo>
                    <a:pt x="56" y="59"/>
                  </a:lnTo>
                  <a:lnTo>
                    <a:pt x="53" y="59"/>
                  </a:lnTo>
                  <a:lnTo>
                    <a:pt x="51" y="58"/>
                  </a:lnTo>
                  <a:lnTo>
                    <a:pt x="49" y="58"/>
                  </a:lnTo>
                  <a:lnTo>
                    <a:pt x="46" y="57"/>
                  </a:lnTo>
                  <a:lnTo>
                    <a:pt x="44" y="56"/>
                  </a:lnTo>
                  <a:lnTo>
                    <a:pt x="41" y="55"/>
                  </a:lnTo>
                  <a:lnTo>
                    <a:pt x="39" y="54"/>
                  </a:lnTo>
                  <a:lnTo>
                    <a:pt x="37" y="53"/>
                  </a:lnTo>
                  <a:lnTo>
                    <a:pt x="35" y="52"/>
                  </a:lnTo>
                  <a:lnTo>
                    <a:pt x="33" y="50"/>
                  </a:lnTo>
                  <a:lnTo>
                    <a:pt x="31" y="49"/>
                  </a:lnTo>
                  <a:lnTo>
                    <a:pt x="29" y="47"/>
                  </a:lnTo>
                  <a:lnTo>
                    <a:pt x="27" y="45"/>
                  </a:lnTo>
                  <a:lnTo>
                    <a:pt x="26" y="44"/>
                  </a:lnTo>
                  <a:lnTo>
                    <a:pt x="24" y="42"/>
                  </a:lnTo>
                  <a:lnTo>
                    <a:pt x="23" y="40"/>
                  </a:lnTo>
                  <a:lnTo>
                    <a:pt x="21" y="38"/>
                  </a:lnTo>
                  <a:lnTo>
                    <a:pt x="20" y="35"/>
                  </a:lnTo>
                  <a:lnTo>
                    <a:pt x="18" y="33"/>
                  </a:lnTo>
                  <a:lnTo>
                    <a:pt x="17" y="30"/>
                  </a:lnTo>
                  <a:lnTo>
                    <a:pt x="16" y="28"/>
                  </a:lnTo>
                  <a:lnTo>
                    <a:pt x="15" y="25"/>
                  </a:lnTo>
                  <a:lnTo>
                    <a:pt x="14" y="23"/>
                  </a:lnTo>
                  <a:lnTo>
                    <a:pt x="13" y="20"/>
                  </a:lnTo>
                  <a:lnTo>
                    <a:pt x="12" y="18"/>
                  </a:lnTo>
                  <a:lnTo>
                    <a:pt x="12" y="15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32" name="Freeform 128"/>
            <p:cNvSpPr>
              <a:spLocks/>
            </p:cNvSpPr>
            <p:nvPr/>
          </p:nvSpPr>
          <p:spPr bwMode="auto">
            <a:xfrm>
              <a:off x="3266" y="8256"/>
              <a:ext cx="58" cy="73"/>
            </a:xfrm>
            <a:custGeom>
              <a:avLst/>
              <a:gdLst>
                <a:gd name="T0" fmla="*/ 58 w 58"/>
                <a:gd name="T1" fmla="*/ 0 h 73"/>
                <a:gd name="T2" fmla="*/ 52 w 58"/>
                <a:gd name="T3" fmla="*/ 0 h 73"/>
                <a:gd name="T4" fmla="*/ 47 w 58"/>
                <a:gd name="T5" fmla="*/ 1 h 73"/>
                <a:gd name="T6" fmla="*/ 40 w 58"/>
                <a:gd name="T7" fmla="*/ 3 h 73"/>
                <a:gd name="T8" fmla="*/ 35 w 58"/>
                <a:gd name="T9" fmla="*/ 6 h 73"/>
                <a:gd name="T10" fmla="*/ 30 w 58"/>
                <a:gd name="T11" fmla="*/ 9 h 73"/>
                <a:gd name="T12" fmla="*/ 25 w 58"/>
                <a:gd name="T13" fmla="*/ 12 h 73"/>
                <a:gd name="T14" fmla="*/ 21 w 58"/>
                <a:gd name="T15" fmla="*/ 17 h 73"/>
                <a:gd name="T16" fmla="*/ 17 w 58"/>
                <a:gd name="T17" fmla="*/ 21 h 73"/>
                <a:gd name="T18" fmla="*/ 13 w 58"/>
                <a:gd name="T19" fmla="*/ 26 h 73"/>
                <a:gd name="T20" fmla="*/ 10 w 58"/>
                <a:gd name="T21" fmla="*/ 32 h 73"/>
                <a:gd name="T22" fmla="*/ 7 w 58"/>
                <a:gd name="T23" fmla="*/ 38 h 73"/>
                <a:gd name="T24" fmla="*/ 5 w 58"/>
                <a:gd name="T25" fmla="*/ 45 h 73"/>
                <a:gd name="T26" fmla="*/ 3 w 58"/>
                <a:gd name="T27" fmla="*/ 51 h 73"/>
                <a:gd name="T28" fmla="*/ 1 w 58"/>
                <a:gd name="T29" fmla="*/ 58 h 73"/>
                <a:gd name="T30" fmla="*/ 0 w 58"/>
                <a:gd name="T31" fmla="*/ 66 h 73"/>
                <a:gd name="T32" fmla="*/ 0 w 58"/>
                <a:gd name="T33" fmla="*/ 73 h 73"/>
                <a:gd name="T34" fmla="*/ 11 w 58"/>
                <a:gd name="T35" fmla="*/ 70 h 73"/>
                <a:gd name="T36" fmla="*/ 11 w 58"/>
                <a:gd name="T37" fmla="*/ 64 h 73"/>
                <a:gd name="T38" fmla="*/ 12 w 58"/>
                <a:gd name="T39" fmla="*/ 58 h 73"/>
                <a:gd name="T40" fmla="*/ 13 w 58"/>
                <a:gd name="T41" fmla="*/ 52 h 73"/>
                <a:gd name="T42" fmla="*/ 15 w 58"/>
                <a:gd name="T43" fmla="*/ 47 h 73"/>
                <a:gd name="T44" fmla="*/ 17 w 58"/>
                <a:gd name="T45" fmla="*/ 42 h 73"/>
                <a:gd name="T46" fmla="*/ 20 w 58"/>
                <a:gd name="T47" fmla="*/ 37 h 73"/>
                <a:gd name="T48" fmla="*/ 23 w 58"/>
                <a:gd name="T49" fmla="*/ 33 h 73"/>
                <a:gd name="T50" fmla="*/ 26 w 58"/>
                <a:gd name="T51" fmla="*/ 29 h 73"/>
                <a:gd name="T52" fmla="*/ 29 w 58"/>
                <a:gd name="T53" fmla="*/ 25 h 73"/>
                <a:gd name="T54" fmla="*/ 33 w 58"/>
                <a:gd name="T55" fmla="*/ 22 h 73"/>
                <a:gd name="T56" fmla="*/ 37 w 58"/>
                <a:gd name="T57" fmla="*/ 19 h 73"/>
                <a:gd name="T58" fmla="*/ 41 w 58"/>
                <a:gd name="T59" fmla="*/ 17 h 73"/>
                <a:gd name="T60" fmla="*/ 46 w 58"/>
                <a:gd name="T61" fmla="*/ 15 h 73"/>
                <a:gd name="T62" fmla="*/ 51 w 58"/>
                <a:gd name="T63" fmla="*/ 14 h 73"/>
                <a:gd name="T64" fmla="*/ 56 w 58"/>
                <a:gd name="T65" fmla="*/ 13 h 73"/>
                <a:gd name="T66" fmla="*/ 58 w 58"/>
                <a:gd name="T67" fmla="*/ 0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8"/>
                <a:gd name="T103" fmla="*/ 0 h 73"/>
                <a:gd name="T104" fmla="*/ 58 w 58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8" h="73">
                  <a:moveTo>
                    <a:pt x="58" y="0"/>
                  </a:moveTo>
                  <a:lnTo>
                    <a:pt x="58" y="0"/>
                  </a:lnTo>
                  <a:lnTo>
                    <a:pt x="55" y="0"/>
                  </a:lnTo>
                  <a:lnTo>
                    <a:pt x="52" y="0"/>
                  </a:lnTo>
                  <a:lnTo>
                    <a:pt x="49" y="1"/>
                  </a:lnTo>
                  <a:lnTo>
                    <a:pt x="47" y="1"/>
                  </a:lnTo>
                  <a:lnTo>
                    <a:pt x="44" y="2"/>
                  </a:lnTo>
                  <a:lnTo>
                    <a:pt x="40" y="3"/>
                  </a:lnTo>
                  <a:lnTo>
                    <a:pt x="37" y="4"/>
                  </a:lnTo>
                  <a:lnTo>
                    <a:pt x="35" y="6"/>
                  </a:lnTo>
                  <a:lnTo>
                    <a:pt x="32" y="7"/>
                  </a:lnTo>
                  <a:lnTo>
                    <a:pt x="30" y="9"/>
                  </a:lnTo>
                  <a:lnTo>
                    <a:pt x="27" y="10"/>
                  </a:lnTo>
                  <a:lnTo>
                    <a:pt x="25" y="12"/>
                  </a:lnTo>
                  <a:lnTo>
                    <a:pt x="23" y="14"/>
                  </a:lnTo>
                  <a:lnTo>
                    <a:pt x="21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5" y="24"/>
                  </a:lnTo>
                  <a:lnTo>
                    <a:pt x="13" y="26"/>
                  </a:lnTo>
                  <a:lnTo>
                    <a:pt x="11" y="29"/>
                  </a:lnTo>
                  <a:lnTo>
                    <a:pt x="10" y="32"/>
                  </a:lnTo>
                  <a:lnTo>
                    <a:pt x="8" y="35"/>
                  </a:lnTo>
                  <a:lnTo>
                    <a:pt x="7" y="38"/>
                  </a:lnTo>
                  <a:lnTo>
                    <a:pt x="6" y="41"/>
                  </a:lnTo>
                  <a:lnTo>
                    <a:pt x="5" y="45"/>
                  </a:lnTo>
                  <a:lnTo>
                    <a:pt x="4" y="48"/>
                  </a:lnTo>
                  <a:lnTo>
                    <a:pt x="3" y="51"/>
                  </a:lnTo>
                  <a:lnTo>
                    <a:pt x="2" y="55"/>
                  </a:lnTo>
                  <a:lnTo>
                    <a:pt x="1" y="58"/>
                  </a:lnTo>
                  <a:lnTo>
                    <a:pt x="1" y="62"/>
                  </a:lnTo>
                  <a:lnTo>
                    <a:pt x="0" y="66"/>
                  </a:lnTo>
                  <a:lnTo>
                    <a:pt x="0" y="69"/>
                  </a:lnTo>
                  <a:lnTo>
                    <a:pt x="0" y="73"/>
                  </a:lnTo>
                  <a:lnTo>
                    <a:pt x="10" y="73"/>
                  </a:lnTo>
                  <a:lnTo>
                    <a:pt x="11" y="70"/>
                  </a:lnTo>
                  <a:lnTo>
                    <a:pt x="11" y="67"/>
                  </a:lnTo>
                  <a:lnTo>
                    <a:pt x="11" y="64"/>
                  </a:lnTo>
                  <a:lnTo>
                    <a:pt x="11" y="61"/>
                  </a:lnTo>
                  <a:lnTo>
                    <a:pt x="12" y="58"/>
                  </a:lnTo>
                  <a:lnTo>
                    <a:pt x="12" y="55"/>
                  </a:lnTo>
                  <a:lnTo>
                    <a:pt x="13" y="52"/>
                  </a:lnTo>
                  <a:lnTo>
                    <a:pt x="14" y="50"/>
                  </a:lnTo>
                  <a:lnTo>
                    <a:pt x="15" y="47"/>
                  </a:lnTo>
                  <a:lnTo>
                    <a:pt x="16" y="44"/>
                  </a:lnTo>
                  <a:lnTo>
                    <a:pt x="17" y="42"/>
                  </a:lnTo>
                  <a:lnTo>
                    <a:pt x="18" y="40"/>
                  </a:lnTo>
                  <a:lnTo>
                    <a:pt x="20" y="37"/>
                  </a:lnTo>
                  <a:lnTo>
                    <a:pt x="21" y="35"/>
                  </a:lnTo>
                  <a:lnTo>
                    <a:pt x="23" y="33"/>
                  </a:lnTo>
                  <a:lnTo>
                    <a:pt x="24" y="31"/>
                  </a:lnTo>
                  <a:lnTo>
                    <a:pt x="26" y="29"/>
                  </a:lnTo>
                  <a:lnTo>
                    <a:pt x="27" y="27"/>
                  </a:lnTo>
                  <a:lnTo>
                    <a:pt x="29" y="25"/>
                  </a:lnTo>
                  <a:lnTo>
                    <a:pt x="31" y="23"/>
                  </a:lnTo>
                  <a:lnTo>
                    <a:pt x="33" y="22"/>
                  </a:lnTo>
                  <a:lnTo>
                    <a:pt x="35" y="20"/>
                  </a:lnTo>
                  <a:lnTo>
                    <a:pt x="37" y="19"/>
                  </a:lnTo>
                  <a:lnTo>
                    <a:pt x="39" y="18"/>
                  </a:lnTo>
                  <a:lnTo>
                    <a:pt x="41" y="17"/>
                  </a:lnTo>
                  <a:lnTo>
                    <a:pt x="44" y="16"/>
                  </a:lnTo>
                  <a:lnTo>
                    <a:pt x="46" y="15"/>
                  </a:lnTo>
                  <a:lnTo>
                    <a:pt x="49" y="14"/>
                  </a:lnTo>
                  <a:lnTo>
                    <a:pt x="51" y="14"/>
                  </a:lnTo>
                  <a:lnTo>
                    <a:pt x="53" y="14"/>
                  </a:lnTo>
                  <a:lnTo>
                    <a:pt x="56" y="13"/>
                  </a:lnTo>
                  <a:lnTo>
                    <a:pt x="58" y="13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33" name="Freeform 129"/>
            <p:cNvSpPr>
              <a:spLocks/>
            </p:cNvSpPr>
            <p:nvPr/>
          </p:nvSpPr>
          <p:spPr bwMode="auto">
            <a:xfrm>
              <a:off x="3324" y="8256"/>
              <a:ext cx="59" cy="73"/>
            </a:xfrm>
            <a:custGeom>
              <a:avLst/>
              <a:gdLst>
                <a:gd name="T0" fmla="*/ 59 w 59"/>
                <a:gd name="T1" fmla="*/ 69 h 73"/>
                <a:gd name="T2" fmla="*/ 58 w 59"/>
                <a:gd name="T3" fmla="*/ 62 h 73"/>
                <a:gd name="T4" fmla="*/ 57 w 59"/>
                <a:gd name="T5" fmla="*/ 55 h 73"/>
                <a:gd name="T6" fmla="*/ 55 w 59"/>
                <a:gd name="T7" fmla="*/ 48 h 73"/>
                <a:gd name="T8" fmla="*/ 53 w 59"/>
                <a:gd name="T9" fmla="*/ 41 h 73"/>
                <a:gd name="T10" fmla="*/ 50 w 59"/>
                <a:gd name="T11" fmla="*/ 35 h 73"/>
                <a:gd name="T12" fmla="*/ 47 w 59"/>
                <a:gd name="T13" fmla="*/ 29 h 73"/>
                <a:gd name="T14" fmla="*/ 44 w 59"/>
                <a:gd name="T15" fmla="*/ 24 h 73"/>
                <a:gd name="T16" fmla="*/ 40 w 59"/>
                <a:gd name="T17" fmla="*/ 19 h 73"/>
                <a:gd name="T18" fmla="*/ 36 w 59"/>
                <a:gd name="T19" fmla="*/ 14 h 73"/>
                <a:gd name="T20" fmla="*/ 30 w 59"/>
                <a:gd name="T21" fmla="*/ 10 h 73"/>
                <a:gd name="T22" fmla="*/ 25 w 59"/>
                <a:gd name="T23" fmla="*/ 7 h 73"/>
                <a:gd name="T24" fmla="*/ 20 w 59"/>
                <a:gd name="T25" fmla="*/ 4 h 73"/>
                <a:gd name="T26" fmla="*/ 14 w 59"/>
                <a:gd name="T27" fmla="*/ 2 h 73"/>
                <a:gd name="T28" fmla="*/ 9 w 59"/>
                <a:gd name="T29" fmla="*/ 1 h 73"/>
                <a:gd name="T30" fmla="*/ 3 w 59"/>
                <a:gd name="T31" fmla="*/ 0 h 73"/>
                <a:gd name="T32" fmla="*/ 0 w 59"/>
                <a:gd name="T33" fmla="*/ 13 h 73"/>
                <a:gd name="T34" fmla="*/ 5 w 59"/>
                <a:gd name="T35" fmla="*/ 14 h 73"/>
                <a:gd name="T36" fmla="*/ 9 w 59"/>
                <a:gd name="T37" fmla="*/ 14 h 73"/>
                <a:gd name="T38" fmla="*/ 14 w 59"/>
                <a:gd name="T39" fmla="*/ 16 h 73"/>
                <a:gd name="T40" fmla="*/ 18 w 59"/>
                <a:gd name="T41" fmla="*/ 18 h 73"/>
                <a:gd name="T42" fmla="*/ 22 w 59"/>
                <a:gd name="T43" fmla="*/ 20 h 73"/>
                <a:gd name="T44" fmla="*/ 27 w 59"/>
                <a:gd name="T45" fmla="*/ 23 h 73"/>
                <a:gd name="T46" fmla="*/ 30 w 59"/>
                <a:gd name="T47" fmla="*/ 27 h 73"/>
                <a:gd name="T48" fmla="*/ 33 w 59"/>
                <a:gd name="T49" fmla="*/ 31 h 73"/>
                <a:gd name="T50" fmla="*/ 37 w 59"/>
                <a:gd name="T51" fmla="*/ 35 h 73"/>
                <a:gd name="T52" fmla="*/ 40 w 59"/>
                <a:gd name="T53" fmla="*/ 40 h 73"/>
                <a:gd name="T54" fmla="*/ 43 w 59"/>
                <a:gd name="T55" fmla="*/ 44 h 73"/>
                <a:gd name="T56" fmla="*/ 45 w 59"/>
                <a:gd name="T57" fmla="*/ 50 h 73"/>
                <a:gd name="T58" fmla="*/ 46 w 59"/>
                <a:gd name="T59" fmla="*/ 55 h 73"/>
                <a:gd name="T60" fmla="*/ 47 w 59"/>
                <a:gd name="T61" fmla="*/ 61 h 73"/>
                <a:gd name="T62" fmla="*/ 48 w 59"/>
                <a:gd name="T63" fmla="*/ 67 h 73"/>
                <a:gd name="T64" fmla="*/ 48 w 59"/>
                <a:gd name="T65" fmla="*/ 73 h 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9"/>
                <a:gd name="T100" fmla="*/ 0 h 73"/>
                <a:gd name="T101" fmla="*/ 59 w 59"/>
                <a:gd name="T102" fmla="*/ 73 h 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9" h="73">
                  <a:moveTo>
                    <a:pt x="59" y="73"/>
                  </a:moveTo>
                  <a:lnTo>
                    <a:pt x="59" y="69"/>
                  </a:lnTo>
                  <a:lnTo>
                    <a:pt x="58" y="66"/>
                  </a:lnTo>
                  <a:lnTo>
                    <a:pt x="58" y="62"/>
                  </a:lnTo>
                  <a:lnTo>
                    <a:pt x="58" y="58"/>
                  </a:lnTo>
                  <a:lnTo>
                    <a:pt x="57" y="55"/>
                  </a:lnTo>
                  <a:lnTo>
                    <a:pt x="56" y="51"/>
                  </a:lnTo>
                  <a:lnTo>
                    <a:pt x="55" y="48"/>
                  </a:lnTo>
                  <a:lnTo>
                    <a:pt x="54" y="45"/>
                  </a:lnTo>
                  <a:lnTo>
                    <a:pt x="53" y="41"/>
                  </a:lnTo>
                  <a:lnTo>
                    <a:pt x="52" y="38"/>
                  </a:lnTo>
                  <a:lnTo>
                    <a:pt x="50" y="35"/>
                  </a:lnTo>
                  <a:lnTo>
                    <a:pt x="49" y="32"/>
                  </a:lnTo>
                  <a:lnTo>
                    <a:pt x="47" y="29"/>
                  </a:lnTo>
                  <a:lnTo>
                    <a:pt x="46" y="26"/>
                  </a:lnTo>
                  <a:lnTo>
                    <a:pt x="44" y="24"/>
                  </a:lnTo>
                  <a:lnTo>
                    <a:pt x="42" y="21"/>
                  </a:lnTo>
                  <a:lnTo>
                    <a:pt x="40" y="19"/>
                  </a:lnTo>
                  <a:lnTo>
                    <a:pt x="38" y="17"/>
                  </a:lnTo>
                  <a:lnTo>
                    <a:pt x="36" y="14"/>
                  </a:lnTo>
                  <a:lnTo>
                    <a:pt x="32" y="12"/>
                  </a:lnTo>
                  <a:lnTo>
                    <a:pt x="30" y="10"/>
                  </a:lnTo>
                  <a:lnTo>
                    <a:pt x="28" y="9"/>
                  </a:lnTo>
                  <a:lnTo>
                    <a:pt x="25" y="7"/>
                  </a:lnTo>
                  <a:lnTo>
                    <a:pt x="22" y="6"/>
                  </a:lnTo>
                  <a:lnTo>
                    <a:pt x="20" y="4"/>
                  </a:lnTo>
                  <a:lnTo>
                    <a:pt x="17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9" y="1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12" y="15"/>
                  </a:lnTo>
                  <a:lnTo>
                    <a:pt x="14" y="16"/>
                  </a:lnTo>
                  <a:lnTo>
                    <a:pt x="16" y="17"/>
                  </a:lnTo>
                  <a:lnTo>
                    <a:pt x="18" y="18"/>
                  </a:lnTo>
                  <a:lnTo>
                    <a:pt x="21" y="19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7" y="23"/>
                  </a:lnTo>
                  <a:lnTo>
                    <a:pt x="28" y="25"/>
                  </a:lnTo>
                  <a:lnTo>
                    <a:pt x="30" y="27"/>
                  </a:lnTo>
                  <a:lnTo>
                    <a:pt x="32" y="29"/>
                  </a:lnTo>
                  <a:lnTo>
                    <a:pt x="33" y="31"/>
                  </a:lnTo>
                  <a:lnTo>
                    <a:pt x="36" y="33"/>
                  </a:lnTo>
                  <a:lnTo>
                    <a:pt x="37" y="35"/>
                  </a:lnTo>
                  <a:lnTo>
                    <a:pt x="39" y="37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3" y="44"/>
                  </a:lnTo>
                  <a:lnTo>
                    <a:pt x="44" y="47"/>
                  </a:lnTo>
                  <a:lnTo>
                    <a:pt x="45" y="50"/>
                  </a:lnTo>
                  <a:lnTo>
                    <a:pt x="46" y="52"/>
                  </a:lnTo>
                  <a:lnTo>
                    <a:pt x="46" y="55"/>
                  </a:lnTo>
                  <a:lnTo>
                    <a:pt x="47" y="58"/>
                  </a:lnTo>
                  <a:lnTo>
                    <a:pt x="47" y="61"/>
                  </a:lnTo>
                  <a:lnTo>
                    <a:pt x="48" y="64"/>
                  </a:lnTo>
                  <a:lnTo>
                    <a:pt x="48" y="67"/>
                  </a:lnTo>
                  <a:lnTo>
                    <a:pt x="48" y="70"/>
                  </a:lnTo>
                  <a:lnTo>
                    <a:pt x="48" y="73"/>
                  </a:lnTo>
                  <a:lnTo>
                    <a:pt x="59" y="73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34" name="Freeform 130"/>
            <p:cNvSpPr>
              <a:spLocks/>
            </p:cNvSpPr>
            <p:nvPr/>
          </p:nvSpPr>
          <p:spPr bwMode="auto">
            <a:xfrm>
              <a:off x="3279" y="8261"/>
              <a:ext cx="92" cy="106"/>
            </a:xfrm>
            <a:custGeom>
              <a:avLst/>
              <a:gdLst>
                <a:gd name="T0" fmla="*/ 92 w 92"/>
                <a:gd name="T1" fmla="*/ 106 h 106"/>
                <a:gd name="T2" fmla="*/ 0 w 92"/>
                <a:gd name="T3" fmla="*/ 106 h 106"/>
                <a:gd name="T4" fmla="*/ 46 w 92"/>
                <a:gd name="T5" fmla="*/ 0 h 106"/>
                <a:gd name="T6" fmla="*/ 92 w 92"/>
                <a:gd name="T7" fmla="*/ 106 h 10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2"/>
                <a:gd name="T13" fmla="*/ 0 h 106"/>
                <a:gd name="T14" fmla="*/ 92 w 92"/>
                <a:gd name="T15" fmla="*/ 106 h 10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2" h="106">
                  <a:moveTo>
                    <a:pt x="92" y="106"/>
                  </a:moveTo>
                  <a:lnTo>
                    <a:pt x="0" y="106"/>
                  </a:lnTo>
                  <a:lnTo>
                    <a:pt x="46" y="0"/>
                  </a:lnTo>
                  <a:lnTo>
                    <a:pt x="92" y="106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39" name="Rectangle 131"/>
          <p:cNvSpPr>
            <a:spLocks noChangeArrowheads="1"/>
          </p:cNvSpPr>
          <p:nvPr/>
        </p:nvSpPr>
        <p:spPr bwMode="auto">
          <a:xfrm>
            <a:off x="6977063" y="2230438"/>
            <a:ext cx="571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  </a:t>
            </a:r>
            <a:r>
              <a:rPr lang="ko-KR" altLang="en-US" sz="900">
                <a:solidFill>
                  <a:srgbClr val="000000"/>
                </a:solidFill>
              </a:rPr>
              <a:t>방화샷다</a:t>
            </a:r>
            <a:endParaRPr lang="ko-KR" altLang="en-US" sz="1600"/>
          </a:p>
        </p:txBody>
      </p:sp>
      <p:grpSp>
        <p:nvGrpSpPr>
          <p:cNvPr id="12" name="Group 132"/>
          <p:cNvGrpSpPr>
            <a:grpSpLocks/>
          </p:cNvGrpSpPr>
          <p:nvPr/>
        </p:nvGrpSpPr>
        <p:grpSpPr bwMode="auto">
          <a:xfrm>
            <a:off x="7135813" y="1924050"/>
            <a:ext cx="406400" cy="292100"/>
            <a:chOff x="4674" y="8248"/>
            <a:chExt cx="268" cy="165"/>
          </a:xfrm>
        </p:grpSpPr>
        <p:sp>
          <p:nvSpPr>
            <p:cNvPr id="17624" name="Freeform 133"/>
            <p:cNvSpPr>
              <a:spLocks/>
            </p:cNvSpPr>
            <p:nvPr/>
          </p:nvSpPr>
          <p:spPr bwMode="auto">
            <a:xfrm>
              <a:off x="4681" y="8255"/>
              <a:ext cx="254" cy="151"/>
            </a:xfrm>
            <a:custGeom>
              <a:avLst/>
              <a:gdLst>
                <a:gd name="T0" fmla="*/ 254 w 254"/>
                <a:gd name="T1" fmla="*/ 131 h 151"/>
                <a:gd name="T2" fmla="*/ 253 w 254"/>
                <a:gd name="T3" fmla="*/ 136 h 151"/>
                <a:gd name="T4" fmla="*/ 252 w 254"/>
                <a:gd name="T5" fmla="*/ 139 h 151"/>
                <a:gd name="T6" fmla="*/ 250 w 254"/>
                <a:gd name="T7" fmla="*/ 143 h 151"/>
                <a:gd name="T8" fmla="*/ 248 w 254"/>
                <a:gd name="T9" fmla="*/ 146 h 151"/>
                <a:gd name="T10" fmla="*/ 245 w 254"/>
                <a:gd name="T11" fmla="*/ 148 h 151"/>
                <a:gd name="T12" fmla="*/ 243 w 254"/>
                <a:gd name="T13" fmla="*/ 150 h 151"/>
                <a:gd name="T14" fmla="*/ 239 w 254"/>
                <a:gd name="T15" fmla="*/ 151 h 151"/>
                <a:gd name="T16" fmla="*/ 16 w 254"/>
                <a:gd name="T17" fmla="*/ 151 h 151"/>
                <a:gd name="T18" fmla="*/ 13 w 254"/>
                <a:gd name="T19" fmla="*/ 151 h 151"/>
                <a:gd name="T20" fmla="*/ 10 w 254"/>
                <a:gd name="T21" fmla="*/ 149 h 151"/>
                <a:gd name="T22" fmla="*/ 7 w 254"/>
                <a:gd name="T23" fmla="*/ 147 h 151"/>
                <a:gd name="T24" fmla="*/ 5 w 254"/>
                <a:gd name="T25" fmla="*/ 145 h 151"/>
                <a:gd name="T26" fmla="*/ 3 w 254"/>
                <a:gd name="T27" fmla="*/ 141 h 151"/>
                <a:gd name="T28" fmla="*/ 1 w 254"/>
                <a:gd name="T29" fmla="*/ 137 h 151"/>
                <a:gd name="T30" fmla="*/ 0 w 254"/>
                <a:gd name="T31" fmla="*/ 133 h 151"/>
                <a:gd name="T32" fmla="*/ 0 w 254"/>
                <a:gd name="T33" fmla="*/ 129 h 151"/>
                <a:gd name="T34" fmla="*/ 0 w 254"/>
                <a:gd name="T35" fmla="*/ 20 h 151"/>
                <a:gd name="T36" fmla="*/ 1 w 254"/>
                <a:gd name="T37" fmla="*/ 15 h 151"/>
                <a:gd name="T38" fmla="*/ 2 w 254"/>
                <a:gd name="T39" fmla="*/ 12 h 151"/>
                <a:gd name="T40" fmla="*/ 4 w 254"/>
                <a:gd name="T41" fmla="*/ 8 h 151"/>
                <a:gd name="T42" fmla="*/ 6 w 254"/>
                <a:gd name="T43" fmla="*/ 5 h 151"/>
                <a:gd name="T44" fmla="*/ 8 w 254"/>
                <a:gd name="T45" fmla="*/ 3 h 151"/>
                <a:gd name="T46" fmla="*/ 11 w 254"/>
                <a:gd name="T47" fmla="*/ 1 h 151"/>
                <a:gd name="T48" fmla="*/ 15 w 254"/>
                <a:gd name="T49" fmla="*/ 0 h 151"/>
                <a:gd name="T50" fmla="*/ 238 w 254"/>
                <a:gd name="T51" fmla="*/ 0 h 151"/>
                <a:gd name="T52" fmla="*/ 241 w 254"/>
                <a:gd name="T53" fmla="*/ 0 h 151"/>
                <a:gd name="T54" fmla="*/ 244 w 254"/>
                <a:gd name="T55" fmla="*/ 2 h 151"/>
                <a:gd name="T56" fmla="*/ 247 w 254"/>
                <a:gd name="T57" fmla="*/ 4 h 151"/>
                <a:gd name="T58" fmla="*/ 249 w 254"/>
                <a:gd name="T59" fmla="*/ 6 h 151"/>
                <a:gd name="T60" fmla="*/ 251 w 254"/>
                <a:gd name="T61" fmla="*/ 10 h 151"/>
                <a:gd name="T62" fmla="*/ 253 w 254"/>
                <a:gd name="T63" fmla="*/ 14 h 151"/>
                <a:gd name="T64" fmla="*/ 254 w 254"/>
                <a:gd name="T65" fmla="*/ 18 h 151"/>
                <a:gd name="T66" fmla="*/ 254 w 254"/>
                <a:gd name="T67" fmla="*/ 22 h 15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4"/>
                <a:gd name="T103" fmla="*/ 0 h 151"/>
                <a:gd name="T104" fmla="*/ 254 w 254"/>
                <a:gd name="T105" fmla="*/ 151 h 15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4" h="151">
                  <a:moveTo>
                    <a:pt x="254" y="129"/>
                  </a:moveTo>
                  <a:lnTo>
                    <a:pt x="254" y="131"/>
                  </a:lnTo>
                  <a:lnTo>
                    <a:pt x="254" y="133"/>
                  </a:lnTo>
                  <a:lnTo>
                    <a:pt x="253" y="136"/>
                  </a:lnTo>
                  <a:lnTo>
                    <a:pt x="253" y="137"/>
                  </a:lnTo>
                  <a:lnTo>
                    <a:pt x="252" y="139"/>
                  </a:lnTo>
                  <a:lnTo>
                    <a:pt x="251" y="141"/>
                  </a:lnTo>
                  <a:lnTo>
                    <a:pt x="250" y="143"/>
                  </a:lnTo>
                  <a:lnTo>
                    <a:pt x="249" y="145"/>
                  </a:lnTo>
                  <a:lnTo>
                    <a:pt x="248" y="146"/>
                  </a:lnTo>
                  <a:lnTo>
                    <a:pt x="247" y="147"/>
                  </a:lnTo>
                  <a:lnTo>
                    <a:pt x="245" y="148"/>
                  </a:lnTo>
                  <a:lnTo>
                    <a:pt x="244" y="149"/>
                  </a:lnTo>
                  <a:lnTo>
                    <a:pt x="243" y="150"/>
                  </a:lnTo>
                  <a:lnTo>
                    <a:pt x="241" y="151"/>
                  </a:lnTo>
                  <a:lnTo>
                    <a:pt x="239" y="151"/>
                  </a:lnTo>
                  <a:lnTo>
                    <a:pt x="238" y="151"/>
                  </a:lnTo>
                  <a:lnTo>
                    <a:pt x="16" y="151"/>
                  </a:lnTo>
                  <a:lnTo>
                    <a:pt x="15" y="151"/>
                  </a:lnTo>
                  <a:lnTo>
                    <a:pt x="13" y="151"/>
                  </a:lnTo>
                  <a:lnTo>
                    <a:pt x="11" y="150"/>
                  </a:lnTo>
                  <a:lnTo>
                    <a:pt x="10" y="149"/>
                  </a:lnTo>
                  <a:lnTo>
                    <a:pt x="8" y="148"/>
                  </a:lnTo>
                  <a:lnTo>
                    <a:pt x="7" y="147"/>
                  </a:lnTo>
                  <a:lnTo>
                    <a:pt x="6" y="146"/>
                  </a:lnTo>
                  <a:lnTo>
                    <a:pt x="5" y="145"/>
                  </a:lnTo>
                  <a:lnTo>
                    <a:pt x="4" y="143"/>
                  </a:lnTo>
                  <a:lnTo>
                    <a:pt x="3" y="141"/>
                  </a:lnTo>
                  <a:lnTo>
                    <a:pt x="2" y="139"/>
                  </a:lnTo>
                  <a:lnTo>
                    <a:pt x="1" y="137"/>
                  </a:lnTo>
                  <a:lnTo>
                    <a:pt x="1" y="136"/>
                  </a:lnTo>
                  <a:lnTo>
                    <a:pt x="0" y="133"/>
                  </a:lnTo>
                  <a:lnTo>
                    <a:pt x="0" y="131"/>
                  </a:lnTo>
                  <a:lnTo>
                    <a:pt x="0" y="129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2" y="12"/>
                  </a:lnTo>
                  <a:lnTo>
                    <a:pt x="3" y="10"/>
                  </a:lnTo>
                  <a:lnTo>
                    <a:pt x="4" y="8"/>
                  </a:lnTo>
                  <a:lnTo>
                    <a:pt x="5" y="6"/>
                  </a:lnTo>
                  <a:lnTo>
                    <a:pt x="6" y="5"/>
                  </a:lnTo>
                  <a:lnTo>
                    <a:pt x="7" y="4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238" y="0"/>
                  </a:lnTo>
                  <a:lnTo>
                    <a:pt x="239" y="0"/>
                  </a:lnTo>
                  <a:lnTo>
                    <a:pt x="241" y="0"/>
                  </a:lnTo>
                  <a:lnTo>
                    <a:pt x="243" y="1"/>
                  </a:lnTo>
                  <a:lnTo>
                    <a:pt x="244" y="2"/>
                  </a:lnTo>
                  <a:lnTo>
                    <a:pt x="245" y="3"/>
                  </a:lnTo>
                  <a:lnTo>
                    <a:pt x="247" y="4"/>
                  </a:lnTo>
                  <a:lnTo>
                    <a:pt x="248" y="5"/>
                  </a:lnTo>
                  <a:lnTo>
                    <a:pt x="249" y="6"/>
                  </a:lnTo>
                  <a:lnTo>
                    <a:pt x="250" y="8"/>
                  </a:lnTo>
                  <a:lnTo>
                    <a:pt x="251" y="10"/>
                  </a:lnTo>
                  <a:lnTo>
                    <a:pt x="252" y="12"/>
                  </a:lnTo>
                  <a:lnTo>
                    <a:pt x="253" y="14"/>
                  </a:lnTo>
                  <a:lnTo>
                    <a:pt x="253" y="15"/>
                  </a:lnTo>
                  <a:lnTo>
                    <a:pt x="254" y="18"/>
                  </a:lnTo>
                  <a:lnTo>
                    <a:pt x="254" y="20"/>
                  </a:lnTo>
                  <a:lnTo>
                    <a:pt x="254" y="22"/>
                  </a:lnTo>
                  <a:lnTo>
                    <a:pt x="254" y="129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25" name="Freeform 134"/>
            <p:cNvSpPr>
              <a:spLocks/>
            </p:cNvSpPr>
            <p:nvPr/>
          </p:nvSpPr>
          <p:spPr bwMode="auto">
            <a:xfrm>
              <a:off x="4674" y="8248"/>
              <a:ext cx="268" cy="165"/>
            </a:xfrm>
            <a:custGeom>
              <a:avLst/>
              <a:gdLst>
                <a:gd name="T0" fmla="*/ 261 w 268"/>
                <a:gd name="T1" fmla="*/ 140 h 165"/>
                <a:gd name="T2" fmla="*/ 260 w 268"/>
                <a:gd name="T3" fmla="*/ 144 h 165"/>
                <a:gd name="T4" fmla="*/ 251 w 268"/>
                <a:gd name="T5" fmla="*/ 147 h 165"/>
                <a:gd name="T6" fmla="*/ 249 w 268"/>
                <a:gd name="T7" fmla="*/ 149 h 165"/>
                <a:gd name="T8" fmla="*/ 246 w 268"/>
                <a:gd name="T9" fmla="*/ 151 h 165"/>
                <a:gd name="T10" fmla="*/ 248 w 268"/>
                <a:gd name="T11" fmla="*/ 158 h 165"/>
                <a:gd name="T12" fmla="*/ 22 w 268"/>
                <a:gd name="T13" fmla="*/ 151 h 165"/>
                <a:gd name="T14" fmla="*/ 18 w 268"/>
                <a:gd name="T15" fmla="*/ 157 h 165"/>
                <a:gd name="T16" fmla="*/ 15 w 268"/>
                <a:gd name="T17" fmla="*/ 155 h 165"/>
                <a:gd name="T18" fmla="*/ 12 w 268"/>
                <a:gd name="T19" fmla="*/ 152 h 165"/>
                <a:gd name="T20" fmla="*/ 14 w 268"/>
                <a:gd name="T21" fmla="*/ 141 h 165"/>
                <a:gd name="T22" fmla="*/ 15 w 268"/>
                <a:gd name="T23" fmla="*/ 141 h 165"/>
                <a:gd name="T24" fmla="*/ 14 w 268"/>
                <a:gd name="T25" fmla="*/ 136 h 165"/>
                <a:gd name="T26" fmla="*/ 14 w 268"/>
                <a:gd name="T27" fmla="*/ 27 h 165"/>
                <a:gd name="T28" fmla="*/ 14 w 268"/>
                <a:gd name="T29" fmla="*/ 24 h 165"/>
                <a:gd name="T30" fmla="*/ 18 w 268"/>
                <a:gd name="T31" fmla="*/ 16 h 165"/>
                <a:gd name="T32" fmla="*/ 20 w 268"/>
                <a:gd name="T33" fmla="*/ 15 h 165"/>
                <a:gd name="T34" fmla="*/ 23 w 268"/>
                <a:gd name="T35" fmla="*/ 13 h 165"/>
                <a:gd name="T36" fmla="*/ 20 w 268"/>
                <a:gd name="T37" fmla="*/ 14 h 165"/>
                <a:gd name="T38" fmla="*/ 248 w 268"/>
                <a:gd name="T39" fmla="*/ 14 h 165"/>
                <a:gd name="T40" fmla="*/ 245 w 268"/>
                <a:gd name="T41" fmla="*/ 13 h 165"/>
                <a:gd name="T42" fmla="*/ 254 w 268"/>
                <a:gd name="T43" fmla="*/ 11 h 165"/>
                <a:gd name="T44" fmla="*/ 250 w 268"/>
                <a:gd name="T45" fmla="*/ 16 h 165"/>
                <a:gd name="T46" fmla="*/ 260 w 268"/>
                <a:gd name="T47" fmla="*/ 21 h 165"/>
                <a:gd name="T48" fmla="*/ 255 w 268"/>
                <a:gd name="T49" fmla="*/ 27 h 165"/>
                <a:gd name="T50" fmla="*/ 254 w 268"/>
                <a:gd name="T51" fmla="*/ 136 h 165"/>
                <a:gd name="T52" fmla="*/ 268 w 268"/>
                <a:gd name="T53" fmla="*/ 25 h 165"/>
                <a:gd name="T54" fmla="*/ 267 w 268"/>
                <a:gd name="T55" fmla="*/ 21 h 165"/>
                <a:gd name="T56" fmla="*/ 264 w 268"/>
                <a:gd name="T57" fmla="*/ 14 h 165"/>
                <a:gd name="T58" fmla="*/ 260 w 268"/>
                <a:gd name="T59" fmla="*/ 7 h 165"/>
                <a:gd name="T60" fmla="*/ 257 w 268"/>
                <a:gd name="T61" fmla="*/ 5 h 165"/>
                <a:gd name="T62" fmla="*/ 251 w 268"/>
                <a:gd name="T63" fmla="*/ 1 h 165"/>
                <a:gd name="T64" fmla="*/ 22 w 268"/>
                <a:gd name="T65" fmla="*/ 0 h 165"/>
                <a:gd name="T66" fmla="*/ 15 w 268"/>
                <a:gd name="T67" fmla="*/ 2 h 165"/>
                <a:gd name="T68" fmla="*/ 12 w 268"/>
                <a:gd name="T69" fmla="*/ 4 h 165"/>
                <a:gd name="T70" fmla="*/ 7 w 268"/>
                <a:gd name="T71" fmla="*/ 8 h 165"/>
                <a:gd name="T72" fmla="*/ 2 w 268"/>
                <a:gd name="T73" fmla="*/ 18 h 165"/>
                <a:gd name="T74" fmla="*/ 8 w 268"/>
                <a:gd name="T75" fmla="*/ 22 h 165"/>
                <a:gd name="T76" fmla="*/ 0 w 268"/>
                <a:gd name="T77" fmla="*/ 27 h 165"/>
                <a:gd name="T78" fmla="*/ 0 w 268"/>
                <a:gd name="T79" fmla="*/ 140 h 165"/>
                <a:gd name="T80" fmla="*/ 1 w 268"/>
                <a:gd name="T81" fmla="*/ 144 h 165"/>
                <a:gd name="T82" fmla="*/ 4 w 268"/>
                <a:gd name="T83" fmla="*/ 151 h 165"/>
                <a:gd name="T84" fmla="*/ 8 w 268"/>
                <a:gd name="T85" fmla="*/ 158 h 165"/>
                <a:gd name="T86" fmla="*/ 17 w 268"/>
                <a:gd name="T87" fmla="*/ 156 h 165"/>
                <a:gd name="T88" fmla="*/ 17 w 268"/>
                <a:gd name="T89" fmla="*/ 164 h 165"/>
                <a:gd name="T90" fmla="*/ 246 w 268"/>
                <a:gd name="T91" fmla="*/ 165 h 165"/>
                <a:gd name="T92" fmla="*/ 253 w 268"/>
                <a:gd name="T93" fmla="*/ 163 h 165"/>
                <a:gd name="T94" fmla="*/ 255 w 268"/>
                <a:gd name="T95" fmla="*/ 161 h 165"/>
                <a:gd name="T96" fmla="*/ 261 w 268"/>
                <a:gd name="T97" fmla="*/ 157 h 165"/>
                <a:gd name="T98" fmla="*/ 266 w 268"/>
                <a:gd name="T99" fmla="*/ 147 h 165"/>
                <a:gd name="T100" fmla="*/ 260 w 268"/>
                <a:gd name="T101" fmla="*/ 143 h 165"/>
                <a:gd name="T102" fmla="*/ 268 w 268"/>
                <a:gd name="T103" fmla="*/ 138 h 16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68"/>
                <a:gd name="T157" fmla="*/ 0 h 165"/>
                <a:gd name="T158" fmla="*/ 268 w 268"/>
                <a:gd name="T159" fmla="*/ 165 h 16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68" h="165">
                  <a:moveTo>
                    <a:pt x="268" y="136"/>
                  </a:moveTo>
                  <a:lnTo>
                    <a:pt x="254" y="136"/>
                  </a:lnTo>
                  <a:lnTo>
                    <a:pt x="254" y="138"/>
                  </a:lnTo>
                  <a:lnTo>
                    <a:pt x="254" y="140"/>
                  </a:lnTo>
                  <a:lnTo>
                    <a:pt x="261" y="140"/>
                  </a:lnTo>
                  <a:lnTo>
                    <a:pt x="255" y="138"/>
                  </a:lnTo>
                  <a:lnTo>
                    <a:pt x="254" y="141"/>
                  </a:lnTo>
                  <a:lnTo>
                    <a:pt x="253" y="143"/>
                  </a:lnTo>
                  <a:lnTo>
                    <a:pt x="253" y="144"/>
                  </a:lnTo>
                  <a:lnTo>
                    <a:pt x="260" y="144"/>
                  </a:lnTo>
                  <a:lnTo>
                    <a:pt x="254" y="141"/>
                  </a:lnTo>
                  <a:lnTo>
                    <a:pt x="253" y="143"/>
                  </a:lnTo>
                  <a:lnTo>
                    <a:pt x="252" y="145"/>
                  </a:lnTo>
                  <a:lnTo>
                    <a:pt x="251" y="147"/>
                  </a:lnTo>
                  <a:lnTo>
                    <a:pt x="250" y="149"/>
                  </a:lnTo>
                  <a:lnTo>
                    <a:pt x="256" y="152"/>
                  </a:lnTo>
                  <a:lnTo>
                    <a:pt x="251" y="147"/>
                  </a:lnTo>
                  <a:lnTo>
                    <a:pt x="250" y="148"/>
                  </a:lnTo>
                  <a:lnTo>
                    <a:pt x="249" y="149"/>
                  </a:lnTo>
                  <a:lnTo>
                    <a:pt x="254" y="154"/>
                  </a:lnTo>
                  <a:lnTo>
                    <a:pt x="251" y="148"/>
                  </a:lnTo>
                  <a:lnTo>
                    <a:pt x="249" y="149"/>
                  </a:lnTo>
                  <a:lnTo>
                    <a:pt x="247" y="150"/>
                  </a:lnTo>
                  <a:lnTo>
                    <a:pt x="246" y="151"/>
                  </a:lnTo>
                  <a:lnTo>
                    <a:pt x="245" y="152"/>
                  </a:lnTo>
                  <a:lnTo>
                    <a:pt x="250" y="157"/>
                  </a:lnTo>
                  <a:lnTo>
                    <a:pt x="247" y="151"/>
                  </a:lnTo>
                  <a:lnTo>
                    <a:pt x="245" y="152"/>
                  </a:lnTo>
                  <a:lnTo>
                    <a:pt x="248" y="158"/>
                  </a:lnTo>
                  <a:lnTo>
                    <a:pt x="248" y="151"/>
                  </a:lnTo>
                  <a:lnTo>
                    <a:pt x="246" y="151"/>
                  </a:lnTo>
                  <a:lnTo>
                    <a:pt x="245" y="151"/>
                  </a:lnTo>
                  <a:lnTo>
                    <a:pt x="23" y="151"/>
                  </a:lnTo>
                  <a:lnTo>
                    <a:pt x="22" y="151"/>
                  </a:lnTo>
                  <a:lnTo>
                    <a:pt x="20" y="151"/>
                  </a:lnTo>
                  <a:lnTo>
                    <a:pt x="20" y="158"/>
                  </a:lnTo>
                  <a:lnTo>
                    <a:pt x="23" y="152"/>
                  </a:lnTo>
                  <a:lnTo>
                    <a:pt x="21" y="151"/>
                  </a:lnTo>
                  <a:lnTo>
                    <a:pt x="18" y="157"/>
                  </a:lnTo>
                  <a:lnTo>
                    <a:pt x="23" y="152"/>
                  </a:lnTo>
                  <a:lnTo>
                    <a:pt x="22" y="151"/>
                  </a:lnTo>
                  <a:lnTo>
                    <a:pt x="20" y="150"/>
                  </a:lnTo>
                  <a:lnTo>
                    <a:pt x="18" y="149"/>
                  </a:lnTo>
                  <a:lnTo>
                    <a:pt x="15" y="155"/>
                  </a:lnTo>
                  <a:lnTo>
                    <a:pt x="20" y="150"/>
                  </a:lnTo>
                  <a:lnTo>
                    <a:pt x="19" y="149"/>
                  </a:lnTo>
                  <a:lnTo>
                    <a:pt x="18" y="148"/>
                  </a:lnTo>
                  <a:lnTo>
                    <a:pt x="17" y="147"/>
                  </a:lnTo>
                  <a:lnTo>
                    <a:pt x="12" y="152"/>
                  </a:lnTo>
                  <a:lnTo>
                    <a:pt x="18" y="149"/>
                  </a:lnTo>
                  <a:lnTo>
                    <a:pt x="17" y="147"/>
                  </a:lnTo>
                  <a:lnTo>
                    <a:pt x="16" y="145"/>
                  </a:lnTo>
                  <a:lnTo>
                    <a:pt x="15" y="143"/>
                  </a:lnTo>
                  <a:lnTo>
                    <a:pt x="14" y="141"/>
                  </a:lnTo>
                  <a:lnTo>
                    <a:pt x="8" y="144"/>
                  </a:lnTo>
                  <a:lnTo>
                    <a:pt x="15" y="144"/>
                  </a:lnTo>
                  <a:lnTo>
                    <a:pt x="15" y="143"/>
                  </a:lnTo>
                  <a:lnTo>
                    <a:pt x="15" y="141"/>
                  </a:lnTo>
                  <a:lnTo>
                    <a:pt x="14" y="138"/>
                  </a:lnTo>
                  <a:lnTo>
                    <a:pt x="7" y="140"/>
                  </a:lnTo>
                  <a:lnTo>
                    <a:pt x="14" y="140"/>
                  </a:lnTo>
                  <a:lnTo>
                    <a:pt x="14" y="138"/>
                  </a:lnTo>
                  <a:lnTo>
                    <a:pt x="14" y="136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7" y="25"/>
                  </a:lnTo>
                  <a:lnTo>
                    <a:pt x="14" y="27"/>
                  </a:lnTo>
                  <a:lnTo>
                    <a:pt x="15" y="24"/>
                  </a:lnTo>
                  <a:lnTo>
                    <a:pt x="15" y="22"/>
                  </a:lnTo>
                  <a:lnTo>
                    <a:pt x="15" y="21"/>
                  </a:lnTo>
                  <a:lnTo>
                    <a:pt x="8" y="21"/>
                  </a:lnTo>
                  <a:lnTo>
                    <a:pt x="14" y="24"/>
                  </a:lnTo>
                  <a:lnTo>
                    <a:pt x="15" y="22"/>
                  </a:lnTo>
                  <a:lnTo>
                    <a:pt x="16" y="20"/>
                  </a:lnTo>
                  <a:lnTo>
                    <a:pt x="17" y="18"/>
                  </a:lnTo>
                  <a:lnTo>
                    <a:pt x="18" y="16"/>
                  </a:lnTo>
                  <a:lnTo>
                    <a:pt x="12" y="13"/>
                  </a:lnTo>
                  <a:lnTo>
                    <a:pt x="17" y="18"/>
                  </a:lnTo>
                  <a:lnTo>
                    <a:pt x="18" y="17"/>
                  </a:lnTo>
                  <a:lnTo>
                    <a:pt x="19" y="16"/>
                  </a:lnTo>
                  <a:lnTo>
                    <a:pt x="20" y="15"/>
                  </a:lnTo>
                  <a:lnTo>
                    <a:pt x="15" y="10"/>
                  </a:lnTo>
                  <a:lnTo>
                    <a:pt x="18" y="16"/>
                  </a:lnTo>
                  <a:lnTo>
                    <a:pt x="20" y="15"/>
                  </a:lnTo>
                  <a:lnTo>
                    <a:pt x="22" y="14"/>
                  </a:lnTo>
                  <a:lnTo>
                    <a:pt x="23" y="13"/>
                  </a:lnTo>
                  <a:lnTo>
                    <a:pt x="18" y="8"/>
                  </a:lnTo>
                  <a:lnTo>
                    <a:pt x="21" y="14"/>
                  </a:lnTo>
                  <a:lnTo>
                    <a:pt x="23" y="13"/>
                  </a:lnTo>
                  <a:lnTo>
                    <a:pt x="20" y="7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45" y="14"/>
                  </a:lnTo>
                  <a:lnTo>
                    <a:pt x="246" y="14"/>
                  </a:lnTo>
                  <a:lnTo>
                    <a:pt x="248" y="14"/>
                  </a:lnTo>
                  <a:lnTo>
                    <a:pt x="248" y="7"/>
                  </a:lnTo>
                  <a:lnTo>
                    <a:pt x="245" y="13"/>
                  </a:lnTo>
                  <a:lnTo>
                    <a:pt x="247" y="14"/>
                  </a:lnTo>
                  <a:lnTo>
                    <a:pt x="250" y="8"/>
                  </a:lnTo>
                  <a:lnTo>
                    <a:pt x="245" y="13"/>
                  </a:lnTo>
                  <a:lnTo>
                    <a:pt x="246" y="14"/>
                  </a:lnTo>
                  <a:lnTo>
                    <a:pt x="247" y="15"/>
                  </a:lnTo>
                  <a:lnTo>
                    <a:pt x="249" y="16"/>
                  </a:lnTo>
                  <a:lnTo>
                    <a:pt x="251" y="17"/>
                  </a:lnTo>
                  <a:lnTo>
                    <a:pt x="254" y="11"/>
                  </a:lnTo>
                  <a:lnTo>
                    <a:pt x="249" y="16"/>
                  </a:lnTo>
                  <a:lnTo>
                    <a:pt x="250" y="17"/>
                  </a:lnTo>
                  <a:lnTo>
                    <a:pt x="251" y="18"/>
                  </a:lnTo>
                  <a:lnTo>
                    <a:pt x="256" y="13"/>
                  </a:lnTo>
                  <a:lnTo>
                    <a:pt x="250" y="16"/>
                  </a:lnTo>
                  <a:lnTo>
                    <a:pt x="251" y="18"/>
                  </a:lnTo>
                  <a:lnTo>
                    <a:pt x="252" y="20"/>
                  </a:lnTo>
                  <a:lnTo>
                    <a:pt x="253" y="22"/>
                  </a:lnTo>
                  <a:lnTo>
                    <a:pt x="254" y="24"/>
                  </a:lnTo>
                  <a:lnTo>
                    <a:pt x="260" y="21"/>
                  </a:lnTo>
                  <a:lnTo>
                    <a:pt x="253" y="21"/>
                  </a:lnTo>
                  <a:lnTo>
                    <a:pt x="253" y="22"/>
                  </a:lnTo>
                  <a:lnTo>
                    <a:pt x="254" y="24"/>
                  </a:lnTo>
                  <a:lnTo>
                    <a:pt x="255" y="27"/>
                  </a:lnTo>
                  <a:lnTo>
                    <a:pt x="261" y="25"/>
                  </a:lnTo>
                  <a:lnTo>
                    <a:pt x="254" y="25"/>
                  </a:lnTo>
                  <a:lnTo>
                    <a:pt x="254" y="27"/>
                  </a:lnTo>
                  <a:lnTo>
                    <a:pt x="254" y="29"/>
                  </a:lnTo>
                  <a:lnTo>
                    <a:pt x="254" y="136"/>
                  </a:lnTo>
                  <a:lnTo>
                    <a:pt x="268" y="136"/>
                  </a:lnTo>
                  <a:lnTo>
                    <a:pt x="268" y="29"/>
                  </a:lnTo>
                  <a:lnTo>
                    <a:pt x="268" y="27"/>
                  </a:lnTo>
                  <a:lnTo>
                    <a:pt x="268" y="25"/>
                  </a:lnTo>
                  <a:lnTo>
                    <a:pt x="268" y="23"/>
                  </a:lnTo>
                  <a:lnTo>
                    <a:pt x="267" y="20"/>
                  </a:lnTo>
                  <a:lnTo>
                    <a:pt x="260" y="22"/>
                  </a:lnTo>
                  <a:lnTo>
                    <a:pt x="267" y="22"/>
                  </a:lnTo>
                  <a:lnTo>
                    <a:pt x="267" y="21"/>
                  </a:lnTo>
                  <a:lnTo>
                    <a:pt x="266" y="18"/>
                  </a:lnTo>
                  <a:lnTo>
                    <a:pt x="265" y="16"/>
                  </a:lnTo>
                  <a:lnTo>
                    <a:pt x="264" y="14"/>
                  </a:lnTo>
                  <a:lnTo>
                    <a:pt x="263" y="12"/>
                  </a:lnTo>
                  <a:lnTo>
                    <a:pt x="262" y="10"/>
                  </a:lnTo>
                  <a:lnTo>
                    <a:pt x="261" y="8"/>
                  </a:lnTo>
                  <a:lnTo>
                    <a:pt x="260" y="7"/>
                  </a:lnTo>
                  <a:lnTo>
                    <a:pt x="259" y="6"/>
                  </a:lnTo>
                  <a:lnTo>
                    <a:pt x="257" y="5"/>
                  </a:lnTo>
                  <a:lnTo>
                    <a:pt x="255" y="4"/>
                  </a:lnTo>
                  <a:lnTo>
                    <a:pt x="252" y="10"/>
                  </a:lnTo>
                  <a:lnTo>
                    <a:pt x="257" y="5"/>
                  </a:lnTo>
                  <a:lnTo>
                    <a:pt x="256" y="4"/>
                  </a:lnTo>
                  <a:lnTo>
                    <a:pt x="255" y="3"/>
                  </a:lnTo>
                  <a:lnTo>
                    <a:pt x="253" y="2"/>
                  </a:lnTo>
                  <a:lnTo>
                    <a:pt x="251" y="1"/>
                  </a:lnTo>
                  <a:lnTo>
                    <a:pt x="248" y="0"/>
                  </a:lnTo>
                  <a:lnTo>
                    <a:pt x="246" y="0"/>
                  </a:lnTo>
                  <a:lnTo>
                    <a:pt x="24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7" y="1"/>
                  </a:lnTo>
                  <a:lnTo>
                    <a:pt x="15" y="2"/>
                  </a:lnTo>
                  <a:lnTo>
                    <a:pt x="13" y="3"/>
                  </a:lnTo>
                  <a:lnTo>
                    <a:pt x="12" y="4"/>
                  </a:lnTo>
                  <a:lnTo>
                    <a:pt x="17" y="9"/>
                  </a:lnTo>
                  <a:lnTo>
                    <a:pt x="14" y="3"/>
                  </a:lnTo>
                  <a:lnTo>
                    <a:pt x="12" y="4"/>
                  </a:lnTo>
                  <a:lnTo>
                    <a:pt x="10" y="5"/>
                  </a:lnTo>
                  <a:lnTo>
                    <a:pt x="9" y="6"/>
                  </a:lnTo>
                  <a:lnTo>
                    <a:pt x="8" y="7"/>
                  </a:lnTo>
                  <a:lnTo>
                    <a:pt x="7" y="8"/>
                  </a:lnTo>
                  <a:lnTo>
                    <a:pt x="6" y="10"/>
                  </a:lnTo>
                  <a:lnTo>
                    <a:pt x="5" y="12"/>
                  </a:lnTo>
                  <a:lnTo>
                    <a:pt x="4" y="14"/>
                  </a:lnTo>
                  <a:lnTo>
                    <a:pt x="3" y="16"/>
                  </a:lnTo>
                  <a:lnTo>
                    <a:pt x="2" y="18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8" y="22"/>
                  </a:lnTo>
                  <a:lnTo>
                    <a:pt x="2" y="20"/>
                  </a:lnTo>
                  <a:lnTo>
                    <a:pt x="1" y="23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0" y="136"/>
                  </a:lnTo>
                  <a:lnTo>
                    <a:pt x="0" y="138"/>
                  </a:lnTo>
                  <a:lnTo>
                    <a:pt x="0" y="140"/>
                  </a:lnTo>
                  <a:lnTo>
                    <a:pt x="1" y="142"/>
                  </a:lnTo>
                  <a:lnTo>
                    <a:pt x="2" y="145"/>
                  </a:lnTo>
                  <a:lnTo>
                    <a:pt x="8" y="143"/>
                  </a:lnTo>
                  <a:lnTo>
                    <a:pt x="1" y="143"/>
                  </a:lnTo>
                  <a:lnTo>
                    <a:pt x="1" y="144"/>
                  </a:lnTo>
                  <a:lnTo>
                    <a:pt x="2" y="147"/>
                  </a:lnTo>
                  <a:lnTo>
                    <a:pt x="3" y="149"/>
                  </a:lnTo>
                  <a:lnTo>
                    <a:pt x="4" y="151"/>
                  </a:lnTo>
                  <a:lnTo>
                    <a:pt x="5" y="153"/>
                  </a:lnTo>
                  <a:lnTo>
                    <a:pt x="6" y="155"/>
                  </a:lnTo>
                  <a:lnTo>
                    <a:pt x="7" y="157"/>
                  </a:lnTo>
                  <a:lnTo>
                    <a:pt x="8" y="158"/>
                  </a:lnTo>
                  <a:lnTo>
                    <a:pt x="9" y="159"/>
                  </a:lnTo>
                  <a:lnTo>
                    <a:pt x="10" y="160"/>
                  </a:lnTo>
                  <a:lnTo>
                    <a:pt x="12" y="161"/>
                  </a:lnTo>
                  <a:lnTo>
                    <a:pt x="14" y="162"/>
                  </a:lnTo>
                  <a:lnTo>
                    <a:pt x="17" y="156"/>
                  </a:lnTo>
                  <a:lnTo>
                    <a:pt x="12" y="161"/>
                  </a:lnTo>
                  <a:lnTo>
                    <a:pt x="13" y="162"/>
                  </a:lnTo>
                  <a:lnTo>
                    <a:pt x="15" y="163"/>
                  </a:lnTo>
                  <a:lnTo>
                    <a:pt x="17" y="164"/>
                  </a:lnTo>
                  <a:lnTo>
                    <a:pt x="20" y="165"/>
                  </a:lnTo>
                  <a:lnTo>
                    <a:pt x="22" y="165"/>
                  </a:lnTo>
                  <a:lnTo>
                    <a:pt x="23" y="165"/>
                  </a:lnTo>
                  <a:lnTo>
                    <a:pt x="245" y="165"/>
                  </a:lnTo>
                  <a:lnTo>
                    <a:pt x="246" y="165"/>
                  </a:lnTo>
                  <a:lnTo>
                    <a:pt x="248" y="165"/>
                  </a:lnTo>
                  <a:lnTo>
                    <a:pt x="251" y="164"/>
                  </a:lnTo>
                  <a:lnTo>
                    <a:pt x="253" y="163"/>
                  </a:lnTo>
                  <a:lnTo>
                    <a:pt x="255" y="162"/>
                  </a:lnTo>
                  <a:lnTo>
                    <a:pt x="256" y="161"/>
                  </a:lnTo>
                  <a:lnTo>
                    <a:pt x="257" y="160"/>
                  </a:lnTo>
                  <a:lnTo>
                    <a:pt x="252" y="155"/>
                  </a:lnTo>
                  <a:lnTo>
                    <a:pt x="255" y="161"/>
                  </a:lnTo>
                  <a:lnTo>
                    <a:pt x="257" y="160"/>
                  </a:lnTo>
                  <a:lnTo>
                    <a:pt x="259" y="159"/>
                  </a:lnTo>
                  <a:lnTo>
                    <a:pt x="260" y="158"/>
                  </a:lnTo>
                  <a:lnTo>
                    <a:pt x="261" y="157"/>
                  </a:lnTo>
                  <a:lnTo>
                    <a:pt x="262" y="155"/>
                  </a:lnTo>
                  <a:lnTo>
                    <a:pt x="263" y="153"/>
                  </a:lnTo>
                  <a:lnTo>
                    <a:pt x="264" y="151"/>
                  </a:lnTo>
                  <a:lnTo>
                    <a:pt x="265" y="149"/>
                  </a:lnTo>
                  <a:lnTo>
                    <a:pt x="266" y="147"/>
                  </a:lnTo>
                  <a:lnTo>
                    <a:pt x="267" y="144"/>
                  </a:lnTo>
                  <a:lnTo>
                    <a:pt x="267" y="143"/>
                  </a:lnTo>
                  <a:lnTo>
                    <a:pt x="260" y="143"/>
                  </a:lnTo>
                  <a:lnTo>
                    <a:pt x="267" y="145"/>
                  </a:lnTo>
                  <a:lnTo>
                    <a:pt x="268" y="142"/>
                  </a:lnTo>
                  <a:lnTo>
                    <a:pt x="268" y="140"/>
                  </a:lnTo>
                  <a:lnTo>
                    <a:pt x="268" y="138"/>
                  </a:lnTo>
                  <a:lnTo>
                    <a:pt x="268" y="136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26" name="Rectangle 135"/>
            <p:cNvSpPr>
              <a:spLocks noChangeArrowheads="1"/>
            </p:cNvSpPr>
            <p:nvPr/>
          </p:nvSpPr>
          <p:spPr bwMode="auto">
            <a:xfrm>
              <a:off x="4698" y="8311"/>
              <a:ext cx="222" cy="40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41" name="Rectangle 136"/>
          <p:cNvSpPr>
            <a:spLocks noChangeArrowheads="1"/>
          </p:cNvSpPr>
          <p:nvPr/>
        </p:nvSpPr>
        <p:spPr bwMode="auto">
          <a:xfrm>
            <a:off x="5494338" y="2230438"/>
            <a:ext cx="114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  <a:latin typeface="Times New Roman" pitchFamily="18" charset="0"/>
              </a:rPr>
              <a:t>    </a:t>
            </a:r>
            <a:endParaRPr lang="en-US" altLang="ko-KR" sz="1600"/>
          </a:p>
        </p:txBody>
      </p:sp>
      <p:sp>
        <p:nvSpPr>
          <p:cNvPr id="17442" name="Rectangle 137"/>
          <p:cNvSpPr>
            <a:spLocks noChangeArrowheads="1"/>
          </p:cNvSpPr>
          <p:nvPr/>
        </p:nvSpPr>
        <p:spPr bwMode="auto">
          <a:xfrm>
            <a:off x="5657850" y="2238375"/>
            <a:ext cx="800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ko-KR" altLang="en-US" sz="900">
                <a:solidFill>
                  <a:srgbClr val="000000"/>
                </a:solidFill>
              </a:rPr>
              <a:t>무선통신단자함</a:t>
            </a:r>
            <a:endParaRPr lang="ko-KR" altLang="en-US" sz="1600"/>
          </a:p>
        </p:txBody>
      </p:sp>
      <p:grpSp>
        <p:nvGrpSpPr>
          <p:cNvPr id="13" name="Group 138"/>
          <p:cNvGrpSpPr>
            <a:grpSpLocks/>
          </p:cNvGrpSpPr>
          <p:nvPr/>
        </p:nvGrpSpPr>
        <p:grpSpPr bwMode="auto">
          <a:xfrm>
            <a:off x="5815013" y="1917700"/>
            <a:ext cx="501650" cy="361950"/>
            <a:chOff x="3803" y="8245"/>
            <a:chExt cx="331" cy="204"/>
          </a:xfrm>
        </p:grpSpPr>
        <p:sp>
          <p:nvSpPr>
            <p:cNvPr id="17615" name="Rectangle 139"/>
            <p:cNvSpPr>
              <a:spLocks noChangeArrowheads="1"/>
            </p:cNvSpPr>
            <p:nvPr/>
          </p:nvSpPr>
          <p:spPr bwMode="auto">
            <a:xfrm>
              <a:off x="4070" y="8448"/>
              <a:ext cx="1" cy="1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16" name="Freeform 140"/>
            <p:cNvSpPr>
              <a:spLocks/>
            </p:cNvSpPr>
            <p:nvPr/>
          </p:nvSpPr>
          <p:spPr bwMode="auto">
            <a:xfrm>
              <a:off x="3963" y="8414"/>
              <a:ext cx="11" cy="11"/>
            </a:xfrm>
            <a:custGeom>
              <a:avLst/>
              <a:gdLst>
                <a:gd name="T0" fmla="*/ 10 w 11"/>
                <a:gd name="T1" fmla="*/ 0 h 11"/>
                <a:gd name="T2" fmla="*/ 0 w 11"/>
                <a:gd name="T3" fmla="*/ 10 h 11"/>
                <a:gd name="T4" fmla="*/ 1 w 11"/>
                <a:gd name="T5" fmla="*/ 11 h 11"/>
                <a:gd name="T6" fmla="*/ 11 w 11"/>
                <a:gd name="T7" fmla="*/ 1 h 11"/>
                <a:gd name="T8" fmla="*/ 10 w 11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1"/>
                <a:gd name="T17" fmla="*/ 11 w 11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1">
                  <a:moveTo>
                    <a:pt x="10" y="0"/>
                  </a:moveTo>
                  <a:lnTo>
                    <a:pt x="0" y="10"/>
                  </a:lnTo>
                  <a:lnTo>
                    <a:pt x="1" y="11"/>
                  </a:lnTo>
                  <a:lnTo>
                    <a:pt x="11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17" name="Freeform 141"/>
            <p:cNvSpPr>
              <a:spLocks/>
            </p:cNvSpPr>
            <p:nvPr/>
          </p:nvSpPr>
          <p:spPr bwMode="auto">
            <a:xfrm>
              <a:off x="3810" y="8252"/>
              <a:ext cx="317" cy="158"/>
            </a:xfrm>
            <a:custGeom>
              <a:avLst/>
              <a:gdLst>
                <a:gd name="T0" fmla="*/ 317 w 317"/>
                <a:gd name="T1" fmla="*/ 137 h 158"/>
                <a:gd name="T2" fmla="*/ 316 w 317"/>
                <a:gd name="T3" fmla="*/ 142 h 158"/>
                <a:gd name="T4" fmla="*/ 315 w 317"/>
                <a:gd name="T5" fmla="*/ 146 h 158"/>
                <a:gd name="T6" fmla="*/ 312 w 317"/>
                <a:gd name="T7" fmla="*/ 150 h 158"/>
                <a:gd name="T8" fmla="*/ 310 w 317"/>
                <a:gd name="T9" fmla="*/ 153 h 158"/>
                <a:gd name="T10" fmla="*/ 306 w 317"/>
                <a:gd name="T11" fmla="*/ 155 h 158"/>
                <a:gd name="T12" fmla="*/ 303 w 317"/>
                <a:gd name="T13" fmla="*/ 157 h 158"/>
                <a:gd name="T14" fmla="*/ 298 w 317"/>
                <a:gd name="T15" fmla="*/ 158 h 158"/>
                <a:gd name="T16" fmla="*/ 21 w 317"/>
                <a:gd name="T17" fmla="*/ 158 h 158"/>
                <a:gd name="T18" fmla="*/ 17 w 317"/>
                <a:gd name="T19" fmla="*/ 158 h 158"/>
                <a:gd name="T20" fmla="*/ 14 w 317"/>
                <a:gd name="T21" fmla="*/ 156 h 158"/>
                <a:gd name="T22" fmla="*/ 10 w 317"/>
                <a:gd name="T23" fmla="*/ 154 h 158"/>
                <a:gd name="T24" fmla="*/ 7 w 317"/>
                <a:gd name="T25" fmla="*/ 151 h 158"/>
                <a:gd name="T26" fmla="*/ 4 w 317"/>
                <a:gd name="T27" fmla="*/ 148 h 158"/>
                <a:gd name="T28" fmla="*/ 3 w 317"/>
                <a:gd name="T29" fmla="*/ 144 h 158"/>
                <a:gd name="T30" fmla="*/ 0 w 317"/>
                <a:gd name="T31" fmla="*/ 139 h 158"/>
                <a:gd name="T32" fmla="*/ 0 w 317"/>
                <a:gd name="T33" fmla="*/ 135 h 158"/>
                <a:gd name="T34" fmla="*/ 0 w 317"/>
                <a:gd name="T35" fmla="*/ 21 h 158"/>
                <a:gd name="T36" fmla="*/ 2 w 317"/>
                <a:gd name="T37" fmla="*/ 16 h 158"/>
                <a:gd name="T38" fmla="*/ 3 w 317"/>
                <a:gd name="T39" fmla="*/ 12 h 158"/>
                <a:gd name="T40" fmla="*/ 6 w 317"/>
                <a:gd name="T41" fmla="*/ 8 h 158"/>
                <a:gd name="T42" fmla="*/ 8 w 317"/>
                <a:gd name="T43" fmla="*/ 5 h 158"/>
                <a:gd name="T44" fmla="*/ 12 w 317"/>
                <a:gd name="T45" fmla="*/ 3 h 158"/>
                <a:gd name="T46" fmla="*/ 15 w 317"/>
                <a:gd name="T47" fmla="*/ 1 h 158"/>
                <a:gd name="T48" fmla="*/ 19 w 317"/>
                <a:gd name="T49" fmla="*/ 0 h 158"/>
                <a:gd name="T50" fmla="*/ 296 w 317"/>
                <a:gd name="T51" fmla="*/ 0 h 158"/>
                <a:gd name="T52" fmla="*/ 300 w 317"/>
                <a:gd name="T53" fmla="*/ 0 h 158"/>
                <a:gd name="T54" fmla="*/ 305 w 317"/>
                <a:gd name="T55" fmla="*/ 2 h 158"/>
                <a:gd name="T56" fmla="*/ 308 w 317"/>
                <a:gd name="T57" fmla="*/ 4 h 158"/>
                <a:gd name="T58" fmla="*/ 311 w 317"/>
                <a:gd name="T59" fmla="*/ 7 h 158"/>
                <a:gd name="T60" fmla="*/ 313 w 317"/>
                <a:gd name="T61" fmla="*/ 10 h 158"/>
                <a:gd name="T62" fmla="*/ 315 w 317"/>
                <a:gd name="T63" fmla="*/ 14 h 158"/>
                <a:gd name="T64" fmla="*/ 317 w 317"/>
                <a:gd name="T65" fmla="*/ 18 h 158"/>
                <a:gd name="T66" fmla="*/ 317 w 317"/>
                <a:gd name="T67" fmla="*/ 23 h 15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17"/>
                <a:gd name="T103" fmla="*/ 0 h 158"/>
                <a:gd name="T104" fmla="*/ 317 w 317"/>
                <a:gd name="T105" fmla="*/ 158 h 15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17" h="158">
                  <a:moveTo>
                    <a:pt x="317" y="135"/>
                  </a:moveTo>
                  <a:lnTo>
                    <a:pt x="317" y="137"/>
                  </a:lnTo>
                  <a:lnTo>
                    <a:pt x="317" y="139"/>
                  </a:lnTo>
                  <a:lnTo>
                    <a:pt x="316" y="142"/>
                  </a:lnTo>
                  <a:lnTo>
                    <a:pt x="315" y="144"/>
                  </a:lnTo>
                  <a:lnTo>
                    <a:pt x="315" y="146"/>
                  </a:lnTo>
                  <a:lnTo>
                    <a:pt x="313" y="148"/>
                  </a:lnTo>
                  <a:lnTo>
                    <a:pt x="312" y="150"/>
                  </a:lnTo>
                  <a:lnTo>
                    <a:pt x="311" y="151"/>
                  </a:lnTo>
                  <a:lnTo>
                    <a:pt x="310" y="153"/>
                  </a:lnTo>
                  <a:lnTo>
                    <a:pt x="308" y="154"/>
                  </a:lnTo>
                  <a:lnTo>
                    <a:pt x="306" y="155"/>
                  </a:lnTo>
                  <a:lnTo>
                    <a:pt x="305" y="156"/>
                  </a:lnTo>
                  <a:lnTo>
                    <a:pt x="303" y="157"/>
                  </a:lnTo>
                  <a:lnTo>
                    <a:pt x="300" y="158"/>
                  </a:lnTo>
                  <a:lnTo>
                    <a:pt x="298" y="158"/>
                  </a:lnTo>
                  <a:lnTo>
                    <a:pt x="296" y="158"/>
                  </a:lnTo>
                  <a:lnTo>
                    <a:pt x="21" y="158"/>
                  </a:lnTo>
                  <a:lnTo>
                    <a:pt x="19" y="158"/>
                  </a:lnTo>
                  <a:lnTo>
                    <a:pt x="17" y="158"/>
                  </a:lnTo>
                  <a:lnTo>
                    <a:pt x="15" y="157"/>
                  </a:lnTo>
                  <a:lnTo>
                    <a:pt x="14" y="156"/>
                  </a:lnTo>
                  <a:lnTo>
                    <a:pt x="12" y="155"/>
                  </a:lnTo>
                  <a:lnTo>
                    <a:pt x="10" y="154"/>
                  </a:lnTo>
                  <a:lnTo>
                    <a:pt x="8" y="153"/>
                  </a:lnTo>
                  <a:lnTo>
                    <a:pt x="7" y="151"/>
                  </a:lnTo>
                  <a:lnTo>
                    <a:pt x="6" y="150"/>
                  </a:lnTo>
                  <a:lnTo>
                    <a:pt x="4" y="148"/>
                  </a:lnTo>
                  <a:lnTo>
                    <a:pt x="3" y="146"/>
                  </a:lnTo>
                  <a:lnTo>
                    <a:pt x="3" y="144"/>
                  </a:lnTo>
                  <a:lnTo>
                    <a:pt x="2" y="142"/>
                  </a:lnTo>
                  <a:lnTo>
                    <a:pt x="0" y="139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7" y="7"/>
                  </a:lnTo>
                  <a:lnTo>
                    <a:pt x="8" y="5"/>
                  </a:lnTo>
                  <a:lnTo>
                    <a:pt x="10" y="4"/>
                  </a:lnTo>
                  <a:lnTo>
                    <a:pt x="12" y="3"/>
                  </a:lnTo>
                  <a:lnTo>
                    <a:pt x="14" y="2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96" y="0"/>
                  </a:lnTo>
                  <a:lnTo>
                    <a:pt x="298" y="0"/>
                  </a:lnTo>
                  <a:lnTo>
                    <a:pt x="300" y="0"/>
                  </a:lnTo>
                  <a:lnTo>
                    <a:pt x="303" y="1"/>
                  </a:lnTo>
                  <a:lnTo>
                    <a:pt x="305" y="2"/>
                  </a:lnTo>
                  <a:lnTo>
                    <a:pt x="306" y="3"/>
                  </a:lnTo>
                  <a:lnTo>
                    <a:pt x="308" y="4"/>
                  </a:lnTo>
                  <a:lnTo>
                    <a:pt x="310" y="5"/>
                  </a:lnTo>
                  <a:lnTo>
                    <a:pt x="311" y="7"/>
                  </a:lnTo>
                  <a:lnTo>
                    <a:pt x="312" y="8"/>
                  </a:lnTo>
                  <a:lnTo>
                    <a:pt x="313" y="10"/>
                  </a:lnTo>
                  <a:lnTo>
                    <a:pt x="315" y="12"/>
                  </a:lnTo>
                  <a:lnTo>
                    <a:pt x="315" y="14"/>
                  </a:lnTo>
                  <a:lnTo>
                    <a:pt x="316" y="16"/>
                  </a:lnTo>
                  <a:lnTo>
                    <a:pt x="317" y="18"/>
                  </a:lnTo>
                  <a:lnTo>
                    <a:pt x="317" y="21"/>
                  </a:lnTo>
                  <a:lnTo>
                    <a:pt x="317" y="23"/>
                  </a:lnTo>
                  <a:lnTo>
                    <a:pt x="317" y="135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18" name="Freeform 142"/>
            <p:cNvSpPr>
              <a:spLocks/>
            </p:cNvSpPr>
            <p:nvPr/>
          </p:nvSpPr>
          <p:spPr bwMode="auto">
            <a:xfrm>
              <a:off x="3803" y="8245"/>
              <a:ext cx="331" cy="172"/>
            </a:xfrm>
            <a:custGeom>
              <a:avLst/>
              <a:gdLst>
                <a:gd name="T0" fmla="*/ 324 w 331"/>
                <a:gd name="T1" fmla="*/ 146 h 172"/>
                <a:gd name="T2" fmla="*/ 316 w 331"/>
                <a:gd name="T3" fmla="*/ 148 h 172"/>
                <a:gd name="T4" fmla="*/ 317 w 331"/>
                <a:gd name="T5" fmla="*/ 148 h 172"/>
                <a:gd name="T6" fmla="*/ 314 w 331"/>
                <a:gd name="T7" fmla="*/ 152 h 172"/>
                <a:gd name="T8" fmla="*/ 313 w 331"/>
                <a:gd name="T9" fmla="*/ 153 h 172"/>
                <a:gd name="T10" fmla="*/ 314 w 331"/>
                <a:gd name="T11" fmla="*/ 154 h 172"/>
                <a:gd name="T12" fmla="*/ 312 w 331"/>
                <a:gd name="T13" fmla="*/ 163 h 172"/>
                <a:gd name="T14" fmla="*/ 307 w 331"/>
                <a:gd name="T15" fmla="*/ 158 h 172"/>
                <a:gd name="T16" fmla="*/ 24 w 331"/>
                <a:gd name="T17" fmla="*/ 158 h 172"/>
                <a:gd name="T18" fmla="*/ 27 w 331"/>
                <a:gd name="T19" fmla="*/ 159 h 172"/>
                <a:gd name="T20" fmla="*/ 18 w 331"/>
                <a:gd name="T21" fmla="*/ 154 h 172"/>
                <a:gd name="T22" fmla="*/ 19 w 331"/>
                <a:gd name="T23" fmla="*/ 153 h 172"/>
                <a:gd name="T24" fmla="*/ 17 w 331"/>
                <a:gd name="T25" fmla="*/ 152 h 172"/>
                <a:gd name="T26" fmla="*/ 17 w 331"/>
                <a:gd name="T27" fmla="*/ 151 h 172"/>
                <a:gd name="T28" fmla="*/ 16 w 331"/>
                <a:gd name="T29" fmla="*/ 147 h 172"/>
                <a:gd name="T30" fmla="*/ 15 w 331"/>
                <a:gd name="T31" fmla="*/ 142 h 172"/>
                <a:gd name="T32" fmla="*/ 14 w 331"/>
                <a:gd name="T33" fmla="*/ 28 h 172"/>
                <a:gd name="T34" fmla="*/ 17 w 331"/>
                <a:gd name="T35" fmla="*/ 21 h 172"/>
                <a:gd name="T36" fmla="*/ 17 w 331"/>
                <a:gd name="T37" fmla="*/ 20 h 172"/>
                <a:gd name="T38" fmla="*/ 19 w 331"/>
                <a:gd name="T39" fmla="*/ 19 h 172"/>
                <a:gd name="T40" fmla="*/ 18 w 331"/>
                <a:gd name="T41" fmla="*/ 18 h 172"/>
                <a:gd name="T42" fmla="*/ 27 w 331"/>
                <a:gd name="T43" fmla="*/ 13 h 172"/>
                <a:gd name="T44" fmla="*/ 24 w 331"/>
                <a:gd name="T45" fmla="*/ 14 h 172"/>
                <a:gd name="T46" fmla="*/ 307 w 331"/>
                <a:gd name="T47" fmla="*/ 14 h 172"/>
                <a:gd name="T48" fmla="*/ 312 w 331"/>
                <a:gd name="T49" fmla="*/ 9 h 172"/>
                <a:gd name="T50" fmla="*/ 314 w 331"/>
                <a:gd name="T51" fmla="*/ 18 h 172"/>
                <a:gd name="T52" fmla="*/ 313 w 331"/>
                <a:gd name="T53" fmla="*/ 19 h 172"/>
                <a:gd name="T54" fmla="*/ 314 w 331"/>
                <a:gd name="T55" fmla="*/ 20 h 172"/>
                <a:gd name="T56" fmla="*/ 315 w 331"/>
                <a:gd name="T57" fmla="*/ 19 h 172"/>
                <a:gd name="T58" fmla="*/ 315 w 331"/>
                <a:gd name="T59" fmla="*/ 21 h 172"/>
                <a:gd name="T60" fmla="*/ 324 w 331"/>
                <a:gd name="T61" fmla="*/ 25 h 172"/>
                <a:gd name="T62" fmla="*/ 331 w 331"/>
                <a:gd name="T63" fmla="*/ 142 h 172"/>
                <a:gd name="T64" fmla="*/ 330 w 331"/>
                <a:gd name="T65" fmla="*/ 22 h 172"/>
                <a:gd name="T66" fmla="*/ 329 w 331"/>
                <a:gd name="T67" fmla="*/ 21 h 172"/>
                <a:gd name="T68" fmla="*/ 327 w 331"/>
                <a:gd name="T69" fmla="*/ 14 h 172"/>
                <a:gd name="T70" fmla="*/ 324 w 331"/>
                <a:gd name="T71" fmla="*/ 10 h 172"/>
                <a:gd name="T72" fmla="*/ 323 w 331"/>
                <a:gd name="T73" fmla="*/ 9 h 172"/>
                <a:gd name="T74" fmla="*/ 313 w 331"/>
                <a:gd name="T75" fmla="*/ 10 h 172"/>
                <a:gd name="T76" fmla="*/ 311 w 331"/>
                <a:gd name="T77" fmla="*/ 1 h 172"/>
                <a:gd name="T78" fmla="*/ 28 w 331"/>
                <a:gd name="T79" fmla="*/ 0 h 172"/>
                <a:gd name="T80" fmla="*/ 21 w 331"/>
                <a:gd name="T81" fmla="*/ 1 h 172"/>
                <a:gd name="T82" fmla="*/ 18 w 331"/>
                <a:gd name="T83" fmla="*/ 3 h 172"/>
                <a:gd name="T84" fmla="*/ 9 w 331"/>
                <a:gd name="T85" fmla="*/ 9 h 172"/>
                <a:gd name="T86" fmla="*/ 5 w 331"/>
                <a:gd name="T87" fmla="*/ 12 h 172"/>
                <a:gd name="T88" fmla="*/ 2 w 331"/>
                <a:gd name="T89" fmla="*/ 19 h 172"/>
                <a:gd name="T90" fmla="*/ 2 w 331"/>
                <a:gd name="T91" fmla="*/ 20 h 172"/>
                <a:gd name="T92" fmla="*/ 0 w 331"/>
                <a:gd name="T93" fmla="*/ 28 h 172"/>
                <a:gd name="T94" fmla="*/ 0 w 331"/>
                <a:gd name="T95" fmla="*/ 146 h 172"/>
                <a:gd name="T96" fmla="*/ 10 w 331"/>
                <a:gd name="T97" fmla="*/ 151 h 172"/>
                <a:gd name="T98" fmla="*/ 3 w 331"/>
                <a:gd name="T99" fmla="*/ 156 h 172"/>
                <a:gd name="T100" fmla="*/ 9 w 331"/>
                <a:gd name="T101" fmla="*/ 163 h 172"/>
                <a:gd name="T102" fmla="*/ 12 w 331"/>
                <a:gd name="T103" fmla="*/ 166 h 172"/>
                <a:gd name="T104" fmla="*/ 16 w 331"/>
                <a:gd name="T105" fmla="*/ 168 h 172"/>
                <a:gd name="T106" fmla="*/ 24 w 331"/>
                <a:gd name="T107" fmla="*/ 172 h 172"/>
                <a:gd name="T108" fmla="*/ 307 w 331"/>
                <a:gd name="T109" fmla="*/ 172 h 172"/>
                <a:gd name="T110" fmla="*/ 315 w 331"/>
                <a:gd name="T111" fmla="*/ 169 h 172"/>
                <a:gd name="T112" fmla="*/ 318 w 331"/>
                <a:gd name="T113" fmla="*/ 167 h 172"/>
                <a:gd name="T114" fmla="*/ 318 w 331"/>
                <a:gd name="T115" fmla="*/ 158 h 172"/>
                <a:gd name="T116" fmla="*/ 326 w 331"/>
                <a:gd name="T117" fmla="*/ 158 h 172"/>
                <a:gd name="T118" fmla="*/ 328 w 331"/>
                <a:gd name="T119" fmla="*/ 156 h 172"/>
                <a:gd name="T120" fmla="*/ 328 w 331"/>
                <a:gd name="T121" fmla="*/ 154 h 172"/>
                <a:gd name="T122" fmla="*/ 331 w 331"/>
                <a:gd name="T123" fmla="*/ 146 h 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31"/>
                <a:gd name="T187" fmla="*/ 0 h 172"/>
                <a:gd name="T188" fmla="*/ 331 w 331"/>
                <a:gd name="T189" fmla="*/ 172 h 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31" h="172">
                  <a:moveTo>
                    <a:pt x="331" y="142"/>
                  </a:moveTo>
                  <a:lnTo>
                    <a:pt x="317" y="142"/>
                  </a:lnTo>
                  <a:lnTo>
                    <a:pt x="317" y="144"/>
                  </a:lnTo>
                  <a:lnTo>
                    <a:pt x="317" y="146"/>
                  </a:lnTo>
                  <a:lnTo>
                    <a:pt x="324" y="146"/>
                  </a:lnTo>
                  <a:lnTo>
                    <a:pt x="318" y="144"/>
                  </a:lnTo>
                  <a:lnTo>
                    <a:pt x="317" y="147"/>
                  </a:lnTo>
                  <a:lnTo>
                    <a:pt x="323" y="149"/>
                  </a:lnTo>
                  <a:lnTo>
                    <a:pt x="317" y="146"/>
                  </a:lnTo>
                  <a:lnTo>
                    <a:pt x="316" y="148"/>
                  </a:lnTo>
                  <a:lnTo>
                    <a:pt x="315" y="151"/>
                  </a:lnTo>
                  <a:lnTo>
                    <a:pt x="315" y="153"/>
                  </a:lnTo>
                  <a:lnTo>
                    <a:pt x="322" y="153"/>
                  </a:lnTo>
                  <a:lnTo>
                    <a:pt x="317" y="148"/>
                  </a:lnTo>
                  <a:lnTo>
                    <a:pt x="316" y="150"/>
                  </a:lnTo>
                  <a:lnTo>
                    <a:pt x="317" y="148"/>
                  </a:lnTo>
                  <a:lnTo>
                    <a:pt x="315" y="150"/>
                  </a:lnTo>
                  <a:lnTo>
                    <a:pt x="314" y="152"/>
                  </a:lnTo>
                  <a:lnTo>
                    <a:pt x="313" y="154"/>
                  </a:lnTo>
                  <a:lnTo>
                    <a:pt x="319" y="157"/>
                  </a:lnTo>
                  <a:lnTo>
                    <a:pt x="314" y="152"/>
                  </a:lnTo>
                  <a:lnTo>
                    <a:pt x="313" y="153"/>
                  </a:lnTo>
                  <a:lnTo>
                    <a:pt x="312" y="155"/>
                  </a:lnTo>
                  <a:lnTo>
                    <a:pt x="311" y="157"/>
                  </a:lnTo>
                  <a:lnTo>
                    <a:pt x="317" y="160"/>
                  </a:lnTo>
                  <a:lnTo>
                    <a:pt x="312" y="155"/>
                  </a:lnTo>
                  <a:lnTo>
                    <a:pt x="314" y="154"/>
                  </a:lnTo>
                  <a:lnTo>
                    <a:pt x="312" y="155"/>
                  </a:lnTo>
                  <a:lnTo>
                    <a:pt x="310" y="156"/>
                  </a:lnTo>
                  <a:lnTo>
                    <a:pt x="307" y="157"/>
                  </a:lnTo>
                  <a:lnTo>
                    <a:pt x="306" y="158"/>
                  </a:lnTo>
                  <a:lnTo>
                    <a:pt x="312" y="163"/>
                  </a:lnTo>
                  <a:lnTo>
                    <a:pt x="308" y="157"/>
                  </a:lnTo>
                  <a:lnTo>
                    <a:pt x="306" y="158"/>
                  </a:lnTo>
                  <a:lnTo>
                    <a:pt x="304" y="159"/>
                  </a:lnTo>
                  <a:lnTo>
                    <a:pt x="307" y="165"/>
                  </a:lnTo>
                  <a:lnTo>
                    <a:pt x="307" y="158"/>
                  </a:lnTo>
                  <a:lnTo>
                    <a:pt x="305" y="158"/>
                  </a:lnTo>
                  <a:lnTo>
                    <a:pt x="303" y="158"/>
                  </a:lnTo>
                  <a:lnTo>
                    <a:pt x="28" y="158"/>
                  </a:lnTo>
                  <a:lnTo>
                    <a:pt x="26" y="158"/>
                  </a:lnTo>
                  <a:lnTo>
                    <a:pt x="24" y="158"/>
                  </a:lnTo>
                  <a:lnTo>
                    <a:pt x="24" y="165"/>
                  </a:lnTo>
                  <a:lnTo>
                    <a:pt x="27" y="159"/>
                  </a:lnTo>
                  <a:lnTo>
                    <a:pt x="25" y="158"/>
                  </a:lnTo>
                  <a:lnTo>
                    <a:pt x="22" y="164"/>
                  </a:lnTo>
                  <a:lnTo>
                    <a:pt x="27" y="159"/>
                  </a:lnTo>
                  <a:lnTo>
                    <a:pt x="26" y="158"/>
                  </a:lnTo>
                  <a:lnTo>
                    <a:pt x="24" y="157"/>
                  </a:lnTo>
                  <a:lnTo>
                    <a:pt x="22" y="156"/>
                  </a:lnTo>
                  <a:lnTo>
                    <a:pt x="20" y="155"/>
                  </a:lnTo>
                  <a:lnTo>
                    <a:pt x="18" y="154"/>
                  </a:lnTo>
                  <a:lnTo>
                    <a:pt x="15" y="160"/>
                  </a:lnTo>
                  <a:lnTo>
                    <a:pt x="20" y="155"/>
                  </a:lnTo>
                  <a:lnTo>
                    <a:pt x="21" y="157"/>
                  </a:lnTo>
                  <a:lnTo>
                    <a:pt x="20" y="155"/>
                  </a:lnTo>
                  <a:lnTo>
                    <a:pt x="19" y="153"/>
                  </a:lnTo>
                  <a:lnTo>
                    <a:pt x="18" y="152"/>
                  </a:lnTo>
                  <a:lnTo>
                    <a:pt x="16" y="150"/>
                  </a:lnTo>
                  <a:lnTo>
                    <a:pt x="11" y="155"/>
                  </a:lnTo>
                  <a:lnTo>
                    <a:pt x="17" y="152"/>
                  </a:lnTo>
                  <a:lnTo>
                    <a:pt x="16" y="150"/>
                  </a:lnTo>
                  <a:lnTo>
                    <a:pt x="10" y="153"/>
                  </a:lnTo>
                  <a:lnTo>
                    <a:pt x="17" y="153"/>
                  </a:lnTo>
                  <a:lnTo>
                    <a:pt x="17" y="151"/>
                  </a:lnTo>
                  <a:lnTo>
                    <a:pt x="16" y="148"/>
                  </a:lnTo>
                  <a:lnTo>
                    <a:pt x="15" y="146"/>
                  </a:lnTo>
                  <a:lnTo>
                    <a:pt x="9" y="149"/>
                  </a:lnTo>
                  <a:lnTo>
                    <a:pt x="16" y="147"/>
                  </a:lnTo>
                  <a:lnTo>
                    <a:pt x="15" y="144"/>
                  </a:lnTo>
                  <a:lnTo>
                    <a:pt x="7" y="146"/>
                  </a:lnTo>
                  <a:lnTo>
                    <a:pt x="15" y="146"/>
                  </a:lnTo>
                  <a:lnTo>
                    <a:pt x="15" y="144"/>
                  </a:lnTo>
                  <a:lnTo>
                    <a:pt x="15" y="142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5"/>
                  </a:lnTo>
                  <a:lnTo>
                    <a:pt x="7" y="25"/>
                  </a:lnTo>
                  <a:lnTo>
                    <a:pt x="14" y="28"/>
                  </a:lnTo>
                  <a:lnTo>
                    <a:pt x="15" y="26"/>
                  </a:lnTo>
                  <a:lnTo>
                    <a:pt x="16" y="24"/>
                  </a:lnTo>
                  <a:lnTo>
                    <a:pt x="17" y="21"/>
                  </a:lnTo>
                  <a:lnTo>
                    <a:pt x="17" y="19"/>
                  </a:lnTo>
                  <a:lnTo>
                    <a:pt x="10" y="19"/>
                  </a:lnTo>
                  <a:lnTo>
                    <a:pt x="16" y="22"/>
                  </a:lnTo>
                  <a:lnTo>
                    <a:pt x="17" y="20"/>
                  </a:lnTo>
                  <a:lnTo>
                    <a:pt x="11" y="17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9" y="19"/>
                  </a:lnTo>
                  <a:lnTo>
                    <a:pt x="20" y="17"/>
                  </a:lnTo>
                  <a:lnTo>
                    <a:pt x="21" y="15"/>
                  </a:lnTo>
                  <a:lnTo>
                    <a:pt x="15" y="12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20" y="17"/>
                  </a:lnTo>
                  <a:lnTo>
                    <a:pt x="22" y="16"/>
                  </a:lnTo>
                  <a:lnTo>
                    <a:pt x="24" y="15"/>
                  </a:lnTo>
                  <a:lnTo>
                    <a:pt x="26" y="14"/>
                  </a:lnTo>
                  <a:lnTo>
                    <a:pt x="27" y="13"/>
                  </a:lnTo>
                  <a:lnTo>
                    <a:pt x="22" y="8"/>
                  </a:lnTo>
                  <a:lnTo>
                    <a:pt x="25" y="14"/>
                  </a:lnTo>
                  <a:lnTo>
                    <a:pt x="27" y="13"/>
                  </a:lnTo>
                  <a:lnTo>
                    <a:pt x="24" y="7"/>
                  </a:lnTo>
                  <a:lnTo>
                    <a:pt x="24" y="14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303" y="14"/>
                  </a:lnTo>
                  <a:lnTo>
                    <a:pt x="305" y="14"/>
                  </a:lnTo>
                  <a:lnTo>
                    <a:pt x="307" y="14"/>
                  </a:lnTo>
                  <a:lnTo>
                    <a:pt x="307" y="7"/>
                  </a:lnTo>
                  <a:lnTo>
                    <a:pt x="304" y="13"/>
                  </a:lnTo>
                  <a:lnTo>
                    <a:pt x="306" y="14"/>
                  </a:lnTo>
                  <a:lnTo>
                    <a:pt x="308" y="15"/>
                  </a:lnTo>
                  <a:lnTo>
                    <a:pt x="312" y="9"/>
                  </a:lnTo>
                  <a:lnTo>
                    <a:pt x="306" y="14"/>
                  </a:lnTo>
                  <a:lnTo>
                    <a:pt x="307" y="15"/>
                  </a:lnTo>
                  <a:lnTo>
                    <a:pt x="310" y="16"/>
                  </a:lnTo>
                  <a:lnTo>
                    <a:pt x="312" y="17"/>
                  </a:lnTo>
                  <a:lnTo>
                    <a:pt x="314" y="18"/>
                  </a:lnTo>
                  <a:lnTo>
                    <a:pt x="317" y="12"/>
                  </a:lnTo>
                  <a:lnTo>
                    <a:pt x="312" y="17"/>
                  </a:lnTo>
                  <a:lnTo>
                    <a:pt x="311" y="15"/>
                  </a:lnTo>
                  <a:lnTo>
                    <a:pt x="312" y="17"/>
                  </a:lnTo>
                  <a:lnTo>
                    <a:pt x="313" y="19"/>
                  </a:lnTo>
                  <a:lnTo>
                    <a:pt x="314" y="20"/>
                  </a:lnTo>
                  <a:lnTo>
                    <a:pt x="319" y="15"/>
                  </a:lnTo>
                  <a:lnTo>
                    <a:pt x="313" y="18"/>
                  </a:lnTo>
                  <a:lnTo>
                    <a:pt x="314" y="20"/>
                  </a:lnTo>
                  <a:lnTo>
                    <a:pt x="315" y="22"/>
                  </a:lnTo>
                  <a:lnTo>
                    <a:pt x="317" y="24"/>
                  </a:lnTo>
                  <a:lnTo>
                    <a:pt x="322" y="19"/>
                  </a:lnTo>
                  <a:lnTo>
                    <a:pt x="315" y="19"/>
                  </a:lnTo>
                  <a:lnTo>
                    <a:pt x="316" y="22"/>
                  </a:lnTo>
                  <a:lnTo>
                    <a:pt x="317" y="24"/>
                  </a:lnTo>
                  <a:lnTo>
                    <a:pt x="315" y="19"/>
                  </a:lnTo>
                  <a:lnTo>
                    <a:pt x="315" y="21"/>
                  </a:lnTo>
                  <a:lnTo>
                    <a:pt x="316" y="24"/>
                  </a:lnTo>
                  <a:lnTo>
                    <a:pt x="317" y="26"/>
                  </a:lnTo>
                  <a:lnTo>
                    <a:pt x="318" y="28"/>
                  </a:lnTo>
                  <a:lnTo>
                    <a:pt x="324" y="25"/>
                  </a:lnTo>
                  <a:lnTo>
                    <a:pt x="317" y="25"/>
                  </a:lnTo>
                  <a:lnTo>
                    <a:pt x="317" y="28"/>
                  </a:lnTo>
                  <a:lnTo>
                    <a:pt x="317" y="30"/>
                  </a:lnTo>
                  <a:lnTo>
                    <a:pt x="317" y="142"/>
                  </a:lnTo>
                  <a:lnTo>
                    <a:pt x="331" y="142"/>
                  </a:lnTo>
                  <a:lnTo>
                    <a:pt x="331" y="30"/>
                  </a:lnTo>
                  <a:lnTo>
                    <a:pt x="331" y="28"/>
                  </a:lnTo>
                  <a:lnTo>
                    <a:pt x="331" y="25"/>
                  </a:lnTo>
                  <a:lnTo>
                    <a:pt x="330" y="22"/>
                  </a:lnTo>
                  <a:lnTo>
                    <a:pt x="329" y="20"/>
                  </a:lnTo>
                  <a:lnTo>
                    <a:pt x="328" y="18"/>
                  </a:lnTo>
                  <a:lnTo>
                    <a:pt x="322" y="21"/>
                  </a:lnTo>
                  <a:lnTo>
                    <a:pt x="329" y="21"/>
                  </a:lnTo>
                  <a:lnTo>
                    <a:pt x="329" y="19"/>
                  </a:lnTo>
                  <a:lnTo>
                    <a:pt x="328" y="16"/>
                  </a:lnTo>
                  <a:lnTo>
                    <a:pt x="327" y="14"/>
                  </a:lnTo>
                  <a:lnTo>
                    <a:pt x="325" y="12"/>
                  </a:lnTo>
                  <a:lnTo>
                    <a:pt x="320" y="17"/>
                  </a:lnTo>
                  <a:lnTo>
                    <a:pt x="326" y="14"/>
                  </a:lnTo>
                  <a:lnTo>
                    <a:pt x="325" y="12"/>
                  </a:lnTo>
                  <a:lnTo>
                    <a:pt x="324" y="10"/>
                  </a:lnTo>
                  <a:lnTo>
                    <a:pt x="323" y="9"/>
                  </a:lnTo>
                  <a:lnTo>
                    <a:pt x="318" y="14"/>
                  </a:lnTo>
                  <a:lnTo>
                    <a:pt x="324" y="11"/>
                  </a:lnTo>
                  <a:lnTo>
                    <a:pt x="323" y="9"/>
                  </a:lnTo>
                  <a:lnTo>
                    <a:pt x="322" y="7"/>
                  </a:lnTo>
                  <a:lnTo>
                    <a:pt x="320" y="6"/>
                  </a:lnTo>
                  <a:lnTo>
                    <a:pt x="318" y="5"/>
                  </a:lnTo>
                  <a:lnTo>
                    <a:pt x="316" y="4"/>
                  </a:lnTo>
                  <a:lnTo>
                    <a:pt x="313" y="10"/>
                  </a:lnTo>
                  <a:lnTo>
                    <a:pt x="318" y="5"/>
                  </a:lnTo>
                  <a:lnTo>
                    <a:pt x="317" y="4"/>
                  </a:lnTo>
                  <a:lnTo>
                    <a:pt x="315" y="3"/>
                  </a:lnTo>
                  <a:lnTo>
                    <a:pt x="313" y="2"/>
                  </a:lnTo>
                  <a:lnTo>
                    <a:pt x="311" y="1"/>
                  </a:lnTo>
                  <a:lnTo>
                    <a:pt x="307" y="0"/>
                  </a:lnTo>
                  <a:lnTo>
                    <a:pt x="305" y="0"/>
                  </a:lnTo>
                  <a:lnTo>
                    <a:pt x="303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19" y="2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21" y="9"/>
                  </a:lnTo>
                  <a:lnTo>
                    <a:pt x="18" y="3"/>
                  </a:lnTo>
                  <a:lnTo>
                    <a:pt x="16" y="4"/>
                  </a:lnTo>
                  <a:lnTo>
                    <a:pt x="14" y="5"/>
                  </a:lnTo>
                  <a:lnTo>
                    <a:pt x="12" y="6"/>
                  </a:lnTo>
                  <a:lnTo>
                    <a:pt x="10" y="7"/>
                  </a:lnTo>
                  <a:lnTo>
                    <a:pt x="9" y="9"/>
                  </a:lnTo>
                  <a:lnTo>
                    <a:pt x="7" y="11"/>
                  </a:lnTo>
                  <a:lnTo>
                    <a:pt x="14" y="14"/>
                  </a:lnTo>
                  <a:lnTo>
                    <a:pt x="9" y="9"/>
                  </a:lnTo>
                  <a:lnTo>
                    <a:pt x="7" y="10"/>
                  </a:lnTo>
                  <a:lnTo>
                    <a:pt x="5" y="12"/>
                  </a:lnTo>
                  <a:lnTo>
                    <a:pt x="4" y="14"/>
                  </a:lnTo>
                  <a:lnTo>
                    <a:pt x="3" y="16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10" y="21"/>
                  </a:lnTo>
                  <a:lnTo>
                    <a:pt x="3" y="18"/>
                  </a:lnTo>
                  <a:lnTo>
                    <a:pt x="2" y="20"/>
                  </a:lnTo>
                  <a:lnTo>
                    <a:pt x="1" y="22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142"/>
                  </a:lnTo>
                  <a:lnTo>
                    <a:pt x="0" y="144"/>
                  </a:lnTo>
                  <a:lnTo>
                    <a:pt x="0" y="146"/>
                  </a:lnTo>
                  <a:lnTo>
                    <a:pt x="1" y="148"/>
                  </a:lnTo>
                  <a:lnTo>
                    <a:pt x="2" y="151"/>
                  </a:lnTo>
                  <a:lnTo>
                    <a:pt x="2" y="152"/>
                  </a:lnTo>
                  <a:lnTo>
                    <a:pt x="3" y="154"/>
                  </a:lnTo>
                  <a:lnTo>
                    <a:pt x="10" y="151"/>
                  </a:lnTo>
                  <a:lnTo>
                    <a:pt x="2" y="151"/>
                  </a:lnTo>
                  <a:lnTo>
                    <a:pt x="2" y="153"/>
                  </a:lnTo>
                  <a:lnTo>
                    <a:pt x="3" y="156"/>
                  </a:lnTo>
                  <a:lnTo>
                    <a:pt x="4" y="158"/>
                  </a:lnTo>
                  <a:lnTo>
                    <a:pt x="5" y="160"/>
                  </a:lnTo>
                  <a:lnTo>
                    <a:pt x="7" y="162"/>
                  </a:lnTo>
                  <a:lnTo>
                    <a:pt x="9" y="163"/>
                  </a:lnTo>
                  <a:lnTo>
                    <a:pt x="14" y="158"/>
                  </a:lnTo>
                  <a:lnTo>
                    <a:pt x="7" y="161"/>
                  </a:lnTo>
                  <a:lnTo>
                    <a:pt x="9" y="163"/>
                  </a:lnTo>
                  <a:lnTo>
                    <a:pt x="10" y="165"/>
                  </a:lnTo>
                  <a:lnTo>
                    <a:pt x="12" y="166"/>
                  </a:lnTo>
                  <a:lnTo>
                    <a:pt x="14" y="167"/>
                  </a:lnTo>
                  <a:lnTo>
                    <a:pt x="16" y="168"/>
                  </a:lnTo>
                  <a:lnTo>
                    <a:pt x="18" y="169"/>
                  </a:lnTo>
                  <a:lnTo>
                    <a:pt x="21" y="163"/>
                  </a:lnTo>
                  <a:lnTo>
                    <a:pt x="16" y="168"/>
                  </a:lnTo>
                  <a:lnTo>
                    <a:pt x="17" y="169"/>
                  </a:lnTo>
                  <a:lnTo>
                    <a:pt x="19" y="170"/>
                  </a:lnTo>
                  <a:lnTo>
                    <a:pt x="21" y="171"/>
                  </a:lnTo>
                  <a:lnTo>
                    <a:pt x="24" y="172"/>
                  </a:lnTo>
                  <a:lnTo>
                    <a:pt x="26" y="172"/>
                  </a:lnTo>
                  <a:lnTo>
                    <a:pt x="28" y="172"/>
                  </a:lnTo>
                  <a:lnTo>
                    <a:pt x="303" y="172"/>
                  </a:lnTo>
                  <a:lnTo>
                    <a:pt x="305" y="172"/>
                  </a:lnTo>
                  <a:lnTo>
                    <a:pt x="307" y="172"/>
                  </a:lnTo>
                  <a:lnTo>
                    <a:pt x="311" y="171"/>
                  </a:lnTo>
                  <a:lnTo>
                    <a:pt x="313" y="170"/>
                  </a:lnTo>
                  <a:lnTo>
                    <a:pt x="315" y="169"/>
                  </a:lnTo>
                  <a:lnTo>
                    <a:pt x="317" y="168"/>
                  </a:lnTo>
                  <a:lnTo>
                    <a:pt x="318" y="167"/>
                  </a:lnTo>
                  <a:lnTo>
                    <a:pt x="313" y="162"/>
                  </a:lnTo>
                  <a:lnTo>
                    <a:pt x="316" y="168"/>
                  </a:lnTo>
                  <a:lnTo>
                    <a:pt x="318" y="167"/>
                  </a:lnTo>
                  <a:lnTo>
                    <a:pt x="320" y="166"/>
                  </a:lnTo>
                  <a:lnTo>
                    <a:pt x="322" y="165"/>
                  </a:lnTo>
                  <a:lnTo>
                    <a:pt x="323" y="163"/>
                  </a:lnTo>
                  <a:lnTo>
                    <a:pt x="324" y="161"/>
                  </a:lnTo>
                  <a:lnTo>
                    <a:pt x="318" y="158"/>
                  </a:lnTo>
                  <a:lnTo>
                    <a:pt x="323" y="163"/>
                  </a:lnTo>
                  <a:lnTo>
                    <a:pt x="324" y="162"/>
                  </a:lnTo>
                  <a:lnTo>
                    <a:pt x="325" y="160"/>
                  </a:lnTo>
                  <a:lnTo>
                    <a:pt x="326" y="158"/>
                  </a:lnTo>
                  <a:lnTo>
                    <a:pt x="320" y="155"/>
                  </a:lnTo>
                  <a:lnTo>
                    <a:pt x="325" y="160"/>
                  </a:lnTo>
                  <a:lnTo>
                    <a:pt x="327" y="158"/>
                  </a:lnTo>
                  <a:lnTo>
                    <a:pt x="328" y="156"/>
                  </a:lnTo>
                  <a:lnTo>
                    <a:pt x="329" y="153"/>
                  </a:lnTo>
                  <a:lnTo>
                    <a:pt x="329" y="151"/>
                  </a:lnTo>
                  <a:lnTo>
                    <a:pt x="322" y="151"/>
                  </a:lnTo>
                  <a:lnTo>
                    <a:pt x="328" y="154"/>
                  </a:lnTo>
                  <a:lnTo>
                    <a:pt x="329" y="152"/>
                  </a:lnTo>
                  <a:lnTo>
                    <a:pt x="330" y="151"/>
                  </a:lnTo>
                  <a:lnTo>
                    <a:pt x="331" y="148"/>
                  </a:lnTo>
                  <a:lnTo>
                    <a:pt x="331" y="146"/>
                  </a:lnTo>
                  <a:lnTo>
                    <a:pt x="331" y="144"/>
                  </a:lnTo>
                  <a:lnTo>
                    <a:pt x="331" y="142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19" name="Freeform 143"/>
            <p:cNvSpPr>
              <a:spLocks/>
            </p:cNvSpPr>
            <p:nvPr/>
          </p:nvSpPr>
          <p:spPr bwMode="auto">
            <a:xfrm>
              <a:off x="3927" y="8284"/>
              <a:ext cx="87" cy="95"/>
            </a:xfrm>
            <a:custGeom>
              <a:avLst/>
              <a:gdLst>
                <a:gd name="T0" fmla="*/ 87 w 87"/>
                <a:gd name="T1" fmla="*/ 52 h 95"/>
                <a:gd name="T2" fmla="*/ 86 w 87"/>
                <a:gd name="T3" fmla="*/ 60 h 95"/>
                <a:gd name="T4" fmla="*/ 83 w 87"/>
                <a:gd name="T5" fmla="*/ 66 h 95"/>
                <a:gd name="T6" fmla="*/ 80 w 87"/>
                <a:gd name="T7" fmla="*/ 72 h 95"/>
                <a:gd name="T8" fmla="*/ 76 w 87"/>
                <a:gd name="T9" fmla="*/ 78 h 95"/>
                <a:gd name="T10" fmla="*/ 72 w 87"/>
                <a:gd name="T11" fmla="*/ 83 h 95"/>
                <a:gd name="T12" fmla="*/ 67 w 87"/>
                <a:gd name="T13" fmla="*/ 87 h 95"/>
                <a:gd name="T14" fmla="*/ 62 w 87"/>
                <a:gd name="T15" fmla="*/ 90 h 95"/>
                <a:gd name="T16" fmla="*/ 56 w 87"/>
                <a:gd name="T17" fmla="*/ 93 h 95"/>
                <a:gd name="T18" fmla="*/ 50 w 87"/>
                <a:gd name="T19" fmla="*/ 95 h 95"/>
                <a:gd name="T20" fmla="*/ 43 w 87"/>
                <a:gd name="T21" fmla="*/ 95 h 95"/>
                <a:gd name="T22" fmla="*/ 37 w 87"/>
                <a:gd name="T23" fmla="*/ 95 h 95"/>
                <a:gd name="T24" fmla="*/ 30 w 87"/>
                <a:gd name="T25" fmla="*/ 93 h 95"/>
                <a:gd name="T26" fmla="*/ 24 w 87"/>
                <a:gd name="T27" fmla="*/ 90 h 95"/>
                <a:gd name="T28" fmla="*/ 19 w 87"/>
                <a:gd name="T29" fmla="*/ 87 h 95"/>
                <a:gd name="T30" fmla="*/ 14 w 87"/>
                <a:gd name="T31" fmla="*/ 83 h 95"/>
                <a:gd name="T32" fmla="*/ 10 w 87"/>
                <a:gd name="T33" fmla="*/ 78 h 95"/>
                <a:gd name="T34" fmla="*/ 6 w 87"/>
                <a:gd name="T35" fmla="*/ 72 h 95"/>
                <a:gd name="T36" fmla="*/ 3 w 87"/>
                <a:gd name="T37" fmla="*/ 66 h 95"/>
                <a:gd name="T38" fmla="*/ 1 w 87"/>
                <a:gd name="T39" fmla="*/ 60 h 95"/>
                <a:gd name="T40" fmla="*/ 0 w 87"/>
                <a:gd name="T41" fmla="*/ 52 h 95"/>
                <a:gd name="T42" fmla="*/ 0 w 87"/>
                <a:gd name="T43" fmla="*/ 45 h 95"/>
                <a:gd name="T44" fmla="*/ 1 w 87"/>
                <a:gd name="T45" fmla="*/ 38 h 95"/>
                <a:gd name="T46" fmla="*/ 2 w 87"/>
                <a:gd name="T47" fmla="*/ 31 h 95"/>
                <a:gd name="T48" fmla="*/ 5 w 87"/>
                <a:gd name="T49" fmla="*/ 25 h 95"/>
                <a:gd name="T50" fmla="*/ 8 w 87"/>
                <a:gd name="T51" fmla="*/ 19 h 95"/>
                <a:gd name="T52" fmla="*/ 12 w 87"/>
                <a:gd name="T53" fmla="*/ 14 h 95"/>
                <a:gd name="T54" fmla="*/ 17 w 87"/>
                <a:gd name="T55" fmla="*/ 10 h 95"/>
                <a:gd name="T56" fmla="*/ 22 w 87"/>
                <a:gd name="T57" fmla="*/ 6 h 95"/>
                <a:gd name="T58" fmla="*/ 28 w 87"/>
                <a:gd name="T59" fmla="*/ 3 h 95"/>
                <a:gd name="T60" fmla="*/ 34 w 87"/>
                <a:gd name="T61" fmla="*/ 1 h 95"/>
                <a:gd name="T62" fmla="*/ 41 w 87"/>
                <a:gd name="T63" fmla="*/ 0 h 95"/>
                <a:gd name="T64" fmla="*/ 48 w 87"/>
                <a:gd name="T65" fmla="*/ 0 h 95"/>
                <a:gd name="T66" fmla="*/ 54 w 87"/>
                <a:gd name="T67" fmla="*/ 2 h 95"/>
                <a:gd name="T68" fmla="*/ 60 w 87"/>
                <a:gd name="T69" fmla="*/ 4 h 95"/>
                <a:gd name="T70" fmla="*/ 65 w 87"/>
                <a:gd name="T71" fmla="*/ 7 h 95"/>
                <a:gd name="T72" fmla="*/ 70 w 87"/>
                <a:gd name="T73" fmla="*/ 11 h 95"/>
                <a:gd name="T74" fmla="*/ 75 w 87"/>
                <a:gd name="T75" fmla="*/ 16 h 95"/>
                <a:gd name="T76" fmla="*/ 79 w 87"/>
                <a:gd name="T77" fmla="*/ 21 h 95"/>
                <a:gd name="T78" fmla="*/ 82 w 87"/>
                <a:gd name="T79" fmla="*/ 27 h 95"/>
                <a:gd name="T80" fmla="*/ 84 w 87"/>
                <a:gd name="T81" fmla="*/ 33 h 95"/>
                <a:gd name="T82" fmla="*/ 87 w 87"/>
                <a:gd name="T83" fmla="*/ 40 h 95"/>
                <a:gd name="T84" fmla="*/ 87 w 87"/>
                <a:gd name="T85" fmla="*/ 48 h 9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7"/>
                <a:gd name="T130" fmla="*/ 0 h 95"/>
                <a:gd name="T131" fmla="*/ 87 w 87"/>
                <a:gd name="T132" fmla="*/ 95 h 9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7" h="95">
                  <a:moveTo>
                    <a:pt x="87" y="48"/>
                  </a:moveTo>
                  <a:lnTo>
                    <a:pt x="87" y="50"/>
                  </a:lnTo>
                  <a:lnTo>
                    <a:pt x="87" y="52"/>
                  </a:lnTo>
                  <a:lnTo>
                    <a:pt x="87" y="55"/>
                  </a:lnTo>
                  <a:lnTo>
                    <a:pt x="86" y="57"/>
                  </a:lnTo>
                  <a:lnTo>
                    <a:pt x="86" y="60"/>
                  </a:lnTo>
                  <a:lnTo>
                    <a:pt x="84" y="62"/>
                  </a:lnTo>
                  <a:lnTo>
                    <a:pt x="83" y="64"/>
                  </a:lnTo>
                  <a:lnTo>
                    <a:pt x="83" y="66"/>
                  </a:lnTo>
                  <a:lnTo>
                    <a:pt x="82" y="68"/>
                  </a:lnTo>
                  <a:lnTo>
                    <a:pt x="81" y="70"/>
                  </a:lnTo>
                  <a:lnTo>
                    <a:pt x="80" y="72"/>
                  </a:lnTo>
                  <a:lnTo>
                    <a:pt x="79" y="74"/>
                  </a:lnTo>
                  <a:lnTo>
                    <a:pt x="77" y="76"/>
                  </a:lnTo>
                  <a:lnTo>
                    <a:pt x="76" y="78"/>
                  </a:lnTo>
                  <a:lnTo>
                    <a:pt x="75" y="80"/>
                  </a:lnTo>
                  <a:lnTo>
                    <a:pt x="73" y="81"/>
                  </a:lnTo>
                  <a:lnTo>
                    <a:pt x="72" y="83"/>
                  </a:lnTo>
                  <a:lnTo>
                    <a:pt x="70" y="84"/>
                  </a:lnTo>
                  <a:lnTo>
                    <a:pt x="69" y="86"/>
                  </a:lnTo>
                  <a:lnTo>
                    <a:pt x="67" y="87"/>
                  </a:lnTo>
                  <a:lnTo>
                    <a:pt x="65" y="88"/>
                  </a:lnTo>
                  <a:lnTo>
                    <a:pt x="64" y="89"/>
                  </a:lnTo>
                  <a:lnTo>
                    <a:pt x="62" y="90"/>
                  </a:lnTo>
                  <a:lnTo>
                    <a:pt x="60" y="91"/>
                  </a:lnTo>
                  <a:lnTo>
                    <a:pt x="58" y="92"/>
                  </a:lnTo>
                  <a:lnTo>
                    <a:pt x="56" y="93"/>
                  </a:lnTo>
                  <a:lnTo>
                    <a:pt x="54" y="94"/>
                  </a:lnTo>
                  <a:lnTo>
                    <a:pt x="52" y="94"/>
                  </a:lnTo>
                  <a:lnTo>
                    <a:pt x="50" y="95"/>
                  </a:lnTo>
                  <a:lnTo>
                    <a:pt x="48" y="95"/>
                  </a:lnTo>
                  <a:lnTo>
                    <a:pt x="46" y="95"/>
                  </a:lnTo>
                  <a:lnTo>
                    <a:pt x="43" y="95"/>
                  </a:lnTo>
                  <a:lnTo>
                    <a:pt x="41" y="95"/>
                  </a:lnTo>
                  <a:lnTo>
                    <a:pt x="39" y="95"/>
                  </a:lnTo>
                  <a:lnTo>
                    <a:pt x="37" y="95"/>
                  </a:lnTo>
                  <a:lnTo>
                    <a:pt x="34" y="94"/>
                  </a:lnTo>
                  <a:lnTo>
                    <a:pt x="32" y="94"/>
                  </a:lnTo>
                  <a:lnTo>
                    <a:pt x="30" y="93"/>
                  </a:lnTo>
                  <a:lnTo>
                    <a:pt x="28" y="92"/>
                  </a:lnTo>
                  <a:lnTo>
                    <a:pt x="26" y="91"/>
                  </a:lnTo>
                  <a:lnTo>
                    <a:pt x="24" y="90"/>
                  </a:lnTo>
                  <a:lnTo>
                    <a:pt x="22" y="89"/>
                  </a:lnTo>
                  <a:lnTo>
                    <a:pt x="20" y="88"/>
                  </a:lnTo>
                  <a:lnTo>
                    <a:pt x="19" y="87"/>
                  </a:lnTo>
                  <a:lnTo>
                    <a:pt x="17" y="86"/>
                  </a:lnTo>
                  <a:lnTo>
                    <a:pt x="15" y="84"/>
                  </a:lnTo>
                  <a:lnTo>
                    <a:pt x="14" y="83"/>
                  </a:lnTo>
                  <a:lnTo>
                    <a:pt x="12" y="81"/>
                  </a:lnTo>
                  <a:lnTo>
                    <a:pt x="11" y="80"/>
                  </a:lnTo>
                  <a:lnTo>
                    <a:pt x="10" y="78"/>
                  </a:lnTo>
                  <a:lnTo>
                    <a:pt x="8" y="76"/>
                  </a:lnTo>
                  <a:lnTo>
                    <a:pt x="7" y="74"/>
                  </a:lnTo>
                  <a:lnTo>
                    <a:pt x="6" y="72"/>
                  </a:lnTo>
                  <a:lnTo>
                    <a:pt x="5" y="70"/>
                  </a:lnTo>
                  <a:lnTo>
                    <a:pt x="4" y="68"/>
                  </a:lnTo>
                  <a:lnTo>
                    <a:pt x="3" y="66"/>
                  </a:lnTo>
                  <a:lnTo>
                    <a:pt x="2" y="64"/>
                  </a:lnTo>
                  <a:lnTo>
                    <a:pt x="2" y="62"/>
                  </a:lnTo>
                  <a:lnTo>
                    <a:pt x="1" y="60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3" y="29"/>
                  </a:lnTo>
                  <a:lnTo>
                    <a:pt x="4" y="27"/>
                  </a:lnTo>
                  <a:lnTo>
                    <a:pt x="5" y="25"/>
                  </a:lnTo>
                  <a:lnTo>
                    <a:pt x="6" y="23"/>
                  </a:lnTo>
                  <a:lnTo>
                    <a:pt x="7" y="21"/>
                  </a:lnTo>
                  <a:lnTo>
                    <a:pt x="8" y="19"/>
                  </a:lnTo>
                  <a:lnTo>
                    <a:pt x="10" y="17"/>
                  </a:lnTo>
                  <a:lnTo>
                    <a:pt x="11" y="16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5" y="11"/>
                  </a:lnTo>
                  <a:lnTo>
                    <a:pt x="17" y="10"/>
                  </a:lnTo>
                  <a:lnTo>
                    <a:pt x="19" y="8"/>
                  </a:lnTo>
                  <a:lnTo>
                    <a:pt x="20" y="7"/>
                  </a:lnTo>
                  <a:lnTo>
                    <a:pt x="22" y="6"/>
                  </a:lnTo>
                  <a:lnTo>
                    <a:pt x="24" y="5"/>
                  </a:lnTo>
                  <a:lnTo>
                    <a:pt x="26" y="4"/>
                  </a:lnTo>
                  <a:lnTo>
                    <a:pt x="28" y="3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4" y="1"/>
                  </a:lnTo>
                  <a:lnTo>
                    <a:pt x="37" y="1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1"/>
                  </a:lnTo>
                  <a:lnTo>
                    <a:pt x="52" y="1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8" y="3"/>
                  </a:lnTo>
                  <a:lnTo>
                    <a:pt x="60" y="4"/>
                  </a:lnTo>
                  <a:lnTo>
                    <a:pt x="62" y="5"/>
                  </a:lnTo>
                  <a:lnTo>
                    <a:pt x="64" y="6"/>
                  </a:lnTo>
                  <a:lnTo>
                    <a:pt x="65" y="7"/>
                  </a:lnTo>
                  <a:lnTo>
                    <a:pt x="67" y="8"/>
                  </a:lnTo>
                  <a:lnTo>
                    <a:pt x="69" y="10"/>
                  </a:lnTo>
                  <a:lnTo>
                    <a:pt x="70" y="11"/>
                  </a:lnTo>
                  <a:lnTo>
                    <a:pt x="72" y="12"/>
                  </a:lnTo>
                  <a:lnTo>
                    <a:pt x="73" y="14"/>
                  </a:lnTo>
                  <a:lnTo>
                    <a:pt x="75" y="16"/>
                  </a:lnTo>
                  <a:lnTo>
                    <a:pt x="76" y="17"/>
                  </a:lnTo>
                  <a:lnTo>
                    <a:pt x="77" y="19"/>
                  </a:lnTo>
                  <a:lnTo>
                    <a:pt x="79" y="21"/>
                  </a:lnTo>
                  <a:lnTo>
                    <a:pt x="80" y="23"/>
                  </a:lnTo>
                  <a:lnTo>
                    <a:pt x="81" y="25"/>
                  </a:lnTo>
                  <a:lnTo>
                    <a:pt x="82" y="27"/>
                  </a:lnTo>
                  <a:lnTo>
                    <a:pt x="83" y="29"/>
                  </a:lnTo>
                  <a:lnTo>
                    <a:pt x="83" y="31"/>
                  </a:lnTo>
                  <a:lnTo>
                    <a:pt x="84" y="33"/>
                  </a:lnTo>
                  <a:lnTo>
                    <a:pt x="86" y="36"/>
                  </a:lnTo>
                  <a:lnTo>
                    <a:pt x="86" y="38"/>
                  </a:lnTo>
                  <a:lnTo>
                    <a:pt x="87" y="40"/>
                  </a:lnTo>
                  <a:lnTo>
                    <a:pt x="87" y="43"/>
                  </a:lnTo>
                  <a:lnTo>
                    <a:pt x="87" y="45"/>
                  </a:lnTo>
                  <a:lnTo>
                    <a:pt x="87" y="48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20" name="Freeform 144"/>
            <p:cNvSpPr>
              <a:spLocks/>
            </p:cNvSpPr>
            <p:nvPr/>
          </p:nvSpPr>
          <p:spPr bwMode="auto">
            <a:xfrm>
              <a:off x="3862" y="8381"/>
              <a:ext cx="208" cy="15"/>
            </a:xfrm>
            <a:custGeom>
              <a:avLst/>
              <a:gdLst>
                <a:gd name="T0" fmla="*/ 0 w 208"/>
                <a:gd name="T1" fmla="*/ 7 h 15"/>
                <a:gd name="T2" fmla="*/ 6 w 208"/>
                <a:gd name="T3" fmla="*/ 15 h 15"/>
                <a:gd name="T4" fmla="*/ 208 w 208"/>
                <a:gd name="T5" fmla="*/ 15 h 15"/>
                <a:gd name="T6" fmla="*/ 208 w 208"/>
                <a:gd name="T7" fmla="*/ 0 h 15"/>
                <a:gd name="T8" fmla="*/ 6 w 208"/>
                <a:gd name="T9" fmla="*/ 0 h 15"/>
                <a:gd name="T10" fmla="*/ 0 w 208"/>
                <a:gd name="T11" fmla="*/ 7 h 15"/>
                <a:gd name="T12" fmla="*/ 0 w 208"/>
                <a:gd name="T13" fmla="*/ 15 h 15"/>
                <a:gd name="T14" fmla="*/ 6 w 208"/>
                <a:gd name="T15" fmla="*/ 15 h 15"/>
                <a:gd name="T16" fmla="*/ 0 w 208"/>
                <a:gd name="T17" fmla="*/ 7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15"/>
                <a:gd name="T29" fmla="*/ 208 w 208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15">
                  <a:moveTo>
                    <a:pt x="0" y="7"/>
                  </a:moveTo>
                  <a:lnTo>
                    <a:pt x="6" y="15"/>
                  </a:lnTo>
                  <a:lnTo>
                    <a:pt x="208" y="15"/>
                  </a:lnTo>
                  <a:lnTo>
                    <a:pt x="208" y="0"/>
                  </a:lnTo>
                  <a:lnTo>
                    <a:pt x="6" y="0"/>
                  </a:lnTo>
                  <a:lnTo>
                    <a:pt x="0" y="7"/>
                  </a:lnTo>
                  <a:lnTo>
                    <a:pt x="0" y="15"/>
                  </a:lnTo>
                  <a:lnTo>
                    <a:pt x="6" y="1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21" name="Freeform 145"/>
            <p:cNvSpPr>
              <a:spLocks/>
            </p:cNvSpPr>
            <p:nvPr/>
          </p:nvSpPr>
          <p:spPr bwMode="auto">
            <a:xfrm>
              <a:off x="3862" y="8267"/>
              <a:ext cx="13" cy="122"/>
            </a:xfrm>
            <a:custGeom>
              <a:avLst/>
              <a:gdLst>
                <a:gd name="T0" fmla="*/ 6 w 13"/>
                <a:gd name="T1" fmla="*/ 0 h 122"/>
                <a:gd name="T2" fmla="*/ 0 w 13"/>
                <a:gd name="T3" fmla="*/ 7 h 122"/>
                <a:gd name="T4" fmla="*/ 0 w 13"/>
                <a:gd name="T5" fmla="*/ 122 h 122"/>
                <a:gd name="T6" fmla="*/ 13 w 13"/>
                <a:gd name="T7" fmla="*/ 122 h 122"/>
                <a:gd name="T8" fmla="*/ 13 w 13"/>
                <a:gd name="T9" fmla="*/ 7 h 122"/>
                <a:gd name="T10" fmla="*/ 6 w 13"/>
                <a:gd name="T11" fmla="*/ 0 h 122"/>
                <a:gd name="T12" fmla="*/ 0 w 13"/>
                <a:gd name="T13" fmla="*/ 0 h 122"/>
                <a:gd name="T14" fmla="*/ 0 w 13"/>
                <a:gd name="T15" fmla="*/ 7 h 122"/>
                <a:gd name="T16" fmla="*/ 6 w 13"/>
                <a:gd name="T17" fmla="*/ 0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22"/>
                <a:gd name="T29" fmla="*/ 13 w 13"/>
                <a:gd name="T30" fmla="*/ 122 h 12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22">
                  <a:moveTo>
                    <a:pt x="6" y="0"/>
                  </a:moveTo>
                  <a:lnTo>
                    <a:pt x="0" y="7"/>
                  </a:lnTo>
                  <a:lnTo>
                    <a:pt x="0" y="122"/>
                  </a:lnTo>
                  <a:lnTo>
                    <a:pt x="13" y="122"/>
                  </a:lnTo>
                  <a:lnTo>
                    <a:pt x="13" y="7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22" name="Freeform 146"/>
            <p:cNvSpPr>
              <a:spLocks/>
            </p:cNvSpPr>
            <p:nvPr/>
          </p:nvSpPr>
          <p:spPr bwMode="auto">
            <a:xfrm>
              <a:off x="3869" y="8267"/>
              <a:ext cx="207" cy="14"/>
            </a:xfrm>
            <a:custGeom>
              <a:avLst/>
              <a:gdLst>
                <a:gd name="T0" fmla="*/ 207 w 207"/>
                <a:gd name="T1" fmla="*/ 7 h 14"/>
                <a:gd name="T2" fmla="*/ 201 w 207"/>
                <a:gd name="T3" fmla="*/ 0 h 14"/>
                <a:gd name="T4" fmla="*/ 0 w 207"/>
                <a:gd name="T5" fmla="*/ 0 h 14"/>
                <a:gd name="T6" fmla="*/ 0 w 207"/>
                <a:gd name="T7" fmla="*/ 14 h 14"/>
                <a:gd name="T8" fmla="*/ 201 w 207"/>
                <a:gd name="T9" fmla="*/ 14 h 14"/>
                <a:gd name="T10" fmla="*/ 207 w 207"/>
                <a:gd name="T11" fmla="*/ 7 h 14"/>
                <a:gd name="T12" fmla="*/ 207 w 207"/>
                <a:gd name="T13" fmla="*/ 0 h 14"/>
                <a:gd name="T14" fmla="*/ 201 w 207"/>
                <a:gd name="T15" fmla="*/ 0 h 14"/>
                <a:gd name="T16" fmla="*/ 207 w 207"/>
                <a:gd name="T17" fmla="*/ 7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7"/>
                <a:gd name="T28" fmla="*/ 0 h 14"/>
                <a:gd name="T29" fmla="*/ 207 w 207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7" h="14">
                  <a:moveTo>
                    <a:pt x="207" y="7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201" y="14"/>
                  </a:lnTo>
                  <a:lnTo>
                    <a:pt x="207" y="7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207" y="7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23" name="Rectangle 147"/>
            <p:cNvSpPr>
              <a:spLocks noChangeArrowheads="1"/>
            </p:cNvSpPr>
            <p:nvPr/>
          </p:nvSpPr>
          <p:spPr bwMode="auto">
            <a:xfrm>
              <a:off x="4063" y="8274"/>
              <a:ext cx="13" cy="115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44" name="Rectangle 148"/>
          <p:cNvSpPr>
            <a:spLocks noChangeArrowheads="1"/>
          </p:cNvSpPr>
          <p:nvPr/>
        </p:nvSpPr>
        <p:spPr bwMode="auto">
          <a:xfrm>
            <a:off x="7888288" y="2219325"/>
            <a:ext cx="6858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  </a:t>
            </a:r>
            <a:r>
              <a:rPr lang="ko-KR" altLang="en-US" sz="900">
                <a:solidFill>
                  <a:srgbClr val="000000"/>
                </a:solidFill>
              </a:rPr>
              <a:t>피난방화문</a:t>
            </a:r>
            <a:endParaRPr lang="ko-KR" altLang="en-US" sz="1600"/>
          </a:p>
        </p:txBody>
      </p:sp>
      <p:grpSp>
        <p:nvGrpSpPr>
          <p:cNvPr id="14" name="Group 149"/>
          <p:cNvGrpSpPr>
            <a:grpSpLocks/>
          </p:cNvGrpSpPr>
          <p:nvPr/>
        </p:nvGrpSpPr>
        <p:grpSpPr bwMode="auto">
          <a:xfrm>
            <a:off x="8070850" y="1927225"/>
            <a:ext cx="449263" cy="279400"/>
            <a:chOff x="5291" y="8250"/>
            <a:chExt cx="295" cy="158"/>
          </a:xfrm>
        </p:grpSpPr>
        <p:sp>
          <p:nvSpPr>
            <p:cNvPr id="17607" name="Freeform 150"/>
            <p:cNvSpPr>
              <a:spLocks/>
            </p:cNvSpPr>
            <p:nvPr/>
          </p:nvSpPr>
          <p:spPr bwMode="auto">
            <a:xfrm>
              <a:off x="5298" y="8257"/>
              <a:ext cx="281" cy="144"/>
            </a:xfrm>
            <a:custGeom>
              <a:avLst/>
              <a:gdLst>
                <a:gd name="T0" fmla="*/ 281 w 281"/>
                <a:gd name="T1" fmla="*/ 125 h 144"/>
                <a:gd name="T2" fmla="*/ 280 w 281"/>
                <a:gd name="T3" fmla="*/ 129 h 144"/>
                <a:gd name="T4" fmla="*/ 279 w 281"/>
                <a:gd name="T5" fmla="*/ 133 h 144"/>
                <a:gd name="T6" fmla="*/ 277 w 281"/>
                <a:gd name="T7" fmla="*/ 136 h 144"/>
                <a:gd name="T8" fmla="*/ 274 w 281"/>
                <a:gd name="T9" fmla="*/ 139 h 144"/>
                <a:gd name="T10" fmla="*/ 271 w 281"/>
                <a:gd name="T11" fmla="*/ 141 h 144"/>
                <a:gd name="T12" fmla="*/ 267 w 281"/>
                <a:gd name="T13" fmla="*/ 143 h 144"/>
                <a:gd name="T14" fmla="*/ 264 w 281"/>
                <a:gd name="T15" fmla="*/ 144 h 144"/>
                <a:gd name="T16" fmla="*/ 18 w 281"/>
                <a:gd name="T17" fmla="*/ 144 h 144"/>
                <a:gd name="T18" fmla="*/ 15 w 281"/>
                <a:gd name="T19" fmla="*/ 144 h 144"/>
                <a:gd name="T20" fmla="*/ 11 w 281"/>
                <a:gd name="T21" fmla="*/ 142 h 144"/>
                <a:gd name="T22" fmla="*/ 8 w 281"/>
                <a:gd name="T23" fmla="*/ 140 h 144"/>
                <a:gd name="T24" fmla="*/ 5 w 281"/>
                <a:gd name="T25" fmla="*/ 138 h 144"/>
                <a:gd name="T26" fmla="*/ 3 w 281"/>
                <a:gd name="T27" fmla="*/ 135 h 144"/>
                <a:gd name="T28" fmla="*/ 1 w 281"/>
                <a:gd name="T29" fmla="*/ 131 h 144"/>
                <a:gd name="T30" fmla="*/ 0 w 281"/>
                <a:gd name="T31" fmla="*/ 127 h 144"/>
                <a:gd name="T32" fmla="*/ 0 w 281"/>
                <a:gd name="T33" fmla="*/ 123 h 144"/>
                <a:gd name="T34" fmla="*/ 0 w 281"/>
                <a:gd name="T35" fmla="*/ 19 h 144"/>
                <a:gd name="T36" fmla="*/ 1 w 281"/>
                <a:gd name="T37" fmla="*/ 15 h 144"/>
                <a:gd name="T38" fmla="*/ 2 w 281"/>
                <a:gd name="T39" fmla="*/ 11 h 144"/>
                <a:gd name="T40" fmla="*/ 4 w 281"/>
                <a:gd name="T41" fmla="*/ 8 h 144"/>
                <a:gd name="T42" fmla="*/ 7 w 281"/>
                <a:gd name="T43" fmla="*/ 5 h 144"/>
                <a:gd name="T44" fmla="*/ 9 w 281"/>
                <a:gd name="T45" fmla="*/ 3 h 144"/>
                <a:gd name="T46" fmla="*/ 13 w 281"/>
                <a:gd name="T47" fmla="*/ 1 h 144"/>
                <a:gd name="T48" fmla="*/ 16 w 281"/>
                <a:gd name="T49" fmla="*/ 0 h 144"/>
                <a:gd name="T50" fmla="*/ 262 w 281"/>
                <a:gd name="T51" fmla="*/ 0 h 144"/>
                <a:gd name="T52" fmla="*/ 266 w 281"/>
                <a:gd name="T53" fmla="*/ 0 h 144"/>
                <a:gd name="T54" fmla="*/ 269 w 281"/>
                <a:gd name="T55" fmla="*/ 2 h 144"/>
                <a:gd name="T56" fmla="*/ 272 w 281"/>
                <a:gd name="T57" fmla="*/ 4 h 144"/>
                <a:gd name="T58" fmla="*/ 276 w 281"/>
                <a:gd name="T59" fmla="*/ 6 h 144"/>
                <a:gd name="T60" fmla="*/ 278 w 281"/>
                <a:gd name="T61" fmla="*/ 9 h 144"/>
                <a:gd name="T62" fmla="*/ 280 w 281"/>
                <a:gd name="T63" fmla="*/ 13 h 144"/>
                <a:gd name="T64" fmla="*/ 281 w 281"/>
                <a:gd name="T65" fmla="*/ 17 h 144"/>
                <a:gd name="T66" fmla="*/ 281 w 281"/>
                <a:gd name="T67" fmla="*/ 21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81"/>
                <a:gd name="T103" fmla="*/ 0 h 144"/>
                <a:gd name="T104" fmla="*/ 281 w 281"/>
                <a:gd name="T105" fmla="*/ 144 h 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81" h="144">
                  <a:moveTo>
                    <a:pt x="281" y="123"/>
                  </a:moveTo>
                  <a:lnTo>
                    <a:pt x="281" y="125"/>
                  </a:lnTo>
                  <a:lnTo>
                    <a:pt x="281" y="127"/>
                  </a:lnTo>
                  <a:lnTo>
                    <a:pt x="280" y="129"/>
                  </a:lnTo>
                  <a:lnTo>
                    <a:pt x="280" y="131"/>
                  </a:lnTo>
                  <a:lnTo>
                    <a:pt x="279" y="133"/>
                  </a:lnTo>
                  <a:lnTo>
                    <a:pt x="278" y="135"/>
                  </a:lnTo>
                  <a:lnTo>
                    <a:pt x="277" y="136"/>
                  </a:lnTo>
                  <a:lnTo>
                    <a:pt x="276" y="138"/>
                  </a:lnTo>
                  <a:lnTo>
                    <a:pt x="274" y="139"/>
                  </a:lnTo>
                  <a:lnTo>
                    <a:pt x="272" y="140"/>
                  </a:lnTo>
                  <a:lnTo>
                    <a:pt x="271" y="141"/>
                  </a:lnTo>
                  <a:lnTo>
                    <a:pt x="269" y="142"/>
                  </a:lnTo>
                  <a:lnTo>
                    <a:pt x="267" y="143"/>
                  </a:lnTo>
                  <a:lnTo>
                    <a:pt x="266" y="144"/>
                  </a:lnTo>
                  <a:lnTo>
                    <a:pt x="264" y="144"/>
                  </a:lnTo>
                  <a:lnTo>
                    <a:pt x="262" y="144"/>
                  </a:lnTo>
                  <a:lnTo>
                    <a:pt x="18" y="144"/>
                  </a:lnTo>
                  <a:lnTo>
                    <a:pt x="16" y="144"/>
                  </a:lnTo>
                  <a:lnTo>
                    <a:pt x="15" y="144"/>
                  </a:lnTo>
                  <a:lnTo>
                    <a:pt x="13" y="143"/>
                  </a:lnTo>
                  <a:lnTo>
                    <a:pt x="11" y="142"/>
                  </a:lnTo>
                  <a:lnTo>
                    <a:pt x="9" y="141"/>
                  </a:lnTo>
                  <a:lnTo>
                    <a:pt x="8" y="140"/>
                  </a:lnTo>
                  <a:lnTo>
                    <a:pt x="7" y="139"/>
                  </a:lnTo>
                  <a:lnTo>
                    <a:pt x="5" y="138"/>
                  </a:lnTo>
                  <a:lnTo>
                    <a:pt x="4" y="136"/>
                  </a:lnTo>
                  <a:lnTo>
                    <a:pt x="3" y="135"/>
                  </a:lnTo>
                  <a:lnTo>
                    <a:pt x="2" y="133"/>
                  </a:lnTo>
                  <a:lnTo>
                    <a:pt x="1" y="131"/>
                  </a:lnTo>
                  <a:lnTo>
                    <a:pt x="1" y="129"/>
                  </a:lnTo>
                  <a:lnTo>
                    <a:pt x="0" y="127"/>
                  </a:lnTo>
                  <a:lnTo>
                    <a:pt x="0" y="125"/>
                  </a:lnTo>
                  <a:lnTo>
                    <a:pt x="0" y="1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2" y="11"/>
                  </a:lnTo>
                  <a:lnTo>
                    <a:pt x="3" y="9"/>
                  </a:lnTo>
                  <a:lnTo>
                    <a:pt x="4" y="8"/>
                  </a:lnTo>
                  <a:lnTo>
                    <a:pt x="5" y="6"/>
                  </a:lnTo>
                  <a:lnTo>
                    <a:pt x="7" y="5"/>
                  </a:lnTo>
                  <a:lnTo>
                    <a:pt x="8" y="4"/>
                  </a:lnTo>
                  <a:lnTo>
                    <a:pt x="9" y="3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262" y="0"/>
                  </a:lnTo>
                  <a:lnTo>
                    <a:pt x="264" y="0"/>
                  </a:lnTo>
                  <a:lnTo>
                    <a:pt x="266" y="0"/>
                  </a:lnTo>
                  <a:lnTo>
                    <a:pt x="267" y="1"/>
                  </a:lnTo>
                  <a:lnTo>
                    <a:pt x="269" y="2"/>
                  </a:lnTo>
                  <a:lnTo>
                    <a:pt x="271" y="3"/>
                  </a:lnTo>
                  <a:lnTo>
                    <a:pt x="272" y="4"/>
                  </a:lnTo>
                  <a:lnTo>
                    <a:pt x="274" y="5"/>
                  </a:lnTo>
                  <a:lnTo>
                    <a:pt x="276" y="6"/>
                  </a:lnTo>
                  <a:lnTo>
                    <a:pt x="277" y="8"/>
                  </a:lnTo>
                  <a:lnTo>
                    <a:pt x="278" y="9"/>
                  </a:lnTo>
                  <a:lnTo>
                    <a:pt x="279" y="11"/>
                  </a:lnTo>
                  <a:lnTo>
                    <a:pt x="280" y="13"/>
                  </a:lnTo>
                  <a:lnTo>
                    <a:pt x="280" y="15"/>
                  </a:lnTo>
                  <a:lnTo>
                    <a:pt x="281" y="17"/>
                  </a:lnTo>
                  <a:lnTo>
                    <a:pt x="281" y="19"/>
                  </a:lnTo>
                  <a:lnTo>
                    <a:pt x="281" y="21"/>
                  </a:lnTo>
                  <a:lnTo>
                    <a:pt x="281" y="123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08" name="Freeform 151"/>
            <p:cNvSpPr>
              <a:spLocks/>
            </p:cNvSpPr>
            <p:nvPr/>
          </p:nvSpPr>
          <p:spPr bwMode="auto">
            <a:xfrm>
              <a:off x="5291" y="8250"/>
              <a:ext cx="295" cy="158"/>
            </a:xfrm>
            <a:custGeom>
              <a:avLst/>
              <a:gdLst>
                <a:gd name="T0" fmla="*/ 288 w 295"/>
                <a:gd name="T1" fmla="*/ 134 h 158"/>
                <a:gd name="T2" fmla="*/ 279 w 295"/>
                <a:gd name="T3" fmla="*/ 136 h 158"/>
                <a:gd name="T4" fmla="*/ 279 w 295"/>
                <a:gd name="T5" fmla="*/ 137 h 158"/>
                <a:gd name="T6" fmla="*/ 278 w 295"/>
                <a:gd name="T7" fmla="*/ 138 h 158"/>
                <a:gd name="T8" fmla="*/ 279 w 295"/>
                <a:gd name="T9" fmla="*/ 139 h 158"/>
                <a:gd name="T10" fmla="*/ 278 w 295"/>
                <a:gd name="T11" fmla="*/ 148 h 158"/>
                <a:gd name="T12" fmla="*/ 268 w 295"/>
                <a:gd name="T13" fmla="*/ 146 h 158"/>
                <a:gd name="T14" fmla="*/ 271 w 295"/>
                <a:gd name="T15" fmla="*/ 144 h 158"/>
                <a:gd name="T16" fmla="*/ 22 w 295"/>
                <a:gd name="T17" fmla="*/ 151 h 158"/>
                <a:gd name="T18" fmla="*/ 16 w 295"/>
                <a:gd name="T19" fmla="*/ 148 h 158"/>
                <a:gd name="T20" fmla="*/ 15 w 295"/>
                <a:gd name="T21" fmla="*/ 139 h 158"/>
                <a:gd name="T22" fmla="*/ 16 w 295"/>
                <a:gd name="T23" fmla="*/ 138 h 158"/>
                <a:gd name="T24" fmla="*/ 15 w 295"/>
                <a:gd name="T25" fmla="*/ 137 h 158"/>
                <a:gd name="T26" fmla="*/ 15 w 295"/>
                <a:gd name="T27" fmla="*/ 136 h 158"/>
                <a:gd name="T28" fmla="*/ 14 w 295"/>
                <a:gd name="T29" fmla="*/ 134 h 158"/>
                <a:gd name="T30" fmla="*/ 14 w 295"/>
                <a:gd name="T31" fmla="*/ 24 h 158"/>
                <a:gd name="T32" fmla="*/ 14 w 295"/>
                <a:gd name="T33" fmla="*/ 25 h 158"/>
                <a:gd name="T34" fmla="*/ 14 w 295"/>
                <a:gd name="T35" fmla="*/ 23 h 158"/>
                <a:gd name="T36" fmla="*/ 16 w 295"/>
                <a:gd name="T37" fmla="*/ 20 h 158"/>
                <a:gd name="T38" fmla="*/ 17 w 295"/>
                <a:gd name="T39" fmla="*/ 18 h 158"/>
                <a:gd name="T40" fmla="*/ 21 w 295"/>
                <a:gd name="T41" fmla="*/ 15 h 158"/>
                <a:gd name="T42" fmla="*/ 25 w 295"/>
                <a:gd name="T43" fmla="*/ 13 h 158"/>
                <a:gd name="T44" fmla="*/ 269 w 295"/>
                <a:gd name="T45" fmla="*/ 14 h 158"/>
                <a:gd name="T46" fmla="*/ 268 w 295"/>
                <a:gd name="T47" fmla="*/ 12 h 158"/>
                <a:gd name="T48" fmla="*/ 278 w 295"/>
                <a:gd name="T49" fmla="*/ 10 h 158"/>
                <a:gd name="T50" fmla="*/ 279 w 295"/>
                <a:gd name="T51" fmla="*/ 19 h 158"/>
                <a:gd name="T52" fmla="*/ 278 w 295"/>
                <a:gd name="T53" fmla="*/ 20 h 158"/>
                <a:gd name="T54" fmla="*/ 279 w 295"/>
                <a:gd name="T55" fmla="*/ 21 h 158"/>
                <a:gd name="T56" fmla="*/ 279 w 295"/>
                <a:gd name="T57" fmla="*/ 22 h 158"/>
                <a:gd name="T58" fmla="*/ 281 w 295"/>
                <a:gd name="T59" fmla="*/ 24 h 158"/>
                <a:gd name="T60" fmla="*/ 295 w 295"/>
                <a:gd name="T61" fmla="*/ 28 h 158"/>
                <a:gd name="T62" fmla="*/ 294 w 295"/>
                <a:gd name="T63" fmla="*/ 21 h 158"/>
                <a:gd name="T64" fmla="*/ 294 w 295"/>
                <a:gd name="T65" fmla="*/ 20 h 158"/>
                <a:gd name="T66" fmla="*/ 290 w 295"/>
                <a:gd name="T67" fmla="*/ 11 h 158"/>
                <a:gd name="T68" fmla="*/ 289 w 295"/>
                <a:gd name="T69" fmla="*/ 10 h 158"/>
                <a:gd name="T70" fmla="*/ 286 w 295"/>
                <a:gd name="T71" fmla="*/ 7 h 158"/>
                <a:gd name="T72" fmla="*/ 277 w 295"/>
                <a:gd name="T73" fmla="*/ 2 h 158"/>
                <a:gd name="T74" fmla="*/ 273 w 295"/>
                <a:gd name="T75" fmla="*/ 0 h 158"/>
                <a:gd name="T76" fmla="*/ 22 w 295"/>
                <a:gd name="T77" fmla="*/ 0 h 158"/>
                <a:gd name="T78" fmla="*/ 15 w 295"/>
                <a:gd name="T79" fmla="*/ 3 h 158"/>
                <a:gd name="T80" fmla="*/ 14 w 295"/>
                <a:gd name="T81" fmla="*/ 12 h 158"/>
                <a:gd name="T82" fmla="*/ 5 w 295"/>
                <a:gd name="T83" fmla="*/ 12 h 158"/>
                <a:gd name="T84" fmla="*/ 4 w 295"/>
                <a:gd name="T85" fmla="*/ 13 h 158"/>
                <a:gd name="T86" fmla="*/ 1 w 295"/>
                <a:gd name="T87" fmla="*/ 20 h 158"/>
                <a:gd name="T88" fmla="*/ 1 w 295"/>
                <a:gd name="T89" fmla="*/ 21 h 158"/>
                <a:gd name="T90" fmla="*/ 0 w 295"/>
                <a:gd name="T91" fmla="*/ 130 h 158"/>
                <a:gd name="T92" fmla="*/ 1 w 295"/>
                <a:gd name="T93" fmla="*/ 137 h 158"/>
                <a:gd name="T94" fmla="*/ 1 w 295"/>
                <a:gd name="T95" fmla="*/ 138 h 158"/>
                <a:gd name="T96" fmla="*/ 5 w 295"/>
                <a:gd name="T97" fmla="*/ 147 h 158"/>
                <a:gd name="T98" fmla="*/ 6 w 295"/>
                <a:gd name="T99" fmla="*/ 148 h 158"/>
                <a:gd name="T100" fmla="*/ 9 w 295"/>
                <a:gd name="T101" fmla="*/ 151 h 158"/>
                <a:gd name="T102" fmla="*/ 17 w 295"/>
                <a:gd name="T103" fmla="*/ 156 h 158"/>
                <a:gd name="T104" fmla="*/ 25 w 295"/>
                <a:gd name="T105" fmla="*/ 158 h 158"/>
                <a:gd name="T106" fmla="*/ 276 w 295"/>
                <a:gd name="T107" fmla="*/ 157 h 158"/>
                <a:gd name="T108" fmla="*/ 279 w 295"/>
                <a:gd name="T109" fmla="*/ 155 h 158"/>
                <a:gd name="T110" fmla="*/ 281 w 295"/>
                <a:gd name="T111" fmla="*/ 146 h 158"/>
                <a:gd name="T112" fmla="*/ 290 w 295"/>
                <a:gd name="T113" fmla="*/ 146 h 158"/>
                <a:gd name="T114" fmla="*/ 291 w 295"/>
                <a:gd name="T115" fmla="*/ 145 h 158"/>
                <a:gd name="T116" fmla="*/ 294 w 295"/>
                <a:gd name="T117" fmla="*/ 138 h 158"/>
                <a:gd name="T118" fmla="*/ 294 w 295"/>
                <a:gd name="T119" fmla="*/ 137 h 1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95"/>
                <a:gd name="T181" fmla="*/ 0 h 158"/>
                <a:gd name="T182" fmla="*/ 295 w 295"/>
                <a:gd name="T183" fmla="*/ 158 h 1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95" h="158">
                  <a:moveTo>
                    <a:pt x="295" y="130"/>
                  </a:moveTo>
                  <a:lnTo>
                    <a:pt x="281" y="130"/>
                  </a:lnTo>
                  <a:lnTo>
                    <a:pt x="281" y="132"/>
                  </a:lnTo>
                  <a:lnTo>
                    <a:pt x="281" y="134"/>
                  </a:lnTo>
                  <a:lnTo>
                    <a:pt x="288" y="134"/>
                  </a:lnTo>
                  <a:lnTo>
                    <a:pt x="282" y="131"/>
                  </a:lnTo>
                  <a:lnTo>
                    <a:pt x="281" y="133"/>
                  </a:lnTo>
                  <a:lnTo>
                    <a:pt x="279" y="136"/>
                  </a:lnTo>
                  <a:lnTo>
                    <a:pt x="279" y="138"/>
                  </a:lnTo>
                  <a:lnTo>
                    <a:pt x="287" y="138"/>
                  </a:lnTo>
                  <a:lnTo>
                    <a:pt x="281" y="135"/>
                  </a:lnTo>
                  <a:lnTo>
                    <a:pt x="279" y="137"/>
                  </a:lnTo>
                  <a:lnTo>
                    <a:pt x="278" y="139"/>
                  </a:lnTo>
                  <a:lnTo>
                    <a:pt x="285" y="142"/>
                  </a:lnTo>
                  <a:lnTo>
                    <a:pt x="279" y="137"/>
                  </a:lnTo>
                  <a:lnTo>
                    <a:pt x="278" y="138"/>
                  </a:lnTo>
                  <a:lnTo>
                    <a:pt x="277" y="140"/>
                  </a:lnTo>
                  <a:lnTo>
                    <a:pt x="276" y="142"/>
                  </a:lnTo>
                  <a:lnTo>
                    <a:pt x="283" y="145"/>
                  </a:lnTo>
                  <a:lnTo>
                    <a:pt x="277" y="140"/>
                  </a:lnTo>
                  <a:lnTo>
                    <a:pt x="279" y="139"/>
                  </a:lnTo>
                  <a:lnTo>
                    <a:pt x="277" y="140"/>
                  </a:lnTo>
                  <a:lnTo>
                    <a:pt x="275" y="141"/>
                  </a:lnTo>
                  <a:lnTo>
                    <a:pt x="274" y="142"/>
                  </a:lnTo>
                  <a:lnTo>
                    <a:pt x="273" y="143"/>
                  </a:lnTo>
                  <a:lnTo>
                    <a:pt x="278" y="148"/>
                  </a:lnTo>
                  <a:lnTo>
                    <a:pt x="275" y="142"/>
                  </a:lnTo>
                  <a:lnTo>
                    <a:pt x="273" y="143"/>
                  </a:lnTo>
                  <a:lnTo>
                    <a:pt x="271" y="144"/>
                  </a:lnTo>
                  <a:lnTo>
                    <a:pt x="269" y="145"/>
                  </a:lnTo>
                  <a:lnTo>
                    <a:pt x="268" y="146"/>
                  </a:lnTo>
                  <a:lnTo>
                    <a:pt x="273" y="151"/>
                  </a:lnTo>
                  <a:lnTo>
                    <a:pt x="273" y="144"/>
                  </a:lnTo>
                  <a:lnTo>
                    <a:pt x="270" y="145"/>
                  </a:lnTo>
                  <a:lnTo>
                    <a:pt x="273" y="144"/>
                  </a:lnTo>
                  <a:lnTo>
                    <a:pt x="271" y="144"/>
                  </a:lnTo>
                  <a:lnTo>
                    <a:pt x="269" y="144"/>
                  </a:lnTo>
                  <a:lnTo>
                    <a:pt x="25" y="144"/>
                  </a:lnTo>
                  <a:lnTo>
                    <a:pt x="23" y="144"/>
                  </a:lnTo>
                  <a:lnTo>
                    <a:pt x="22" y="144"/>
                  </a:lnTo>
                  <a:lnTo>
                    <a:pt x="22" y="151"/>
                  </a:lnTo>
                  <a:lnTo>
                    <a:pt x="25" y="145"/>
                  </a:lnTo>
                  <a:lnTo>
                    <a:pt x="23" y="144"/>
                  </a:lnTo>
                  <a:lnTo>
                    <a:pt x="21" y="143"/>
                  </a:lnTo>
                  <a:lnTo>
                    <a:pt x="19" y="142"/>
                  </a:lnTo>
                  <a:lnTo>
                    <a:pt x="16" y="148"/>
                  </a:lnTo>
                  <a:lnTo>
                    <a:pt x="21" y="143"/>
                  </a:lnTo>
                  <a:lnTo>
                    <a:pt x="20" y="142"/>
                  </a:lnTo>
                  <a:lnTo>
                    <a:pt x="19" y="141"/>
                  </a:lnTo>
                  <a:lnTo>
                    <a:pt x="17" y="140"/>
                  </a:lnTo>
                  <a:lnTo>
                    <a:pt x="15" y="139"/>
                  </a:lnTo>
                  <a:lnTo>
                    <a:pt x="12" y="145"/>
                  </a:lnTo>
                  <a:lnTo>
                    <a:pt x="17" y="140"/>
                  </a:lnTo>
                  <a:lnTo>
                    <a:pt x="18" y="142"/>
                  </a:lnTo>
                  <a:lnTo>
                    <a:pt x="17" y="140"/>
                  </a:lnTo>
                  <a:lnTo>
                    <a:pt x="16" y="138"/>
                  </a:lnTo>
                  <a:lnTo>
                    <a:pt x="15" y="137"/>
                  </a:lnTo>
                  <a:lnTo>
                    <a:pt x="10" y="142"/>
                  </a:lnTo>
                  <a:lnTo>
                    <a:pt x="16" y="139"/>
                  </a:lnTo>
                  <a:lnTo>
                    <a:pt x="15" y="137"/>
                  </a:lnTo>
                  <a:lnTo>
                    <a:pt x="14" y="135"/>
                  </a:lnTo>
                  <a:lnTo>
                    <a:pt x="8" y="138"/>
                  </a:lnTo>
                  <a:lnTo>
                    <a:pt x="15" y="138"/>
                  </a:lnTo>
                  <a:lnTo>
                    <a:pt x="15" y="136"/>
                  </a:lnTo>
                  <a:lnTo>
                    <a:pt x="14" y="133"/>
                  </a:lnTo>
                  <a:lnTo>
                    <a:pt x="13" y="131"/>
                  </a:lnTo>
                  <a:lnTo>
                    <a:pt x="7" y="134"/>
                  </a:lnTo>
                  <a:lnTo>
                    <a:pt x="14" y="134"/>
                  </a:lnTo>
                  <a:lnTo>
                    <a:pt x="14" y="132"/>
                  </a:lnTo>
                  <a:lnTo>
                    <a:pt x="14" y="130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4" y="24"/>
                  </a:lnTo>
                  <a:lnTo>
                    <a:pt x="7" y="24"/>
                  </a:lnTo>
                  <a:lnTo>
                    <a:pt x="13" y="27"/>
                  </a:lnTo>
                  <a:lnTo>
                    <a:pt x="14" y="25"/>
                  </a:lnTo>
                  <a:lnTo>
                    <a:pt x="15" y="22"/>
                  </a:lnTo>
                  <a:lnTo>
                    <a:pt x="15" y="20"/>
                  </a:lnTo>
                  <a:lnTo>
                    <a:pt x="8" y="20"/>
                  </a:lnTo>
                  <a:lnTo>
                    <a:pt x="14" y="23"/>
                  </a:lnTo>
                  <a:lnTo>
                    <a:pt x="15" y="21"/>
                  </a:lnTo>
                  <a:lnTo>
                    <a:pt x="16" y="19"/>
                  </a:lnTo>
                  <a:lnTo>
                    <a:pt x="10" y="16"/>
                  </a:lnTo>
                  <a:lnTo>
                    <a:pt x="15" y="21"/>
                  </a:lnTo>
                  <a:lnTo>
                    <a:pt x="16" y="20"/>
                  </a:lnTo>
                  <a:lnTo>
                    <a:pt x="17" y="18"/>
                  </a:lnTo>
                  <a:lnTo>
                    <a:pt x="18" y="16"/>
                  </a:lnTo>
                  <a:lnTo>
                    <a:pt x="12" y="13"/>
                  </a:lnTo>
                  <a:lnTo>
                    <a:pt x="17" y="18"/>
                  </a:lnTo>
                  <a:lnTo>
                    <a:pt x="15" y="19"/>
                  </a:lnTo>
                  <a:lnTo>
                    <a:pt x="17" y="18"/>
                  </a:lnTo>
                  <a:lnTo>
                    <a:pt x="19" y="17"/>
                  </a:lnTo>
                  <a:lnTo>
                    <a:pt x="20" y="16"/>
                  </a:lnTo>
                  <a:lnTo>
                    <a:pt x="21" y="15"/>
                  </a:lnTo>
                  <a:lnTo>
                    <a:pt x="16" y="10"/>
                  </a:lnTo>
                  <a:lnTo>
                    <a:pt x="19" y="16"/>
                  </a:lnTo>
                  <a:lnTo>
                    <a:pt x="21" y="15"/>
                  </a:lnTo>
                  <a:lnTo>
                    <a:pt x="23" y="14"/>
                  </a:lnTo>
                  <a:lnTo>
                    <a:pt x="25" y="13"/>
                  </a:lnTo>
                  <a:lnTo>
                    <a:pt x="22" y="7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69" y="14"/>
                  </a:lnTo>
                  <a:lnTo>
                    <a:pt x="271" y="14"/>
                  </a:lnTo>
                  <a:lnTo>
                    <a:pt x="273" y="14"/>
                  </a:lnTo>
                  <a:lnTo>
                    <a:pt x="273" y="7"/>
                  </a:lnTo>
                  <a:lnTo>
                    <a:pt x="270" y="13"/>
                  </a:lnTo>
                  <a:lnTo>
                    <a:pt x="268" y="12"/>
                  </a:lnTo>
                  <a:lnTo>
                    <a:pt x="269" y="13"/>
                  </a:lnTo>
                  <a:lnTo>
                    <a:pt x="271" y="14"/>
                  </a:lnTo>
                  <a:lnTo>
                    <a:pt x="273" y="15"/>
                  </a:lnTo>
                  <a:lnTo>
                    <a:pt x="275" y="16"/>
                  </a:lnTo>
                  <a:lnTo>
                    <a:pt x="278" y="10"/>
                  </a:lnTo>
                  <a:lnTo>
                    <a:pt x="273" y="15"/>
                  </a:lnTo>
                  <a:lnTo>
                    <a:pt x="274" y="16"/>
                  </a:lnTo>
                  <a:lnTo>
                    <a:pt x="275" y="17"/>
                  </a:lnTo>
                  <a:lnTo>
                    <a:pt x="277" y="18"/>
                  </a:lnTo>
                  <a:lnTo>
                    <a:pt x="279" y="19"/>
                  </a:lnTo>
                  <a:lnTo>
                    <a:pt x="283" y="13"/>
                  </a:lnTo>
                  <a:lnTo>
                    <a:pt x="277" y="18"/>
                  </a:lnTo>
                  <a:lnTo>
                    <a:pt x="276" y="16"/>
                  </a:lnTo>
                  <a:lnTo>
                    <a:pt x="277" y="18"/>
                  </a:lnTo>
                  <a:lnTo>
                    <a:pt x="278" y="20"/>
                  </a:lnTo>
                  <a:lnTo>
                    <a:pt x="279" y="21"/>
                  </a:lnTo>
                  <a:lnTo>
                    <a:pt x="285" y="16"/>
                  </a:lnTo>
                  <a:lnTo>
                    <a:pt x="278" y="19"/>
                  </a:lnTo>
                  <a:lnTo>
                    <a:pt x="279" y="21"/>
                  </a:lnTo>
                  <a:lnTo>
                    <a:pt x="281" y="23"/>
                  </a:lnTo>
                  <a:lnTo>
                    <a:pt x="287" y="20"/>
                  </a:lnTo>
                  <a:lnTo>
                    <a:pt x="279" y="20"/>
                  </a:lnTo>
                  <a:lnTo>
                    <a:pt x="279" y="22"/>
                  </a:lnTo>
                  <a:lnTo>
                    <a:pt x="281" y="25"/>
                  </a:lnTo>
                  <a:lnTo>
                    <a:pt x="282" y="27"/>
                  </a:lnTo>
                  <a:lnTo>
                    <a:pt x="288" y="24"/>
                  </a:lnTo>
                  <a:lnTo>
                    <a:pt x="281" y="24"/>
                  </a:lnTo>
                  <a:lnTo>
                    <a:pt x="281" y="26"/>
                  </a:lnTo>
                  <a:lnTo>
                    <a:pt x="281" y="28"/>
                  </a:lnTo>
                  <a:lnTo>
                    <a:pt x="281" y="130"/>
                  </a:lnTo>
                  <a:lnTo>
                    <a:pt x="295" y="130"/>
                  </a:lnTo>
                  <a:lnTo>
                    <a:pt x="295" y="28"/>
                  </a:lnTo>
                  <a:lnTo>
                    <a:pt x="295" y="26"/>
                  </a:lnTo>
                  <a:lnTo>
                    <a:pt x="295" y="24"/>
                  </a:lnTo>
                  <a:lnTo>
                    <a:pt x="294" y="21"/>
                  </a:lnTo>
                  <a:lnTo>
                    <a:pt x="293" y="19"/>
                  </a:lnTo>
                  <a:lnTo>
                    <a:pt x="287" y="22"/>
                  </a:lnTo>
                  <a:lnTo>
                    <a:pt x="294" y="22"/>
                  </a:lnTo>
                  <a:lnTo>
                    <a:pt x="294" y="20"/>
                  </a:lnTo>
                  <a:lnTo>
                    <a:pt x="293" y="17"/>
                  </a:lnTo>
                  <a:lnTo>
                    <a:pt x="292" y="15"/>
                  </a:lnTo>
                  <a:lnTo>
                    <a:pt x="291" y="13"/>
                  </a:lnTo>
                  <a:lnTo>
                    <a:pt x="290" y="11"/>
                  </a:lnTo>
                  <a:lnTo>
                    <a:pt x="289" y="10"/>
                  </a:lnTo>
                  <a:lnTo>
                    <a:pt x="284" y="15"/>
                  </a:lnTo>
                  <a:lnTo>
                    <a:pt x="290" y="12"/>
                  </a:lnTo>
                  <a:lnTo>
                    <a:pt x="289" y="10"/>
                  </a:lnTo>
                  <a:lnTo>
                    <a:pt x="288" y="8"/>
                  </a:lnTo>
                  <a:lnTo>
                    <a:pt x="286" y="7"/>
                  </a:lnTo>
                  <a:lnTo>
                    <a:pt x="284" y="6"/>
                  </a:lnTo>
                  <a:lnTo>
                    <a:pt x="281" y="12"/>
                  </a:lnTo>
                  <a:lnTo>
                    <a:pt x="286" y="7"/>
                  </a:lnTo>
                  <a:lnTo>
                    <a:pt x="285" y="6"/>
                  </a:lnTo>
                  <a:lnTo>
                    <a:pt x="284" y="5"/>
                  </a:lnTo>
                  <a:lnTo>
                    <a:pt x="282" y="4"/>
                  </a:lnTo>
                  <a:lnTo>
                    <a:pt x="279" y="3"/>
                  </a:lnTo>
                  <a:lnTo>
                    <a:pt x="277" y="2"/>
                  </a:lnTo>
                  <a:lnTo>
                    <a:pt x="274" y="8"/>
                  </a:lnTo>
                  <a:lnTo>
                    <a:pt x="279" y="3"/>
                  </a:lnTo>
                  <a:lnTo>
                    <a:pt x="278" y="2"/>
                  </a:lnTo>
                  <a:lnTo>
                    <a:pt x="276" y="1"/>
                  </a:lnTo>
                  <a:lnTo>
                    <a:pt x="273" y="0"/>
                  </a:lnTo>
                  <a:lnTo>
                    <a:pt x="271" y="0"/>
                  </a:lnTo>
                  <a:lnTo>
                    <a:pt x="269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19" y="1"/>
                  </a:lnTo>
                  <a:lnTo>
                    <a:pt x="17" y="2"/>
                  </a:lnTo>
                  <a:lnTo>
                    <a:pt x="15" y="3"/>
                  </a:lnTo>
                  <a:lnTo>
                    <a:pt x="13" y="4"/>
                  </a:lnTo>
                  <a:lnTo>
                    <a:pt x="11" y="5"/>
                  </a:lnTo>
                  <a:lnTo>
                    <a:pt x="10" y="6"/>
                  </a:lnTo>
                  <a:lnTo>
                    <a:pt x="9" y="7"/>
                  </a:lnTo>
                  <a:lnTo>
                    <a:pt x="14" y="12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8"/>
                  </a:lnTo>
                  <a:lnTo>
                    <a:pt x="6" y="10"/>
                  </a:lnTo>
                  <a:lnTo>
                    <a:pt x="5" y="12"/>
                  </a:lnTo>
                  <a:lnTo>
                    <a:pt x="11" y="15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4" y="13"/>
                  </a:lnTo>
                  <a:lnTo>
                    <a:pt x="3" y="15"/>
                  </a:lnTo>
                  <a:lnTo>
                    <a:pt x="2" y="17"/>
                  </a:lnTo>
                  <a:lnTo>
                    <a:pt x="1" y="20"/>
                  </a:lnTo>
                  <a:lnTo>
                    <a:pt x="1" y="22"/>
                  </a:lnTo>
                  <a:lnTo>
                    <a:pt x="8" y="22"/>
                  </a:lnTo>
                  <a:lnTo>
                    <a:pt x="2" y="19"/>
                  </a:lnTo>
                  <a:lnTo>
                    <a:pt x="1" y="21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130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7"/>
                  </a:lnTo>
                  <a:lnTo>
                    <a:pt x="2" y="139"/>
                  </a:lnTo>
                  <a:lnTo>
                    <a:pt x="8" y="136"/>
                  </a:lnTo>
                  <a:lnTo>
                    <a:pt x="1" y="136"/>
                  </a:lnTo>
                  <a:lnTo>
                    <a:pt x="1" y="138"/>
                  </a:lnTo>
                  <a:lnTo>
                    <a:pt x="2" y="141"/>
                  </a:lnTo>
                  <a:lnTo>
                    <a:pt x="3" y="143"/>
                  </a:lnTo>
                  <a:lnTo>
                    <a:pt x="4" y="145"/>
                  </a:lnTo>
                  <a:lnTo>
                    <a:pt x="5" y="147"/>
                  </a:lnTo>
                  <a:lnTo>
                    <a:pt x="6" y="148"/>
                  </a:lnTo>
                  <a:lnTo>
                    <a:pt x="11" y="143"/>
                  </a:lnTo>
                  <a:lnTo>
                    <a:pt x="5" y="146"/>
                  </a:lnTo>
                  <a:lnTo>
                    <a:pt x="6" y="148"/>
                  </a:lnTo>
                  <a:lnTo>
                    <a:pt x="7" y="150"/>
                  </a:lnTo>
                  <a:lnTo>
                    <a:pt x="9" y="151"/>
                  </a:lnTo>
                  <a:lnTo>
                    <a:pt x="11" y="152"/>
                  </a:lnTo>
                  <a:lnTo>
                    <a:pt x="14" y="146"/>
                  </a:lnTo>
                  <a:lnTo>
                    <a:pt x="9" y="151"/>
                  </a:lnTo>
                  <a:lnTo>
                    <a:pt x="10" y="152"/>
                  </a:lnTo>
                  <a:lnTo>
                    <a:pt x="11" y="153"/>
                  </a:lnTo>
                  <a:lnTo>
                    <a:pt x="13" y="154"/>
                  </a:lnTo>
                  <a:lnTo>
                    <a:pt x="15" y="155"/>
                  </a:lnTo>
                  <a:lnTo>
                    <a:pt x="17" y="156"/>
                  </a:lnTo>
                  <a:lnTo>
                    <a:pt x="19" y="157"/>
                  </a:lnTo>
                  <a:lnTo>
                    <a:pt x="22" y="158"/>
                  </a:lnTo>
                  <a:lnTo>
                    <a:pt x="23" y="158"/>
                  </a:lnTo>
                  <a:lnTo>
                    <a:pt x="25" y="158"/>
                  </a:lnTo>
                  <a:lnTo>
                    <a:pt x="269" y="158"/>
                  </a:lnTo>
                  <a:lnTo>
                    <a:pt x="271" y="158"/>
                  </a:lnTo>
                  <a:lnTo>
                    <a:pt x="273" y="158"/>
                  </a:lnTo>
                  <a:lnTo>
                    <a:pt x="276" y="157"/>
                  </a:lnTo>
                  <a:lnTo>
                    <a:pt x="278" y="156"/>
                  </a:lnTo>
                  <a:lnTo>
                    <a:pt x="279" y="155"/>
                  </a:lnTo>
                  <a:lnTo>
                    <a:pt x="274" y="150"/>
                  </a:lnTo>
                  <a:lnTo>
                    <a:pt x="277" y="156"/>
                  </a:lnTo>
                  <a:lnTo>
                    <a:pt x="279" y="155"/>
                  </a:lnTo>
                  <a:lnTo>
                    <a:pt x="282" y="154"/>
                  </a:lnTo>
                  <a:lnTo>
                    <a:pt x="284" y="153"/>
                  </a:lnTo>
                  <a:lnTo>
                    <a:pt x="285" y="152"/>
                  </a:lnTo>
                  <a:lnTo>
                    <a:pt x="286" y="151"/>
                  </a:lnTo>
                  <a:lnTo>
                    <a:pt x="281" y="146"/>
                  </a:lnTo>
                  <a:lnTo>
                    <a:pt x="284" y="152"/>
                  </a:lnTo>
                  <a:lnTo>
                    <a:pt x="286" y="151"/>
                  </a:lnTo>
                  <a:lnTo>
                    <a:pt x="288" y="150"/>
                  </a:lnTo>
                  <a:lnTo>
                    <a:pt x="289" y="148"/>
                  </a:lnTo>
                  <a:lnTo>
                    <a:pt x="290" y="146"/>
                  </a:lnTo>
                  <a:lnTo>
                    <a:pt x="284" y="143"/>
                  </a:lnTo>
                  <a:lnTo>
                    <a:pt x="289" y="148"/>
                  </a:lnTo>
                  <a:lnTo>
                    <a:pt x="290" y="147"/>
                  </a:lnTo>
                  <a:lnTo>
                    <a:pt x="291" y="145"/>
                  </a:lnTo>
                  <a:lnTo>
                    <a:pt x="292" y="143"/>
                  </a:lnTo>
                  <a:lnTo>
                    <a:pt x="293" y="141"/>
                  </a:lnTo>
                  <a:lnTo>
                    <a:pt x="294" y="138"/>
                  </a:lnTo>
                  <a:lnTo>
                    <a:pt x="294" y="136"/>
                  </a:lnTo>
                  <a:lnTo>
                    <a:pt x="287" y="136"/>
                  </a:lnTo>
                  <a:lnTo>
                    <a:pt x="293" y="139"/>
                  </a:lnTo>
                  <a:lnTo>
                    <a:pt x="294" y="137"/>
                  </a:lnTo>
                  <a:lnTo>
                    <a:pt x="295" y="134"/>
                  </a:lnTo>
                  <a:lnTo>
                    <a:pt x="295" y="132"/>
                  </a:lnTo>
                  <a:lnTo>
                    <a:pt x="295" y="130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09" name="Freeform 152"/>
            <p:cNvSpPr>
              <a:spLocks/>
            </p:cNvSpPr>
            <p:nvPr/>
          </p:nvSpPr>
          <p:spPr bwMode="auto">
            <a:xfrm>
              <a:off x="5436" y="8328"/>
              <a:ext cx="57" cy="65"/>
            </a:xfrm>
            <a:custGeom>
              <a:avLst/>
              <a:gdLst>
                <a:gd name="T0" fmla="*/ 0 w 57"/>
                <a:gd name="T1" fmla="*/ 0 h 65"/>
                <a:gd name="T2" fmla="*/ 0 w 57"/>
                <a:gd name="T3" fmla="*/ 7 h 65"/>
                <a:gd name="T4" fmla="*/ 1 w 57"/>
                <a:gd name="T5" fmla="*/ 13 h 65"/>
                <a:gd name="T6" fmla="*/ 3 w 57"/>
                <a:gd name="T7" fmla="*/ 19 h 65"/>
                <a:gd name="T8" fmla="*/ 5 w 57"/>
                <a:gd name="T9" fmla="*/ 25 h 65"/>
                <a:gd name="T10" fmla="*/ 7 w 57"/>
                <a:gd name="T11" fmla="*/ 31 h 65"/>
                <a:gd name="T12" fmla="*/ 10 w 57"/>
                <a:gd name="T13" fmla="*/ 36 h 65"/>
                <a:gd name="T14" fmla="*/ 13 w 57"/>
                <a:gd name="T15" fmla="*/ 41 h 65"/>
                <a:gd name="T16" fmla="*/ 16 w 57"/>
                <a:gd name="T17" fmla="*/ 46 h 65"/>
                <a:gd name="T18" fmla="*/ 20 w 57"/>
                <a:gd name="T19" fmla="*/ 50 h 65"/>
                <a:gd name="T20" fmla="*/ 25 w 57"/>
                <a:gd name="T21" fmla="*/ 54 h 65"/>
                <a:gd name="T22" fmla="*/ 29 w 57"/>
                <a:gd name="T23" fmla="*/ 57 h 65"/>
                <a:gd name="T24" fmla="*/ 35 w 57"/>
                <a:gd name="T25" fmla="*/ 60 h 65"/>
                <a:gd name="T26" fmla="*/ 40 w 57"/>
                <a:gd name="T27" fmla="*/ 62 h 65"/>
                <a:gd name="T28" fmla="*/ 46 w 57"/>
                <a:gd name="T29" fmla="*/ 64 h 65"/>
                <a:gd name="T30" fmla="*/ 51 w 57"/>
                <a:gd name="T31" fmla="*/ 65 h 65"/>
                <a:gd name="T32" fmla="*/ 57 w 57"/>
                <a:gd name="T33" fmla="*/ 65 h 65"/>
                <a:gd name="T34" fmla="*/ 55 w 57"/>
                <a:gd name="T35" fmla="*/ 52 h 65"/>
                <a:gd name="T36" fmla="*/ 50 w 57"/>
                <a:gd name="T37" fmla="*/ 51 h 65"/>
                <a:gd name="T38" fmla="*/ 46 w 57"/>
                <a:gd name="T39" fmla="*/ 50 h 65"/>
                <a:gd name="T40" fmla="*/ 42 w 57"/>
                <a:gd name="T41" fmla="*/ 49 h 65"/>
                <a:gd name="T42" fmla="*/ 38 w 57"/>
                <a:gd name="T43" fmla="*/ 47 h 65"/>
                <a:gd name="T44" fmla="*/ 33 w 57"/>
                <a:gd name="T45" fmla="*/ 44 h 65"/>
                <a:gd name="T46" fmla="*/ 29 w 57"/>
                <a:gd name="T47" fmla="*/ 42 h 65"/>
                <a:gd name="T48" fmla="*/ 26 w 57"/>
                <a:gd name="T49" fmla="*/ 39 h 65"/>
                <a:gd name="T50" fmla="*/ 23 w 57"/>
                <a:gd name="T51" fmla="*/ 35 h 65"/>
                <a:gd name="T52" fmla="*/ 20 w 57"/>
                <a:gd name="T53" fmla="*/ 31 h 65"/>
                <a:gd name="T54" fmla="*/ 18 w 57"/>
                <a:gd name="T55" fmla="*/ 27 h 65"/>
                <a:gd name="T56" fmla="*/ 16 w 57"/>
                <a:gd name="T57" fmla="*/ 23 h 65"/>
                <a:gd name="T58" fmla="*/ 14 w 57"/>
                <a:gd name="T59" fmla="*/ 18 h 65"/>
                <a:gd name="T60" fmla="*/ 13 w 57"/>
                <a:gd name="T61" fmla="*/ 13 h 65"/>
                <a:gd name="T62" fmla="*/ 12 w 57"/>
                <a:gd name="T63" fmla="*/ 8 h 65"/>
                <a:gd name="T64" fmla="*/ 11 w 57"/>
                <a:gd name="T65" fmla="*/ 3 h 65"/>
                <a:gd name="T66" fmla="*/ 0 w 57"/>
                <a:gd name="T67" fmla="*/ 0 h 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"/>
                <a:gd name="T103" fmla="*/ 0 h 65"/>
                <a:gd name="T104" fmla="*/ 57 w 57"/>
                <a:gd name="T105" fmla="*/ 65 h 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" h="65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10"/>
                  </a:lnTo>
                  <a:lnTo>
                    <a:pt x="1" y="13"/>
                  </a:lnTo>
                  <a:lnTo>
                    <a:pt x="2" y="16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7" y="31"/>
                  </a:lnTo>
                  <a:lnTo>
                    <a:pt x="8" y="34"/>
                  </a:lnTo>
                  <a:lnTo>
                    <a:pt x="10" y="36"/>
                  </a:lnTo>
                  <a:lnTo>
                    <a:pt x="11" y="39"/>
                  </a:lnTo>
                  <a:lnTo>
                    <a:pt x="13" y="41"/>
                  </a:lnTo>
                  <a:lnTo>
                    <a:pt x="15" y="44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0" y="50"/>
                  </a:lnTo>
                  <a:lnTo>
                    <a:pt x="22" y="52"/>
                  </a:lnTo>
                  <a:lnTo>
                    <a:pt x="25" y="54"/>
                  </a:lnTo>
                  <a:lnTo>
                    <a:pt x="27" y="56"/>
                  </a:lnTo>
                  <a:lnTo>
                    <a:pt x="29" y="57"/>
                  </a:lnTo>
                  <a:lnTo>
                    <a:pt x="32" y="59"/>
                  </a:lnTo>
                  <a:lnTo>
                    <a:pt x="35" y="60"/>
                  </a:lnTo>
                  <a:lnTo>
                    <a:pt x="38" y="61"/>
                  </a:lnTo>
                  <a:lnTo>
                    <a:pt x="40" y="62"/>
                  </a:lnTo>
                  <a:lnTo>
                    <a:pt x="43" y="63"/>
                  </a:lnTo>
                  <a:lnTo>
                    <a:pt x="46" y="64"/>
                  </a:lnTo>
                  <a:lnTo>
                    <a:pt x="49" y="64"/>
                  </a:lnTo>
                  <a:lnTo>
                    <a:pt x="51" y="65"/>
                  </a:lnTo>
                  <a:lnTo>
                    <a:pt x="54" y="65"/>
                  </a:lnTo>
                  <a:lnTo>
                    <a:pt x="57" y="65"/>
                  </a:lnTo>
                  <a:lnTo>
                    <a:pt x="57" y="52"/>
                  </a:lnTo>
                  <a:lnTo>
                    <a:pt x="55" y="52"/>
                  </a:lnTo>
                  <a:lnTo>
                    <a:pt x="52" y="52"/>
                  </a:lnTo>
                  <a:lnTo>
                    <a:pt x="50" y="51"/>
                  </a:lnTo>
                  <a:lnTo>
                    <a:pt x="48" y="51"/>
                  </a:lnTo>
                  <a:lnTo>
                    <a:pt x="46" y="50"/>
                  </a:lnTo>
                  <a:lnTo>
                    <a:pt x="44" y="50"/>
                  </a:lnTo>
                  <a:lnTo>
                    <a:pt x="42" y="49"/>
                  </a:lnTo>
                  <a:lnTo>
                    <a:pt x="40" y="48"/>
                  </a:lnTo>
                  <a:lnTo>
                    <a:pt x="38" y="47"/>
                  </a:lnTo>
                  <a:lnTo>
                    <a:pt x="36" y="46"/>
                  </a:lnTo>
                  <a:lnTo>
                    <a:pt x="33" y="44"/>
                  </a:lnTo>
                  <a:lnTo>
                    <a:pt x="31" y="43"/>
                  </a:lnTo>
                  <a:lnTo>
                    <a:pt x="29" y="42"/>
                  </a:lnTo>
                  <a:lnTo>
                    <a:pt x="28" y="40"/>
                  </a:lnTo>
                  <a:lnTo>
                    <a:pt x="26" y="39"/>
                  </a:lnTo>
                  <a:lnTo>
                    <a:pt x="25" y="37"/>
                  </a:lnTo>
                  <a:lnTo>
                    <a:pt x="23" y="35"/>
                  </a:lnTo>
                  <a:lnTo>
                    <a:pt x="21" y="33"/>
                  </a:lnTo>
                  <a:lnTo>
                    <a:pt x="20" y="31"/>
                  </a:lnTo>
                  <a:lnTo>
                    <a:pt x="19" y="29"/>
                  </a:lnTo>
                  <a:lnTo>
                    <a:pt x="18" y="27"/>
                  </a:lnTo>
                  <a:lnTo>
                    <a:pt x="17" y="25"/>
                  </a:lnTo>
                  <a:lnTo>
                    <a:pt x="16" y="23"/>
                  </a:lnTo>
                  <a:lnTo>
                    <a:pt x="15" y="20"/>
                  </a:lnTo>
                  <a:lnTo>
                    <a:pt x="14" y="18"/>
                  </a:lnTo>
                  <a:lnTo>
                    <a:pt x="13" y="15"/>
                  </a:lnTo>
                  <a:lnTo>
                    <a:pt x="13" y="13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10" name="Freeform 153"/>
            <p:cNvSpPr>
              <a:spLocks/>
            </p:cNvSpPr>
            <p:nvPr/>
          </p:nvSpPr>
          <p:spPr bwMode="auto">
            <a:xfrm>
              <a:off x="5436" y="8263"/>
              <a:ext cx="57" cy="65"/>
            </a:xfrm>
            <a:custGeom>
              <a:avLst/>
              <a:gdLst>
                <a:gd name="T0" fmla="*/ 54 w 57"/>
                <a:gd name="T1" fmla="*/ 0 h 65"/>
                <a:gd name="T2" fmla="*/ 49 w 57"/>
                <a:gd name="T3" fmla="*/ 1 h 65"/>
                <a:gd name="T4" fmla="*/ 43 w 57"/>
                <a:gd name="T5" fmla="*/ 2 h 65"/>
                <a:gd name="T6" fmla="*/ 38 w 57"/>
                <a:gd name="T7" fmla="*/ 4 h 65"/>
                <a:gd name="T8" fmla="*/ 32 w 57"/>
                <a:gd name="T9" fmla="*/ 6 h 65"/>
                <a:gd name="T10" fmla="*/ 27 w 57"/>
                <a:gd name="T11" fmla="*/ 10 h 65"/>
                <a:gd name="T12" fmla="*/ 22 w 57"/>
                <a:gd name="T13" fmla="*/ 13 h 65"/>
                <a:gd name="T14" fmla="*/ 18 w 57"/>
                <a:gd name="T15" fmla="*/ 17 h 65"/>
                <a:gd name="T16" fmla="*/ 15 w 57"/>
                <a:gd name="T17" fmla="*/ 21 h 65"/>
                <a:gd name="T18" fmla="*/ 11 w 57"/>
                <a:gd name="T19" fmla="*/ 26 h 65"/>
                <a:gd name="T20" fmla="*/ 8 w 57"/>
                <a:gd name="T21" fmla="*/ 31 h 65"/>
                <a:gd name="T22" fmla="*/ 5 w 57"/>
                <a:gd name="T23" fmla="*/ 37 h 65"/>
                <a:gd name="T24" fmla="*/ 3 w 57"/>
                <a:gd name="T25" fmla="*/ 43 h 65"/>
                <a:gd name="T26" fmla="*/ 2 w 57"/>
                <a:gd name="T27" fmla="*/ 49 h 65"/>
                <a:gd name="T28" fmla="*/ 1 w 57"/>
                <a:gd name="T29" fmla="*/ 55 h 65"/>
                <a:gd name="T30" fmla="*/ 0 w 57"/>
                <a:gd name="T31" fmla="*/ 62 h 65"/>
                <a:gd name="T32" fmla="*/ 11 w 57"/>
                <a:gd name="T33" fmla="*/ 65 h 65"/>
                <a:gd name="T34" fmla="*/ 12 w 57"/>
                <a:gd name="T35" fmla="*/ 60 h 65"/>
                <a:gd name="T36" fmla="*/ 12 w 57"/>
                <a:gd name="T37" fmla="*/ 54 h 65"/>
                <a:gd name="T38" fmla="*/ 13 w 57"/>
                <a:gd name="T39" fmla="*/ 50 h 65"/>
                <a:gd name="T40" fmla="*/ 15 w 57"/>
                <a:gd name="T41" fmla="*/ 45 h 65"/>
                <a:gd name="T42" fmla="*/ 17 w 57"/>
                <a:gd name="T43" fmla="*/ 40 h 65"/>
                <a:gd name="T44" fmla="*/ 19 w 57"/>
                <a:gd name="T45" fmla="*/ 36 h 65"/>
                <a:gd name="T46" fmla="*/ 21 w 57"/>
                <a:gd name="T47" fmla="*/ 32 h 65"/>
                <a:gd name="T48" fmla="*/ 25 w 57"/>
                <a:gd name="T49" fmla="*/ 28 h 65"/>
                <a:gd name="T50" fmla="*/ 28 w 57"/>
                <a:gd name="T51" fmla="*/ 25 h 65"/>
                <a:gd name="T52" fmla="*/ 31 w 57"/>
                <a:gd name="T53" fmla="*/ 22 h 65"/>
                <a:gd name="T54" fmla="*/ 36 w 57"/>
                <a:gd name="T55" fmla="*/ 19 h 65"/>
                <a:gd name="T56" fmla="*/ 40 w 57"/>
                <a:gd name="T57" fmla="*/ 17 h 65"/>
                <a:gd name="T58" fmla="*/ 44 w 57"/>
                <a:gd name="T59" fmla="*/ 15 h 65"/>
                <a:gd name="T60" fmla="*/ 48 w 57"/>
                <a:gd name="T61" fmla="*/ 14 h 65"/>
                <a:gd name="T62" fmla="*/ 52 w 57"/>
                <a:gd name="T63" fmla="*/ 13 h 65"/>
                <a:gd name="T64" fmla="*/ 57 w 57"/>
                <a:gd name="T65" fmla="*/ 13 h 6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7"/>
                <a:gd name="T100" fmla="*/ 0 h 65"/>
                <a:gd name="T101" fmla="*/ 57 w 57"/>
                <a:gd name="T102" fmla="*/ 65 h 6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7" h="65">
                  <a:moveTo>
                    <a:pt x="57" y="0"/>
                  </a:moveTo>
                  <a:lnTo>
                    <a:pt x="54" y="0"/>
                  </a:lnTo>
                  <a:lnTo>
                    <a:pt x="51" y="0"/>
                  </a:lnTo>
                  <a:lnTo>
                    <a:pt x="49" y="1"/>
                  </a:lnTo>
                  <a:lnTo>
                    <a:pt x="46" y="1"/>
                  </a:lnTo>
                  <a:lnTo>
                    <a:pt x="43" y="2"/>
                  </a:lnTo>
                  <a:lnTo>
                    <a:pt x="40" y="3"/>
                  </a:lnTo>
                  <a:lnTo>
                    <a:pt x="38" y="4"/>
                  </a:lnTo>
                  <a:lnTo>
                    <a:pt x="35" y="5"/>
                  </a:lnTo>
                  <a:lnTo>
                    <a:pt x="32" y="6"/>
                  </a:lnTo>
                  <a:lnTo>
                    <a:pt x="29" y="8"/>
                  </a:lnTo>
                  <a:lnTo>
                    <a:pt x="27" y="10"/>
                  </a:lnTo>
                  <a:lnTo>
                    <a:pt x="25" y="11"/>
                  </a:lnTo>
                  <a:lnTo>
                    <a:pt x="22" y="13"/>
                  </a:lnTo>
                  <a:lnTo>
                    <a:pt x="20" y="15"/>
                  </a:lnTo>
                  <a:lnTo>
                    <a:pt x="18" y="17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0" y="29"/>
                  </a:lnTo>
                  <a:lnTo>
                    <a:pt x="8" y="31"/>
                  </a:lnTo>
                  <a:lnTo>
                    <a:pt x="7" y="34"/>
                  </a:lnTo>
                  <a:lnTo>
                    <a:pt x="5" y="37"/>
                  </a:lnTo>
                  <a:lnTo>
                    <a:pt x="5" y="40"/>
                  </a:lnTo>
                  <a:lnTo>
                    <a:pt x="3" y="43"/>
                  </a:lnTo>
                  <a:lnTo>
                    <a:pt x="3" y="46"/>
                  </a:lnTo>
                  <a:lnTo>
                    <a:pt x="2" y="49"/>
                  </a:lnTo>
                  <a:lnTo>
                    <a:pt x="1" y="52"/>
                  </a:lnTo>
                  <a:lnTo>
                    <a:pt x="1" y="55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11" y="65"/>
                  </a:lnTo>
                  <a:lnTo>
                    <a:pt x="11" y="62"/>
                  </a:lnTo>
                  <a:lnTo>
                    <a:pt x="12" y="60"/>
                  </a:lnTo>
                  <a:lnTo>
                    <a:pt x="12" y="57"/>
                  </a:lnTo>
                  <a:lnTo>
                    <a:pt x="12" y="54"/>
                  </a:lnTo>
                  <a:lnTo>
                    <a:pt x="13" y="52"/>
                  </a:lnTo>
                  <a:lnTo>
                    <a:pt x="13" y="50"/>
                  </a:lnTo>
                  <a:lnTo>
                    <a:pt x="14" y="47"/>
                  </a:lnTo>
                  <a:lnTo>
                    <a:pt x="15" y="45"/>
                  </a:lnTo>
                  <a:lnTo>
                    <a:pt x="16" y="43"/>
                  </a:lnTo>
                  <a:lnTo>
                    <a:pt x="17" y="40"/>
                  </a:lnTo>
                  <a:lnTo>
                    <a:pt x="18" y="38"/>
                  </a:lnTo>
                  <a:lnTo>
                    <a:pt x="19" y="36"/>
                  </a:lnTo>
                  <a:lnTo>
                    <a:pt x="20" y="34"/>
                  </a:lnTo>
                  <a:lnTo>
                    <a:pt x="21" y="32"/>
                  </a:lnTo>
                  <a:lnTo>
                    <a:pt x="23" y="30"/>
                  </a:lnTo>
                  <a:lnTo>
                    <a:pt x="25" y="28"/>
                  </a:lnTo>
                  <a:lnTo>
                    <a:pt x="26" y="27"/>
                  </a:lnTo>
                  <a:lnTo>
                    <a:pt x="28" y="25"/>
                  </a:lnTo>
                  <a:lnTo>
                    <a:pt x="29" y="23"/>
                  </a:lnTo>
                  <a:lnTo>
                    <a:pt x="31" y="22"/>
                  </a:lnTo>
                  <a:lnTo>
                    <a:pt x="33" y="21"/>
                  </a:lnTo>
                  <a:lnTo>
                    <a:pt x="36" y="19"/>
                  </a:lnTo>
                  <a:lnTo>
                    <a:pt x="38" y="18"/>
                  </a:lnTo>
                  <a:lnTo>
                    <a:pt x="40" y="17"/>
                  </a:lnTo>
                  <a:lnTo>
                    <a:pt x="42" y="16"/>
                  </a:lnTo>
                  <a:lnTo>
                    <a:pt x="44" y="15"/>
                  </a:lnTo>
                  <a:lnTo>
                    <a:pt x="46" y="15"/>
                  </a:lnTo>
                  <a:lnTo>
                    <a:pt x="48" y="14"/>
                  </a:lnTo>
                  <a:lnTo>
                    <a:pt x="50" y="14"/>
                  </a:lnTo>
                  <a:lnTo>
                    <a:pt x="52" y="13"/>
                  </a:lnTo>
                  <a:lnTo>
                    <a:pt x="55" y="13"/>
                  </a:lnTo>
                  <a:lnTo>
                    <a:pt x="57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11" name="Rectangle 154"/>
            <p:cNvSpPr>
              <a:spLocks noChangeArrowheads="1"/>
            </p:cNvSpPr>
            <p:nvPr/>
          </p:nvSpPr>
          <p:spPr bwMode="auto">
            <a:xfrm>
              <a:off x="5488" y="8269"/>
              <a:ext cx="11" cy="117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12" name="Freeform 155"/>
            <p:cNvSpPr>
              <a:spLocks/>
            </p:cNvSpPr>
            <p:nvPr/>
          </p:nvSpPr>
          <p:spPr bwMode="auto">
            <a:xfrm>
              <a:off x="5390" y="8263"/>
              <a:ext cx="58" cy="65"/>
            </a:xfrm>
            <a:custGeom>
              <a:avLst/>
              <a:gdLst>
                <a:gd name="T0" fmla="*/ 58 w 58"/>
                <a:gd name="T1" fmla="*/ 65 h 65"/>
                <a:gd name="T2" fmla="*/ 58 w 58"/>
                <a:gd name="T3" fmla="*/ 58 h 65"/>
                <a:gd name="T4" fmla="*/ 57 w 58"/>
                <a:gd name="T5" fmla="*/ 52 h 65"/>
                <a:gd name="T6" fmla="*/ 55 w 58"/>
                <a:gd name="T7" fmla="*/ 46 h 65"/>
                <a:gd name="T8" fmla="*/ 54 w 58"/>
                <a:gd name="T9" fmla="*/ 40 h 65"/>
                <a:gd name="T10" fmla="*/ 51 w 58"/>
                <a:gd name="T11" fmla="*/ 34 h 65"/>
                <a:gd name="T12" fmla="*/ 48 w 58"/>
                <a:gd name="T13" fmla="*/ 29 h 65"/>
                <a:gd name="T14" fmla="*/ 45 w 58"/>
                <a:gd name="T15" fmla="*/ 24 h 65"/>
                <a:gd name="T16" fmla="*/ 41 w 58"/>
                <a:gd name="T17" fmla="*/ 19 h 65"/>
                <a:gd name="T18" fmla="*/ 37 w 58"/>
                <a:gd name="T19" fmla="*/ 15 h 65"/>
                <a:gd name="T20" fmla="*/ 33 w 58"/>
                <a:gd name="T21" fmla="*/ 11 h 65"/>
                <a:gd name="T22" fmla="*/ 27 w 58"/>
                <a:gd name="T23" fmla="*/ 8 h 65"/>
                <a:gd name="T24" fmla="*/ 22 w 58"/>
                <a:gd name="T25" fmla="*/ 5 h 65"/>
                <a:gd name="T26" fmla="*/ 17 w 58"/>
                <a:gd name="T27" fmla="*/ 3 h 65"/>
                <a:gd name="T28" fmla="*/ 11 w 58"/>
                <a:gd name="T29" fmla="*/ 1 h 65"/>
                <a:gd name="T30" fmla="*/ 6 w 58"/>
                <a:gd name="T31" fmla="*/ 0 h 65"/>
                <a:gd name="T32" fmla="*/ 0 w 58"/>
                <a:gd name="T33" fmla="*/ 0 h 65"/>
                <a:gd name="T34" fmla="*/ 2 w 58"/>
                <a:gd name="T35" fmla="*/ 13 h 65"/>
                <a:gd name="T36" fmla="*/ 7 w 58"/>
                <a:gd name="T37" fmla="*/ 14 h 65"/>
                <a:gd name="T38" fmla="*/ 11 w 58"/>
                <a:gd name="T39" fmla="*/ 15 h 65"/>
                <a:gd name="T40" fmla="*/ 16 w 58"/>
                <a:gd name="T41" fmla="*/ 16 h 65"/>
                <a:gd name="T42" fmla="*/ 20 w 58"/>
                <a:gd name="T43" fmla="*/ 18 h 65"/>
                <a:gd name="T44" fmla="*/ 24 w 58"/>
                <a:gd name="T45" fmla="*/ 21 h 65"/>
                <a:gd name="T46" fmla="*/ 27 w 58"/>
                <a:gd name="T47" fmla="*/ 23 h 65"/>
                <a:gd name="T48" fmla="*/ 32 w 58"/>
                <a:gd name="T49" fmla="*/ 27 h 65"/>
                <a:gd name="T50" fmla="*/ 35 w 58"/>
                <a:gd name="T51" fmla="*/ 30 h 65"/>
                <a:gd name="T52" fmla="*/ 38 w 58"/>
                <a:gd name="T53" fmla="*/ 34 h 65"/>
                <a:gd name="T54" fmla="*/ 40 w 58"/>
                <a:gd name="T55" fmla="*/ 38 h 65"/>
                <a:gd name="T56" fmla="*/ 42 w 58"/>
                <a:gd name="T57" fmla="*/ 43 h 65"/>
                <a:gd name="T58" fmla="*/ 44 w 58"/>
                <a:gd name="T59" fmla="*/ 47 h 65"/>
                <a:gd name="T60" fmla="*/ 45 w 58"/>
                <a:gd name="T61" fmla="*/ 52 h 65"/>
                <a:gd name="T62" fmla="*/ 46 w 58"/>
                <a:gd name="T63" fmla="*/ 57 h 65"/>
                <a:gd name="T64" fmla="*/ 46 w 58"/>
                <a:gd name="T65" fmla="*/ 62 h 65"/>
                <a:gd name="T66" fmla="*/ 58 w 58"/>
                <a:gd name="T67" fmla="*/ 65 h 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8"/>
                <a:gd name="T103" fmla="*/ 0 h 65"/>
                <a:gd name="T104" fmla="*/ 58 w 58"/>
                <a:gd name="T105" fmla="*/ 65 h 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8" h="65">
                  <a:moveTo>
                    <a:pt x="58" y="65"/>
                  </a:moveTo>
                  <a:lnTo>
                    <a:pt x="58" y="65"/>
                  </a:lnTo>
                  <a:lnTo>
                    <a:pt x="58" y="62"/>
                  </a:lnTo>
                  <a:lnTo>
                    <a:pt x="58" y="58"/>
                  </a:lnTo>
                  <a:lnTo>
                    <a:pt x="57" y="55"/>
                  </a:lnTo>
                  <a:lnTo>
                    <a:pt x="57" y="52"/>
                  </a:lnTo>
                  <a:lnTo>
                    <a:pt x="56" y="49"/>
                  </a:lnTo>
                  <a:lnTo>
                    <a:pt x="55" y="46"/>
                  </a:lnTo>
                  <a:lnTo>
                    <a:pt x="55" y="43"/>
                  </a:lnTo>
                  <a:lnTo>
                    <a:pt x="54" y="40"/>
                  </a:lnTo>
                  <a:lnTo>
                    <a:pt x="52" y="37"/>
                  </a:lnTo>
                  <a:lnTo>
                    <a:pt x="51" y="34"/>
                  </a:lnTo>
                  <a:lnTo>
                    <a:pt x="50" y="31"/>
                  </a:lnTo>
                  <a:lnTo>
                    <a:pt x="48" y="29"/>
                  </a:lnTo>
                  <a:lnTo>
                    <a:pt x="47" y="26"/>
                  </a:lnTo>
                  <a:lnTo>
                    <a:pt x="45" y="24"/>
                  </a:lnTo>
                  <a:lnTo>
                    <a:pt x="43" y="21"/>
                  </a:lnTo>
                  <a:lnTo>
                    <a:pt x="41" y="19"/>
                  </a:lnTo>
                  <a:lnTo>
                    <a:pt x="39" y="17"/>
                  </a:lnTo>
                  <a:lnTo>
                    <a:pt x="37" y="15"/>
                  </a:lnTo>
                  <a:lnTo>
                    <a:pt x="35" y="13"/>
                  </a:lnTo>
                  <a:lnTo>
                    <a:pt x="33" y="11"/>
                  </a:lnTo>
                  <a:lnTo>
                    <a:pt x="29" y="10"/>
                  </a:lnTo>
                  <a:lnTo>
                    <a:pt x="27" y="8"/>
                  </a:lnTo>
                  <a:lnTo>
                    <a:pt x="25" y="6"/>
                  </a:lnTo>
                  <a:lnTo>
                    <a:pt x="22" y="5"/>
                  </a:lnTo>
                  <a:lnTo>
                    <a:pt x="20" y="4"/>
                  </a:lnTo>
                  <a:lnTo>
                    <a:pt x="17" y="3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9" y="1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11" y="15"/>
                  </a:lnTo>
                  <a:lnTo>
                    <a:pt x="14" y="15"/>
                  </a:lnTo>
                  <a:lnTo>
                    <a:pt x="16" y="16"/>
                  </a:lnTo>
                  <a:lnTo>
                    <a:pt x="18" y="17"/>
                  </a:lnTo>
                  <a:lnTo>
                    <a:pt x="20" y="18"/>
                  </a:lnTo>
                  <a:lnTo>
                    <a:pt x="22" y="19"/>
                  </a:lnTo>
                  <a:lnTo>
                    <a:pt x="24" y="21"/>
                  </a:lnTo>
                  <a:lnTo>
                    <a:pt x="25" y="22"/>
                  </a:lnTo>
                  <a:lnTo>
                    <a:pt x="27" y="23"/>
                  </a:lnTo>
                  <a:lnTo>
                    <a:pt x="29" y="25"/>
                  </a:lnTo>
                  <a:lnTo>
                    <a:pt x="32" y="27"/>
                  </a:lnTo>
                  <a:lnTo>
                    <a:pt x="33" y="28"/>
                  </a:lnTo>
                  <a:lnTo>
                    <a:pt x="35" y="30"/>
                  </a:lnTo>
                  <a:lnTo>
                    <a:pt x="36" y="32"/>
                  </a:lnTo>
                  <a:lnTo>
                    <a:pt x="38" y="34"/>
                  </a:lnTo>
                  <a:lnTo>
                    <a:pt x="39" y="36"/>
                  </a:lnTo>
                  <a:lnTo>
                    <a:pt x="40" y="38"/>
                  </a:lnTo>
                  <a:lnTo>
                    <a:pt x="41" y="40"/>
                  </a:lnTo>
                  <a:lnTo>
                    <a:pt x="42" y="43"/>
                  </a:lnTo>
                  <a:lnTo>
                    <a:pt x="43" y="45"/>
                  </a:lnTo>
                  <a:lnTo>
                    <a:pt x="44" y="47"/>
                  </a:lnTo>
                  <a:lnTo>
                    <a:pt x="45" y="50"/>
                  </a:lnTo>
                  <a:lnTo>
                    <a:pt x="45" y="52"/>
                  </a:lnTo>
                  <a:lnTo>
                    <a:pt x="46" y="54"/>
                  </a:lnTo>
                  <a:lnTo>
                    <a:pt x="46" y="57"/>
                  </a:lnTo>
                  <a:lnTo>
                    <a:pt x="46" y="60"/>
                  </a:lnTo>
                  <a:lnTo>
                    <a:pt x="46" y="62"/>
                  </a:lnTo>
                  <a:lnTo>
                    <a:pt x="47" y="65"/>
                  </a:lnTo>
                  <a:lnTo>
                    <a:pt x="58" y="65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13" name="Freeform 156"/>
            <p:cNvSpPr>
              <a:spLocks/>
            </p:cNvSpPr>
            <p:nvPr/>
          </p:nvSpPr>
          <p:spPr bwMode="auto">
            <a:xfrm>
              <a:off x="5390" y="8328"/>
              <a:ext cx="58" cy="65"/>
            </a:xfrm>
            <a:custGeom>
              <a:avLst/>
              <a:gdLst>
                <a:gd name="T0" fmla="*/ 3 w 58"/>
                <a:gd name="T1" fmla="*/ 65 h 65"/>
                <a:gd name="T2" fmla="*/ 9 w 58"/>
                <a:gd name="T3" fmla="*/ 64 h 65"/>
                <a:gd name="T4" fmla="*/ 14 w 58"/>
                <a:gd name="T5" fmla="*/ 63 h 65"/>
                <a:gd name="T6" fmla="*/ 20 w 58"/>
                <a:gd name="T7" fmla="*/ 61 h 65"/>
                <a:gd name="T8" fmla="*/ 25 w 58"/>
                <a:gd name="T9" fmla="*/ 59 h 65"/>
                <a:gd name="T10" fmla="*/ 31 w 58"/>
                <a:gd name="T11" fmla="*/ 56 h 65"/>
                <a:gd name="T12" fmla="*/ 35 w 58"/>
                <a:gd name="T13" fmla="*/ 52 h 65"/>
                <a:gd name="T14" fmla="*/ 39 w 58"/>
                <a:gd name="T15" fmla="*/ 48 h 65"/>
                <a:gd name="T16" fmla="*/ 43 w 58"/>
                <a:gd name="T17" fmla="*/ 44 h 65"/>
                <a:gd name="T18" fmla="*/ 47 w 58"/>
                <a:gd name="T19" fmla="*/ 39 h 65"/>
                <a:gd name="T20" fmla="*/ 50 w 58"/>
                <a:gd name="T21" fmla="*/ 34 h 65"/>
                <a:gd name="T22" fmla="*/ 52 w 58"/>
                <a:gd name="T23" fmla="*/ 28 h 65"/>
                <a:gd name="T24" fmla="*/ 55 w 58"/>
                <a:gd name="T25" fmla="*/ 22 h 65"/>
                <a:gd name="T26" fmla="*/ 56 w 58"/>
                <a:gd name="T27" fmla="*/ 16 h 65"/>
                <a:gd name="T28" fmla="*/ 57 w 58"/>
                <a:gd name="T29" fmla="*/ 10 h 65"/>
                <a:gd name="T30" fmla="*/ 58 w 58"/>
                <a:gd name="T31" fmla="*/ 3 h 65"/>
                <a:gd name="T32" fmla="*/ 47 w 58"/>
                <a:gd name="T33" fmla="*/ 0 h 65"/>
                <a:gd name="T34" fmla="*/ 46 w 58"/>
                <a:gd name="T35" fmla="*/ 5 h 65"/>
                <a:gd name="T36" fmla="*/ 46 w 58"/>
                <a:gd name="T37" fmla="*/ 10 h 65"/>
                <a:gd name="T38" fmla="*/ 45 w 58"/>
                <a:gd name="T39" fmla="*/ 15 h 65"/>
                <a:gd name="T40" fmla="*/ 43 w 58"/>
                <a:gd name="T41" fmla="*/ 20 h 65"/>
                <a:gd name="T42" fmla="*/ 41 w 58"/>
                <a:gd name="T43" fmla="*/ 25 h 65"/>
                <a:gd name="T44" fmla="*/ 39 w 58"/>
                <a:gd name="T45" fmla="*/ 29 h 65"/>
                <a:gd name="T46" fmla="*/ 36 w 58"/>
                <a:gd name="T47" fmla="*/ 33 h 65"/>
                <a:gd name="T48" fmla="*/ 33 w 58"/>
                <a:gd name="T49" fmla="*/ 37 h 65"/>
                <a:gd name="T50" fmla="*/ 29 w 58"/>
                <a:gd name="T51" fmla="*/ 40 h 65"/>
                <a:gd name="T52" fmla="*/ 25 w 58"/>
                <a:gd name="T53" fmla="*/ 43 h 65"/>
                <a:gd name="T54" fmla="*/ 22 w 58"/>
                <a:gd name="T55" fmla="*/ 46 h 65"/>
                <a:gd name="T56" fmla="*/ 18 w 58"/>
                <a:gd name="T57" fmla="*/ 48 h 65"/>
                <a:gd name="T58" fmla="*/ 14 w 58"/>
                <a:gd name="T59" fmla="*/ 50 h 65"/>
                <a:gd name="T60" fmla="*/ 9 w 58"/>
                <a:gd name="T61" fmla="*/ 51 h 65"/>
                <a:gd name="T62" fmla="*/ 5 w 58"/>
                <a:gd name="T63" fmla="*/ 52 h 65"/>
                <a:gd name="T64" fmla="*/ 0 w 58"/>
                <a:gd name="T65" fmla="*/ 52 h 6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"/>
                <a:gd name="T100" fmla="*/ 0 h 65"/>
                <a:gd name="T101" fmla="*/ 58 w 58"/>
                <a:gd name="T102" fmla="*/ 65 h 6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" h="65">
                  <a:moveTo>
                    <a:pt x="0" y="65"/>
                  </a:moveTo>
                  <a:lnTo>
                    <a:pt x="3" y="65"/>
                  </a:lnTo>
                  <a:lnTo>
                    <a:pt x="6" y="65"/>
                  </a:lnTo>
                  <a:lnTo>
                    <a:pt x="9" y="64"/>
                  </a:lnTo>
                  <a:lnTo>
                    <a:pt x="11" y="64"/>
                  </a:lnTo>
                  <a:lnTo>
                    <a:pt x="14" y="63"/>
                  </a:lnTo>
                  <a:lnTo>
                    <a:pt x="17" y="62"/>
                  </a:lnTo>
                  <a:lnTo>
                    <a:pt x="20" y="61"/>
                  </a:lnTo>
                  <a:lnTo>
                    <a:pt x="22" y="60"/>
                  </a:lnTo>
                  <a:lnTo>
                    <a:pt x="25" y="59"/>
                  </a:lnTo>
                  <a:lnTo>
                    <a:pt x="27" y="57"/>
                  </a:lnTo>
                  <a:lnTo>
                    <a:pt x="31" y="56"/>
                  </a:lnTo>
                  <a:lnTo>
                    <a:pt x="33" y="54"/>
                  </a:lnTo>
                  <a:lnTo>
                    <a:pt x="35" y="52"/>
                  </a:lnTo>
                  <a:lnTo>
                    <a:pt x="37" y="50"/>
                  </a:lnTo>
                  <a:lnTo>
                    <a:pt x="39" y="48"/>
                  </a:lnTo>
                  <a:lnTo>
                    <a:pt x="41" y="46"/>
                  </a:lnTo>
                  <a:lnTo>
                    <a:pt x="43" y="44"/>
                  </a:lnTo>
                  <a:lnTo>
                    <a:pt x="45" y="41"/>
                  </a:lnTo>
                  <a:lnTo>
                    <a:pt x="47" y="39"/>
                  </a:lnTo>
                  <a:lnTo>
                    <a:pt x="48" y="36"/>
                  </a:lnTo>
                  <a:lnTo>
                    <a:pt x="50" y="34"/>
                  </a:lnTo>
                  <a:lnTo>
                    <a:pt x="51" y="31"/>
                  </a:lnTo>
                  <a:lnTo>
                    <a:pt x="52" y="28"/>
                  </a:lnTo>
                  <a:lnTo>
                    <a:pt x="54" y="25"/>
                  </a:lnTo>
                  <a:lnTo>
                    <a:pt x="55" y="22"/>
                  </a:lnTo>
                  <a:lnTo>
                    <a:pt x="55" y="19"/>
                  </a:lnTo>
                  <a:lnTo>
                    <a:pt x="56" y="16"/>
                  </a:lnTo>
                  <a:lnTo>
                    <a:pt x="57" y="13"/>
                  </a:lnTo>
                  <a:lnTo>
                    <a:pt x="57" y="10"/>
                  </a:lnTo>
                  <a:lnTo>
                    <a:pt x="58" y="7"/>
                  </a:lnTo>
                  <a:lnTo>
                    <a:pt x="58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45" y="15"/>
                  </a:lnTo>
                  <a:lnTo>
                    <a:pt x="44" y="18"/>
                  </a:lnTo>
                  <a:lnTo>
                    <a:pt x="43" y="20"/>
                  </a:lnTo>
                  <a:lnTo>
                    <a:pt x="42" y="23"/>
                  </a:lnTo>
                  <a:lnTo>
                    <a:pt x="41" y="25"/>
                  </a:lnTo>
                  <a:lnTo>
                    <a:pt x="40" y="27"/>
                  </a:lnTo>
                  <a:lnTo>
                    <a:pt x="39" y="29"/>
                  </a:lnTo>
                  <a:lnTo>
                    <a:pt x="38" y="31"/>
                  </a:lnTo>
                  <a:lnTo>
                    <a:pt x="36" y="33"/>
                  </a:lnTo>
                  <a:lnTo>
                    <a:pt x="35" y="35"/>
                  </a:lnTo>
                  <a:lnTo>
                    <a:pt x="33" y="37"/>
                  </a:lnTo>
                  <a:lnTo>
                    <a:pt x="32" y="39"/>
                  </a:lnTo>
                  <a:lnTo>
                    <a:pt x="29" y="40"/>
                  </a:lnTo>
                  <a:lnTo>
                    <a:pt x="27" y="42"/>
                  </a:lnTo>
                  <a:lnTo>
                    <a:pt x="25" y="43"/>
                  </a:lnTo>
                  <a:lnTo>
                    <a:pt x="24" y="44"/>
                  </a:lnTo>
                  <a:lnTo>
                    <a:pt x="22" y="46"/>
                  </a:lnTo>
                  <a:lnTo>
                    <a:pt x="20" y="47"/>
                  </a:lnTo>
                  <a:lnTo>
                    <a:pt x="18" y="48"/>
                  </a:lnTo>
                  <a:lnTo>
                    <a:pt x="16" y="49"/>
                  </a:lnTo>
                  <a:lnTo>
                    <a:pt x="14" y="50"/>
                  </a:lnTo>
                  <a:lnTo>
                    <a:pt x="11" y="50"/>
                  </a:lnTo>
                  <a:lnTo>
                    <a:pt x="9" y="51"/>
                  </a:lnTo>
                  <a:lnTo>
                    <a:pt x="7" y="51"/>
                  </a:lnTo>
                  <a:lnTo>
                    <a:pt x="5" y="52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14" name="Rectangle 157"/>
            <p:cNvSpPr>
              <a:spLocks noChangeArrowheads="1"/>
            </p:cNvSpPr>
            <p:nvPr/>
          </p:nvSpPr>
          <p:spPr bwMode="auto">
            <a:xfrm>
              <a:off x="5385" y="8269"/>
              <a:ext cx="11" cy="117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46" name="Rectangle 158"/>
          <p:cNvSpPr>
            <a:spLocks noChangeArrowheads="1"/>
          </p:cNvSpPr>
          <p:nvPr/>
        </p:nvSpPr>
        <p:spPr bwMode="auto">
          <a:xfrm>
            <a:off x="1689100" y="2201863"/>
            <a:ext cx="8572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  <a:latin typeface="Times New Roman" pitchFamily="18" charset="0"/>
              </a:rPr>
              <a:t>   </a:t>
            </a:r>
            <a:endParaRPr lang="en-US" altLang="ko-KR" sz="1600"/>
          </a:p>
        </p:txBody>
      </p:sp>
      <p:sp>
        <p:nvSpPr>
          <p:cNvPr id="17447" name="Rectangle 159"/>
          <p:cNvSpPr>
            <a:spLocks noChangeArrowheads="1"/>
          </p:cNvSpPr>
          <p:nvPr/>
        </p:nvSpPr>
        <p:spPr bwMode="auto">
          <a:xfrm>
            <a:off x="1822450" y="2208213"/>
            <a:ext cx="381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</a:t>
            </a:r>
            <a:r>
              <a:rPr lang="ko-KR" altLang="en-US" sz="900">
                <a:solidFill>
                  <a:srgbClr val="000000"/>
                </a:solidFill>
              </a:rPr>
              <a:t>송수구</a:t>
            </a:r>
            <a:endParaRPr lang="ko-KR" altLang="en-US" sz="1600"/>
          </a:p>
        </p:txBody>
      </p:sp>
      <p:grpSp>
        <p:nvGrpSpPr>
          <p:cNvPr id="15" name="Group 160"/>
          <p:cNvGrpSpPr>
            <a:grpSpLocks/>
          </p:cNvGrpSpPr>
          <p:nvPr/>
        </p:nvGrpSpPr>
        <p:grpSpPr bwMode="auto">
          <a:xfrm>
            <a:off x="1836738" y="1898650"/>
            <a:ext cx="500062" cy="315913"/>
            <a:chOff x="1180" y="8234"/>
            <a:chExt cx="330" cy="178"/>
          </a:xfrm>
        </p:grpSpPr>
        <p:sp>
          <p:nvSpPr>
            <p:cNvPr id="17591" name="Rectangle 161"/>
            <p:cNvSpPr>
              <a:spLocks noChangeArrowheads="1"/>
            </p:cNvSpPr>
            <p:nvPr/>
          </p:nvSpPr>
          <p:spPr bwMode="auto">
            <a:xfrm>
              <a:off x="1337" y="8411"/>
              <a:ext cx="15" cy="1"/>
            </a:xfrm>
            <a:prstGeom prst="rect">
              <a:avLst/>
            </a:prstGeom>
            <a:solidFill>
              <a:srgbClr val="009AD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92" name="Freeform 162"/>
            <p:cNvSpPr>
              <a:spLocks/>
            </p:cNvSpPr>
            <p:nvPr/>
          </p:nvSpPr>
          <p:spPr bwMode="auto">
            <a:xfrm>
              <a:off x="1337" y="8332"/>
              <a:ext cx="70" cy="79"/>
            </a:xfrm>
            <a:custGeom>
              <a:avLst/>
              <a:gdLst>
                <a:gd name="T0" fmla="*/ 15 w 70"/>
                <a:gd name="T1" fmla="*/ 76 h 79"/>
                <a:gd name="T2" fmla="*/ 15 w 70"/>
                <a:gd name="T3" fmla="*/ 74 h 79"/>
                <a:gd name="T4" fmla="*/ 16 w 70"/>
                <a:gd name="T5" fmla="*/ 65 h 79"/>
                <a:gd name="T6" fmla="*/ 17 w 70"/>
                <a:gd name="T7" fmla="*/ 63 h 79"/>
                <a:gd name="T8" fmla="*/ 18 w 70"/>
                <a:gd name="T9" fmla="*/ 60 h 79"/>
                <a:gd name="T10" fmla="*/ 12 w 70"/>
                <a:gd name="T11" fmla="*/ 54 h 79"/>
                <a:gd name="T12" fmla="*/ 21 w 70"/>
                <a:gd name="T13" fmla="*/ 50 h 79"/>
                <a:gd name="T14" fmla="*/ 21 w 70"/>
                <a:gd name="T15" fmla="*/ 49 h 79"/>
                <a:gd name="T16" fmla="*/ 24 w 70"/>
                <a:gd name="T17" fmla="*/ 44 h 79"/>
                <a:gd name="T18" fmla="*/ 24 w 70"/>
                <a:gd name="T19" fmla="*/ 43 h 79"/>
                <a:gd name="T20" fmla="*/ 22 w 70"/>
                <a:gd name="T21" fmla="*/ 33 h 79"/>
                <a:gd name="T22" fmla="*/ 30 w 70"/>
                <a:gd name="T23" fmla="*/ 35 h 79"/>
                <a:gd name="T24" fmla="*/ 31 w 70"/>
                <a:gd name="T25" fmla="*/ 33 h 79"/>
                <a:gd name="T26" fmla="*/ 38 w 70"/>
                <a:gd name="T27" fmla="*/ 26 h 79"/>
                <a:gd name="T28" fmla="*/ 39 w 70"/>
                <a:gd name="T29" fmla="*/ 25 h 79"/>
                <a:gd name="T30" fmla="*/ 41 w 70"/>
                <a:gd name="T31" fmla="*/ 23 h 79"/>
                <a:gd name="T32" fmla="*/ 47 w 70"/>
                <a:gd name="T33" fmla="*/ 20 h 79"/>
                <a:gd name="T34" fmla="*/ 48 w 70"/>
                <a:gd name="T35" fmla="*/ 19 h 79"/>
                <a:gd name="T36" fmla="*/ 48 w 70"/>
                <a:gd name="T37" fmla="*/ 11 h 79"/>
                <a:gd name="T38" fmla="*/ 56 w 70"/>
                <a:gd name="T39" fmla="*/ 16 h 79"/>
                <a:gd name="T40" fmla="*/ 57 w 70"/>
                <a:gd name="T41" fmla="*/ 16 h 79"/>
                <a:gd name="T42" fmla="*/ 63 w 70"/>
                <a:gd name="T43" fmla="*/ 15 h 79"/>
                <a:gd name="T44" fmla="*/ 64 w 70"/>
                <a:gd name="T45" fmla="*/ 14 h 79"/>
                <a:gd name="T46" fmla="*/ 70 w 70"/>
                <a:gd name="T47" fmla="*/ 0 h 79"/>
                <a:gd name="T48" fmla="*/ 64 w 70"/>
                <a:gd name="T49" fmla="*/ 0 h 79"/>
                <a:gd name="T50" fmla="*/ 55 w 70"/>
                <a:gd name="T51" fmla="*/ 3 h 79"/>
                <a:gd name="T52" fmla="*/ 54 w 70"/>
                <a:gd name="T53" fmla="*/ 2 h 79"/>
                <a:gd name="T54" fmla="*/ 49 w 70"/>
                <a:gd name="T55" fmla="*/ 4 h 79"/>
                <a:gd name="T56" fmla="*/ 42 w 70"/>
                <a:gd name="T57" fmla="*/ 7 h 79"/>
                <a:gd name="T58" fmla="*/ 40 w 70"/>
                <a:gd name="T59" fmla="*/ 8 h 79"/>
                <a:gd name="T60" fmla="*/ 40 w 70"/>
                <a:gd name="T61" fmla="*/ 16 h 79"/>
                <a:gd name="T62" fmla="*/ 35 w 70"/>
                <a:gd name="T63" fmla="*/ 11 h 79"/>
                <a:gd name="T64" fmla="*/ 28 w 70"/>
                <a:gd name="T65" fmla="*/ 16 h 79"/>
                <a:gd name="T66" fmla="*/ 21 w 70"/>
                <a:gd name="T67" fmla="*/ 23 h 79"/>
                <a:gd name="T68" fmla="*/ 24 w 70"/>
                <a:gd name="T69" fmla="*/ 31 h 79"/>
                <a:gd name="T70" fmla="*/ 17 w 70"/>
                <a:gd name="T71" fmla="*/ 29 h 79"/>
                <a:gd name="T72" fmla="*/ 12 w 70"/>
                <a:gd name="T73" fmla="*/ 36 h 79"/>
                <a:gd name="T74" fmla="*/ 17 w 70"/>
                <a:gd name="T75" fmla="*/ 42 h 79"/>
                <a:gd name="T76" fmla="*/ 8 w 70"/>
                <a:gd name="T77" fmla="*/ 42 h 79"/>
                <a:gd name="T78" fmla="*/ 6 w 70"/>
                <a:gd name="T79" fmla="*/ 49 h 79"/>
                <a:gd name="T80" fmla="*/ 4 w 70"/>
                <a:gd name="T81" fmla="*/ 57 h 79"/>
                <a:gd name="T82" fmla="*/ 3 w 70"/>
                <a:gd name="T83" fmla="*/ 59 h 79"/>
                <a:gd name="T84" fmla="*/ 1 w 70"/>
                <a:gd name="T85" fmla="*/ 65 h 79"/>
                <a:gd name="T86" fmla="*/ 8 w 70"/>
                <a:gd name="T87" fmla="*/ 68 h 79"/>
                <a:gd name="T88" fmla="*/ 0 w 70"/>
                <a:gd name="T89" fmla="*/ 72 h 79"/>
                <a:gd name="T90" fmla="*/ 0 w 70"/>
                <a:gd name="T91" fmla="*/ 79 h 7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0"/>
                <a:gd name="T139" fmla="*/ 0 h 79"/>
                <a:gd name="T140" fmla="*/ 70 w 70"/>
                <a:gd name="T141" fmla="*/ 79 h 7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0" h="79">
                  <a:moveTo>
                    <a:pt x="0" y="79"/>
                  </a:moveTo>
                  <a:lnTo>
                    <a:pt x="15" y="79"/>
                  </a:lnTo>
                  <a:lnTo>
                    <a:pt x="15" y="76"/>
                  </a:lnTo>
                  <a:lnTo>
                    <a:pt x="15" y="72"/>
                  </a:lnTo>
                  <a:lnTo>
                    <a:pt x="7" y="72"/>
                  </a:lnTo>
                  <a:lnTo>
                    <a:pt x="15" y="74"/>
                  </a:lnTo>
                  <a:lnTo>
                    <a:pt x="16" y="70"/>
                  </a:lnTo>
                  <a:lnTo>
                    <a:pt x="16" y="68"/>
                  </a:lnTo>
                  <a:lnTo>
                    <a:pt x="16" y="65"/>
                  </a:lnTo>
                  <a:lnTo>
                    <a:pt x="8" y="65"/>
                  </a:lnTo>
                  <a:lnTo>
                    <a:pt x="16" y="67"/>
                  </a:lnTo>
                  <a:lnTo>
                    <a:pt x="17" y="63"/>
                  </a:lnTo>
                  <a:lnTo>
                    <a:pt x="9" y="61"/>
                  </a:lnTo>
                  <a:lnTo>
                    <a:pt x="17" y="63"/>
                  </a:lnTo>
                  <a:lnTo>
                    <a:pt x="18" y="60"/>
                  </a:lnTo>
                  <a:lnTo>
                    <a:pt x="19" y="56"/>
                  </a:lnTo>
                  <a:lnTo>
                    <a:pt x="12" y="54"/>
                  </a:lnTo>
                  <a:lnTo>
                    <a:pt x="19" y="56"/>
                  </a:lnTo>
                  <a:lnTo>
                    <a:pt x="20" y="53"/>
                  </a:lnTo>
                  <a:lnTo>
                    <a:pt x="21" y="50"/>
                  </a:lnTo>
                  <a:lnTo>
                    <a:pt x="22" y="47"/>
                  </a:lnTo>
                  <a:lnTo>
                    <a:pt x="15" y="45"/>
                  </a:lnTo>
                  <a:lnTo>
                    <a:pt x="21" y="49"/>
                  </a:lnTo>
                  <a:lnTo>
                    <a:pt x="23" y="46"/>
                  </a:lnTo>
                  <a:lnTo>
                    <a:pt x="23" y="45"/>
                  </a:lnTo>
                  <a:lnTo>
                    <a:pt x="24" y="44"/>
                  </a:lnTo>
                  <a:lnTo>
                    <a:pt x="25" y="41"/>
                  </a:lnTo>
                  <a:lnTo>
                    <a:pt x="18" y="39"/>
                  </a:lnTo>
                  <a:lnTo>
                    <a:pt x="24" y="43"/>
                  </a:lnTo>
                  <a:lnTo>
                    <a:pt x="26" y="40"/>
                  </a:lnTo>
                  <a:lnTo>
                    <a:pt x="28" y="37"/>
                  </a:lnTo>
                  <a:lnTo>
                    <a:pt x="22" y="33"/>
                  </a:lnTo>
                  <a:lnTo>
                    <a:pt x="27" y="38"/>
                  </a:lnTo>
                  <a:lnTo>
                    <a:pt x="29" y="36"/>
                  </a:lnTo>
                  <a:lnTo>
                    <a:pt x="30" y="35"/>
                  </a:lnTo>
                  <a:lnTo>
                    <a:pt x="32" y="32"/>
                  </a:lnTo>
                  <a:lnTo>
                    <a:pt x="26" y="28"/>
                  </a:lnTo>
                  <a:lnTo>
                    <a:pt x="31" y="33"/>
                  </a:lnTo>
                  <a:lnTo>
                    <a:pt x="33" y="31"/>
                  </a:lnTo>
                  <a:lnTo>
                    <a:pt x="35" y="29"/>
                  </a:lnTo>
                  <a:lnTo>
                    <a:pt x="38" y="26"/>
                  </a:lnTo>
                  <a:lnTo>
                    <a:pt x="40" y="24"/>
                  </a:lnTo>
                  <a:lnTo>
                    <a:pt x="35" y="19"/>
                  </a:lnTo>
                  <a:lnTo>
                    <a:pt x="39" y="25"/>
                  </a:lnTo>
                  <a:lnTo>
                    <a:pt x="42" y="23"/>
                  </a:lnTo>
                  <a:lnTo>
                    <a:pt x="38" y="17"/>
                  </a:lnTo>
                  <a:lnTo>
                    <a:pt x="41" y="23"/>
                  </a:lnTo>
                  <a:lnTo>
                    <a:pt x="43" y="22"/>
                  </a:lnTo>
                  <a:lnTo>
                    <a:pt x="44" y="22"/>
                  </a:lnTo>
                  <a:lnTo>
                    <a:pt x="47" y="20"/>
                  </a:lnTo>
                  <a:lnTo>
                    <a:pt x="43" y="14"/>
                  </a:lnTo>
                  <a:lnTo>
                    <a:pt x="46" y="20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52" y="17"/>
                  </a:lnTo>
                  <a:lnTo>
                    <a:pt x="48" y="11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6" y="16"/>
                  </a:lnTo>
                  <a:lnTo>
                    <a:pt x="54" y="9"/>
                  </a:lnTo>
                  <a:lnTo>
                    <a:pt x="54" y="16"/>
                  </a:lnTo>
                  <a:lnTo>
                    <a:pt x="57" y="16"/>
                  </a:lnTo>
                  <a:lnTo>
                    <a:pt x="59" y="16"/>
                  </a:lnTo>
                  <a:lnTo>
                    <a:pt x="63" y="15"/>
                  </a:lnTo>
                  <a:lnTo>
                    <a:pt x="66" y="14"/>
                  </a:lnTo>
                  <a:lnTo>
                    <a:pt x="64" y="7"/>
                  </a:lnTo>
                  <a:lnTo>
                    <a:pt x="64" y="14"/>
                  </a:lnTo>
                  <a:lnTo>
                    <a:pt x="67" y="14"/>
                  </a:lnTo>
                  <a:lnTo>
                    <a:pt x="70" y="14"/>
                  </a:lnTo>
                  <a:lnTo>
                    <a:pt x="70" y="0"/>
                  </a:lnTo>
                  <a:lnTo>
                    <a:pt x="67" y="0"/>
                  </a:lnTo>
                  <a:lnTo>
                    <a:pt x="64" y="0"/>
                  </a:lnTo>
                  <a:lnTo>
                    <a:pt x="62" y="1"/>
                  </a:lnTo>
                  <a:lnTo>
                    <a:pt x="58" y="2"/>
                  </a:lnTo>
                  <a:lnTo>
                    <a:pt x="55" y="3"/>
                  </a:lnTo>
                  <a:lnTo>
                    <a:pt x="57" y="9"/>
                  </a:lnTo>
                  <a:lnTo>
                    <a:pt x="57" y="2"/>
                  </a:lnTo>
                  <a:lnTo>
                    <a:pt x="54" y="2"/>
                  </a:lnTo>
                  <a:lnTo>
                    <a:pt x="52" y="3"/>
                  </a:lnTo>
                  <a:lnTo>
                    <a:pt x="49" y="4"/>
                  </a:lnTo>
                  <a:lnTo>
                    <a:pt x="46" y="5"/>
                  </a:lnTo>
                  <a:lnTo>
                    <a:pt x="45" y="5"/>
                  </a:lnTo>
                  <a:lnTo>
                    <a:pt x="42" y="7"/>
                  </a:lnTo>
                  <a:lnTo>
                    <a:pt x="45" y="13"/>
                  </a:lnTo>
                  <a:lnTo>
                    <a:pt x="42" y="7"/>
                  </a:lnTo>
                  <a:lnTo>
                    <a:pt x="40" y="8"/>
                  </a:lnTo>
                  <a:lnTo>
                    <a:pt x="37" y="10"/>
                  </a:lnTo>
                  <a:lnTo>
                    <a:pt x="40" y="16"/>
                  </a:lnTo>
                  <a:lnTo>
                    <a:pt x="37" y="10"/>
                  </a:lnTo>
                  <a:lnTo>
                    <a:pt x="35" y="11"/>
                  </a:lnTo>
                  <a:lnTo>
                    <a:pt x="32" y="13"/>
                  </a:lnTo>
                  <a:lnTo>
                    <a:pt x="30" y="14"/>
                  </a:lnTo>
                  <a:lnTo>
                    <a:pt x="28" y="16"/>
                  </a:lnTo>
                  <a:lnTo>
                    <a:pt x="25" y="19"/>
                  </a:lnTo>
                  <a:lnTo>
                    <a:pt x="23" y="21"/>
                  </a:lnTo>
                  <a:lnTo>
                    <a:pt x="21" y="23"/>
                  </a:lnTo>
                  <a:lnTo>
                    <a:pt x="21" y="24"/>
                  </a:lnTo>
                  <a:lnTo>
                    <a:pt x="19" y="27"/>
                  </a:lnTo>
                  <a:lnTo>
                    <a:pt x="24" y="31"/>
                  </a:lnTo>
                  <a:lnTo>
                    <a:pt x="19" y="26"/>
                  </a:lnTo>
                  <a:lnTo>
                    <a:pt x="17" y="28"/>
                  </a:lnTo>
                  <a:lnTo>
                    <a:pt x="17" y="29"/>
                  </a:lnTo>
                  <a:lnTo>
                    <a:pt x="15" y="32"/>
                  </a:lnTo>
                  <a:lnTo>
                    <a:pt x="13" y="35"/>
                  </a:lnTo>
                  <a:lnTo>
                    <a:pt x="12" y="36"/>
                  </a:lnTo>
                  <a:lnTo>
                    <a:pt x="12" y="37"/>
                  </a:lnTo>
                  <a:lnTo>
                    <a:pt x="11" y="40"/>
                  </a:lnTo>
                  <a:lnTo>
                    <a:pt x="17" y="42"/>
                  </a:lnTo>
                  <a:lnTo>
                    <a:pt x="12" y="38"/>
                  </a:lnTo>
                  <a:lnTo>
                    <a:pt x="9" y="41"/>
                  </a:lnTo>
                  <a:lnTo>
                    <a:pt x="8" y="42"/>
                  </a:lnTo>
                  <a:lnTo>
                    <a:pt x="8" y="43"/>
                  </a:lnTo>
                  <a:lnTo>
                    <a:pt x="7" y="46"/>
                  </a:lnTo>
                  <a:lnTo>
                    <a:pt x="6" y="49"/>
                  </a:lnTo>
                  <a:lnTo>
                    <a:pt x="5" y="52"/>
                  </a:lnTo>
                  <a:lnTo>
                    <a:pt x="5" y="53"/>
                  </a:lnTo>
                  <a:lnTo>
                    <a:pt x="4" y="57"/>
                  </a:lnTo>
                  <a:lnTo>
                    <a:pt x="11" y="58"/>
                  </a:lnTo>
                  <a:lnTo>
                    <a:pt x="4" y="56"/>
                  </a:lnTo>
                  <a:lnTo>
                    <a:pt x="3" y="59"/>
                  </a:lnTo>
                  <a:lnTo>
                    <a:pt x="3" y="60"/>
                  </a:lnTo>
                  <a:lnTo>
                    <a:pt x="2" y="64"/>
                  </a:lnTo>
                  <a:lnTo>
                    <a:pt x="1" y="65"/>
                  </a:lnTo>
                  <a:lnTo>
                    <a:pt x="1" y="68"/>
                  </a:lnTo>
                  <a:lnTo>
                    <a:pt x="8" y="68"/>
                  </a:lnTo>
                  <a:lnTo>
                    <a:pt x="2" y="67"/>
                  </a:lnTo>
                  <a:lnTo>
                    <a:pt x="1" y="71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93" name="Freeform 163"/>
            <p:cNvSpPr>
              <a:spLocks/>
            </p:cNvSpPr>
            <p:nvPr/>
          </p:nvSpPr>
          <p:spPr bwMode="auto">
            <a:xfrm>
              <a:off x="1187" y="8241"/>
              <a:ext cx="316" cy="161"/>
            </a:xfrm>
            <a:custGeom>
              <a:avLst/>
              <a:gdLst>
                <a:gd name="T0" fmla="*/ 316 w 316"/>
                <a:gd name="T1" fmla="*/ 140 h 161"/>
                <a:gd name="T2" fmla="*/ 315 w 316"/>
                <a:gd name="T3" fmla="*/ 144 h 161"/>
                <a:gd name="T4" fmla="*/ 314 w 316"/>
                <a:gd name="T5" fmla="*/ 149 h 161"/>
                <a:gd name="T6" fmla="*/ 311 w 316"/>
                <a:gd name="T7" fmla="*/ 152 h 161"/>
                <a:gd name="T8" fmla="*/ 308 w 316"/>
                <a:gd name="T9" fmla="*/ 156 h 161"/>
                <a:gd name="T10" fmla="*/ 304 w 316"/>
                <a:gd name="T11" fmla="*/ 158 h 161"/>
                <a:gd name="T12" fmla="*/ 301 w 316"/>
                <a:gd name="T13" fmla="*/ 160 h 161"/>
                <a:gd name="T14" fmla="*/ 297 w 316"/>
                <a:gd name="T15" fmla="*/ 161 h 161"/>
                <a:gd name="T16" fmla="*/ 21 w 316"/>
                <a:gd name="T17" fmla="*/ 161 h 161"/>
                <a:gd name="T18" fmla="*/ 17 w 316"/>
                <a:gd name="T19" fmla="*/ 161 h 161"/>
                <a:gd name="T20" fmla="*/ 14 w 316"/>
                <a:gd name="T21" fmla="*/ 159 h 161"/>
                <a:gd name="T22" fmla="*/ 10 w 316"/>
                <a:gd name="T23" fmla="*/ 157 h 161"/>
                <a:gd name="T24" fmla="*/ 6 w 316"/>
                <a:gd name="T25" fmla="*/ 154 h 161"/>
                <a:gd name="T26" fmla="*/ 3 w 316"/>
                <a:gd name="T27" fmla="*/ 151 h 161"/>
                <a:gd name="T28" fmla="*/ 2 w 316"/>
                <a:gd name="T29" fmla="*/ 147 h 161"/>
                <a:gd name="T30" fmla="*/ 0 w 316"/>
                <a:gd name="T31" fmla="*/ 142 h 161"/>
                <a:gd name="T32" fmla="*/ 0 w 316"/>
                <a:gd name="T33" fmla="*/ 137 h 161"/>
                <a:gd name="T34" fmla="*/ 0 w 316"/>
                <a:gd name="T35" fmla="*/ 21 h 161"/>
                <a:gd name="T36" fmla="*/ 1 w 316"/>
                <a:gd name="T37" fmla="*/ 16 h 161"/>
                <a:gd name="T38" fmla="*/ 2 w 316"/>
                <a:gd name="T39" fmla="*/ 12 h 161"/>
                <a:gd name="T40" fmla="*/ 5 w 316"/>
                <a:gd name="T41" fmla="*/ 9 h 161"/>
                <a:gd name="T42" fmla="*/ 7 w 316"/>
                <a:gd name="T43" fmla="*/ 5 h 161"/>
                <a:gd name="T44" fmla="*/ 12 w 316"/>
                <a:gd name="T45" fmla="*/ 3 h 161"/>
                <a:gd name="T46" fmla="*/ 15 w 316"/>
                <a:gd name="T47" fmla="*/ 1 h 161"/>
                <a:gd name="T48" fmla="*/ 19 w 316"/>
                <a:gd name="T49" fmla="*/ 0 h 161"/>
                <a:gd name="T50" fmla="*/ 295 w 316"/>
                <a:gd name="T51" fmla="*/ 0 h 161"/>
                <a:gd name="T52" fmla="*/ 299 w 316"/>
                <a:gd name="T53" fmla="*/ 1 h 161"/>
                <a:gd name="T54" fmla="*/ 303 w 316"/>
                <a:gd name="T55" fmla="*/ 2 h 161"/>
                <a:gd name="T56" fmla="*/ 306 w 316"/>
                <a:gd name="T57" fmla="*/ 4 h 161"/>
                <a:gd name="T58" fmla="*/ 309 w 316"/>
                <a:gd name="T59" fmla="*/ 7 h 161"/>
                <a:gd name="T60" fmla="*/ 312 w 316"/>
                <a:gd name="T61" fmla="*/ 10 h 161"/>
                <a:gd name="T62" fmla="*/ 314 w 316"/>
                <a:gd name="T63" fmla="*/ 14 h 161"/>
                <a:gd name="T64" fmla="*/ 316 w 316"/>
                <a:gd name="T65" fmla="*/ 19 h 161"/>
                <a:gd name="T66" fmla="*/ 316 w 316"/>
                <a:gd name="T67" fmla="*/ 24 h 16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16"/>
                <a:gd name="T103" fmla="*/ 0 h 161"/>
                <a:gd name="T104" fmla="*/ 316 w 316"/>
                <a:gd name="T105" fmla="*/ 161 h 16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16" h="161">
                  <a:moveTo>
                    <a:pt x="316" y="137"/>
                  </a:moveTo>
                  <a:lnTo>
                    <a:pt x="316" y="140"/>
                  </a:lnTo>
                  <a:lnTo>
                    <a:pt x="316" y="142"/>
                  </a:lnTo>
                  <a:lnTo>
                    <a:pt x="315" y="144"/>
                  </a:lnTo>
                  <a:lnTo>
                    <a:pt x="314" y="147"/>
                  </a:lnTo>
                  <a:lnTo>
                    <a:pt x="314" y="149"/>
                  </a:lnTo>
                  <a:lnTo>
                    <a:pt x="312" y="151"/>
                  </a:lnTo>
                  <a:lnTo>
                    <a:pt x="311" y="152"/>
                  </a:lnTo>
                  <a:lnTo>
                    <a:pt x="309" y="154"/>
                  </a:lnTo>
                  <a:lnTo>
                    <a:pt x="308" y="156"/>
                  </a:lnTo>
                  <a:lnTo>
                    <a:pt x="306" y="157"/>
                  </a:lnTo>
                  <a:lnTo>
                    <a:pt x="304" y="158"/>
                  </a:lnTo>
                  <a:lnTo>
                    <a:pt x="303" y="159"/>
                  </a:lnTo>
                  <a:lnTo>
                    <a:pt x="301" y="160"/>
                  </a:lnTo>
                  <a:lnTo>
                    <a:pt x="299" y="161"/>
                  </a:lnTo>
                  <a:lnTo>
                    <a:pt x="297" y="161"/>
                  </a:lnTo>
                  <a:lnTo>
                    <a:pt x="295" y="161"/>
                  </a:lnTo>
                  <a:lnTo>
                    <a:pt x="21" y="161"/>
                  </a:lnTo>
                  <a:lnTo>
                    <a:pt x="19" y="161"/>
                  </a:lnTo>
                  <a:lnTo>
                    <a:pt x="17" y="161"/>
                  </a:lnTo>
                  <a:lnTo>
                    <a:pt x="15" y="160"/>
                  </a:lnTo>
                  <a:lnTo>
                    <a:pt x="14" y="159"/>
                  </a:lnTo>
                  <a:lnTo>
                    <a:pt x="12" y="158"/>
                  </a:lnTo>
                  <a:lnTo>
                    <a:pt x="10" y="157"/>
                  </a:lnTo>
                  <a:lnTo>
                    <a:pt x="7" y="156"/>
                  </a:lnTo>
                  <a:lnTo>
                    <a:pt x="6" y="154"/>
                  </a:lnTo>
                  <a:lnTo>
                    <a:pt x="5" y="152"/>
                  </a:lnTo>
                  <a:lnTo>
                    <a:pt x="3" y="151"/>
                  </a:lnTo>
                  <a:lnTo>
                    <a:pt x="2" y="149"/>
                  </a:lnTo>
                  <a:lnTo>
                    <a:pt x="2" y="147"/>
                  </a:lnTo>
                  <a:lnTo>
                    <a:pt x="1" y="144"/>
                  </a:lnTo>
                  <a:lnTo>
                    <a:pt x="0" y="142"/>
                  </a:lnTo>
                  <a:lnTo>
                    <a:pt x="0" y="140"/>
                  </a:lnTo>
                  <a:lnTo>
                    <a:pt x="0" y="137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" y="16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3" y="10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5"/>
                  </a:lnTo>
                  <a:lnTo>
                    <a:pt x="10" y="4"/>
                  </a:lnTo>
                  <a:lnTo>
                    <a:pt x="12" y="3"/>
                  </a:lnTo>
                  <a:lnTo>
                    <a:pt x="14" y="2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95" y="0"/>
                  </a:lnTo>
                  <a:lnTo>
                    <a:pt x="297" y="0"/>
                  </a:lnTo>
                  <a:lnTo>
                    <a:pt x="299" y="1"/>
                  </a:lnTo>
                  <a:lnTo>
                    <a:pt x="301" y="1"/>
                  </a:lnTo>
                  <a:lnTo>
                    <a:pt x="303" y="2"/>
                  </a:lnTo>
                  <a:lnTo>
                    <a:pt x="304" y="3"/>
                  </a:lnTo>
                  <a:lnTo>
                    <a:pt x="306" y="4"/>
                  </a:lnTo>
                  <a:lnTo>
                    <a:pt x="308" y="5"/>
                  </a:lnTo>
                  <a:lnTo>
                    <a:pt x="309" y="7"/>
                  </a:lnTo>
                  <a:lnTo>
                    <a:pt x="311" y="9"/>
                  </a:lnTo>
                  <a:lnTo>
                    <a:pt x="312" y="10"/>
                  </a:lnTo>
                  <a:lnTo>
                    <a:pt x="314" y="12"/>
                  </a:lnTo>
                  <a:lnTo>
                    <a:pt x="314" y="14"/>
                  </a:lnTo>
                  <a:lnTo>
                    <a:pt x="315" y="16"/>
                  </a:lnTo>
                  <a:lnTo>
                    <a:pt x="316" y="19"/>
                  </a:lnTo>
                  <a:lnTo>
                    <a:pt x="316" y="21"/>
                  </a:lnTo>
                  <a:lnTo>
                    <a:pt x="316" y="24"/>
                  </a:lnTo>
                  <a:lnTo>
                    <a:pt x="316" y="137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94" name="Freeform 164"/>
            <p:cNvSpPr>
              <a:spLocks/>
            </p:cNvSpPr>
            <p:nvPr/>
          </p:nvSpPr>
          <p:spPr bwMode="auto">
            <a:xfrm>
              <a:off x="1180" y="8234"/>
              <a:ext cx="330" cy="175"/>
            </a:xfrm>
            <a:custGeom>
              <a:avLst/>
              <a:gdLst>
                <a:gd name="T0" fmla="*/ 316 w 330"/>
                <a:gd name="T1" fmla="*/ 146 h 175"/>
                <a:gd name="T2" fmla="*/ 313 w 330"/>
                <a:gd name="T3" fmla="*/ 156 h 175"/>
                <a:gd name="T4" fmla="*/ 312 w 330"/>
                <a:gd name="T5" fmla="*/ 154 h 175"/>
                <a:gd name="T6" fmla="*/ 310 w 330"/>
                <a:gd name="T7" fmla="*/ 158 h 175"/>
                <a:gd name="T8" fmla="*/ 310 w 330"/>
                <a:gd name="T9" fmla="*/ 166 h 175"/>
                <a:gd name="T10" fmla="*/ 304 w 330"/>
                <a:gd name="T11" fmla="*/ 161 h 175"/>
                <a:gd name="T12" fmla="*/ 27 w 330"/>
                <a:gd name="T13" fmla="*/ 162 h 175"/>
                <a:gd name="T14" fmla="*/ 22 w 330"/>
                <a:gd name="T15" fmla="*/ 159 h 175"/>
                <a:gd name="T16" fmla="*/ 20 w 330"/>
                <a:gd name="T17" fmla="*/ 158 h 175"/>
                <a:gd name="T18" fmla="*/ 15 w 330"/>
                <a:gd name="T19" fmla="*/ 153 h 175"/>
                <a:gd name="T20" fmla="*/ 17 w 330"/>
                <a:gd name="T21" fmla="*/ 154 h 175"/>
                <a:gd name="T22" fmla="*/ 14 w 330"/>
                <a:gd name="T23" fmla="*/ 149 h 175"/>
                <a:gd name="T24" fmla="*/ 7 w 330"/>
                <a:gd name="T25" fmla="*/ 26 h 175"/>
                <a:gd name="T26" fmla="*/ 15 w 330"/>
                <a:gd name="T27" fmla="*/ 24 h 175"/>
                <a:gd name="T28" fmla="*/ 17 w 330"/>
                <a:gd name="T29" fmla="*/ 20 h 175"/>
                <a:gd name="T30" fmla="*/ 19 w 330"/>
                <a:gd name="T31" fmla="*/ 19 h 175"/>
                <a:gd name="T32" fmla="*/ 20 w 330"/>
                <a:gd name="T33" fmla="*/ 17 h 175"/>
                <a:gd name="T34" fmla="*/ 22 w 330"/>
                <a:gd name="T35" fmla="*/ 15 h 175"/>
                <a:gd name="T36" fmla="*/ 27 w 330"/>
                <a:gd name="T37" fmla="*/ 14 h 175"/>
                <a:gd name="T38" fmla="*/ 304 w 330"/>
                <a:gd name="T39" fmla="*/ 14 h 175"/>
                <a:gd name="T40" fmla="*/ 308 w 330"/>
                <a:gd name="T41" fmla="*/ 15 h 175"/>
                <a:gd name="T42" fmla="*/ 306 w 330"/>
                <a:gd name="T43" fmla="*/ 15 h 175"/>
                <a:gd name="T44" fmla="*/ 309 w 330"/>
                <a:gd name="T45" fmla="*/ 15 h 175"/>
                <a:gd name="T46" fmla="*/ 315 w 330"/>
                <a:gd name="T47" fmla="*/ 24 h 175"/>
                <a:gd name="T48" fmla="*/ 313 w 330"/>
                <a:gd name="T49" fmla="*/ 21 h 175"/>
                <a:gd name="T50" fmla="*/ 315 w 330"/>
                <a:gd name="T51" fmla="*/ 25 h 175"/>
                <a:gd name="T52" fmla="*/ 315 w 330"/>
                <a:gd name="T53" fmla="*/ 144 h 175"/>
                <a:gd name="T54" fmla="*/ 330 w 330"/>
                <a:gd name="T55" fmla="*/ 24 h 175"/>
                <a:gd name="T56" fmla="*/ 328 w 330"/>
                <a:gd name="T57" fmla="*/ 19 h 175"/>
                <a:gd name="T58" fmla="*/ 323 w 330"/>
                <a:gd name="T59" fmla="*/ 11 h 175"/>
                <a:gd name="T60" fmla="*/ 319 w 330"/>
                <a:gd name="T61" fmla="*/ 6 h 175"/>
                <a:gd name="T62" fmla="*/ 313 w 330"/>
                <a:gd name="T63" fmla="*/ 3 h 175"/>
                <a:gd name="T64" fmla="*/ 309 w 330"/>
                <a:gd name="T65" fmla="*/ 2 h 175"/>
                <a:gd name="T66" fmla="*/ 26 w 330"/>
                <a:gd name="T67" fmla="*/ 0 h 175"/>
                <a:gd name="T68" fmla="*/ 24 w 330"/>
                <a:gd name="T69" fmla="*/ 1 h 175"/>
                <a:gd name="T70" fmla="*/ 21 w 330"/>
                <a:gd name="T71" fmla="*/ 9 h 175"/>
                <a:gd name="T72" fmla="*/ 8 w 330"/>
                <a:gd name="T73" fmla="*/ 9 h 175"/>
                <a:gd name="T74" fmla="*/ 7 w 330"/>
                <a:gd name="T75" fmla="*/ 11 h 175"/>
                <a:gd name="T76" fmla="*/ 2 w 330"/>
                <a:gd name="T77" fmla="*/ 19 h 175"/>
                <a:gd name="T78" fmla="*/ 1 w 330"/>
                <a:gd name="T79" fmla="*/ 24 h 175"/>
                <a:gd name="T80" fmla="*/ 0 w 330"/>
                <a:gd name="T81" fmla="*/ 147 h 175"/>
                <a:gd name="T82" fmla="*/ 8 w 330"/>
                <a:gd name="T83" fmla="*/ 151 h 175"/>
                <a:gd name="T84" fmla="*/ 2 w 330"/>
                <a:gd name="T85" fmla="*/ 156 h 175"/>
                <a:gd name="T86" fmla="*/ 9 w 330"/>
                <a:gd name="T87" fmla="*/ 165 h 175"/>
                <a:gd name="T88" fmla="*/ 9 w 330"/>
                <a:gd name="T89" fmla="*/ 168 h 175"/>
                <a:gd name="T90" fmla="*/ 15 w 330"/>
                <a:gd name="T91" fmla="*/ 171 h 175"/>
                <a:gd name="T92" fmla="*/ 26 w 330"/>
                <a:gd name="T93" fmla="*/ 175 h 175"/>
                <a:gd name="T94" fmla="*/ 309 w 330"/>
                <a:gd name="T95" fmla="*/ 174 h 175"/>
                <a:gd name="T96" fmla="*/ 311 w 330"/>
                <a:gd name="T97" fmla="*/ 165 h 175"/>
                <a:gd name="T98" fmla="*/ 323 w 330"/>
                <a:gd name="T99" fmla="*/ 164 h 175"/>
                <a:gd name="T100" fmla="*/ 326 w 330"/>
                <a:gd name="T101" fmla="*/ 161 h 175"/>
                <a:gd name="T102" fmla="*/ 328 w 330"/>
                <a:gd name="T103" fmla="*/ 156 h 175"/>
                <a:gd name="T104" fmla="*/ 330 w 330"/>
                <a:gd name="T105" fmla="*/ 149 h 17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30"/>
                <a:gd name="T160" fmla="*/ 0 h 175"/>
                <a:gd name="T161" fmla="*/ 330 w 330"/>
                <a:gd name="T162" fmla="*/ 175 h 17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30" h="175">
                  <a:moveTo>
                    <a:pt x="330" y="144"/>
                  </a:moveTo>
                  <a:lnTo>
                    <a:pt x="315" y="144"/>
                  </a:lnTo>
                  <a:lnTo>
                    <a:pt x="315" y="147"/>
                  </a:lnTo>
                  <a:lnTo>
                    <a:pt x="315" y="149"/>
                  </a:lnTo>
                  <a:lnTo>
                    <a:pt x="323" y="149"/>
                  </a:lnTo>
                  <a:lnTo>
                    <a:pt x="316" y="146"/>
                  </a:lnTo>
                  <a:lnTo>
                    <a:pt x="315" y="148"/>
                  </a:lnTo>
                  <a:lnTo>
                    <a:pt x="315" y="149"/>
                  </a:lnTo>
                  <a:lnTo>
                    <a:pt x="314" y="152"/>
                  </a:lnTo>
                  <a:lnTo>
                    <a:pt x="313" y="154"/>
                  </a:lnTo>
                  <a:lnTo>
                    <a:pt x="313" y="156"/>
                  </a:lnTo>
                  <a:lnTo>
                    <a:pt x="321" y="156"/>
                  </a:lnTo>
                  <a:lnTo>
                    <a:pt x="315" y="151"/>
                  </a:lnTo>
                  <a:lnTo>
                    <a:pt x="314" y="153"/>
                  </a:lnTo>
                  <a:lnTo>
                    <a:pt x="315" y="151"/>
                  </a:lnTo>
                  <a:lnTo>
                    <a:pt x="313" y="153"/>
                  </a:lnTo>
                  <a:lnTo>
                    <a:pt x="312" y="154"/>
                  </a:lnTo>
                  <a:lnTo>
                    <a:pt x="311" y="156"/>
                  </a:lnTo>
                  <a:lnTo>
                    <a:pt x="310" y="158"/>
                  </a:lnTo>
                  <a:lnTo>
                    <a:pt x="309" y="160"/>
                  </a:lnTo>
                  <a:lnTo>
                    <a:pt x="315" y="163"/>
                  </a:lnTo>
                  <a:lnTo>
                    <a:pt x="310" y="158"/>
                  </a:lnTo>
                  <a:lnTo>
                    <a:pt x="312" y="157"/>
                  </a:lnTo>
                  <a:lnTo>
                    <a:pt x="310" y="158"/>
                  </a:lnTo>
                  <a:lnTo>
                    <a:pt x="308" y="159"/>
                  </a:lnTo>
                  <a:lnTo>
                    <a:pt x="306" y="160"/>
                  </a:lnTo>
                  <a:lnTo>
                    <a:pt x="305" y="161"/>
                  </a:lnTo>
                  <a:lnTo>
                    <a:pt x="310" y="166"/>
                  </a:lnTo>
                  <a:lnTo>
                    <a:pt x="307" y="160"/>
                  </a:lnTo>
                  <a:lnTo>
                    <a:pt x="305" y="161"/>
                  </a:lnTo>
                  <a:lnTo>
                    <a:pt x="303" y="162"/>
                  </a:lnTo>
                  <a:lnTo>
                    <a:pt x="306" y="168"/>
                  </a:lnTo>
                  <a:lnTo>
                    <a:pt x="306" y="161"/>
                  </a:lnTo>
                  <a:lnTo>
                    <a:pt x="304" y="161"/>
                  </a:lnTo>
                  <a:lnTo>
                    <a:pt x="302" y="161"/>
                  </a:lnTo>
                  <a:lnTo>
                    <a:pt x="28" y="161"/>
                  </a:lnTo>
                  <a:lnTo>
                    <a:pt x="26" y="161"/>
                  </a:lnTo>
                  <a:lnTo>
                    <a:pt x="24" y="161"/>
                  </a:lnTo>
                  <a:lnTo>
                    <a:pt x="24" y="168"/>
                  </a:lnTo>
                  <a:lnTo>
                    <a:pt x="27" y="162"/>
                  </a:lnTo>
                  <a:lnTo>
                    <a:pt x="25" y="161"/>
                  </a:lnTo>
                  <a:lnTo>
                    <a:pt x="22" y="167"/>
                  </a:lnTo>
                  <a:lnTo>
                    <a:pt x="27" y="162"/>
                  </a:lnTo>
                  <a:lnTo>
                    <a:pt x="26" y="161"/>
                  </a:lnTo>
                  <a:lnTo>
                    <a:pt x="24" y="160"/>
                  </a:lnTo>
                  <a:lnTo>
                    <a:pt x="22" y="159"/>
                  </a:lnTo>
                  <a:lnTo>
                    <a:pt x="20" y="158"/>
                  </a:lnTo>
                  <a:lnTo>
                    <a:pt x="18" y="157"/>
                  </a:lnTo>
                  <a:lnTo>
                    <a:pt x="14" y="163"/>
                  </a:lnTo>
                  <a:lnTo>
                    <a:pt x="20" y="158"/>
                  </a:lnTo>
                  <a:lnTo>
                    <a:pt x="21" y="160"/>
                  </a:lnTo>
                  <a:lnTo>
                    <a:pt x="20" y="158"/>
                  </a:lnTo>
                  <a:lnTo>
                    <a:pt x="19" y="156"/>
                  </a:lnTo>
                  <a:lnTo>
                    <a:pt x="18" y="154"/>
                  </a:lnTo>
                  <a:lnTo>
                    <a:pt x="15" y="153"/>
                  </a:lnTo>
                  <a:lnTo>
                    <a:pt x="13" y="152"/>
                  </a:lnTo>
                  <a:lnTo>
                    <a:pt x="10" y="158"/>
                  </a:lnTo>
                  <a:lnTo>
                    <a:pt x="15" y="153"/>
                  </a:lnTo>
                  <a:lnTo>
                    <a:pt x="17" y="155"/>
                  </a:lnTo>
                  <a:lnTo>
                    <a:pt x="15" y="153"/>
                  </a:lnTo>
                  <a:lnTo>
                    <a:pt x="9" y="156"/>
                  </a:lnTo>
                  <a:lnTo>
                    <a:pt x="17" y="156"/>
                  </a:lnTo>
                  <a:lnTo>
                    <a:pt x="17" y="154"/>
                  </a:lnTo>
                  <a:lnTo>
                    <a:pt x="17" y="152"/>
                  </a:lnTo>
                  <a:lnTo>
                    <a:pt x="15" y="149"/>
                  </a:lnTo>
                  <a:lnTo>
                    <a:pt x="14" y="148"/>
                  </a:lnTo>
                  <a:lnTo>
                    <a:pt x="13" y="146"/>
                  </a:lnTo>
                  <a:lnTo>
                    <a:pt x="7" y="149"/>
                  </a:lnTo>
                  <a:lnTo>
                    <a:pt x="14" y="149"/>
                  </a:lnTo>
                  <a:lnTo>
                    <a:pt x="14" y="147"/>
                  </a:lnTo>
                  <a:lnTo>
                    <a:pt x="14" y="144"/>
                  </a:lnTo>
                  <a:lnTo>
                    <a:pt x="14" y="31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7" y="26"/>
                  </a:lnTo>
                  <a:lnTo>
                    <a:pt x="14" y="28"/>
                  </a:lnTo>
                  <a:lnTo>
                    <a:pt x="15" y="25"/>
                  </a:lnTo>
                  <a:lnTo>
                    <a:pt x="8" y="23"/>
                  </a:lnTo>
                  <a:lnTo>
                    <a:pt x="14" y="26"/>
                  </a:lnTo>
                  <a:lnTo>
                    <a:pt x="15" y="24"/>
                  </a:lnTo>
                  <a:lnTo>
                    <a:pt x="17" y="21"/>
                  </a:lnTo>
                  <a:lnTo>
                    <a:pt x="17" y="19"/>
                  </a:lnTo>
                  <a:lnTo>
                    <a:pt x="9" y="19"/>
                  </a:lnTo>
                  <a:lnTo>
                    <a:pt x="15" y="22"/>
                  </a:lnTo>
                  <a:lnTo>
                    <a:pt x="17" y="20"/>
                  </a:lnTo>
                  <a:lnTo>
                    <a:pt x="10" y="17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5" y="22"/>
                  </a:lnTo>
                  <a:lnTo>
                    <a:pt x="18" y="21"/>
                  </a:lnTo>
                  <a:lnTo>
                    <a:pt x="19" y="19"/>
                  </a:lnTo>
                  <a:lnTo>
                    <a:pt x="20" y="17"/>
                  </a:lnTo>
                  <a:lnTo>
                    <a:pt x="21" y="15"/>
                  </a:lnTo>
                  <a:lnTo>
                    <a:pt x="14" y="12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20" y="17"/>
                  </a:lnTo>
                  <a:lnTo>
                    <a:pt x="22" y="16"/>
                  </a:lnTo>
                  <a:lnTo>
                    <a:pt x="24" y="15"/>
                  </a:lnTo>
                  <a:lnTo>
                    <a:pt x="26" y="14"/>
                  </a:lnTo>
                  <a:lnTo>
                    <a:pt x="27" y="13"/>
                  </a:lnTo>
                  <a:lnTo>
                    <a:pt x="22" y="8"/>
                  </a:lnTo>
                  <a:lnTo>
                    <a:pt x="22" y="15"/>
                  </a:lnTo>
                  <a:lnTo>
                    <a:pt x="25" y="14"/>
                  </a:lnTo>
                  <a:lnTo>
                    <a:pt x="22" y="15"/>
                  </a:lnTo>
                  <a:lnTo>
                    <a:pt x="24" y="15"/>
                  </a:lnTo>
                  <a:lnTo>
                    <a:pt x="27" y="14"/>
                  </a:lnTo>
                  <a:lnTo>
                    <a:pt x="29" y="13"/>
                  </a:lnTo>
                  <a:lnTo>
                    <a:pt x="26" y="7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302" y="14"/>
                  </a:lnTo>
                  <a:lnTo>
                    <a:pt x="304" y="14"/>
                  </a:lnTo>
                  <a:lnTo>
                    <a:pt x="304" y="7"/>
                  </a:lnTo>
                  <a:lnTo>
                    <a:pt x="301" y="13"/>
                  </a:lnTo>
                  <a:lnTo>
                    <a:pt x="303" y="14"/>
                  </a:lnTo>
                  <a:lnTo>
                    <a:pt x="306" y="15"/>
                  </a:lnTo>
                  <a:lnTo>
                    <a:pt x="308" y="15"/>
                  </a:lnTo>
                  <a:lnTo>
                    <a:pt x="308" y="8"/>
                  </a:lnTo>
                  <a:lnTo>
                    <a:pt x="305" y="14"/>
                  </a:lnTo>
                  <a:lnTo>
                    <a:pt x="307" y="15"/>
                  </a:lnTo>
                  <a:lnTo>
                    <a:pt x="310" y="9"/>
                  </a:lnTo>
                  <a:lnTo>
                    <a:pt x="305" y="14"/>
                  </a:lnTo>
                  <a:lnTo>
                    <a:pt x="306" y="15"/>
                  </a:lnTo>
                  <a:lnTo>
                    <a:pt x="308" y="16"/>
                  </a:lnTo>
                  <a:lnTo>
                    <a:pt x="310" y="17"/>
                  </a:lnTo>
                  <a:lnTo>
                    <a:pt x="312" y="18"/>
                  </a:lnTo>
                  <a:lnTo>
                    <a:pt x="315" y="12"/>
                  </a:lnTo>
                  <a:lnTo>
                    <a:pt x="310" y="17"/>
                  </a:lnTo>
                  <a:lnTo>
                    <a:pt x="309" y="15"/>
                  </a:lnTo>
                  <a:lnTo>
                    <a:pt x="310" y="17"/>
                  </a:lnTo>
                  <a:lnTo>
                    <a:pt x="311" y="19"/>
                  </a:lnTo>
                  <a:lnTo>
                    <a:pt x="312" y="21"/>
                  </a:lnTo>
                  <a:lnTo>
                    <a:pt x="313" y="22"/>
                  </a:lnTo>
                  <a:lnTo>
                    <a:pt x="315" y="24"/>
                  </a:lnTo>
                  <a:lnTo>
                    <a:pt x="321" y="19"/>
                  </a:lnTo>
                  <a:lnTo>
                    <a:pt x="313" y="19"/>
                  </a:lnTo>
                  <a:lnTo>
                    <a:pt x="314" y="22"/>
                  </a:lnTo>
                  <a:lnTo>
                    <a:pt x="315" y="24"/>
                  </a:lnTo>
                  <a:lnTo>
                    <a:pt x="313" y="19"/>
                  </a:lnTo>
                  <a:lnTo>
                    <a:pt x="313" y="21"/>
                  </a:lnTo>
                  <a:lnTo>
                    <a:pt x="314" y="24"/>
                  </a:lnTo>
                  <a:lnTo>
                    <a:pt x="315" y="26"/>
                  </a:lnTo>
                  <a:lnTo>
                    <a:pt x="322" y="23"/>
                  </a:lnTo>
                  <a:lnTo>
                    <a:pt x="315" y="25"/>
                  </a:lnTo>
                  <a:lnTo>
                    <a:pt x="316" y="28"/>
                  </a:lnTo>
                  <a:lnTo>
                    <a:pt x="323" y="26"/>
                  </a:lnTo>
                  <a:lnTo>
                    <a:pt x="315" y="26"/>
                  </a:lnTo>
                  <a:lnTo>
                    <a:pt x="315" y="28"/>
                  </a:lnTo>
                  <a:lnTo>
                    <a:pt x="315" y="31"/>
                  </a:lnTo>
                  <a:lnTo>
                    <a:pt x="315" y="144"/>
                  </a:lnTo>
                  <a:lnTo>
                    <a:pt x="330" y="144"/>
                  </a:lnTo>
                  <a:lnTo>
                    <a:pt x="330" y="31"/>
                  </a:lnTo>
                  <a:lnTo>
                    <a:pt x="330" y="28"/>
                  </a:lnTo>
                  <a:lnTo>
                    <a:pt x="330" y="26"/>
                  </a:lnTo>
                  <a:lnTo>
                    <a:pt x="330" y="24"/>
                  </a:lnTo>
                  <a:lnTo>
                    <a:pt x="329" y="21"/>
                  </a:lnTo>
                  <a:lnTo>
                    <a:pt x="328" y="20"/>
                  </a:lnTo>
                  <a:lnTo>
                    <a:pt x="327" y="18"/>
                  </a:lnTo>
                  <a:lnTo>
                    <a:pt x="321" y="21"/>
                  </a:lnTo>
                  <a:lnTo>
                    <a:pt x="328" y="21"/>
                  </a:lnTo>
                  <a:lnTo>
                    <a:pt x="328" y="19"/>
                  </a:lnTo>
                  <a:lnTo>
                    <a:pt x="327" y="16"/>
                  </a:lnTo>
                  <a:lnTo>
                    <a:pt x="326" y="14"/>
                  </a:lnTo>
                  <a:lnTo>
                    <a:pt x="324" y="12"/>
                  </a:lnTo>
                  <a:lnTo>
                    <a:pt x="323" y="11"/>
                  </a:lnTo>
                  <a:lnTo>
                    <a:pt x="318" y="16"/>
                  </a:lnTo>
                  <a:lnTo>
                    <a:pt x="324" y="13"/>
                  </a:lnTo>
                  <a:lnTo>
                    <a:pt x="323" y="11"/>
                  </a:lnTo>
                  <a:lnTo>
                    <a:pt x="322" y="9"/>
                  </a:lnTo>
                  <a:lnTo>
                    <a:pt x="321" y="7"/>
                  </a:lnTo>
                  <a:lnTo>
                    <a:pt x="319" y="6"/>
                  </a:lnTo>
                  <a:lnTo>
                    <a:pt x="316" y="5"/>
                  </a:lnTo>
                  <a:lnTo>
                    <a:pt x="314" y="4"/>
                  </a:lnTo>
                  <a:lnTo>
                    <a:pt x="311" y="10"/>
                  </a:lnTo>
                  <a:lnTo>
                    <a:pt x="316" y="5"/>
                  </a:lnTo>
                  <a:lnTo>
                    <a:pt x="315" y="4"/>
                  </a:lnTo>
                  <a:lnTo>
                    <a:pt x="313" y="3"/>
                  </a:lnTo>
                  <a:lnTo>
                    <a:pt x="311" y="2"/>
                  </a:lnTo>
                  <a:lnTo>
                    <a:pt x="308" y="1"/>
                  </a:lnTo>
                  <a:lnTo>
                    <a:pt x="306" y="1"/>
                  </a:lnTo>
                  <a:lnTo>
                    <a:pt x="306" y="8"/>
                  </a:lnTo>
                  <a:lnTo>
                    <a:pt x="309" y="2"/>
                  </a:lnTo>
                  <a:lnTo>
                    <a:pt x="307" y="1"/>
                  </a:lnTo>
                  <a:lnTo>
                    <a:pt x="304" y="0"/>
                  </a:lnTo>
                  <a:lnTo>
                    <a:pt x="302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3" y="1"/>
                  </a:lnTo>
                  <a:lnTo>
                    <a:pt x="21" y="2"/>
                  </a:lnTo>
                  <a:lnTo>
                    <a:pt x="24" y="8"/>
                  </a:lnTo>
                  <a:lnTo>
                    <a:pt x="24" y="1"/>
                  </a:lnTo>
                  <a:lnTo>
                    <a:pt x="22" y="1"/>
                  </a:lnTo>
                  <a:lnTo>
                    <a:pt x="19" y="2"/>
                  </a:lnTo>
                  <a:lnTo>
                    <a:pt x="17" y="3"/>
                  </a:lnTo>
                  <a:lnTo>
                    <a:pt x="15" y="4"/>
                  </a:lnTo>
                  <a:lnTo>
                    <a:pt x="21" y="9"/>
                  </a:lnTo>
                  <a:lnTo>
                    <a:pt x="18" y="3"/>
                  </a:lnTo>
                  <a:lnTo>
                    <a:pt x="15" y="4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9" y="7"/>
                  </a:lnTo>
                  <a:lnTo>
                    <a:pt x="8" y="9"/>
                  </a:lnTo>
                  <a:lnTo>
                    <a:pt x="7" y="11"/>
                  </a:lnTo>
                  <a:lnTo>
                    <a:pt x="6" y="13"/>
                  </a:lnTo>
                  <a:lnTo>
                    <a:pt x="7" y="11"/>
                  </a:lnTo>
                  <a:lnTo>
                    <a:pt x="12" y="16"/>
                  </a:lnTo>
                  <a:lnTo>
                    <a:pt x="9" y="10"/>
                  </a:lnTo>
                  <a:lnTo>
                    <a:pt x="7" y="11"/>
                  </a:lnTo>
                  <a:lnTo>
                    <a:pt x="5" y="12"/>
                  </a:lnTo>
                  <a:lnTo>
                    <a:pt x="4" y="14"/>
                  </a:lnTo>
                  <a:lnTo>
                    <a:pt x="3" y="16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9" y="21"/>
                  </a:lnTo>
                  <a:lnTo>
                    <a:pt x="3" y="18"/>
                  </a:lnTo>
                  <a:lnTo>
                    <a:pt x="2" y="20"/>
                  </a:lnTo>
                  <a:lnTo>
                    <a:pt x="2" y="21"/>
                  </a:lnTo>
                  <a:lnTo>
                    <a:pt x="1" y="24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144"/>
                  </a:lnTo>
                  <a:lnTo>
                    <a:pt x="0" y="147"/>
                  </a:lnTo>
                  <a:lnTo>
                    <a:pt x="0" y="149"/>
                  </a:lnTo>
                  <a:lnTo>
                    <a:pt x="1" y="152"/>
                  </a:lnTo>
                  <a:lnTo>
                    <a:pt x="2" y="154"/>
                  </a:lnTo>
                  <a:lnTo>
                    <a:pt x="8" y="151"/>
                  </a:lnTo>
                  <a:lnTo>
                    <a:pt x="2" y="153"/>
                  </a:lnTo>
                  <a:lnTo>
                    <a:pt x="3" y="156"/>
                  </a:lnTo>
                  <a:lnTo>
                    <a:pt x="9" y="154"/>
                  </a:lnTo>
                  <a:lnTo>
                    <a:pt x="2" y="154"/>
                  </a:lnTo>
                  <a:lnTo>
                    <a:pt x="2" y="156"/>
                  </a:lnTo>
                  <a:lnTo>
                    <a:pt x="3" y="159"/>
                  </a:lnTo>
                  <a:lnTo>
                    <a:pt x="4" y="161"/>
                  </a:lnTo>
                  <a:lnTo>
                    <a:pt x="5" y="163"/>
                  </a:lnTo>
                  <a:lnTo>
                    <a:pt x="7" y="164"/>
                  </a:lnTo>
                  <a:lnTo>
                    <a:pt x="9" y="165"/>
                  </a:lnTo>
                  <a:lnTo>
                    <a:pt x="7" y="164"/>
                  </a:lnTo>
                  <a:lnTo>
                    <a:pt x="12" y="159"/>
                  </a:lnTo>
                  <a:lnTo>
                    <a:pt x="6" y="162"/>
                  </a:lnTo>
                  <a:lnTo>
                    <a:pt x="7" y="164"/>
                  </a:lnTo>
                  <a:lnTo>
                    <a:pt x="8" y="166"/>
                  </a:lnTo>
                  <a:lnTo>
                    <a:pt x="9" y="168"/>
                  </a:lnTo>
                  <a:lnTo>
                    <a:pt x="11" y="169"/>
                  </a:lnTo>
                  <a:lnTo>
                    <a:pt x="13" y="170"/>
                  </a:lnTo>
                  <a:lnTo>
                    <a:pt x="15" y="171"/>
                  </a:lnTo>
                  <a:lnTo>
                    <a:pt x="18" y="172"/>
                  </a:lnTo>
                  <a:lnTo>
                    <a:pt x="21" y="166"/>
                  </a:lnTo>
                  <a:lnTo>
                    <a:pt x="15" y="171"/>
                  </a:lnTo>
                  <a:lnTo>
                    <a:pt x="17" y="172"/>
                  </a:lnTo>
                  <a:lnTo>
                    <a:pt x="19" y="173"/>
                  </a:lnTo>
                  <a:lnTo>
                    <a:pt x="21" y="174"/>
                  </a:lnTo>
                  <a:lnTo>
                    <a:pt x="24" y="175"/>
                  </a:lnTo>
                  <a:lnTo>
                    <a:pt x="26" y="175"/>
                  </a:lnTo>
                  <a:lnTo>
                    <a:pt x="28" y="175"/>
                  </a:lnTo>
                  <a:lnTo>
                    <a:pt x="302" y="175"/>
                  </a:lnTo>
                  <a:lnTo>
                    <a:pt x="304" y="175"/>
                  </a:lnTo>
                  <a:lnTo>
                    <a:pt x="306" y="175"/>
                  </a:lnTo>
                  <a:lnTo>
                    <a:pt x="309" y="174"/>
                  </a:lnTo>
                  <a:lnTo>
                    <a:pt x="311" y="173"/>
                  </a:lnTo>
                  <a:lnTo>
                    <a:pt x="313" y="172"/>
                  </a:lnTo>
                  <a:lnTo>
                    <a:pt x="315" y="171"/>
                  </a:lnTo>
                  <a:lnTo>
                    <a:pt x="316" y="170"/>
                  </a:lnTo>
                  <a:lnTo>
                    <a:pt x="311" y="165"/>
                  </a:lnTo>
                  <a:lnTo>
                    <a:pt x="314" y="171"/>
                  </a:lnTo>
                  <a:lnTo>
                    <a:pt x="316" y="170"/>
                  </a:lnTo>
                  <a:lnTo>
                    <a:pt x="319" y="169"/>
                  </a:lnTo>
                  <a:lnTo>
                    <a:pt x="321" y="168"/>
                  </a:lnTo>
                  <a:lnTo>
                    <a:pt x="322" y="166"/>
                  </a:lnTo>
                  <a:lnTo>
                    <a:pt x="323" y="164"/>
                  </a:lnTo>
                  <a:lnTo>
                    <a:pt x="324" y="162"/>
                  </a:lnTo>
                  <a:lnTo>
                    <a:pt x="318" y="159"/>
                  </a:lnTo>
                  <a:lnTo>
                    <a:pt x="323" y="164"/>
                  </a:lnTo>
                  <a:lnTo>
                    <a:pt x="324" y="163"/>
                  </a:lnTo>
                  <a:lnTo>
                    <a:pt x="326" y="161"/>
                  </a:lnTo>
                  <a:lnTo>
                    <a:pt x="327" y="159"/>
                  </a:lnTo>
                  <a:lnTo>
                    <a:pt x="328" y="156"/>
                  </a:lnTo>
                  <a:lnTo>
                    <a:pt x="328" y="154"/>
                  </a:lnTo>
                  <a:lnTo>
                    <a:pt x="321" y="154"/>
                  </a:lnTo>
                  <a:lnTo>
                    <a:pt x="328" y="156"/>
                  </a:lnTo>
                  <a:lnTo>
                    <a:pt x="329" y="153"/>
                  </a:lnTo>
                  <a:lnTo>
                    <a:pt x="322" y="151"/>
                  </a:lnTo>
                  <a:lnTo>
                    <a:pt x="328" y="154"/>
                  </a:lnTo>
                  <a:lnTo>
                    <a:pt x="329" y="152"/>
                  </a:lnTo>
                  <a:lnTo>
                    <a:pt x="330" y="149"/>
                  </a:lnTo>
                  <a:lnTo>
                    <a:pt x="330" y="147"/>
                  </a:lnTo>
                  <a:lnTo>
                    <a:pt x="330" y="144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95" name="Freeform 165"/>
            <p:cNvSpPr>
              <a:spLocks/>
            </p:cNvSpPr>
            <p:nvPr/>
          </p:nvSpPr>
          <p:spPr bwMode="auto">
            <a:xfrm>
              <a:off x="1274" y="8274"/>
              <a:ext cx="68" cy="78"/>
            </a:xfrm>
            <a:custGeom>
              <a:avLst/>
              <a:gdLst>
                <a:gd name="T0" fmla="*/ 68 w 68"/>
                <a:gd name="T1" fmla="*/ 0 h 78"/>
                <a:gd name="T2" fmla="*/ 61 w 68"/>
                <a:gd name="T3" fmla="*/ 0 h 78"/>
                <a:gd name="T4" fmla="*/ 55 w 68"/>
                <a:gd name="T5" fmla="*/ 2 h 78"/>
                <a:gd name="T6" fmla="*/ 48 w 68"/>
                <a:gd name="T7" fmla="*/ 4 h 78"/>
                <a:gd name="T8" fmla="*/ 42 w 68"/>
                <a:gd name="T9" fmla="*/ 6 h 78"/>
                <a:gd name="T10" fmla="*/ 36 w 68"/>
                <a:gd name="T11" fmla="*/ 10 h 78"/>
                <a:gd name="T12" fmla="*/ 31 w 68"/>
                <a:gd name="T13" fmla="*/ 13 h 78"/>
                <a:gd name="T14" fmla="*/ 25 w 68"/>
                <a:gd name="T15" fmla="*/ 18 h 78"/>
                <a:gd name="T16" fmla="*/ 20 w 68"/>
                <a:gd name="T17" fmla="*/ 23 h 78"/>
                <a:gd name="T18" fmla="*/ 15 w 68"/>
                <a:gd name="T19" fmla="*/ 28 h 78"/>
                <a:gd name="T20" fmla="*/ 11 w 68"/>
                <a:gd name="T21" fmla="*/ 34 h 78"/>
                <a:gd name="T22" fmla="*/ 8 w 68"/>
                <a:gd name="T23" fmla="*/ 41 h 78"/>
                <a:gd name="T24" fmla="*/ 5 w 68"/>
                <a:gd name="T25" fmla="*/ 48 h 78"/>
                <a:gd name="T26" fmla="*/ 3 w 68"/>
                <a:gd name="T27" fmla="*/ 55 h 78"/>
                <a:gd name="T28" fmla="*/ 1 w 68"/>
                <a:gd name="T29" fmla="*/ 62 h 78"/>
                <a:gd name="T30" fmla="*/ 0 w 68"/>
                <a:gd name="T31" fmla="*/ 70 h 78"/>
                <a:gd name="T32" fmla="*/ 0 w 68"/>
                <a:gd name="T33" fmla="*/ 78 h 78"/>
                <a:gd name="T34" fmla="*/ 13 w 68"/>
                <a:gd name="T35" fmla="*/ 75 h 78"/>
                <a:gd name="T36" fmla="*/ 13 w 68"/>
                <a:gd name="T37" fmla="*/ 68 h 78"/>
                <a:gd name="T38" fmla="*/ 14 w 68"/>
                <a:gd name="T39" fmla="*/ 62 h 78"/>
                <a:gd name="T40" fmla="*/ 16 w 68"/>
                <a:gd name="T41" fmla="*/ 56 h 78"/>
                <a:gd name="T42" fmla="*/ 18 w 68"/>
                <a:gd name="T43" fmla="*/ 51 h 78"/>
                <a:gd name="T44" fmla="*/ 21 w 68"/>
                <a:gd name="T45" fmla="*/ 45 h 78"/>
                <a:gd name="T46" fmla="*/ 25 w 68"/>
                <a:gd name="T47" fmla="*/ 40 h 78"/>
                <a:gd name="T48" fmla="*/ 28 w 68"/>
                <a:gd name="T49" fmla="*/ 36 h 78"/>
                <a:gd name="T50" fmla="*/ 31 w 68"/>
                <a:gd name="T51" fmla="*/ 31 h 78"/>
                <a:gd name="T52" fmla="*/ 36 w 68"/>
                <a:gd name="T53" fmla="*/ 27 h 78"/>
                <a:gd name="T54" fmla="*/ 40 w 68"/>
                <a:gd name="T55" fmla="*/ 24 h 78"/>
                <a:gd name="T56" fmla="*/ 44 w 68"/>
                <a:gd name="T57" fmla="*/ 21 h 78"/>
                <a:gd name="T58" fmla="*/ 49 w 68"/>
                <a:gd name="T59" fmla="*/ 19 h 78"/>
                <a:gd name="T60" fmla="*/ 54 w 68"/>
                <a:gd name="T61" fmla="*/ 17 h 78"/>
                <a:gd name="T62" fmla="*/ 60 w 68"/>
                <a:gd name="T63" fmla="*/ 16 h 78"/>
                <a:gd name="T64" fmla="*/ 65 w 68"/>
                <a:gd name="T65" fmla="*/ 15 h 78"/>
                <a:gd name="T66" fmla="*/ 68 w 68"/>
                <a:gd name="T67" fmla="*/ 0 h 7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78"/>
                <a:gd name="T104" fmla="*/ 68 w 68"/>
                <a:gd name="T105" fmla="*/ 78 h 7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78">
                  <a:moveTo>
                    <a:pt x="68" y="0"/>
                  </a:moveTo>
                  <a:lnTo>
                    <a:pt x="68" y="0"/>
                  </a:lnTo>
                  <a:lnTo>
                    <a:pt x="65" y="0"/>
                  </a:lnTo>
                  <a:lnTo>
                    <a:pt x="61" y="0"/>
                  </a:lnTo>
                  <a:lnTo>
                    <a:pt x="58" y="1"/>
                  </a:lnTo>
                  <a:lnTo>
                    <a:pt x="55" y="2"/>
                  </a:lnTo>
                  <a:lnTo>
                    <a:pt x="51" y="3"/>
                  </a:lnTo>
                  <a:lnTo>
                    <a:pt x="48" y="4"/>
                  </a:lnTo>
                  <a:lnTo>
                    <a:pt x="45" y="5"/>
                  </a:lnTo>
                  <a:lnTo>
                    <a:pt x="42" y="6"/>
                  </a:lnTo>
                  <a:lnTo>
                    <a:pt x="39" y="8"/>
                  </a:lnTo>
                  <a:lnTo>
                    <a:pt x="36" y="10"/>
                  </a:lnTo>
                  <a:lnTo>
                    <a:pt x="33" y="11"/>
                  </a:lnTo>
                  <a:lnTo>
                    <a:pt x="31" y="13"/>
                  </a:lnTo>
                  <a:lnTo>
                    <a:pt x="28" y="16"/>
                  </a:lnTo>
                  <a:lnTo>
                    <a:pt x="25" y="18"/>
                  </a:lnTo>
                  <a:lnTo>
                    <a:pt x="23" y="20"/>
                  </a:lnTo>
                  <a:lnTo>
                    <a:pt x="20" y="23"/>
                  </a:lnTo>
                  <a:lnTo>
                    <a:pt x="17" y="26"/>
                  </a:lnTo>
                  <a:lnTo>
                    <a:pt x="15" y="28"/>
                  </a:lnTo>
                  <a:lnTo>
                    <a:pt x="13" y="31"/>
                  </a:lnTo>
                  <a:lnTo>
                    <a:pt x="11" y="34"/>
                  </a:lnTo>
                  <a:lnTo>
                    <a:pt x="10" y="37"/>
                  </a:lnTo>
                  <a:lnTo>
                    <a:pt x="8" y="41"/>
                  </a:lnTo>
                  <a:lnTo>
                    <a:pt x="7" y="44"/>
                  </a:lnTo>
                  <a:lnTo>
                    <a:pt x="5" y="48"/>
                  </a:lnTo>
                  <a:lnTo>
                    <a:pt x="4" y="51"/>
                  </a:lnTo>
                  <a:lnTo>
                    <a:pt x="3" y="55"/>
                  </a:lnTo>
                  <a:lnTo>
                    <a:pt x="2" y="59"/>
                  </a:lnTo>
                  <a:lnTo>
                    <a:pt x="1" y="62"/>
                  </a:lnTo>
                  <a:lnTo>
                    <a:pt x="1" y="66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8"/>
                  </a:lnTo>
                  <a:lnTo>
                    <a:pt x="13" y="78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3" y="68"/>
                  </a:lnTo>
                  <a:lnTo>
                    <a:pt x="14" y="65"/>
                  </a:lnTo>
                  <a:lnTo>
                    <a:pt x="14" y="62"/>
                  </a:lnTo>
                  <a:lnTo>
                    <a:pt x="15" y="59"/>
                  </a:lnTo>
                  <a:lnTo>
                    <a:pt x="16" y="56"/>
                  </a:lnTo>
                  <a:lnTo>
                    <a:pt x="17" y="53"/>
                  </a:lnTo>
                  <a:lnTo>
                    <a:pt x="18" y="51"/>
                  </a:lnTo>
                  <a:lnTo>
                    <a:pt x="19" y="48"/>
                  </a:lnTo>
                  <a:lnTo>
                    <a:pt x="21" y="45"/>
                  </a:lnTo>
                  <a:lnTo>
                    <a:pt x="23" y="43"/>
                  </a:lnTo>
                  <a:lnTo>
                    <a:pt x="25" y="40"/>
                  </a:lnTo>
                  <a:lnTo>
                    <a:pt x="26" y="38"/>
                  </a:lnTo>
                  <a:lnTo>
                    <a:pt x="28" y="36"/>
                  </a:lnTo>
                  <a:lnTo>
                    <a:pt x="29" y="33"/>
                  </a:lnTo>
                  <a:lnTo>
                    <a:pt x="31" y="31"/>
                  </a:lnTo>
                  <a:lnTo>
                    <a:pt x="33" y="29"/>
                  </a:lnTo>
                  <a:lnTo>
                    <a:pt x="36" y="27"/>
                  </a:lnTo>
                  <a:lnTo>
                    <a:pt x="38" y="26"/>
                  </a:lnTo>
                  <a:lnTo>
                    <a:pt x="40" y="24"/>
                  </a:lnTo>
                  <a:lnTo>
                    <a:pt x="42" y="22"/>
                  </a:lnTo>
                  <a:lnTo>
                    <a:pt x="44" y="21"/>
                  </a:lnTo>
                  <a:lnTo>
                    <a:pt x="47" y="20"/>
                  </a:lnTo>
                  <a:lnTo>
                    <a:pt x="49" y="19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7" y="16"/>
                  </a:lnTo>
                  <a:lnTo>
                    <a:pt x="60" y="16"/>
                  </a:lnTo>
                  <a:lnTo>
                    <a:pt x="62" y="15"/>
                  </a:lnTo>
                  <a:lnTo>
                    <a:pt x="65" y="15"/>
                  </a:lnTo>
                  <a:lnTo>
                    <a:pt x="68" y="1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96" name="Freeform 166"/>
            <p:cNvSpPr>
              <a:spLocks/>
            </p:cNvSpPr>
            <p:nvPr/>
          </p:nvSpPr>
          <p:spPr bwMode="auto">
            <a:xfrm>
              <a:off x="1342" y="8274"/>
              <a:ext cx="69" cy="78"/>
            </a:xfrm>
            <a:custGeom>
              <a:avLst/>
              <a:gdLst>
                <a:gd name="T0" fmla="*/ 69 w 69"/>
                <a:gd name="T1" fmla="*/ 74 h 78"/>
                <a:gd name="T2" fmla="*/ 68 w 69"/>
                <a:gd name="T3" fmla="*/ 66 h 78"/>
                <a:gd name="T4" fmla="*/ 67 w 69"/>
                <a:gd name="T5" fmla="*/ 59 h 78"/>
                <a:gd name="T6" fmla="*/ 65 w 69"/>
                <a:gd name="T7" fmla="*/ 51 h 78"/>
                <a:gd name="T8" fmla="*/ 63 w 69"/>
                <a:gd name="T9" fmla="*/ 44 h 78"/>
                <a:gd name="T10" fmla="*/ 59 w 69"/>
                <a:gd name="T11" fmla="*/ 37 h 78"/>
                <a:gd name="T12" fmla="*/ 56 w 69"/>
                <a:gd name="T13" fmla="*/ 31 h 78"/>
                <a:gd name="T14" fmla="*/ 51 w 69"/>
                <a:gd name="T15" fmla="*/ 26 h 78"/>
                <a:gd name="T16" fmla="*/ 46 w 69"/>
                <a:gd name="T17" fmla="*/ 20 h 78"/>
                <a:gd name="T18" fmla="*/ 41 w 69"/>
                <a:gd name="T19" fmla="*/ 16 h 78"/>
                <a:gd name="T20" fmla="*/ 36 w 69"/>
                <a:gd name="T21" fmla="*/ 11 h 78"/>
                <a:gd name="T22" fmla="*/ 30 w 69"/>
                <a:gd name="T23" fmla="*/ 8 h 78"/>
                <a:gd name="T24" fmla="*/ 24 w 69"/>
                <a:gd name="T25" fmla="*/ 5 h 78"/>
                <a:gd name="T26" fmla="*/ 18 w 69"/>
                <a:gd name="T27" fmla="*/ 3 h 78"/>
                <a:gd name="T28" fmla="*/ 11 w 69"/>
                <a:gd name="T29" fmla="*/ 1 h 78"/>
                <a:gd name="T30" fmla="*/ 3 w 69"/>
                <a:gd name="T31" fmla="*/ 0 h 78"/>
                <a:gd name="T32" fmla="*/ 0 w 69"/>
                <a:gd name="T33" fmla="*/ 15 h 78"/>
                <a:gd name="T34" fmla="*/ 7 w 69"/>
                <a:gd name="T35" fmla="*/ 15 h 78"/>
                <a:gd name="T36" fmla="*/ 12 w 69"/>
                <a:gd name="T37" fmla="*/ 16 h 78"/>
                <a:gd name="T38" fmla="*/ 17 w 69"/>
                <a:gd name="T39" fmla="*/ 17 h 78"/>
                <a:gd name="T40" fmla="*/ 22 w 69"/>
                <a:gd name="T41" fmla="*/ 20 h 78"/>
                <a:gd name="T42" fmla="*/ 27 w 69"/>
                <a:gd name="T43" fmla="*/ 22 h 78"/>
                <a:gd name="T44" fmla="*/ 31 w 69"/>
                <a:gd name="T45" fmla="*/ 26 h 78"/>
                <a:gd name="T46" fmla="*/ 36 w 69"/>
                <a:gd name="T47" fmla="*/ 29 h 78"/>
                <a:gd name="T48" fmla="*/ 39 w 69"/>
                <a:gd name="T49" fmla="*/ 33 h 78"/>
                <a:gd name="T50" fmla="*/ 43 w 69"/>
                <a:gd name="T51" fmla="*/ 38 h 78"/>
                <a:gd name="T52" fmla="*/ 46 w 69"/>
                <a:gd name="T53" fmla="*/ 43 h 78"/>
                <a:gd name="T54" fmla="*/ 49 w 69"/>
                <a:gd name="T55" fmla="*/ 48 h 78"/>
                <a:gd name="T56" fmla="*/ 51 w 69"/>
                <a:gd name="T57" fmla="*/ 53 h 78"/>
                <a:gd name="T58" fmla="*/ 53 w 69"/>
                <a:gd name="T59" fmla="*/ 59 h 78"/>
                <a:gd name="T60" fmla="*/ 54 w 69"/>
                <a:gd name="T61" fmla="*/ 65 h 78"/>
                <a:gd name="T62" fmla="*/ 56 w 69"/>
                <a:gd name="T63" fmla="*/ 71 h 78"/>
                <a:gd name="T64" fmla="*/ 56 w 69"/>
                <a:gd name="T65" fmla="*/ 78 h 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9"/>
                <a:gd name="T100" fmla="*/ 0 h 78"/>
                <a:gd name="T101" fmla="*/ 69 w 69"/>
                <a:gd name="T102" fmla="*/ 78 h 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9" h="78">
                  <a:moveTo>
                    <a:pt x="69" y="78"/>
                  </a:moveTo>
                  <a:lnTo>
                    <a:pt x="69" y="74"/>
                  </a:lnTo>
                  <a:lnTo>
                    <a:pt x="69" y="70"/>
                  </a:lnTo>
                  <a:lnTo>
                    <a:pt x="68" y="66"/>
                  </a:lnTo>
                  <a:lnTo>
                    <a:pt x="68" y="62"/>
                  </a:lnTo>
                  <a:lnTo>
                    <a:pt x="67" y="59"/>
                  </a:lnTo>
                  <a:lnTo>
                    <a:pt x="66" y="55"/>
                  </a:lnTo>
                  <a:lnTo>
                    <a:pt x="65" y="51"/>
                  </a:lnTo>
                  <a:lnTo>
                    <a:pt x="64" y="48"/>
                  </a:lnTo>
                  <a:lnTo>
                    <a:pt x="63" y="44"/>
                  </a:lnTo>
                  <a:lnTo>
                    <a:pt x="61" y="41"/>
                  </a:lnTo>
                  <a:lnTo>
                    <a:pt x="59" y="37"/>
                  </a:lnTo>
                  <a:lnTo>
                    <a:pt x="58" y="34"/>
                  </a:lnTo>
                  <a:lnTo>
                    <a:pt x="56" y="31"/>
                  </a:lnTo>
                  <a:lnTo>
                    <a:pt x="53" y="28"/>
                  </a:lnTo>
                  <a:lnTo>
                    <a:pt x="51" y="26"/>
                  </a:lnTo>
                  <a:lnTo>
                    <a:pt x="48" y="23"/>
                  </a:lnTo>
                  <a:lnTo>
                    <a:pt x="46" y="20"/>
                  </a:lnTo>
                  <a:lnTo>
                    <a:pt x="44" y="18"/>
                  </a:lnTo>
                  <a:lnTo>
                    <a:pt x="41" y="16"/>
                  </a:lnTo>
                  <a:lnTo>
                    <a:pt x="38" y="13"/>
                  </a:lnTo>
                  <a:lnTo>
                    <a:pt x="36" y="11"/>
                  </a:lnTo>
                  <a:lnTo>
                    <a:pt x="33" y="10"/>
                  </a:lnTo>
                  <a:lnTo>
                    <a:pt x="30" y="8"/>
                  </a:lnTo>
                  <a:lnTo>
                    <a:pt x="27" y="6"/>
                  </a:lnTo>
                  <a:lnTo>
                    <a:pt x="24" y="5"/>
                  </a:lnTo>
                  <a:lnTo>
                    <a:pt x="21" y="4"/>
                  </a:lnTo>
                  <a:lnTo>
                    <a:pt x="18" y="3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8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7" y="15"/>
                  </a:lnTo>
                  <a:lnTo>
                    <a:pt x="9" y="16"/>
                  </a:lnTo>
                  <a:lnTo>
                    <a:pt x="12" y="16"/>
                  </a:lnTo>
                  <a:lnTo>
                    <a:pt x="15" y="17"/>
                  </a:lnTo>
                  <a:lnTo>
                    <a:pt x="17" y="17"/>
                  </a:lnTo>
                  <a:lnTo>
                    <a:pt x="20" y="19"/>
                  </a:lnTo>
                  <a:lnTo>
                    <a:pt x="22" y="20"/>
                  </a:lnTo>
                  <a:lnTo>
                    <a:pt x="25" y="21"/>
                  </a:lnTo>
                  <a:lnTo>
                    <a:pt x="27" y="22"/>
                  </a:lnTo>
                  <a:lnTo>
                    <a:pt x="29" y="24"/>
                  </a:lnTo>
                  <a:lnTo>
                    <a:pt x="31" y="26"/>
                  </a:lnTo>
                  <a:lnTo>
                    <a:pt x="33" y="27"/>
                  </a:lnTo>
                  <a:lnTo>
                    <a:pt x="36" y="29"/>
                  </a:lnTo>
                  <a:lnTo>
                    <a:pt x="38" y="31"/>
                  </a:lnTo>
                  <a:lnTo>
                    <a:pt x="39" y="33"/>
                  </a:lnTo>
                  <a:lnTo>
                    <a:pt x="41" y="36"/>
                  </a:lnTo>
                  <a:lnTo>
                    <a:pt x="43" y="38"/>
                  </a:lnTo>
                  <a:lnTo>
                    <a:pt x="45" y="40"/>
                  </a:lnTo>
                  <a:lnTo>
                    <a:pt x="46" y="43"/>
                  </a:lnTo>
                  <a:lnTo>
                    <a:pt x="48" y="45"/>
                  </a:lnTo>
                  <a:lnTo>
                    <a:pt x="49" y="48"/>
                  </a:lnTo>
                  <a:lnTo>
                    <a:pt x="50" y="51"/>
                  </a:lnTo>
                  <a:lnTo>
                    <a:pt x="51" y="53"/>
                  </a:lnTo>
                  <a:lnTo>
                    <a:pt x="52" y="56"/>
                  </a:lnTo>
                  <a:lnTo>
                    <a:pt x="53" y="59"/>
                  </a:lnTo>
                  <a:lnTo>
                    <a:pt x="54" y="62"/>
                  </a:lnTo>
                  <a:lnTo>
                    <a:pt x="54" y="65"/>
                  </a:lnTo>
                  <a:lnTo>
                    <a:pt x="56" y="68"/>
                  </a:lnTo>
                  <a:lnTo>
                    <a:pt x="56" y="71"/>
                  </a:lnTo>
                  <a:lnTo>
                    <a:pt x="56" y="75"/>
                  </a:lnTo>
                  <a:lnTo>
                    <a:pt x="56" y="78"/>
                  </a:lnTo>
                  <a:lnTo>
                    <a:pt x="69" y="78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97" name="Rectangle 167"/>
            <p:cNvSpPr>
              <a:spLocks noChangeArrowheads="1"/>
            </p:cNvSpPr>
            <p:nvPr/>
          </p:nvSpPr>
          <p:spPr bwMode="auto">
            <a:xfrm>
              <a:off x="1281" y="8344"/>
              <a:ext cx="125" cy="15"/>
            </a:xfrm>
            <a:prstGeom prst="rect">
              <a:avLst/>
            </a:prstGeom>
            <a:solidFill>
              <a:srgbClr val="252675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98" name="Freeform 168"/>
            <p:cNvSpPr>
              <a:spLocks/>
            </p:cNvSpPr>
            <p:nvPr/>
          </p:nvSpPr>
          <p:spPr bwMode="auto">
            <a:xfrm>
              <a:off x="1258" y="8275"/>
              <a:ext cx="10" cy="12"/>
            </a:xfrm>
            <a:custGeom>
              <a:avLst/>
              <a:gdLst>
                <a:gd name="T0" fmla="*/ 2 w 10"/>
                <a:gd name="T1" fmla="*/ 0 h 12"/>
                <a:gd name="T2" fmla="*/ 1 w 10"/>
                <a:gd name="T3" fmla="*/ 1 h 12"/>
                <a:gd name="T4" fmla="*/ 0 w 10"/>
                <a:gd name="T5" fmla="*/ 3 h 12"/>
                <a:gd name="T6" fmla="*/ 0 w 10"/>
                <a:gd name="T7" fmla="*/ 4 h 12"/>
                <a:gd name="T8" fmla="*/ 0 w 10"/>
                <a:gd name="T9" fmla="*/ 5 h 12"/>
                <a:gd name="T10" fmla="*/ 0 w 10"/>
                <a:gd name="T11" fmla="*/ 7 h 12"/>
                <a:gd name="T12" fmla="*/ 0 w 10"/>
                <a:gd name="T13" fmla="*/ 8 h 12"/>
                <a:gd name="T14" fmla="*/ 1 w 10"/>
                <a:gd name="T15" fmla="*/ 9 h 12"/>
                <a:gd name="T16" fmla="*/ 2 w 10"/>
                <a:gd name="T17" fmla="*/ 10 h 12"/>
                <a:gd name="T18" fmla="*/ 3 w 10"/>
                <a:gd name="T19" fmla="*/ 11 h 12"/>
                <a:gd name="T20" fmla="*/ 3 w 10"/>
                <a:gd name="T21" fmla="*/ 12 h 12"/>
                <a:gd name="T22" fmla="*/ 4 w 10"/>
                <a:gd name="T23" fmla="*/ 12 h 12"/>
                <a:gd name="T24" fmla="*/ 6 w 10"/>
                <a:gd name="T25" fmla="*/ 12 h 12"/>
                <a:gd name="T26" fmla="*/ 7 w 10"/>
                <a:gd name="T27" fmla="*/ 12 h 12"/>
                <a:gd name="T28" fmla="*/ 8 w 10"/>
                <a:gd name="T29" fmla="*/ 12 h 12"/>
                <a:gd name="T30" fmla="*/ 9 w 10"/>
                <a:gd name="T31" fmla="*/ 11 h 12"/>
                <a:gd name="T32" fmla="*/ 10 w 10"/>
                <a:gd name="T33" fmla="*/ 10 h 12"/>
                <a:gd name="T34" fmla="*/ 2 w 10"/>
                <a:gd name="T35" fmla="*/ 0 h 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"/>
                <a:gd name="T55" fmla="*/ 0 h 12"/>
                <a:gd name="T56" fmla="*/ 10 w 10"/>
                <a:gd name="T57" fmla="*/ 12 h 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" h="12">
                  <a:moveTo>
                    <a:pt x="2" y="0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10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99" name="Freeform 169"/>
            <p:cNvSpPr>
              <a:spLocks/>
            </p:cNvSpPr>
            <p:nvPr/>
          </p:nvSpPr>
          <p:spPr bwMode="auto">
            <a:xfrm>
              <a:off x="1260" y="8247"/>
              <a:ext cx="33" cy="39"/>
            </a:xfrm>
            <a:custGeom>
              <a:avLst/>
              <a:gdLst>
                <a:gd name="T0" fmla="*/ 24 w 33"/>
                <a:gd name="T1" fmla="*/ 0 h 39"/>
                <a:gd name="T2" fmla="*/ 0 w 33"/>
                <a:gd name="T3" fmla="*/ 28 h 39"/>
                <a:gd name="T4" fmla="*/ 9 w 33"/>
                <a:gd name="T5" fmla="*/ 39 h 39"/>
                <a:gd name="T6" fmla="*/ 33 w 33"/>
                <a:gd name="T7" fmla="*/ 11 h 39"/>
                <a:gd name="T8" fmla="*/ 24 w 33"/>
                <a:gd name="T9" fmla="*/ 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39"/>
                <a:gd name="T17" fmla="*/ 33 w 33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39">
                  <a:moveTo>
                    <a:pt x="24" y="0"/>
                  </a:moveTo>
                  <a:lnTo>
                    <a:pt x="0" y="28"/>
                  </a:lnTo>
                  <a:lnTo>
                    <a:pt x="9" y="39"/>
                  </a:lnTo>
                  <a:lnTo>
                    <a:pt x="33" y="1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00" name="Freeform 170"/>
            <p:cNvSpPr>
              <a:spLocks/>
            </p:cNvSpPr>
            <p:nvPr/>
          </p:nvSpPr>
          <p:spPr bwMode="auto">
            <a:xfrm>
              <a:off x="1284" y="8245"/>
              <a:ext cx="11" cy="12"/>
            </a:xfrm>
            <a:custGeom>
              <a:avLst/>
              <a:gdLst>
                <a:gd name="T0" fmla="*/ 9 w 11"/>
                <a:gd name="T1" fmla="*/ 12 h 12"/>
                <a:gd name="T2" fmla="*/ 10 w 11"/>
                <a:gd name="T3" fmla="*/ 11 h 12"/>
                <a:gd name="T4" fmla="*/ 11 w 11"/>
                <a:gd name="T5" fmla="*/ 10 h 12"/>
                <a:gd name="T6" fmla="*/ 11 w 11"/>
                <a:gd name="T7" fmla="*/ 8 h 12"/>
                <a:gd name="T8" fmla="*/ 11 w 11"/>
                <a:gd name="T9" fmla="*/ 7 h 12"/>
                <a:gd name="T10" fmla="*/ 11 w 11"/>
                <a:gd name="T11" fmla="*/ 6 h 12"/>
                <a:gd name="T12" fmla="*/ 10 w 11"/>
                <a:gd name="T13" fmla="*/ 4 h 12"/>
                <a:gd name="T14" fmla="*/ 10 w 11"/>
                <a:gd name="T15" fmla="*/ 3 h 12"/>
                <a:gd name="T16" fmla="*/ 9 w 11"/>
                <a:gd name="T17" fmla="*/ 2 h 12"/>
                <a:gd name="T18" fmla="*/ 8 w 11"/>
                <a:gd name="T19" fmla="*/ 1 h 12"/>
                <a:gd name="T20" fmla="*/ 7 w 11"/>
                <a:gd name="T21" fmla="*/ 1 h 12"/>
                <a:gd name="T22" fmla="*/ 6 w 11"/>
                <a:gd name="T23" fmla="*/ 0 h 12"/>
                <a:gd name="T24" fmla="*/ 5 w 11"/>
                <a:gd name="T25" fmla="*/ 0 h 12"/>
                <a:gd name="T26" fmla="*/ 4 w 11"/>
                <a:gd name="T27" fmla="*/ 0 h 12"/>
                <a:gd name="T28" fmla="*/ 2 w 11"/>
                <a:gd name="T29" fmla="*/ 0 h 12"/>
                <a:gd name="T30" fmla="*/ 1 w 11"/>
                <a:gd name="T31" fmla="*/ 1 h 12"/>
                <a:gd name="T32" fmla="*/ 0 w 11"/>
                <a:gd name="T33" fmla="*/ 2 h 12"/>
                <a:gd name="T34" fmla="*/ 9 w 11"/>
                <a:gd name="T35" fmla="*/ 12 h 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"/>
                <a:gd name="T55" fmla="*/ 0 h 12"/>
                <a:gd name="T56" fmla="*/ 11 w 11"/>
                <a:gd name="T57" fmla="*/ 12 h 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" h="12">
                  <a:moveTo>
                    <a:pt x="9" y="12"/>
                  </a:moveTo>
                  <a:lnTo>
                    <a:pt x="10" y="11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01" name="Freeform 171"/>
            <p:cNvSpPr>
              <a:spLocks/>
            </p:cNvSpPr>
            <p:nvPr/>
          </p:nvSpPr>
          <p:spPr bwMode="auto">
            <a:xfrm>
              <a:off x="1272" y="8263"/>
              <a:ext cx="35" cy="39"/>
            </a:xfrm>
            <a:custGeom>
              <a:avLst/>
              <a:gdLst>
                <a:gd name="T0" fmla="*/ 35 w 35"/>
                <a:gd name="T1" fmla="*/ 29 h 39"/>
                <a:gd name="T2" fmla="*/ 9 w 35"/>
                <a:gd name="T3" fmla="*/ 0 h 39"/>
                <a:gd name="T4" fmla="*/ 0 w 35"/>
                <a:gd name="T5" fmla="*/ 10 h 39"/>
                <a:gd name="T6" fmla="*/ 26 w 35"/>
                <a:gd name="T7" fmla="*/ 39 h 39"/>
                <a:gd name="T8" fmla="*/ 35 w 35"/>
                <a:gd name="T9" fmla="*/ 29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39"/>
                <a:gd name="T17" fmla="*/ 35 w 35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39">
                  <a:moveTo>
                    <a:pt x="35" y="29"/>
                  </a:moveTo>
                  <a:lnTo>
                    <a:pt x="9" y="0"/>
                  </a:lnTo>
                  <a:lnTo>
                    <a:pt x="0" y="10"/>
                  </a:lnTo>
                  <a:lnTo>
                    <a:pt x="26" y="39"/>
                  </a:lnTo>
                  <a:lnTo>
                    <a:pt x="35" y="29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02" name="Rectangle 172"/>
            <p:cNvSpPr>
              <a:spLocks noChangeArrowheads="1"/>
            </p:cNvSpPr>
            <p:nvPr/>
          </p:nvSpPr>
          <p:spPr bwMode="auto">
            <a:xfrm>
              <a:off x="1335" y="8352"/>
              <a:ext cx="15" cy="48"/>
            </a:xfrm>
            <a:prstGeom prst="rect">
              <a:avLst/>
            </a:prstGeom>
            <a:solidFill>
              <a:srgbClr val="252675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03" name="Freeform 173"/>
            <p:cNvSpPr>
              <a:spLocks/>
            </p:cNvSpPr>
            <p:nvPr/>
          </p:nvSpPr>
          <p:spPr bwMode="auto">
            <a:xfrm>
              <a:off x="1416" y="8275"/>
              <a:ext cx="13" cy="12"/>
            </a:xfrm>
            <a:custGeom>
              <a:avLst/>
              <a:gdLst>
                <a:gd name="T0" fmla="*/ 0 w 13"/>
                <a:gd name="T1" fmla="*/ 10 h 12"/>
                <a:gd name="T2" fmla="*/ 1 w 13"/>
                <a:gd name="T3" fmla="*/ 11 h 12"/>
                <a:gd name="T4" fmla="*/ 3 w 13"/>
                <a:gd name="T5" fmla="*/ 12 h 12"/>
                <a:gd name="T6" fmla="*/ 4 w 13"/>
                <a:gd name="T7" fmla="*/ 12 h 12"/>
                <a:gd name="T8" fmla="*/ 6 w 13"/>
                <a:gd name="T9" fmla="*/ 12 h 12"/>
                <a:gd name="T10" fmla="*/ 7 w 13"/>
                <a:gd name="T11" fmla="*/ 12 h 12"/>
                <a:gd name="T12" fmla="*/ 8 w 13"/>
                <a:gd name="T13" fmla="*/ 12 h 12"/>
                <a:gd name="T14" fmla="*/ 10 w 13"/>
                <a:gd name="T15" fmla="*/ 11 h 12"/>
                <a:gd name="T16" fmla="*/ 11 w 13"/>
                <a:gd name="T17" fmla="*/ 10 h 12"/>
                <a:gd name="T18" fmla="*/ 12 w 13"/>
                <a:gd name="T19" fmla="*/ 9 h 12"/>
                <a:gd name="T20" fmla="*/ 12 w 13"/>
                <a:gd name="T21" fmla="*/ 8 h 12"/>
                <a:gd name="T22" fmla="*/ 13 w 13"/>
                <a:gd name="T23" fmla="*/ 7 h 12"/>
                <a:gd name="T24" fmla="*/ 13 w 13"/>
                <a:gd name="T25" fmla="*/ 5 h 12"/>
                <a:gd name="T26" fmla="*/ 13 w 13"/>
                <a:gd name="T27" fmla="*/ 4 h 12"/>
                <a:gd name="T28" fmla="*/ 12 w 13"/>
                <a:gd name="T29" fmla="*/ 3 h 12"/>
                <a:gd name="T30" fmla="*/ 12 w 13"/>
                <a:gd name="T31" fmla="*/ 1 h 12"/>
                <a:gd name="T32" fmla="*/ 11 w 13"/>
                <a:gd name="T33" fmla="*/ 0 h 12"/>
                <a:gd name="T34" fmla="*/ 0 w 13"/>
                <a:gd name="T35" fmla="*/ 10 h 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"/>
                <a:gd name="T55" fmla="*/ 0 h 12"/>
                <a:gd name="T56" fmla="*/ 13 w 13"/>
                <a:gd name="T57" fmla="*/ 12 h 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" h="12">
                  <a:moveTo>
                    <a:pt x="0" y="10"/>
                  </a:moveTo>
                  <a:lnTo>
                    <a:pt x="1" y="11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10" y="11"/>
                  </a:lnTo>
                  <a:lnTo>
                    <a:pt x="11" y="10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1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04" name="Freeform 174"/>
            <p:cNvSpPr>
              <a:spLocks/>
            </p:cNvSpPr>
            <p:nvPr/>
          </p:nvSpPr>
          <p:spPr bwMode="auto">
            <a:xfrm>
              <a:off x="1392" y="8247"/>
              <a:ext cx="33" cy="39"/>
            </a:xfrm>
            <a:custGeom>
              <a:avLst/>
              <a:gdLst>
                <a:gd name="T0" fmla="*/ 0 w 33"/>
                <a:gd name="T1" fmla="*/ 11 h 39"/>
                <a:gd name="T2" fmla="*/ 24 w 33"/>
                <a:gd name="T3" fmla="*/ 39 h 39"/>
                <a:gd name="T4" fmla="*/ 33 w 33"/>
                <a:gd name="T5" fmla="*/ 28 h 39"/>
                <a:gd name="T6" fmla="*/ 10 w 33"/>
                <a:gd name="T7" fmla="*/ 0 h 39"/>
                <a:gd name="T8" fmla="*/ 0 w 33"/>
                <a:gd name="T9" fmla="*/ 11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39"/>
                <a:gd name="T17" fmla="*/ 33 w 33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39">
                  <a:moveTo>
                    <a:pt x="0" y="11"/>
                  </a:moveTo>
                  <a:lnTo>
                    <a:pt x="24" y="39"/>
                  </a:lnTo>
                  <a:lnTo>
                    <a:pt x="33" y="28"/>
                  </a:lnTo>
                  <a:lnTo>
                    <a:pt x="1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05" name="Freeform 175"/>
            <p:cNvSpPr>
              <a:spLocks/>
            </p:cNvSpPr>
            <p:nvPr/>
          </p:nvSpPr>
          <p:spPr bwMode="auto">
            <a:xfrm>
              <a:off x="1389" y="8245"/>
              <a:ext cx="13" cy="12"/>
            </a:xfrm>
            <a:custGeom>
              <a:avLst/>
              <a:gdLst>
                <a:gd name="T0" fmla="*/ 13 w 13"/>
                <a:gd name="T1" fmla="*/ 2 h 12"/>
                <a:gd name="T2" fmla="*/ 12 w 13"/>
                <a:gd name="T3" fmla="*/ 1 h 12"/>
                <a:gd name="T4" fmla="*/ 10 w 13"/>
                <a:gd name="T5" fmla="*/ 0 h 12"/>
                <a:gd name="T6" fmla="*/ 9 w 13"/>
                <a:gd name="T7" fmla="*/ 0 h 12"/>
                <a:gd name="T8" fmla="*/ 7 w 13"/>
                <a:gd name="T9" fmla="*/ 0 h 12"/>
                <a:gd name="T10" fmla="*/ 6 w 13"/>
                <a:gd name="T11" fmla="*/ 0 h 12"/>
                <a:gd name="T12" fmla="*/ 4 w 13"/>
                <a:gd name="T13" fmla="*/ 1 h 12"/>
                <a:gd name="T14" fmla="*/ 3 w 13"/>
                <a:gd name="T15" fmla="*/ 1 h 12"/>
                <a:gd name="T16" fmla="*/ 2 w 13"/>
                <a:gd name="T17" fmla="*/ 2 h 12"/>
                <a:gd name="T18" fmla="*/ 1 w 13"/>
                <a:gd name="T19" fmla="*/ 3 h 12"/>
                <a:gd name="T20" fmla="*/ 1 w 13"/>
                <a:gd name="T21" fmla="*/ 4 h 12"/>
                <a:gd name="T22" fmla="*/ 0 w 13"/>
                <a:gd name="T23" fmla="*/ 6 h 12"/>
                <a:gd name="T24" fmla="*/ 0 w 13"/>
                <a:gd name="T25" fmla="*/ 7 h 12"/>
                <a:gd name="T26" fmla="*/ 0 w 13"/>
                <a:gd name="T27" fmla="*/ 8 h 12"/>
                <a:gd name="T28" fmla="*/ 0 w 13"/>
                <a:gd name="T29" fmla="*/ 9 h 12"/>
                <a:gd name="T30" fmla="*/ 1 w 13"/>
                <a:gd name="T31" fmla="*/ 11 h 12"/>
                <a:gd name="T32" fmla="*/ 2 w 13"/>
                <a:gd name="T33" fmla="*/ 12 h 12"/>
                <a:gd name="T34" fmla="*/ 13 w 13"/>
                <a:gd name="T35" fmla="*/ 2 h 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"/>
                <a:gd name="T55" fmla="*/ 0 h 12"/>
                <a:gd name="T56" fmla="*/ 13 w 13"/>
                <a:gd name="T57" fmla="*/ 12 h 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" h="12">
                  <a:moveTo>
                    <a:pt x="13" y="2"/>
                  </a:moveTo>
                  <a:lnTo>
                    <a:pt x="12" y="1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11"/>
                  </a:lnTo>
                  <a:lnTo>
                    <a:pt x="2" y="12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606" name="Freeform 176"/>
            <p:cNvSpPr>
              <a:spLocks/>
            </p:cNvSpPr>
            <p:nvPr/>
          </p:nvSpPr>
          <p:spPr bwMode="auto">
            <a:xfrm>
              <a:off x="1378" y="8263"/>
              <a:ext cx="36" cy="39"/>
            </a:xfrm>
            <a:custGeom>
              <a:avLst/>
              <a:gdLst>
                <a:gd name="T0" fmla="*/ 9 w 36"/>
                <a:gd name="T1" fmla="*/ 39 h 39"/>
                <a:gd name="T2" fmla="*/ 36 w 36"/>
                <a:gd name="T3" fmla="*/ 10 h 39"/>
                <a:gd name="T4" fmla="*/ 27 w 36"/>
                <a:gd name="T5" fmla="*/ 0 h 39"/>
                <a:gd name="T6" fmla="*/ 0 w 36"/>
                <a:gd name="T7" fmla="*/ 29 h 39"/>
                <a:gd name="T8" fmla="*/ 9 w 36"/>
                <a:gd name="T9" fmla="*/ 39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9"/>
                <a:gd name="T17" fmla="*/ 36 w 36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9">
                  <a:moveTo>
                    <a:pt x="9" y="39"/>
                  </a:moveTo>
                  <a:lnTo>
                    <a:pt x="36" y="10"/>
                  </a:lnTo>
                  <a:lnTo>
                    <a:pt x="27" y="0"/>
                  </a:lnTo>
                  <a:lnTo>
                    <a:pt x="0" y="29"/>
                  </a:lnTo>
                  <a:lnTo>
                    <a:pt x="9" y="39"/>
                  </a:lnTo>
                  <a:close/>
                </a:path>
              </a:pathLst>
            </a:custGeom>
            <a:solidFill>
              <a:srgbClr val="252675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49" name="Rectangle 177"/>
          <p:cNvSpPr>
            <a:spLocks noChangeArrowheads="1"/>
          </p:cNvSpPr>
          <p:nvPr/>
        </p:nvSpPr>
        <p:spPr bwMode="auto">
          <a:xfrm>
            <a:off x="1066800" y="2230438"/>
            <a:ext cx="381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en-US" altLang="ko-KR" sz="900">
                <a:solidFill>
                  <a:srgbClr val="000000"/>
                </a:solidFill>
              </a:rPr>
              <a:t> </a:t>
            </a:r>
            <a:r>
              <a:rPr lang="ko-KR" altLang="en-US" sz="900">
                <a:solidFill>
                  <a:srgbClr val="000000"/>
                </a:solidFill>
              </a:rPr>
              <a:t>중계기</a:t>
            </a:r>
            <a:endParaRPr lang="ko-KR" altLang="en-US" sz="1600"/>
          </a:p>
        </p:txBody>
      </p:sp>
      <p:grpSp>
        <p:nvGrpSpPr>
          <p:cNvPr id="16" name="Group 178"/>
          <p:cNvGrpSpPr>
            <a:grpSpLocks/>
          </p:cNvGrpSpPr>
          <p:nvPr/>
        </p:nvGrpSpPr>
        <p:grpSpPr bwMode="auto">
          <a:xfrm>
            <a:off x="1116013" y="1908175"/>
            <a:ext cx="377825" cy="336550"/>
            <a:chOff x="704" y="8239"/>
            <a:chExt cx="250" cy="190"/>
          </a:xfrm>
        </p:grpSpPr>
        <p:sp>
          <p:nvSpPr>
            <p:cNvPr id="17582" name="Freeform 179"/>
            <p:cNvSpPr>
              <a:spLocks/>
            </p:cNvSpPr>
            <p:nvPr/>
          </p:nvSpPr>
          <p:spPr bwMode="auto">
            <a:xfrm>
              <a:off x="711" y="8239"/>
              <a:ext cx="236" cy="176"/>
            </a:xfrm>
            <a:custGeom>
              <a:avLst/>
              <a:gdLst>
                <a:gd name="T0" fmla="*/ 236 w 236"/>
                <a:gd name="T1" fmla="*/ 153 h 176"/>
                <a:gd name="T2" fmla="*/ 235 w 236"/>
                <a:gd name="T3" fmla="*/ 158 h 176"/>
                <a:gd name="T4" fmla="*/ 234 w 236"/>
                <a:gd name="T5" fmla="*/ 163 h 176"/>
                <a:gd name="T6" fmla="*/ 232 w 236"/>
                <a:gd name="T7" fmla="*/ 167 h 176"/>
                <a:gd name="T8" fmla="*/ 229 w 236"/>
                <a:gd name="T9" fmla="*/ 170 h 176"/>
                <a:gd name="T10" fmla="*/ 227 w 236"/>
                <a:gd name="T11" fmla="*/ 173 h 176"/>
                <a:gd name="T12" fmla="*/ 224 w 236"/>
                <a:gd name="T13" fmla="*/ 175 h 176"/>
                <a:gd name="T14" fmla="*/ 221 w 236"/>
                <a:gd name="T15" fmla="*/ 176 h 176"/>
                <a:gd name="T16" fmla="*/ 15 w 236"/>
                <a:gd name="T17" fmla="*/ 176 h 176"/>
                <a:gd name="T18" fmla="*/ 12 w 236"/>
                <a:gd name="T19" fmla="*/ 176 h 176"/>
                <a:gd name="T20" fmla="*/ 9 w 236"/>
                <a:gd name="T21" fmla="*/ 174 h 176"/>
                <a:gd name="T22" fmla="*/ 7 w 236"/>
                <a:gd name="T23" fmla="*/ 172 h 176"/>
                <a:gd name="T24" fmla="*/ 5 w 236"/>
                <a:gd name="T25" fmla="*/ 169 h 176"/>
                <a:gd name="T26" fmla="*/ 3 w 236"/>
                <a:gd name="T27" fmla="*/ 165 h 176"/>
                <a:gd name="T28" fmla="*/ 1 w 236"/>
                <a:gd name="T29" fmla="*/ 161 h 176"/>
                <a:gd name="T30" fmla="*/ 0 w 236"/>
                <a:gd name="T31" fmla="*/ 156 h 176"/>
                <a:gd name="T32" fmla="*/ 0 w 236"/>
                <a:gd name="T33" fmla="*/ 150 h 176"/>
                <a:gd name="T34" fmla="*/ 0 w 236"/>
                <a:gd name="T35" fmla="*/ 23 h 176"/>
                <a:gd name="T36" fmla="*/ 1 w 236"/>
                <a:gd name="T37" fmla="*/ 18 h 176"/>
                <a:gd name="T38" fmla="*/ 2 w 236"/>
                <a:gd name="T39" fmla="*/ 13 h 176"/>
                <a:gd name="T40" fmla="*/ 3 w 236"/>
                <a:gd name="T41" fmla="*/ 9 h 176"/>
                <a:gd name="T42" fmla="*/ 6 w 236"/>
                <a:gd name="T43" fmla="*/ 6 h 176"/>
                <a:gd name="T44" fmla="*/ 8 w 236"/>
                <a:gd name="T45" fmla="*/ 3 h 176"/>
                <a:gd name="T46" fmla="*/ 11 w 236"/>
                <a:gd name="T47" fmla="*/ 1 h 176"/>
                <a:gd name="T48" fmla="*/ 14 w 236"/>
                <a:gd name="T49" fmla="*/ 0 h 176"/>
                <a:gd name="T50" fmla="*/ 220 w 236"/>
                <a:gd name="T51" fmla="*/ 0 h 176"/>
                <a:gd name="T52" fmla="*/ 223 w 236"/>
                <a:gd name="T53" fmla="*/ 0 h 176"/>
                <a:gd name="T54" fmla="*/ 226 w 236"/>
                <a:gd name="T55" fmla="*/ 2 h 176"/>
                <a:gd name="T56" fmla="*/ 228 w 236"/>
                <a:gd name="T57" fmla="*/ 4 h 176"/>
                <a:gd name="T58" fmla="*/ 231 w 236"/>
                <a:gd name="T59" fmla="*/ 7 h 176"/>
                <a:gd name="T60" fmla="*/ 232 w 236"/>
                <a:gd name="T61" fmla="*/ 11 h 176"/>
                <a:gd name="T62" fmla="*/ 235 w 236"/>
                <a:gd name="T63" fmla="*/ 16 h 176"/>
                <a:gd name="T64" fmla="*/ 236 w 236"/>
                <a:gd name="T65" fmla="*/ 20 h 176"/>
                <a:gd name="T66" fmla="*/ 236 w 236"/>
                <a:gd name="T67" fmla="*/ 25 h 1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36"/>
                <a:gd name="T103" fmla="*/ 0 h 176"/>
                <a:gd name="T104" fmla="*/ 236 w 236"/>
                <a:gd name="T105" fmla="*/ 176 h 1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36" h="176">
                  <a:moveTo>
                    <a:pt x="236" y="150"/>
                  </a:moveTo>
                  <a:lnTo>
                    <a:pt x="236" y="153"/>
                  </a:lnTo>
                  <a:lnTo>
                    <a:pt x="236" y="156"/>
                  </a:lnTo>
                  <a:lnTo>
                    <a:pt x="235" y="158"/>
                  </a:lnTo>
                  <a:lnTo>
                    <a:pt x="235" y="161"/>
                  </a:lnTo>
                  <a:lnTo>
                    <a:pt x="234" y="163"/>
                  </a:lnTo>
                  <a:lnTo>
                    <a:pt x="232" y="165"/>
                  </a:lnTo>
                  <a:lnTo>
                    <a:pt x="232" y="167"/>
                  </a:lnTo>
                  <a:lnTo>
                    <a:pt x="231" y="169"/>
                  </a:lnTo>
                  <a:lnTo>
                    <a:pt x="229" y="170"/>
                  </a:lnTo>
                  <a:lnTo>
                    <a:pt x="228" y="172"/>
                  </a:lnTo>
                  <a:lnTo>
                    <a:pt x="227" y="173"/>
                  </a:lnTo>
                  <a:lnTo>
                    <a:pt x="226" y="174"/>
                  </a:lnTo>
                  <a:lnTo>
                    <a:pt x="224" y="175"/>
                  </a:lnTo>
                  <a:lnTo>
                    <a:pt x="223" y="176"/>
                  </a:lnTo>
                  <a:lnTo>
                    <a:pt x="221" y="176"/>
                  </a:lnTo>
                  <a:lnTo>
                    <a:pt x="220" y="176"/>
                  </a:lnTo>
                  <a:lnTo>
                    <a:pt x="15" y="176"/>
                  </a:lnTo>
                  <a:lnTo>
                    <a:pt x="14" y="176"/>
                  </a:lnTo>
                  <a:lnTo>
                    <a:pt x="12" y="176"/>
                  </a:lnTo>
                  <a:lnTo>
                    <a:pt x="11" y="175"/>
                  </a:lnTo>
                  <a:lnTo>
                    <a:pt x="9" y="174"/>
                  </a:lnTo>
                  <a:lnTo>
                    <a:pt x="8" y="173"/>
                  </a:lnTo>
                  <a:lnTo>
                    <a:pt x="7" y="172"/>
                  </a:lnTo>
                  <a:lnTo>
                    <a:pt x="6" y="170"/>
                  </a:lnTo>
                  <a:lnTo>
                    <a:pt x="5" y="169"/>
                  </a:lnTo>
                  <a:lnTo>
                    <a:pt x="3" y="167"/>
                  </a:lnTo>
                  <a:lnTo>
                    <a:pt x="3" y="165"/>
                  </a:lnTo>
                  <a:lnTo>
                    <a:pt x="2" y="163"/>
                  </a:lnTo>
                  <a:lnTo>
                    <a:pt x="1" y="161"/>
                  </a:lnTo>
                  <a:lnTo>
                    <a:pt x="1" y="158"/>
                  </a:lnTo>
                  <a:lnTo>
                    <a:pt x="0" y="156"/>
                  </a:lnTo>
                  <a:lnTo>
                    <a:pt x="0" y="153"/>
                  </a:lnTo>
                  <a:lnTo>
                    <a:pt x="0" y="150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2" y="13"/>
                  </a:lnTo>
                  <a:lnTo>
                    <a:pt x="3" y="11"/>
                  </a:lnTo>
                  <a:lnTo>
                    <a:pt x="3" y="9"/>
                  </a:lnTo>
                  <a:lnTo>
                    <a:pt x="5" y="7"/>
                  </a:lnTo>
                  <a:lnTo>
                    <a:pt x="6" y="6"/>
                  </a:lnTo>
                  <a:lnTo>
                    <a:pt x="7" y="4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4" y="1"/>
                  </a:lnTo>
                  <a:lnTo>
                    <a:pt x="226" y="2"/>
                  </a:lnTo>
                  <a:lnTo>
                    <a:pt x="227" y="3"/>
                  </a:lnTo>
                  <a:lnTo>
                    <a:pt x="228" y="4"/>
                  </a:lnTo>
                  <a:lnTo>
                    <a:pt x="229" y="6"/>
                  </a:lnTo>
                  <a:lnTo>
                    <a:pt x="231" y="7"/>
                  </a:lnTo>
                  <a:lnTo>
                    <a:pt x="232" y="9"/>
                  </a:lnTo>
                  <a:lnTo>
                    <a:pt x="232" y="11"/>
                  </a:lnTo>
                  <a:lnTo>
                    <a:pt x="234" y="13"/>
                  </a:lnTo>
                  <a:lnTo>
                    <a:pt x="235" y="16"/>
                  </a:lnTo>
                  <a:lnTo>
                    <a:pt x="235" y="18"/>
                  </a:lnTo>
                  <a:lnTo>
                    <a:pt x="236" y="20"/>
                  </a:lnTo>
                  <a:lnTo>
                    <a:pt x="236" y="23"/>
                  </a:lnTo>
                  <a:lnTo>
                    <a:pt x="236" y="25"/>
                  </a:lnTo>
                  <a:lnTo>
                    <a:pt x="236" y="150"/>
                  </a:lnTo>
                  <a:close/>
                </a:path>
              </a:pathLst>
            </a:custGeom>
            <a:solidFill>
              <a:srgbClr val="FFFEE6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83" name="Freeform 180"/>
            <p:cNvSpPr>
              <a:spLocks/>
            </p:cNvSpPr>
            <p:nvPr/>
          </p:nvSpPr>
          <p:spPr bwMode="auto">
            <a:xfrm>
              <a:off x="704" y="8239"/>
              <a:ext cx="250" cy="190"/>
            </a:xfrm>
            <a:custGeom>
              <a:avLst/>
              <a:gdLst>
                <a:gd name="T0" fmla="*/ 236 w 250"/>
                <a:gd name="T1" fmla="*/ 160 h 190"/>
                <a:gd name="T2" fmla="*/ 242 w 250"/>
                <a:gd name="T3" fmla="*/ 168 h 190"/>
                <a:gd name="T4" fmla="*/ 232 w 250"/>
                <a:gd name="T5" fmla="*/ 172 h 190"/>
                <a:gd name="T6" fmla="*/ 238 w 250"/>
                <a:gd name="T7" fmla="*/ 176 h 190"/>
                <a:gd name="T8" fmla="*/ 229 w 250"/>
                <a:gd name="T9" fmla="*/ 176 h 190"/>
                <a:gd name="T10" fmla="*/ 230 w 250"/>
                <a:gd name="T11" fmla="*/ 175 h 190"/>
                <a:gd name="T12" fmla="*/ 227 w 250"/>
                <a:gd name="T13" fmla="*/ 177 h 190"/>
                <a:gd name="T14" fmla="*/ 19 w 250"/>
                <a:gd name="T15" fmla="*/ 176 h 190"/>
                <a:gd name="T16" fmla="*/ 19 w 250"/>
                <a:gd name="T17" fmla="*/ 175 h 190"/>
                <a:gd name="T18" fmla="*/ 20 w 250"/>
                <a:gd name="T19" fmla="*/ 176 h 190"/>
                <a:gd name="T20" fmla="*/ 10 w 250"/>
                <a:gd name="T21" fmla="*/ 174 h 190"/>
                <a:gd name="T22" fmla="*/ 17 w 250"/>
                <a:gd name="T23" fmla="*/ 172 h 190"/>
                <a:gd name="T24" fmla="*/ 15 w 250"/>
                <a:gd name="T25" fmla="*/ 168 h 190"/>
                <a:gd name="T26" fmla="*/ 7 w 250"/>
                <a:gd name="T27" fmla="*/ 163 h 190"/>
                <a:gd name="T28" fmla="*/ 14 w 250"/>
                <a:gd name="T29" fmla="*/ 27 h 190"/>
                <a:gd name="T30" fmla="*/ 15 w 250"/>
                <a:gd name="T31" fmla="*/ 25 h 190"/>
                <a:gd name="T32" fmla="*/ 15 w 250"/>
                <a:gd name="T33" fmla="*/ 23 h 190"/>
                <a:gd name="T34" fmla="*/ 15 w 250"/>
                <a:gd name="T35" fmla="*/ 21 h 190"/>
                <a:gd name="T36" fmla="*/ 19 w 250"/>
                <a:gd name="T37" fmla="*/ 16 h 190"/>
                <a:gd name="T38" fmla="*/ 16 w 250"/>
                <a:gd name="T39" fmla="*/ 9 h 190"/>
                <a:gd name="T40" fmla="*/ 19 w 250"/>
                <a:gd name="T41" fmla="*/ 14 h 190"/>
                <a:gd name="T42" fmla="*/ 228 w 250"/>
                <a:gd name="T43" fmla="*/ 14 h 190"/>
                <a:gd name="T44" fmla="*/ 228 w 250"/>
                <a:gd name="T45" fmla="*/ 14 h 190"/>
                <a:gd name="T46" fmla="*/ 235 w 250"/>
                <a:gd name="T47" fmla="*/ 11 h 190"/>
                <a:gd name="T48" fmla="*/ 238 w 250"/>
                <a:gd name="T49" fmla="*/ 14 h 190"/>
                <a:gd name="T50" fmla="*/ 232 w 250"/>
                <a:gd name="T51" fmla="*/ 18 h 190"/>
                <a:gd name="T52" fmla="*/ 234 w 250"/>
                <a:gd name="T53" fmla="*/ 22 h 190"/>
                <a:gd name="T54" fmla="*/ 235 w 250"/>
                <a:gd name="T55" fmla="*/ 28 h 190"/>
                <a:gd name="T56" fmla="*/ 235 w 250"/>
                <a:gd name="T57" fmla="*/ 32 h 190"/>
                <a:gd name="T58" fmla="*/ 250 w 250"/>
                <a:gd name="T59" fmla="*/ 27 h 190"/>
                <a:gd name="T60" fmla="*/ 249 w 250"/>
                <a:gd name="T61" fmla="*/ 23 h 190"/>
                <a:gd name="T62" fmla="*/ 239 w 250"/>
                <a:gd name="T63" fmla="*/ 18 h 190"/>
                <a:gd name="T64" fmla="*/ 245 w 250"/>
                <a:gd name="T65" fmla="*/ 11 h 190"/>
                <a:gd name="T66" fmla="*/ 243 w 250"/>
                <a:gd name="T67" fmla="*/ 10 h 190"/>
                <a:gd name="T68" fmla="*/ 236 w 250"/>
                <a:gd name="T69" fmla="*/ 3 h 190"/>
                <a:gd name="T70" fmla="*/ 230 w 250"/>
                <a:gd name="T71" fmla="*/ 0 h 190"/>
                <a:gd name="T72" fmla="*/ 19 w 250"/>
                <a:gd name="T73" fmla="*/ 0 h 190"/>
                <a:gd name="T74" fmla="*/ 13 w 250"/>
                <a:gd name="T75" fmla="*/ 3 h 190"/>
                <a:gd name="T76" fmla="*/ 7 w 250"/>
                <a:gd name="T77" fmla="*/ 10 h 190"/>
                <a:gd name="T78" fmla="*/ 4 w 250"/>
                <a:gd name="T79" fmla="*/ 13 h 190"/>
                <a:gd name="T80" fmla="*/ 3 w 250"/>
                <a:gd name="T81" fmla="*/ 17 h 190"/>
                <a:gd name="T82" fmla="*/ 8 w 250"/>
                <a:gd name="T83" fmla="*/ 25 h 190"/>
                <a:gd name="T84" fmla="*/ 0 w 250"/>
                <a:gd name="T85" fmla="*/ 30 h 190"/>
                <a:gd name="T86" fmla="*/ 1 w 250"/>
                <a:gd name="T87" fmla="*/ 166 h 190"/>
                <a:gd name="T88" fmla="*/ 1 w 250"/>
                <a:gd name="T89" fmla="*/ 168 h 190"/>
                <a:gd name="T90" fmla="*/ 3 w 250"/>
                <a:gd name="T91" fmla="*/ 172 h 190"/>
                <a:gd name="T92" fmla="*/ 7 w 250"/>
                <a:gd name="T93" fmla="*/ 181 h 190"/>
                <a:gd name="T94" fmla="*/ 9 w 250"/>
                <a:gd name="T95" fmla="*/ 184 h 190"/>
                <a:gd name="T96" fmla="*/ 13 w 250"/>
                <a:gd name="T97" fmla="*/ 187 h 190"/>
                <a:gd name="T98" fmla="*/ 227 w 250"/>
                <a:gd name="T99" fmla="*/ 190 h 190"/>
                <a:gd name="T100" fmla="*/ 236 w 250"/>
                <a:gd name="T101" fmla="*/ 187 h 190"/>
                <a:gd name="T102" fmla="*/ 241 w 250"/>
                <a:gd name="T103" fmla="*/ 184 h 190"/>
                <a:gd name="T104" fmla="*/ 239 w 250"/>
                <a:gd name="T105" fmla="*/ 183 h 190"/>
                <a:gd name="T106" fmla="*/ 247 w 250"/>
                <a:gd name="T107" fmla="*/ 174 h 190"/>
                <a:gd name="T108" fmla="*/ 248 w 250"/>
                <a:gd name="T109" fmla="*/ 171 h 190"/>
                <a:gd name="T110" fmla="*/ 248 w 250"/>
                <a:gd name="T111" fmla="*/ 168 h 190"/>
                <a:gd name="T112" fmla="*/ 250 w 250"/>
                <a:gd name="T113" fmla="*/ 157 h 1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50"/>
                <a:gd name="T172" fmla="*/ 0 h 190"/>
                <a:gd name="T173" fmla="*/ 250 w 250"/>
                <a:gd name="T174" fmla="*/ 190 h 19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50" h="190">
                  <a:moveTo>
                    <a:pt x="250" y="157"/>
                  </a:moveTo>
                  <a:lnTo>
                    <a:pt x="235" y="157"/>
                  </a:lnTo>
                  <a:lnTo>
                    <a:pt x="235" y="160"/>
                  </a:lnTo>
                  <a:lnTo>
                    <a:pt x="235" y="163"/>
                  </a:lnTo>
                  <a:lnTo>
                    <a:pt x="243" y="163"/>
                  </a:lnTo>
                  <a:lnTo>
                    <a:pt x="236" y="160"/>
                  </a:lnTo>
                  <a:lnTo>
                    <a:pt x="235" y="162"/>
                  </a:lnTo>
                  <a:lnTo>
                    <a:pt x="234" y="165"/>
                  </a:lnTo>
                  <a:lnTo>
                    <a:pt x="234" y="168"/>
                  </a:lnTo>
                  <a:lnTo>
                    <a:pt x="242" y="168"/>
                  </a:lnTo>
                  <a:lnTo>
                    <a:pt x="235" y="165"/>
                  </a:lnTo>
                  <a:lnTo>
                    <a:pt x="234" y="167"/>
                  </a:lnTo>
                  <a:lnTo>
                    <a:pt x="233" y="169"/>
                  </a:lnTo>
                  <a:lnTo>
                    <a:pt x="232" y="172"/>
                  </a:lnTo>
                  <a:lnTo>
                    <a:pt x="232" y="174"/>
                  </a:lnTo>
                  <a:lnTo>
                    <a:pt x="239" y="174"/>
                  </a:lnTo>
                  <a:lnTo>
                    <a:pt x="233" y="171"/>
                  </a:lnTo>
                  <a:lnTo>
                    <a:pt x="232" y="173"/>
                  </a:lnTo>
                  <a:lnTo>
                    <a:pt x="238" y="176"/>
                  </a:lnTo>
                  <a:lnTo>
                    <a:pt x="233" y="171"/>
                  </a:lnTo>
                  <a:lnTo>
                    <a:pt x="235" y="170"/>
                  </a:lnTo>
                  <a:lnTo>
                    <a:pt x="233" y="171"/>
                  </a:lnTo>
                  <a:lnTo>
                    <a:pt x="231" y="172"/>
                  </a:lnTo>
                  <a:lnTo>
                    <a:pt x="230" y="174"/>
                  </a:lnTo>
                  <a:lnTo>
                    <a:pt x="229" y="176"/>
                  </a:lnTo>
                  <a:lnTo>
                    <a:pt x="235" y="179"/>
                  </a:lnTo>
                  <a:lnTo>
                    <a:pt x="230" y="174"/>
                  </a:lnTo>
                  <a:lnTo>
                    <a:pt x="229" y="175"/>
                  </a:lnTo>
                  <a:lnTo>
                    <a:pt x="228" y="176"/>
                  </a:lnTo>
                  <a:lnTo>
                    <a:pt x="233" y="181"/>
                  </a:lnTo>
                  <a:lnTo>
                    <a:pt x="230" y="175"/>
                  </a:lnTo>
                  <a:lnTo>
                    <a:pt x="228" y="176"/>
                  </a:lnTo>
                  <a:lnTo>
                    <a:pt x="226" y="177"/>
                  </a:lnTo>
                  <a:lnTo>
                    <a:pt x="225" y="178"/>
                  </a:lnTo>
                  <a:lnTo>
                    <a:pt x="230" y="183"/>
                  </a:lnTo>
                  <a:lnTo>
                    <a:pt x="230" y="176"/>
                  </a:lnTo>
                  <a:lnTo>
                    <a:pt x="227" y="177"/>
                  </a:lnTo>
                  <a:lnTo>
                    <a:pt x="230" y="176"/>
                  </a:lnTo>
                  <a:lnTo>
                    <a:pt x="228" y="176"/>
                  </a:lnTo>
                  <a:lnTo>
                    <a:pt x="227" y="176"/>
                  </a:lnTo>
                  <a:lnTo>
                    <a:pt x="22" y="176"/>
                  </a:lnTo>
                  <a:lnTo>
                    <a:pt x="21" y="176"/>
                  </a:lnTo>
                  <a:lnTo>
                    <a:pt x="19" y="176"/>
                  </a:lnTo>
                  <a:lnTo>
                    <a:pt x="19" y="183"/>
                  </a:lnTo>
                  <a:lnTo>
                    <a:pt x="22" y="177"/>
                  </a:lnTo>
                  <a:lnTo>
                    <a:pt x="24" y="178"/>
                  </a:lnTo>
                  <a:lnTo>
                    <a:pt x="23" y="177"/>
                  </a:lnTo>
                  <a:lnTo>
                    <a:pt x="21" y="176"/>
                  </a:lnTo>
                  <a:lnTo>
                    <a:pt x="19" y="175"/>
                  </a:lnTo>
                  <a:lnTo>
                    <a:pt x="16" y="181"/>
                  </a:lnTo>
                  <a:lnTo>
                    <a:pt x="21" y="176"/>
                  </a:lnTo>
                  <a:lnTo>
                    <a:pt x="20" y="175"/>
                  </a:lnTo>
                  <a:lnTo>
                    <a:pt x="19" y="174"/>
                  </a:lnTo>
                  <a:lnTo>
                    <a:pt x="14" y="179"/>
                  </a:lnTo>
                  <a:lnTo>
                    <a:pt x="20" y="176"/>
                  </a:lnTo>
                  <a:lnTo>
                    <a:pt x="19" y="174"/>
                  </a:lnTo>
                  <a:lnTo>
                    <a:pt x="18" y="172"/>
                  </a:lnTo>
                  <a:lnTo>
                    <a:pt x="17" y="171"/>
                  </a:lnTo>
                  <a:lnTo>
                    <a:pt x="15" y="169"/>
                  </a:lnTo>
                  <a:lnTo>
                    <a:pt x="10" y="174"/>
                  </a:lnTo>
                  <a:lnTo>
                    <a:pt x="17" y="174"/>
                  </a:lnTo>
                  <a:lnTo>
                    <a:pt x="16" y="171"/>
                  </a:lnTo>
                  <a:lnTo>
                    <a:pt x="15" y="169"/>
                  </a:lnTo>
                  <a:lnTo>
                    <a:pt x="17" y="174"/>
                  </a:lnTo>
                  <a:lnTo>
                    <a:pt x="17" y="172"/>
                  </a:lnTo>
                  <a:lnTo>
                    <a:pt x="16" y="169"/>
                  </a:lnTo>
                  <a:lnTo>
                    <a:pt x="15" y="167"/>
                  </a:lnTo>
                  <a:lnTo>
                    <a:pt x="14" y="165"/>
                  </a:lnTo>
                  <a:lnTo>
                    <a:pt x="8" y="168"/>
                  </a:lnTo>
                  <a:lnTo>
                    <a:pt x="15" y="168"/>
                  </a:lnTo>
                  <a:lnTo>
                    <a:pt x="15" y="165"/>
                  </a:lnTo>
                  <a:lnTo>
                    <a:pt x="14" y="162"/>
                  </a:lnTo>
                  <a:lnTo>
                    <a:pt x="13" y="160"/>
                  </a:lnTo>
                  <a:lnTo>
                    <a:pt x="7" y="163"/>
                  </a:lnTo>
                  <a:lnTo>
                    <a:pt x="14" y="163"/>
                  </a:lnTo>
                  <a:lnTo>
                    <a:pt x="14" y="160"/>
                  </a:lnTo>
                  <a:lnTo>
                    <a:pt x="14" y="157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4" y="27"/>
                  </a:lnTo>
                  <a:lnTo>
                    <a:pt x="7" y="27"/>
                  </a:lnTo>
                  <a:lnTo>
                    <a:pt x="13" y="30"/>
                  </a:lnTo>
                  <a:lnTo>
                    <a:pt x="14" y="28"/>
                  </a:lnTo>
                  <a:lnTo>
                    <a:pt x="15" y="25"/>
                  </a:lnTo>
                  <a:lnTo>
                    <a:pt x="15" y="23"/>
                  </a:lnTo>
                  <a:lnTo>
                    <a:pt x="8" y="23"/>
                  </a:lnTo>
                  <a:lnTo>
                    <a:pt x="15" y="25"/>
                  </a:lnTo>
                  <a:lnTo>
                    <a:pt x="16" y="22"/>
                  </a:lnTo>
                  <a:lnTo>
                    <a:pt x="9" y="20"/>
                  </a:lnTo>
                  <a:lnTo>
                    <a:pt x="15" y="23"/>
                  </a:lnTo>
                  <a:lnTo>
                    <a:pt x="16" y="21"/>
                  </a:lnTo>
                  <a:lnTo>
                    <a:pt x="17" y="18"/>
                  </a:lnTo>
                  <a:lnTo>
                    <a:pt x="17" y="16"/>
                  </a:lnTo>
                  <a:lnTo>
                    <a:pt x="10" y="16"/>
                  </a:lnTo>
                  <a:lnTo>
                    <a:pt x="15" y="21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7" y="19"/>
                  </a:lnTo>
                  <a:lnTo>
                    <a:pt x="18" y="18"/>
                  </a:lnTo>
                  <a:lnTo>
                    <a:pt x="19" y="16"/>
                  </a:lnTo>
                  <a:lnTo>
                    <a:pt x="20" y="14"/>
                  </a:lnTo>
                  <a:lnTo>
                    <a:pt x="14" y="11"/>
                  </a:lnTo>
                  <a:lnTo>
                    <a:pt x="19" y="16"/>
                  </a:lnTo>
                  <a:lnTo>
                    <a:pt x="20" y="15"/>
                  </a:lnTo>
                  <a:lnTo>
                    <a:pt x="21" y="14"/>
                  </a:lnTo>
                  <a:lnTo>
                    <a:pt x="16" y="9"/>
                  </a:lnTo>
                  <a:lnTo>
                    <a:pt x="19" y="15"/>
                  </a:lnTo>
                  <a:lnTo>
                    <a:pt x="21" y="14"/>
                  </a:lnTo>
                  <a:lnTo>
                    <a:pt x="23" y="13"/>
                  </a:lnTo>
                  <a:lnTo>
                    <a:pt x="24" y="12"/>
                  </a:lnTo>
                  <a:lnTo>
                    <a:pt x="19" y="7"/>
                  </a:lnTo>
                  <a:lnTo>
                    <a:pt x="19" y="14"/>
                  </a:lnTo>
                  <a:lnTo>
                    <a:pt x="22" y="13"/>
                  </a:lnTo>
                  <a:lnTo>
                    <a:pt x="19" y="14"/>
                  </a:lnTo>
                  <a:lnTo>
                    <a:pt x="21" y="14"/>
                  </a:lnTo>
                  <a:lnTo>
                    <a:pt x="22" y="14"/>
                  </a:lnTo>
                  <a:lnTo>
                    <a:pt x="227" y="14"/>
                  </a:lnTo>
                  <a:lnTo>
                    <a:pt x="228" y="14"/>
                  </a:lnTo>
                  <a:lnTo>
                    <a:pt x="230" y="14"/>
                  </a:lnTo>
                  <a:lnTo>
                    <a:pt x="230" y="7"/>
                  </a:lnTo>
                  <a:lnTo>
                    <a:pt x="227" y="13"/>
                  </a:lnTo>
                  <a:lnTo>
                    <a:pt x="225" y="12"/>
                  </a:lnTo>
                  <a:lnTo>
                    <a:pt x="226" y="13"/>
                  </a:lnTo>
                  <a:lnTo>
                    <a:pt x="228" y="14"/>
                  </a:lnTo>
                  <a:lnTo>
                    <a:pt x="230" y="15"/>
                  </a:lnTo>
                  <a:lnTo>
                    <a:pt x="233" y="9"/>
                  </a:lnTo>
                  <a:lnTo>
                    <a:pt x="228" y="14"/>
                  </a:lnTo>
                  <a:lnTo>
                    <a:pt x="229" y="15"/>
                  </a:lnTo>
                  <a:lnTo>
                    <a:pt x="230" y="16"/>
                  </a:lnTo>
                  <a:lnTo>
                    <a:pt x="235" y="11"/>
                  </a:lnTo>
                  <a:lnTo>
                    <a:pt x="229" y="14"/>
                  </a:lnTo>
                  <a:lnTo>
                    <a:pt x="230" y="16"/>
                  </a:lnTo>
                  <a:lnTo>
                    <a:pt x="231" y="18"/>
                  </a:lnTo>
                  <a:lnTo>
                    <a:pt x="233" y="19"/>
                  </a:lnTo>
                  <a:lnTo>
                    <a:pt x="235" y="20"/>
                  </a:lnTo>
                  <a:lnTo>
                    <a:pt x="238" y="14"/>
                  </a:lnTo>
                  <a:lnTo>
                    <a:pt x="233" y="19"/>
                  </a:lnTo>
                  <a:lnTo>
                    <a:pt x="232" y="17"/>
                  </a:lnTo>
                  <a:lnTo>
                    <a:pt x="233" y="19"/>
                  </a:lnTo>
                  <a:lnTo>
                    <a:pt x="239" y="16"/>
                  </a:lnTo>
                  <a:lnTo>
                    <a:pt x="232" y="16"/>
                  </a:lnTo>
                  <a:lnTo>
                    <a:pt x="232" y="18"/>
                  </a:lnTo>
                  <a:lnTo>
                    <a:pt x="233" y="21"/>
                  </a:lnTo>
                  <a:lnTo>
                    <a:pt x="234" y="23"/>
                  </a:lnTo>
                  <a:lnTo>
                    <a:pt x="241" y="20"/>
                  </a:lnTo>
                  <a:lnTo>
                    <a:pt x="234" y="22"/>
                  </a:lnTo>
                  <a:lnTo>
                    <a:pt x="235" y="25"/>
                  </a:lnTo>
                  <a:lnTo>
                    <a:pt x="242" y="23"/>
                  </a:lnTo>
                  <a:lnTo>
                    <a:pt x="234" y="23"/>
                  </a:lnTo>
                  <a:lnTo>
                    <a:pt x="234" y="25"/>
                  </a:lnTo>
                  <a:lnTo>
                    <a:pt x="235" y="28"/>
                  </a:lnTo>
                  <a:lnTo>
                    <a:pt x="236" y="30"/>
                  </a:lnTo>
                  <a:lnTo>
                    <a:pt x="243" y="27"/>
                  </a:lnTo>
                  <a:lnTo>
                    <a:pt x="235" y="27"/>
                  </a:lnTo>
                  <a:lnTo>
                    <a:pt x="235" y="30"/>
                  </a:lnTo>
                  <a:lnTo>
                    <a:pt x="235" y="32"/>
                  </a:lnTo>
                  <a:lnTo>
                    <a:pt x="235" y="157"/>
                  </a:lnTo>
                  <a:lnTo>
                    <a:pt x="250" y="157"/>
                  </a:lnTo>
                  <a:lnTo>
                    <a:pt x="250" y="32"/>
                  </a:lnTo>
                  <a:lnTo>
                    <a:pt x="250" y="30"/>
                  </a:lnTo>
                  <a:lnTo>
                    <a:pt x="250" y="27"/>
                  </a:lnTo>
                  <a:lnTo>
                    <a:pt x="249" y="24"/>
                  </a:lnTo>
                  <a:lnTo>
                    <a:pt x="248" y="22"/>
                  </a:lnTo>
                  <a:lnTo>
                    <a:pt x="242" y="25"/>
                  </a:lnTo>
                  <a:lnTo>
                    <a:pt x="249" y="25"/>
                  </a:lnTo>
                  <a:lnTo>
                    <a:pt x="249" y="23"/>
                  </a:lnTo>
                  <a:lnTo>
                    <a:pt x="249" y="21"/>
                  </a:lnTo>
                  <a:lnTo>
                    <a:pt x="248" y="18"/>
                  </a:lnTo>
                  <a:lnTo>
                    <a:pt x="247" y="17"/>
                  </a:lnTo>
                  <a:lnTo>
                    <a:pt x="246" y="15"/>
                  </a:lnTo>
                  <a:lnTo>
                    <a:pt x="239" y="18"/>
                  </a:lnTo>
                  <a:lnTo>
                    <a:pt x="247" y="18"/>
                  </a:lnTo>
                  <a:lnTo>
                    <a:pt x="247" y="16"/>
                  </a:lnTo>
                  <a:lnTo>
                    <a:pt x="246" y="13"/>
                  </a:lnTo>
                  <a:lnTo>
                    <a:pt x="245" y="11"/>
                  </a:lnTo>
                  <a:lnTo>
                    <a:pt x="244" y="9"/>
                  </a:lnTo>
                  <a:lnTo>
                    <a:pt x="242" y="8"/>
                  </a:lnTo>
                  <a:lnTo>
                    <a:pt x="239" y="7"/>
                  </a:lnTo>
                  <a:lnTo>
                    <a:pt x="242" y="8"/>
                  </a:lnTo>
                  <a:lnTo>
                    <a:pt x="236" y="13"/>
                  </a:lnTo>
                  <a:lnTo>
                    <a:pt x="243" y="10"/>
                  </a:lnTo>
                  <a:lnTo>
                    <a:pt x="242" y="8"/>
                  </a:lnTo>
                  <a:lnTo>
                    <a:pt x="241" y="6"/>
                  </a:lnTo>
                  <a:lnTo>
                    <a:pt x="239" y="5"/>
                  </a:lnTo>
                  <a:lnTo>
                    <a:pt x="238" y="4"/>
                  </a:lnTo>
                  <a:lnTo>
                    <a:pt x="236" y="3"/>
                  </a:lnTo>
                  <a:lnTo>
                    <a:pt x="234" y="2"/>
                  </a:lnTo>
                  <a:lnTo>
                    <a:pt x="231" y="8"/>
                  </a:lnTo>
                  <a:lnTo>
                    <a:pt x="236" y="3"/>
                  </a:lnTo>
                  <a:lnTo>
                    <a:pt x="235" y="2"/>
                  </a:lnTo>
                  <a:lnTo>
                    <a:pt x="233" y="1"/>
                  </a:lnTo>
                  <a:lnTo>
                    <a:pt x="230" y="0"/>
                  </a:lnTo>
                  <a:lnTo>
                    <a:pt x="228" y="0"/>
                  </a:lnTo>
                  <a:lnTo>
                    <a:pt x="227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6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8" y="8"/>
                  </a:lnTo>
                  <a:lnTo>
                    <a:pt x="15" y="2"/>
                  </a:lnTo>
                  <a:lnTo>
                    <a:pt x="13" y="3"/>
                  </a:lnTo>
                  <a:lnTo>
                    <a:pt x="11" y="4"/>
                  </a:lnTo>
                  <a:lnTo>
                    <a:pt x="10" y="5"/>
                  </a:lnTo>
                  <a:lnTo>
                    <a:pt x="9" y="6"/>
                  </a:lnTo>
                  <a:lnTo>
                    <a:pt x="8" y="8"/>
                  </a:lnTo>
                  <a:lnTo>
                    <a:pt x="7" y="10"/>
                  </a:lnTo>
                  <a:lnTo>
                    <a:pt x="13" y="13"/>
                  </a:lnTo>
                  <a:lnTo>
                    <a:pt x="8" y="8"/>
                  </a:lnTo>
                  <a:lnTo>
                    <a:pt x="7" y="9"/>
                  </a:lnTo>
                  <a:lnTo>
                    <a:pt x="5" y="11"/>
                  </a:lnTo>
                  <a:lnTo>
                    <a:pt x="4" y="13"/>
                  </a:lnTo>
                  <a:lnTo>
                    <a:pt x="3" y="16"/>
                  </a:lnTo>
                  <a:lnTo>
                    <a:pt x="3" y="18"/>
                  </a:lnTo>
                  <a:lnTo>
                    <a:pt x="10" y="18"/>
                  </a:lnTo>
                  <a:lnTo>
                    <a:pt x="4" y="15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2" y="21"/>
                  </a:lnTo>
                  <a:lnTo>
                    <a:pt x="1" y="23"/>
                  </a:lnTo>
                  <a:lnTo>
                    <a:pt x="1" y="25"/>
                  </a:lnTo>
                  <a:lnTo>
                    <a:pt x="8" y="25"/>
                  </a:lnTo>
                  <a:lnTo>
                    <a:pt x="2" y="22"/>
                  </a:lnTo>
                  <a:lnTo>
                    <a:pt x="1" y="24"/>
                  </a:lnTo>
                  <a:lnTo>
                    <a:pt x="0" y="27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157"/>
                  </a:lnTo>
                  <a:lnTo>
                    <a:pt x="0" y="160"/>
                  </a:lnTo>
                  <a:lnTo>
                    <a:pt x="0" y="163"/>
                  </a:lnTo>
                  <a:lnTo>
                    <a:pt x="1" y="166"/>
                  </a:lnTo>
                  <a:lnTo>
                    <a:pt x="2" y="168"/>
                  </a:lnTo>
                  <a:lnTo>
                    <a:pt x="8" y="165"/>
                  </a:lnTo>
                  <a:lnTo>
                    <a:pt x="1" y="165"/>
                  </a:lnTo>
                  <a:lnTo>
                    <a:pt x="1" y="168"/>
                  </a:lnTo>
                  <a:lnTo>
                    <a:pt x="2" y="171"/>
                  </a:lnTo>
                  <a:lnTo>
                    <a:pt x="3" y="173"/>
                  </a:lnTo>
                  <a:lnTo>
                    <a:pt x="4" y="175"/>
                  </a:lnTo>
                  <a:lnTo>
                    <a:pt x="10" y="172"/>
                  </a:lnTo>
                  <a:lnTo>
                    <a:pt x="3" y="172"/>
                  </a:lnTo>
                  <a:lnTo>
                    <a:pt x="3" y="174"/>
                  </a:lnTo>
                  <a:lnTo>
                    <a:pt x="4" y="177"/>
                  </a:lnTo>
                  <a:lnTo>
                    <a:pt x="5" y="179"/>
                  </a:lnTo>
                  <a:lnTo>
                    <a:pt x="7" y="181"/>
                  </a:lnTo>
                  <a:lnTo>
                    <a:pt x="8" y="182"/>
                  </a:lnTo>
                  <a:lnTo>
                    <a:pt x="13" y="177"/>
                  </a:lnTo>
                  <a:lnTo>
                    <a:pt x="7" y="180"/>
                  </a:lnTo>
                  <a:lnTo>
                    <a:pt x="8" y="182"/>
                  </a:lnTo>
                  <a:lnTo>
                    <a:pt x="9" y="184"/>
                  </a:lnTo>
                  <a:lnTo>
                    <a:pt x="10" y="185"/>
                  </a:lnTo>
                  <a:lnTo>
                    <a:pt x="11" y="186"/>
                  </a:lnTo>
                  <a:lnTo>
                    <a:pt x="13" y="187"/>
                  </a:lnTo>
                  <a:lnTo>
                    <a:pt x="15" y="188"/>
                  </a:lnTo>
                  <a:lnTo>
                    <a:pt x="18" y="182"/>
                  </a:lnTo>
                  <a:lnTo>
                    <a:pt x="13" y="187"/>
                  </a:lnTo>
                  <a:lnTo>
                    <a:pt x="14" y="188"/>
                  </a:lnTo>
                  <a:lnTo>
                    <a:pt x="16" y="189"/>
                  </a:lnTo>
                  <a:lnTo>
                    <a:pt x="19" y="190"/>
                  </a:lnTo>
                  <a:lnTo>
                    <a:pt x="21" y="190"/>
                  </a:lnTo>
                  <a:lnTo>
                    <a:pt x="22" y="190"/>
                  </a:lnTo>
                  <a:lnTo>
                    <a:pt x="227" y="190"/>
                  </a:lnTo>
                  <a:lnTo>
                    <a:pt x="228" y="190"/>
                  </a:lnTo>
                  <a:lnTo>
                    <a:pt x="230" y="190"/>
                  </a:lnTo>
                  <a:lnTo>
                    <a:pt x="233" y="189"/>
                  </a:lnTo>
                  <a:lnTo>
                    <a:pt x="235" y="188"/>
                  </a:lnTo>
                  <a:lnTo>
                    <a:pt x="236" y="187"/>
                  </a:lnTo>
                  <a:lnTo>
                    <a:pt x="231" y="182"/>
                  </a:lnTo>
                  <a:lnTo>
                    <a:pt x="234" y="188"/>
                  </a:lnTo>
                  <a:lnTo>
                    <a:pt x="236" y="187"/>
                  </a:lnTo>
                  <a:lnTo>
                    <a:pt x="238" y="186"/>
                  </a:lnTo>
                  <a:lnTo>
                    <a:pt x="239" y="185"/>
                  </a:lnTo>
                  <a:lnTo>
                    <a:pt x="241" y="184"/>
                  </a:lnTo>
                  <a:lnTo>
                    <a:pt x="242" y="182"/>
                  </a:lnTo>
                  <a:lnTo>
                    <a:pt x="243" y="180"/>
                  </a:lnTo>
                  <a:lnTo>
                    <a:pt x="242" y="182"/>
                  </a:lnTo>
                  <a:lnTo>
                    <a:pt x="236" y="177"/>
                  </a:lnTo>
                  <a:lnTo>
                    <a:pt x="239" y="183"/>
                  </a:lnTo>
                  <a:lnTo>
                    <a:pt x="242" y="182"/>
                  </a:lnTo>
                  <a:lnTo>
                    <a:pt x="244" y="181"/>
                  </a:lnTo>
                  <a:lnTo>
                    <a:pt x="245" y="179"/>
                  </a:lnTo>
                  <a:lnTo>
                    <a:pt x="246" y="177"/>
                  </a:lnTo>
                  <a:lnTo>
                    <a:pt x="247" y="174"/>
                  </a:lnTo>
                  <a:lnTo>
                    <a:pt x="247" y="172"/>
                  </a:lnTo>
                  <a:lnTo>
                    <a:pt x="239" y="172"/>
                  </a:lnTo>
                  <a:lnTo>
                    <a:pt x="246" y="175"/>
                  </a:lnTo>
                  <a:lnTo>
                    <a:pt x="247" y="173"/>
                  </a:lnTo>
                  <a:lnTo>
                    <a:pt x="248" y="171"/>
                  </a:lnTo>
                  <a:lnTo>
                    <a:pt x="249" y="168"/>
                  </a:lnTo>
                  <a:lnTo>
                    <a:pt x="249" y="165"/>
                  </a:lnTo>
                  <a:lnTo>
                    <a:pt x="242" y="165"/>
                  </a:lnTo>
                  <a:lnTo>
                    <a:pt x="248" y="168"/>
                  </a:lnTo>
                  <a:lnTo>
                    <a:pt x="249" y="166"/>
                  </a:lnTo>
                  <a:lnTo>
                    <a:pt x="250" y="163"/>
                  </a:lnTo>
                  <a:lnTo>
                    <a:pt x="250" y="160"/>
                  </a:lnTo>
                  <a:lnTo>
                    <a:pt x="250" y="157"/>
                  </a:lnTo>
                  <a:close/>
                </a:path>
              </a:pathLst>
            </a:custGeom>
            <a:solidFill>
              <a:srgbClr val="009ADF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84" name="Freeform 181"/>
            <p:cNvSpPr>
              <a:spLocks/>
            </p:cNvSpPr>
            <p:nvPr/>
          </p:nvSpPr>
          <p:spPr bwMode="auto">
            <a:xfrm>
              <a:off x="753" y="8384"/>
              <a:ext cx="147" cy="16"/>
            </a:xfrm>
            <a:custGeom>
              <a:avLst/>
              <a:gdLst>
                <a:gd name="T0" fmla="*/ 0 w 147"/>
                <a:gd name="T1" fmla="*/ 8 h 16"/>
                <a:gd name="T2" fmla="*/ 5 w 147"/>
                <a:gd name="T3" fmla="*/ 16 h 16"/>
                <a:gd name="T4" fmla="*/ 147 w 147"/>
                <a:gd name="T5" fmla="*/ 16 h 16"/>
                <a:gd name="T6" fmla="*/ 147 w 147"/>
                <a:gd name="T7" fmla="*/ 0 h 16"/>
                <a:gd name="T8" fmla="*/ 5 w 147"/>
                <a:gd name="T9" fmla="*/ 0 h 16"/>
                <a:gd name="T10" fmla="*/ 0 w 147"/>
                <a:gd name="T11" fmla="*/ 8 h 16"/>
                <a:gd name="T12" fmla="*/ 0 w 147"/>
                <a:gd name="T13" fmla="*/ 16 h 16"/>
                <a:gd name="T14" fmla="*/ 5 w 147"/>
                <a:gd name="T15" fmla="*/ 16 h 16"/>
                <a:gd name="T16" fmla="*/ 0 w 147"/>
                <a:gd name="T17" fmla="*/ 8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"/>
                <a:gd name="T28" fmla="*/ 0 h 16"/>
                <a:gd name="T29" fmla="*/ 147 w 147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" h="16">
                  <a:moveTo>
                    <a:pt x="0" y="8"/>
                  </a:moveTo>
                  <a:lnTo>
                    <a:pt x="5" y="16"/>
                  </a:lnTo>
                  <a:lnTo>
                    <a:pt x="147" y="16"/>
                  </a:lnTo>
                  <a:lnTo>
                    <a:pt x="147" y="0"/>
                  </a:lnTo>
                  <a:lnTo>
                    <a:pt x="5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5" y="1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85" name="Freeform 182"/>
            <p:cNvSpPr>
              <a:spLocks/>
            </p:cNvSpPr>
            <p:nvPr/>
          </p:nvSpPr>
          <p:spPr bwMode="auto">
            <a:xfrm>
              <a:off x="753" y="8255"/>
              <a:ext cx="8" cy="137"/>
            </a:xfrm>
            <a:custGeom>
              <a:avLst/>
              <a:gdLst>
                <a:gd name="T0" fmla="*/ 4 w 8"/>
                <a:gd name="T1" fmla="*/ 0 h 137"/>
                <a:gd name="T2" fmla="*/ 0 w 8"/>
                <a:gd name="T3" fmla="*/ 8 h 137"/>
                <a:gd name="T4" fmla="*/ 0 w 8"/>
                <a:gd name="T5" fmla="*/ 137 h 137"/>
                <a:gd name="T6" fmla="*/ 8 w 8"/>
                <a:gd name="T7" fmla="*/ 137 h 137"/>
                <a:gd name="T8" fmla="*/ 8 w 8"/>
                <a:gd name="T9" fmla="*/ 8 h 137"/>
                <a:gd name="T10" fmla="*/ 4 w 8"/>
                <a:gd name="T11" fmla="*/ 0 h 137"/>
                <a:gd name="T12" fmla="*/ 0 w 8"/>
                <a:gd name="T13" fmla="*/ 0 h 137"/>
                <a:gd name="T14" fmla="*/ 0 w 8"/>
                <a:gd name="T15" fmla="*/ 8 h 137"/>
                <a:gd name="T16" fmla="*/ 4 w 8"/>
                <a:gd name="T17" fmla="*/ 0 h 1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37"/>
                <a:gd name="T29" fmla="*/ 8 w 8"/>
                <a:gd name="T30" fmla="*/ 137 h 13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37">
                  <a:moveTo>
                    <a:pt x="4" y="0"/>
                  </a:moveTo>
                  <a:lnTo>
                    <a:pt x="0" y="8"/>
                  </a:lnTo>
                  <a:lnTo>
                    <a:pt x="0" y="137"/>
                  </a:lnTo>
                  <a:lnTo>
                    <a:pt x="8" y="137"/>
                  </a:lnTo>
                  <a:lnTo>
                    <a:pt x="8" y="8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86" name="Freeform 183"/>
            <p:cNvSpPr>
              <a:spLocks/>
            </p:cNvSpPr>
            <p:nvPr/>
          </p:nvSpPr>
          <p:spPr bwMode="auto">
            <a:xfrm>
              <a:off x="758" y="8255"/>
              <a:ext cx="71" cy="17"/>
            </a:xfrm>
            <a:custGeom>
              <a:avLst/>
              <a:gdLst>
                <a:gd name="T0" fmla="*/ 71 w 71"/>
                <a:gd name="T1" fmla="*/ 17 h 17"/>
                <a:gd name="T2" fmla="*/ 71 w 71"/>
                <a:gd name="T3" fmla="*/ 0 h 17"/>
                <a:gd name="T4" fmla="*/ 0 w 71"/>
                <a:gd name="T5" fmla="*/ 0 h 17"/>
                <a:gd name="T6" fmla="*/ 0 w 71"/>
                <a:gd name="T7" fmla="*/ 17 h 17"/>
                <a:gd name="T8" fmla="*/ 71 w 71"/>
                <a:gd name="T9" fmla="*/ 17 h 17"/>
                <a:gd name="T10" fmla="*/ 71 w 71"/>
                <a:gd name="T11" fmla="*/ 0 h 17"/>
                <a:gd name="T12" fmla="*/ 71 w 71"/>
                <a:gd name="T13" fmla="*/ 1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"/>
                <a:gd name="T22" fmla="*/ 0 h 17"/>
                <a:gd name="T23" fmla="*/ 71 w 71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" h="17">
                  <a:moveTo>
                    <a:pt x="71" y="17"/>
                  </a:moveTo>
                  <a:lnTo>
                    <a:pt x="71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71" y="17"/>
                  </a:lnTo>
                  <a:lnTo>
                    <a:pt x="71" y="0"/>
                  </a:lnTo>
                  <a:lnTo>
                    <a:pt x="71" y="17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87" name="Freeform 184"/>
            <p:cNvSpPr>
              <a:spLocks/>
            </p:cNvSpPr>
            <p:nvPr/>
          </p:nvSpPr>
          <p:spPr bwMode="auto">
            <a:xfrm>
              <a:off x="829" y="8255"/>
              <a:ext cx="76" cy="17"/>
            </a:xfrm>
            <a:custGeom>
              <a:avLst/>
              <a:gdLst>
                <a:gd name="T0" fmla="*/ 76 w 76"/>
                <a:gd name="T1" fmla="*/ 8 h 17"/>
                <a:gd name="T2" fmla="*/ 71 w 76"/>
                <a:gd name="T3" fmla="*/ 0 h 17"/>
                <a:gd name="T4" fmla="*/ 0 w 76"/>
                <a:gd name="T5" fmla="*/ 0 h 17"/>
                <a:gd name="T6" fmla="*/ 0 w 76"/>
                <a:gd name="T7" fmla="*/ 17 h 17"/>
                <a:gd name="T8" fmla="*/ 71 w 76"/>
                <a:gd name="T9" fmla="*/ 17 h 17"/>
                <a:gd name="T10" fmla="*/ 76 w 76"/>
                <a:gd name="T11" fmla="*/ 8 h 17"/>
                <a:gd name="T12" fmla="*/ 76 w 76"/>
                <a:gd name="T13" fmla="*/ 0 h 17"/>
                <a:gd name="T14" fmla="*/ 71 w 76"/>
                <a:gd name="T15" fmla="*/ 0 h 17"/>
                <a:gd name="T16" fmla="*/ 76 w 76"/>
                <a:gd name="T17" fmla="*/ 8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6"/>
                <a:gd name="T28" fmla="*/ 0 h 17"/>
                <a:gd name="T29" fmla="*/ 76 w 76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6" h="17">
                  <a:moveTo>
                    <a:pt x="76" y="8"/>
                  </a:moveTo>
                  <a:lnTo>
                    <a:pt x="71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71" y="17"/>
                  </a:lnTo>
                  <a:lnTo>
                    <a:pt x="76" y="8"/>
                  </a:lnTo>
                  <a:lnTo>
                    <a:pt x="76" y="0"/>
                  </a:lnTo>
                  <a:lnTo>
                    <a:pt x="71" y="0"/>
                  </a:lnTo>
                  <a:lnTo>
                    <a:pt x="76" y="8"/>
                  </a:lnTo>
                  <a:close/>
                </a:path>
              </a:pathLst>
            </a:custGeom>
            <a:solidFill>
              <a:srgbClr val="BB2C1E"/>
            </a:solidFill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88" name="Rectangle 185"/>
            <p:cNvSpPr>
              <a:spLocks noChangeArrowheads="1"/>
            </p:cNvSpPr>
            <p:nvPr/>
          </p:nvSpPr>
          <p:spPr bwMode="auto">
            <a:xfrm>
              <a:off x="897" y="8263"/>
              <a:ext cx="8" cy="129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89" name="Rectangle 186"/>
            <p:cNvSpPr>
              <a:spLocks noChangeArrowheads="1"/>
            </p:cNvSpPr>
            <p:nvPr/>
          </p:nvSpPr>
          <p:spPr bwMode="auto">
            <a:xfrm>
              <a:off x="758" y="8320"/>
              <a:ext cx="142" cy="15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90" name="Rectangle 187"/>
            <p:cNvSpPr>
              <a:spLocks noChangeArrowheads="1"/>
            </p:cNvSpPr>
            <p:nvPr/>
          </p:nvSpPr>
          <p:spPr bwMode="auto">
            <a:xfrm>
              <a:off x="824" y="8262"/>
              <a:ext cx="9" cy="65"/>
            </a:xfrm>
            <a:prstGeom prst="rect">
              <a:avLst/>
            </a:prstGeom>
            <a:solidFill>
              <a:srgbClr val="BB2C1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7451" name="Rectangle 188"/>
          <p:cNvSpPr>
            <a:spLocks noChangeArrowheads="1"/>
          </p:cNvSpPr>
          <p:nvPr/>
        </p:nvSpPr>
        <p:spPr bwMode="auto">
          <a:xfrm>
            <a:off x="609600" y="1806575"/>
            <a:ext cx="355600" cy="755650"/>
          </a:xfrm>
          <a:prstGeom prst="rect">
            <a:avLst/>
          </a:pr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ko-KR" altLang="en-US"/>
          </a:p>
        </p:txBody>
      </p:sp>
      <p:sp>
        <p:nvSpPr>
          <p:cNvPr id="17452" name="Rectangle 189"/>
          <p:cNvSpPr>
            <a:spLocks noChangeArrowheads="1"/>
          </p:cNvSpPr>
          <p:nvPr/>
        </p:nvSpPr>
        <p:spPr bwMode="auto">
          <a:xfrm>
            <a:off x="698500" y="1849438"/>
            <a:ext cx="114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ko-KR" altLang="en-US" sz="900" b="1">
                <a:solidFill>
                  <a:srgbClr val="000000"/>
                </a:solidFill>
              </a:rPr>
              <a:t>범</a:t>
            </a:r>
            <a:endParaRPr lang="ko-KR" altLang="en-US" sz="1600"/>
          </a:p>
        </p:txBody>
      </p:sp>
      <p:sp>
        <p:nvSpPr>
          <p:cNvPr id="17453" name="Rectangle 190"/>
          <p:cNvSpPr>
            <a:spLocks noChangeArrowheads="1"/>
          </p:cNvSpPr>
          <p:nvPr/>
        </p:nvSpPr>
        <p:spPr bwMode="auto">
          <a:xfrm>
            <a:off x="698500" y="2325688"/>
            <a:ext cx="114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619125"/>
            <a:r>
              <a:rPr lang="ko-KR" altLang="en-US" sz="900" b="1">
                <a:solidFill>
                  <a:srgbClr val="000000"/>
                </a:solidFill>
              </a:rPr>
              <a:t>례</a:t>
            </a:r>
            <a:endParaRPr lang="ko-KR" altLang="en-US" sz="1600"/>
          </a:p>
        </p:txBody>
      </p:sp>
      <p:grpSp>
        <p:nvGrpSpPr>
          <p:cNvPr id="17" name="Group 191"/>
          <p:cNvGrpSpPr>
            <a:grpSpLocks/>
          </p:cNvGrpSpPr>
          <p:nvPr/>
        </p:nvGrpSpPr>
        <p:grpSpPr bwMode="auto">
          <a:xfrm>
            <a:off x="609600" y="3635375"/>
            <a:ext cx="8228013" cy="765175"/>
            <a:chOff x="371" y="8182"/>
            <a:chExt cx="5424" cy="432"/>
          </a:xfrm>
        </p:grpSpPr>
        <p:sp>
          <p:nvSpPr>
            <p:cNvPr id="17482" name="Rectangle 192"/>
            <p:cNvSpPr>
              <a:spLocks noChangeArrowheads="1"/>
            </p:cNvSpPr>
            <p:nvPr/>
          </p:nvSpPr>
          <p:spPr bwMode="auto">
            <a:xfrm>
              <a:off x="604" y="8182"/>
              <a:ext cx="5191" cy="432"/>
            </a:xfrm>
            <a:prstGeom prst="rect">
              <a:avLst/>
            </a:prstGeom>
            <a:solidFill>
              <a:srgbClr val="CCCC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483" name="Rectangle 193"/>
            <p:cNvSpPr>
              <a:spLocks noChangeArrowheads="1"/>
            </p:cNvSpPr>
            <p:nvPr/>
          </p:nvSpPr>
          <p:spPr bwMode="auto">
            <a:xfrm>
              <a:off x="2341" y="8411"/>
              <a:ext cx="56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en-US" altLang="ko-KR" sz="900">
                  <a:solidFill>
                    <a:srgbClr val="000000"/>
                  </a:solidFill>
                  <a:latin typeface="Times New Roman" pitchFamily="18" charset="0"/>
                </a:rPr>
                <a:t>   </a:t>
              </a:r>
              <a:endParaRPr kumimoji="0" lang="en-US" altLang="ko-KR" sz="1600"/>
            </a:p>
          </p:txBody>
        </p:sp>
        <p:sp>
          <p:nvSpPr>
            <p:cNvPr id="17484" name="Rectangle 194"/>
            <p:cNvSpPr>
              <a:spLocks noChangeArrowheads="1"/>
            </p:cNvSpPr>
            <p:nvPr/>
          </p:nvSpPr>
          <p:spPr bwMode="auto">
            <a:xfrm>
              <a:off x="2426" y="8415"/>
              <a:ext cx="45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en-US" altLang="ko-KR" sz="900">
                  <a:solidFill>
                    <a:srgbClr val="000000"/>
                  </a:solidFill>
                </a:rPr>
                <a:t>   </a:t>
              </a:r>
              <a:r>
                <a:rPr kumimoji="0" lang="ko-KR" altLang="en-US" sz="900">
                  <a:solidFill>
                    <a:srgbClr val="000000"/>
                  </a:solidFill>
                </a:rPr>
                <a:t>옥외소화전</a:t>
              </a:r>
              <a:endParaRPr kumimoji="0" lang="ko-KR" altLang="en-US" sz="1600"/>
            </a:p>
          </p:txBody>
        </p:sp>
        <p:grpSp>
          <p:nvGrpSpPr>
            <p:cNvPr id="18" name="Group 195"/>
            <p:cNvGrpSpPr>
              <a:grpSpLocks/>
            </p:cNvGrpSpPr>
            <p:nvPr/>
          </p:nvGrpSpPr>
          <p:grpSpPr bwMode="auto">
            <a:xfrm>
              <a:off x="2555" y="8238"/>
              <a:ext cx="304" cy="167"/>
              <a:chOff x="2555" y="8238"/>
              <a:chExt cx="304" cy="167"/>
            </a:xfrm>
          </p:grpSpPr>
          <p:sp>
            <p:nvSpPr>
              <p:cNvPr id="17567" name="Freeform 196"/>
              <p:cNvSpPr>
                <a:spLocks/>
              </p:cNvSpPr>
              <p:nvPr/>
            </p:nvSpPr>
            <p:spPr bwMode="auto">
              <a:xfrm>
                <a:off x="2562" y="8245"/>
                <a:ext cx="289" cy="153"/>
              </a:xfrm>
              <a:custGeom>
                <a:avLst/>
                <a:gdLst>
                  <a:gd name="T0" fmla="*/ 289 w 289"/>
                  <a:gd name="T1" fmla="*/ 133 h 153"/>
                  <a:gd name="T2" fmla="*/ 288 w 289"/>
                  <a:gd name="T3" fmla="*/ 137 h 153"/>
                  <a:gd name="T4" fmla="*/ 287 w 289"/>
                  <a:gd name="T5" fmla="*/ 141 h 153"/>
                  <a:gd name="T6" fmla="*/ 285 w 289"/>
                  <a:gd name="T7" fmla="*/ 145 h 153"/>
                  <a:gd name="T8" fmla="*/ 282 w 289"/>
                  <a:gd name="T9" fmla="*/ 148 h 153"/>
                  <a:gd name="T10" fmla="*/ 279 w 289"/>
                  <a:gd name="T11" fmla="*/ 150 h 153"/>
                  <a:gd name="T12" fmla="*/ 276 w 289"/>
                  <a:gd name="T13" fmla="*/ 152 h 153"/>
                  <a:gd name="T14" fmla="*/ 272 w 289"/>
                  <a:gd name="T15" fmla="*/ 153 h 153"/>
                  <a:gd name="T16" fmla="*/ 19 w 289"/>
                  <a:gd name="T17" fmla="*/ 153 h 153"/>
                  <a:gd name="T18" fmla="*/ 15 w 289"/>
                  <a:gd name="T19" fmla="*/ 152 h 153"/>
                  <a:gd name="T20" fmla="*/ 11 w 289"/>
                  <a:gd name="T21" fmla="*/ 151 h 153"/>
                  <a:gd name="T22" fmla="*/ 8 w 289"/>
                  <a:gd name="T23" fmla="*/ 149 h 153"/>
                  <a:gd name="T24" fmla="*/ 6 w 289"/>
                  <a:gd name="T25" fmla="*/ 146 h 153"/>
                  <a:gd name="T26" fmla="*/ 3 w 289"/>
                  <a:gd name="T27" fmla="*/ 143 h 153"/>
                  <a:gd name="T28" fmla="*/ 1 w 289"/>
                  <a:gd name="T29" fmla="*/ 139 h 153"/>
                  <a:gd name="T30" fmla="*/ 0 w 289"/>
                  <a:gd name="T31" fmla="*/ 135 h 153"/>
                  <a:gd name="T32" fmla="*/ 0 w 289"/>
                  <a:gd name="T33" fmla="*/ 131 h 153"/>
                  <a:gd name="T34" fmla="*/ 0 w 289"/>
                  <a:gd name="T35" fmla="*/ 20 h 153"/>
                  <a:gd name="T36" fmla="*/ 1 w 289"/>
                  <a:gd name="T37" fmla="*/ 16 h 153"/>
                  <a:gd name="T38" fmla="*/ 2 w 289"/>
                  <a:gd name="T39" fmla="*/ 12 h 153"/>
                  <a:gd name="T40" fmla="*/ 4 w 289"/>
                  <a:gd name="T41" fmla="*/ 8 h 153"/>
                  <a:gd name="T42" fmla="*/ 7 w 289"/>
                  <a:gd name="T43" fmla="*/ 5 h 153"/>
                  <a:gd name="T44" fmla="*/ 10 w 289"/>
                  <a:gd name="T45" fmla="*/ 3 h 153"/>
                  <a:gd name="T46" fmla="*/ 13 w 289"/>
                  <a:gd name="T47" fmla="*/ 1 h 153"/>
                  <a:gd name="T48" fmla="*/ 17 w 289"/>
                  <a:gd name="T49" fmla="*/ 0 h 153"/>
                  <a:gd name="T50" fmla="*/ 270 w 289"/>
                  <a:gd name="T51" fmla="*/ 0 h 153"/>
                  <a:gd name="T52" fmla="*/ 274 w 289"/>
                  <a:gd name="T53" fmla="*/ 0 h 153"/>
                  <a:gd name="T54" fmla="*/ 278 w 289"/>
                  <a:gd name="T55" fmla="*/ 2 h 153"/>
                  <a:gd name="T56" fmla="*/ 281 w 289"/>
                  <a:gd name="T57" fmla="*/ 4 h 153"/>
                  <a:gd name="T58" fmla="*/ 284 w 289"/>
                  <a:gd name="T59" fmla="*/ 7 h 153"/>
                  <a:gd name="T60" fmla="*/ 286 w 289"/>
                  <a:gd name="T61" fmla="*/ 10 h 153"/>
                  <a:gd name="T62" fmla="*/ 288 w 289"/>
                  <a:gd name="T63" fmla="*/ 14 h 153"/>
                  <a:gd name="T64" fmla="*/ 289 w 289"/>
                  <a:gd name="T65" fmla="*/ 18 h 153"/>
                  <a:gd name="T66" fmla="*/ 289 w 289"/>
                  <a:gd name="T67" fmla="*/ 22 h 15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9"/>
                  <a:gd name="T103" fmla="*/ 0 h 153"/>
                  <a:gd name="T104" fmla="*/ 289 w 289"/>
                  <a:gd name="T105" fmla="*/ 153 h 15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9" h="153">
                    <a:moveTo>
                      <a:pt x="289" y="131"/>
                    </a:moveTo>
                    <a:lnTo>
                      <a:pt x="289" y="133"/>
                    </a:lnTo>
                    <a:lnTo>
                      <a:pt x="289" y="135"/>
                    </a:lnTo>
                    <a:lnTo>
                      <a:pt x="288" y="137"/>
                    </a:lnTo>
                    <a:lnTo>
                      <a:pt x="288" y="139"/>
                    </a:lnTo>
                    <a:lnTo>
                      <a:pt x="287" y="141"/>
                    </a:lnTo>
                    <a:lnTo>
                      <a:pt x="286" y="143"/>
                    </a:lnTo>
                    <a:lnTo>
                      <a:pt x="285" y="145"/>
                    </a:lnTo>
                    <a:lnTo>
                      <a:pt x="284" y="146"/>
                    </a:lnTo>
                    <a:lnTo>
                      <a:pt x="282" y="148"/>
                    </a:lnTo>
                    <a:lnTo>
                      <a:pt x="281" y="149"/>
                    </a:lnTo>
                    <a:lnTo>
                      <a:pt x="279" y="150"/>
                    </a:lnTo>
                    <a:lnTo>
                      <a:pt x="278" y="151"/>
                    </a:lnTo>
                    <a:lnTo>
                      <a:pt x="276" y="152"/>
                    </a:lnTo>
                    <a:lnTo>
                      <a:pt x="274" y="152"/>
                    </a:lnTo>
                    <a:lnTo>
                      <a:pt x="272" y="153"/>
                    </a:lnTo>
                    <a:lnTo>
                      <a:pt x="270" y="153"/>
                    </a:lnTo>
                    <a:lnTo>
                      <a:pt x="19" y="153"/>
                    </a:lnTo>
                    <a:lnTo>
                      <a:pt x="17" y="153"/>
                    </a:lnTo>
                    <a:lnTo>
                      <a:pt x="15" y="152"/>
                    </a:lnTo>
                    <a:lnTo>
                      <a:pt x="13" y="152"/>
                    </a:lnTo>
                    <a:lnTo>
                      <a:pt x="11" y="151"/>
                    </a:lnTo>
                    <a:lnTo>
                      <a:pt x="10" y="150"/>
                    </a:lnTo>
                    <a:lnTo>
                      <a:pt x="8" y="149"/>
                    </a:lnTo>
                    <a:lnTo>
                      <a:pt x="7" y="148"/>
                    </a:lnTo>
                    <a:lnTo>
                      <a:pt x="6" y="146"/>
                    </a:lnTo>
                    <a:lnTo>
                      <a:pt x="4" y="145"/>
                    </a:lnTo>
                    <a:lnTo>
                      <a:pt x="3" y="143"/>
                    </a:lnTo>
                    <a:lnTo>
                      <a:pt x="2" y="141"/>
                    </a:lnTo>
                    <a:lnTo>
                      <a:pt x="1" y="139"/>
                    </a:lnTo>
                    <a:lnTo>
                      <a:pt x="1" y="137"/>
                    </a:lnTo>
                    <a:lnTo>
                      <a:pt x="0" y="135"/>
                    </a:lnTo>
                    <a:lnTo>
                      <a:pt x="0" y="133"/>
                    </a:lnTo>
                    <a:lnTo>
                      <a:pt x="0" y="131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18"/>
                    </a:lnTo>
                    <a:lnTo>
                      <a:pt x="1" y="16"/>
                    </a:lnTo>
                    <a:lnTo>
                      <a:pt x="1" y="14"/>
                    </a:lnTo>
                    <a:lnTo>
                      <a:pt x="2" y="12"/>
                    </a:lnTo>
                    <a:lnTo>
                      <a:pt x="3" y="10"/>
                    </a:lnTo>
                    <a:lnTo>
                      <a:pt x="4" y="8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1" y="2"/>
                    </a:lnTo>
                    <a:lnTo>
                      <a:pt x="13" y="1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70" y="0"/>
                    </a:lnTo>
                    <a:lnTo>
                      <a:pt x="272" y="0"/>
                    </a:lnTo>
                    <a:lnTo>
                      <a:pt x="274" y="0"/>
                    </a:lnTo>
                    <a:lnTo>
                      <a:pt x="276" y="1"/>
                    </a:lnTo>
                    <a:lnTo>
                      <a:pt x="278" y="2"/>
                    </a:lnTo>
                    <a:lnTo>
                      <a:pt x="279" y="3"/>
                    </a:lnTo>
                    <a:lnTo>
                      <a:pt x="281" y="4"/>
                    </a:lnTo>
                    <a:lnTo>
                      <a:pt x="282" y="5"/>
                    </a:lnTo>
                    <a:lnTo>
                      <a:pt x="284" y="7"/>
                    </a:lnTo>
                    <a:lnTo>
                      <a:pt x="285" y="8"/>
                    </a:lnTo>
                    <a:lnTo>
                      <a:pt x="286" y="10"/>
                    </a:lnTo>
                    <a:lnTo>
                      <a:pt x="287" y="12"/>
                    </a:lnTo>
                    <a:lnTo>
                      <a:pt x="288" y="14"/>
                    </a:lnTo>
                    <a:lnTo>
                      <a:pt x="288" y="16"/>
                    </a:lnTo>
                    <a:lnTo>
                      <a:pt x="289" y="18"/>
                    </a:lnTo>
                    <a:lnTo>
                      <a:pt x="289" y="20"/>
                    </a:lnTo>
                    <a:lnTo>
                      <a:pt x="289" y="22"/>
                    </a:lnTo>
                    <a:lnTo>
                      <a:pt x="289" y="131"/>
                    </a:lnTo>
                    <a:close/>
                  </a:path>
                </a:pathLst>
              </a:custGeom>
              <a:solidFill>
                <a:srgbClr val="FFFEE6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68" name="Freeform 197"/>
              <p:cNvSpPr>
                <a:spLocks/>
              </p:cNvSpPr>
              <p:nvPr/>
            </p:nvSpPr>
            <p:spPr bwMode="auto">
              <a:xfrm>
                <a:off x="2555" y="8238"/>
                <a:ext cx="304" cy="167"/>
              </a:xfrm>
              <a:custGeom>
                <a:avLst/>
                <a:gdLst>
                  <a:gd name="T0" fmla="*/ 296 w 304"/>
                  <a:gd name="T1" fmla="*/ 142 h 167"/>
                  <a:gd name="T2" fmla="*/ 288 w 304"/>
                  <a:gd name="T3" fmla="*/ 144 h 167"/>
                  <a:gd name="T4" fmla="*/ 288 w 304"/>
                  <a:gd name="T5" fmla="*/ 145 h 167"/>
                  <a:gd name="T6" fmla="*/ 286 w 304"/>
                  <a:gd name="T7" fmla="*/ 148 h 167"/>
                  <a:gd name="T8" fmla="*/ 283 w 304"/>
                  <a:gd name="T9" fmla="*/ 151 h 167"/>
                  <a:gd name="T10" fmla="*/ 280 w 304"/>
                  <a:gd name="T11" fmla="*/ 153 h 167"/>
                  <a:gd name="T12" fmla="*/ 278 w 304"/>
                  <a:gd name="T13" fmla="*/ 153 h 167"/>
                  <a:gd name="T14" fmla="*/ 277 w 304"/>
                  <a:gd name="T15" fmla="*/ 153 h 167"/>
                  <a:gd name="T16" fmla="*/ 25 w 304"/>
                  <a:gd name="T17" fmla="*/ 153 h 167"/>
                  <a:gd name="T18" fmla="*/ 23 w 304"/>
                  <a:gd name="T19" fmla="*/ 153 h 167"/>
                  <a:gd name="T20" fmla="*/ 20 w 304"/>
                  <a:gd name="T21" fmla="*/ 151 h 167"/>
                  <a:gd name="T22" fmla="*/ 14 w 304"/>
                  <a:gd name="T23" fmla="*/ 155 h 167"/>
                  <a:gd name="T24" fmla="*/ 14 w 304"/>
                  <a:gd name="T25" fmla="*/ 146 h 167"/>
                  <a:gd name="T26" fmla="*/ 15 w 304"/>
                  <a:gd name="T27" fmla="*/ 145 h 167"/>
                  <a:gd name="T28" fmla="*/ 15 w 304"/>
                  <a:gd name="T29" fmla="*/ 144 h 167"/>
                  <a:gd name="T30" fmla="*/ 14 w 304"/>
                  <a:gd name="T31" fmla="*/ 142 h 167"/>
                  <a:gd name="T32" fmla="*/ 14 w 304"/>
                  <a:gd name="T33" fmla="*/ 25 h 167"/>
                  <a:gd name="T34" fmla="*/ 14 w 304"/>
                  <a:gd name="T35" fmla="*/ 26 h 167"/>
                  <a:gd name="T36" fmla="*/ 14 w 304"/>
                  <a:gd name="T37" fmla="*/ 24 h 167"/>
                  <a:gd name="T38" fmla="*/ 16 w 304"/>
                  <a:gd name="T39" fmla="*/ 20 h 167"/>
                  <a:gd name="T40" fmla="*/ 20 w 304"/>
                  <a:gd name="T41" fmla="*/ 15 h 167"/>
                  <a:gd name="T42" fmla="*/ 18 w 304"/>
                  <a:gd name="T43" fmla="*/ 17 h 167"/>
                  <a:gd name="T44" fmla="*/ 21 w 304"/>
                  <a:gd name="T45" fmla="*/ 15 h 167"/>
                  <a:gd name="T46" fmla="*/ 24 w 304"/>
                  <a:gd name="T47" fmla="*/ 14 h 167"/>
                  <a:gd name="T48" fmla="*/ 281 w 304"/>
                  <a:gd name="T49" fmla="*/ 7 h 167"/>
                  <a:gd name="T50" fmla="*/ 280 w 304"/>
                  <a:gd name="T51" fmla="*/ 14 h 167"/>
                  <a:gd name="T52" fmla="*/ 283 w 304"/>
                  <a:gd name="T53" fmla="*/ 16 h 167"/>
                  <a:gd name="T54" fmla="*/ 286 w 304"/>
                  <a:gd name="T55" fmla="*/ 18 h 167"/>
                  <a:gd name="T56" fmla="*/ 288 w 304"/>
                  <a:gd name="T57" fmla="*/ 21 h 167"/>
                  <a:gd name="T58" fmla="*/ 290 w 304"/>
                  <a:gd name="T59" fmla="*/ 28 h 167"/>
                  <a:gd name="T60" fmla="*/ 289 w 304"/>
                  <a:gd name="T61" fmla="*/ 138 h 167"/>
                  <a:gd name="T62" fmla="*/ 304 w 304"/>
                  <a:gd name="T63" fmla="*/ 25 h 167"/>
                  <a:gd name="T64" fmla="*/ 303 w 304"/>
                  <a:gd name="T65" fmla="*/ 23 h 167"/>
                  <a:gd name="T66" fmla="*/ 301 w 304"/>
                  <a:gd name="T67" fmla="*/ 16 h 167"/>
                  <a:gd name="T68" fmla="*/ 296 w 304"/>
                  <a:gd name="T69" fmla="*/ 9 h 167"/>
                  <a:gd name="T70" fmla="*/ 286 w 304"/>
                  <a:gd name="T71" fmla="*/ 10 h 167"/>
                  <a:gd name="T72" fmla="*/ 284 w 304"/>
                  <a:gd name="T73" fmla="*/ 1 h 167"/>
                  <a:gd name="T74" fmla="*/ 26 w 304"/>
                  <a:gd name="T75" fmla="*/ 0 h 167"/>
                  <a:gd name="T76" fmla="*/ 19 w 304"/>
                  <a:gd name="T77" fmla="*/ 1 h 167"/>
                  <a:gd name="T78" fmla="*/ 17 w 304"/>
                  <a:gd name="T79" fmla="*/ 10 h 167"/>
                  <a:gd name="T80" fmla="*/ 9 w 304"/>
                  <a:gd name="T81" fmla="*/ 7 h 167"/>
                  <a:gd name="T82" fmla="*/ 10 w 304"/>
                  <a:gd name="T83" fmla="*/ 8 h 167"/>
                  <a:gd name="T84" fmla="*/ 3 w 304"/>
                  <a:gd name="T85" fmla="*/ 16 h 167"/>
                  <a:gd name="T86" fmla="*/ 1 w 304"/>
                  <a:gd name="T87" fmla="*/ 23 h 167"/>
                  <a:gd name="T88" fmla="*/ 0 w 304"/>
                  <a:gd name="T89" fmla="*/ 25 h 167"/>
                  <a:gd name="T90" fmla="*/ 0 w 304"/>
                  <a:gd name="T91" fmla="*/ 140 h 167"/>
                  <a:gd name="T92" fmla="*/ 2 w 304"/>
                  <a:gd name="T93" fmla="*/ 147 h 167"/>
                  <a:gd name="T94" fmla="*/ 2 w 304"/>
                  <a:gd name="T95" fmla="*/ 149 h 167"/>
                  <a:gd name="T96" fmla="*/ 6 w 304"/>
                  <a:gd name="T97" fmla="*/ 157 h 167"/>
                  <a:gd name="T98" fmla="*/ 7 w 304"/>
                  <a:gd name="T99" fmla="*/ 156 h 167"/>
                  <a:gd name="T100" fmla="*/ 12 w 304"/>
                  <a:gd name="T101" fmla="*/ 162 h 167"/>
                  <a:gd name="T102" fmla="*/ 15 w 304"/>
                  <a:gd name="T103" fmla="*/ 164 h 167"/>
                  <a:gd name="T104" fmla="*/ 22 w 304"/>
                  <a:gd name="T105" fmla="*/ 159 h 167"/>
                  <a:gd name="T106" fmla="*/ 26 w 304"/>
                  <a:gd name="T107" fmla="*/ 167 h 167"/>
                  <a:gd name="T108" fmla="*/ 282 w 304"/>
                  <a:gd name="T109" fmla="*/ 166 h 167"/>
                  <a:gd name="T110" fmla="*/ 283 w 304"/>
                  <a:gd name="T111" fmla="*/ 166 h 167"/>
                  <a:gd name="T112" fmla="*/ 291 w 304"/>
                  <a:gd name="T113" fmla="*/ 162 h 167"/>
                  <a:gd name="T114" fmla="*/ 294 w 304"/>
                  <a:gd name="T115" fmla="*/ 160 h 167"/>
                  <a:gd name="T116" fmla="*/ 299 w 304"/>
                  <a:gd name="T117" fmla="*/ 153 h 167"/>
                  <a:gd name="T118" fmla="*/ 303 w 304"/>
                  <a:gd name="T119" fmla="*/ 146 h 167"/>
                  <a:gd name="T120" fmla="*/ 303 w 304"/>
                  <a:gd name="T121" fmla="*/ 145 h 16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04"/>
                  <a:gd name="T184" fmla="*/ 0 h 167"/>
                  <a:gd name="T185" fmla="*/ 304 w 304"/>
                  <a:gd name="T186" fmla="*/ 167 h 16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04" h="167">
                    <a:moveTo>
                      <a:pt x="304" y="138"/>
                    </a:moveTo>
                    <a:lnTo>
                      <a:pt x="289" y="138"/>
                    </a:lnTo>
                    <a:lnTo>
                      <a:pt x="289" y="140"/>
                    </a:lnTo>
                    <a:lnTo>
                      <a:pt x="289" y="142"/>
                    </a:lnTo>
                    <a:lnTo>
                      <a:pt x="296" y="142"/>
                    </a:lnTo>
                    <a:lnTo>
                      <a:pt x="290" y="139"/>
                    </a:lnTo>
                    <a:lnTo>
                      <a:pt x="289" y="141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95" y="146"/>
                    </a:lnTo>
                    <a:lnTo>
                      <a:pt x="289" y="143"/>
                    </a:lnTo>
                    <a:lnTo>
                      <a:pt x="288" y="145"/>
                    </a:lnTo>
                    <a:lnTo>
                      <a:pt x="287" y="147"/>
                    </a:lnTo>
                    <a:lnTo>
                      <a:pt x="286" y="149"/>
                    </a:lnTo>
                    <a:lnTo>
                      <a:pt x="292" y="152"/>
                    </a:lnTo>
                    <a:lnTo>
                      <a:pt x="287" y="147"/>
                    </a:lnTo>
                    <a:lnTo>
                      <a:pt x="286" y="148"/>
                    </a:lnTo>
                    <a:lnTo>
                      <a:pt x="284" y="150"/>
                    </a:lnTo>
                    <a:lnTo>
                      <a:pt x="283" y="151"/>
                    </a:lnTo>
                    <a:lnTo>
                      <a:pt x="288" y="156"/>
                    </a:lnTo>
                    <a:lnTo>
                      <a:pt x="285" y="150"/>
                    </a:lnTo>
                    <a:lnTo>
                      <a:pt x="283" y="151"/>
                    </a:lnTo>
                    <a:lnTo>
                      <a:pt x="281" y="152"/>
                    </a:lnTo>
                    <a:lnTo>
                      <a:pt x="280" y="153"/>
                    </a:lnTo>
                    <a:lnTo>
                      <a:pt x="285" y="158"/>
                    </a:lnTo>
                    <a:lnTo>
                      <a:pt x="282" y="152"/>
                    </a:lnTo>
                    <a:lnTo>
                      <a:pt x="280" y="153"/>
                    </a:lnTo>
                    <a:lnTo>
                      <a:pt x="283" y="159"/>
                    </a:lnTo>
                    <a:lnTo>
                      <a:pt x="283" y="152"/>
                    </a:lnTo>
                    <a:lnTo>
                      <a:pt x="281" y="152"/>
                    </a:lnTo>
                    <a:lnTo>
                      <a:pt x="278" y="153"/>
                    </a:lnTo>
                    <a:lnTo>
                      <a:pt x="276" y="154"/>
                    </a:lnTo>
                    <a:lnTo>
                      <a:pt x="279" y="160"/>
                    </a:lnTo>
                    <a:lnTo>
                      <a:pt x="279" y="153"/>
                    </a:lnTo>
                    <a:lnTo>
                      <a:pt x="277" y="153"/>
                    </a:lnTo>
                    <a:lnTo>
                      <a:pt x="26" y="153"/>
                    </a:lnTo>
                    <a:lnTo>
                      <a:pt x="24" y="153"/>
                    </a:lnTo>
                    <a:lnTo>
                      <a:pt x="24" y="160"/>
                    </a:lnTo>
                    <a:lnTo>
                      <a:pt x="27" y="154"/>
                    </a:lnTo>
                    <a:lnTo>
                      <a:pt x="25" y="153"/>
                    </a:lnTo>
                    <a:lnTo>
                      <a:pt x="22" y="152"/>
                    </a:lnTo>
                    <a:lnTo>
                      <a:pt x="20" y="152"/>
                    </a:lnTo>
                    <a:lnTo>
                      <a:pt x="20" y="159"/>
                    </a:lnTo>
                    <a:lnTo>
                      <a:pt x="23" y="153"/>
                    </a:lnTo>
                    <a:lnTo>
                      <a:pt x="21" y="152"/>
                    </a:lnTo>
                    <a:lnTo>
                      <a:pt x="18" y="158"/>
                    </a:lnTo>
                    <a:lnTo>
                      <a:pt x="23" y="153"/>
                    </a:lnTo>
                    <a:lnTo>
                      <a:pt x="22" y="152"/>
                    </a:lnTo>
                    <a:lnTo>
                      <a:pt x="20" y="151"/>
                    </a:lnTo>
                    <a:lnTo>
                      <a:pt x="18" y="150"/>
                    </a:lnTo>
                    <a:lnTo>
                      <a:pt x="15" y="156"/>
                    </a:lnTo>
                    <a:lnTo>
                      <a:pt x="20" y="151"/>
                    </a:lnTo>
                    <a:lnTo>
                      <a:pt x="19" y="150"/>
                    </a:lnTo>
                    <a:lnTo>
                      <a:pt x="14" y="155"/>
                    </a:lnTo>
                    <a:lnTo>
                      <a:pt x="20" y="152"/>
                    </a:lnTo>
                    <a:lnTo>
                      <a:pt x="19" y="150"/>
                    </a:lnTo>
                    <a:lnTo>
                      <a:pt x="18" y="148"/>
                    </a:lnTo>
                    <a:lnTo>
                      <a:pt x="16" y="147"/>
                    </a:lnTo>
                    <a:lnTo>
                      <a:pt x="14" y="146"/>
                    </a:lnTo>
                    <a:lnTo>
                      <a:pt x="11" y="152"/>
                    </a:lnTo>
                    <a:lnTo>
                      <a:pt x="16" y="147"/>
                    </a:lnTo>
                    <a:lnTo>
                      <a:pt x="17" y="149"/>
                    </a:lnTo>
                    <a:lnTo>
                      <a:pt x="16" y="147"/>
                    </a:lnTo>
                    <a:lnTo>
                      <a:pt x="15" y="145"/>
                    </a:lnTo>
                    <a:lnTo>
                      <a:pt x="14" y="143"/>
                    </a:lnTo>
                    <a:lnTo>
                      <a:pt x="8" y="146"/>
                    </a:lnTo>
                    <a:lnTo>
                      <a:pt x="15" y="146"/>
                    </a:lnTo>
                    <a:lnTo>
                      <a:pt x="15" y="144"/>
                    </a:lnTo>
                    <a:lnTo>
                      <a:pt x="14" y="141"/>
                    </a:lnTo>
                    <a:lnTo>
                      <a:pt x="13" y="139"/>
                    </a:lnTo>
                    <a:lnTo>
                      <a:pt x="7" y="142"/>
                    </a:lnTo>
                    <a:lnTo>
                      <a:pt x="14" y="142"/>
                    </a:lnTo>
                    <a:lnTo>
                      <a:pt x="14" y="140"/>
                    </a:lnTo>
                    <a:lnTo>
                      <a:pt x="14" y="138"/>
                    </a:lnTo>
                    <a:lnTo>
                      <a:pt x="14" y="29"/>
                    </a:lnTo>
                    <a:lnTo>
                      <a:pt x="14" y="27"/>
                    </a:lnTo>
                    <a:lnTo>
                      <a:pt x="14" y="25"/>
                    </a:lnTo>
                    <a:lnTo>
                      <a:pt x="7" y="25"/>
                    </a:lnTo>
                    <a:lnTo>
                      <a:pt x="13" y="28"/>
                    </a:lnTo>
                    <a:lnTo>
                      <a:pt x="14" y="26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8" y="21"/>
                    </a:lnTo>
                    <a:lnTo>
                      <a:pt x="14" y="24"/>
                    </a:lnTo>
                    <a:lnTo>
                      <a:pt x="15" y="22"/>
                    </a:lnTo>
                    <a:lnTo>
                      <a:pt x="16" y="20"/>
                    </a:lnTo>
                    <a:lnTo>
                      <a:pt x="17" y="18"/>
                    </a:lnTo>
                    <a:lnTo>
                      <a:pt x="11" y="15"/>
                    </a:lnTo>
                    <a:lnTo>
                      <a:pt x="16" y="20"/>
                    </a:lnTo>
                    <a:lnTo>
                      <a:pt x="14" y="21"/>
                    </a:lnTo>
                    <a:lnTo>
                      <a:pt x="16" y="20"/>
                    </a:lnTo>
                    <a:lnTo>
                      <a:pt x="18" y="19"/>
                    </a:lnTo>
                    <a:lnTo>
                      <a:pt x="19" y="17"/>
                    </a:lnTo>
                    <a:lnTo>
                      <a:pt x="20" y="15"/>
                    </a:lnTo>
                    <a:lnTo>
                      <a:pt x="14" y="12"/>
                    </a:lnTo>
                    <a:lnTo>
                      <a:pt x="19" y="17"/>
                    </a:lnTo>
                    <a:lnTo>
                      <a:pt x="20" y="16"/>
                    </a:lnTo>
                    <a:lnTo>
                      <a:pt x="15" y="11"/>
                    </a:lnTo>
                    <a:lnTo>
                      <a:pt x="18" y="17"/>
                    </a:lnTo>
                    <a:lnTo>
                      <a:pt x="20" y="16"/>
                    </a:lnTo>
                    <a:lnTo>
                      <a:pt x="22" y="15"/>
                    </a:lnTo>
                    <a:lnTo>
                      <a:pt x="23" y="14"/>
                    </a:lnTo>
                    <a:lnTo>
                      <a:pt x="18" y="9"/>
                    </a:lnTo>
                    <a:lnTo>
                      <a:pt x="21" y="15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2" y="7"/>
                    </a:lnTo>
                    <a:lnTo>
                      <a:pt x="22" y="14"/>
                    </a:lnTo>
                    <a:lnTo>
                      <a:pt x="24" y="14"/>
                    </a:lnTo>
                    <a:lnTo>
                      <a:pt x="26" y="14"/>
                    </a:lnTo>
                    <a:lnTo>
                      <a:pt x="277" y="14"/>
                    </a:lnTo>
                    <a:lnTo>
                      <a:pt x="279" y="14"/>
                    </a:lnTo>
                    <a:lnTo>
                      <a:pt x="281" y="14"/>
                    </a:lnTo>
                    <a:lnTo>
                      <a:pt x="281" y="7"/>
                    </a:lnTo>
                    <a:lnTo>
                      <a:pt x="278" y="13"/>
                    </a:lnTo>
                    <a:lnTo>
                      <a:pt x="280" y="14"/>
                    </a:lnTo>
                    <a:lnTo>
                      <a:pt x="282" y="15"/>
                    </a:lnTo>
                    <a:lnTo>
                      <a:pt x="285" y="9"/>
                    </a:lnTo>
                    <a:lnTo>
                      <a:pt x="280" y="14"/>
                    </a:lnTo>
                    <a:lnTo>
                      <a:pt x="281" y="15"/>
                    </a:lnTo>
                    <a:lnTo>
                      <a:pt x="283" y="16"/>
                    </a:lnTo>
                    <a:lnTo>
                      <a:pt x="285" y="17"/>
                    </a:lnTo>
                    <a:lnTo>
                      <a:pt x="288" y="11"/>
                    </a:lnTo>
                    <a:lnTo>
                      <a:pt x="283" y="16"/>
                    </a:lnTo>
                    <a:lnTo>
                      <a:pt x="284" y="17"/>
                    </a:lnTo>
                    <a:lnTo>
                      <a:pt x="286" y="19"/>
                    </a:lnTo>
                    <a:lnTo>
                      <a:pt x="287" y="20"/>
                    </a:lnTo>
                    <a:lnTo>
                      <a:pt x="292" y="15"/>
                    </a:lnTo>
                    <a:lnTo>
                      <a:pt x="286" y="18"/>
                    </a:lnTo>
                    <a:lnTo>
                      <a:pt x="287" y="20"/>
                    </a:lnTo>
                    <a:lnTo>
                      <a:pt x="288" y="22"/>
                    </a:lnTo>
                    <a:lnTo>
                      <a:pt x="289" y="24"/>
                    </a:lnTo>
                    <a:lnTo>
                      <a:pt x="295" y="21"/>
                    </a:lnTo>
                    <a:lnTo>
                      <a:pt x="288" y="21"/>
                    </a:lnTo>
                    <a:lnTo>
                      <a:pt x="288" y="23"/>
                    </a:lnTo>
                    <a:lnTo>
                      <a:pt x="289" y="26"/>
                    </a:lnTo>
                    <a:lnTo>
                      <a:pt x="290" y="28"/>
                    </a:lnTo>
                    <a:lnTo>
                      <a:pt x="296" y="25"/>
                    </a:lnTo>
                    <a:lnTo>
                      <a:pt x="289" y="25"/>
                    </a:lnTo>
                    <a:lnTo>
                      <a:pt x="289" y="27"/>
                    </a:lnTo>
                    <a:lnTo>
                      <a:pt x="289" y="29"/>
                    </a:lnTo>
                    <a:lnTo>
                      <a:pt x="289" y="138"/>
                    </a:lnTo>
                    <a:lnTo>
                      <a:pt x="304" y="138"/>
                    </a:lnTo>
                    <a:lnTo>
                      <a:pt x="304" y="29"/>
                    </a:lnTo>
                    <a:lnTo>
                      <a:pt x="304" y="27"/>
                    </a:lnTo>
                    <a:lnTo>
                      <a:pt x="304" y="25"/>
                    </a:lnTo>
                    <a:lnTo>
                      <a:pt x="303" y="22"/>
                    </a:lnTo>
                    <a:lnTo>
                      <a:pt x="302" y="20"/>
                    </a:lnTo>
                    <a:lnTo>
                      <a:pt x="295" y="23"/>
                    </a:lnTo>
                    <a:lnTo>
                      <a:pt x="303" y="23"/>
                    </a:lnTo>
                    <a:lnTo>
                      <a:pt x="303" y="21"/>
                    </a:lnTo>
                    <a:lnTo>
                      <a:pt x="302" y="18"/>
                    </a:lnTo>
                    <a:lnTo>
                      <a:pt x="301" y="16"/>
                    </a:lnTo>
                    <a:lnTo>
                      <a:pt x="299" y="14"/>
                    </a:lnTo>
                    <a:lnTo>
                      <a:pt x="298" y="12"/>
                    </a:lnTo>
                    <a:lnTo>
                      <a:pt x="297" y="10"/>
                    </a:lnTo>
                    <a:lnTo>
                      <a:pt x="296" y="9"/>
                    </a:lnTo>
                    <a:lnTo>
                      <a:pt x="294" y="7"/>
                    </a:lnTo>
                    <a:lnTo>
                      <a:pt x="293" y="6"/>
                    </a:lnTo>
                    <a:lnTo>
                      <a:pt x="291" y="5"/>
                    </a:lnTo>
                    <a:lnTo>
                      <a:pt x="289" y="4"/>
                    </a:lnTo>
                    <a:lnTo>
                      <a:pt x="286" y="10"/>
                    </a:lnTo>
                    <a:lnTo>
                      <a:pt x="291" y="5"/>
                    </a:lnTo>
                    <a:lnTo>
                      <a:pt x="290" y="4"/>
                    </a:lnTo>
                    <a:lnTo>
                      <a:pt x="288" y="3"/>
                    </a:lnTo>
                    <a:lnTo>
                      <a:pt x="286" y="2"/>
                    </a:lnTo>
                    <a:lnTo>
                      <a:pt x="284" y="1"/>
                    </a:lnTo>
                    <a:lnTo>
                      <a:pt x="281" y="0"/>
                    </a:lnTo>
                    <a:lnTo>
                      <a:pt x="279" y="0"/>
                    </a:lnTo>
                    <a:lnTo>
                      <a:pt x="277" y="0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19" y="1"/>
                    </a:lnTo>
                    <a:lnTo>
                      <a:pt x="17" y="2"/>
                    </a:lnTo>
                    <a:lnTo>
                      <a:pt x="15" y="3"/>
                    </a:lnTo>
                    <a:lnTo>
                      <a:pt x="13" y="4"/>
                    </a:lnTo>
                    <a:lnTo>
                      <a:pt x="12" y="5"/>
                    </a:lnTo>
                    <a:lnTo>
                      <a:pt x="17" y="10"/>
                    </a:lnTo>
                    <a:lnTo>
                      <a:pt x="14" y="4"/>
                    </a:lnTo>
                    <a:lnTo>
                      <a:pt x="12" y="5"/>
                    </a:lnTo>
                    <a:lnTo>
                      <a:pt x="10" y="6"/>
                    </a:lnTo>
                    <a:lnTo>
                      <a:pt x="9" y="7"/>
                    </a:lnTo>
                    <a:lnTo>
                      <a:pt x="8" y="9"/>
                    </a:lnTo>
                    <a:lnTo>
                      <a:pt x="7" y="11"/>
                    </a:lnTo>
                    <a:lnTo>
                      <a:pt x="8" y="9"/>
                    </a:lnTo>
                    <a:lnTo>
                      <a:pt x="13" y="14"/>
                    </a:lnTo>
                    <a:lnTo>
                      <a:pt x="10" y="8"/>
                    </a:lnTo>
                    <a:lnTo>
                      <a:pt x="8" y="9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3" y="16"/>
                    </a:lnTo>
                    <a:lnTo>
                      <a:pt x="2" y="18"/>
                    </a:lnTo>
                    <a:lnTo>
                      <a:pt x="1" y="21"/>
                    </a:lnTo>
                    <a:lnTo>
                      <a:pt x="1" y="23"/>
                    </a:lnTo>
                    <a:lnTo>
                      <a:pt x="8" y="23"/>
                    </a:lnTo>
                    <a:lnTo>
                      <a:pt x="2" y="20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38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1" y="145"/>
                    </a:lnTo>
                    <a:lnTo>
                      <a:pt x="2" y="147"/>
                    </a:lnTo>
                    <a:lnTo>
                      <a:pt x="8" y="144"/>
                    </a:lnTo>
                    <a:lnTo>
                      <a:pt x="1" y="144"/>
                    </a:lnTo>
                    <a:lnTo>
                      <a:pt x="1" y="146"/>
                    </a:lnTo>
                    <a:lnTo>
                      <a:pt x="2" y="149"/>
                    </a:lnTo>
                    <a:lnTo>
                      <a:pt x="3" y="151"/>
                    </a:lnTo>
                    <a:lnTo>
                      <a:pt x="4" y="153"/>
                    </a:lnTo>
                    <a:lnTo>
                      <a:pt x="5" y="155"/>
                    </a:lnTo>
                    <a:lnTo>
                      <a:pt x="6" y="157"/>
                    </a:lnTo>
                    <a:lnTo>
                      <a:pt x="8" y="158"/>
                    </a:lnTo>
                    <a:lnTo>
                      <a:pt x="10" y="159"/>
                    </a:lnTo>
                    <a:lnTo>
                      <a:pt x="8" y="158"/>
                    </a:lnTo>
                    <a:lnTo>
                      <a:pt x="13" y="153"/>
                    </a:lnTo>
                    <a:lnTo>
                      <a:pt x="7" y="156"/>
                    </a:lnTo>
                    <a:lnTo>
                      <a:pt x="8" y="158"/>
                    </a:lnTo>
                    <a:lnTo>
                      <a:pt x="9" y="160"/>
                    </a:lnTo>
                    <a:lnTo>
                      <a:pt x="10" y="161"/>
                    </a:lnTo>
                    <a:lnTo>
                      <a:pt x="12" y="162"/>
                    </a:lnTo>
                    <a:lnTo>
                      <a:pt x="14" y="163"/>
                    </a:lnTo>
                    <a:lnTo>
                      <a:pt x="17" y="157"/>
                    </a:lnTo>
                    <a:lnTo>
                      <a:pt x="12" y="162"/>
                    </a:lnTo>
                    <a:lnTo>
                      <a:pt x="13" y="163"/>
                    </a:lnTo>
                    <a:lnTo>
                      <a:pt x="15" y="164"/>
                    </a:lnTo>
                    <a:lnTo>
                      <a:pt x="17" y="165"/>
                    </a:lnTo>
                    <a:lnTo>
                      <a:pt x="20" y="166"/>
                    </a:lnTo>
                    <a:lnTo>
                      <a:pt x="22" y="166"/>
                    </a:lnTo>
                    <a:lnTo>
                      <a:pt x="22" y="159"/>
                    </a:lnTo>
                    <a:lnTo>
                      <a:pt x="19" y="165"/>
                    </a:lnTo>
                    <a:lnTo>
                      <a:pt x="21" y="166"/>
                    </a:lnTo>
                    <a:lnTo>
                      <a:pt x="24" y="167"/>
                    </a:lnTo>
                    <a:lnTo>
                      <a:pt x="26" y="167"/>
                    </a:lnTo>
                    <a:lnTo>
                      <a:pt x="277" y="167"/>
                    </a:lnTo>
                    <a:lnTo>
                      <a:pt x="279" y="167"/>
                    </a:lnTo>
                    <a:lnTo>
                      <a:pt x="282" y="166"/>
                    </a:lnTo>
                    <a:lnTo>
                      <a:pt x="284" y="165"/>
                    </a:lnTo>
                    <a:lnTo>
                      <a:pt x="281" y="159"/>
                    </a:lnTo>
                    <a:lnTo>
                      <a:pt x="281" y="166"/>
                    </a:lnTo>
                    <a:lnTo>
                      <a:pt x="283" y="166"/>
                    </a:lnTo>
                    <a:lnTo>
                      <a:pt x="286" y="165"/>
                    </a:lnTo>
                    <a:lnTo>
                      <a:pt x="288" y="164"/>
                    </a:lnTo>
                    <a:lnTo>
                      <a:pt x="290" y="163"/>
                    </a:lnTo>
                    <a:lnTo>
                      <a:pt x="291" y="162"/>
                    </a:lnTo>
                    <a:lnTo>
                      <a:pt x="286" y="157"/>
                    </a:lnTo>
                    <a:lnTo>
                      <a:pt x="289" y="163"/>
                    </a:lnTo>
                    <a:lnTo>
                      <a:pt x="291" y="162"/>
                    </a:lnTo>
                    <a:lnTo>
                      <a:pt x="293" y="161"/>
                    </a:lnTo>
                    <a:lnTo>
                      <a:pt x="294" y="160"/>
                    </a:lnTo>
                    <a:lnTo>
                      <a:pt x="296" y="158"/>
                    </a:lnTo>
                    <a:lnTo>
                      <a:pt x="297" y="157"/>
                    </a:lnTo>
                    <a:lnTo>
                      <a:pt x="298" y="155"/>
                    </a:lnTo>
                    <a:lnTo>
                      <a:pt x="299" y="153"/>
                    </a:lnTo>
                    <a:lnTo>
                      <a:pt x="301" y="151"/>
                    </a:lnTo>
                    <a:lnTo>
                      <a:pt x="302" y="149"/>
                    </a:lnTo>
                    <a:lnTo>
                      <a:pt x="303" y="146"/>
                    </a:lnTo>
                    <a:lnTo>
                      <a:pt x="303" y="144"/>
                    </a:lnTo>
                    <a:lnTo>
                      <a:pt x="295" y="144"/>
                    </a:lnTo>
                    <a:lnTo>
                      <a:pt x="302" y="147"/>
                    </a:lnTo>
                    <a:lnTo>
                      <a:pt x="303" y="145"/>
                    </a:lnTo>
                    <a:lnTo>
                      <a:pt x="304" y="142"/>
                    </a:lnTo>
                    <a:lnTo>
                      <a:pt x="304" y="140"/>
                    </a:lnTo>
                    <a:lnTo>
                      <a:pt x="304" y="138"/>
                    </a:lnTo>
                    <a:close/>
                  </a:path>
                </a:pathLst>
              </a:custGeom>
              <a:solidFill>
                <a:srgbClr val="009AD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69" name="Freeform 198"/>
              <p:cNvSpPr>
                <a:spLocks/>
              </p:cNvSpPr>
              <p:nvPr/>
            </p:nvSpPr>
            <p:spPr bwMode="auto">
              <a:xfrm>
                <a:off x="2669" y="8272"/>
                <a:ext cx="79" cy="92"/>
              </a:xfrm>
              <a:custGeom>
                <a:avLst/>
                <a:gdLst>
                  <a:gd name="T0" fmla="*/ 79 w 79"/>
                  <a:gd name="T1" fmla="*/ 51 h 92"/>
                  <a:gd name="T2" fmla="*/ 78 w 79"/>
                  <a:gd name="T3" fmla="*/ 58 h 92"/>
                  <a:gd name="T4" fmla="*/ 76 w 79"/>
                  <a:gd name="T5" fmla="*/ 64 h 92"/>
                  <a:gd name="T6" fmla="*/ 73 w 79"/>
                  <a:gd name="T7" fmla="*/ 70 h 92"/>
                  <a:gd name="T8" fmla="*/ 70 w 79"/>
                  <a:gd name="T9" fmla="*/ 75 h 92"/>
                  <a:gd name="T10" fmla="*/ 66 w 79"/>
                  <a:gd name="T11" fmla="*/ 80 h 92"/>
                  <a:gd name="T12" fmla="*/ 62 w 79"/>
                  <a:gd name="T13" fmla="*/ 84 h 92"/>
                  <a:gd name="T14" fmla="*/ 57 w 79"/>
                  <a:gd name="T15" fmla="*/ 87 h 92"/>
                  <a:gd name="T16" fmla="*/ 52 w 79"/>
                  <a:gd name="T17" fmla="*/ 90 h 92"/>
                  <a:gd name="T18" fmla="*/ 46 w 79"/>
                  <a:gd name="T19" fmla="*/ 91 h 92"/>
                  <a:gd name="T20" fmla="*/ 40 w 79"/>
                  <a:gd name="T21" fmla="*/ 92 h 92"/>
                  <a:gd name="T22" fmla="*/ 33 w 79"/>
                  <a:gd name="T23" fmla="*/ 91 h 92"/>
                  <a:gd name="T24" fmla="*/ 27 w 79"/>
                  <a:gd name="T25" fmla="*/ 90 h 92"/>
                  <a:gd name="T26" fmla="*/ 22 w 79"/>
                  <a:gd name="T27" fmla="*/ 87 h 92"/>
                  <a:gd name="T28" fmla="*/ 17 w 79"/>
                  <a:gd name="T29" fmla="*/ 84 h 92"/>
                  <a:gd name="T30" fmla="*/ 13 w 79"/>
                  <a:gd name="T31" fmla="*/ 80 h 92"/>
                  <a:gd name="T32" fmla="*/ 9 w 79"/>
                  <a:gd name="T33" fmla="*/ 75 h 92"/>
                  <a:gd name="T34" fmla="*/ 6 w 79"/>
                  <a:gd name="T35" fmla="*/ 70 h 92"/>
                  <a:gd name="T36" fmla="*/ 3 w 79"/>
                  <a:gd name="T37" fmla="*/ 64 h 92"/>
                  <a:gd name="T38" fmla="*/ 1 w 79"/>
                  <a:gd name="T39" fmla="*/ 58 h 92"/>
                  <a:gd name="T40" fmla="*/ 0 w 79"/>
                  <a:gd name="T41" fmla="*/ 51 h 92"/>
                  <a:gd name="T42" fmla="*/ 0 w 79"/>
                  <a:gd name="T43" fmla="*/ 44 h 92"/>
                  <a:gd name="T44" fmla="*/ 1 w 79"/>
                  <a:gd name="T45" fmla="*/ 37 h 92"/>
                  <a:gd name="T46" fmla="*/ 2 w 79"/>
                  <a:gd name="T47" fmla="*/ 30 h 92"/>
                  <a:gd name="T48" fmla="*/ 5 w 79"/>
                  <a:gd name="T49" fmla="*/ 24 h 92"/>
                  <a:gd name="T50" fmla="*/ 8 w 79"/>
                  <a:gd name="T51" fmla="*/ 19 h 92"/>
                  <a:gd name="T52" fmla="*/ 12 w 79"/>
                  <a:gd name="T53" fmla="*/ 14 h 92"/>
                  <a:gd name="T54" fmla="*/ 16 w 79"/>
                  <a:gd name="T55" fmla="*/ 9 h 92"/>
                  <a:gd name="T56" fmla="*/ 20 w 79"/>
                  <a:gd name="T57" fmla="*/ 6 h 92"/>
                  <a:gd name="T58" fmla="*/ 26 w 79"/>
                  <a:gd name="T59" fmla="*/ 3 h 92"/>
                  <a:gd name="T60" fmla="*/ 31 w 79"/>
                  <a:gd name="T61" fmla="*/ 1 h 92"/>
                  <a:gd name="T62" fmla="*/ 38 w 79"/>
                  <a:gd name="T63" fmla="*/ 0 h 92"/>
                  <a:gd name="T64" fmla="*/ 44 w 79"/>
                  <a:gd name="T65" fmla="*/ 0 h 92"/>
                  <a:gd name="T66" fmla="*/ 50 w 79"/>
                  <a:gd name="T67" fmla="*/ 2 h 92"/>
                  <a:gd name="T68" fmla="*/ 55 w 79"/>
                  <a:gd name="T69" fmla="*/ 4 h 92"/>
                  <a:gd name="T70" fmla="*/ 60 w 79"/>
                  <a:gd name="T71" fmla="*/ 7 h 92"/>
                  <a:gd name="T72" fmla="*/ 65 w 79"/>
                  <a:gd name="T73" fmla="*/ 11 h 92"/>
                  <a:gd name="T74" fmla="*/ 69 w 79"/>
                  <a:gd name="T75" fmla="*/ 15 h 92"/>
                  <a:gd name="T76" fmla="*/ 72 w 79"/>
                  <a:gd name="T77" fmla="*/ 20 h 92"/>
                  <a:gd name="T78" fmla="*/ 75 w 79"/>
                  <a:gd name="T79" fmla="*/ 26 h 92"/>
                  <a:gd name="T80" fmla="*/ 77 w 79"/>
                  <a:gd name="T81" fmla="*/ 32 h 92"/>
                  <a:gd name="T82" fmla="*/ 78 w 79"/>
                  <a:gd name="T83" fmla="*/ 39 h 92"/>
                  <a:gd name="T84" fmla="*/ 79 w 79"/>
                  <a:gd name="T85" fmla="*/ 46 h 9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79"/>
                  <a:gd name="T130" fmla="*/ 0 h 92"/>
                  <a:gd name="T131" fmla="*/ 79 w 79"/>
                  <a:gd name="T132" fmla="*/ 92 h 9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79" h="92">
                    <a:moveTo>
                      <a:pt x="79" y="46"/>
                    </a:moveTo>
                    <a:lnTo>
                      <a:pt x="79" y="48"/>
                    </a:lnTo>
                    <a:lnTo>
                      <a:pt x="79" y="51"/>
                    </a:lnTo>
                    <a:lnTo>
                      <a:pt x="78" y="53"/>
                    </a:lnTo>
                    <a:lnTo>
                      <a:pt x="78" y="55"/>
                    </a:lnTo>
                    <a:lnTo>
                      <a:pt x="78" y="58"/>
                    </a:lnTo>
                    <a:lnTo>
                      <a:pt x="77" y="60"/>
                    </a:lnTo>
                    <a:lnTo>
                      <a:pt x="77" y="62"/>
                    </a:lnTo>
                    <a:lnTo>
                      <a:pt x="76" y="64"/>
                    </a:lnTo>
                    <a:lnTo>
                      <a:pt x="75" y="66"/>
                    </a:lnTo>
                    <a:lnTo>
                      <a:pt x="74" y="68"/>
                    </a:lnTo>
                    <a:lnTo>
                      <a:pt x="73" y="70"/>
                    </a:lnTo>
                    <a:lnTo>
                      <a:pt x="72" y="72"/>
                    </a:lnTo>
                    <a:lnTo>
                      <a:pt x="71" y="73"/>
                    </a:lnTo>
                    <a:lnTo>
                      <a:pt x="70" y="75"/>
                    </a:lnTo>
                    <a:lnTo>
                      <a:pt x="69" y="77"/>
                    </a:lnTo>
                    <a:lnTo>
                      <a:pt x="68" y="78"/>
                    </a:lnTo>
                    <a:lnTo>
                      <a:pt x="66" y="80"/>
                    </a:lnTo>
                    <a:lnTo>
                      <a:pt x="65" y="82"/>
                    </a:lnTo>
                    <a:lnTo>
                      <a:pt x="63" y="83"/>
                    </a:lnTo>
                    <a:lnTo>
                      <a:pt x="62" y="84"/>
                    </a:lnTo>
                    <a:lnTo>
                      <a:pt x="60" y="85"/>
                    </a:lnTo>
                    <a:lnTo>
                      <a:pt x="59" y="87"/>
                    </a:lnTo>
                    <a:lnTo>
                      <a:pt x="57" y="87"/>
                    </a:lnTo>
                    <a:lnTo>
                      <a:pt x="55" y="88"/>
                    </a:lnTo>
                    <a:lnTo>
                      <a:pt x="54" y="89"/>
                    </a:lnTo>
                    <a:lnTo>
                      <a:pt x="52" y="90"/>
                    </a:lnTo>
                    <a:lnTo>
                      <a:pt x="50" y="91"/>
                    </a:lnTo>
                    <a:lnTo>
                      <a:pt x="48" y="91"/>
                    </a:lnTo>
                    <a:lnTo>
                      <a:pt x="46" y="91"/>
                    </a:lnTo>
                    <a:lnTo>
                      <a:pt x="44" y="92"/>
                    </a:lnTo>
                    <a:lnTo>
                      <a:pt x="42" y="92"/>
                    </a:lnTo>
                    <a:lnTo>
                      <a:pt x="40" y="92"/>
                    </a:lnTo>
                    <a:lnTo>
                      <a:pt x="38" y="92"/>
                    </a:lnTo>
                    <a:lnTo>
                      <a:pt x="36" y="92"/>
                    </a:lnTo>
                    <a:lnTo>
                      <a:pt x="33" y="91"/>
                    </a:lnTo>
                    <a:lnTo>
                      <a:pt x="31" y="91"/>
                    </a:lnTo>
                    <a:lnTo>
                      <a:pt x="29" y="91"/>
                    </a:lnTo>
                    <a:lnTo>
                      <a:pt x="27" y="90"/>
                    </a:lnTo>
                    <a:lnTo>
                      <a:pt x="26" y="89"/>
                    </a:lnTo>
                    <a:lnTo>
                      <a:pt x="24" y="88"/>
                    </a:lnTo>
                    <a:lnTo>
                      <a:pt x="22" y="87"/>
                    </a:lnTo>
                    <a:lnTo>
                      <a:pt x="20" y="87"/>
                    </a:lnTo>
                    <a:lnTo>
                      <a:pt x="19" y="85"/>
                    </a:lnTo>
                    <a:lnTo>
                      <a:pt x="17" y="84"/>
                    </a:lnTo>
                    <a:lnTo>
                      <a:pt x="16" y="83"/>
                    </a:lnTo>
                    <a:lnTo>
                      <a:pt x="14" y="82"/>
                    </a:lnTo>
                    <a:lnTo>
                      <a:pt x="13" y="80"/>
                    </a:lnTo>
                    <a:lnTo>
                      <a:pt x="12" y="78"/>
                    </a:lnTo>
                    <a:lnTo>
                      <a:pt x="10" y="77"/>
                    </a:lnTo>
                    <a:lnTo>
                      <a:pt x="9" y="75"/>
                    </a:lnTo>
                    <a:lnTo>
                      <a:pt x="8" y="73"/>
                    </a:lnTo>
                    <a:lnTo>
                      <a:pt x="7" y="72"/>
                    </a:lnTo>
                    <a:lnTo>
                      <a:pt x="6" y="70"/>
                    </a:lnTo>
                    <a:lnTo>
                      <a:pt x="5" y="68"/>
                    </a:lnTo>
                    <a:lnTo>
                      <a:pt x="4" y="66"/>
                    </a:lnTo>
                    <a:lnTo>
                      <a:pt x="3" y="64"/>
                    </a:lnTo>
                    <a:lnTo>
                      <a:pt x="2" y="62"/>
                    </a:lnTo>
                    <a:lnTo>
                      <a:pt x="2" y="60"/>
                    </a:lnTo>
                    <a:lnTo>
                      <a:pt x="1" y="58"/>
                    </a:lnTo>
                    <a:lnTo>
                      <a:pt x="1" y="55"/>
                    </a:lnTo>
                    <a:lnTo>
                      <a:pt x="1" y="53"/>
                    </a:lnTo>
                    <a:lnTo>
                      <a:pt x="0" y="51"/>
                    </a:lnTo>
                    <a:lnTo>
                      <a:pt x="0" y="48"/>
                    </a:lnTo>
                    <a:lnTo>
                      <a:pt x="0" y="46"/>
                    </a:lnTo>
                    <a:lnTo>
                      <a:pt x="0" y="44"/>
                    </a:lnTo>
                    <a:lnTo>
                      <a:pt x="0" y="41"/>
                    </a:lnTo>
                    <a:lnTo>
                      <a:pt x="1" y="39"/>
                    </a:lnTo>
                    <a:lnTo>
                      <a:pt x="1" y="37"/>
                    </a:lnTo>
                    <a:lnTo>
                      <a:pt x="1" y="35"/>
                    </a:lnTo>
                    <a:lnTo>
                      <a:pt x="2" y="32"/>
                    </a:lnTo>
                    <a:lnTo>
                      <a:pt x="2" y="30"/>
                    </a:lnTo>
                    <a:lnTo>
                      <a:pt x="3" y="28"/>
                    </a:lnTo>
                    <a:lnTo>
                      <a:pt x="4" y="26"/>
                    </a:lnTo>
                    <a:lnTo>
                      <a:pt x="5" y="24"/>
                    </a:lnTo>
                    <a:lnTo>
                      <a:pt x="6" y="22"/>
                    </a:lnTo>
                    <a:lnTo>
                      <a:pt x="7" y="20"/>
                    </a:lnTo>
                    <a:lnTo>
                      <a:pt x="8" y="19"/>
                    </a:lnTo>
                    <a:lnTo>
                      <a:pt x="9" y="17"/>
                    </a:lnTo>
                    <a:lnTo>
                      <a:pt x="10" y="15"/>
                    </a:lnTo>
                    <a:lnTo>
                      <a:pt x="12" y="14"/>
                    </a:lnTo>
                    <a:lnTo>
                      <a:pt x="13" y="12"/>
                    </a:lnTo>
                    <a:lnTo>
                      <a:pt x="14" y="11"/>
                    </a:lnTo>
                    <a:lnTo>
                      <a:pt x="16" y="9"/>
                    </a:lnTo>
                    <a:lnTo>
                      <a:pt x="17" y="8"/>
                    </a:lnTo>
                    <a:lnTo>
                      <a:pt x="19" y="7"/>
                    </a:lnTo>
                    <a:lnTo>
                      <a:pt x="20" y="6"/>
                    </a:lnTo>
                    <a:lnTo>
                      <a:pt x="22" y="5"/>
                    </a:lnTo>
                    <a:lnTo>
                      <a:pt x="24" y="4"/>
                    </a:lnTo>
                    <a:lnTo>
                      <a:pt x="26" y="3"/>
                    </a:lnTo>
                    <a:lnTo>
                      <a:pt x="27" y="2"/>
                    </a:lnTo>
                    <a:lnTo>
                      <a:pt x="29" y="2"/>
                    </a:lnTo>
                    <a:lnTo>
                      <a:pt x="31" y="1"/>
                    </a:lnTo>
                    <a:lnTo>
                      <a:pt x="33" y="1"/>
                    </a:lnTo>
                    <a:lnTo>
                      <a:pt x="36" y="0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6" y="1"/>
                    </a:lnTo>
                    <a:lnTo>
                      <a:pt x="48" y="1"/>
                    </a:lnTo>
                    <a:lnTo>
                      <a:pt x="50" y="2"/>
                    </a:lnTo>
                    <a:lnTo>
                      <a:pt x="52" y="2"/>
                    </a:lnTo>
                    <a:lnTo>
                      <a:pt x="54" y="3"/>
                    </a:lnTo>
                    <a:lnTo>
                      <a:pt x="55" y="4"/>
                    </a:lnTo>
                    <a:lnTo>
                      <a:pt x="57" y="5"/>
                    </a:lnTo>
                    <a:lnTo>
                      <a:pt x="59" y="6"/>
                    </a:lnTo>
                    <a:lnTo>
                      <a:pt x="60" y="7"/>
                    </a:lnTo>
                    <a:lnTo>
                      <a:pt x="62" y="8"/>
                    </a:lnTo>
                    <a:lnTo>
                      <a:pt x="63" y="9"/>
                    </a:lnTo>
                    <a:lnTo>
                      <a:pt x="65" y="11"/>
                    </a:lnTo>
                    <a:lnTo>
                      <a:pt x="66" y="12"/>
                    </a:lnTo>
                    <a:lnTo>
                      <a:pt x="68" y="14"/>
                    </a:lnTo>
                    <a:lnTo>
                      <a:pt x="69" y="15"/>
                    </a:lnTo>
                    <a:lnTo>
                      <a:pt x="70" y="17"/>
                    </a:lnTo>
                    <a:lnTo>
                      <a:pt x="71" y="19"/>
                    </a:lnTo>
                    <a:lnTo>
                      <a:pt x="72" y="20"/>
                    </a:lnTo>
                    <a:lnTo>
                      <a:pt x="73" y="22"/>
                    </a:lnTo>
                    <a:lnTo>
                      <a:pt x="74" y="24"/>
                    </a:lnTo>
                    <a:lnTo>
                      <a:pt x="75" y="26"/>
                    </a:lnTo>
                    <a:lnTo>
                      <a:pt x="76" y="28"/>
                    </a:lnTo>
                    <a:lnTo>
                      <a:pt x="77" y="30"/>
                    </a:lnTo>
                    <a:lnTo>
                      <a:pt x="77" y="32"/>
                    </a:lnTo>
                    <a:lnTo>
                      <a:pt x="78" y="35"/>
                    </a:lnTo>
                    <a:lnTo>
                      <a:pt x="78" y="37"/>
                    </a:lnTo>
                    <a:lnTo>
                      <a:pt x="78" y="39"/>
                    </a:lnTo>
                    <a:lnTo>
                      <a:pt x="79" y="41"/>
                    </a:lnTo>
                    <a:lnTo>
                      <a:pt x="79" y="44"/>
                    </a:lnTo>
                    <a:lnTo>
                      <a:pt x="79" y="46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70" name="Freeform 199"/>
              <p:cNvSpPr>
                <a:spLocks/>
              </p:cNvSpPr>
              <p:nvPr/>
            </p:nvSpPr>
            <p:spPr bwMode="auto">
              <a:xfrm>
                <a:off x="2619" y="8266"/>
                <a:ext cx="22" cy="14"/>
              </a:xfrm>
              <a:custGeom>
                <a:avLst/>
                <a:gdLst>
                  <a:gd name="T0" fmla="*/ 0 w 22"/>
                  <a:gd name="T1" fmla="*/ 0 h 14"/>
                  <a:gd name="T2" fmla="*/ 0 w 22"/>
                  <a:gd name="T3" fmla="*/ 14 h 14"/>
                  <a:gd name="T4" fmla="*/ 22 w 22"/>
                  <a:gd name="T5" fmla="*/ 14 h 14"/>
                  <a:gd name="T6" fmla="*/ 22 w 22"/>
                  <a:gd name="T7" fmla="*/ 0 h 14"/>
                  <a:gd name="T8" fmla="*/ 0 w 22"/>
                  <a:gd name="T9" fmla="*/ 0 h 14"/>
                  <a:gd name="T10" fmla="*/ 0 w 22"/>
                  <a:gd name="T11" fmla="*/ 14 h 14"/>
                  <a:gd name="T12" fmla="*/ 0 w 22"/>
                  <a:gd name="T13" fmla="*/ 0 h 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"/>
                  <a:gd name="T22" fmla="*/ 0 h 14"/>
                  <a:gd name="T23" fmla="*/ 22 w 22"/>
                  <a:gd name="T24" fmla="*/ 14 h 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" h="14">
                    <a:moveTo>
                      <a:pt x="0" y="0"/>
                    </a:moveTo>
                    <a:lnTo>
                      <a:pt x="0" y="14"/>
                    </a:lnTo>
                    <a:lnTo>
                      <a:pt x="22" y="1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71" name="Freeform 200"/>
              <p:cNvSpPr>
                <a:spLocks/>
              </p:cNvSpPr>
              <p:nvPr/>
            </p:nvSpPr>
            <p:spPr bwMode="auto">
              <a:xfrm>
                <a:off x="2590" y="8266"/>
                <a:ext cx="29" cy="14"/>
              </a:xfrm>
              <a:custGeom>
                <a:avLst/>
                <a:gdLst>
                  <a:gd name="T0" fmla="*/ 0 w 29"/>
                  <a:gd name="T1" fmla="*/ 7 h 14"/>
                  <a:gd name="T2" fmla="*/ 6 w 29"/>
                  <a:gd name="T3" fmla="*/ 14 h 14"/>
                  <a:gd name="T4" fmla="*/ 29 w 29"/>
                  <a:gd name="T5" fmla="*/ 14 h 14"/>
                  <a:gd name="T6" fmla="*/ 29 w 29"/>
                  <a:gd name="T7" fmla="*/ 0 h 14"/>
                  <a:gd name="T8" fmla="*/ 6 w 29"/>
                  <a:gd name="T9" fmla="*/ 0 h 14"/>
                  <a:gd name="T10" fmla="*/ 0 w 29"/>
                  <a:gd name="T11" fmla="*/ 7 h 14"/>
                  <a:gd name="T12" fmla="*/ 6 w 29"/>
                  <a:gd name="T13" fmla="*/ 0 h 14"/>
                  <a:gd name="T14" fmla="*/ 0 w 29"/>
                  <a:gd name="T15" fmla="*/ 0 h 14"/>
                  <a:gd name="T16" fmla="*/ 0 w 29"/>
                  <a:gd name="T17" fmla="*/ 7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"/>
                  <a:gd name="T28" fmla="*/ 0 h 14"/>
                  <a:gd name="T29" fmla="*/ 29 w 29"/>
                  <a:gd name="T30" fmla="*/ 14 h 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" h="14">
                    <a:moveTo>
                      <a:pt x="0" y="7"/>
                    </a:moveTo>
                    <a:lnTo>
                      <a:pt x="6" y="14"/>
                    </a:lnTo>
                    <a:lnTo>
                      <a:pt x="29" y="14"/>
                    </a:lnTo>
                    <a:lnTo>
                      <a:pt x="29" y="0"/>
                    </a:lnTo>
                    <a:lnTo>
                      <a:pt x="6" y="0"/>
                    </a:lnTo>
                    <a:lnTo>
                      <a:pt x="0" y="7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72" name="Freeform 201"/>
              <p:cNvSpPr>
                <a:spLocks/>
              </p:cNvSpPr>
              <p:nvPr/>
            </p:nvSpPr>
            <p:spPr bwMode="auto">
              <a:xfrm>
                <a:off x="2590" y="8273"/>
                <a:ext cx="11" cy="98"/>
              </a:xfrm>
              <a:custGeom>
                <a:avLst/>
                <a:gdLst>
                  <a:gd name="T0" fmla="*/ 6 w 11"/>
                  <a:gd name="T1" fmla="*/ 98 h 98"/>
                  <a:gd name="T2" fmla="*/ 11 w 11"/>
                  <a:gd name="T3" fmla="*/ 91 h 98"/>
                  <a:gd name="T4" fmla="*/ 11 w 11"/>
                  <a:gd name="T5" fmla="*/ 0 h 98"/>
                  <a:gd name="T6" fmla="*/ 0 w 11"/>
                  <a:gd name="T7" fmla="*/ 0 h 98"/>
                  <a:gd name="T8" fmla="*/ 0 w 11"/>
                  <a:gd name="T9" fmla="*/ 91 h 98"/>
                  <a:gd name="T10" fmla="*/ 6 w 11"/>
                  <a:gd name="T11" fmla="*/ 98 h 98"/>
                  <a:gd name="T12" fmla="*/ 0 w 11"/>
                  <a:gd name="T13" fmla="*/ 91 h 98"/>
                  <a:gd name="T14" fmla="*/ 0 w 11"/>
                  <a:gd name="T15" fmla="*/ 98 h 98"/>
                  <a:gd name="T16" fmla="*/ 6 w 11"/>
                  <a:gd name="T17" fmla="*/ 98 h 9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"/>
                  <a:gd name="T28" fmla="*/ 0 h 98"/>
                  <a:gd name="T29" fmla="*/ 11 w 11"/>
                  <a:gd name="T30" fmla="*/ 98 h 9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" h="98">
                    <a:moveTo>
                      <a:pt x="6" y="98"/>
                    </a:moveTo>
                    <a:lnTo>
                      <a:pt x="11" y="91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6" y="98"/>
                    </a:lnTo>
                    <a:lnTo>
                      <a:pt x="0" y="91"/>
                    </a:lnTo>
                    <a:lnTo>
                      <a:pt x="0" y="98"/>
                    </a:lnTo>
                    <a:lnTo>
                      <a:pt x="6" y="98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73" name="Freeform 202"/>
              <p:cNvSpPr>
                <a:spLocks/>
              </p:cNvSpPr>
              <p:nvPr/>
            </p:nvSpPr>
            <p:spPr bwMode="auto">
              <a:xfrm>
                <a:off x="2596" y="8358"/>
                <a:ext cx="23" cy="13"/>
              </a:xfrm>
              <a:custGeom>
                <a:avLst/>
                <a:gdLst>
                  <a:gd name="T0" fmla="*/ 23 w 23"/>
                  <a:gd name="T1" fmla="*/ 13 h 13"/>
                  <a:gd name="T2" fmla="*/ 23 w 23"/>
                  <a:gd name="T3" fmla="*/ 0 h 13"/>
                  <a:gd name="T4" fmla="*/ 0 w 23"/>
                  <a:gd name="T5" fmla="*/ 0 h 13"/>
                  <a:gd name="T6" fmla="*/ 0 w 23"/>
                  <a:gd name="T7" fmla="*/ 13 h 13"/>
                  <a:gd name="T8" fmla="*/ 23 w 23"/>
                  <a:gd name="T9" fmla="*/ 13 h 13"/>
                  <a:gd name="T10" fmla="*/ 23 w 23"/>
                  <a:gd name="T11" fmla="*/ 0 h 13"/>
                  <a:gd name="T12" fmla="*/ 23 w 23"/>
                  <a:gd name="T13" fmla="*/ 1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"/>
                  <a:gd name="T22" fmla="*/ 0 h 13"/>
                  <a:gd name="T23" fmla="*/ 23 w 23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" h="13">
                    <a:moveTo>
                      <a:pt x="23" y="13"/>
                    </a:moveTo>
                    <a:lnTo>
                      <a:pt x="23" y="0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23" y="13"/>
                    </a:lnTo>
                    <a:lnTo>
                      <a:pt x="23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74" name="Rectangle 203"/>
              <p:cNvSpPr>
                <a:spLocks noChangeArrowheads="1"/>
              </p:cNvSpPr>
              <p:nvPr/>
            </p:nvSpPr>
            <p:spPr bwMode="auto">
              <a:xfrm>
                <a:off x="2619" y="8358"/>
                <a:ext cx="22" cy="13"/>
              </a:xfrm>
              <a:prstGeom prst="rect">
                <a:avLst/>
              </a:prstGeom>
              <a:solidFill>
                <a:srgbClr val="BB2C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75" name="Freeform 204"/>
              <p:cNvSpPr>
                <a:spLocks/>
              </p:cNvSpPr>
              <p:nvPr/>
            </p:nvSpPr>
            <p:spPr bwMode="auto">
              <a:xfrm>
                <a:off x="2779" y="8358"/>
                <a:ext cx="20" cy="13"/>
              </a:xfrm>
              <a:custGeom>
                <a:avLst/>
                <a:gdLst>
                  <a:gd name="T0" fmla="*/ 20 w 20"/>
                  <a:gd name="T1" fmla="*/ 13 h 13"/>
                  <a:gd name="T2" fmla="*/ 20 w 20"/>
                  <a:gd name="T3" fmla="*/ 0 h 13"/>
                  <a:gd name="T4" fmla="*/ 0 w 20"/>
                  <a:gd name="T5" fmla="*/ 0 h 13"/>
                  <a:gd name="T6" fmla="*/ 0 w 20"/>
                  <a:gd name="T7" fmla="*/ 13 h 13"/>
                  <a:gd name="T8" fmla="*/ 20 w 20"/>
                  <a:gd name="T9" fmla="*/ 13 h 13"/>
                  <a:gd name="T10" fmla="*/ 20 w 20"/>
                  <a:gd name="T11" fmla="*/ 0 h 13"/>
                  <a:gd name="T12" fmla="*/ 20 w 20"/>
                  <a:gd name="T13" fmla="*/ 1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3"/>
                  <a:gd name="T23" fmla="*/ 20 w 20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3">
                    <a:moveTo>
                      <a:pt x="20" y="13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20" y="13"/>
                    </a:lnTo>
                    <a:lnTo>
                      <a:pt x="20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76" name="Freeform 205"/>
              <p:cNvSpPr>
                <a:spLocks/>
              </p:cNvSpPr>
              <p:nvPr/>
            </p:nvSpPr>
            <p:spPr bwMode="auto">
              <a:xfrm>
                <a:off x="2799" y="8358"/>
                <a:ext cx="26" cy="13"/>
              </a:xfrm>
              <a:custGeom>
                <a:avLst/>
                <a:gdLst>
                  <a:gd name="T0" fmla="*/ 26 w 26"/>
                  <a:gd name="T1" fmla="*/ 7 h 13"/>
                  <a:gd name="T2" fmla="*/ 20 w 26"/>
                  <a:gd name="T3" fmla="*/ 0 h 13"/>
                  <a:gd name="T4" fmla="*/ 0 w 26"/>
                  <a:gd name="T5" fmla="*/ 0 h 13"/>
                  <a:gd name="T6" fmla="*/ 0 w 26"/>
                  <a:gd name="T7" fmla="*/ 13 h 13"/>
                  <a:gd name="T8" fmla="*/ 20 w 26"/>
                  <a:gd name="T9" fmla="*/ 13 h 13"/>
                  <a:gd name="T10" fmla="*/ 26 w 26"/>
                  <a:gd name="T11" fmla="*/ 7 h 13"/>
                  <a:gd name="T12" fmla="*/ 20 w 26"/>
                  <a:gd name="T13" fmla="*/ 13 h 13"/>
                  <a:gd name="T14" fmla="*/ 26 w 26"/>
                  <a:gd name="T15" fmla="*/ 13 h 13"/>
                  <a:gd name="T16" fmla="*/ 26 w 26"/>
                  <a:gd name="T17" fmla="*/ 7 h 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"/>
                  <a:gd name="T28" fmla="*/ 0 h 13"/>
                  <a:gd name="T29" fmla="*/ 26 w 26"/>
                  <a:gd name="T30" fmla="*/ 13 h 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" h="13">
                    <a:moveTo>
                      <a:pt x="26" y="7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20" y="13"/>
                    </a:lnTo>
                    <a:lnTo>
                      <a:pt x="26" y="7"/>
                    </a:lnTo>
                    <a:lnTo>
                      <a:pt x="20" y="13"/>
                    </a:lnTo>
                    <a:lnTo>
                      <a:pt x="26" y="13"/>
                    </a:lnTo>
                    <a:lnTo>
                      <a:pt x="26" y="7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77" name="Freeform 206"/>
              <p:cNvSpPr>
                <a:spLocks/>
              </p:cNvSpPr>
              <p:nvPr/>
            </p:nvSpPr>
            <p:spPr bwMode="auto">
              <a:xfrm>
                <a:off x="2814" y="8319"/>
                <a:ext cx="11" cy="46"/>
              </a:xfrm>
              <a:custGeom>
                <a:avLst/>
                <a:gdLst>
                  <a:gd name="T0" fmla="*/ 11 w 11"/>
                  <a:gd name="T1" fmla="*/ 0 h 46"/>
                  <a:gd name="T2" fmla="*/ 0 w 11"/>
                  <a:gd name="T3" fmla="*/ 0 h 46"/>
                  <a:gd name="T4" fmla="*/ 0 w 11"/>
                  <a:gd name="T5" fmla="*/ 46 h 46"/>
                  <a:gd name="T6" fmla="*/ 11 w 11"/>
                  <a:gd name="T7" fmla="*/ 46 h 46"/>
                  <a:gd name="T8" fmla="*/ 11 w 11"/>
                  <a:gd name="T9" fmla="*/ 0 h 46"/>
                  <a:gd name="T10" fmla="*/ 0 w 11"/>
                  <a:gd name="T11" fmla="*/ 0 h 46"/>
                  <a:gd name="T12" fmla="*/ 11 w 11"/>
                  <a:gd name="T13" fmla="*/ 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46"/>
                  <a:gd name="T23" fmla="*/ 11 w 1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46">
                    <a:moveTo>
                      <a:pt x="11" y="0"/>
                    </a:moveTo>
                    <a:lnTo>
                      <a:pt x="0" y="0"/>
                    </a:lnTo>
                    <a:lnTo>
                      <a:pt x="0" y="46"/>
                    </a:lnTo>
                    <a:lnTo>
                      <a:pt x="11" y="46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78" name="Freeform 207"/>
              <p:cNvSpPr>
                <a:spLocks/>
              </p:cNvSpPr>
              <p:nvPr/>
            </p:nvSpPr>
            <p:spPr bwMode="auto">
              <a:xfrm>
                <a:off x="2814" y="8266"/>
                <a:ext cx="11" cy="53"/>
              </a:xfrm>
              <a:custGeom>
                <a:avLst/>
                <a:gdLst>
                  <a:gd name="T0" fmla="*/ 5 w 11"/>
                  <a:gd name="T1" fmla="*/ 0 h 53"/>
                  <a:gd name="T2" fmla="*/ 0 w 11"/>
                  <a:gd name="T3" fmla="*/ 7 h 53"/>
                  <a:gd name="T4" fmla="*/ 0 w 11"/>
                  <a:gd name="T5" fmla="*/ 53 h 53"/>
                  <a:gd name="T6" fmla="*/ 11 w 11"/>
                  <a:gd name="T7" fmla="*/ 53 h 53"/>
                  <a:gd name="T8" fmla="*/ 11 w 11"/>
                  <a:gd name="T9" fmla="*/ 7 h 53"/>
                  <a:gd name="T10" fmla="*/ 5 w 11"/>
                  <a:gd name="T11" fmla="*/ 0 h 53"/>
                  <a:gd name="T12" fmla="*/ 11 w 11"/>
                  <a:gd name="T13" fmla="*/ 7 h 53"/>
                  <a:gd name="T14" fmla="*/ 11 w 11"/>
                  <a:gd name="T15" fmla="*/ 0 h 53"/>
                  <a:gd name="T16" fmla="*/ 5 w 11"/>
                  <a:gd name="T17" fmla="*/ 0 h 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"/>
                  <a:gd name="T28" fmla="*/ 0 h 53"/>
                  <a:gd name="T29" fmla="*/ 11 w 11"/>
                  <a:gd name="T30" fmla="*/ 53 h 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" h="53">
                    <a:moveTo>
                      <a:pt x="5" y="0"/>
                    </a:moveTo>
                    <a:lnTo>
                      <a:pt x="0" y="7"/>
                    </a:lnTo>
                    <a:lnTo>
                      <a:pt x="0" y="53"/>
                    </a:lnTo>
                    <a:lnTo>
                      <a:pt x="11" y="53"/>
                    </a:lnTo>
                    <a:lnTo>
                      <a:pt x="11" y="7"/>
                    </a:lnTo>
                    <a:lnTo>
                      <a:pt x="5" y="0"/>
                    </a:lnTo>
                    <a:lnTo>
                      <a:pt x="11" y="7"/>
                    </a:lnTo>
                    <a:lnTo>
                      <a:pt x="11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79" name="Freeform 208"/>
              <p:cNvSpPr>
                <a:spLocks/>
              </p:cNvSpPr>
              <p:nvPr/>
            </p:nvSpPr>
            <p:spPr bwMode="auto">
              <a:xfrm>
                <a:off x="2799" y="8266"/>
                <a:ext cx="21" cy="14"/>
              </a:xfrm>
              <a:custGeom>
                <a:avLst/>
                <a:gdLst>
                  <a:gd name="T0" fmla="*/ 0 w 21"/>
                  <a:gd name="T1" fmla="*/ 0 h 14"/>
                  <a:gd name="T2" fmla="*/ 0 w 21"/>
                  <a:gd name="T3" fmla="*/ 14 h 14"/>
                  <a:gd name="T4" fmla="*/ 21 w 21"/>
                  <a:gd name="T5" fmla="*/ 14 h 14"/>
                  <a:gd name="T6" fmla="*/ 21 w 21"/>
                  <a:gd name="T7" fmla="*/ 0 h 14"/>
                  <a:gd name="T8" fmla="*/ 0 w 21"/>
                  <a:gd name="T9" fmla="*/ 0 h 14"/>
                  <a:gd name="T10" fmla="*/ 0 w 21"/>
                  <a:gd name="T11" fmla="*/ 14 h 14"/>
                  <a:gd name="T12" fmla="*/ 0 w 21"/>
                  <a:gd name="T13" fmla="*/ 0 h 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"/>
                  <a:gd name="T22" fmla="*/ 0 h 14"/>
                  <a:gd name="T23" fmla="*/ 21 w 21"/>
                  <a:gd name="T24" fmla="*/ 14 h 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" h="14">
                    <a:moveTo>
                      <a:pt x="0" y="0"/>
                    </a:moveTo>
                    <a:lnTo>
                      <a:pt x="0" y="14"/>
                    </a:lnTo>
                    <a:lnTo>
                      <a:pt x="21" y="14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80" name="Rectangle 209"/>
              <p:cNvSpPr>
                <a:spLocks noChangeArrowheads="1"/>
              </p:cNvSpPr>
              <p:nvPr/>
            </p:nvSpPr>
            <p:spPr bwMode="auto">
              <a:xfrm>
                <a:off x="2779" y="8266"/>
                <a:ext cx="20" cy="14"/>
              </a:xfrm>
              <a:prstGeom prst="rect">
                <a:avLst/>
              </a:prstGeom>
              <a:solidFill>
                <a:srgbClr val="BB2C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81" name="Rectangle 210"/>
              <p:cNvSpPr>
                <a:spLocks noChangeArrowheads="1"/>
              </p:cNvSpPr>
              <p:nvPr/>
            </p:nvSpPr>
            <p:spPr bwMode="auto">
              <a:xfrm>
                <a:off x="2596" y="8312"/>
                <a:ext cx="223" cy="13"/>
              </a:xfrm>
              <a:prstGeom prst="rect">
                <a:avLst/>
              </a:prstGeom>
              <a:solidFill>
                <a:srgbClr val="BB2C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7486" name="Rectangle 211"/>
            <p:cNvSpPr>
              <a:spLocks noChangeArrowheads="1"/>
            </p:cNvSpPr>
            <p:nvPr/>
          </p:nvSpPr>
          <p:spPr bwMode="auto">
            <a:xfrm>
              <a:off x="1613" y="8399"/>
              <a:ext cx="57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en-US" altLang="ko-KR" sz="900">
                  <a:solidFill>
                    <a:srgbClr val="000000"/>
                  </a:solidFill>
                  <a:latin typeface="Times New Roman" pitchFamily="18" charset="0"/>
                </a:rPr>
                <a:t>   </a:t>
              </a:r>
              <a:endParaRPr kumimoji="0" lang="en-US" altLang="ko-KR" sz="1600"/>
            </a:p>
          </p:txBody>
        </p:sp>
        <p:sp>
          <p:nvSpPr>
            <p:cNvPr id="17487" name="Rectangle 212"/>
            <p:cNvSpPr>
              <a:spLocks noChangeArrowheads="1"/>
            </p:cNvSpPr>
            <p:nvPr/>
          </p:nvSpPr>
          <p:spPr bwMode="auto">
            <a:xfrm>
              <a:off x="1697" y="8403"/>
              <a:ext cx="45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en-US" altLang="ko-KR" sz="900">
                  <a:solidFill>
                    <a:srgbClr val="000000"/>
                  </a:solidFill>
                </a:rPr>
                <a:t>   </a:t>
              </a:r>
              <a:r>
                <a:rPr kumimoji="0" lang="ko-KR" altLang="en-US" sz="900">
                  <a:solidFill>
                    <a:srgbClr val="000000"/>
                  </a:solidFill>
                </a:rPr>
                <a:t>옥내소화전</a:t>
              </a:r>
              <a:endParaRPr kumimoji="0" lang="ko-KR" altLang="en-US" sz="1600"/>
            </a:p>
          </p:txBody>
        </p:sp>
        <p:grpSp>
          <p:nvGrpSpPr>
            <p:cNvPr id="19" name="Group 213"/>
            <p:cNvGrpSpPr>
              <a:grpSpLocks/>
            </p:cNvGrpSpPr>
            <p:nvPr/>
          </p:nvGrpSpPr>
          <p:grpSpPr bwMode="auto">
            <a:xfrm>
              <a:off x="1833" y="8237"/>
              <a:ext cx="286" cy="189"/>
              <a:chOff x="1833" y="8237"/>
              <a:chExt cx="286" cy="189"/>
            </a:xfrm>
          </p:grpSpPr>
          <p:sp>
            <p:nvSpPr>
              <p:cNvPr id="17559" name="Freeform 214"/>
              <p:cNvSpPr>
                <a:spLocks/>
              </p:cNvSpPr>
              <p:nvPr/>
            </p:nvSpPr>
            <p:spPr bwMode="auto">
              <a:xfrm>
                <a:off x="1970" y="8415"/>
                <a:ext cx="11" cy="11"/>
              </a:xfrm>
              <a:custGeom>
                <a:avLst/>
                <a:gdLst>
                  <a:gd name="T0" fmla="*/ 10 w 11"/>
                  <a:gd name="T1" fmla="*/ 0 h 11"/>
                  <a:gd name="T2" fmla="*/ 0 w 11"/>
                  <a:gd name="T3" fmla="*/ 10 h 11"/>
                  <a:gd name="T4" fmla="*/ 1 w 11"/>
                  <a:gd name="T5" fmla="*/ 11 h 11"/>
                  <a:gd name="T6" fmla="*/ 11 w 11"/>
                  <a:gd name="T7" fmla="*/ 1 h 11"/>
                  <a:gd name="T8" fmla="*/ 10 w 11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10" y="0"/>
                    </a:moveTo>
                    <a:lnTo>
                      <a:pt x="0" y="10"/>
                    </a:lnTo>
                    <a:lnTo>
                      <a:pt x="1" y="11"/>
                    </a:lnTo>
                    <a:lnTo>
                      <a:pt x="11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9AD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60" name="Freeform 215"/>
              <p:cNvSpPr>
                <a:spLocks/>
              </p:cNvSpPr>
              <p:nvPr/>
            </p:nvSpPr>
            <p:spPr bwMode="auto">
              <a:xfrm>
                <a:off x="1840" y="8244"/>
                <a:ext cx="272" cy="168"/>
              </a:xfrm>
              <a:custGeom>
                <a:avLst/>
                <a:gdLst>
                  <a:gd name="T0" fmla="*/ 272 w 272"/>
                  <a:gd name="T1" fmla="*/ 146 h 168"/>
                  <a:gd name="T2" fmla="*/ 271 w 272"/>
                  <a:gd name="T3" fmla="*/ 151 h 168"/>
                  <a:gd name="T4" fmla="*/ 270 w 272"/>
                  <a:gd name="T5" fmla="*/ 155 h 168"/>
                  <a:gd name="T6" fmla="*/ 268 w 272"/>
                  <a:gd name="T7" fmla="*/ 159 h 168"/>
                  <a:gd name="T8" fmla="*/ 266 w 272"/>
                  <a:gd name="T9" fmla="*/ 162 h 168"/>
                  <a:gd name="T10" fmla="*/ 263 w 272"/>
                  <a:gd name="T11" fmla="*/ 165 h 168"/>
                  <a:gd name="T12" fmla="*/ 259 w 272"/>
                  <a:gd name="T13" fmla="*/ 167 h 168"/>
                  <a:gd name="T14" fmla="*/ 255 w 272"/>
                  <a:gd name="T15" fmla="*/ 168 h 168"/>
                  <a:gd name="T16" fmla="*/ 18 w 272"/>
                  <a:gd name="T17" fmla="*/ 168 h 168"/>
                  <a:gd name="T18" fmla="*/ 15 w 272"/>
                  <a:gd name="T19" fmla="*/ 167 h 168"/>
                  <a:gd name="T20" fmla="*/ 12 w 272"/>
                  <a:gd name="T21" fmla="*/ 166 h 168"/>
                  <a:gd name="T22" fmla="*/ 8 w 272"/>
                  <a:gd name="T23" fmla="*/ 164 h 168"/>
                  <a:gd name="T24" fmla="*/ 5 w 272"/>
                  <a:gd name="T25" fmla="*/ 161 h 168"/>
                  <a:gd name="T26" fmla="*/ 3 w 272"/>
                  <a:gd name="T27" fmla="*/ 157 h 168"/>
                  <a:gd name="T28" fmla="*/ 1 w 272"/>
                  <a:gd name="T29" fmla="*/ 153 h 168"/>
                  <a:gd name="T30" fmla="*/ 0 w 272"/>
                  <a:gd name="T31" fmla="*/ 148 h 168"/>
                  <a:gd name="T32" fmla="*/ 0 w 272"/>
                  <a:gd name="T33" fmla="*/ 143 h 168"/>
                  <a:gd name="T34" fmla="*/ 0 w 272"/>
                  <a:gd name="T35" fmla="*/ 22 h 168"/>
                  <a:gd name="T36" fmla="*/ 1 w 272"/>
                  <a:gd name="T37" fmla="*/ 17 h 168"/>
                  <a:gd name="T38" fmla="*/ 2 w 272"/>
                  <a:gd name="T39" fmla="*/ 13 h 168"/>
                  <a:gd name="T40" fmla="*/ 4 w 272"/>
                  <a:gd name="T41" fmla="*/ 9 h 168"/>
                  <a:gd name="T42" fmla="*/ 6 w 272"/>
                  <a:gd name="T43" fmla="*/ 6 h 168"/>
                  <a:gd name="T44" fmla="*/ 10 w 272"/>
                  <a:gd name="T45" fmla="*/ 3 h 168"/>
                  <a:gd name="T46" fmla="*/ 13 w 272"/>
                  <a:gd name="T47" fmla="*/ 1 h 168"/>
                  <a:gd name="T48" fmla="*/ 17 w 272"/>
                  <a:gd name="T49" fmla="*/ 0 h 168"/>
                  <a:gd name="T50" fmla="*/ 253 w 272"/>
                  <a:gd name="T51" fmla="*/ 0 h 168"/>
                  <a:gd name="T52" fmla="*/ 257 w 272"/>
                  <a:gd name="T53" fmla="*/ 0 h 168"/>
                  <a:gd name="T54" fmla="*/ 260 w 272"/>
                  <a:gd name="T55" fmla="*/ 2 h 168"/>
                  <a:gd name="T56" fmla="*/ 264 w 272"/>
                  <a:gd name="T57" fmla="*/ 4 h 168"/>
                  <a:gd name="T58" fmla="*/ 267 w 272"/>
                  <a:gd name="T59" fmla="*/ 7 h 168"/>
                  <a:gd name="T60" fmla="*/ 269 w 272"/>
                  <a:gd name="T61" fmla="*/ 11 h 168"/>
                  <a:gd name="T62" fmla="*/ 271 w 272"/>
                  <a:gd name="T63" fmla="*/ 15 h 168"/>
                  <a:gd name="T64" fmla="*/ 272 w 272"/>
                  <a:gd name="T65" fmla="*/ 20 h 168"/>
                  <a:gd name="T66" fmla="*/ 272 w 272"/>
                  <a:gd name="T67" fmla="*/ 25 h 16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72"/>
                  <a:gd name="T103" fmla="*/ 0 h 168"/>
                  <a:gd name="T104" fmla="*/ 272 w 272"/>
                  <a:gd name="T105" fmla="*/ 168 h 16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72" h="168">
                    <a:moveTo>
                      <a:pt x="272" y="143"/>
                    </a:moveTo>
                    <a:lnTo>
                      <a:pt x="272" y="146"/>
                    </a:lnTo>
                    <a:lnTo>
                      <a:pt x="272" y="148"/>
                    </a:lnTo>
                    <a:lnTo>
                      <a:pt x="271" y="151"/>
                    </a:lnTo>
                    <a:lnTo>
                      <a:pt x="271" y="153"/>
                    </a:lnTo>
                    <a:lnTo>
                      <a:pt x="270" y="155"/>
                    </a:lnTo>
                    <a:lnTo>
                      <a:pt x="269" y="157"/>
                    </a:lnTo>
                    <a:lnTo>
                      <a:pt x="268" y="159"/>
                    </a:lnTo>
                    <a:lnTo>
                      <a:pt x="267" y="161"/>
                    </a:lnTo>
                    <a:lnTo>
                      <a:pt x="266" y="162"/>
                    </a:lnTo>
                    <a:lnTo>
                      <a:pt x="264" y="164"/>
                    </a:lnTo>
                    <a:lnTo>
                      <a:pt x="263" y="165"/>
                    </a:lnTo>
                    <a:lnTo>
                      <a:pt x="260" y="166"/>
                    </a:lnTo>
                    <a:lnTo>
                      <a:pt x="259" y="167"/>
                    </a:lnTo>
                    <a:lnTo>
                      <a:pt x="257" y="167"/>
                    </a:lnTo>
                    <a:lnTo>
                      <a:pt x="255" y="168"/>
                    </a:lnTo>
                    <a:lnTo>
                      <a:pt x="253" y="168"/>
                    </a:lnTo>
                    <a:lnTo>
                      <a:pt x="18" y="168"/>
                    </a:lnTo>
                    <a:lnTo>
                      <a:pt x="17" y="168"/>
                    </a:lnTo>
                    <a:lnTo>
                      <a:pt x="15" y="167"/>
                    </a:lnTo>
                    <a:lnTo>
                      <a:pt x="13" y="167"/>
                    </a:lnTo>
                    <a:lnTo>
                      <a:pt x="12" y="166"/>
                    </a:lnTo>
                    <a:lnTo>
                      <a:pt x="10" y="165"/>
                    </a:lnTo>
                    <a:lnTo>
                      <a:pt x="8" y="164"/>
                    </a:lnTo>
                    <a:lnTo>
                      <a:pt x="6" y="162"/>
                    </a:lnTo>
                    <a:lnTo>
                      <a:pt x="5" y="161"/>
                    </a:lnTo>
                    <a:lnTo>
                      <a:pt x="4" y="159"/>
                    </a:lnTo>
                    <a:lnTo>
                      <a:pt x="3" y="157"/>
                    </a:lnTo>
                    <a:lnTo>
                      <a:pt x="2" y="155"/>
                    </a:lnTo>
                    <a:lnTo>
                      <a:pt x="1" y="153"/>
                    </a:lnTo>
                    <a:lnTo>
                      <a:pt x="1" y="151"/>
                    </a:lnTo>
                    <a:lnTo>
                      <a:pt x="0" y="148"/>
                    </a:lnTo>
                    <a:lnTo>
                      <a:pt x="0" y="146"/>
                    </a:lnTo>
                    <a:lnTo>
                      <a:pt x="0" y="143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1" y="17"/>
                    </a:lnTo>
                    <a:lnTo>
                      <a:pt x="1" y="15"/>
                    </a:lnTo>
                    <a:lnTo>
                      <a:pt x="2" y="13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6" y="6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2" y="2"/>
                    </a:lnTo>
                    <a:lnTo>
                      <a:pt x="13" y="1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53" y="0"/>
                    </a:lnTo>
                    <a:lnTo>
                      <a:pt x="255" y="0"/>
                    </a:lnTo>
                    <a:lnTo>
                      <a:pt x="257" y="0"/>
                    </a:lnTo>
                    <a:lnTo>
                      <a:pt x="259" y="1"/>
                    </a:lnTo>
                    <a:lnTo>
                      <a:pt x="260" y="2"/>
                    </a:lnTo>
                    <a:lnTo>
                      <a:pt x="263" y="3"/>
                    </a:lnTo>
                    <a:lnTo>
                      <a:pt x="264" y="4"/>
                    </a:lnTo>
                    <a:lnTo>
                      <a:pt x="266" y="6"/>
                    </a:lnTo>
                    <a:lnTo>
                      <a:pt x="267" y="7"/>
                    </a:lnTo>
                    <a:lnTo>
                      <a:pt x="268" y="9"/>
                    </a:lnTo>
                    <a:lnTo>
                      <a:pt x="269" y="11"/>
                    </a:lnTo>
                    <a:lnTo>
                      <a:pt x="270" y="13"/>
                    </a:lnTo>
                    <a:lnTo>
                      <a:pt x="271" y="15"/>
                    </a:lnTo>
                    <a:lnTo>
                      <a:pt x="271" y="17"/>
                    </a:lnTo>
                    <a:lnTo>
                      <a:pt x="272" y="20"/>
                    </a:lnTo>
                    <a:lnTo>
                      <a:pt x="272" y="22"/>
                    </a:lnTo>
                    <a:lnTo>
                      <a:pt x="272" y="25"/>
                    </a:lnTo>
                    <a:lnTo>
                      <a:pt x="272" y="143"/>
                    </a:lnTo>
                    <a:close/>
                  </a:path>
                </a:pathLst>
              </a:custGeom>
              <a:solidFill>
                <a:srgbClr val="FFFEE6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61" name="Freeform 216"/>
              <p:cNvSpPr>
                <a:spLocks/>
              </p:cNvSpPr>
              <p:nvPr/>
            </p:nvSpPr>
            <p:spPr bwMode="auto">
              <a:xfrm>
                <a:off x="1833" y="8237"/>
                <a:ext cx="286" cy="182"/>
              </a:xfrm>
              <a:custGeom>
                <a:avLst/>
                <a:gdLst>
                  <a:gd name="T0" fmla="*/ 279 w 286"/>
                  <a:gd name="T1" fmla="*/ 155 h 182"/>
                  <a:gd name="T2" fmla="*/ 278 w 286"/>
                  <a:gd name="T3" fmla="*/ 160 h 182"/>
                  <a:gd name="T4" fmla="*/ 269 w 286"/>
                  <a:gd name="T5" fmla="*/ 163 h 182"/>
                  <a:gd name="T6" fmla="*/ 265 w 286"/>
                  <a:gd name="T7" fmla="*/ 166 h 182"/>
                  <a:gd name="T8" fmla="*/ 262 w 286"/>
                  <a:gd name="T9" fmla="*/ 168 h 182"/>
                  <a:gd name="T10" fmla="*/ 266 w 286"/>
                  <a:gd name="T11" fmla="*/ 167 h 182"/>
                  <a:gd name="T12" fmla="*/ 259 w 286"/>
                  <a:gd name="T13" fmla="*/ 169 h 182"/>
                  <a:gd name="T14" fmla="*/ 24 w 286"/>
                  <a:gd name="T15" fmla="*/ 168 h 182"/>
                  <a:gd name="T16" fmla="*/ 22 w 286"/>
                  <a:gd name="T17" fmla="*/ 167 h 182"/>
                  <a:gd name="T18" fmla="*/ 24 w 286"/>
                  <a:gd name="T19" fmla="*/ 168 h 182"/>
                  <a:gd name="T20" fmla="*/ 21 w 286"/>
                  <a:gd name="T21" fmla="*/ 166 h 182"/>
                  <a:gd name="T22" fmla="*/ 18 w 286"/>
                  <a:gd name="T23" fmla="*/ 163 h 182"/>
                  <a:gd name="T24" fmla="*/ 15 w 286"/>
                  <a:gd name="T25" fmla="*/ 160 h 182"/>
                  <a:gd name="T26" fmla="*/ 7 w 286"/>
                  <a:gd name="T27" fmla="*/ 155 h 182"/>
                  <a:gd name="T28" fmla="*/ 14 w 286"/>
                  <a:gd name="T29" fmla="*/ 29 h 182"/>
                  <a:gd name="T30" fmla="*/ 15 w 286"/>
                  <a:gd name="T31" fmla="*/ 24 h 182"/>
                  <a:gd name="T32" fmla="*/ 15 w 286"/>
                  <a:gd name="T33" fmla="*/ 23 h 182"/>
                  <a:gd name="T34" fmla="*/ 18 w 286"/>
                  <a:gd name="T35" fmla="*/ 19 h 182"/>
                  <a:gd name="T36" fmla="*/ 20 w 286"/>
                  <a:gd name="T37" fmla="*/ 16 h 182"/>
                  <a:gd name="T38" fmla="*/ 23 w 286"/>
                  <a:gd name="T39" fmla="*/ 14 h 182"/>
                  <a:gd name="T40" fmla="*/ 25 w 286"/>
                  <a:gd name="T41" fmla="*/ 14 h 182"/>
                  <a:gd name="T42" fmla="*/ 261 w 286"/>
                  <a:gd name="T43" fmla="*/ 13 h 182"/>
                  <a:gd name="T44" fmla="*/ 264 w 286"/>
                  <a:gd name="T45" fmla="*/ 15 h 182"/>
                  <a:gd name="T46" fmla="*/ 267 w 286"/>
                  <a:gd name="T47" fmla="*/ 18 h 182"/>
                  <a:gd name="T48" fmla="*/ 270 w 286"/>
                  <a:gd name="T49" fmla="*/ 21 h 182"/>
                  <a:gd name="T50" fmla="*/ 271 w 286"/>
                  <a:gd name="T51" fmla="*/ 24 h 182"/>
                  <a:gd name="T52" fmla="*/ 272 w 286"/>
                  <a:gd name="T53" fmla="*/ 27 h 182"/>
                  <a:gd name="T54" fmla="*/ 286 w 286"/>
                  <a:gd name="T55" fmla="*/ 32 h 182"/>
                  <a:gd name="T56" fmla="*/ 285 w 286"/>
                  <a:gd name="T57" fmla="*/ 22 h 182"/>
                  <a:gd name="T58" fmla="*/ 284 w 286"/>
                  <a:gd name="T59" fmla="*/ 19 h 182"/>
                  <a:gd name="T60" fmla="*/ 280 w 286"/>
                  <a:gd name="T61" fmla="*/ 11 h 182"/>
                  <a:gd name="T62" fmla="*/ 275 w 286"/>
                  <a:gd name="T63" fmla="*/ 5 h 182"/>
                  <a:gd name="T64" fmla="*/ 272 w 286"/>
                  <a:gd name="T65" fmla="*/ 3 h 182"/>
                  <a:gd name="T66" fmla="*/ 262 w 286"/>
                  <a:gd name="T67" fmla="*/ 0 h 182"/>
                  <a:gd name="T68" fmla="*/ 22 w 286"/>
                  <a:gd name="T69" fmla="*/ 0 h 182"/>
                  <a:gd name="T70" fmla="*/ 13 w 286"/>
                  <a:gd name="T71" fmla="*/ 4 h 182"/>
                  <a:gd name="T72" fmla="*/ 10 w 286"/>
                  <a:gd name="T73" fmla="*/ 6 h 182"/>
                  <a:gd name="T74" fmla="*/ 5 w 286"/>
                  <a:gd name="T75" fmla="*/ 13 h 182"/>
                  <a:gd name="T76" fmla="*/ 1 w 286"/>
                  <a:gd name="T77" fmla="*/ 22 h 182"/>
                  <a:gd name="T78" fmla="*/ 1 w 286"/>
                  <a:gd name="T79" fmla="*/ 25 h 182"/>
                  <a:gd name="T80" fmla="*/ 0 w 286"/>
                  <a:gd name="T81" fmla="*/ 150 h 182"/>
                  <a:gd name="T82" fmla="*/ 2 w 286"/>
                  <a:gd name="T83" fmla="*/ 160 h 182"/>
                  <a:gd name="T84" fmla="*/ 2 w 286"/>
                  <a:gd name="T85" fmla="*/ 163 h 182"/>
                  <a:gd name="T86" fmla="*/ 6 w 286"/>
                  <a:gd name="T87" fmla="*/ 171 h 182"/>
                  <a:gd name="T88" fmla="*/ 11 w 286"/>
                  <a:gd name="T89" fmla="*/ 177 h 182"/>
                  <a:gd name="T90" fmla="*/ 14 w 286"/>
                  <a:gd name="T91" fmla="*/ 179 h 182"/>
                  <a:gd name="T92" fmla="*/ 19 w 286"/>
                  <a:gd name="T93" fmla="*/ 180 h 182"/>
                  <a:gd name="T94" fmla="*/ 260 w 286"/>
                  <a:gd name="T95" fmla="*/ 182 h 182"/>
                  <a:gd name="T96" fmla="*/ 267 w 286"/>
                  <a:gd name="T97" fmla="*/ 180 h 182"/>
                  <a:gd name="T98" fmla="*/ 270 w 286"/>
                  <a:gd name="T99" fmla="*/ 180 h 182"/>
                  <a:gd name="T100" fmla="*/ 273 w 286"/>
                  <a:gd name="T101" fmla="*/ 178 h 182"/>
                  <a:gd name="T102" fmla="*/ 279 w 286"/>
                  <a:gd name="T103" fmla="*/ 173 h 182"/>
                  <a:gd name="T104" fmla="*/ 284 w 286"/>
                  <a:gd name="T105" fmla="*/ 163 h 182"/>
                  <a:gd name="T106" fmla="*/ 278 w 286"/>
                  <a:gd name="T107" fmla="*/ 158 h 182"/>
                  <a:gd name="T108" fmla="*/ 286 w 286"/>
                  <a:gd name="T109" fmla="*/ 153 h 18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86"/>
                  <a:gd name="T166" fmla="*/ 0 h 182"/>
                  <a:gd name="T167" fmla="*/ 286 w 286"/>
                  <a:gd name="T168" fmla="*/ 182 h 18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86" h="182">
                    <a:moveTo>
                      <a:pt x="286" y="150"/>
                    </a:moveTo>
                    <a:lnTo>
                      <a:pt x="272" y="150"/>
                    </a:lnTo>
                    <a:lnTo>
                      <a:pt x="272" y="153"/>
                    </a:lnTo>
                    <a:lnTo>
                      <a:pt x="272" y="155"/>
                    </a:lnTo>
                    <a:lnTo>
                      <a:pt x="279" y="155"/>
                    </a:lnTo>
                    <a:lnTo>
                      <a:pt x="273" y="153"/>
                    </a:lnTo>
                    <a:lnTo>
                      <a:pt x="272" y="156"/>
                    </a:lnTo>
                    <a:lnTo>
                      <a:pt x="271" y="158"/>
                    </a:lnTo>
                    <a:lnTo>
                      <a:pt x="271" y="160"/>
                    </a:lnTo>
                    <a:lnTo>
                      <a:pt x="278" y="160"/>
                    </a:lnTo>
                    <a:lnTo>
                      <a:pt x="272" y="157"/>
                    </a:lnTo>
                    <a:lnTo>
                      <a:pt x="271" y="159"/>
                    </a:lnTo>
                    <a:lnTo>
                      <a:pt x="270" y="161"/>
                    </a:lnTo>
                    <a:lnTo>
                      <a:pt x="269" y="163"/>
                    </a:lnTo>
                    <a:lnTo>
                      <a:pt x="267" y="165"/>
                    </a:lnTo>
                    <a:lnTo>
                      <a:pt x="274" y="168"/>
                    </a:lnTo>
                    <a:lnTo>
                      <a:pt x="269" y="163"/>
                    </a:lnTo>
                    <a:lnTo>
                      <a:pt x="267" y="164"/>
                    </a:lnTo>
                    <a:lnTo>
                      <a:pt x="265" y="166"/>
                    </a:lnTo>
                    <a:lnTo>
                      <a:pt x="264" y="167"/>
                    </a:lnTo>
                    <a:lnTo>
                      <a:pt x="270" y="172"/>
                    </a:lnTo>
                    <a:lnTo>
                      <a:pt x="266" y="166"/>
                    </a:lnTo>
                    <a:lnTo>
                      <a:pt x="264" y="167"/>
                    </a:lnTo>
                    <a:lnTo>
                      <a:pt x="262" y="168"/>
                    </a:lnTo>
                    <a:lnTo>
                      <a:pt x="261" y="169"/>
                    </a:lnTo>
                    <a:lnTo>
                      <a:pt x="266" y="174"/>
                    </a:lnTo>
                    <a:lnTo>
                      <a:pt x="266" y="167"/>
                    </a:lnTo>
                    <a:lnTo>
                      <a:pt x="263" y="168"/>
                    </a:lnTo>
                    <a:lnTo>
                      <a:pt x="266" y="167"/>
                    </a:lnTo>
                    <a:lnTo>
                      <a:pt x="264" y="167"/>
                    </a:lnTo>
                    <a:lnTo>
                      <a:pt x="261" y="168"/>
                    </a:lnTo>
                    <a:lnTo>
                      <a:pt x="259" y="169"/>
                    </a:lnTo>
                    <a:lnTo>
                      <a:pt x="262" y="175"/>
                    </a:lnTo>
                    <a:lnTo>
                      <a:pt x="262" y="168"/>
                    </a:lnTo>
                    <a:lnTo>
                      <a:pt x="260" y="168"/>
                    </a:lnTo>
                    <a:lnTo>
                      <a:pt x="25" y="168"/>
                    </a:lnTo>
                    <a:lnTo>
                      <a:pt x="24" y="168"/>
                    </a:lnTo>
                    <a:lnTo>
                      <a:pt x="24" y="175"/>
                    </a:lnTo>
                    <a:lnTo>
                      <a:pt x="27" y="169"/>
                    </a:lnTo>
                    <a:lnTo>
                      <a:pt x="25" y="168"/>
                    </a:lnTo>
                    <a:lnTo>
                      <a:pt x="22" y="167"/>
                    </a:lnTo>
                    <a:lnTo>
                      <a:pt x="20" y="167"/>
                    </a:lnTo>
                    <a:lnTo>
                      <a:pt x="20" y="174"/>
                    </a:lnTo>
                    <a:lnTo>
                      <a:pt x="23" y="168"/>
                    </a:lnTo>
                    <a:lnTo>
                      <a:pt x="25" y="169"/>
                    </a:lnTo>
                    <a:lnTo>
                      <a:pt x="24" y="168"/>
                    </a:lnTo>
                    <a:lnTo>
                      <a:pt x="22" y="167"/>
                    </a:lnTo>
                    <a:lnTo>
                      <a:pt x="20" y="166"/>
                    </a:lnTo>
                    <a:lnTo>
                      <a:pt x="17" y="172"/>
                    </a:lnTo>
                    <a:lnTo>
                      <a:pt x="22" y="167"/>
                    </a:lnTo>
                    <a:lnTo>
                      <a:pt x="21" y="166"/>
                    </a:lnTo>
                    <a:lnTo>
                      <a:pt x="19" y="164"/>
                    </a:lnTo>
                    <a:lnTo>
                      <a:pt x="18" y="163"/>
                    </a:lnTo>
                    <a:lnTo>
                      <a:pt x="12" y="168"/>
                    </a:lnTo>
                    <a:lnTo>
                      <a:pt x="19" y="165"/>
                    </a:lnTo>
                    <a:lnTo>
                      <a:pt x="18" y="163"/>
                    </a:lnTo>
                    <a:lnTo>
                      <a:pt x="17" y="161"/>
                    </a:lnTo>
                    <a:lnTo>
                      <a:pt x="15" y="159"/>
                    </a:lnTo>
                    <a:lnTo>
                      <a:pt x="14" y="157"/>
                    </a:lnTo>
                    <a:lnTo>
                      <a:pt x="8" y="160"/>
                    </a:lnTo>
                    <a:lnTo>
                      <a:pt x="15" y="160"/>
                    </a:lnTo>
                    <a:lnTo>
                      <a:pt x="15" y="158"/>
                    </a:lnTo>
                    <a:lnTo>
                      <a:pt x="15" y="156"/>
                    </a:lnTo>
                    <a:lnTo>
                      <a:pt x="14" y="153"/>
                    </a:lnTo>
                    <a:lnTo>
                      <a:pt x="7" y="155"/>
                    </a:lnTo>
                    <a:lnTo>
                      <a:pt x="14" y="155"/>
                    </a:lnTo>
                    <a:lnTo>
                      <a:pt x="14" y="153"/>
                    </a:lnTo>
                    <a:lnTo>
                      <a:pt x="14" y="150"/>
                    </a:lnTo>
                    <a:lnTo>
                      <a:pt x="14" y="32"/>
                    </a:lnTo>
                    <a:lnTo>
                      <a:pt x="14" y="29"/>
                    </a:lnTo>
                    <a:lnTo>
                      <a:pt x="14" y="27"/>
                    </a:lnTo>
                    <a:lnTo>
                      <a:pt x="7" y="27"/>
                    </a:lnTo>
                    <a:lnTo>
                      <a:pt x="14" y="29"/>
                    </a:lnTo>
                    <a:lnTo>
                      <a:pt x="15" y="26"/>
                    </a:lnTo>
                    <a:lnTo>
                      <a:pt x="15" y="24"/>
                    </a:lnTo>
                    <a:lnTo>
                      <a:pt x="15" y="22"/>
                    </a:lnTo>
                    <a:lnTo>
                      <a:pt x="8" y="22"/>
                    </a:lnTo>
                    <a:lnTo>
                      <a:pt x="14" y="25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8" y="19"/>
                    </a:lnTo>
                    <a:lnTo>
                      <a:pt x="19" y="17"/>
                    </a:lnTo>
                    <a:lnTo>
                      <a:pt x="12" y="14"/>
                    </a:lnTo>
                    <a:lnTo>
                      <a:pt x="18" y="19"/>
                    </a:lnTo>
                    <a:lnTo>
                      <a:pt x="19" y="18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17" y="10"/>
                    </a:lnTo>
                    <a:lnTo>
                      <a:pt x="20" y="16"/>
                    </a:lnTo>
                    <a:lnTo>
                      <a:pt x="22" y="15"/>
                    </a:lnTo>
                    <a:lnTo>
                      <a:pt x="24" y="14"/>
                    </a:lnTo>
                    <a:lnTo>
                      <a:pt x="25" y="13"/>
                    </a:lnTo>
                    <a:lnTo>
                      <a:pt x="20" y="8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2" y="7"/>
                    </a:lnTo>
                    <a:lnTo>
                      <a:pt x="22" y="14"/>
                    </a:lnTo>
                    <a:lnTo>
                      <a:pt x="24" y="14"/>
                    </a:lnTo>
                    <a:lnTo>
                      <a:pt x="25" y="14"/>
                    </a:lnTo>
                    <a:lnTo>
                      <a:pt x="260" y="14"/>
                    </a:lnTo>
                    <a:lnTo>
                      <a:pt x="262" y="14"/>
                    </a:lnTo>
                    <a:lnTo>
                      <a:pt x="264" y="14"/>
                    </a:lnTo>
                    <a:lnTo>
                      <a:pt x="264" y="7"/>
                    </a:lnTo>
                    <a:lnTo>
                      <a:pt x="261" y="13"/>
                    </a:lnTo>
                    <a:lnTo>
                      <a:pt x="263" y="14"/>
                    </a:lnTo>
                    <a:lnTo>
                      <a:pt x="266" y="8"/>
                    </a:lnTo>
                    <a:lnTo>
                      <a:pt x="261" y="13"/>
                    </a:lnTo>
                    <a:lnTo>
                      <a:pt x="262" y="14"/>
                    </a:lnTo>
                    <a:lnTo>
                      <a:pt x="264" y="15"/>
                    </a:lnTo>
                    <a:lnTo>
                      <a:pt x="266" y="16"/>
                    </a:lnTo>
                    <a:lnTo>
                      <a:pt x="270" y="10"/>
                    </a:lnTo>
                    <a:lnTo>
                      <a:pt x="264" y="15"/>
                    </a:lnTo>
                    <a:lnTo>
                      <a:pt x="265" y="16"/>
                    </a:lnTo>
                    <a:lnTo>
                      <a:pt x="267" y="18"/>
                    </a:lnTo>
                    <a:lnTo>
                      <a:pt x="269" y="19"/>
                    </a:lnTo>
                    <a:lnTo>
                      <a:pt x="274" y="14"/>
                    </a:lnTo>
                    <a:lnTo>
                      <a:pt x="267" y="17"/>
                    </a:lnTo>
                    <a:lnTo>
                      <a:pt x="269" y="19"/>
                    </a:lnTo>
                    <a:lnTo>
                      <a:pt x="270" y="21"/>
                    </a:lnTo>
                    <a:lnTo>
                      <a:pt x="271" y="23"/>
                    </a:lnTo>
                    <a:lnTo>
                      <a:pt x="272" y="25"/>
                    </a:lnTo>
                    <a:lnTo>
                      <a:pt x="278" y="22"/>
                    </a:lnTo>
                    <a:lnTo>
                      <a:pt x="271" y="22"/>
                    </a:lnTo>
                    <a:lnTo>
                      <a:pt x="271" y="24"/>
                    </a:lnTo>
                    <a:lnTo>
                      <a:pt x="272" y="26"/>
                    </a:lnTo>
                    <a:lnTo>
                      <a:pt x="273" y="29"/>
                    </a:lnTo>
                    <a:lnTo>
                      <a:pt x="279" y="27"/>
                    </a:lnTo>
                    <a:lnTo>
                      <a:pt x="272" y="27"/>
                    </a:lnTo>
                    <a:lnTo>
                      <a:pt x="272" y="29"/>
                    </a:lnTo>
                    <a:lnTo>
                      <a:pt x="272" y="32"/>
                    </a:lnTo>
                    <a:lnTo>
                      <a:pt x="272" y="150"/>
                    </a:lnTo>
                    <a:lnTo>
                      <a:pt x="286" y="150"/>
                    </a:lnTo>
                    <a:lnTo>
                      <a:pt x="286" y="32"/>
                    </a:lnTo>
                    <a:lnTo>
                      <a:pt x="286" y="29"/>
                    </a:lnTo>
                    <a:lnTo>
                      <a:pt x="286" y="27"/>
                    </a:lnTo>
                    <a:lnTo>
                      <a:pt x="286" y="25"/>
                    </a:lnTo>
                    <a:lnTo>
                      <a:pt x="285" y="22"/>
                    </a:lnTo>
                    <a:lnTo>
                      <a:pt x="278" y="24"/>
                    </a:lnTo>
                    <a:lnTo>
                      <a:pt x="285" y="24"/>
                    </a:lnTo>
                    <a:lnTo>
                      <a:pt x="285" y="22"/>
                    </a:lnTo>
                    <a:lnTo>
                      <a:pt x="284" y="19"/>
                    </a:lnTo>
                    <a:lnTo>
                      <a:pt x="283" y="17"/>
                    </a:lnTo>
                    <a:lnTo>
                      <a:pt x="282" y="15"/>
                    </a:lnTo>
                    <a:lnTo>
                      <a:pt x="281" y="13"/>
                    </a:lnTo>
                    <a:lnTo>
                      <a:pt x="280" y="11"/>
                    </a:lnTo>
                    <a:lnTo>
                      <a:pt x="279" y="9"/>
                    </a:lnTo>
                    <a:lnTo>
                      <a:pt x="278" y="8"/>
                    </a:lnTo>
                    <a:lnTo>
                      <a:pt x="276" y="6"/>
                    </a:lnTo>
                    <a:lnTo>
                      <a:pt x="275" y="5"/>
                    </a:lnTo>
                    <a:lnTo>
                      <a:pt x="273" y="4"/>
                    </a:lnTo>
                    <a:lnTo>
                      <a:pt x="271" y="3"/>
                    </a:lnTo>
                    <a:lnTo>
                      <a:pt x="267" y="9"/>
                    </a:lnTo>
                    <a:lnTo>
                      <a:pt x="273" y="4"/>
                    </a:lnTo>
                    <a:lnTo>
                      <a:pt x="272" y="3"/>
                    </a:lnTo>
                    <a:lnTo>
                      <a:pt x="270" y="2"/>
                    </a:lnTo>
                    <a:lnTo>
                      <a:pt x="267" y="1"/>
                    </a:lnTo>
                    <a:lnTo>
                      <a:pt x="264" y="0"/>
                    </a:lnTo>
                    <a:lnTo>
                      <a:pt x="262" y="0"/>
                    </a:lnTo>
                    <a:lnTo>
                      <a:pt x="260" y="0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19" y="1"/>
                    </a:lnTo>
                    <a:lnTo>
                      <a:pt x="17" y="2"/>
                    </a:lnTo>
                    <a:lnTo>
                      <a:pt x="14" y="3"/>
                    </a:lnTo>
                    <a:lnTo>
                      <a:pt x="13" y="4"/>
                    </a:lnTo>
                    <a:lnTo>
                      <a:pt x="19" y="9"/>
                    </a:lnTo>
                    <a:lnTo>
                      <a:pt x="15" y="3"/>
                    </a:lnTo>
                    <a:lnTo>
                      <a:pt x="13" y="4"/>
                    </a:lnTo>
                    <a:lnTo>
                      <a:pt x="11" y="5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7" y="9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4" y="15"/>
                    </a:lnTo>
                    <a:lnTo>
                      <a:pt x="3" y="17"/>
                    </a:lnTo>
                    <a:lnTo>
                      <a:pt x="2" y="19"/>
                    </a:lnTo>
                    <a:lnTo>
                      <a:pt x="1" y="22"/>
                    </a:lnTo>
                    <a:lnTo>
                      <a:pt x="1" y="24"/>
                    </a:lnTo>
                    <a:lnTo>
                      <a:pt x="8" y="24"/>
                    </a:lnTo>
                    <a:lnTo>
                      <a:pt x="2" y="22"/>
                    </a:lnTo>
                    <a:lnTo>
                      <a:pt x="1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2"/>
                    </a:lnTo>
                    <a:lnTo>
                      <a:pt x="0" y="150"/>
                    </a:lnTo>
                    <a:lnTo>
                      <a:pt x="0" y="153"/>
                    </a:lnTo>
                    <a:lnTo>
                      <a:pt x="0" y="155"/>
                    </a:lnTo>
                    <a:lnTo>
                      <a:pt x="1" y="157"/>
                    </a:lnTo>
                    <a:lnTo>
                      <a:pt x="2" y="160"/>
                    </a:lnTo>
                    <a:lnTo>
                      <a:pt x="8" y="158"/>
                    </a:lnTo>
                    <a:lnTo>
                      <a:pt x="1" y="158"/>
                    </a:lnTo>
                    <a:lnTo>
                      <a:pt x="1" y="160"/>
                    </a:lnTo>
                    <a:lnTo>
                      <a:pt x="2" y="163"/>
                    </a:lnTo>
                    <a:lnTo>
                      <a:pt x="3" y="165"/>
                    </a:lnTo>
                    <a:lnTo>
                      <a:pt x="4" y="167"/>
                    </a:lnTo>
                    <a:lnTo>
                      <a:pt x="5" y="169"/>
                    </a:lnTo>
                    <a:lnTo>
                      <a:pt x="6" y="171"/>
                    </a:lnTo>
                    <a:lnTo>
                      <a:pt x="7" y="173"/>
                    </a:lnTo>
                    <a:lnTo>
                      <a:pt x="8" y="174"/>
                    </a:lnTo>
                    <a:lnTo>
                      <a:pt x="10" y="176"/>
                    </a:lnTo>
                    <a:lnTo>
                      <a:pt x="11" y="177"/>
                    </a:lnTo>
                    <a:lnTo>
                      <a:pt x="13" y="178"/>
                    </a:lnTo>
                    <a:lnTo>
                      <a:pt x="15" y="179"/>
                    </a:lnTo>
                    <a:lnTo>
                      <a:pt x="19" y="173"/>
                    </a:lnTo>
                    <a:lnTo>
                      <a:pt x="13" y="178"/>
                    </a:lnTo>
                    <a:lnTo>
                      <a:pt x="14" y="179"/>
                    </a:lnTo>
                    <a:lnTo>
                      <a:pt x="17" y="180"/>
                    </a:lnTo>
                    <a:lnTo>
                      <a:pt x="20" y="181"/>
                    </a:lnTo>
                    <a:lnTo>
                      <a:pt x="22" y="181"/>
                    </a:lnTo>
                    <a:lnTo>
                      <a:pt x="22" y="174"/>
                    </a:lnTo>
                    <a:lnTo>
                      <a:pt x="19" y="180"/>
                    </a:lnTo>
                    <a:lnTo>
                      <a:pt x="21" y="181"/>
                    </a:lnTo>
                    <a:lnTo>
                      <a:pt x="24" y="182"/>
                    </a:lnTo>
                    <a:lnTo>
                      <a:pt x="25" y="182"/>
                    </a:lnTo>
                    <a:lnTo>
                      <a:pt x="260" y="182"/>
                    </a:lnTo>
                    <a:lnTo>
                      <a:pt x="262" y="182"/>
                    </a:lnTo>
                    <a:lnTo>
                      <a:pt x="265" y="181"/>
                    </a:lnTo>
                    <a:lnTo>
                      <a:pt x="267" y="180"/>
                    </a:lnTo>
                    <a:lnTo>
                      <a:pt x="264" y="174"/>
                    </a:lnTo>
                    <a:lnTo>
                      <a:pt x="264" y="181"/>
                    </a:lnTo>
                    <a:lnTo>
                      <a:pt x="266" y="181"/>
                    </a:lnTo>
                    <a:lnTo>
                      <a:pt x="270" y="180"/>
                    </a:lnTo>
                    <a:lnTo>
                      <a:pt x="272" y="179"/>
                    </a:lnTo>
                    <a:lnTo>
                      <a:pt x="273" y="178"/>
                    </a:lnTo>
                    <a:lnTo>
                      <a:pt x="267" y="173"/>
                    </a:lnTo>
                    <a:lnTo>
                      <a:pt x="271" y="179"/>
                    </a:lnTo>
                    <a:lnTo>
                      <a:pt x="273" y="178"/>
                    </a:lnTo>
                    <a:lnTo>
                      <a:pt x="275" y="177"/>
                    </a:lnTo>
                    <a:lnTo>
                      <a:pt x="276" y="176"/>
                    </a:lnTo>
                    <a:lnTo>
                      <a:pt x="278" y="174"/>
                    </a:lnTo>
                    <a:lnTo>
                      <a:pt x="279" y="173"/>
                    </a:lnTo>
                    <a:lnTo>
                      <a:pt x="280" y="171"/>
                    </a:lnTo>
                    <a:lnTo>
                      <a:pt x="281" y="169"/>
                    </a:lnTo>
                    <a:lnTo>
                      <a:pt x="282" y="167"/>
                    </a:lnTo>
                    <a:lnTo>
                      <a:pt x="283" y="165"/>
                    </a:lnTo>
                    <a:lnTo>
                      <a:pt x="284" y="163"/>
                    </a:lnTo>
                    <a:lnTo>
                      <a:pt x="285" y="160"/>
                    </a:lnTo>
                    <a:lnTo>
                      <a:pt x="285" y="158"/>
                    </a:lnTo>
                    <a:lnTo>
                      <a:pt x="278" y="158"/>
                    </a:lnTo>
                    <a:lnTo>
                      <a:pt x="285" y="160"/>
                    </a:lnTo>
                    <a:lnTo>
                      <a:pt x="286" y="157"/>
                    </a:lnTo>
                    <a:lnTo>
                      <a:pt x="286" y="155"/>
                    </a:lnTo>
                    <a:lnTo>
                      <a:pt x="286" y="153"/>
                    </a:lnTo>
                    <a:lnTo>
                      <a:pt x="286" y="150"/>
                    </a:lnTo>
                    <a:close/>
                  </a:path>
                </a:pathLst>
              </a:custGeom>
              <a:solidFill>
                <a:srgbClr val="009AD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62" name="Freeform 217"/>
              <p:cNvSpPr>
                <a:spLocks/>
              </p:cNvSpPr>
              <p:nvPr/>
            </p:nvSpPr>
            <p:spPr bwMode="auto">
              <a:xfrm>
                <a:off x="1894" y="8266"/>
                <a:ext cx="166" cy="122"/>
              </a:xfrm>
              <a:custGeom>
                <a:avLst/>
                <a:gdLst>
                  <a:gd name="T0" fmla="*/ 166 w 166"/>
                  <a:gd name="T1" fmla="*/ 122 h 122"/>
                  <a:gd name="T2" fmla="*/ 0 w 166"/>
                  <a:gd name="T3" fmla="*/ 122 h 122"/>
                  <a:gd name="T4" fmla="*/ 0 w 166"/>
                  <a:gd name="T5" fmla="*/ 0 h 122"/>
                  <a:gd name="T6" fmla="*/ 83 w 166"/>
                  <a:gd name="T7" fmla="*/ 0 h 122"/>
                  <a:gd name="T8" fmla="*/ 166 w 166"/>
                  <a:gd name="T9" fmla="*/ 0 h 122"/>
                  <a:gd name="T10" fmla="*/ 166 w 166"/>
                  <a:gd name="T11" fmla="*/ 122 h 1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6"/>
                  <a:gd name="T19" fmla="*/ 0 h 122"/>
                  <a:gd name="T20" fmla="*/ 166 w 166"/>
                  <a:gd name="T21" fmla="*/ 122 h 1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6" h="122">
                    <a:moveTo>
                      <a:pt x="166" y="122"/>
                    </a:moveTo>
                    <a:lnTo>
                      <a:pt x="0" y="122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166" y="0"/>
                    </a:lnTo>
                    <a:lnTo>
                      <a:pt x="166" y="122"/>
                    </a:lnTo>
                    <a:close/>
                  </a:path>
                </a:pathLst>
              </a:custGeom>
              <a:solidFill>
                <a:srgbClr val="008C3D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63" name="Freeform 218"/>
              <p:cNvSpPr>
                <a:spLocks/>
              </p:cNvSpPr>
              <p:nvPr/>
            </p:nvSpPr>
            <p:spPr bwMode="auto">
              <a:xfrm>
                <a:off x="1904" y="8272"/>
                <a:ext cx="37" cy="52"/>
              </a:xfrm>
              <a:custGeom>
                <a:avLst/>
                <a:gdLst>
                  <a:gd name="T0" fmla="*/ 37 w 37"/>
                  <a:gd name="T1" fmla="*/ 29 h 52"/>
                  <a:gd name="T2" fmla="*/ 36 w 37"/>
                  <a:gd name="T3" fmla="*/ 34 h 52"/>
                  <a:gd name="T4" fmla="*/ 35 w 37"/>
                  <a:gd name="T5" fmla="*/ 38 h 52"/>
                  <a:gd name="T6" fmla="*/ 33 w 37"/>
                  <a:gd name="T7" fmla="*/ 43 h 52"/>
                  <a:gd name="T8" fmla="*/ 30 w 37"/>
                  <a:gd name="T9" fmla="*/ 46 h 52"/>
                  <a:gd name="T10" fmla="*/ 27 w 37"/>
                  <a:gd name="T11" fmla="*/ 49 h 52"/>
                  <a:gd name="T12" fmla="*/ 24 w 37"/>
                  <a:gd name="T13" fmla="*/ 51 h 52"/>
                  <a:gd name="T14" fmla="*/ 20 w 37"/>
                  <a:gd name="T15" fmla="*/ 52 h 52"/>
                  <a:gd name="T16" fmla="*/ 17 w 37"/>
                  <a:gd name="T17" fmla="*/ 52 h 52"/>
                  <a:gd name="T18" fmla="*/ 13 w 37"/>
                  <a:gd name="T19" fmla="*/ 51 h 52"/>
                  <a:gd name="T20" fmla="*/ 10 w 37"/>
                  <a:gd name="T21" fmla="*/ 49 h 52"/>
                  <a:gd name="T22" fmla="*/ 7 w 37"/>
                  <a:gd name="T23" fmla="*/ 46 h 52"/>
                  <a:gd name="T24" fmla="*/ 4 w 37"/>
                  <a:gd name="T25" fmla="*/ 43 h 52"/>
                  <a:gd name="T26" fmla="*/ 2 w 37"/>
                  <a:gd name="T27" fmla="*/ 38 h 52"/>
                  <a:gd name="T28" fmla="*/ 1 w 37"/>
                  <a:gd name="T29" fmla="*/ 34 h 52"/>
                  <a:gd name="T30" fmla="*/ 0 w 37"/>
                  <a:gd name="T31" fmla="*/ 29 h 52"/>
                  <a:gd name="T32" fmla="*/ 0 w 37"/>
                  <a:gd name="T33" fmla="*/ 23 h 52"/>
                  <a:gd name="T34" fmla="*/ 1 w 37"/>
                  <a:gd name="T35" fmla="*/ 18 h 52"/>
                  <a:gd name="T36" fmla="*/ 2 w 37"/>
                  <a:gd name="T37" fmla="*/ 13 h 52"/>
                  <a:gd name="T38" fmla="*/ 4 w 37"/>
                  <a:gd name="T39" fmla="*/ 9 h 52"/>
                  <a:gd name="T40" fmla="*/ 7 w 37"/>
                  <a:gd name="T41" fmla="*/ 6 h 52"/>
                  <a:gd name="T42" fmla="*/ 10 w 37"/>
                  <a:gd name="T43" fmla="*/ 3 h 52"/>
                  <a:gd name="T44" fmla="*/ 13 w 37"/>
                  <a:gd name="T45" fmla="*/ 1 h 52"/>
                  <a:gd name="T46" fmla="*/ 17 w 37"/>
                  <a:gd name="T47" fmla="*/ 0 h 52"/>
                  <a:gd name="T48" fmla="*/ 20 w 37"/>
                  <a:gd name="T49" fmla="*/ 0 h 52"/>
                  <a:gd name="T50" fmla="*/ 24 w 37"/>
                  <a:gd name="T51" fmla="*/ 1 h 52"/>
                  <a:gd name="T52" fmla="*/ 27 w 37"/>
                  <a:gd name="T53" fmla="*/ 3 h 52"/>
                  <a:gd name="T54" fmla="*/ 30 w 37"/>
                  <a:gd name="T55" fmla="*/ 6 h 52"/>
                  <a:gd name="T56" fmla="*/ 33 w 37"/>
                  <a:gd name="T57" fmla="*/ 9 h 52"/>
                  <a:gd name="T58" fmla="*/ 35 w 37"/>
                  <a:gd name="T59" fmla="*/ 13 h 52"/>
                  <a:gd name="T60" fmla="*/ 36 w 37"/>
                  <a:gd name="T61" fmla="*/ 18 h 52"/>
                  <a:gd name="T62" fmla="*/ 37 w 37"/>
                  <a:gd name="T63" fmla="*/ 23 h 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7"/>
                  <a:gd name="T97" fmla="*/ 0 h 52"/>
                  <a:gd name="T98" fmla="*/ 37 w 37"/>
                  <a:gd name="T99" fmla="*/ 52 h 5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7" h="52">
                    <a:moveTo>
                      <a:pt x="37" y="26"/>
                    </a:moveTo>
                    <a:lnTo>
                      <a:pt x="37" y="29"/>
                    </a:lnTo>
                    <a:lnTo>
                      <a:pt x="37" y="31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5" y="38"/>
                    </a:lnTo>
                    <a:lnTo>
                      <a:pt x="34" y="41"/>
                    </a:lnTo>
                    <a:lnTo>
                      <a:pt x="33" y="43"/>
                    </a:lnTo>
                    <a:lnTo>
                      <a:pt x="32" y="44"/>
                    </a:lnTo>
                    <a:lnTo>
                      <a:pt x="30" y="46"/>
                    </a:lnTo>
                    <a:lnTo>
                      <a:pt x="29" y="48"/>
                    </a:lnTo>
                    <a:lnTo>
                      <a:pt x="27" y="49"/>
                    </a:lnTo>
                    <a:lnTo>
                      <a:pt x="26" y="50"/>
                    </a:lnTo>
                    <a:lnTo>
                      <a:pt x="24" y="51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2"/>
                    </a:lnTo>
                    <a:lnTo>
                      <a:pt x="17" y="52"/>
                    </a:lnTo>
                    <a:lnTo>
                      <a:pt x="15" y="52"/>
                    </a:lnTo>
                    <a:lnTo>
                      <a:pt x="13" y="51"/>
                    </a:lnTo>
                    <a:lnTo>
                      <a:pt x="11" y="50"/>
                    </a:lnTo>
                    <a:lnTo>
                      <a:pt x="10" y="49"/>
                    </a:lnTo>
                    <a:lnTo>
                      <a:pt x="8" y="48"/>
                    </a:lnTo>
                    <a:lnTo>
                      <a:pt x="7" y="46"/>
                    </a:lnTo>
                    <a:lnTo>
                      <a:pt x="5" y="44"/>
                    </a:lnTo>
                    <a:lnTo>
                      <a:pt x="4" y="43"/>
                    </a:lnTo>
                    <a:lnTo>
                      <a:pt x="3" y="41"/>
                    </a:lnTo>
                    <a:lnTo>
                      <a:pt x="2" y="38"/>
                    </a:lnTo>
                    <a:lnTo>
                      <a:pt x="1" y="36"/>
                    </a:lnTo>
                    <a:lnTo>
                      <a:pt x="1" y="34"/>
                    </a:lnTo>
                    <a:lnTo>
                      <a:pt x="0" y="31"/>
                    </a:lnTo>
                    <a:lnTo>
                      <a:pt x="0" y="29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21"/>
                    </a:lnTo>
                    <a:lnTo>
                      <a:pt x="1" y="18"/>
                    </a:lnTo>
                    <a:lnTo>
                      <a:pt x="1" y="16"/>
                    </a:lnTo>
                    <a:lnTo>
                      <a:pt x="2" y="13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5" y="8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1" y="2"/>
                    </a:lnTo>
                    <a:lnTo>
                      <a:pt x="13" y="1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4" y="1"/>
                    </a:lnTo>
                    <a:lnTo>
                      <a:pt x="26" y="2"/>
                    </a:lnTo>
                    <a:lnTo>
                      <a:pt x="27" y="3"/>
                    </a:lnTo>
                    <a:lnTo>
                      <a:pt x="29" y="4"/>
                    </a:lnTo>
                    <a:lnTo>
                      <a:pt x="30" y="6"/>
                    </a:lnTo>
                    <a:lnTo>
                      <a:pt x="32" y="8"/>
                    </a:lnTo>
                    <a:lnTo>
                      <a:pt x="33" y="9"/>
                    </a:lnTo>
                    <a:lnTo>
                      <a:pt x="34" y="11"/>
                    </a:lnTo>
                    <a:lnTo>
                      <a:pt x="35" y="13"/>
                    </a:lnTo>
                    <a:lnTo>
                      <a:pt x="36" y="16"/>
                    </a:lnTo>
                    <a:lnTo>
                      <a:pt x="36" y="18"/>
                    </a:lnTo>
                    <a:lnTo>
                      <a:pt x="37" y="21"/>
                    </a:lnTo>
                    <a:lnTo>
                      <a:pt x="37" y="23"/>
                    </a:lnTo>
                    <a:lnTo>
                      <a:pt x="37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64" name="Freeform 219"/>
              <p:cNvSpPr>
                <a:spLocks/>
              </p:cNvSpPr>
              <p:nvPr/>
            </p:nvSpPr>
            <p:spPr bwMode="auto">
              <a:xfrm>
                <a:off x="1957" y="8272"/>
                <a:ext cx="38" cy="52"/>
              </a:xfrm>
              <a:custGeom>
                <a:avLst/>
                <a:gdLst>
                  <a:gd name="T0" fmla="*/ 7 w 38"/>
                  <a:gd name="T1" fmla="*/ 6 h 52"/>
                  <a:gd name="T2" fmla="*/ 10 w 38"/>
                  <a:gd name="T3" fmla="*/ 3 h 52"/>
                  <a:gd name="T4" fmla="*/ 13 w 38"/>
                  <a:gd name="T5" fmla="*/ 1 h 52"/>
                  <a:gd name="T6" fmla="*/ 17 w 38"/>
                  <a:gd name="T7" fmla="*/ 0 h 52"/>
                  <a:gd name="T8" fmla="*/ 21 w 38"/>
                  <a:gd name="T9" fmla="*/ 0 h 52"/>
                  <a:gd name="T10" fmla="*/ 25 w 38"/>
                  <a:gd name="T11" fmla="*/ 1 h 52"/>
                  <a:gd name="T12" fmla="*/ 28 w 38"/>
                  <a:gd name="T13" fmla="*/ 3 h 52"/>
                  <a:gd name="T14" fmla="*/ 31 w 38"/>
                  <a:gd name="T15" fmla="*/ 6 h 52"/>
                  <a:gd name="T16" fmla="*/ 34 w 38"/>
                  <a:gd name="T17" fmla="*/ 9 h 52"/>
                  <a:gd name="T18" fmla="*/ 36 w 38"/>
                  <a:gd name="T19" fmla="*/ 13 h 52"/>
                  <a:gd name="T20" fmla="*/ 37 w 38"/>
                  <a:gd name="T21" fmla="*/ 18 h 52"/>
                  <a:gd name="T22" fmla="*/ 38 w 38"/>
                  <a:gd name="T23" fmla="*/ 23 h 52"/>
                  <a:gd name="T24" fmla="*/ 38 w 38"/>
                  <a:gd name="T25" fmla="*/ 29 h 52"/>
                  <a:gd name="T26" fmla="*/ 37 w 38"/>
                  <a:gd name="T27" fmla="*/ 34 h 52"/>
                  <a:gd name="T28" fmla="*/ 36 w 38"/>
                  <a:gd name="T29" fmla="*/ 38 h 52"/>
                  <a:gd name="T30" fmla="*/ 34 w 38"/>
                  <a:gd name="T31" fmla="*/ 43 h 52"/>
                  <a:gd name="T32" fmla="*/ 31 w 38"/>
                  <a:gd name="T33" fmla="*/ 46 h 52"/>
                  <a:gd name="T34" fmla="*/ 28 w 38"/>
                  <a:gd name="T35" fmla="*/ 49 h 52"/>
                  <a:gd name="T36" fmla="*/ 25 w 38"/>
                  <a:gd name="T37" fmla="*/ 51 h 52"/>
                  <a:gd name="T38" fmla="*/ 21 w 38"/>
                  <a:gd name="T39" fmla="*/ 52 h 52"/>
                  <a:gd name="T40" fmla="*/ 17 w 38"/>
                  <a:gd name="T41" fmla="*/ 52 h 52"/>
                  <a:gd name="T42" fmla="*/ 13 w 38"/>
                  <a:gd name="T43" fmla="*/ 51 h 52"/>
                  <a:gd name="T44" fmla="*/ 10 w 38"/>
                  <a:gd name="T45" fmla="*/ 49 h 52"/>
                  <a:gd name="T46" fmla="*/ 7 w 38"/>
                  <a:gd name="T47" fmla="*/ 46 h 52"/>
                  <a:gd name="T48" fmla="*/ 4 w 38"/>
                  <a:gd name="T49" fmla="*/ 43 h 52"/>
                  <a:gd name="T50" fmla="*/ 2 w 38"/>
                  <a:gd name="T51" fmla="*/ 38 h 52"/>
                  <a:gd name="T52" fmla="*/ 1 w 38"/>
                  <a:gd name="T53" fmla="*/ 34 h 52"/>
                  <a:gd name="T54" fmla="*/ 0 w 38"/>
                  <a:gd name="T55" fmla="*/ 29 h 52"/>
                  <a:gd name="T56" fmla="*/ 0 w 38"/>
                  <a:gd name="T57" fmla="*/ 23 h 52"/>
                  <a:gd name="T58" fmla="*/ 1 w 38"/>
                  <a:gd name="T59" fmla="*/ 18 h 52"/>
                  <a:gd name="T60" fmla="*/ 2 w 38"/>
                  <a:gd name="T61" fmla="*/ 13 h 52"/>
                  <a:gd name="T62" fmla="*/ 4 w 38"/>
                  <a:gd name="T63" fmla="*/ 9 h 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"/>
                  <a:gd name="T97" fmla="*/ 0 h 52"/>
                  <a:gd name="T98" fmla="*/ 38 w 38"/>
                  <a:gd name="T99" fmla="*/ 52 h 5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" h="52">
                    <a:moveTo>
                      <a:pt x="6" y="8"/>
                    </a:moveTo>
                    <a:lnTo>
                      <a:pt x="7" y="6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2" y="2"/>
                    </a:lnTo>
                    <a:lnTo>
                      <a:pt x="13" y="1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5" y="1"/>
                    </a:lnTo>
                    <a:lnTo>
                      <a:pt x="26" y="2"/>
                    </a:lnTo>
                    <a:lnTo>
                      <a:pt x="28" y="3"/>
                    </a:lnTo>
                    <a:lnTo>
                      <a:pt x="30" y="4"/>
                    </a:lnTo>
                    <a:lnTo>
                      <a:pt x="31" y="6"/>
                    </a:lnTo>
                    <a:lnTo>
                      <a:pt x="33" y="8"/>
                    </a:lnTo>
                    <a:lnTo>
                      <a:pt x="34" y="9"/>
                    </a:lnTo>
                    <a:lnTo>
                      <a:pt x="35" y="11"/>
                    </a:lnTo>
                    <a:lnTo>
                      <a:pt x="36" y="13"/>
                    </a:lnTo>
                    <a:lnTo>
                      <a:pt x="36" y="16"/>
                    </a:lnTo>
                    <a:lnTo>
                      <a:pt x="37" y="18"/>
                    </a:lnTo>
                    <a:lnTo>
                      <a:pt x="38" y="21"/>
                    </a:lnTo>
                    <a:lnTo>
                      <a:pt x="38" y="23"/>
                    </a:lnTo>
                    <a:lnTo>
                      <a:pt x="38" y="26"/>
                    </a:lnTo>
                    <a:lnTo>
                      <a:pt x="38" y="29"/>
                    </a:lnTo>
                    <a:lnTo>
                      <a:pt x="38" y="31"/>
                    </a:lnTo>
                    <a:lnTo>
                      <a:pt x="37" y="34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5" y="41"/>
                    </a:lnTo>
                    <a:lnTo>
                      <a:pt x="34" y="43"/>
                    </a:lnTo>
                    <a:lnTo>
                      <a:pt x="33" y="44"/>
                    </a:lnTo>
                    <a:lnTo>
                      <a:pt x="31" y="46"/>
                    </a:lnTo>
                    <a:lnTo>
                      <a:pt x="30" y="48"/>
                    </a:lnTo>
                    <a:lnTo>
                      <a:pt x="28" y="49"/>
                    </a:lnTo>
                    <a:lnTo>
                      <a:pt x="26" y="50"/>
                    </a:lnTo>
                    <a:lnTo>
                      <a:pt x="25" y="51"/>
                    </a:lnTo>
                    <a:lnTo>
                      <a:pt x="23" y="52"/>
                    </a:lnTo>
                    <a:lnTo>
                      <a:pt x="21" y="52"/>
                    </a:lnTo>
                    <a:lnTo>
                      <a:pt x="19" y="52"/>
                    </a:lnTo>
                    <a:lnTo>
                      <a:pt x="17" y="52"/>
                    </a:lnTo>
                    <a:lnTo>
                      <a:pt x="15" y="52"/>
                    </a:lnTo>
                    <a:lnTo>
                      <a:pt x="13" y="51"/>
                    </a:lnTo>
                    <a:lnTo>
                      <a:pt x="12" y="50"/>
                    </a:lnTo>
                    <a:lnTo>
                      <a:pt x="10" y="49"/>
                    </a:lnTo>
                    <a:lnTo>
                      <a:pt x="8" y="48"/>
                    </a:lnTo>
                    <a:lnTo>
                      <a:pt x="7" y="46"/>
                    </a:lnTo>
                    <a:lnTo>
                      <a:pt x="6" y="44"/>
                    </a:lnTo>
                    <a:lnTo>
                      <a:pt x="4" y="43"/>
                    </a:lnTo>
                    <a:lnTo>
                      <a:pt x="3" y="41"/>
                    </a:lnTo>
                    <a:lnTo>
                      <a:pt x="2" y="38"/>
                    </a:lnTo>
                    <a:lnTo>
                      <a:pt x="2" y="36"/>
                    </a:lnTo>
                    <a:lnTo>
                      <a:pt x="1" y="34"/>
                    </a:lnTo>
                    <a:lnTo>
                      <a:pt x="0" y="31"/>
                    </a:lnTo>
                    <a:lnTo>
                      <a:pt x="0" y="29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21"/>
                    </a:lnTo>
                    <a:lnTo>
                      <a:pt x="1" y="18"/>
                    </a:lnTo>
                    <a:lnTo>
                      <a:pt x="2" y="16"/>
                    </a:lnTo>
                    <a:lnTo>
                      <a:pt x="2" y="13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6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65" name="Freeform 220"/>
              <p:cNvSpPr>
                <a:spLocks/>
              </p:cNvSpPr>
              <p:nvPr/>
            </p:nvSpPr>
            <p:spPr bwMode="auto">
              <a:xfrm>
                <a:off x="2011" y="8272"/>
                <a:ext cx="37" cy="52"/>
              </a:xfrm>
              <a:custGeom>
                <a:avLst/>
                <a:gdLst>
                  <a:gd name="T0" fmla="*/ 37 w 37"/>
                  <a:gd name="T1" fmla="*/ 29 h 52"/>
                  <a:gd name="T2" fmla="*/ 36 w 37"/>
                  <a:gd name="T3" fmla="*/ 34 h 52"/>
                  <a:gd name="T4" fmla="*/ 35 w 37"/>
                  <a:gd name="T5" fmla="*/ 38 h 52"/>
                  <a:gd name="T6" fmla="*/ 33 w 37"/>
                  <a:gd name="T7" fmla="*/ 43 h 52"/>
                  <a:gd name="T8" fmla="*/ 30 w 37"/>
                  <a:gd name="T9" fmla="*/ 46 h 52"/>
                  <a:gd name="T10" fmla="*/ 27 w 37"/>
                  <a:gd name="T11" fmla="*/ 49 h 52"/>
                  <a:gd name="T12" fmla="*/ 24 w 37"/>
                  <a:gd name="T13" fmla="*/ 51 h 52"/>
                  <a:gd name="T14" fmla="*/ 20 w 37"/>
                  <a:gd name="T15" fmla="*/ 52 h 52"/>
                  <a:gd name="T16" fmla="*/ 17 w 37"/>
                  <a:gd name="T17" fmla="*/ 52 h 52"/>
                  <a:gd name="T18" fmla="*/ 13 w 37"/>
                  <a:gd name="T19" fmla="*/ 51 h 52"/>
                  <a:gd name="T20" fmla="*/ 10 w 37"/>
                  <a:gd name="T21" fmla="*/ 49 h 52"/>
                  <a:gd name="T22" fmla="*/ 7 w 37"/>
                  <a:gd name="T23" fmla="*/ 46 h 52"/>
                  <a:gd name="T24" fmla="*/ 4 w 37"/>
                  <a:gd name="T25" fmla="*/ 43 h 52"/>
                  <a:gd name="T26" fmla="*/ 2 w 37"/>
                  <a:gd name="T27" fmla="*/ 38 h 52"/>
                  <a:gd name="T28" fmla="*/ 1 w 37"/>
                  <a:gd name="T29" fmla="*/ 34 h 52"/>
                  <a:gd name="T30" fmla="*/ 0 w 37"/>
                  <a:gd name="T31" fmla="*/ 29 h 52"/>
                  <a:gd name="T32" fmla="*/ 0 w 37"/>
                  <a:gd name="T33" fmla="*/ 23 h 52"/>
                  <a:gd name="T34" fmla="*/ 1 w 37"/>
                  <a:gd name="T35" fmla="*/ 18 h 52"/>
                  <a:gd name="T36" fmla="*/ 2 w 37"/>
                  <a:gd name="T37" fmla="*/ 13 h 52"/>
                  <a:gd name="T38" fmla="*/ 4 w 37"/>
                  <a:gd name="T39" fmla="*/ 9 h 52"/>
                  <a:gd name="T40" fmla="*/ 7 w 37"/>
                  <a:gd name="T41" fmla="*/ 6 h 52"/>
                  <a:gd name="T42" fmla="*/ 10 w 37"/>
                  <a:gd name="T43" fmla="*/ 3 h 52"/>
                  <a:gd name="T44" fmla="*/ 13 w 37"/>
                  <a:gd name="T45" fmla="*/ 1 h 52"/>
                  <a:gd name="T46" fmla="*/ 17 w 37"/>
                  <a:gd name="T47" fmla="*/ 0 h 52"/>
                  <a:gd name="T48" fmla="*/ 20 w 37"/>
                  <a:gd name="T49" fmla="*/ 0 h 52"/>
                  <a:gd name="T50" fmla="*/ 24 w 37"/>
                  <a:gd name="T51" fmla="*/ 1 h 52"/>
                  <a:gd name="T52" fmla="*/ 27 w 37"/>
                  <a:gd name="T53" fmla="*/ 3 h 52"/>
                  <a:gd name="T54" fmla="*/ 30 w 37"/>
                  <a:gd name="T55" fmla="*/ 6 h 52"/>
                  <a:gd name="T56" fmla="*/ 33 w 37"/>
                  <a:gd name="T57" fmla="*/ 9 h 52"/>
                  <a:gd name="T58" fmla="*/ 35 w 37"/>
                  <a:gd name="T59" fmla="*/ 13 h 52"/>
                  <a:gd name="T60" fmla="*/ 36 w 37"/>
                  <a:gd name="T61" fmla="*/ 18 h 52"/>
                  <a:gd name="T62" fmla="*/ 37 w 37"/>
                  <a:gd name="T63" fmla="*/ 23 h 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7"/>
                  <a:gd name="T97" fmla="*/ 0 h 52"/>
                  <a:gd name="T98" fmla="*/ 37 w 37"/>
                  <a:gd name="T99" fmla="*/ 52 h 5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7" h="52">
                    <a:moveTo>
                      <a:pt x="37" y="26"/>
                    </a:moveTo>
                    <a:lnTo>
                      <a:pt x="37" y="29"/>
                    </a:lnTo>
                    <a:lnTo>
                      <a:pt x="37" y="31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5" y="38"/>
                    </a:lnTo>
                    <a:lnTo>
                      <a:pt x="34" y="41"/>
                    </a:lnTo>
                    <a:lnTo>
                      <a:pt x="33" y="43"/>
                    </a:lnTo>
                    <a:lnTo>
                      <a:pt x="32" y="44"/>
                    </a:lnTo>
                    <a:lnTo>
                      <a:pt x="30" y="46"/>
                    </a:lnTo>
                    <a:lnTo>
                      <a:pt x="29" y="48"/>
                    </a:lnTo>
                    <a:lnTo>
                      <a:pt x="27" y="49"/>
                    </a:lnTo>
                    <a:lnTo>
                      <a:pt x="26" y="50"/>
                    </a:lnTo>
                    <a:lnTo>
                      <a:pt x="24" y="51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2"/>
                    </a:lnTo>
                    <a:lnTo>
                      <a:pt x="17" y="52"/>
                    </a:lnTo>
                    <a:lnTo>
                      <a:pt x="15" y="52"/>
                    </a:lnTo>
                    <a:lnTo>
                      <a:pt x="13" y="51"/>
                    </a:lnTo>
                    <a:lnTo>
                      <a:pt x="11" y="50"/>
                    </a:lnTo>
                    <a:lnTo>
                      <a:pt x="10" y="49"/>
                    </a:lnTo>
                    <a:lnTo>
                      <a:pt x="8" y="48"/>
                    </a:lnTo>
                    <a:lnTo>
                      <a:pt x="7" y="46"/>
                    </a:lnTo>
                    <a:lnTo>
                      <a:pt x="5" y="44"/>
                    </a:lnTo>
                    <a:lnTo>
                      <a:pt x="4" y="43"/>
                    </a:lnTo>
                    <a:lnTo>
                      <a:pt x="3" y="41"/>
                    </a:lnTo>
                    <a:lnTo>
                      <a:pt x="2" y="38"/>
                    </a:lnTo>
                    <a:lnTo>
                      <a:pt x="1" y="36"/>
                    </a:lnTo>
                    <a:lnTo>
                      <a:pt x="1" y="34"/>
                    </a:lnTo>
                    <a:lnTo>
                      <a:pt x="0" y="31"/>
                    </a:lnTo>
                    <a:lnTo>
                      <a:pt x="0" y="29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21"/>
                    </a:lnTo>
                    <a:lnTo>
                      <a:pt x="1" y="18"/>
                    </a:lnTo>
                    <a:lnTo>
                      <a:pt x="1" y="16"/>
                    </a:lnTo>
                    <a:lnTo>
                      <a:pt x="2" y="13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5" y="8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1" y="2"/>
                    </a:lnTo>
                    <a:lnTo>
                      <a:pt x="13" y="1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4" y="1"/>
                    </a:lnTo>
                    <a:lnTo>
                      <a:pt x="26" y="2"/>
                    </a:lnTo>
                    <a:lnTo>
                      <a:pt x="27" y="3"/>
                    </a:lnTo>
                    <a:lnTo>
                      <a:pt x="29" y="4"/>
                    </a:lnTo>
                    <a:lnTo>
                      <a:pt x="30" y="6"/>
                    </a:lnTo>
                    <a:lnTo>
                      <a:pt x="32" y="8"/>
                    </a:lnTo>
                    <a:lnTo>
                      <a:pt x="33" y="9"/>
                    </a:lnTo>
                    <a:lnTo>
                      <a:pt x="34" y="11"/>
                    </a:lnTo>
                    <a:lnTo>
                      <a:pt x="35" y="13"/>
                    </a:lnTo>
                    <a:lnTo>
                      <a:pt x="36" y="16"/>
                    </a:lnTo>
                    <a:lnTo>
                      <a:pt x="36" y="18"/>
                    </a:lnTo>
                    <a:lnTo>
                      <a:pt x="37" y="21"/>
                    </a:lnTo>
                    <a:lnTo>
                      <a:pt x="37" y="23"/>
                    </a:lnTo>
                    <a:lnTo>
                      <a:pt x="37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66" name="Freeform 221"/>
              <p:cNvSpPr>
                <a:spLocks/>
              </p:cNvSpPr>
              <p:nvPr/>
            </p:nvSpPr>
            <p:spPr bwMode="auto">
              <a:xfrm>
                <a:off x="1905" y="8339"/>
                <a:ext cx="102" cy="39"/>
              </a:xfrm>
              <a:custGeom>
                <a:avLst/>
                <a:gdLst>
                  <a:gd name="T0" fmla="*/ 102 w 102"/>
                  <a:gd name="T1" fmla="*/ 0 h 39"/>
                  <a:gd name="T2" fmla="*/ 0 w 102"/>
                  <a:gd name="T3" fmla="*/ 0 h 39"/>
                  <a:gd name="T4" fmla="*/ 0 w 102"/>
                  <a:gd name="T5" fmla="*/ 39 h 39"/>
                  <a:gd name="T6" fmla="*/ 102 w 102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2"/>
                  <a:gd name="T13" fmla="*/ 0 h 39"/>
                  <a:gd name="T14" fmla="*/ 102 w 102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2" h="39">
                    <a:moveTo>
                      <a:pt x="102" y="0"/>
                    </a:moveTo>
                    <a:lnTo>
                      <a:pt x="0" y="0"/>
                    </a:lnTo>
                    <a:lnTo>
                      <a:pt x="0" y="39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7489" name="Rectangle 222"/>
            <p:cNvSpPr>
              <a:spLocks noChangeArrowheads="1"/>
            </p:cNvSpPr>
            <p:nvPr/>
          </p:nvSpPr>
          <p:spPr bwMode="auto">
            <a:xfrm>
              <a:off x="3112" y="8415"/>
              <a:ext cx="35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en-US" altLang="ko-KR" sz="900">
                  <a:solidFill>
                    <a:srgbClr val="000000"/>
                  </a:solidFill>
                </a:rPr>
                <a:t>  </a:t>
              </a:r>
              <a:r>
                <a:rPr kumimoji="0" lang="ko-KR" altLang="en-US" sz="900">
                  <a:solidFill>
                    <a:srgbClr val="000000"/>
                  </a:solidFill>
                </a:rPr>
                <a:t>알람밸브</a:t>
              </a:r>
              <a:endParaRPr kumimoji="0" lang="ko-KR" altLang="en-US" sz="1600"/>
            </a:p>
          </p:txBody>
        </p:sp>
        <p:grpSp>
          <p:nvGrpSpPr>
            <p:cNvPr id="20" name="Group 223"/>
            <p:cNvGrpSpPr>
              <a:grpSpLocks/>
            </p:cNvGrpSpPr>
            <p:nvPr/>
          </p:nvGrpSpPr>
          <p:grpSpPr bwMode="auto">
            <a:xfrm>
              <a:off x="3192" y="8249"/>
              <a:ext cx="276" cy="168"/>
              <a:chOff x="3192" y="8249"/>
              <a:chExt cx="276" cy="168"/>
            </a:xfrm>
          </p:grpSpPr>
          <p:sp>
            <p:nvSpPr>
              <p:cNvPr id="17551" name="Rectangle 224"/>
              <p:cNvSpPr>
                <a:spLocks noChangeArrowheads="1"/>
              </p:cNvSpPr>
              <p:nvPr/>
            </p:nvSpPr>
            <p:spPr bwMode="auto">
              <a:xfrm>
                <a:off x="3329" y="8403"/>
                <a:ext cx="2" cy="14"/>
              </a:xfrm>
              <a:prstGeom prst="rect">
                <a:avLst/>
              </a:prstGeom>
              <a:solidFill>
                <a:srgbClr val="009AD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52" name="Freeform 225"/>
              <p:cNvSpPr>
                <a:spLocks/>
              </p:cNvSpPr>
              <p:nvPr/>
            </p:nvSpPr>
            <p:spPr bwMode="auto">
              <a:xfrm>
                <a:off x="3199" y="8256"/>
                <a:ext cx="262" cy="145"/>
              </a:xfrm>
              <a:custGeom>
                <a:avLst/>
                <a:gdLst>
                  <a:gd name="T0" fmla="*/ 262 w 262"/>
                  <a:gd name="T1" fmla="*/ 126 h 145"/>
                  <a:gd name="T2" fmla="*/ 261 w 262"/>
                  <a:gd name="T3" fmla="*/ 130 h 145"/>
                  <a:gd name="T4" fmla="*/ 259 w 262"/>
                  <a:gd name="T5" fmla="*/ 134 h 145"/>
                  <a:gd name="T6" fmla="*/ 257 w 262"/>
                  <a:gd name="T7" fmla="*/ 137 h 145"/>
                  <a:gd name="T8" fmla="*/ 255 w 262"/>
                  <a:gd name="T9" fmla="*/ 140 h 145"/>
                  <a:gd name="T10" fmla="*/ 252 w 262"/>
                  <a:gd name="T11" fmla="*/ 142 h 145"/>
                  <a:gd name="T12" fmla="*/ 249 w 262"/>
                  <a:gd name="T13" fmla="*/ 144 h 145"/>
                  <a:gd name="T14" fmla="*/ 246 w 262"/>
                  <a:gd name="T15" fmla="*/ 145 h 145"/>
                  <a:gd name="T16" fmla="*/ 18 w 262"/>
                  <a:gd name="T17" fmla="*/ 145 h 145"/>
                  <a:gd name="T18" fmla="*/ 15 w 262"/>
                  <a:gd name="T19" fmla="*/ 145 h 145"/>
                  <a:gd name="T20" fmla="*/ 11 w 262"/>
                  <a:gd name="T21" fmla="*/ 143 h 145"/>
                  <a:gd name="T22" fmla="*/ 7 w 262"/>
                  <a:gd name="T23" fmla="*/ 141 h 145"/>
                  <a:gd name="T24" fmla="*/ 5 w 262"/>
                  <a:gd name="T25" fmla="*/ 139 h 145"/>
                  <a:gd name="T26" fmla="*/ 3 w 262"/>
                  <a:gd name="T27" fmla="*/ 136 h 145"/>
                  <a:gd name="T28" fmla="*/ 1 w 262"/>
                  <a:gd name="T29" fmla="*/ 132 h 145"/>
                  <a:gd name="T30" fmla="*/ 0 w 262"/>
                  <a:gd name="T31" fmla="*/ 128 h 145"/>
                  <a:gd name="T32" fmla="*/ 0 w 262"/>
                  <a:gd name="T33" fmla="*/ 124 h 145"/>
                  <a:gd name="T34" fmla="*/ 0 w 262"/>
                  <a:gd name="T35" fmla="*/ 19 h 145"/>
                  <a:gd name="T36" fmla="*/ 1 w 262"/>
                  <a:gd name="T37" fmla="*/ 15 h 145"/>
                  <a:gd name="T38" fmla="*/ 2 w 262"/>
                  <a:gd name="T39" fmla="*/ 11 h 145"/>
                  <a:gd name="T40" fmla="*/ 4 w 262"/>
                  <a:gd name="T41" fmla="*/ 8 h 145"/>
                  <a:gd name="T42" fmla="*/ 6 w 262"/>
                  <a:gd name="T43" fmla="*/ 5 h 145"/>
                  <a:gd name="T44" fmla="*/ 10 w 262"/>
                  <a:gd name="T45" fmla="*/ 3 h 145"/>
                  <a:gd name="T46" fmla="*/ 13 w 262"/>
                  <a:gd name="T47" fmla="*/ 1 h 145"/>
                  <a:gd name="T48" fmla="*/ 16 w 262"/>
                  <a:gd name="T49" fmla="*/ 0 h 145"/>
                  <a:gd name="T50" fmla="*/ 244 w 262"/>
                  <a:gd name="T51" fmla="*/ 0 h 145"/>
                  <a:gd name="T52" fmla="*/ 248 w 262"/>
                  <a:gd name="T53" fmla="*/ 1 h 145"/>
                  <a:gd name="T54" fmla="*/ 251 w 262"/>
                  <a:gd name="T55" fmla="*/ 2 h 145"/>
                  <a:gd name="T56" fmla="*/ 253 w 262"/>
                  <a:gd name="T57" fmla="*/ 4 h 145"/>
                  <a:gd name="T58" fmla="*/ 256 w 262"/>
                  <a:gd name="T59" fmla="*/ 6 h 145"/>
                  <a:gd name="T60" fmla="*/ 258 w 262"/>
                  <a:gd name="T61" fmla="*/ 9 h 145"/>
                  <a:gd name="T62" fmla="*/ 261 w 262"/>
                  <a:gd name="T63" fmla="*/ 13 h 145"/>
                  <a:gd name="T64" fmla="*/ 262 w 262"/>
                  <a:gd name="T65" fmla="*/ 17 h 145"/>
                  <a:gd name="T66" fmla="*/ 262 w 262"/>
                  <a:gd name="T67" fmla="*/ 21 h 14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62"/>
                  <a:gd name="T103" fmla="*/ 0 h 145"/>
                  <a:gd name="T104" fmla="*/ 262 w 262"/>
                  <a:gd name="T105" fmla="*/ 145 h 14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62" h="145">
                    <a:moveTo>
                      <a:pt x="262" y="124"/>
                    </a:moveTo>
                    <a:lnTo>
                      <a:pt x="262" y="126"/>
                    </a:lnTo>
                    <a:lnTo>
                      <a:pt x="262" y="128"/>
                    </a:lnTo>
                    <a:lnTo>
                      <a:pt x="261" y="130"/>
                    </a:lnTo>
                    <a:lnTo>
                      <a:pt x="261" y="132"/>
                    </a:lnTo>
                    <a:lnTo>
                      <a:pt x="259" y="134"/>
                    </a:lnTo>
                    <a:lnTo>
                      <a:pt x="258" y="136"/>
                    </a:lnTo>
                    <a:lnTo>
                      <a:pt x="257" y="137"/>
                    </a:lnTo>
                    <a:lnTo>
                      <a:pt x="256" y="139"/>
                    </a:lnTo>
                    <a:lnTo>
                      <a:pt x="255" y="140"/>
                    </a:lnTo>
                    <a:lnTo>
                      <a:pt x="253" y="141"/>
                    </a:lnTo>
                    <a:lnTo>
                      <a:pt x="252" y="142"/>
                    </a:lnTo>
                    <a:lnTo>
                      <a:pt x="251" y="143"/>
                    </a:lnTo>
                    <a:lnTo>
                      <a:pt x="249" y="144"/>
                    </a:lnTo>
                    <a:lnTo>
                      <a:pt x="248" y="145"/>
                    </a:lnTo>
                    <a:lnTo>
                      <a:pt x="246" y="145"/>
                    </a:lnTo>
                    <a:lnTo>
                      <a:pt x="244" y="145"/>
                    </a:lnTo>
                    <a:lnTo>
                      <a:pt x="18" y="145"/>
                    </a:lnTo>
                    <a:lnTo>
                      <a:pt x="16" y="145"/>
                    </a:lnTo>
                    <a:lnTo>
                      <a:pt x="15" y="145"/>
                    </a:lnTo>
                    <a:lnTo>
                      <a:pt x="13" y="144"/>
                    </a:lnTo>
                    <a:lnTo>
                      <a:pt x="11" y="143"/>
                    </a:lnTo>
                    <a:lnTo>
                      <a:pt x="10" y="142"/>
                    </a:lnTo>
                    <a:lnTo>
                      <a:pt x="7" y="141"/>
                    </a:lnTo>
                    <a:lnTo>
                      <a:pt x="6" y="140"/>
                    </a:lnTo>
                    <a:lnTo>
                      <a:pt x="5" y="139"/>
                    </a:lnTo>
                    <a:lnTo>
                      <a:pt x="4" y="137"/>
                    </a:lnTo>
                    <a:lnTo>
                      <a:pt x="3" y="136"/>
                    </a:lnTo>
                    <a:lnTo>
                      <a:pt x="2" y="134"/>
                    </a:lnTo>
                    <a:lnTo>
                      <a:pt x="1" y="132"/>
                    </a:lnTo>
                    <a:lnTo>
                      <a:pt x="1" y="130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4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1" y="15"/>
                    </a:lnTo>
                    <a:lnTo>
                      <a:pt x="1" y="13"/>
                    </a:lnTo>
                    <a:lnTo>
                      <a:pt x="2" y="11"/>
                    </a:lnTo>
                    <a:lnTo>
                      <a:pt x="3" y="9"/>
                    </a:lnTo>
                    <a:lnTo>
                      <a:pt x="4" y="8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10" y="3"/>
                    </a:lnTo>
                    <a:lnTo>
                      <a:pt x="11" y="2"/>
                    </a:lnTo>
                    <a:lnTo>
                      <a:pt x="13" y="1"/>
                    </a:lnTo>
                    <a:lnTo>
                      <a:pt x="15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44" y="0"/>
                    </a:lnTo>
                    <a:lnTo>
                      <a:pt x="246" y="0"/>
                    </a:lnTo>
                    <a:lnTo>
                      <a:pt x="248" y="1"/>
                    </a:lnTo>
                    <a:lnTo>
                      <a:pt x="249" y="1"/>
                    </a:lnTo>
                    <a:lnTo>
                      <a:pt x="251" y="2"/>
                    </a:lnTo>
                    <a:lnTo>
                      <a:pt x="252" y="3"/>
                    </a:lnTo>
                    <a:lnTo>
                      <a:pt x="253" y="4"/>
                    </a:lnTo>
                    <a:lnTo>
                      <a:pt x="255" y="5"/>
                    </a:lnTo>
                    <a:lnTo>
                      <a:pt x="256" y="6"/>
                    </a:lnTo>
                    <a:lnTo>
                      <a:pt x="257" y="8"/>
                    </a:lnTo>
                    <a:lnTo>
                      <a:pt x="258" y="9"/>
                    </a:lnTo>
                    <a:lnTo>
                      <a:pt x="259" y="11"/>
                    </a:lnTo>
                    <a:lnTo>
                      <a:pt x="261" y="13"/>
                    </a:lnTo>
                    <a:lnTo>
                      <a:pt x="261" y="15"/>
                    </a:lnTo>
                    <a:lnTo>
                      <a:pt x="262" y="17"/>
                    </a:lnTo>
                    <a:lnTo>
                      <a:pt x="262" y="19"/>
                    </a:lnTo>
                    <a:lnTo>
                      <a:pt x="262" y="21"/>
                    </a:lnTo>
                    <a:lnTo>
                      <a:pt x="262" y="124"/>
                    </a:lnTo>
                    <a:close/>
                  </a:path>
                </a:pathLst>
              </a:custGeom>
              <a:solidFill>
                <a:srgbClr val="FFFEE6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53" name="Freeform 226"/>
              <p:cNvSpPr>
                <a:spLocks/>
              </p:cNvSpPr>
              <p:nvPr/>
            </p:nvSpPr>
            <p:spPr bwMode="auto">
              <a:xfrm>
                <a:off x="3192" y="8249"/>
                <a:ext cx="276" cy="159"/>
              </a:xfrm>
              <a:custGeom>
                <a:avLst/>
                <a:gdLst>
                  <a:gd name="T0" fmla="*/ 262 w 276"/>
                  <a:gd name="T1" fmla="*/ 132 h 159"/>
                  <a:gd name="T2" fmla="*/ 268 w 276"/>
                  <a:gd name="T3" fmla="*/ 139 h 159"/>
                  <a:gd name="T4" fmla="*/ 260 w 276"/>
                  <a:gd name="T5" fmla="*/ 138 h 159"/>
                  <a:gd name="T6" fmla="*/ 258 w 276"/>
                  <a:gd name="T7" fmla="*/ 141 h 159"/>
                  <a:gd name="T8" fmla="*/ 254 w 276"/>
                  <a:gd name="T9" fmla="*/ 144 h 159"/>
                  <a:gd name="T10" fmla="*/ 250 w 276"/>
                  <a:gd name="T11" fmla="*/ 147 h 159"/>
                  <a:gd name="T12" fmla="*/ 251 w 276"/>
                  <a:gd name="T13" fmla="*/ 145 h 159"/>
                  <a:gd name="T14" fmla="*/ 23 w 276"/>
                  <a:gd name="T15" fmla="*/ 145 h 159"/>
                  <a:gd name="T16" fmla="*/ 18 w 276"/>
                  <a:gd name="T17" fmla="*/ 142 h 159"/>
                  <a:gd name="T18" fmla="*/ 19 w 276"/>
                  <a:gd name="T19" fmla="*/ 143 h 159"/>
                  <a:gd name="T20" fmla="*/ 17 w 276"/>
                  <a:gd name="T21" fmla="*/ 140 h 159"/>
                  <a:gd name="T22" fmla="*/ 16 w 276"/>
                  <a:gd name="T23" fmla="*/ 137 h 159"/>
                  <a:gd name="T24" fmla="*/ 14 w 276"/>
                  <a:gd name="T25" fmla="*/ 133 h 159"/>
                  <a:gd name="T26" fmla="*/ 13 w 276"/>
                  <a:gd name="T27" fmla="*/ 27 h 159"/>
                  <a:gd name="T28" fmla="*/ 8 w 276"/>
                  <a:gd name="T29" fmla="*/ 20 h 159"/>
                  <a:gd name="T30" fmla="*/ 16 w 276"/>
                  <a:gd name="T31" fmla="*/ 21 h 159"/>
                  <a:gd name="T32" fmla="*/ 18 w 276"/>
                  <a:gd name="T33" fmla="*/ 18 h 159"/>
                  <a:gd name="T34" fmla="*/ 22 w 276"/>
                  <a:gd name="T35" fmla="*/ 15 h 159"/>
                  <a:gd name="T36" fmla="*/ 20 w 276"/>
                  <a:gd name="T37" fmla="*/ 15 h 159"/>
                  <a:gd name="T38" fmla="*/ 23 w 276"/>
                  <a:gd name="T39" fmla="*/ 7 h 159"/>
                  <a:gd name="T40" fmla="*/ 253 w 276"/>
                  <a:gd name="T41" fmla="*/ 14 h 159"/>
                  <a:gd name="T42" fmla="*/ 256 w 276"/>
                  <a:gd name="T43" fmla="*/ 15 h 159"/>
                  <a:gd name="T44" fmla="*/ 254 w 276"/>
                  <a:gd name="T45" fmla="*/ 15 h 159"/>
                  <a:gd name="T46" fmla="*/ 258 w 276"/>
                  <a:gd name="T47" fmla="*/ 18 h 159"/>
                  <a:gd name="T48" fmla="*/ 260 w 276"/>
                  <a:gd name="T49" fmla="*/ 21 h 159"/>
                  <a:gd name="T50" fmla="*/ 260 w 276"/>
                  <a:gd name="T51" fmla="*/ 20 h 159"/>
                  <a:gd name="T52" fmla="*/ 269 w 276"/>
                  <a:gd name="T53" fmla="*/ 24 h 159"/>
                  <a:gd name="T54" fmla="*/ 276 w 276"/>
                  <a:gd name="T55" fmla="*/ 28 h 159"/>
                  <a:gd name="T56" fmla="*/ 274 w 276"/>
                  <a:gd name="T57" fmla="*/ 19 h 159"/>
                  <a:gd name="T58" fmla="*/ 274 w 276"/>
                  <a:gd name="T59" fmla="*/ 17 h 159"/>
                  <a:gd name="T60" fmla="*/ 264 w 276"/>
                  <a:gd name="T61" fmla="*/ 15 h 159"/>
                  <a:gd name="T62" fmla="*/ 265 w 276"/>
                  <a:gd name="T63" fmla="*/ 6 h 159"/>
                  <a:gd name="T64" fmla="*/ 261 w 276"/>
                  <a:gd name="T65" fmla="*/ 3 h 159"/>
                  <a:gd name="T66" fmla="*/ 258 w 276"/>
                  <a:gd name="T67" fmla="*/ 2 h 159"/>
                  <a:gd name="T68" fmla="*/ 23 w 276"/>
                  <a:gd name="T69" fmla="*/ 0 h 159"/>
                  <a:gd name="T70" fmla="*/ 19 w 276"/>
                  <a:gd name="T71" fmla="*/ 2 h 159"/>
                  <a:gd name="T72" fmla="*/ 17 w 276"/>
                  <a:gd name="T73" fmla="*/ 2 h 159"/>
                  <a:gd name="T74" fmla="*/ 11 w 276"/>
                  <a:gd name="T75" fmla="*/ 5 h 159"/>
                  <a:gd name="T76" fmla="*/ 5 w 276"/>
                  <a:gd name="T77" fmla="*/ 12 h 159"/>
                  <a:gd name="T78" fmla="*/ 3 w 276"/>
                  <a:gd name="T79" fmla="*/ 15 h 159"/>
                  <a:gd name="T80" fmla="*/ 8 w 276"/>
                  <a:gd name="T81" fmla="*/ 22 h 159"/>
                  <a:gd name="T82" fmla="*/ 0 w 276"/>
                  <a:gd name="T83" fmla="*/ 26 h 159"/>
                  <a:gd name="T84" fmla="*/ 1 w 276"/>
                  <a:gd name="T85" fmla="*/ 138 h 159"/>
                  <a:gd name="T86" fmla="*/ 1 w 276"/>
                  <a:gd name="T87" fmla="*/ 139 h 159"/>
                  <a:gd name="T88" fmla="*/ 5 w 276"/>
                  <a:gd name="T89" fmla="*/ 148 h 159"/>
                  <a:gd name="T90" fmla="*/ 7 w 276"/>
                  <a:gd name="T91" fmla="*/ 151 h 159"/>
                  <a:gd name="T92" fmla="*/ 11 w 276"/>
                  <a:gd name="T93" fmla="*/ 154 h 159"/>
                  <a:gd name="T94" fmla="*/ 22 w 276"/>
                  <a:gd name="T95" fmla="*/ 159 h 159"/>
                  <a:gd name="T96" fmla="*/ 255 w 276"/>
                  <a:gd name="T97" fmla="*/ 159 h 159"/>
                  <a:gd name="T98" fmla="*/ 261 w 276"/>
                  <a:gd name="T99" fmla="*/ 156 h 159"/>
                  <a:gd name="T100" fmla="*/ 265 w 276"/>
                  <a:gd name="T101" fmla="*/ 153 h 159"/>
                  <a:gd name="T102" fmla="*/ 264 w 276"/>
                  <a:gd name="T103" fmla="*/ 144 h 159"/>
                  <a:gd name="T104" fmla="*/ 274 w 276"/>
                  <a:gd name="T105" fmla="*/ 142 h 159"/>
                  <a:gd name="T106" fmla="*/ 274 w 276"/>
                  <a:gd name="T107" fmla="*/ 140 h 159"/>
                  <a:gd name="T108" fmla="*/ 276 w 276"/>
                  <a:gd name="T109" fmla="*/ 131 h 15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76"/>
                  <a:gd name="T166" fmla="*/ 0 h 159"/>
                  <a:gd name="T167" fmla="*/ 276 w 276"/>
                  <a:gd name="T168" fmla="*/ 159 h 15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76" h="159">
                    <a:moveTo>
                      <a:pt x="276" y="131"/>
                    </a:moveTo>
                    <a:lnTo>
                      <a:pt x="261" y="131"/>
                    </a:lnTo>
                    <a:lnTo>
                      <a:pt x="261" y="133"/>
                    </a:lnTo>
                    <a:lnTo>
                      <a:pt x="261" y="135"/>
                    </a:lnTo>
                    <a:lnTo>
                      <a:pt x="269" y="135"/>
                    </a:lnTo>
                    <a:lnTo>
                      <a:pt x="262" y="132"/>
                    </a:lnTo>
                    <a:lnTo>
                      <a:pt x="261" y="134"/>
                    </a:lnTo>
                    <a:lnTo>
                      <a:pt x="260" y="137"/>
                    </a:lnTo>
                    <a:lnTo>
                      <a:pt x="260" y="139"/>
                    </a:lnTo>
                    <a:lnTo>
                      <a:pt x="268" y="139"/>
                    </a:lnTo>
                    <a:lnTo>
                      <a:pt x="261" y="136"/>
                    </a:lnTo>
                    <a:lnTo>
                      <a:pt x="260" y="138"/>
                    </a:lnTo>
                    <a:lnTo>
                      <a:pt x="259" y="140"/>
                    </a:lnTo>
                    <a:lnTo>
                      <a:pt x="265" y="143"/>
                    </a:lnTo>
                    <a:lnTo>
                      <a:pt x="260" y="138"/>
                    </a:lnTo>
                    <a:lnTo>
                      <a:pt x="259" y="139"/>
                    </a:lnTo>
                    <a:lnTo>
                      <a:pt x="258" y="141"/>
                    </a:lnTo>
                    <a:lnTo>
                      <a:pt x="257" y="143"/>
                    </a:lnTo>
                    <a:lnTo>
                      <a:pt x="263" y="146"/>
                    </a:lnTo>
                    <a:lnTo>
                      <a:pt x="258" y="141"/>
                    </a:lnTo>
                    <a:lnTo>
                      <a:pt x="257" y="142"/>
                    </a:lnTo>
                    <a:lnTo>
                      <a:pt x="262" y="147"/>
                    </a:lnTo>
                    <a:lnTo>
                      <a:pt x="259" y="141"/>
                    </a:lnTo>
                    <a:lnTo>
                      <a:pt x="257" y="142"/>
                    </a:lnTo>
                    <a:lnTo>
                      <a:pt x="255" y="143"/>
                    </a:lnTo>
                    <a:lnTo>
                      <a:pt x="254" y="144"/>
                    </a:lnTo>
                    <a:lnTo>
                      <a:pt x="253" y="145"/>
                    </a:lnTo>
                    <a:lnTo>
                      <a:pt x="258" y="150"/>
                    </a:lnTo>
                    <a:lnTo>
                      <a:pt x="255" y="144"/>
                    </a:lnTo>
                    <a:lnTo>
                      <a:pt x="253" y="145"/>
                    </a:lnTo>
                    <a:lnTo>
                      <a:pt x="251" y="146"/>
                    </a:lnTo>
                    <a:lnTo>
                      <a:pt x="250" y="147"/>
                    </a:lnTo>
                    <a:lnTo>
                      <a:pt x="255" y="152"/>
                    </a:lnTo>
                    <a:lnTo>
                      <a:pt x="255" y="145"/>
                    </a:lnTo>
                    <a:lnTo>
                      <a:pt x="252" y="146"/>
                    </a:lnTo>
                    <a:lnTo>
                      <a:pt x="255" y="145"/>
                    </a:lnTo>
                    <a:lnTo>
                      <a:pt x="253" y="145"/>
                    </a:lnTo>
                    <a:lnTo>
                      <a:pt x="251" y="145"/>
                    </a:lnTo>
                    <a:lnTo>
                      <a:pt x="25" y="145"/>
                    </a:lnTo>
                    <a:lnTo>
                      <a:pt x="23" y="145"/>
                    </a:lnTo>
                    <a:lnTo>
                      <a:pt x="22" y="145"/>
                    </a:lnTo>
                    <a:lnTo>
                      <a:pt x="22" y="152"/>
                    </a:lnTo>
                    <a:lnTo>
                      <a:pt x="25" y="146"/>
                    </a:lnTo>
                    <a:lnTo>
                      <a:pt x="23" y="145"/>
                    </a:lnTo>
                    <a:lnTo>
                      <a:pt x="21" y="144"/>
                    </a:lnTo>
                    <a:lnTo>
                      <a:pt x="18" y="150"/>
                    </a:lnTo>
                    <a:lnTo>
                      <a:pt x="23" y="145"/>
                    </a:lnTo>
                    <a:lnTo>
                      <a:pt x="22" y="144"/>
                    </a:lnTo>
                    <a:lnTo>
                      <a:pt x="20" y="143"/>
                    </a:lnTo>
                    <a:lnTo>
                      <a:pt x="18" y="142"/>
                    </a:lnTo>
                    <a:lnTo>
                      <a:pt x="14" y="148"/>
                    </a:lnTo>
                    <a:lnTo>
                      <a:pt x="20" y="143"/>
                    </a:lnTo>
                    <a:lnTo>
                      <a:pt x="19" y="142"/>
                    </a:lnTo>
                    <a:lnTo>
                      <a:pt x="18" y="141"/>
                    </a:lnTo>
                    <a:lnTo>
                      <a:pt x="12" y="146"/>
                    </a:lnTo>
                    <a:lnTo>
                      <a:pt x="19" y="143"/>
                    </a:lnTo>
                    <a:lnTo>
                      <a:pt x="18" y="141"/>
                    </a:lnTo>
                    <a:lnTo>
                      <a:pt x="17" y="139"/>
                    </a:lnTo>
                    <a:lnTo>
                      <a:pt x="16" y="138"/>
                    </a:lnTo>
                    <a:lnTo>
                      <a:pt x="10" y="143"/>
                    </a:lnTo>
                    <a:lnTo>
                      <a:pt x="17" y="140"/>
                    </a:lnTo>
                    <a:lnTo>
                      <a:pt x="16" y="138"/>
                    </a:lnTo>
                    <a:lnTo>
                      <a:pt x="14" y="136"/>
                    </a:lnTo>
                    <a:lnTo>
                      <a:pt x="8" y="139"/>
                    </a:lnTo>
                    <a:lnTo>
                      <a:pt x="16" y="139"/>
                    </a:lnTo>
                    <a:lnTo>
                      <a:pt x="16" y="137"/>
                    </a:lnTo>
                    <a:lnTo>
                      <a:pt x="14" y="134"/>
                    </a:lnTo>
                    <a:lnTo>
                      <a:pt x="13" y="132"/>
                    </a:lnTo>
                    <a:lnTo>
                      <a:pt x="7" y="135"/>
                    </a:lnTo>
                    <a:lnTo>
                      <a:pt x="14" y="135"/>
                    </a:lnTo>
                    <a:lnTo>
                      <a:pt x="14" y="133"/>
                    </a:lnTo>
                    <a:lnTo>
                      <a:pt x="14" y="131"/>
                    </a:lnTo>
                    <a:lnTo>
                      <a:pt x="14" y="28"/>
                    </a:lnTo>
                    <a:lnTo>
                      <a:pt x="14" y="26"/>
                    </a:lnTo>
                    <a:lnTo>
                      <a:pt x="14" y="24"/>
                    </a:lnTo>
                    <a:lnTo>
                      <a:pt x="7" y="24"/>
                    </a:lnTo>
                    <a:lnTo>
                      <a:pt x="13" y="27"/>
                    </a:lnTo>
                    <a:lnTo>
                      <a:pt x="14" y="25"/>
                    </a:lnTo>
                    <a:lnTo>
                      <a:pt x="16" y="22"/>
                    </a:lnTo>
                    <a:lnTo>
                      <a:pt x="16" y="20"/>
                    </a:lnTo>
                    <a:lnTo>
                      <a:pt x="8" y="20"/>
                    </a:lnTo>
                    <a:lnTo>
                      <a:pt x="14" y="23"/>
                    </a:lnTo>
                    <a:lnTo>
                      <a:pt x="16" y="21"/>
                    </a:lnTo>
                    <a:lnTo>
                      <a:pt x="17" y="19"/>
                    </a:lnTo>
                    <a:lnTo>
                      <a:pt x="10" y="16"/>
                    </a:lnTo>
                    <a:lnTo>
                      <a:pt x="16" y="21"/>
                    </a:lnTo>
                    <a:lnTo>
                      <a:pt x="17" y="20"/>
                    </a:lnTo>
                    <a:lnTo>
                      <a:pt x="18" y="18"/>
                    </a:lnTo>
                    <a:lnTo>
                      <a:pt x="19" y="16"/>
                    </a:lnTo>
                    <a:lnTo>
                      <a:pt x="12" y="13"/>
                    </a:lnTo>
                    <a:lnTo>
                      <a:pt x="18" y="18"/>
                    </a:lnTo>
                    <a:lnTo>
                      <a:pt x="19" y="17"/>
                    </a:lnTo>
                    <a:lnTo>
                      <a:pt x="20" y="16"/>
                    </a:lnTo>
                    <a:lnTo>
                      <a:pt x="14" y="11"/>
                    </a:lnTo>
                    <a:lnTo>
                      <a:pt x="18" y="17"/>
                    </a:lnTo>
                    <a:lnTo>
                      <a:pt x="20" y="16"/>
                    </a:lnTo>
                    <a:lnTo>
                      <a:pt x="22" y="15"/>
                    </a:lnTo>
                    <a:lnTo>
                      <a:pt x="23" y="14"/>
                    </a:lnTo>
                    <a:lnTo>
                      <a:pt x="18" y="9"/>
                    </a:lnTo>
                    <a:lnTo>
                      <a:pt x="21" y="15"/>
                    </a:lnTo>
                    <a:lnTo>
                      <a:pt x="23" y="14"/>
                    </a:lnTo>
                    <a:lnTo>
                      <a:pt x="20" y="8"/>
                    </a:lnTo>
                    <a:lnTo>
                      <a:pt x="20" y="15"/>
                    </a:lnTo>
                    <a:lnTo>
                      <a:pt x="22" y="15"/>
                    </a:lnTo>
                    <a:lnTo>
                      <a:pt x="25" y="14"/>
                    </a:lnTo>
                    <a:lnTo>
                      <a:pt x="27" y="13"/>
                    </a:lnTo>
                    <a:lnTo>
                      <a:pt x="28" y="12"/>
                    </a:lnTo>
                    <a:lnTo>
                      <a:pt x="23" y="7"/>
                    </a:lnTo>
                    <a:lnTo>
                      <a:pt x="23" y="14"/>
                    </a:lnTo>
                    <a:lnTo>
                      <a:pt x="26" y="13"/>
                    </a:lnTo>
                    <a:lnTo>
                      <a:pt x="23" y="14"/>
                    </a:lnTo>
                    <a:lnTo>
                      <a:pt x="25" y="14"/>
                    </a:lnTo>
                    <a:lnTo>
                      <a:pt x="251" y="14"/>
                    </a:lnTo>
                    <a:lnTo>
                      <a:pt x="253" y="14"/>
                    </a:lnTo>
                    <a:lnTo>
                      <a:pt x="253" y="7"/>
                    </a:lnTo>
                    <a:lnTo>
                      <a:pt x="250" y="13"/>
                    </a:lnTo>
                    <a:lnTo>
                      <a:pt x="252" y="14"/>
                    </a:lnTo>
                    <a:lnTo>
                      <a:pt x="255" y="15"/>
                    </a:lnTo>
                    <a:lnTo>
                      <a:pt x="256" y="15"/>
                    </a:lnTo>
                    <a:lnTo>
                      <a:pt x="256" y="8"/>
                    </a:lnTo>
                    <a:lnTo>
                      <a:pt x="253" y="14"/>
                    </a:lnTo>
                    <a:lnTo>
                      <a:pt x="255" y="15"/>
                    </a:lnTo>
                    <a:lnTo>
                      <a:pt x="258" y="9"/>
                    </a:lnTo>
                    <a:lnTo>
                      <a:pt x="253" y="14"/>
                    </a:lnTo>
                    <a:lnTo>
                      <a:pt x="254" y="15"/>
                    </a:lnTo>
                    <a:lnTo>
                      <a:pt x="255" y="16"/>
                    </a:lnTo>
                    <a:lnTo>
                      <a:pt x="257" y="17"/>
                    </a:lnTo>
                    <a:lnTo>
                      <a:pt x="259" y="18"/>
                    </a:lnTo>
                    <a:lnTo>
                      <a:pt x="262" y="12"/>
                    </a:lnTo>
                    <a:lnTo>
                      <a:pt x="257" y="17"/>
                    </a:lnTo>
                    <a:lnTo>
                      <a:pt x="258" y="18"/>
                    </a:lnTo>
                    <a:lnTo>
                      <a:pt x="263" y="13"/>
                    </a:lnTo>
                    <a:lnTo>
                      <a:pt x="257" y="16"/>
                    </a:lnTo>
                    <a:lnTo>
                      <a:pt x="258" y="18"/>
                    </a:lnTo>
                    <a:lnTo>
                      <a:pt x="259" y="20"/>
                    </a:lnTo>
                    <a:lnTo>
                      <a:pt x="260" y="21"/>
                    </a:lnTo>
                    <a:lnTo>
                      <a:pt x="265" y="16"/>
                    </a:lnTo>
                    <a:lnTo>
                      <a:pt x="259" y="19"/>
                    </a:lnTo>
                    <a:lnTo>
                      <a:pt x="260" y="21"/>
                    </a:lnTo>
                    <a:lnTo>
                      <a:pt x="261" y="23"/>
                    </a:lnTo>
                    <a:lnTo>
                      <a:pt x="268" y="20"/>
                    </a:lnTo>
                    <a:lnTo>
                      <a:pt x="260" y="20"/>
                    </a:lnTo>
                    <a:lnTo>
                      <a:pt x="260" y="22"/>
                    </a:lnTo>
                    <a:lnTo>
                      <a:pt x="261" y="25"/>
                    </a:lnTo>
                    <a:lnTo>
                      <a:pt x="262" y="27"/>
                    </a:lnTo>
                    <a:lnTo>
                      <a:pt x="269" y="24"/>
                    </a:lnTo>
                    <a:lnTo>
                      <a:pt x="261" y="24"/>
                    </a:lnTo>
                    <a:lnTo>
                      <a:pt x="261" y="26"/>
                    </a:lnTo>
                    <a:lnTo>
                      <a:pt x="261" y="28"/>
                    </a:lnTo>
                    <a:lnTo>
                      <a:pt x="261" y="131"/>
                    </a:lnTo>
                    <a:lnTo>
                      <a:pt x="276" y="131"/>
                    </a:lnTo>
                    <a:lnTo>
                      <a:pt x="276" y="28"/>
                    </a:lnTo>
                    <a:lnTo>
                      <a:pt x="276" y="26"/>
                    </a:lnTo>
                    <a:lnTo>
                      <a:pt x="276" y="24"/>
                    </a:lnTo>
                    <a:lnTo>
                      <a:pt x="275" y="21"/>
                    </a:lnTo>
                    <a:lnTo>
                      <a:pt x="274" y="19"/>
                    </a:lnTo>
                    <a:lnTo>
                      <a:pt x="268" y="22"/>
                    </a:lnTo>
                    <a:lnTo>
                      <a:pt x="275" y="22"/>
                    </a:lnTo>
                    <a:lnTo>
                      <a:pt x="275" y="20"/>
                    </a:lnTo>
                    <a:lnTo>
                      <a:pt x="274" y="17"/>
                    </a:lnTo>
                    <a:lnTo>
                      <a:pt x="273" y="15"/>
                    </a:lnTo>
                    <a:lnTo>
                      <a:pt x="272" y="13"/>
                    </a:lnTo>
                    <a:lnTo>
                      <a:pt x="271" y="11"/>
                    </a:lnTo>
                    <a:lnTo>
                      <a:pt x="270" y="10"/>
                    </a:lnTo>
                    <a:lnTo>
                      <a:pt x="264" y="15"/>
                    </a:lnTo>
                    <a:lnTo>
                      <a:pt x="271" y="12"/>
                    </a:lnTo>
                    <a:lnTo>
                      <a:pt x="270" y="10"/>
                    </a:lnTo>
                    <a:lnTo>
                      <a:pt x="269" y="8"/>
                    </a:lnTo>
                    <a:lnTo>
                      <a:pt x="268" y="7"/>
                    </a:lnTo>
                    <a:lnTo>
                      <a:pt x="265" y="6"/>
                    </a:lnTo>
                    <a:lnTo>
                      <a:pt x="263" y="5"/>
                    </a:lnTo>
                    <a:lnTo>
                      <a:pt x="260" y="11"/>
                    </a:lnTo>
                    <a:lnTo>
                      <a:pt x="265" y="6"/>
                    </a:lnTo>
                    <a:lnTo>
                      <a:pt x="264" y="5"/>
                    </a:lnTo>
                    <a:lnTo>
                      <a:pt x="263" y="4"/>
                    </a:lnTo>
                    <a:lnTo>
                      <a:pt x="261" y="3"/>
                    </a:lnTo>
                    <a:lnTo>
                      <a:pt x="259" y="2"/>
                    </a:lnTo>
                    <a:lnTo>
                      <a:pt x="256" y="1"/>
                    </a:lnTo>
                    <a:lnTo>
                      <a:pt x="255" y="1"/>
                    </a:lnTo>
                    <a:lnTo>
                      <a:pt x="255" y="8"/>
                    </a:lnTo>
                    <a:lnTo>
                      <a:pt x="258" y="2"/>
                    </a:lnTo>
                    <a:lnTo>
                      <a:pt x="256" y="1"/>
                    </a:lnTo>
                    <a:lnTo>
                      <a:pt x="253" y="0"/>
                    </a:lnTo>
                    <a:lnTo>
                      <a:pt x="251" y="0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0" y="1"/>
                    </a:lnTo>
                    <a:lnTo>
                      <a:pt x="18" y="2"/>
                    </a:lnTo>
                    <a:lnTo>
                      <a:pt x="17" y="3"/>
                    </a:lnTo>
                    <a:lnTo>
                      <a:pt x="22" y="1"/>
                    </a:lnTo>
                    <a:lnTo>
                      <a:pt x="19" y="2"/>
                    </a:lnTo>
                    <a:lnTo>
                      <a:pt x="22" y="8"/>
                    </a:lnTo>
                    <a:lnTo>
                      <a:pt x="22" y="1"/>
                    </a:lnTo>
                    <a:lnTo>
                      <a:pt x="20" y="1"/>
                    </a:lnTo>
                    <a:lnTo>
                      <a:pt x="17" y="2"/>
                    </a:lnTo>
                    <a:lnTo>
                      <a:pt x="14" y="3"/>
                    </a:lnTo>
                    <a:lnTo>
                      <a:pt x="12" y="4"/>
                    </a:lnTo>
                    <a:lnTo>
                      <a:pt x="11" y="5"/>
                    </a:lnTo>
                    <a:lnTo>
                      <a:pt x="17" y="10"/>
                    </a:lnTo>
                    <a:lnTo>
                      <a:pt x="13" y="4"/>
                    </a:lnTo>
                    <a:lnTo>
                      <a:pt x="11" y="5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7" y="8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11" y="15"/>
                    </a:lnTo>
                    <a:lnTo>
                      <a:pt x="6" y="10"/>
                    </a:lnTo>
                    <a:lnTo>
                      <a:pt x="5" y="11"/>
                    </a:lnTo>
                    <a:lnTo>
                      <a:pt x="4" y="13"/>
                    </a:lnTo>
                    <a:lnTo>
                      <a:pt x="3" y="15"/>
                    </a:lnTo>
                    <a:lnTo>
                      <a:pt x="2" y="17"/>
                    </a:lnTo>
                    <a:lnTo>
                      <a:pt x="1" y="20"/>
                    </a:lnTo>
                    <a:lnTo>
                      <a:pt x="1" y="22"/>
                    </a:lnTo>
                    <a:lnTo>
                      <a:pt x="8" y="22"/>
                    </a:lnTo>
                    <a:lnTo>
                      <a:pt x="2" y="19"/>
                    </a:lnTo>
                    <a:lnTo>
                      <a:pt x="1" y="21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0" y="28"/>
                    </a:lnTo>
                    <a:lnTo>
                      <a:pt x="0" y="131"/>
                    </a:lnTo>
                    <a:lnTo>
                      <a:pt x="0" y="133"/>
                    </a:lnTo>
                    <a:lnTo>
                      <a:pt x="0" y="135"/>
                    </a:lnTo>
                    <a:lnTo>
                      <a:pt x="1" y="138"/>
                    </a:lnTo>
                    <a:lnTo>
                      <a:pt x="2" y="140"/>
                    </a:lnTo>
                    <a:lnTo>
                      <a:pt x="8" y="137"/>
                    </a:lnTo>
                    <a:lnTo>
                      <a:pt x="1" y="137"/>
                    </a:lnTo>
                    <a:lnTo>
                      <a:pt x="1" y="139"/>
                    </a:lnTo>
                    <a:lnTo>
                      <a:pt x="2" y="142"/>
                    </a:lnTo>
                    <a:lnTo>
                      <a:pt x="3" y="144"/>
                    </a:lnTo>
                    <a:lnTo>
                      <a:pt x="4" y="146"/>
                    </a:lnTo>
                    <a:lnTo>
                      <a:pt x="5" y="148"/>
                    </a:lnTo>
                    <a:lnTo>
                      <a:pt x="6" y="149"/>
                    </a:lnTo>
                    <a:lnTo>
                      <a:pt x="11" y="144"/>
                    </a:lnTo>
                    <a:lnTo>
                      <a:pt x="5" y="147"/>
                    </a:lnTo>
                    <a:lnTo>
                      <a:pt x="6" y="149"/>
                    </a:lnTo>
                    <a:lnTo>
                      <a:pt x="7" y="151"/>
                    </a:lnTo>
                    <a:lnTo>
                      <a:pt x="8" y="152"/>
                    </a:lnTo>
                    <a:lnTo>
                      <a:pt x="9" y="153"/>
                    </a:lnTo>
                    <a:lnTo>
                      <a:pt x="11" y="154"/>
                    </a:lnTo>
                    <a:lnTo>
                      <a:pt x="13" y="155"/>
                    </a:lnTo>
                    <a:lnTo>
                      <a:pt x="17" y="149"/>
                    </a:lnTo>
                    <a:lnTo>
                      <a:pt x="11" y="154"/>
                    </a:lnTo>
                    <a:lnTo>
                      <a:pt x="12" y="155"/>
                    </a:lnTo>
                    <a:lnTo>
                      <a:pt x="14" y="156"/>
                    </a:lnTo>
                    <a:lnTo>
                      <a:pt x="17" y="157"/>
                    </a:lnTo>
                    <a:lnTo>
                      <a:pt x="19" y="158"/>
                    </a:lnTo>
                    <a:lnTo>
                      <a:pt x="22" y="159"/>
                    </a:lnTo>
                    <a:lnTo>
                      <a:pt x="23" y="159"/>
                    </a:lnTo>
                    <a:lnTo>
                      <a:pt x="25" y="159"/>
                    </a:lnTo>
                    <a:lnTo>
                      <a:pt x="251" y="159"/>
                    </a:lnTo>
                    <a:lnTo>
                      <a:pt x="253" y="159"/>
                    </a:lnTo>
                    <a:lnTo>
                      <a:pt x="255" y="159"/>
                    </a:lnTo>
                    <a:lnTo>
                      <a:pt x="258" y="158"/>
                    </a:lnTo>
                    <a:lnTo>
                      <a:pt x="260" y="157"/>
                    </a:lnTo>
                    <a:lnTo>
                      <a:pt x="261" y="156"/>
                    </a:lnTo>
                    <a:lnTo>
                      <a:pt x="256" y="151"/>
                    </a:lnTo>
                    <a:lnTo>
                      <a:pt x="259" y="157"/>
                    </a:lnTo>
                    <a:lnTo>
                      <a:pt x="261" y="156"/>
                    </a:lnTo>
                    <a:lnTo>
                      <a:pt x="263" y="155"/>
                    </a:lnTo>
                    <a:lnTo>
                      <a:pt x="264" y="154"/>
                    </a:lnTo>
                    <a:lnTo>
                      <a:pt x="265" y="153"/>
                    </a:lnTo>
                    <a:lnTo>
                      <a:pt x="260" y="148"/>
                    </a:lnTo>
                    <a:lnTo>
                      <a:pt x="263" y="154"/>
                    </a:lnTo>
                    <a:lnTo>
                      <a:pt x="265" y="153"/>
                    </a:lnTo>
                    <a:lnTo>
                      <a:pt x="268" y="152"/>
                    </a:lnTo>
                    <a:lnTo>
                      <a:pt x="269" y="151"/>
                    </a:lnTo>
                    <a:lnTo>
                      <a:pt x="270" y="149"/>
                    </a:lnTo>
                    <a:lnTo>
                      <a:pt x="271" y="147"/>
                    </a:lnTo>
                    <a:lnTo>
                      <a:pt x="264" y="144"/>
                    </a:lnTo>
                    <a:lnTo>
                      <a:pt x="270" y="149"/>
                    </a:lnTo>
                    <a:lnTo>
                      <a:pt x="271" y="148"/>
                    </a:lnTo>
                    <a:lnTo>
                      <a:pt x="272" y="146"/>
                    </a:lnTo>
                    <a:lnTo>
                      <a:pt x="273" y="144"/>
                    </a:lnTo>
                    <a:lnTo>
                      <a:pt x="274" y="142"/>
                    </a:lnTo>
                    <a:lnTo>
                      <a:pt x="275" y="139"/>
                    </a:lnTo>
                    <a:lnTo>
                      <a:pt x="275" y="137"/>
                    </a:lnTo>
                    <a:lnTo>
                      <a:pt x="268" y="137"/>
                    </a:lnTo>
                    <a:lnTo>
                      <a:pt x="274" y="140"/>
                    </a:lnTo>
                    <a:lnTo>
                      <a:pt x="275" y="138"/>
                    </a:lnTo>
                    <a:lnTo>
                      <a:pt x="276" y="135"/>
                    </a:lnTo>
                    <a:lnTo>
                      <a:pt x="276" y="133"/>
                    </a:lnTo>
                    <a:lnTo>
                      <a:pt x="276" y="131"/>
                    </a:lnTo>
                    <a:close/>
                  </a:path>
                </a:pathLst>
              </a:custGeom>
              <a:solidFill>
                <a:srgbClr val="009AD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54" name="Freeform 227"/>
              <p:cNvSpPr>
                <a:spLocks/>
              </p:cNvSpPr>
              <p:nvPr/>
            </p:nvSpPr>
            <p:spPr bwMode="auto">
              <a:xfrm>
                <a:off x="3324" y="8329"/>
                <a:ext cx="59" cy="72"/>
              </a:xfrm>
              <a:custGeom>
                <a:avLst/>
                <a:gdLst>
                  <a:gd name="T0" fmla="*/ 0 w 59"/>
                  <a:gd name="T1" fmla="*/ 72 h 72"/>
                  <a:gd name="T2" fmla="*/ 6 w 59"/>
                  <a:gd name="T3" fmla="*/ 72 h 72"/>
                  <a:gd name="T4" fmla="*/ 12 w 59"/>
                  <a:gd name="T5" fmla="*/ 71 h 72"/>
                  <a:gd name="T6" fmla="*/ 17 w 59"/>
                  <a:gd name="T7" fmla="*/ 69 h 72"/>
                  <a:gd name="T8" fmla="*/ 22 w 59"/>
                  <a:gd name="T9" fmla="*/ 66 h 72"/>
                  <a:gd name="T10" fmla="*/ 28 w 59"/>
                  <a:gd name="T11" fmla="*/ 63 h 72"/>
                  <a:gd name="T12" fmla="*/ 32 w 59"/>
                  <a:gd name="T13" fmla="*/ 60 h 72"/>
                  <a:gd name="T14" fmla="*/ 38 w 59"/>
                  <a:gd name="T15" fmla="*/ 56 h 72"/>
                  <a:gd name="T16" fmla="*/ 42 w 59"/>
                  <a:gd name="T17" fmla="*/ 51 h 72"/>
                  <a:gd name="T18" fmla="*/ 46 w 59"/>
                  <a:gd name="T19" fmla="*/ 46 h 72"/>
                  <a:gd name="T20" fmla="*/ 49 w 59"/>
                  <a:gd name="T21" fmla="*/ 40 h 72"/>
                  <a:gd name="T22" fmla="*/ 52 w 59"/>
                  <a:gd name="T23" fmla="*/ 34 h 72"/>
                  <a:gd name="T24" fmla="*/ 54 w 59"/>
                  <a:gd name="T25" fmla="*/ 28 h 72"/>
                  <a:gd name="T26" fmla="*/ 56 w 59"/>
                  <a:gd name="T27" fmla="*/ 21 h 72"/>
                  <a:gd name="T28" fmla="*/ 58 w 59"/>
                  <a:gd name="T29" fmla="*/ 15 h 72"/>
                  <a:gd name="T30" fmla="*/ 58 w 59"/>
                  <a:gd name="T31" fmla="*/ 7 h 72"/>
                  <a:gd name="T32" fmla="*/ 59 w 59"/>
                  <a:gd name="T33" fmla="*/ 0 h 72"/>
                  <a:gd name="T34" fmla="*/ 48 w 59"/>
                  <a:gd name="T35" fmla="*/ 3 h 72"/>
                  <a:gd name="T36" fmla="*/ 48 w 59"/>
                  <a:gd name="T37" fmla="*/ 9 h 72"/>
                  <a:gd name="T38" fmla="*/ 47 w 59"/>
                  <a:gd name="T39" fmla="*/ 15 h 72"/>
                  <a:gd name="T40" fmla="*/ 46 w 59"/>
                  <a:gd name="T41" fmla="*/ 20 h 72"/>
                  <a:gd name="T42" fmla="*/ 44 w 59"/>
                  <a:gd name="T43" fmla="*/ 25 h 72"/>
                  <a:gd name="T44" fmla="*/ 42 w 59"/>
                  <a:gd name="T45" fmla="*/ 30 h 72"/>
                  <a:gd name="T46" fmla="*/ 39 w 59"/>
                  <a:gd name="T47" fmla="*/ 35 h 72"/>
                  <a:gd name="T48" fmla="*/ 36 w 59"/>
                  <a:gd name="T49" fmla="*/ 40 h 72"/>
                  <a:gd name="T50" fmla="*/ 32 w 59"/>
                  <a:gd name="T51" fmla="*/ 44 h 72"/>
                  <a:gd name="T52" fmla="*/ 28 w 59"/>
                  <a:gd name="T53" fmla="*/ 47 h 72"/>
                  <a:gd name="T54" fmla="*/ 25 w 59"/>
                  <a:gd name="T55" fmla="*/ 50 h 72"/>
                  <a:gd name="T56" fmla="*/ 21 w 59"/>
                  <a:gd name="T57" fmla="*/ 53 h 72"/>
                  <a:gd name="T58" fmla="*/ 16 w 59"/>
                  <a:gd name="T59" fmla="*/ 55 h 72"/>
                  <a:gd name="T60" fmla="*/ 12 w 59"/>
                  <a:gd name="T61" fmla="*/ 57 h 72"/>
                  <a:gd name="T62" fmla="*/ 7 w 59"/>
                  <a:gd name="T63" fmla="*/ 58 h 72"/>
                  <a:gd name="T64" fmla="*/ 2 w 59"/>
                  <a:gd name="T65" fmla="*/ 59 h 72"/>
                  <a:gd name="T66" fmla="*/ 0 w 59"/>
                  <a:gd name="T67" fmla="*/ 72 h 7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9"/>
                  <a:gd name="T103" fmla="*/ 0 h 72"/>
                  <a:gd name="T104" fmla="*/ 59 w 59"/>
                  <a:gd name="T105" fmla="*/ 72 h 7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9" h="72">
                    <a:moveTo>
                      <a:pt x="0" y="72"/>
                    </a:moveTo>
                    <a:lnTo>
                      <a:pt x="0" y="72"/>
                    </a:lnTo>
                    <a:lnTo>
                      <a:pt x="3" y="72"/>
                    </a:lnTo>
                    <a:lnTo>
                      <a:pt x="6" y="72"/>
                    </a:lnTo>
                    <a:lnTo>
                      <a:pt x="9" y="71"/>
                    </a:lnTo>
                    <a:lnTo>
                      <a:pt x="12" y="71"/>
                    </a:lnTo>
                    <a:lnTo>
                      <a:pt x="14" y="70"/>
                    </a:lnTo>
                    <a:lnTo>
                      <a:pt x="17" y="69"/>
                    </a:lnTo>
                    <a:lnTo>
                      <a:pt x="20" y="68"/>
                    </a:lnTo>
                    <a:lnTo>
                      <a:pt x="22" y="66"/>
                    </a:lnTo>
                    <a:lnTo>
                      <a:pt x="25" y="65"/>
                    </a:lnTo>
                    <a:lnTo>
                      <a:pt x="28" y="63"/>
                    </a:lnTo>
                    <a:lnTo>
                      <a:pt x="30" y="62"/>
                    </a:lnTo>
                    <a:lnTo>
                      <a:pt x="32" y="60"/>
                    </a:lnTo>
                    <a:lnTo>
                      <a:pt x="36" y="58"/>
                    </a:lnTo>
                    <a:lnTo>
                      <a:pt x="38" y="56"/>
                    </a:lnTo>
                    <a:lnTo>
                      <a:pt x="40" y="53"/>
                    </a:lnTo>
                    <a:lnTo>
                      <a:pt x="42" y="51"/>
                    </a:lnTo>
                    <a:lnTo>
                      <a:pt x="44" y="48"/>
                    </a:lnTo>
                    <a:lnTo>
                      <a:pt x="46" y="46"/>
                    </a:lnTo>
                    <a:lnTo>
                      <a:pt x="47" y="43"/>
                    </a:lnTo>
                    <a:lnTo>
                      <a:pt x="49" y="40"/>
                    </a:lnTo>
                    <a:lnTo>
                      <a:pt x="50" y="37"/>
                    </a:lnTo>
                    <a:lnTo>
                      <a:pt x="52" y="34"/>
                    </a:lnTo>
                    <a:lnTo>
                      <a:pt x="53" y="31"/>
                    </a:lnTo>
                    <a:lnTo>
                      <a:pt x="54" y="28"/>
                    </a:lnTo>
                    <a:lnTo>
                      <a:pt x="55" y="25"/>
                    </a:lnTo>
                    <a:lnTo>
                      <a:pt x="56" y="21"/>
                    </a:lnTo>
                    <a:lnTo>
                      <a:pt x="57" y="18"/>
                    </a:lnTo>
                    <a:lnTo>
                      <a:pt x="58" y="15"/>
                    </a:lnTo>
                    <a:lnTo>
                      <a:pt x="58" y="11"/>
                    </a:lnTo>
                    <a:lnTo>
                      <a:pt x="58" y="7"/>
                    </a:lnTo>
                    <a:lnTo>
                      <a:pt x="59" y="4"/>
                    </a:lnTo>
                    <a:lnTo>
                      <a:pt x="59" y="0"/>
                    </a:lnTo>
                    <a:lnTo>
                      <a:pt x="48" y="0"/>
                    </a:lnTo>
                    <a:lnTo>
                      <a:pt x="48" y="3"/>
                    </a:lnTo>
                    <a:lnTo>
                      <a:pt x="48" y="6"/>
                    </a:lnTo>
                    <a:lnTo>
                      <a:pt x="48" y="9"/>
                    </a:lnTo>
                    <a:lnTo>
                      <a:pt x="47" y="12"/>
                    </a:lnTo>
                    <a:lnTo>
                      <a:pt x="47" y="15"/>
                    </a:lnTo>
                    <a:lnTo>
                      <a:pt x="46" y="18"/>
                    </a:lnTo>
                    <a:lnTo>
                      <a:pt x="46" y="20"/>
                    </a:lnTo>
                    <a:lnTo>
                      <a:pt x="45" y="23"/>
                    </a:lnTo>
                    <a:lnTo>
                      <a:pt x="44" y="25"/>
                    </a:lnTo>
                    <a:lnTo>
                      <a:pt x="43" y="28"/>
                    </a:lnTo>
                    <a:lnTo>
                      <a:pt x="42" y="30"/>
                    </a:lnTo>
                    <a:lnTo>
                      <a:pt x="40" y="33"/>
                    </a:lnTo>
                    <a:lnTo>
                      <a:pt x="39" y="35"/>
                    </a:lnTo>
                    <a:lnTo>
                      <a:pt x="37" y="38"/>
                    </a:lnTo>
                    <a:lnTo>
                      <a:pt x="36" y="40"/>
                    </a:lnTo>
                    <a:lnTo>
                      <a:pt x="33" y="42"/>
                    </a:lnTo>
                    <a:lnTo>
                      <a:pt x="32" y="44"/>
                    </a:lnTo>
                    <a:lnTo>
                      <a:pt x="30" y="45"/>
                    </a:lnTo>
                    <a:lnTo>
                      <a:pt x="28" y="47"/>
                    </a:lnTo>
                    <a:lnTo>
                      <a:pt x="27" y="49"/>
                    </a:lnTo>
                    <a:lnTo>
                      <a:pt x="25" y="50"/>
                    </a:lnTo>
                    <a:lnTo>
                      <a:pt x="22" y="52"/>
                    </a:lnTo>
                    <a:lnTo>
                      <a:pt x="21" y="53"/>
                    </a:lnTo>
                    <a:lnTo>
                      <a:pt x="18" y="54"/>
                    </a:lnTo>
                    <a:lnTo>
                      <a:pt x="16" y="55"/>
                    </a:lnTo>
                    <a:lnTo>
                      <a:pt x="14" y="56"/>
                    </a:lnTo>
                    <a:lnTo>
                      <a:pt x="12" y="57"/>
                    </a:lnTo>
                    <a:lnTo>
                      <a:pt x="9" y="58"/>
                    </a:lnTo>
                    <a:lnTo>
                      <a:pt x="7" y="58"/>
                    </a:lnTo>
                    <a:lnTo>
                      <a:pt x="5" y="59"/>
                    </a:lnTo>
                    <a:lnTo>
                      <a:pt x="2" y="59"/>
                    </a:lnTo>
                    <a:lnTo>
                      <a:pt x="0" y="59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55" name="Freeform 228"/>
              <p:cNvSpPr>
                <a:spLocks/>
              </p:cNvSpPr>
              <p:nvPr/>
            </p:nvSpPr>
            <p:spPr bwMode="auto">
              <a:xfrm>
                <a:off x="3266" y="8329"/>
                <a:ext cx="58" cy="72"/>
              </a:xfrm>
              <a:custGeom>
                <a:avLst/>
                <a:gdLst>
                  <a:gd name="T0" fmla="*/ 0 w 58"/>
                  <a:gd name="T1" fmla="*/ 0 h 72"/>
                  <a:gd name="T2" fmla="*/ 0 w 58"/>
                  <a:gd name="T3" fmla="*/ 7 h 72"/>
                  <a:gd name="T4" fmla="*/ 1 w 58"/>
                  <a:gd name="T5" fmla="*/ 15 h 72"/>
                  <a:gd name="T6" fmla="*/ 3 w 58"/>
                  <a:gd name="T7" fmla="*/ 21 h 72"/>
                  <a:gd name="T8" fmla="*/ 5 w 58"/>
                  <a:gd name="T9" fmla="*/ 28 h 72"/>
                  <a:gd name="T10" fmla="*/ 7 w 58"/>
                  <a:gd name="T11" fmla="*/ 34 h 72"/>
                  <a:gd name="T12" fmla="*/ 10 w 58"/>
                  <a:gd name="T13" fmla="*/ 40 h 72"/>
                  <a:gd name="T14" fmla="*/ 13 w 58"/>
                  <a:gd name="T15" fmla="*/ 46 h 72"/>
                  <a:gd name="T16" fmla="*/ 17 w 58"/>
                  <a:gd name="T17" fmla="*/ 51 h 72"/>
                  <a:gd name="T18" fmla="*/ 21 w 58"/>
                  <a:gd name="T19" fmla="*/ 56 h 72"/>
                  <a:gd name="T20" fmla="*/ 25 w 58"/>
                  <a:gd name="T21" fmla="*/ 60 h 72"/>
                  <a:gd name="T22" fmla="*/ 30 w 58"/>
                  <a:gd name="T23" fmla="*/ 63 h 72"/>
                  <a:gd name="T24" fmla="*/ 35 w 58"/>
                  <a:gd name="T25" fmla="*/ 66 h 72"/>
                  <a:gd name="T26" fmla="*/ 40 w 58"/>
                  <a:gd name="T27" fmla="*/ 69 h 72"/>
                  <a:gd name="T28" fmla="*/ 47 w 58"/>
                  <a:gd name="T29" fmla="*/ 71 h 72"/>
                  <a:gd name="T30" fmla="*/ 52 w 58"/>
                  <a:gd name="T31" fmla="*/ 72 h 72"/>
                  <a:gd name="T32" fmla="*/ 58 w 58"/>
                  <a:gd name="T33" fmla="*/ 72 h 72"/>
                  <a:gd name="T34" fmla="*/ 56 w 58"/>
                  <a:gd name="T35" fmla="*/ 59 h 72"/>
                  <a:gd name="T36" fmla="*/ 51 w 58"/>
                  <a:gd name="T37" fmla="*/ 58 h 72"/>
                  <a:gd name="T38" fmla="*/ 46 w 58"/>
                  <a:gd name="T39" fmla="*/ 57 h 72"/>
                  <a:gd name="T40" fmla="*/ 41 w 58"/>
                  <a:gd name="T41" fmla="*/ 55 h 72"/>
                  <a:gd name="T42" fmla="*/ 37 w 58"/>
                  <a:gd name="T43" fmla="*/ 53 h 72"/>
                  <a:gd name="T44" fmla="*/ 33 w 58"/>
                  <a:gd name="T45" fmla="*/ 50 h 72"/>
                  <a:gd name="T46" fmla="*/ 29 w 58"/>
                  <a:gd name="T47" fmla="*/ 47 h 72"/>
                  <a:gd name="T48" fmla="*/ 26 w 58"/>
                  <a:gd name="T49" fmla="*/ 44 h 72"/>
                  <a:gd name="T50" fmla="*/ 23 w 58"/>
                  <a:gd name="T51" fmla="*/ 40 h 72"/>
                  <a:gd name="T52" fmla="*/ 20 w 58"/>
                  <a:gd name="T53" fmla="*/ 35 h 72"/>
                  <a:gd name="T54" fmla="*/ 17 w 58"/>
                  <a:gd name="T55" fmla="*/ 30 h 72"/>
                  <a:gd name="T56" fmla="*/ 15 w 58"/>
                  <a:gd name="T57" fmla="*/ 25 h 72"/>
                  <a:gd name="T58" fmla="*/ 13 w 58"/>
                  <a:gd name="T59" fmla="*/ 20 h 72"/>
                  <a:gd name="T60" fmla="*/ 12 w 58"/>
                  <a:gd name="T61" fmla="*/ 15 h 72"/>
                  <a:gd name="T62" fmla="*/ 11 w 58"/>
                  <a:gd name="T63" fmla="*/ 9 h 72"/>
                  <a:gd name="T64" fmla="*/ 11 w 58"/>
                  <a:gd name="T65" fmla="*/ 3 h 72"/>
                  <a:gd name="T66" fmla="*/ 0 w 58"/>
                  <a:gd name="T67" fmla="*/ 0 h 7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8"/>
                  <a:gd name="T103" fmla="*/ 0 h 72"/>
                  <a:gd name="T104" fmla="*/ 58 w 58"/>
                  <a:gd name="T105" fmla="*/ 72 h 7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8"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11"/>
                    </a:lnTo>
                    <a:lnTo>
                      <a:pt x="1" y="15"/>
                    </a:lnTo>
                    <a:lnTo>
                      <a:pt x="2" y="18"/>
                    </a:lnTo>
                    <a:lnTo>
                      <a:pt x="3" y="21"/>
                    </a:lnTo>
                    <a:lnTo>
                      <a:pt x="4" y="25"/>
                    </a:lnTo>
                    <a:lnTo>
                      <a:pt x="5" y="28"/>
                    </a:lnTo>
                    <a:lnTo>
                      <a:pt x="6" y="31"/>
                    </a:lnTo>
                    <a:lnTo>
                      <a:pt x="7" y="34"/>
                    </a:lnTo>
                    <a:lnTo>
                      <a:pt x="8" y="37"/>
                    </a:lnTo>
                    <a:lnTo>
                      <a:pt x="10" y="40"/>
                    </a:lnTo>
                    <a:lnTo>
                      <a:pt x="11" y="43"/>
                    </a:lnTo>
                    <a:lnTo>
                      <a:pt x="13" y="46"/>
                    </a:lnTo>
                    <a:lnTo>
                      <a:pt x="15" y="48"/>
                    </a:lnTo>
                    <a:lnTo>
                      <a:pt x="17" y="51"/>
                    </a:lnTo>
                    <a:lnTo>
                      <a:pt x="19" y="53"/>
                    </a:lnTo>
                    <a:lnTo>
                      <a:pt x="21" y="56"/>
                    </a:lnTo>
                    <a:lnTo>
                      <a:pt x="23" y="58"/>
                    </a:lnTo>
                    <a:lnTo>
                      <a:pt x="25" y="60"/>
                    </a:lnTo>
                    <a:lnTo>
                      <a:pt x="27" y="62"/>
                    </a:lnTo>
                    <a:lnTo>
                      <a:pt x="30" y="63"/>
                    </a:lnTo>
                    <a:lnTo>
                      <a:pt x="32" y="65"/>
                    </a:lnTo>
                    <a:lnTo>
                      <a:pt x="35" y="66"/>
                    </a:lnTo>
                    <a:lnTo>
                      <a:pt x="37" y="68"/>
                    </a:lnTo>
                    <a:lnTo>
                      <a:pt x="40" y="69"/>
                    </a:lnTo>
                    <a:lnTo>
                      <a:pt x="44" y="70"/>
                    </a:lnTo>
                    <a:lnTo>
                      <a:pt x="47" y="71"/>
                    </a:lnTo>
                    <a:lnTo>
                      <a:pt x="49" y="71"/>
                    </a:lnTo>
                    <a:lnTo>
                      <a:pt x="52" y="72"/>
                    </a:lnTo>
                    <a:lnTo>
                      <a:pt x="55" y="72"/>
                    </a:lnTo>
                    <a:lnTo>
                      <a:pt x="58" y="72"/>
                    </a:lnTo>
                    <a:lnTo>
                      <a:pt x="58" y="59"/>
                    </a:lnTo>
                    <a:lnTo>
                      <a:pt x="56" y="59"/>
                    </a:lnTo>
                    <a:lnTo>
                      <a:pt x="53" y="59"/>
                    </a:lnTo>
                    <a:lnTo>
                      <a:pt x="51" y="58"/>
                    </a:lnTo>
                    <a:lnTo>
                      <a:pt x="49" y="58"/>
                    </a:lnTo>
                    <a:lnTo>
                      <a:pt x="46" y="57"/>
                    </a:lnTo>
                    <a:lnTo>
                      <a:pt x="44" y="56"/>
                    </a:lnTo>
                    <a:lnTo>
                      <a:pt x="41" y="55"/>
                    </a:lnTo>
                    <a:lnTo>
                      <a:pt x="39" y="54"/>
                    </a:lnTo>
                    <a:lnTo>
                      <a:pt x="37" y="53"/>
                    </a:lnTo>
                    <a:lnTo>
                      <a:pt x="35" y="52"/>
                    </a:lnTo>
                    <a:lnTo>
                      <a:pt x="33" y="50"/>
                    </a:lnTo>
                    <a:lnTo>
                      <a:pt x="31" y="49"/>
                    </a:lnTo>
                    <a:lnTo>
                      <a:pt x="29" y="47"/>
                    </a:lnTo>
                    <a:lnTo>
                      <a:pt x="27" y="45"/>
                    </a:lnTo>
                    <a:lnTo>
                      <a:pt x="26" y="44"/>
                    </a:lnTo>
                    <a:lnTo>
                      <a:pt x="24" y="42"/>
                    </a:lnTo>
                    <a:lnTo>
                      <a:pt x="23" y="40"/>
                    </a:lnTo>
                    <a:lnTo>
                      <a:pt x="21" y="38"/>
                    </a:lnTo>
                    <a:lnTo>
                      <a:pt x="20" y="35"/>
                    </a:lnTo>
                    <a:lnTo>
                      <a:pt x="18" y="33"/>
                    </a:lnTo>
                    <a:lnTo>
                      <a:pt x="17" y="30"/>
                    </a:lnTo>
                    <a:lnTo>
                      <a:pt x="16" y="28"/>
                    </a:lnTo>
                    <a:lnTo>
                      <a:pt x="15" y="25"/>
                    </a:lnTo>
                    <a:lnTo>
                      <a:pt x="14" y="23"/>
                    </a:lnTo>
                    <a:lnTo>
                      <a:pt x="13" y="20"/>
                    </a:lnTo>
                    <a:lnTo>
                      <a:pt x="12" y="18"/>
                    </a:lnTo>
                    <a:lnTo>
                      <a:pt x="12" y="15"/>
                    </a:lnTo>
                    <a:lnTo>
                      <a:pt x="11" y="12"/>
                    </a:lnTo>
                    <a:lnTo>
                      <a:pt x="11" y="9"/>
                    </a:lnTo>
                    <a:lnTo>
                      <a:pt x="11" y="6"/>
                    </a:lnTo>
                    <a:lnTo>
                      <a:pt x="11" y="3"/>
                    </a:lnTo>
                    <a:lnTo>
                      <a:pt x="1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56" name="Freeform 229"/>
              <p:cNvSpPr>
                <a:spLocks/>
              </p:cNvSpPr>
              <p:nvPr/>
            </p:nvSpPr>
            <p:spPr bwMode="auto">
              <a:xfrm>
                <a:off x="3266" y="8256"/>
                <a:ext cx="58" cy="73"/>
              </a:xfrm>
              <a:custGeom>
                <a:avLst/>
                <a:gdLst>
                  <a:gd name="T0" fmla="*/ 58 w 58"/>
                  <a:gd name="T1" fmla="*/ 0 h 73"/>
                  <a:gd name="T2" fmla="*/ 52 w 58"/>
                  <a:gd name="T3" fmla="*/ 0 h 73"/>
                  <a:gd name="T4" fmla="*/ 47 w 58"/>
                  <a:gd name="T5" fmla="*/ 1 h 73"/>
                  <a:gd name="T6" fmla="*/ 40 w 58"/>
                  <a:gd name="T7" fmla="*/ 3 h 73"/>
                  <a:gd name="T8" fmla="*/ 35 w 58"/>
                  <a:gd name="T9" fmla="*/ 6 h 73"/>
                  <a:gd name="T10" fmla="*/ 30 w 58"/>
                  <a:gd name="T11" fmla="*/ 9 h 73"/>
                  <a:gd name="T12" fmla="*/ 25 w 58"/>
                  <a:gd name="T13" fmla="*/ 12 h 73"/>
                  <a:gd name="T14" fmla="*/ 21 w 58"/>
                  <a:gd name="T15" fmla="*/ 17 h 73"/>
                  <a:gd name="T16" fmla="*/ 17 w 58"/>
                  <a:gd name="T17" fmla="*/ 21 h 73"/>
                  <a:gd name="T18" fmla="*/ 13 w 58"/>
                  <a:gd name="T19" fmla="*/ 26 h 73"/>
                  <a:gd name="T20" fmla="*/ 10 w 58"/>
                  <a:gd name="T21" fmla="*/ 32 h 73"/>
                  <a:gd name="T22" fmla="*/ 7 w 58"/>
                  <a:gd name="T23" fmla="*/ 38 h 73"/>
                  <a:gd name="T24" fmla="*/ 5 w 58"/>
                  <a:gd name="T25" fmla="*/ 45 h 73"/>
                  <a:gd name="T26" fmla="*/ 3 w 58"/>
                  <a:gd name="T27" fmla="*/ 51 h 73"/>
                  <a:gd name="T28" fmla="*/ 1 w 58"/>
                  <a:gd name="T29" fmla="*/ 58 h 73"/>
                  <a:gd name="T30" fmla="*/ 0 w 58"/>
                  <a:gd name="T31" fmla="*/ 66 h 73"/>
                  <a:gd name="T32" fmla="*/ 0 w 58"/>
                  <a:gd name="T33" fmla="*/ 73 h 73"/>
                  <a:gd name="T34" fmla="*/ 11 w 58"/>
                  <a:gd name="T35" fmla="*/ 70 h 73"/>
                  <a:gd name="T36" fmla="*/ 11 w 58"/>
                  <a:gd name="T37" fmla="*/ 64 h 73"/>
                  <a:gd name="T38" fmla="*/ 12 w 58"/>
                  <a:gd name="T39" fmla="*/ 58 h 73"/>
                  <a:gd name="T40" fmla="*/ 13 w 58"/>
                  <a:gd name="T41" fmla="*/ 52 h 73"/>
                  <a:gd name="T42" fmla="*/ 15 w 58"/>
                  <a:gd name="T43" fmla="*/ 47 h 73"/>
                  <a:gd name="T44" fmla="*/ 17 w 58"/>
                  <a:gd name="T45" fmla="*/ 42 h 73"/>
                  <a:gd name="T46" fmla="*/ 20 w 58"/>
                  <a:gd name="T47" fmla="*/ 37 h 73"/>
                  <a:gd name="T48" fmla="*/ 23 w 58"/>
                  <a:gd name="T49" fmla="*/ 33 h 73"/>
                  <a:gd name="T50" fmla="*/ 26 w 58"/>
                  <a:gd name="T51" fmla="*/ 29 h 73"/>
                  <a:gd name="T52" fmla="*/ 29 w 58"/>
                  <a:gd name="T53" fmla="*/ 25 h 73"/>
                  <a:gd name="T54" fmla="*/ 33 w 58"/>
                  <a:gd name="T55" fmla="*/ 22 h 73"/>
                  <a:gd name="T56" fmla="*/ 37 w 58"/>
                  <a:gd name="T57" fmla="*/ 19 h 73"/>
                  <a:gd name="T58" fmla="*/ 41 w 58"/>
                  <a:gd name="T59" fmla="*/ 17 h 73"/>
                  <a:gd name="T60" fmla="*/ 46 w 58"/>
                  <a:gd name="T61" fmla="*/ 15 h 73"/>
                  <a:gd name="T62" fmla="*/ 51 w 58"/>
                  <a:gd name="T63" fmla="*/ 14 h 73"/>
                  <a:gd name="T64" fmla="*/ 56 w 58"/>
                  <a:gd name="T65" fmla="*/ 13 h 73"/>
                  <a:gd name="T66" fmla="*/ 58 w 58"/>
                  <a:gd name="T67" fmla="*/ 0 h 7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8"/>
                  <a:gd name="T103" fmla="*/ 0 h 73"/>
                  <a:gd name="T104" fmla="*/ 58 w 58"/>
                  <a:gd name="T105" fmla="*/ 73 h 7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8" h="73">
                    <a:moveTo>
                      <a:pt x="58" y="0"/>
                    </a:moveTo>
                    <a:lnTo>
                      <a:pt x="58" y="0"/>
                    </a:lnTo>
                    <a:lnTo>
                      <a:pt x="55" y="0"/>
                    </a:lnTo>
                    <a:lnTo>
                      <a:pt x="52" y="0"/>
                    </a:lnTo>
                    <a:lnTo>
                      <a:pt x="49" y="1"/>
                    </a:lnTo>
                    <a:lnTo>
                      <a:pt x="47" y="1"/>
                    </a:lnTo>
                    <a:lnTo>
                      <a:pt x="44" y="2"/>
                    </a:lnTo>
                    <a:lnTo>
                      <a:pt x="40" y="3"/>
                    </a:lnTo>
                    <a:lnTo>
                      <a:pt x="37" y="4"/>
                    </a:lnTo>
                    <a:lnTo>
                      <a:pt x="35" y="6"/>
                    </a:lnTo>
                    <a:lnTo>
                      <a:pt x="32" y="7"/>
                    </a:lnTo>
                    <a:lnTo>
                      <a:pt x="30" y="9"/>
                    </a:lnTo>
                    <a:lnTo>
                      <a:pt x="27" y="10"/>
                    </a:lnTo>
                    <a:lnTo>
                      <a:pt x="25" y="12"/>
                    </a:lnTo>
                    <a:lnTo>
                      <a:pt x="23" y="14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5" y="24"/>
                    </a:lnTo>
                    <a:lnTo>
                      <a:pt x="13" y="26"/>
                    </a:lnTo>
                    <a:lnTo>
                      <a:pt x="11" y="29"/>
                    </a:lnTo>
                    <a:lnTo>
                      <a:pt x="10" y="32"/>
                    </a:lnTo>
                    <a:lnTo>
                      <a:pt x="8" y="35"/>
                    </a:lnTo>
                    <a:lnTo>
                      <a:pt x="7" y="38"/>
                    </a:lnTo>
                    <a:lnTo>
                      <a:pt x="6" y="41"/>
                    </a:lnTo>
                    <a:lnTo>
                      <a:pt x="5" y="45"/>
                    </a:lnTo>
                    <a:lnTo>
                      <a:pt x="4" y="48"/>
                    </a:lnTo>
                    <a:lnTo>
                      <a:pt x="3" y="51"/>
                    </a:lnTo>
                    <a:lnTo>
                      <a:pt x="2" y="55"/>
                    </a:lnTo>
                    <a:lnTo>
                      <a:pt x="1" y="58"/>
                    </a:lnTo>
                    <a:lnTo>
                      <a:pt x="1" y="62"/>
                    </a:lnTo>
                    <a:lnTo>
                      <a:pt x="0" y="66"/>
                    </a:lnTo>
                    <a:lnTo>
                      <a:pt x="0" y="69"/>
                    </a:lnTo>
                    <a:lnTo>
                      <a:pt x="0" y="73"/>
                    </a:lnTo>
                    <a:lnTo>
                      <a:pt x="10" y="73"/>
                    </a:lnTo>
                    <a:lnTo>
                      <a:pt x="11" y="70"/>
                    </a:lnTo>
                    <a:lnTo>
                      <a:pt x="11" y="67"/>
                    </a:lnTo>
                    <a:lnTo>
                      <a:pt x="11" y="64"/>
                    </a:lnTo>
                    <a:lnTo>
                      <a:pt x="11" y="61"/>
                    </a:lnTo>
                    <a:lnTo>
                      <a:pt x="12" y="58"/>
                    </a:lnTo>
                    <a:lnTo>
                      <a:pt x="12" y="55"/>
                    </a:lnTo>
                    <a:lnTo>
                      <a:pt x="13" y="52"/>
                    </a:lnTo>
                    <a:lnTo>
                      <a:pt x="14" y="50"/>
                    </a:lnTo>
                    <a:lnTo>
                      <a:pt x="15" y="47"/>
                    </a:lnTo>
                    <a:lnTo>
                      <a:pt x="16" y="44"/>
                    </a:lnTo>
                    <a:lnTo>
                      <a:pt x="17" y="42"/>
                    </a:lnTo>
                    <a:lnTo>
                      <a:pt x="18" y="40"/>
                    </a:lnTo>
                    <a:lnTo>
                      <a:pt x="20" y="37"/>
                    </a:lnTo>
                    <a:lnTo>
                      <a:pt x="21" y="35"/>
                    </a:lnTo>
                    <a:lnTo>
                      <a:pt x="23" y="33"/>
                    </a:lnTo>
                    <a:lnTo>
                      <a:pt x="24" y="31"/>
                    </a:lnTo>
                    <a:lnTo>
                      <a:pt x="26" y="29"/>
                    </a:lnTo>
                    <a:lnTo>
                      <a:pt x="27" y="27"/>
                    </a:lnTo>
                    <a:lnTo>
                      <a:pt x="29" y="25"/>
                    </a:lnTo>
                    <a:lnTo>
                      <a:pt x="31" y="23"/>
                    </a:lnTo>
                    <a:lnTo>
                      <a:pt x="33" y="22"/>
                    </a:lnTo>
                    <a:lnTo>
                      <a:pt x="35" y="20"/>
                    </a:lnTo>
                    <a:lnTo>
                      <a:pt x="37" y="19"/>
                    </a:lnTo>
                    <a:lnTo>
                      <a:pt x="39" y="18"/>
                    </a:lnTo>
                    <a:lnTo>
                      <a:pt x="41" y="17"/>
                    </a:lnTo>
                    <a:lnTo>
                      <a:pt x="44" y="16"/>
                    </a:lnTo>
                    <a:lnTo>
                      <a:pt x="46" y="15"/>
                    </a:lnTo>
                    <a:lnTo>
                      <a:pt x="49" y="14"/>
                    </a:lnTo>
                    <a:lnTo>
                      <a:pt x="51" y="14"/>
                    </a:lnTo>
                    <a:lnTo>
                      <a:pt x="53" y="14"/>
                    </a:lnTo>
                    <a:lnTo>
                      <a:pt x="56" y="13"/>
                    </a:lnTo>
                    <a:lnTo>
                      <a:pt x="58" y="13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57" name="Freeform 230"/>
              <p:cNvSpPr>
                <a:spLocks/>
              </p:cNvSpPr>
              <p:nvPr/>
            </p:nvSpPr>
            <p:spPr bwMode="auto">
              <a:xfrm>
                <a:off x="3324" y="8256"/>
                <a:ext cx="59" cy="73"/>
              </a:xfrm>
              <a:custGeom>
                <a:avLst/>
                <a:gdLst>
                  <a:gd name="T0" fmla="*/ 59 w 59"/>
                  <a:gd name="T1" fmla="*/ 69 h 73"/>
                  <a:gd name="T2" fmla="*/ 58 w 59"/>
                  <a:gd name="T3" fmla="*/ 62 h 73"/>
                  <a:gd name="T4" fmla="*/ 57 w 59"/>
                  <a:gd name="T5" fmla="*/ 55 h 73"/>
                  <a:gd name="T6" fmla="*/ 55 w 59"/>
                  <a:gd name="T7" fmla="*/ 48 h 73"/>
                  <a:gd name="T8" fmla="*/ 53 w 59"/>
                  <a:gd name="T9" fmla="*/ 41 h 73"/>
                  <a:gd name="T10" fmla="*/ 50 w 59"/>
                  <a:gd name="T11" fmla="*/ 35 h 73"/>
                  <a:gd name="T12" fmla="*/ 47 w 59"/>
                  <a:gd name="T13" fmla="*/ 29 h 73"/>
                  <a:gd name="T14" fmla="*/ 44 w 59"/>
                  <a:gd name="T15" fmla="*/ 24 h 73"/>
                  <a:gd name="T16" fmla="*/ 40 w 59"/>
                  <a:gd name="T17" fmla="*/ 19 h 73"/>
                  <a:gd name="T18" fmla="*/ 36 w 59"/>
                  <a:gd name="T19" fmla="*/ 14 h 73"/>
                  <a:gd name="T20" fmla="*/ 30 w 59"/>
                  <a:gd name="T21" fmla="*/ 10 h 73"/>
                  <a:gd name="T22" fmla="*/ 25 w 59"/>
                  <a:gd name="T23" fmla="*/ 7 h 73"/>
                  <a:gd name="T24" fmla="*/ 20 w 59"/>
                  <a:gd name="T25" fmla="*/ 4 h 73"/>
                  <a:gd name="T26" fmla="*/ 14 w 59"/>
                  <a:gd name="T27" fmla="*/ 2 h 73"/>
                  <a:gd name="T28" fmla="*/ 9 w 59"/>
                  <a:gd name="T29" fmla="*/ 1 h 73"/>
                  <a:gd name="T30" fmla="*/ 3 w 59"/>
                  <a:gd name="T31" fmla="*/ 0 h 73"/>
                  <a:gd name="T32" fmla="*/ 0 w 59"/>
                  <a:gd name="T33" fmla="*/ 13 h 73"/>
                  <a:gd name="T34" fmla="*/ 5 w 59"/>
                  <a:gd name="T35" fmla="*/ 14 h 73"/>
                  <a:gd name="T36" fmla="*/ 9 w 59"/>
                  <a:gd name="T37" fmla="*/ 14 h 73"/>
                  <a:gd name="T38" fmla="*/ 14 w 59"/>
                  <a:gd name="T39" fmla="*/ 16 h 73"/>
                  <a:gd name="T40" fmla="*/ 18 w 59"/>
                  <a:gd name="T41" fmla="*/ 18 h 73"/>
                  <a:gd name="T42" fmla="*/ 22 w 59"/>
                  <a:gd name="T43" fmla="*/ 20 h 73"/>
                  <a:gd name="T44" fmla="*/ 27 w 59"/>
                  <a:gd name="T45" fmla="*/ 23 h 73"/>
                  <a:gd name="T46" fmla="*/ 30 w 59"/>
                  <a:gd name="T47" fmla="*/ 27 h 73"/>
                  <a:gd name="T48" fmla="*/ 33 w 59"/>
                  <a:gd name="T49" fmla="*/ 31 h 73"/>
                  <a:gd name="T50" fmla="*/ 37 w 59"/>
                  <a:gd name="T51" fmla="*/ 35 h 73"/>
                  <a:gd name="T52" fmla="*/ 40 w 59"/>
                  <a:gd name="T53" fmla="*/ 40 h 73"/>
                  <a:gd name="T54" fmla="*/ 43 w 59"/>
                  <a:gd name="T55" fmla="*/ 44 h 73"/>
                  <a:gd name="T56" fmla="*/ 45 w 59"/>
                  <a:gd name="T57" fmla="*/ 50 h 73"/>
                  <a:gd name="T58" fmla="*/ 46 w 59"/>
                  <a:gd name="T59" fmla="*/ 55 h 73"/>
                  <a:gd name="T60" fmla="*/ 47 w 59"/>
                  <a:gd name="T61" fmla="*/ 61 h 73"/>
                  <a:gd name="T62" fmla="*/ 48 w 59"/>
                  <a:gd name="T63" fmla="*/ 67 h 73"/>
                  <a:gd name="T64" fmla="*/ 48 w 59"/>
                  <a:gd name="T65" fmla="*/ 73 h 7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9"/>
                  <a:gd name="T100" fmla="*/ 0 h 73"/>
                  <a:gd name="T101" fmla="*/ 59 w 59"/>
                  <a:gd name="T102" fmla="*/ 73 h 7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9" h="73">
                    <a:moveTo>
                      <a:pt x="59" y="73"/>
                    </a:moveTo>
                    <a:lnTo>
                      <a:pt x="59" y="69"/>
                    </a:lnTo>
                    <a:lnTo>
                      <a:pt x="58" y="66"/>
                    </a:lnTo>
                    <a:lnTo>
                      <a:pt x="58" y="62"/>
                    </a:lnTo>
                    <a:lnTo>
                      <a:pt x="58" y="58"/>
                    </a:lnTo>
                    <a:lnTo>
                      <a:pt x="57" y="55"/>
                    </a:lnTo>
                    <a:lnTo>
                      <a:pt x="56" y="51"/>
                    </a:lnTo>
                    <a:lnTo>
                      <a:pt x="55" y="48"/>
                    </a:lnTo>
                    <a:lnTo>
                      <a:pt x="54" y="45"/>
                    </a:lnTo>
                    <a:lnTo>
                      <a:pt x="53" y="41"/>
                    </a:lnTo>
                    <a:lnTo>
                      <a:pt x="52" y="38"/>
                    </a:lnTo>
                    <a:lnTo>
                      <a:pt x="50" y="35"/>
                    </a:lnTo>
                    <a:lnTo>
                      <a:pt x="49" y="32"/>
                    </a:lnTo>
                    <a:lnTo>
                      <a:pt x="47" y="29"/>
                    </a:lnTo>
                    <a:lnTo>
                      <a:pt x="46" y="26"/>
                    </a:lnTo>
                    <a:lnTo>
                      <a:pt x="44" y="24"/>
                    </a:lnTo>
                    <a:lnTo>
                      <a:pt x="42" y="21"/>
                    </a:lnTo>
                    <a:lnTo>
                      <a:pt x="40" y="19"/>
                    </a:lnTo>
                    <a:lnTo>
                      <a:pt x="38" y="17"/>
                    </a:lnTo>
                    <a:lnTo>
                      <a:pt x="36" y="14"/>
                    </a:lnTo>
                    <a:lnTo>
                      <a:pt x="32" y="12"/>
                    </a:lnTo>
                    <a:lnTo>
                      <a:pt x="30" y="10"/>
                    </a:lnTo>
                    <a:lnTo>
                      <a:pt x="28" y="9"/>
                    </a:lnTo>
                    <a:lnTo>
                      <a:pt x="25" y="7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7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2" y="13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9" y="14"/>
                    </a:lnTo>
                    <a:lnTo>
                      <a:pt x="12" y="15"/>
                    </a:lnTo>
                    <a:lnTo>
                      <a:pt x="14" y="16"/>
                    </a:lnTo>
                    <a:lnTo>
                      <a:pt x="16" y="17"/>
                    </a:lnTo>
                    <a:lnTo>
                      <a:pt x="18" y="18"/>
                    </a:lnTo>
                    <a:lnTo>
                      <a:pt x="21" y="19"/>
                    </a:lnTo>
                    <a:lnTo>
                      <a:pt x="22" y="20"/>
                    </a:lnTo>
                    <a:lnTo>
                      <a:pt x="25" y="22"/>
                    </a:lnTo>
                    <a:lnTo>
                      <a:pt x="27" y="23"/>
                    </a:lnTo>
                    <a:lnTo>
                      <a:pt x="28" y="25"/>
                    </a:lnTo>
                    <a:lnTo>
                      <a:pt x="30" y="27"/>
                    </a:lnTo>
                    <a:lnTo>
                      <a:pt x="32" y="29"/>
                    </a:lnTo>
                    <a:lnTo>
                      <a:pt x="33" y="31"/>
                    </a:lnTo>
                    <a:lnTo>
                      <a:pt x="36" y="33"/>
                    </a:lnTo>
                    <a:lnTo>
                      <a:pt x="37" y="35"/>
                    </a:lnTo>
                    <a:lnTo>
                      <a:pt x="39" y="37"/>
                    </a:lnTo>
                    <a:lnTo>
                      <a:pt x="40" y="40"/>
                    </a:lnTo>
                    <a:lnTo>
                      <a:pt x="42" y="42"/>
                    </a:lnTo>
                    <a:lnTo>
                      <a:pt x="43" y="44"/>
                    </a:lnTo>
                    <a:lnTo>
                      <a:pt x="44" y="47"/>
                    </a:lnTo>
                    <a:lnTo>
                      <a:pt x="45" y="50"/>
                    </a:lnTo>
                    <a:lnTo>
                      <a:pt x="46" y="52"/>
                    </a:lnTo>
                    <a:lnTo>
                      <a:pt x="46" y="55"/>
                    </a:lnTo>
                    <a:lnTo>
                      <a:pt x="47" y="58"/>
                    </a:lnTo>
                    <a:lnTo>
                      <a:pt x="47" y="61"/>
                    </a:lnTo>
                    <a:lnTo>
                      <a:pt x="48" y="64"/>
                    </a:lnTo>
                    <a:lnTo>
                      <a:pt x="48" y="67"/>
                    </a:lnTo>
                    <a:lnTo>
                      <a:pt x="48" y="70"/>
                    </a:lnTo>
                    <a:lnTo>
                      <a:pt x="48" y="73"/>
                    </a:lnTo>
                    <a:lnTo>
                      <a:pt x="59" y="73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58" name="Freeform 231"/>
              <p:cNvSpPr>
                <a:spLocks/>
              </p:cNvSpPr>
              <p:nvPr/>
            </p:nvSpPr>
            <p:spPr bwMode="auto">
              <a:xfrm>
                <a:off x="3279" y="8261"/>
                <a:ext cx="92" cy="106"/>
              </a:xfrm>
              <a:custGeom>
                <a:avLst/>
                <a:gdLst>
                  <a:gd name="T0" fmla="*/ 92 w 92"/>
                  <a:gd name="T1" fmla="*/ 106 h 106"/>
                  <a:gd name="T2" fmla="*/ 0 w 92"/>
                  <a:gd name="T3" fmla="*/ 106 h 106"/>
                  <a:gd name="T4" fmla="*/ 46 w 92"/>
                  <a:gd name="T5" fmla="*/ 0 h 106"/>
                  <a:gd name="T6" fmla="*/ 92 w 92"/>
                  <a:gd name="T7" fmla="*/ 106 h 10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2"/>
                  <a:gd name="T13" fmla="*/ 0 h 106"/>
                  <a:gd name="T14" fmla="*/ 92 w 92"/>
                  <a:gd name="T15" fmla="*/ 106 h 10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2" h="106">
                    <a:moveTo>
                      <a:pt x="92" y="106"/>
                    </a:moveTo>
                    <a:lnTo>
                      <a:pt x="0" y="106"/>
                    </a:lnTo>
                    <a:lnTo>
                      <a:pt x="46" y="0"/>
                    </a:lnTo>
                    <a:lnTo>
                      <a:pt x="92" y="106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7491" name="Rectangle 232"/>
            <p:cNvSpPr>
              <a:spLocks noChangeArrowheads="1"/>
            </p:cNvSpPr>
            <p:nvPr/>
          </p:nvSpPr>
          <p:spPr bwMode="auto">
            <a:xfrm>
              <a:off x="4569" y="8421"/>
              <a:ext cx="37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en-US" altLang="ko-KR" sz="900">
                  <a:solidFill>
                    <a:srgbClr val="000000"/>
                  </a:solidFill>
                </a:rPr>
                <a:t>   </a:t>
              </a:r>
              <a:r>
                <a:rPr kumimoji="0" lang="ko-KR" altLang="en-US" sz="900">
                  <a:solidFill>
                    <a:srgbClr val="000000"/>
                  </a:solidFill>
                </a:rPr>
                <a:t>방화샷다</a:t>
              </a:r>
              <a:endParaRPr kumimoji="0" lang="ko-KR" altLang="en-US" sz="1600"/>
            </a:p>
          </p:txBody>
        </p:sp>
        <p:grpSp>
          <p:nvGrpSpPr>
            <p:cNvPr id="21" name="Group 233"/>
            <p:cNvGrpSpPr>
              <a:grpSpLocks/>
            </p:cNvGrpSpPr>
            <p:nvPr/>
          </p:nvGrpSpPr>
          <p:grpSpPr bwMode="auto">
            <a:xfrm>
              <a:off x="4674" y="8248"/>
              <a:ext cx="268" cy="165"/>
              <a:chOff x="4674" y="8248"/>
              <a:chExt cx="268" cy="165"/>
            </a:xfrm>
          </p:grpSpPr>
          <p:sp>
            <p:nvSpPr>
              <p:cNvPr id="17548" name="Freeform 234"/>
              <p:cNvSpPr>
                <a:spLocks/>
              </p:cNvSpPr>
              <p:nvPr/>
            </p:nvSpPr>
            <p:spPr bwMode="auto">
              <a:xfrm>
                <a:off x="4681" y="8255"/>
                <a:ext cx="254" cy="151"/>
              </a:xfrm>
              <a:custGeom>
                <a:avLst/>
                <a:gdLst>
                  <a:gd name="T0" fmla="*/ 254 w 254"/>
                  <a:gd name="T1" fmla="*/ 131 h 151"/>
                  <a:gd name="T2" fmla="*/ 253 w 254"/>
                  <a:gd name="T3" fmla="*/ 136 h 151"/>
                  <a:gd name="T4" fmla="*/ 252 w 254"/>
                  <a:gd name="T5" fmla="*/ 139 h 151"/>
                  <a:gd name="T6" fmla="*/ 250 w 254"/>
                  <a:gd name="T7" fmla="*/ 143 h 151"/>
                  <a:gd name="T8" fmla="*/ 248 w 254"/>
                  <a:gd name="T9" fmla="*/ 146 h 151"/>
                  <a:gd name="T10" fmla="*/ 245 w 254"/>
                  <a:gd name="T11" fmla="*/ 148 h 151"/>
                  <a:gd name="T12" fmla="*/ 243 w 254"/>
                  <a:gd name="T13" fmla="*/ 150 h 151"/>
                  <a:gd name="T14" fmla="*/ 239 w 254"/>
                  <a:gd name="T15" fmla="*/ 151 h 151"/>
                  <a:gd name="T16" fmla="*/ 16 w 254"/>
                  <a:gd name="T17" fmla="*/ 151 h 151"/>
                  <a:gd name="T18" fmla="*/ 13 w 254"/>
                  <a:gd name="T19" fmla="*/ 151 h 151"/>
                  <a:gd name="T20" fmla="*/ 10 w 254"/>
                  <a:gd name="T21" fmla="*/ 149 h 151"/>
                  <a:gd name="T22" fmla="*/ 7 w 254"/>
                  <a:gd name="T23" fmla="*/ 147 h 151"/>
                  <a:gd name="T24" fmla="*/ 5 w 254"/>
                  <a:gd name="T25" fmla="*/ 145 h 151"/>
                  <a:gd name="T26" fmla="*/ 3 w 254"/>
                  <a:gd name="T27" fmla="*/ 141 h 151"/>
                  <a:gd name="T28" fmla="*/ 1 w 254"/>
                  <a:gd name="T29" fmla="*/ 137 h 151"/>
                  <a:gd name="T30" fmla="*/ 0 w 254"/>
                  <a:gd name="T31" fmla="*/ 133 h 151"/>
                  <a:gd name="T32" fmla="*/ 0 w 254"/>
                  <a:gd name="T33" fmla="*/ 129 h 151"/>
                  <a:gd name="T34" fmla="*/ 0 w 254"/>
                  <a:gd name="T35" fmla="*/ 20 h 151"/>
                  <a:gd name="T36" fmla="*/ 1 w 254"/>
                  <a:gd name="T37" fmla="*/ 15 h 151"/>
                  <a:gd name="T38" fmla="*/ 2 w 254"/>
                  <a:gd name="T39" fmla="*/ 12 h 151"/>
                  <a:gd name="T40" fmla="*/ 4 w 254"/>
                  <a:gd name="T41" fmla="*/ 8 h 151"/>
                  <a:gd name="T42" fmla="*/ 6 w 254"/>
                  <a:gd name="T43" fmla="*/ 5 h 151"/>
                  <a:gd name="T44" fmla="*/ 8 w 254"/>
                  <a:gd name="T45" fmla="*/ 3 h 151"/>
                  <a:gd name="T46" fmla="*/ 11 w 254"/>
                  <a:gd name="T47" fmla="*/ 1 h 151"/>
                  <a:gd name="T48" fmla="*/ 15 w 254"/>
                  <a:gd name="T49" fmla="*/ 0 h 151"/>
                  <a:gd name="T50" fmla="*/ 238 w 254"/>
                  <a:gd name="T51" fmla="*/ 0 h 151"/>
                  <a:gd name="T52" fmla="*/ 241 w 254"/>
                  <a:gd name="T53" fmla="*/ 0 h 151"/>
                  <a:gd name="T54" fmla="*/ 244 w 254"/>
                  <a:gd name="T55" fmla="*/ 2 h 151"/>
                  <a:gd name="T56" fmla="*/ 247 w 254"/>
                  <a:gd name="T57" fmla="*/ 4 h 151"/>
                  <a:gd name="T58" fmla="*/ 249 w 254"/>
                  <a:gd name="T59" fmla="*/ 6 h 151"/>
                  <a:gd name="T60" fmla="*/ 251 w 254"/>
                  <a:gd name="T61" fmla="*/ 10 h 151"/>
                  <a:gd name="T62" fmla="*/ 253 w 254"/>
                  <a:gd name="T63" fmla="*/ 14 h 151"/>
                  <a:gd name="T64" fmla="*/ 254 w 254"/>
                  <a:gd name="T65" fmla="*/ 18 h 151"/>
                  <a:gd name="T66" fmla="*/ 254 w 254"/>
                  <a:gd name="T67" fmla="*/ 22 h 15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54"/>
                  <a:gd name="T103" fmla="*/ 0 h 151"/>
                  <a:gd name="T104" fmla="*/ 254 w 254"/>
                  <a:gd name="T105" fmla="*/ 151 h 15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54" h="151">
                    <a:moveTo>
                      <a:pt x="254" y="129"/>
                    </a:moveTo>
                    <a:lnTo>
                      <a:pt x="254" y="131"/>
                    </a:lnTo>
                    <a:lnTo>
                      <a:pt x="254" y="133"/>
                    </a:lnTo>
                    <a:lnTo>
                      <a:pt x="253" y="136"/>
                    </a:lnTo>
                    <a:lnTo>
                      <a:pt x="253" y="137"/>
                    </a:lnTo>
                    <a:lnTo>
                      <a:pt x="252" y="139"/>
                    </a:lnTo>
                    <a:lnTo>
                      <a:pt x="251" y="141"/>
                    </a:lnTo>
                    <a:lnTo>
                      <a:pt x="250" y="143"/>
                    </a:lnTo>
                    <a:lnTo>
                      <a:pt x="249" y="145"/>
                    </a:lnTo>
                    <a:lnTo>
                      <a:pt x="248" y="146"/>
                    </a:lnTo>
                    <a:lnTo>
                      <a:pt x="247" y="147"/>
                    </a:lnTo>
                    <a:lnTo>
                      <a:pt x="245" y="148"/>
                    </a:lnTo>
                    <a:lnTo>
                      <a:pt x="244" y="149"/>
                    </a:lnTo>
                    <a:lnTo>
                      <a:pt x="243" y="150"/>
                    </a:lnTo>
                    <a:lnTo>
                      <a:pt x="241" y="151"/>
                    </a:lnTo>
                    <a:lnTo>
                      <a:pt x="239" y="151"/>
                    </a:lnTo>
                    <a:lnTo>
                      <a:pt x="238" y="151"/>
                    </a:lnTo>
                    <a:lnTo>
                      <a:pt x="16" y="151"/>
                    </a:lnTo>
                    <a:lnTo>
                      <a:pt x="15" y="151"/>
                    </a:lnTo>
                    <a:lnTo>
                      <a:pt x="13" y="151"/>
                    </a:lnTo>
                    <a:lnTo>
                      <a:pt x="11" y="150"/>
                    </a:lnTo>
                    <a:lnTo>
                      <a:pt x="10" y="149"/>
                    </a:lnTo>
                    <a:lnTo>
                      <a:pt x="8" y="148"/>
                    </a:lnTo>
                    <a:lnTo>
                      <a:pt x="7" y="147"/>
                    </a:lnTo>
                    <a:lnTo>
                      <a:pt x="6" y="146"/>
                    </a:lnTo>
                    <a:lnTo>
                      <a:pt x="5" y="145"/>
                    </a:lnTo>
                    <a:lnTo>
                      <a:pt x="4" y="143"/>
                    </a:lnTo>
                    <a:lnTo>
                      <a:pt x="3" y="141"/>
                    </a:lnTo>
                    <a:lnTo>
                      <a:pt x="2" y="139"/>
                    </a:lnTo>
                    <a:lnTo>
                      <a:pt x="1" y="137"/>
                    </a:lnTo>
                    <a:lnTo>
                      <a:pt x="1" y="136"/>
                    </a:lnTo>
                    <a:lnTo>
                      <a:pt x="0" y="133"/>
                    </a:lnTo>
                    <a:lnTo>
                      <a:pt x="0" y="131"/>
                    </a:lnTo>
                    <a:lnTo>
                      <a:pt x="0" y="129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18"/>
                    </a:lnTo>
                    <a:lnTo>
                      <a:pt x="1" y="15"/>
                    </a:lnTo>
                    <a:lnTo>
                      <a:pt x="1" y="14"/>
                    </a:lnTo>
                    <a:lnTo>
                      <a:pt x="2" y="12"/>
                    </a:lnTo>
                    <a:lnTo>
                      <a:pt x="3" y="10"/>
                    </a:lnTo>
                    <a:lnTo>
                      <a:pt x="4" y="8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8" y="3"/>
                    </a:lnTo>
                    <a:lnTo>
                      <a:pt x="10" y="2"/>
                    </a:lnTo>
                    <a:lnTo>
                      <a:pt x="11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6" y="0"/>
                    </a:lnTo>
                    <a:lnTo>
                      <a:pt x="238" y="0"/>
                    </a:lnTo>
                    <a:lnTo>
                      <a:pt x="239" y="0"/>
                    </a:lnTo>
                    <a:lnTo>
                      <a:pt x="241" y="0"/>
                    </a:lnTo>
                    <a:lnTo>
                      <a:pt x="243" y="1"/>
                    </a:lnTo>
                    <a:lnTo>
                      <a:pt x="244" y="2"/>
                    </a:lnTo>
                    <a:lnTo>
                      <a:pt x="245" y="3"/>
                    </a:lnTo>
                    <a:lnTo>
                      <a:pt x="247" y="4"/>
                    </a:lnTo>
                    <a:lnTo>
                      <a:pt x="248" y="5"/>
                    </a:lnTo>
                    <a:lnTo>
                      <a:pt x="249" y="6"/>
                    </a:lnTo>
                    <a:lnTo>
                      <a:pt x="250" y="8"/>
                    </a:lnTo>
                    <a:lnTo>
                      <a:pt x="251" y="10"/>
                    </a:lnTo>
                    <a:lnTo>
                      <a:pt x="252" y="12"/>
                    </a:lnTo>
                    <a:lnTo>
                      <a:pt x="253" y="14"/>
                    </a:lnTo>
                    <a:lnTo>
                      <a:pt x="253" y="15"/>
                    </a:lnTo>
                    <a:lnTo>
                      <a:pt x="254" y="18"/>
                    </a:lnTo>
                    <a:lnTo>
                      <a:pt x="254" y="20"/>
                    </a:lnTo>
                    <a:lnTo>
                      <a:pt x="254" y="22"/>
                    </a:lnTo>
                    <a:lnTo>
                      <a:pt x="254" y="129"/>
                    </a:lnTo>
                    <a:close/>
                  </a:path>
                </a:pathLst>
              </a:custGeom>
              <a:solidFill>
                <a:srgbClr val="FFFEE6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49" name="Freeform 235"/>
              <p:cNvSpPr>
                <a:spLocks/>
              </p:cNvSpPr>
              <p:nvPr/>
            </p:nvSpPr>
            <p:spPr bwMode="auto">
              <a:xfrm>
                <a:off x="4674" y="8248"/>
                <a:ext cx="268" cy="165"/>
              </a:xfrm>
              <a:custGeom>
                <a:avLst/>
                <a:gdLst>
                  <a:gd name="T0" fmla="*/ 261 w 268"/>
                  <a:gd name="T1" fmla="*/ 140 h 165"/>
                  <a:gd name="T2" fmla="*/ 260 w 268"/>
                  <a:gd name="T3" fmla="*/ 144 h 165"/>
                  <a:gd name="T4" fmla="*/ 251 w 268"/>
                  <a:gd name="T5" fmla="*/ 147 h 165"/>
                  <a:gd name="T6" fmla="*/ 249 w 268"/>
                  <a:gd name="T7" fmla="*/ 149 h 165"/>
                  <a:gd name="T8" fmla="*/ 246 w 268"/>
                  <a:gd name="T9" fmla="*/ 151 h 165"/>
                  <a:gd name="T10" fmla="*/ 248 w 268"/>
                  <a:gd name="T11" fmla="*/ 158 h 165"/>
                  <a:gd name="T12" fmla="*/ 22 w 268"/>
                  <a:gd name="T13" fmla="*/ 151 h 165"/>
                  <a:gd name="T14" fmla="*/ 18 w 268"/>
                  <a:gd name="T15" fmla="*/ 157 h 165"/>
                  <a:gd name="T16" fmla="*/ 15 w 268"/>
                  <a:gd name="T17" fmla="*/ 155 h 165"/>
                  <a:gd name="T18" fmla="*/ 12 w 268"/>
                  <a:gd name="T19" fmla="*/ 152 h 165"/>
                  <a:gd name="T20" fmla="*/ 14 w 268"/>
                  <a:gd name="T21" fmla="*/ 141 h 165"/>
                  <a:gd name="T22" fmla="*/ 15 w 268"/>
                  <a:gd name="T23" fmla="*/ 141 h 165"/>
                  <a:gd name="T24" fmla="*/ 14 w 268"/>
                  <a:gd name="T25" fmla="*/ 136 h 165"/>
                  <a:gd name="T26" fmla="*/ 14 w 268"/>
                  <a:gd name="T27" fmla="*/ 27 h 165"/>
                  <a:gd name="T28" fmla="*/ 14 w 268"/>
                  <a:gd name="T29" fmla="*/ 24 h 165"/>
                  <a:gd name="T30" fmla="*/ 18 w 268"/>
                  <a:gd name="T31" fmla="*/ 16 h 165"/>
                  <a:gd name="T32" fmla="*/ 20 w 268"/>
                  <a:gd name="T33" fmla="*/ 15 h 165"/>
                  <a:gd name="T34" fmla="*/ 23 w 268"/>
                  <a:gd name="T35" fmla="*/ 13 h 165"/>
                  <a:gd name="T36" fmla="*/ 20 w 268"/>
                  <a:gd name="T37" fmla="*/ 14 h 165"/>
                  <a:gd name="T38" fmla="*/ 248 w 268"/>
                  <a:gd name="T39" fmla="*/ 14 h 165"/>
                  <a:gd name="T40" fmla="*/ 245 w 268"/>
                  <a:gd name="T41" fmla="*/ 13 h 165"/>
                  <a:gd name="T42" fmla="*/ 254 w 268"/>
                  <a:gd name="T43" fmla="*/ 11 h 165"/>
                  <a:gd name="T44" fmla="*/ 250 w 268"/>
                  <a:gd name="T45" fmla="*/ 16 h 165"/>
                  <a:gd name="T46" fmla="*/ 260 w 268"/>
                  <a:gd name="T47" fmla="*/ 21 h 165"/>
                  <a:gd name="T48" fmla="*/ 255 w 268"/>
                  <a:gd name="T49" fmla="*/ 27 h 165"/>
                  <a:gd name="T50" fmla="*/ 254 w 268"/>
                  <a:gd name="T51" fmla="*/ 136 h 165"/>
                  <a:gd name="T52" fmla="*/ 268 w 268"/>
                  <a:gd name="T53" fmla="*/ 25 h 165"/>
                  <a:gd name="T54" fmla="*/ 267 w 268"/>
                  <a:gd name="T55" fmla="*/ 21 h 165"/>
                  <a:gd name="T56" fmla="*/ 264 w 268"/>
                  <a:gd name="T57" fmla="*/ 14 h 165"/>
                  <a:gd name="T58" fmla="*/ 260 w 268"/>
                  <a:gd name="T59" fmla="*/ 7 h 165"/>
                  <a:gd name="T60" fmla="*/ 257 w 268"/>
                  <a:gd name="T61" fmla="*/ 5 h 165"/>
                  <a:gd name="T62" fmla="*/ 251 w 268"/>
                  <a:gd name="T63" fmla="*/ 1 h 165"/>
                  <a:gd name="T64" fmla="*/ 22 w 268"/>
                  <a:gd name="T65" fmla="*/ 0 h 165"/>
                  <a:gd name="T66" fmla="*/ 15 w 268"/>
                  <a:gd name="T67" fmla="*/ 2 h 165"/>
                  <a:gd name="T68" fmla="*/ 12 w 268"/>
                  <a:gd name="T69" fmla="*/ 4 h 165"/>
                  <a:gd name="T70" fmla="*/ 7 w 268"/>
                  <a:gd name="T71" fmla="*/ 8 h 165"/>
                  <a:gd name="T72" fmla="*/ 2 w 268"/>
                  <a:gd name="T73" fmla="*/ 18 h 165"/>
                  <a:gd name="T74" fmla="*/ 8 w 268"/>
                  <a:gd name="T75" fmla="*/ 22 h 165"/>
                  <a:gd name="T76" fmla="*/ 0 w 268"/>
                  <a:gd name="T77" fmla="*/ 27 h 165"/>
                  <a:gd name="T78" fmla="*/ 0 w 268"/>
                  <a:gd name="T79" fmla="*/ 140 h 165"/>
                  <a:gd name="T80" fmla="*/ 1 w 268"/>
                  <a:gd name="T81" fmla="*/ 144 h 165"/>
                  <a:gd name="T82" fmla="*/ 4 w 268"/>
                  <a:gd name="T83" fmla="*/ 151 h 165"/>
                  <a:gd name="T84" fmla="*/ 8 w 268"/>
                  <a:gd name="T85" fmla="*/ 158 h 165"/>
                  <a:gd name="T86" fmla="*/ 17 w 268"/>
                  <a:gd name="T87" fmla="*/ 156 h 165"/>
                  <a:gd name="T88" fmla="*/ 17 w 268"/>
                  <a:gd name="T89" fmla="*/ 164 h 165"/>
                  <a:gd name="T90" fmla="*/ 246 w 268"/>
                  <a:gd name="T91" fmla="*/ 165 h 165"/>
                  <a:gd name="T92" fmla="*/ 253 w 268"/>
                  <a:gd name="T93" fmla="*/ 163 h 165"/>
                  <a:gd name="T94" fmla="*/ 255 w 268"/>
                  <a:gd name="T95" fmla="*/ 161 h 165"/>
                  <a:gd name="T96" fmla="*/ 261 w 268"/>
                  <a:gd name="T97" fmla="*/ 157 h 165"/>
                  <a:gd name="T98" fmla="*/ 266 w 268"/>
                  <a:gd name="T99" fmla="*/ 147 h 165"/>
                  <a:gd name="T100" fmla="*/ 260 w 268"/>
                  <a:gd name="T101" fmla="*/ 143 h 165"/>
                  <a:gd name="T102" fmla="*/ 268 w 268"/>
                  <a:gd name="T103" fmla="*/ 138 h 16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68"/>
                  <a:gd name="T157" fmla="*/ 0 h 165"/>
                  <a:gd name="T158" fmla="*/ 268 w 268"/>
                  <a:gd name="T159" fmla="*/ 165 h 16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68" h="165">
                    <a:moveTo>
                      <a:pt x="268" y="136"/>
                    </a:moveTo>
                    <a:lnTo>
                      <a:pt x="254" y="136"/>
                    </a:lnTo>
                    <a:lnTo>
                      <a:pt x="254" y="138"/>
                    </a:lnTo>
                    <a:lnTo>
                      <a:pt x="254" y="140"/>
                    </a:lnTo>
                    <a:lnTo>
                      <a:pt x="261" y="140"/>
                    </a:lnTo>
                    <a:lnTo>
                      <a:pt x="255" y="138"/>
                    </a:lnTo>
                    <a:lnTo>
                      <a:pt x="254" y="141"/>
                    </a:lnTo>
                    <a:lnTo>
                      <a:pt x="253" y="143"/>
                    </a:lnTo>
                    <a:lnTo>
                      <a:pt x="253" y="144"/>
                    </a:lnTo>
                    <a:lnTo>
                      <a:pt x="260" y="144"/>
                    </a:lnTo>
                    <a:lnTo>
                      <a:pt x="254" y="141"/>
                    </a:lnTo>
                    <a:lnTo>
                      <a:pt x="253" y="143"/>
                    </a:lnTo>
                    <a:lnTo>
                      <a:pt x="252" y="145"/>
                    </a:lnTo>
                    <a:lnTo>
                      <a:pt x="251" y="147"/>
                    </a:lnTo>
                    <a:lnTo>
                      <a:pt x="250" y="149"/>
                    </a:lnTo>
                    <a:lnTo>
                      <a:pt x="256" y="152"/>
                    </a:lnTo>
                    <a:lnTo>
                      <a:pt x="251" y="147"/>
                    </a:lnTo>
                    <a:lnTo>
                      <a:pt x="250" y="148"/>
                    </a:lnTo>
                    <a:lnTo>
                      <a:pt x="249" y="149"/>
                    </a:lnTo>
                    <a:lnTo>
                      <a:pt x="254" y="154"/>
                    </a:lnTo>
                    <a:lnTo>
                      <a:pt x="251" y="148"/>
                    </a:lnTo>
                    <a:lnTo>
                      <a:pt x="249" y="149"/>
                    </a:lnTo>
                    <a:lnTo>
                      <a:pt x="247" y="150"/>
                    </a:lnTo>
                    <a:lnTo>
                      <a:pt x="246" y="151"/>
                    </a:lnTo>
                    <a:lnTo>
                      <a:pt x="245" y="152"/>
                    </a:lnTo>
                    <a:lnTo>
                      <a:pt x="250" y="157"/>
                    </a:lnTo>
                    <a:lnTo>
                      <a:pt x="247" y="151"/>
                    </a:lnTo>
                    <a:lnTo>
                      <a:pt x="245" y="152"/>
                    </a:lnTo>
                    <a:lnTo>
                      <a:pt x="248" y="158"/>
                    </a:lnTo>
                    <a:lnTo>
                      <a:pt x="248" y="151"/>
                    </a:lnTo>
                    <a:lnTo>
                      <a:pt x="246" y="151"/>
                    </a:lnTo>
                    <a:lnTo>
                      <a:pt x="245" y="151"/>
                    </a:lnTo>
                    <a:lnTo>
                      <a:pt x="23" y="151"/>
                    </a:lnTo>
                    <a:lnTo>
                      <a:pt x="22" y="151"/>
                    </a:lnTo>
                    <a:lnTo>
                      <a:pt x="20" y="151"/>
                    </a:lnTo>
                    <a:lnTo>
                      <a:pt x="20" y="158"/>
                    </a:lnTo>
                    <a:lnTo>
                      <a:pt x="23" y="152"/>
                    </a:lnTo>
                    <a:lnTo>
                      <a:pt x="21" y="151"/>
                    </a:lnTo>
                    <a:lnTo>
                      <a:pt x="18" y="157"/>
                    </a:lnTo>
                    <a:lnTo>
                      <a:pt x="23" y="152"/>
                    </a:lnTo>
                    <a:lnTo>
                      <a:pt x="22" y="151"/>
                    </a:lnTo>
                    <a:lnTo>
                      <a:pt x="20" y="150"/>
                    </a:lnTo>
                    <a:lnTo>
                      <a:pt x="18" y="149"/>
                    </a:lnTo>
                    <a:lnTo>
                      <a:pt x="15" y="155"/>
                    </a:lnTo>
                    <a:lnTo>
                      <a:pt x="20" y="150"/>
                    </a:lnTo>
                    <a:lnTo>
                      <a:pt x="19" y="149"/>
                    </a:lnTo>
                    <a:lnTo>
                      <a:pt x="18" y="148"/>
                    </a:lnTo>
                    <a:lnTo>
                      <a:pt x="17" y="147"/>
                    </a:lnTo>
                    <a:lnTo>
                      <a:pt x="12" y="152"/>
                    </a:lnTo>
                    <a:lnTo>
                      <a:pt x="18" y="149"/>
                    </a:lnTo>
                    <a:lnTo>
                      <a:pt x="17" y="147"/>
                    </a:lnTo>
                    <a:lnTo>
                      <a:pt x="16" y="145"/>
                    </a:lnTo>
                    <a:lnTo>
                      <a:pt x="15" y="143"/>
                    </a:lnTo>
                    <a:lnTo>
                      <a:pt x="14" y="141"/>
                    </a:lnTo>
                    <a:lnTo>
                      <a:pt x="8" y="144"/>
                    </a:lnTo>
                    <a:lnTo>
                      <a:pt x="15" y="144"/>
                    </a:lnTo>
                    <a:lnTo>
                      <a:pt x="15" y="143"/>
                    </a:lnTo>
                    <a:lnTo>
                      <a:pt x="15" y="141"/>
                    </a:lnTo>
                    <a:lnTo>
                      <a:pt x="14" y="138"/>
                    </a:lnTo>
                    <a:lnTo>
                      <a:pt x="7" y="140"/>
                    </a:lnTo>
                    <a:lnTo>
                      <a:pt x="14" y="140"/>
                    </a:lnTo>
                    <a:lnTo>
                      <a:pt x="14" y="138"/>
                    </a:lnTo>
                    <a:lnTo>
                      <a:pt x="14" y="136"/>
                    </a:lnTo>
                    <a:lnTo>
                      <a:pt x="14" y="29"/>
                    </a:lnTo>
                    <a:lnTo>
                      <a:pt x="14" y="27"/>
                    </a:lnTo>
                    <a:lnTo>
                      <a:pt x="14" y="25"/>
                    </a:lnTo>
                    <a:lnTo>
                      <a:pt x="7" y="25"/>
                    </a:lnTo>
                    <a:lnTo>
                      <a:pt x="14" y="27"/>
                    </a:lnTo>
                    <a:lnTo>
                      <a:pt x="15" y="24"/>
                    </a:lnTo>
                    <a:lnTo>
                      <a:pt x="15" y="22"/>
                    </a:lnTo>
                    <a:lnTo>
                      <a:pt x="15" y="21"/>
                    </a:lnTo>
                    <a:lnTo>
                      <a:pt x="8" y="21"/>
                    </a:lnTo>
                    <a:lnTo>
                      <a:pt x="14" y="24"/>
                    </a:lnTo>
                    <a:lnTo>
                      <a:pt x="15" y="22"/>
                    </a:lnTo>
                    <a:lnTo>
                      <a:pt x="16" y="20"/>
                    </a:lnTo>
                    <a:lnTo>
                      <a:pt x="17" y="18"/>
                    </a:lnTo>
                    <a:lnTo>
                      <a:pt x="18" y="16"/>
                    </a:lnTo>
                    <a:lnTo>
                      <a:pt x="12" y="13"/>
                    </a:lnTo>
                    <a:lnTo>
                      <a:pt x="17" y="18"/>
                    </a:lnTo>
                    <a:lnTo>
                      <a:pt x="18" y="17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15" y="10"/>
                    </a:lnTo>
                    <a:lnTo>
                      <a:pt x="18" y="16"/>
                    </a:lnTo>
                    <a:lnTo>
                      <a:pt x="20" y="15"/>
                    </a:lnTo>
                    <a:lnTo>
                      <a:pt x="22" y="14"/>
                    </a:lnTo>
                    <a:lnTo>
                      <a:pt x="23" y="13"/>
                    </a:lnTo>
                    <a:lnTo>
                      <a:pt x="18" y="8"/>
                    </a:lnTo>
                    <a:lnTo>
                      <a:pt x="21" y="14"/>
                    </a:lnTo>
                    <a:lnTo>
                      <a:pt x="23" y="13"/>
                    </a:lnTo>
                    <a:lnTo>
                      <a:pt x="20" y="7"/>
                    </a:lnTo>
                    <a:lnTo>
                      <a:pt x="20" y="14"/>
                    </a:lnTo>
                    <a:lnTo>
                      <a:pt x="22" y="14"/>
                    </a:lnTo>
                    <a:lnTo>
                      <a:pt x="23" y="14"/>
                    </a:lnTo>
                    <a:lnTo>
                      <a:pt x="245" y="14"/>
                    </a:lnTo>
                    <a:lnTo>
                      <a:pt x="246" y="14"/>
                    </a:lnTo>
                    <a:lnTo>
                      <a:pt x="248" y="14"/>
                    </a:lnTo>
                    <a:lnTo>
                      <a:pt x="248" y="7"/>
                    </a:lnTo>
                    <a:lnTo>
                      <a:pt x="245" y="13"/>
                    </a:lnTo>
                    <a:lnTo>
                      <a:pt x="247" y="14"/>
                    </a:lnTo>
                    <a:lnTo>
                      <a:pt x="250" y="8"/>
                    </a:lnTo>
                    <a:lnTo>
                      <a:pt x="245" y="13"/>
                    </a:lnTo>
                    <a:lnTo>
                      <a:pt x="246" y="14"/>
                    </a:lnTo>
                    <a:lnTo>
                      <a:pt x="247" y="15"/>
                    </a:lnTo>
                    <a:lnTo>
                      <a:pt x="249" y="16"/>
                    </a:lnTo>
                    <a:lnTo>
                      <a:pt x="251" y="17"/>
                    </a:lnTo>
                    <a:lnTo>
                      <a:pt x="254" y="11"/>
                    </a:lnTo>
                    <a:lnTo>
                      <a:pt x="249" y="16"/>
                    </a:lnTo>
                    <a:lnTo>
                      <a:pt x="250" y="17"/>
                    </a:lnTo>
                    <a:lnTo>
                      <a:pt x="251" y="18"/>
                    </a:lnTo>
                    <a:lnTo>
                      <a:pt x="256" y="13"/>
                    </a:lnTo>
                    <a:lnTo>
                      <a:pt x="250" y="16"/>
                    </a:lnTo>
                    <a:lnTo>
                      <a:pt x="251" y="18"/>
                    </a:lnTo>
                    <a:lnTo>
                      <a:pt x="252" y="20"/>
                    </a:lnTo>
                    <a:lnTo>
                      <a:pt x="253" y="22"/>
                    </a:lnTo>
                    <a:lnTo>
                      <a:pt x="254" y="24"/>
                    </a:lnTo>
                    <a:lnTo>
                      <a:pt x="260" y="21"/>
                    </a:lnTo>
                    <a:lnTo>
                      <a:pt x="253" y="21"/>
                    </a:lnTo>
                    <a:lnTo>
                      <a:pt x="253" y="22"/>
                    </a:lnTo>
                    <a:lnTo>
                      <a:pt x="254" y="24"/>
                    </a:lnTo>
                    <a:lnTo>
                      <a:pt x="255" y="27"/>
                    </a:lnTo>
                    <a:lnTo>
                      <a:pt x="261" y="25"/>
                    </a:lnTo>
                    <a:lnTo>
                      <a:pt x="254" y="25"/>
                    </a:lnTo>
                    <a:lnTo>
                      <a:pt x="254" y="27"/>
                    </a:lnTo>
                    <a:lnTo>
                      <a:pt x="254" y="29"/>
                    </a:lnTo>
                    <a:lnTo>
                      <a:pt x="254" y="136"/>
                    </a:lnTo>
                    <a:lnTo>
                      <a:pt x="268" y="136"/>
                    </a:lnTo>
                    <a:lnTo>
                      <a:pt x="268" y="29"/>
                    </a:lnTo>
                    <a:lnTo>
                      <a:pt x="268" y="27"/>
                    </a:lnTo>
                    <a:lnTo>
                      <a:pt x="268" y="25"/>
                    </a:lnTo>
                    <a:lnTo>
                      <a:pt x="268" y="23"/>
                    </a:lnTo>
                    <a:lnTo>
                      <a:pt x="267" y="20"/>
                    </a:lnTo>
                    <a:lnTo>
                      <a:pt x="260" y="22"/>
                    </a:lnTo>
                    <a:lnTo>
                      <a:pt x="267" y="22"/>
                    </a:lnTo>
                    <a:lnTo>
                      <a:pt x="267" y="21"/>
                    </a:lnTo>
                    <a:lnTo>
                      <a:pt x="266" y="18"/>
                    </a:lnTo>
                    <a:lnTo>
                      <a:pt x="265" y="16"/>
                    </a:lnTo>
                    <a:lnTo>
                      <a:pt x="264" y="14"/>
                    </a:lnTo>
                    <a:lnTo>
                      <a:pt x="263" y="12"/>
                    </a:lnTo>
                    <a:lnTo>
                      <a:pt x="262" y="10"/>
                    </a:lnTo>
                    <a:lnTo>
                      <a:pt x="261" y="8"/>
                    </a:lnTo>
                    <a:lnTo>
                      <a:pt x="260" y="7"/>
                    </a:lnTo>
                    <a:lnTo>
                      <a:pt x="259" y="6"/>
                    </a:lnTo>
                    <a:lnTo>
                      <a:pt x="257" y="5"/>
                    </a:lnTo>
                    <a:lnTo>
                      <a:pt x="255" y="4"/>
                    </a:lnTo>
                    <a:lnTo>
                      <a:pt x="252" y="10"/>
                    </a:lnTo>
                    <a:lnTo>
                      <a:pt x="257" y="5"/>
                    </a:lnTo>
                    <a:lnTo>
                      <a:pt x="256" y="4"/>
                    </a:lnTo>
                    <a:lnTo>
                      <a:pt x="255" y="3"/>
                    </a:lnTo>
                    <a:lnTo>
                      <a:pt x="253" y="2"/>
                    </a:lnTo>
                    <a:lnTo>
                      <a:pt x="251" y="1"/>
                    </a:lnTo>
                    <a:lnTo>
                      <a:pt x="248" y="0"/>
                    </a:lnTo>
                    <a:lnTo>
                      <a:pt x="246" y="0"/>
                    </a:lnTo>
                    <a:lnTo>
                      <a:pt x="24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7" y="1"/>
                    </a:lnTo>
                    <a:lnTo>
                      <a:pt x="15" y="2"/>
                    </a:lnTo>
                    <a:lnTo>
                      <a:pt x="13" y="3"/>
                    </a:lnTo>
                    <a:lnTo>
                      <a:pt x="12" y="4"/>
                    </a:lnTo>
                    <a:lnTo>
                      <a:pt x="17" y="9"/>
                    </a:lnTo>
                    <a:lnTo>
                      <a:pt x="14" y="3"/>
                    </a:lnTo>
                    <a:lnTo>
                      <a:pt x="12" y="4"/>
                    </a:lnTo>
                    <a:lnTo>
                      <a:pt x="10" y="5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7" y="8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3" y="16"/>
                    </a:lnTo>
                    <a:lnTo>
                      <a:pt x="2" y="18"/>
                    </a:lnTo>
                    <a:lnTo>
                      <a:pt x="1" y="21"/>
                    </a:lnTo>
                    <a:lnTo>
                      <a:pt x="1" y="22"/>
                    </a:lnTo>
                    <a:lnTo>
                      <a:pt x="8" y="22"/>
                    </a:lnTo>
                    <a:lnTo>
                      <a:pt x="2" y="20"/>
                    </a:lnTo>
                    <a:lnTo>
                      <a:pt x="1" y="23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36"/>
                    </a:lnTo>
                    <a:lnTo>
                      <a:pt x="0" y="138"/>
                    </a:lnTo>
                    <a:lnTo>
                      <a:pt x="0" y="140"/>
                    </a:lnTo>
                    <a:lnTo>
                      <a:pt x="1" y="142"/>
                    </a:lnTo>
                    <a:lnTo>
                      <a:pt x="2" y="145"/>
                    </a:lnTo>
                    <a:lnTo>
                      <a:pt x="8" y="143"/>
                    </a:lnTo>
                    <a:lnTo>
                      <a:pt x="1" y="143"/>
                    </a:lnTo>
                    <a:lnTo>
                      <a:pt x="1" y="144"/>
                    </a:lnTo>
                    <a:lnTo>
                      <a:pt x="2" y="147"/>
                    </a:lnTo>
                    <a:lnTo>
                      <a:pt x="3" y="149"/>
                    </a:lnTo>
                    <a:lnTo>
                      <a:pt x="4" y="151"/>
                    </a:lnTo>
                    <a:lnTo>
                      <a:pt x="5" y="153"/>
                    </a:lnTo>
                    <a:lnTo>
                      <a:pt x="6" y="155"/>
                    </a:lnTo>
                    <a:lnTo>
                      <a:pt x="7" y="157"/>
                    </a:lnTo>
                    <a:lnTo>
                      <a:pt x="8" y="158"/>
                    </a:lnTo>
                    <a:lnTo>
                      <a:pt x="9" y="159"/>
                    </a:lnTo>
                    <a:lnTo>
                      <a:pt x="10" y="160"/>
                    </a:lnTo>
                    <a:lnTo>
                      <a:pt x="12" y="161"/>
                    </a:lnTo>
                    <a:lnTo>
                      <a:pt x="14" y="162"/>
                    </a:lnTo>
                    <a:lnTo>
                      <a:pt x="17" y="156"/>
                    </a:lnTo>
                    <a:lnTo>
                      <a:pt x="12" y="161"/>
                    </a:lnTo>
                    <a:lnTo>
                      <a:pt x="13" y="162"/>
                    </a:lnTo>
                    <a:lnTo>
                      <a:pt x="15" y="163"/>
                    </a:lnTo>
                    <a:lnTo>
                      <a:pt x="17" y="164"/>
                    </a:lnTo>
                    <a:lnTo>
                      <a:pt x="20" y="165"/>
                    </a:lnTo>
                    <a:lnTo>
                      <a:pt x="22" y="165"/>
                    </a:lnTo>
                    <a:lnTo>
                      <a:pt x="23" y="165"/>
                    </a:lnTo>
                    <a:lnTo>
                      <a:pt x="245" y="165"/>
                    </a:lnTo>
                    <a:lnTo>
                      <a:pt x="246" y="165"/>
                    </a:lnTo>
                    <a:lnTo>
                      <a:pt x="248" y="165"/>
                    </a:lnTo>
                    <a:lnTo>
                      <a:pt x="251" y="164"/>
                    </a:lnTo>
                    <a:lnTo>
                      <a:pt x="253" y="163"/>
                    </a:lnTo>
                    <a:lnTo>
                      <a:pt x="255" y="162"/>
                    </a:lnTo>
                    <a:lnTo>
                      <a:pt x="256" y="161"/>
                    </a:lnTo>
                    <a:lnTo>
                      <a:pt x="257" y="160"/>
                    </a:lnTo>
                    <a:lnTo>
                      <a:pt x="252" y="155"/>
                    </a:lnTo>
                    <a:lnTo>
                      <a:pt x="255" y="161"/>
                    </a:lnTo>
                    <a:lnTo>
                      <a:pt x="257" y="160"/>
                    </a:lnTo>
                    <a:lnTo>
                      <a:pt x="259" y="159"/>
                    </a:lnTo>
                    <a:lnTo>
                      <a:pt x="260" y="158"/>
                    </a:lnTo>
                    <a:lnTo>
                      <a:pt x="261" y="157"/>
                    </a:lnTo>
                    <a:lnTo>
                      <a:pt x="262" y="155"/>
                    </a:lnTo>
                    <a:lnTo>
                      <a:pt x="263" y="153"/>
                    </a:lnTo>
                    <a:lnTo>
                      <a:pt x="264" y="151"/>
                    </a:lnTo>
                    <a:lnTo>
                      <a:pt x="265" y="149"/>
                    </a:lnTo>
                    <a:lnTo>
                      <a:pt x="266" y="147"/>
                    </a:lnTo>
                    <a:lnTo>
                      <a:pt x="267" y="144"/>
                    </a:lnTo>
                    <a:lnTo>
                      <a:pt x="267" y="143"/>
                    </a:lnTo>
                    <a:lnTo>
                      <a:pt x="260" y="143"/>
                    </a:lnTo>
                    <a:lnTo>
                      <a:pt x="267" y="145"/>
                    </a:lnTo>
                    <a:lnTo>
                      <a:pt x="268" y="142"/>
                    </a:lnTo>
                    <a:lnTo>
                      <a:pt x="268" y="140"/>
                    </a:lnTo>
                    <a:lnTo>
                      <a:pt x="268" y="138"/>
                    </a:lnTo>
                    <a:lnTo>
                      <a:pt x="268" y="136"/>
                    </a:lnTo>
                    <a:close/>
                  </a:path>
                </a:pathLst>
              </a:custGeom>
              <a:solidFill>
                <a:srgbClr val="009AD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50" name="Rectangle 236"/>
              <p:cNvSpPr>
                <a:spLocks noChangeArrowheads="1"/>
              </p:cNvSpPr>
              <p:nvPr/>
            </p:nvSpPr>
            <p:spPr bwMode="auto">
              <a:xfrm>
                <a:off x="4698" y="8311"/>
                <a:ext cx="222" cy="40"/>
              </a:xfrm>
              <a:prstGeom prst="rect">
                <a:avLst/>
              </a:prstGeom>
              <a:solidFill>
                <a:srgbClr val="BB2C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7493" name="Rectangle 237"/>
            <p:cNvSpPr>
              <a:spLocks noChangeArrowheads="1"/>
            </p:cNvSpPr>
            <p:nvPr/>
          </p:nvSpPr>
          <p:spPr bwMode="auto">
            <a:xfrm>
              <a:off x="3592" y="8421"/>
              <a:ext cx="7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en-US" altLang="ko-KR" sz="900">
                  <a:solidFill>
                    <a:srgbClr val="000000"/>
                  </a:solidFill>
                  <a:latin typeface="Times New Roman" pitchFamily="18" charset="0"/>
                </a:rPr>
                <a:t>    </a:t>
              </a:r>
              <a:endParaRPr kumimoji="0" lang="en-US" altLang="ko-KR" sz="1600"/>
            </a:p>
          </p:txBody>
        </p:sp>
        <p:sp>
          <p:nvSpPr>
            <p:cNvPr id="17494" name="Rectangle 238"/>
            <p:cNvSpPr>
              <a:spLocks noChangeArrowheads="1"/>
            </p:cNvSpPr>
            <p:nvPr/>
          </p:nvSpPr>
          <p:spPr bwMode="auto">
            <a:xfrm>
              <a:off x="3700" y="8426"/>
              <a:ext cx="527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ko-KR" altLang="en-US" sz="900">
                  <a:solidFill>
                    <a:srgbClr val="000000"/>
                  </a:solidFill>
                </a:rPr>
                <a:t>무선통신단자함</a:t>
              </a:r>
              <a:endParaRPr kumimoji="0" lang="ko-KR" altLang="en-US" sz="1600"/>
            </a:p>
          </p:txBody>
        </p:sp>
        <p:grpSp>
          <p:nvGrpSpPr>
            <p:cNvPr id="22" name="Group 239"/>
            <p:cNvGrpSpPr>
              <a:grpSpLocks/>
            </p:cNvGrpSpPr>
            <p:nvPr/>
          </p:nvGrpSpPr>
          <p:grpSpPr bwMode="auto">
            <a:xfrm>
              <a:off x="3803" y="8245"/>
              <a:ext cx="331" cy="204"/>
              <a:chOff x="3803" y="8245"/>
              <a:chExt cx="331" cy="204"/>
            </a:xfrm>
          </p:grpSpPr>
          <p:sp>
            <p:nvSpPr>
              <p:cNvPr id="17539" name="Rectangle 240"/>
              <p:cNvSpPr>
                <a:spLocks noChangeArrowheads="1"/>
              </p:cNvSpPr>
              <p:nvPr/>
            </p:nvSpPr>
            <p:spPr bwMode="auto">
              <a:xfrm>
                <a:off x="4070" y="8448"/>
                <a:ext cx="1" cy="1"/>
              </a:xfrm>
              <a:prstGeom prst="rect">
                <a:avLst/>
              </a:prstGeom>
              <a:solidFill>
                <a:srgbClr val="BB2C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40" name="Freeform 241"/>
              <p:cNvSpPr>
                <a:spLocks/>
              </p:cNvSpPr>
              <p:nvPr/>
            </p:nvSpPr>
            <p:spPr bwMode="auto">
              <a:xfrm>
                <a:off x="3963" y="8414"/>
                <a:ext cx="11" cy="11"/>
              </a:xfrm>
              <a:custGeom>
                <a:avLst/>
                <a:gdLst>
                  <a:gd name="T0" fmla="*/ 10 w 11"/>
                  <a:gd name="T1" fmla="*/ 0 h 11"/>
                  <a:gd name="T2" fmla="*/ 0 w 11"/>
                  <a:gd name="T3" fmla="*/ 10 h 11"/>
                  <a:gd name="T4" fmla="*/ 1 w 11"/>
                  <a:gd name="T5" fmla="*/ 11 h 11"/>
                  <a:gd name="T6" fmla="*/ 11 w 11"/>
                  <a:gd name="T7" fmla="*/ 1 h 11"/>
                  <a:gd name="T8" fmla="*/ 10 w 11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10" y="0"/>
                    </a:moveTo>
                    <a:lnTo>
                      <a:pt x="0" y="10"/>
                    </a:lnTo>
                    <a:lnTo>
                      <a:pt x="1" y="11"/>
                    </a:lnTo>
                    <a:lnTo>
                      <a:pt x="11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9AD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41" name="Freeform 242"/>
              <p:cNvSpPr>
                <a:spLocks/>
              </p:cNvSpPr>
              <p:nvPr/>
            </p:nvSpPr>
            <p:spPr bwMode="auto">
              <a:xfrm>
                <a:off x="3810" y="8252"/>
                <a:ext cx="317" cy="158"/>
              </a:xfrm>
              <a:custGeom>
                <a:avLst/>
                <a:gdLst>
                  <a:gd name="T0" fmla="*/ 317 w 317"/>
                  <a:gd name="T1" fmla="*/ 137 h 158"/>
                  <a:gd name="T2" fmla="*/ 316 w 317"/>
                  <a:gd name="T3" fmla="*/ 142 h 158"/>
                  <a:gd name="T4" fmla="*/ 315 w 317"/>
                  <a:gd name="T5" fmla="*/ 146 h 158"/>
                  <a:gd name="T6" fmla="*/ 312 w 317"/>
                  <a:gd name="T7" fmla="*/ 150 h 158"/>
                  <a:gd name="T8" fmla="*/ 310 w 317"/>
                  <a:gd name="T9" fmla="*/ 153 h 158"/>
                  <a:gd name="T10" fmla="*/ 306 w 317"/>
                  <a:gd name="T11" fmla="*/ 155 h 158"/>
                  <a:gd name="T12" fmla="*/ 303 w 317"/>
                  <a:gd name="T13" fmla="*/ 157 h 158"/>
                  <a:gd name="T14" fmla="*/ 298 w 317"/>
                  <a:gd name="T15" fmla="*/ 158 h 158"/>
                  <a:gd name="T16" fmla="*/ 21 w 317"/>
                  <a:gd name="T17" fmla="*/ 158 h 158"/>
                  <a:gd name="T18" fmla="*/ 17 w 317"/>
                  <a:gd name="T19" fmla="*/ 158 h 158"/>
                  <a:gd name="T20" fmla="*/ 14 w 317"/>
                  <a:gd name="T21" fmla="*/ 156 h 158"/>
                  <a:gd name="T22" fmla="*/ 10 w 317"/>
                  <a:gd name="T23" fmla="*/ 154 h 158"/>
                  <a:gd name="T24" fmla="*/ 7 w 317"/>
                  <a:gd name="T25" fmla="*/ 151 h 158"/>
                  <a:gd name="T26" fmla="*/ 4 w 317"/>
                  <a:gd name="T27" fmla="*/ 148 h 158"/>
                  <a:gd name="T28" fmla="*/ 3 w 317"/>
                  <a:gd name="T29" fmla="*/ 144 h 158"/>
                  <a:gd name="T30" fmla="*/ 0 w 317"/>
                  <a:gd name="T31" fmla="*/ 139 h 158"/>
                  <a:gd name="T32" fmla="*/ 0 w 317"/>
                  <a:gd name="T33" fmla="*/ 135 h 158"/>
                  <a:gd name="T34" fmla="*/ 0 w 317"/>
                  <a:gd name="T35" fmla="*/ 21 h 158"/>
                  <a:gd name="T36" fmla="*/ 2 w 317"/>
                  <a:gd name="T37" fmla="*/ 16 h 158"/>
                  <a:gd name="T38" fmla="*/ 3 w 317"/>
                  <a:gd name="T39" fmla="*/ 12 h 158"/>
                  <a:gd name="T40" fmla="*/ 6 w 317"/>
                  <a:gd name="T41" fmla="*/ 8 h 158"/>
                  <a:gd name="T42" fmla="*/ 8 w 317"/>
                  <a:gd name="T43" fmla="*/ 5 h 158"/>
                  <a:gd name="T44" fmla="*/ 12 w 317"/>
                  <a:gd name="T45" fmla="*/ 3 h 158"/>
                  <a:gd name="T46" fmla="*/ 15 w 317"/>
                  <a:gd name="T47" fmla="*/ 1 h 158"/>
                  <a:gd name="T48" fmla="*/ 19 w 317"/>
                  <a:gd name="T49" fmla="*/ 0 h 158"/>
                  <a:gd name="T50" fmla="*/ 296 w 317"/>
                  <a:gd name="T51" fmla="*/ 0 h 158"/>
                  <a:gd name="T52" fmla="*/ 300 w 317"/>
                  <a:gd name="T53" fmla="*/ 0 h 158"/>
                  <a:gd name="T54" fmla="*/ 305 w 317"/>
                  <a:gd name="T55" fmla="*/ 2 h 158"/>
                  <a:gd name="T56" fmla="*/ 308 w 317"/>
                  <a:gd name="T57" fmla="*/ 4 h 158"/>
                  <a:gd name="T58" fmla="*/ 311 w 317"/>
                  <a:gd name="T59" fmla="*/ 7 h 158"/>
                  <a:gd name="T60" fmla="*/ 313 w 317"/>
                  <a:gd name="T61" fmla="*/ 10 h 158"/>
                  <a:gd name="T62" fmla="*/ 315 w 317"/>
                  <a:gd name="T63" fmla="*/ 14 h 158"/>
                  <a:gd name="T64" fmla="*/ 317 w 317"/>
                  <a:gd name="T65" fmla="*/ 18 h 158"/>
                  <a:gd name="T66" fmla="*/ 317 w 317"/>
                  <a:gd name="T67" fmla="*/ 23 h 15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17"/>
                  <a:gd name="T103" fmla="*/ 0 h 158"/>
                  <a:gd name="T104" fmla="*/ 317 w 317"/>
                  <a:gd name="T105" fmla="*/ 158 h 15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17" h="158">
                    <a:moveTo>
                      <a:pt x="317" y="135"/>
                    </a:moveTo>
                    <a:lnTo>
                      <a:pt x="317" y="137"/>
                    </a:lnTo>
                    <a:lnTo>
                      <a:pt x="317" y="139"/>
                    </a:lnTo>
                    <a:lnTo>
                      <a:pt x="316" y="142"/>
                    </a:lnTo>
                    <a:lnTo>
                      <a:pt x="315" y="144"/>
                    </a:lnTo>
                    <a:lnTo>
                      <a:pt x="315" y="146"/>
                    </a:lnTo>
                    <a:lnTo>
                      <a:pt x="313" y="148"/>
                    </a:lnTo>
                    <a:lnTo>
                      <a:pt x="312" y="150"/>
                    </a:lnTo>
                    <a:lnTo>
                      <a:pt x="311" y="151"/>
                    </a:lnTo>
                    <a:lnTo>
                      <a:pt x="310" y="153"/>
                    </a:lnTo>
                    <a:lnTo>
                      <a:pt x="308" y="154"/>
                    </a:lnTo>
                    <a:lnTo>
                      <a:pt x="306" y="155"/>
                    </a:lnTo>
                    <a:lnTo>
                      <a:pt x="305" y="156"/>
                    </a:lnTo>
                    <a:lnTo>
                      <a:pt x="303" y="157"/>
                    </a:lnTo>
                    <a:lnTo>
                      <a:pt x="300" y="158"/>
                    </a:lnTo>
                    <a:lnTo>
                      <a:pt x="298" y="158"/>
                    </a:lnTo>
                    <a:lnTo>
                      <a:pt x="296" y="158"/>
                    </a:lnTo>
                    <a:lnTo>
                      <a:pt x="21" y="158"/>
                    </a:lnTo>
                    <a:lnTo>
                      <a:pt x="19" y="158"/>
                    </a:lnTo>
                    <a:lnTo>
                      <a:pt x="17" y="158"/>
                    </a:lnTo>
                    <a:lnTo>
                      <a:pt x="15" y="157"/>
                    </a:lnTo>
                    <a:lnTo>
                      <a:pt x="14" y="156"/>
                    </a:lnTo>
                    <a:lnTo>
                      <a:pt x="12" y="155"/>
                    </a:lnTo>
                    <a:lnTo>
                      <a:pt x="10" y="154"/>
                    </a:lnTo>
                    <a:lnTo>
                      <a:pt x="8" y="153"/>
                    </a:lnTo>
                    <a:lnTo>
                      <a:pt x="7" y="151"/>
                    </a:lnTo>
                    <a:lnTo>
                      <a:pt x="6" y="150"/>
                    </a:lnTo>
                    <a:lnTo>
                      <a:pt x="4" y="148"/>
                    </a:lnTo>
                    <a:lnTo>
                      <a:pt x="3" y="146"/>
                    </a:lnTo>
                    <a:lnTo>
                      <a:pt x="3" y="144"/>
                    </a:lnTo>
                    <a:lnTo>
                      <a:pt x="2" y="142"/>
                    </a:lnTo>
                    <a:lnTo>
                      <a:pt x="0" y="139"/>
                    </a:lnTo>
                    <a:lnTo>
                      <a:pt x="0" y="137"/>
                    </a:lnTo>
                    <a:lnTo>
                      <a:pt x="0" y="135"/>
                    </a:lnTo>
                    <a:lnTo>
                      <a:pt x="0" y="23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4" y="10"/>
                    </a:lnTo>
                    <a:lnTo>
                      <a:pt x="6" y="8"/>
                    </a:lnTo>
                    <a:lnTo>
                      <a:pt x="7" y="7"/>
                    </a:lnTo>
                    <a:lnTo>
                      <a:pt x="8" y="5"/>
                    </a:lnTo>
                    <a:lnTo>
                      <a:pt x="10" y="4"/>
                    </a:lnTo>
                    <a:lnTo>
                      <a:pt x="12" y="3"/>
                    </a:lnTo>
                    <a:lnTo>
                      <a:pt x="14" y="2"/>
                    </a:lnTo>
                    <a:lnTo>
                      <a:pt x="15" y="1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96" y="0"/>
                    </a:lnTo>
                    <a:lnTo>
                      <a:pt x="298" y="0"/>
                    </a:lnTo>
                    <a:lnTo>
                      <a:pt x="300" y="0"/>
                    </a:lnTo>
                    <a:lnTo>
                      <a:pt x="303" y="1"/>
                    </a:lnTo>
                    <a:lnTo>
                      <a:pt x="305" y="2"/>
                    </a:lnTo>
                    <a:lnTo>
                      <a:pt x="306" y="3"/>
                    </a:lnTo>
                    <a:lnTo>
                      <a:pt x="308" y="4"/>
                    </a:lnTo>
                    <a:lnTo>
                      <a:pt x="310" y="5"/>
                    </a:lnTo>
                    <a:lnTo>
                      <a:pt x="311" y="7"/>
                    </a:lnTo>
                    <a:lnTo>
                      <a:pt x="312" y="8"/>
                    </a:lnTo>
                    <a:lnTo>
                      <a:pt x="313" y="10"/>
                    </a:lnTo>
                    <a:lnTo>
                      <a:pt x="315" y="12"/>
                    </a:lnTo>
                    <a:lnTo>
                      <a:pt x="315" y="14"/>
                    </a:lnTo>
                    <a:lnTo>
                      <a:pt x="316" y="16"/>
                    </a:lnTo>
                    <a:lnTo>
                      <a:pt x="317" y="18"/>
                    </a:lnTo>
                    <a:lnTo>
                      <a:pt x="317" y="21"/>
                    </a:lnTo>
                    <a:lnTo>
                      <a:pt x="317" y="23"/>
                    </a:lnTo>
                    <a:lnTo>
                      <a:pt x="317" y="135"/>
                    </a:lnTo>
                    <a:close/>
                  </a:path>
                </a:pathLst>
              </a:custGeom>
              <a:solidFill>
                <a:srgbClr val="FFFEE6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42" name="Freeform 243"/>
              <p:cNvSpPr>
                <a:spLocks/>
              </p:cNvSpPr>
              <p:nvPr/>
            </p:nvSpPr>
            <p:spPr bwMode="auto">
              <a:xfrm>
                <a:off x="3803" y="8245"/>
                <a:ext cx="331" cy="172"/>
              </a:xfrm>
              <a:custGeom>
                <a:avLst/>
                <a:gdLst>
                  <a:gd name="T0" fmla="*/ 324 w 331"/>
                  <a:gd name="T1" fmla="*/ 146 h 172"/>
                  <a:gd name="T2" fmla="*/ 316 w 331"/>
                  <a:gd name="T3" fmla="*/ 148 h 172"/>
                  <a:gd name="T4" fmla="*/ 317 w 331"/>
                  <a:gd name="T5" fmla="*/ 148 h 172"/>
                  <a:gd name="T6" fmla="*/ 314 w 331"/>
                  <a:gd name="T7" fmla="*/ 152 h 172"/>
                  <a:gd name="T8" fmla="*/ 313 w 331"/>
                  <a:gd name="T9" fmla="*/ 153 h 172"/>
                  <a:gd name="T10" fmla="*/ 314 w 331"/>
                  <a:gd name="T11" fmla="*/ 154 h 172"/>
                  <a:gd name="T12" fmla="*/ 312 w 331"/>
                  <a:gd name="T13" fmla="*/ 163 h 172"/>
                  <a:gd name="T14" fmla="*/ 307 w 331"/>
                  <a:gd name="T15" fmla="*/ 158 h 172"/>
                  <a:gd name="T16" fmla="*/ 24 w 331"/>
                  <a:gd name="T17" fmla="*/ 158 h 172"/>
                  <a:gd name="T18" fmla="*/ 27 w 331"/>
                  <a:gd name="T19" fmla="*/ 159 h 172"/>
                  <a:gd name="T20" fmla="*/ 18 w 331"/>
                  <a:gd name="T21" fmla="*/ 154 h 172"/>
                  <a:gd name="T22" fmla="*/ 19 w 331"/>
                  <a:gd name="T23" fmla="*/ 153 h 172"/>
                  <a:gd name="T24" fmla="*/ 17 w 331"/>
                  <a:gd name="T25" fmla="*/ 152 h 172"/>
                  <a:gd name="T26" fmla="*/ 17 w 331"/>
                  <a:gd name="T27" fmla="*/ 151 h 172"/>
                  <a:gd name="T28" fmla="*/ 16 w 331"/>
                  <a:gd name="T29" fmla="*/ 147 h 172"/>
                  <a:gd name="T30" fmla="*/ 15 w 331"/>
                  <a:gd name="T31" fmla="*/ 142 h 172"/>
                  <a:gd name="T32" fmla="*/ 14 w 331"/>
                  <a:gd name="T33" fmla="*/ 28 h 172"/>
                  <a:gd name="T34" fmla="*/ 17 w 331"/>
                  <a:gd name="T35" fmla="*/ 21 h 172"/>
                  <a:gd name="T36" fmla="*/ 17 w 331"/>
                  <a:gd name="T37" fmla="*/ 20 h 172"/>
                  <a:gd name="T38" fmla="*/ 19 w 331"/>
                  <a:gd name="T39" fmla="*/ 19 h 172"/>
                  <a:gd name="T40" fmla="*/ 18 w 331"/>
                  <a:gd name="T41" fmla="*/ 18 h 172"/>
                  <a:gd name="T42" fmla="*/ 27 w 331"/>
                  <a:gd name="T43" fmla="*/ 13 h 172"/>
                  <a:gd name="T44" fmla="*/ 24 w 331"/>
                  <a:gd name="T45" fmla="*/ 14 h 172"/>
                  <a:gd name="T46" fmla="*/ 307 w 331"/>
                  <a:gd name="T47" fmla="*/ 14 h 172"/>
                  <a:gd name="T48" fmla="*/ 312 w 331"/>
                  <a:gd name="T49" fmla="*/ 9 h 172"/>
                  <a:gd name="T50" fmla="*/ 314 w 331"/>
                  <a:gd name="T51" fmla="*/ 18 h 172"/>
                  <a:gd name="T52" fmla="*/ 313 w 331"/>
                  <a:gd name="T53" fmla="*/ 19 h 172"/>
                  <a:gd name="T54" fmla="*/ 314 w 331"/>
                  <a:gd name="T55" fmla="*/ 20 h 172"/>
                  <a:gd name="T56" fmla="*/ 315 w 331"/>
                  <a:gd name="T57" fmla="*/ 19 h 172"/>
                  <a:gd name="T58" fmla="*/ 315 w 331"/>
                  <a:gd name="T59" fmla="*/ 21 h 172"/>
                  <a:gd name="T60" fmla="*/ 324 w 331"/>
                  <a:gd name="T61" fmla="*/ 25 h 172"/>
                  <a:gd name="T62" fmla="*/ 331 w 331"/>
                  <a:gd name="T63" fmla="*/ 142 h 172"/>
                  <a:gd name="T64" fmla="*/ 330 w 331"/>
                  <a:gd name="T65" fmla="*/ 22 h 172"/>
                  <a:gd name="T66" fmla="*/ 329 w 331"/>
                  <a:gd name="T67" fmla="*/ 21 h 172"/>
                  <a:gd name="T68" fmla="*/ 327 w 331"/>
                  <a:gd name="T69" fmla="*/ 14 h 172"/>
                  <a:gd name="T70" fmla="*/ 324 w 331"/>
                  <a:gd name="T71" fmla="*/ 10 h 172"/>
                  <a:gd name="T72" fmla="*/ 323 w 331"/>
                  <a:gd name="T73" fmla="*/ 9 h 172"/>
                  <a:gd name="T74" fmla="*/ 313 w 331"/>
                  <a:gd name="T75" fmla="*/ 10 h 172"/>
                  <a:gd name="T76" fmla="*/ 311 w 331"/>
                  <a:gd name="T77" fmla="*/ 1 h 172"/>
                  <a:gd name="T78" fmla="*/ 28 w 331"/>
                  <a:gd name="T79" fmla="*/ 0 h 172"/>
                  <a:gd name="T80" fmla="*/ 21 w 331"/>
                  <a:gd name="T81" fmla="*/ 1 h 172"/>
                  <a:gd name="T82" fmla="*/ 18 w 331"/>
                  <a:gd name="T83" fmla="*/ 3 h 172"/>
                  <a:gd name="T84" fmla="*/ 9 w 331"/>
                  <a:gd name="T85" fmla="*/ 9 h 172"/>
                  <a:gd name="T86" fmla="*/ 5 w 331"/>
                  <a:gd name="T87" fmla="*/ 12 h 172"/>
                  <a:gd name="T88" fmla="*/ 2 w 331"/>
                  <a:gd name="T89" fmla="*/ 19 h 172"/>
                  <a:gd name="T90" fmla="*/ 2 w 331"/>
                  <a:gd name="T91" fmla="*/ 20 h 172"/>
                  <a:gd name="T92" fmla="*/ 0 w 331"/>
                  <a:gd name="T93" fmla="*/ 28 h 172"/>
                  <a:gd name="T94" fmla="*/ 0 w 331"/>
                  <a:gd name="T95" fmla="*/ 146 h 172"/>
                  <a:gd name="T96" fmla="*/ 10 w 331"/>
                  <a:gd name="T97" fmla="*/ 151 h 172"/>
                  <a:gd name="T98" fmla="*/ 3 w 331"/>
                  <a:gd name="T99" fmla="*/ 156 h 172"/>
                  <a:gd name="T100" fmla="*/ 9 w 331"/>
                  <a:gd name="T101" fmla="*/ 163 h 172"/>
                  <a:gd name="T102" fmla="*/ 12 w 331"/>
                  <a:gd name="T103" fmla="*/ 166 h 172"/>
                  <a:gd name="T104" fmla="*/ 16 w 331"/>
                  <a:gd name="T105" fmla="*/ 168 h 172"/>
                  <a:gd name="T106" fmla="*/ 24 w 331"/>
                  <a:gd name="T107" fmla="*/ 172 h 172"/>
                  <a:gd name="T108" fmla="*/ 307 w 331"/>
                  <a:gd name="T109" fmla="*/ 172 h 172"/>
                  <a:gd name="T110" fmla="*/ 315 w 331"/>
                  <a:gd name="T111" fmla="*/ 169 h 172"/>
                  <a:gd name="T112" fmla="*/ 318 w 331"/>
                  <a:gd name="T113" fmla="*/ 167 h 172"/>
                  <a:gd name="T114" fmla="*/ 318 w 331"/>
                  <a:gd name="T115" fmla="*/ 158 h 172"/>
                  <a:gd name="T116" fmla="*/ 326 w 331"/>
                  <a:gd name="T117" fmla="*/ 158 h 172"/>
                  <a:gd name="T118" fmla="*/ 328 w 331"/>
                  <a:gd name="T119" fmla="*/ 156 h 172"/>
                  <a:gd name="T120" fmla="*/ 328 w 331"/>
                  <a:gd name="T121" fmla="*/ 154 h 172"/>
                  <a:gd name="T122" fmla="*/ 331 w 331"/>
                  <a:gd name="T123" fmla="*/ 146 h 17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31"/>
                  <a:gd name="T187" fmla="*/ 0 h 172"/>
                  <a:gd name="T188" fmla="*/ 331 w 331"/>
                  <a:gd name="T189" fmla="*/ 172 h 17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31" h="172">
                    <a:moveTo>
                      <a:pt x="331" y="142"/>
                    </a:moveTo>
                    <a:lnTo>
                      <a:pt x="317" y="142"/>
                    </a:lnTo>
                    <a:lnTo>
                      <a:pt x="317" y="144"/>
                    </a:lnTo>
                    <a:lnTo>
                      <a:pt x="317" y="146"/>
                    </a:lnTo>
                    <a:lnTo>
                      <a:pt x="324" y="146"/>
                    </a:lnTo>
                    <a:lnTo>
                      <a:pt x="318" y="144"/>
                    </a:lnTo>
                    <a:lnTo>
                      <a:pt x="317" y="147"/>
                    </a:lnTo>
                    <a:lnTo>
                      <a:pt x="323" y="149"/>
                    </a:lnTo>
                    <a:lnTo>
                      <a:pt x="317" y="146"/>
                    </a:lnTo>
                    <a:lnTo>
                      <a:pt x="316" y="148"/>
                    </a:lnTo>
                    <a:lnTo>
                      <a:pt x="315" y="151"/>
                    </a:lnTo>
                    <a:lnTo>
                      <a:pt x="315" y="153"/>
                    </a:lnTo>
                    <a:lnTo>
                      <a:pt x="322" y="153"/>
                    </a:lnTo>
                    <a:lnTo>
                      <a:pt x="317" y="148"/>
                    </a:lnTo>
                    <a:lnTo>
                      <a:pt x="316" y="150"/>
                    </a:lnTo>
                    <a:lnTo>
                      <a:pt x="317" y="148"/>
                    </a:lnTo>
                    <a:lnTo>
                      <a:pt x="315" y="150"/>
                    </a:lnTo>
                    <a:lnTo>
                      <a:pt x="314" y="152"/>
                    </a:lnTo>
                    <a:lnTo>
                      <a:pt x="313" y="154"/>
                    </a:lnTo>
                    <a:lnTo>
                      <a:pt x="319" y="157"/>
                    </a:lnTo>
                    <a:lnTo>
                      <a:pt x="314" y="152"/>
                    </a:lnTo>
                    <a:lnTo>
                      <a:pt x="313" y="153"/>
                    </a:lnTo>
                    <a:lnTo>
                      <a:pt x="312" y="155"/>
                    </a:lnTo>
                    <a:lnTo>
                      <a:pt x="311" y="157"/>
                    </a:lnTo>
                    <a:lnTo>
                      <a:pt x="317" y="160"/>
                    </a:lnTo>
                    <a:lnTo>
                      <a:pt x="312" y="155"/>
                    </a:lnTo>
                    <a:lnTo>
                      <a:pt x="314" y="154"/>
                    </a:lnTo>
                    <a:lnTo>
                      <a:pt x="312" y="155"/>
                    </a:lnTo>
                    <a:lnTo>
                      <a:pt x="310" y="156"/>
                    </a:lnTo>
                    <a:lnTo>
                      <a:pt x="307" y="157"/>
                    </a:lnTo>
                    <a:lnTo>
                      <a:pt x="306" y="158"/>
                    </a:lnTo>
                    <a:lnTo>
                      <a:pt x="312" y="163"/>
                    </a:lnTo>
                    <a:lnTo>
                      <a:pt x="308" y="157"/>
                    </a:lnTo>
                    <a:lnTo>
                      <a:pt x="306" y="158"/>
                    </a:lnTo>
                    <a:lnTo>
                      <a:pt x="304" y="159"/>
                    </a:lnTo>
                    <a:lnTo>
                      <a:pt x="307" y="165"/>
                    </a:lnTo>
                    <a:lnTo>
                      <a:pt x="307" y="158"/>
                    </a:lnTo>
                    <a:lnTo>
                      <a:pt x="305" y="158"/>
                    </a:lnTo>
                    <a:lnTo>
                      <a:pt x="303" y="158"/>
                    </a:lnTo>
                    <a:lnTo>
                      <a:pt x="28" y="158"/>
                    </a:lnTo>
                    <a:lnTo>
                      <a:pt x="26" y="158"/>
                    </a:lnTo>
                    <a:lnTo>
                      <a:pt x="24" y="158"/>
                    </a:lnTo>
                    <a:lnTo>
                      <a:pt x="24" y="165"/>
                    </a:lnTo>
                    <a:lnTo>
                      <a:pt x="27" y="159"/>
                    </a:lnTo>
                    <a:lnTo>
                      <a:pt x="25" y="158"/>
                    </a:lnTo>
                    <a:lnTo>
                      <a:pt x="22" y="164"/>
                    </a:lnTo>
                    <a:lnTo>
                      <a:pt x="27" y="159"/>
                    </a:lnTo>
                    <a:lnTo>
                      <a:pt x="26" y="158"/>
                    </a:lnTo>
                    <a:lnTo>
                      <a:pt x="24" y="157"/>
                    </a:lnTo>
                    <a:lnTo>
                      <a:pt x="22" y="156"/>
                    </a:lnTo>
                    <a:lnTo>
                      <a:pt x="20" y="155"/>
                    </a:lnTo>
                    <a:lnTo>
                      <a:pt x="18" y="154"/>
                    </a:lnTo>
                    <a:lnTo>
                      <a:pt x="15" y="160"/>
                    </a:lnTo>
                    <a:lnTo>
                      <a:pt x="20" y="155"/>
                    </a:lnTo>
                    <a:lnTo>
                      <a:pt x="21" y="157"/>
                    </a:lnTo>
                    <a:lnTo>
                      <a:pt x="20" y="155"/>
                    </a:lnTo>
                    <a:lnTo>
                      <a:pt x="19" y="153"/>
                    </a:lnTo>
                    <a:lnTo>
                      <a:pt x="18" y="152"/>
                    </a:lnTo>
                    <a:lnTo>
                      <a:pt x="16" y="150"/>
                    </a:lnTo>
                    <a:lnTo>
                      <a:pt x="11" y="155"/>
                    </a:lnTo>
                    <a:lnTo>
                      <a:pt x="17" y="152"/>
                    </a:lnTo>
                    <a:lnTo>
                      <a:pt x="16" y="150"/>
                    </a:lnTo>
                    <a:lnTo>
                      <a:pt x="10" y="153"/>
                    </a:lnTo>
                    <a:lnTo>
                      <a:pt x="17" y="153"/>
                    </a:lnTo>
                    <a:lnTo>
                      <a:pt x="17" y="151"/>
                    </a:lnTo>
                    <a:lnTo>
                      <a:pt x="16" y="148"/>
                    </a:lnTo>
                    <a:lnTo>
                      <a:pt x="15" y="146"/>
                    </a:lnTo>
                    <a:lnTo>
                      <a:pt x="9" y="149"/>
                    </a:lnTo>
                    <a:lnTo>
                      <a:pt x="16" y="147"/>
                    </a:lnTo>
                    <a:lnTo>
                      <a:pt x="15" y="144"/>
                    </a:lnTo>
                    <a:lnTo>
                      <a:pt x="7" y="146"/>
                    </a:lnTo>
                    <a:lnTo>
                      <a:pt x="15" y="146"/>
                    </a:lnTo>
                    <a:lnTo>
                      <a:pt x="15" y="144"/>
                    </a:lnTo>
                    <a:lnTo>
                      <a:pt x="15" y="142"/>
                    </a:lnTo>
                    <a:lnTo>
                      <a:pt x="15" y="30"/>
                    </a:lnTo>
                    <a:lnTo>
                      <a:pt x="15" y="28"/>
                    </a:lnTo>
                    <a:lnTo>
                      <a:pt x="15" y="25"/>
                    </a:lnTo>
                    <a:lnTo>
                      <a:pt x="7" y="25"/>
                    </a:lnTo>
                    <a:lnTo>
                      <a:pt x="14" y="28"/>
                    </a:lnTo>
                    <a:lnTo>
                      <a:pt x="15" y="26"/>
                    </a:lnTo>
                    <a:lnTo>
                      <a:pt x="16" y="24"/>
                    </a:lnTo>
                    <a:lnTo>
                      <a:pt x="17" y="21"/>
                    </a:lnTo>
                    <a:lnTo>
                      <a:pt x="17" y="19"/>
                    </a:lnTo>
                    <a:lnTo>
                      <a:pt x="10" y="19"/>
                    </a:lnTo>
                    <a:lnTo>
                      <a:pt x="16" y="22"/>
                    </a:lnTo>
                    <a:lnTo>
                      <a:pt x="17" y="20"/>
                    </a:lnTo>
                    <a:lnTo>
                      <a:pt x="11" y="17"/>
                    </a:lnTo>
                    <a:lnTo>
                      <a:pt x="16" y="22"/>
                    </a:lnTo>
                    <a:lnTo>
                      <a:pt x="18" y="20"/>
                    </a:lnTo>
                    <a:lnTo>
                      <a:pt x="19" y="19"/>
                    </a:lnTo>
                    <a:lnTo>
                      <a:pt x="20" y="17"/>
                    </a:lnTo>
                    <a:lnTo>
                      <a:pt x="21" y="15"/>
                    </a:lnTo>
                    <a:lnTo>
                      <a:pt x="15" y="12"/>
                    </a:lnTo>
                    <a:lnTo>
                      <a:pt x="20" y="17"/>
                    </a:lnTo>
                    <a:lnTo>
                      <a:pt x="18" y="18"/>
                    </a:lnTo>
                    <a:lnTo>
                      <a:pt x="20" y="17"/>
                    </a:lnTo>
                    <a:lnTo>
                      <a:pt x="22" y="16"/>
                    </a:lnTo>
                    <a:lnTo>
                      <a:pt x="24" y="15"/>
                    </a:lnTo>
                    <a:lnTo>
                      <a:pt x="26" y="14"/>
                    </a:lnTo>
                    <a:lnTo>
                      <a:pt x="27" y="13"/>
                    </a:lnTo>
                    <a:lnTo>
                      <a:pt x="22" y="8"/>
                    </a:lnTo>
                    <a:lnTo>
                      <a:pt x="25" y="14"/>
                    </a:lnTo>
                    <a:lnTo>
                      <a:pt x="27" y="13"/>
                    </a:lnTo>
                    <a:lnTo>
                      <a:pt x="24" y="7"/>
                    </a:lnTo>
                    <a:lnTo>
                      <a:pt x="24" y="14"/>
                    </a:lnTo>
                    <a:lnTo>
                      <a:pt x="26" y="14"/>
                    </a:lnTo>
                    <a:lnTo>
                      <a:pt x="28" y="14"/>
                    </a:lnTo>
                    <a:lnTo>
                      <a:pt x="303" y="14"/>
                    </a:lnTo>
                    <a:lnTo>
                      <a:pt x="305" y="14"/>
                    </a:lnTo>
                    <a:lnTo>
                      <a:pt x="307" y="14"/>
                    </a:lnTo>
                    <a:lnTo>
                      <a:pt x="307" y="7"/>
                    </a:lnTo>
                    <a:lnTo>
                      <a:pt x="304" y="13"/>
                    </a:lnTo>
                    <a:lnTo>
                      <a:pt x="306" y="14"/>
                    </a:lnTo>
                    <a:lnTo>
                      <a:pt x="308" y="15"/>
                    </a:lnTo>
                    <a:lnTo>
                      <a:pt x="312" y="9"/>
                    </a:lnTo>
                    <a:lnTo>
                      <a:pt x="306" y="14"/>
                    </a:lnTo>
                    <a:lnTo>
                      <a:pt x="307" y="15"/>
                    </a:lnTo>
                    <a:lnTo>
                      <a:pt x="310" y="16"/>
                    </a:lnTo>
                    <a:lnTo>
                      <a:pt x="312" y="17"/>
                    </a:lnTo>
                    <a:lnTo>
                      <a:pt x="314" y="18"/>
                    </a:lnTo>
                    <a:lnTo>
                      <a:pt x="317" y="12"/>
                    </a:lnTo>
                    <a:lnTo>
                      <a:pt x="312" y="17"/>
                    </a:lnTo>
                    <a:lnTo>
                      <a:pt x="311" y="15"/>
                    </a:lnTo>
                    <a:lnTo>
                      <a:pt x="312" y="17"/>
                    </a:lnTo>
                    <a:lnTo>
                      <a:pt x="313" y="19"/>
                    </a:lnTo>
                    <a:lnTo>
                      <a:pt x="314" y="20"/>
                    </a:lnTo>
                    <a:lnTo>
                      <a:pt x="319" y="15"/>
                    </a:lnTo>
                    <a:lnTo>
                      <a:pt x="313" y="18"/>
                    </a:lnTo>
                    <a:lnTo>
                      <a:pt x="314" y="20"/>
                    </a:lnTo>
                    <a:lnTo>
                      <a:pt x="315" y="22"/>
                    </a:lnTo>
                    <a:lnTo>
                      <a:pt x="317" y="24"/>
                    </a:lnTo>
                    <a:lnTo>
                      <a:pt x="322" y="19"/>
                    </a:lnTo>
                    <a:lnTo>
                      <a:pt x="315" y="19"/>
                    </a:lnTo>
                    <a:lnTo>
                      <a:pt x="316" y="22"/>
                    </a:lnTo>
                    <a:lnTo>
                      <a:pt x="317" y="24"/>
                    </a:lnTo>
                    <a:lnTo>
                      <a:pt x="315" y="19"/>
                    </a:lnTo>
                    <a:lnTo>
                      <a:pt x="315" y="21"/>
                    </a:lnTo>
                    <a:lnTo>
                      <a:pt x="316" y="24"/>
                    </a:lnTo>
                    <a:lnTo>
                      <a:pt x="317" y="26"/>
                    </a:lnTo>
                    <a:lnTo>
                      <a:pt x="318" y="28"/>
                    </a:lnTo>
                    <a:lnTo>
                      <a:pt x="324" y="25"/>
                    </a:lnTo>
                    <a:lnTo>
                      <a:pt x="317" y="25"/>
                    </a:lnTo>
                    <a:lnTo>
                      <a:pt x="317" y="28"/>
                    </a:lnTo>
                    <a:lnTo>
                      <a:pt x="317" y="30"/>
                    </a:lnTo>
                    <a:lnTo>
                      <a:pt x="317" y="142"/>
                    </a:lnTo>
                    <a:lnTo>
                      <a:pt x="331" y="142"/>
                    </a:lnTo>
                    <a:lnTo>
                      <a:pt x="331" y="30"/>
                    </a:lnTo>
                    <a:lnTo>
                      <a:pt x="331" y="28"/>
                    </a:lnTo>
                    <a:lnTo>
                      <a:pt x="331" y="25"/>
                    </a:lnTo>
                    <a:lnTo>
                      <a:pt x="330" y="22"/>
                    </a:lnTo>
                    <a:lnTo>
                      <a:pt x="329" y="20"/>
                    </a:lnTo>
                    <a:lnTo>
                      <a:pt x="328" y="18"/>
                    </a:lnTo>
                    <a:lnTo>
                      <a:pt x="322" y="21"/>
                    </a:lnTo>
                    <a:lnTo>
                      <a:pt x="329" y="21"/>
                    </a:lnTo>
                    <a:lnTo>
                      <a:pt x="329" y="19"/>
                    </a:lnTo>
                    <a:lnTo>
                      <a:pt x="328" y="16"/>
                    </a:lnTo>
                    <a:lnTo>
                      <a:pt x="327" y="14"/>
                    </a:lnTo>
                    <a:lnTo>
                      <a:pt x="325" y="12"/>
                    </a:lnTo>
                    <a:lnTo>
                      <a:pt x="320" y="17"/>
                    </a:lnTo>
                    <a:lnTo>
                      <a:pt x="326" y="14"/>
                    </a:lnTo>
                    <a:lnTo>
                      <a:pt x="325" y="12"/>
                    </a:lnTo>
                    <a:lnTo>
                      <a:pt x="324" y="10"/>
                    </a:lnTo>
                    <a:lnTo>
                      <a:pt x="323" y="9"/>
                    </a:lnTo>
                    <a:lnTo>
                      <a:pt x="318" y="14"/>
                    </a:lnTo>
                    <a:lnTo>
                      <a:pt x="324" y="11"/>
                    </a:lnTo>
                    <a:lnTo>
                      <a:pt x="323" y="9"/>
                    </a:lnTo>
                    <a:lnTo>
                      <a:pt x="322" y="7"/>
                    </a:lnTo>
                    <a:lnTo>
                      <a:pt x="320" y="6"/>
                    </a:lnTo>
                    <a:lnTo>
                      <a:pt x="318" y="5"/>
                    </a:lnTo>
                    <a:lnTo>
                      <a:pt x="316" y="4"/>
                    </a:lnTo>
                    <a:lnTo>
                      <a:pt x="313" y="10"/>
                    </a:lnTo>
                    <a:lnTo>
                      <a:pt x="318" y="5"/>
                    </a:lnTo>
                    <a:lnTo>
                      <a:pt x="317" y="4"/>
                    </a:lnTo>
                    <a:lnTo>
                      <a:pt x="315" y="3"/>
                    </a:lnTo>
                    <a:lnTo>
                      <a:pt x="313" y="2"/>
                    </a:lnTo>
                    <a:lnTo>
                      <a:pt x="311" y="1"/>
                    </a:lnTo>
                    <a:lnTo>
                      <a:pt x="307" y="0"/>
                    </a:lnTo>
                    <a:lnTo>
                      <a:pt x="305" y="0"/>
                    </a:lnTo>
                    <a:lnTo>
                      <a:pt x="303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1" y="1"/>
                    </a:lnTo>
                    <a:lnTo>
                      <a:pt x="19" y="2"/>
                    </a:lnTo>
                    <a:lnTo>
                      <a:pt x="17" y="3"/>
                    </a:lnTo>
                    <a:lnTo>
                      <a:pt x="16" y="4"/>
                    </a:lnTo>
                    <a:lnTo>
                      <a:pt x="21" y="9"/>
                    </a:lnTo>
                    <a:lnTo>
                      <a:pt x="18" y="3"/>
                    </a:lnTo>
                    <a:lnTo>
                      <a:pt x="16" y="4"/>
                    </a:lnTo>
                    <a:lnTo>
                      <a:pt x="14" y="5"/>
                    </a:lnTo>
                    <a:lnTo>
                      <a:pt x="12" y="6"/>
                    </a:lnTo>
                    <a:lnTo>
                      <a:pt x="10" y="7"/>
                    </a:lnTo>
                    <a:lnTo>
                      <a:pt x="9" y="9"/>
                    </a:lnTo>
                    <a:lnTo>
                      <a:pt x="7" y="11"/>
                    </a:lnTo>
                    <a:lnTo>
                      <a:pt x="14" y="14"/>
                    </a:lnTo>
                    <a:lnTo>
                      <a:pt x="9" y="9"/>
                    </a:lnTo>
                    <a:lnTo>
                      <a:pt x="7" y="10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3" y="16"/>
                    </a:lnTo>
                    <a:lnTo>
                      <a:pt x="2" y="19"/>
                    </a:lnTo>
                    <a:lnTo>
                      <a:pt x="2" y="21"/>
                    </a:lnTo>
                    <a:lnTo>
                      <a:pt x="10" y="21"/>
                    </a:lnTo>
                    <a:lnTo>
                      <a:pt x="3" y="18"/>
                    </a:lnTo>
                    <a:lnTo>
                      <a:pt x="2" y="20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0" y="28"/>
                    </a:lnTo>
                    <a:lnTo>
                      <a:pt x="0" y="3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1" y="148"/>
                    </a:lnTo>
                    <a:lnTo>
                      <a:pt x="2" y="151"/>
                    </a:lnTo>
                    <a:lnTo>
                      <a:pt x="2" y="152"/>
                    </a:lnTo>
                    <a:lnTo>
                      <a:pt x="3" y="154"/>
                    </a:lnTo>
                    <a:lnTo>
                      <a:pt x="10" y="151"/>
                    </a:lnTo>
                    <a:lnTo>
                      <a:pt x="2" y="151"/>
                    </a:lnTo>
                    <a:lnTo>
                      <a:pt x="2" y="153"/>
                    </a:lnTo>
                    <a:lnTo>
                      <a:pt x="3" y="156"/>
                    </a:lnTo>
                    <a:lnTo>
                      <a:pt x="4" y="158"/>
                    </a:lnTo>
                    <a:lnTo>
                      <a:pt x="5" y="160"/>
                    </a:lnTo>
                    <a:lnTo>
                      <a:pt x="7" y="162"/>
                    </a:lnTo>
                    <a:lnTo>
                      <a:pt x="9" y="163"/>
                    </a:lnTo>
                    <a:lnTo>
                      <a:pt x="14" y="158"/>
                    </a:lnTo>
                    <a:lnTo>
                      <a:pt x="7" y="161"/>
                    </a:lnTo>
                    <a:lnTo>
                      <a:pt x="9" y="163"/>
                    </a:lnTo>
                    <a:lnTo>
                      <a:pt x="10" y="165"/>
                    </a:lnTo>
                    <a:lnTo>
                      <a:pt x="12" y="166"/>
                    </a:lnTo>
                    <a:lnTo>
                      <a:pt x="14" y="167"/>
                    </a:lnTo>
                    <a:lnTo>
                      <a:pt x="16" y="168"/>
                    </a:lnTo>
                    <a:lnTo>
                      <a:pt x="18" y="169"/>
                    </a:lnTo>
                    <a:lnTo>
                      <a:pt x="21" y="163"/>
                    </a:lnTo>
                    <a:lnTo>
                      <a:pt x="16" y="168"/>
                    </a:lnTo>
                    <a:lnTo>
                      <a:pt x="17" y="169"/>
                    </a:lnTo>
                    <a:lnTo>
                      <a:pt x="19" y="170"/>
                    </a:lnTo>
                    <a:lnTo>
                      <a:pt x="21" y="171"/>
                    </a:lnTo>
                    <a:lnTo>
                      <a:pt x="24" y="172"/>
                    </a:lnTo>
                    <a:lnTo>
                      <a:pt x="26" y="172"/>
                    </a:lnTo>
                    <a:lnTo>
                      <a:pt x="28" y="172"/>
                    </a:lnTo>
                    <a:lnTo>
                      <a:pt x="303" y="172"/>
                    </a:lnTo>
                    <a:lnTo>
                      <a:pt x="305" y="172"/>
                    </a:lnTo>
                    <a:lnTo>
                      <a:pt x="307" y="172"/>
                    </a:lnTo>
                    <a:lnTo>
                      <a:pt x="311" y="171"/>
                    </a:lnTo>
                    <a:lnTo>
                      <a:pt x="313" y="170"/>
                    </a:lnTo>
                    <a:lnTo>
                      <a:pt x="315" y="169"/>
                    </a:lnTo>
                    <a:lnTo>
                      <a:pt x="317" y="168"/>
                    </a:lnTo>
                    <a:lnTo>
                      <a:pt x="318" y="167"/>
                    </a:lnTo>
                    <a:lnTo>
                      <a:pt x="313" y="162"/>
                    </a:lnTo>
                    <a:lnTo>
                      <a:pt x="316" y="168"/>
                    </a:lnTo>
                    <a:lnTo>
                      <a:pt x="318" y="167"/>
                    </a:lnTo>
                    <a:lnTo>
                      <a:pt x="320" y="166"/>
                    </a:lnTo>
                    <a:lnTo>
                      <a:pt x="322" y="165"/>
                    </a:lnTo>
                    <a:lnTo>
                      <a:pt x="323" y="163"/>
                    </a:lnTo>
                    <a:lnTo>
                      <a:pt x="324" y="161"/>
                    </a:lnTo>
                    <a:lnTo>
                      <a:pt x="318" y="158"/>
                    </a:lnTo>
                    <a:lnTo>
                      <a:pt x="323" y="163"/>
                    </a:lnTo>
                    <a:lnTo>
                      <a:pt x="324" y="162"/>
                    </a:lnTo>
                    <a:lnTo>
                      <a:pt x="325" y="160"/>
                    </a:lnTo>
                    <a:lnTo>
                      <a:pt x="326" y="158"/>
                    </a:lnTo>
                    <a:lnTo>
                      <a:pt x="320" y="155"/>
                    </a:lnTo>
                    <a:lnTo>
                      <a:pt x="325" y="160"/>
                    </a:lnTo>
                    <a:lnTo>
                      <a:pt x="327" y="158"/>
                    </a:lnTo>
                    <a:lnTo>
                      <a:pt x="328" y="156"/>
                    </a:lnTo>
                    <a:lnTo>
                      <a:pt x="329" y="153"/>
                    </a:lnTo>
                    <a:lnTo>
                      <a:pt x="329" y="151"/>
                    </a:lnTo>
                    <a:lnTo>
                      <a:pt x="322" y="151"/>
                    </a:lnTo>
                    <a:lnTo>
                      <a:pt x="328" y="154"/>
                    </a:lnTo>
                    <a:lnTo>
                      <a:pt x="329" y="152"/>
                    </a:lnTo>
                    <a:lnTo>
                      <a:pt x="330" y="151"/>
                    </a:lnTo>
                    <a:lnTo>
                      <a:pt x="331" y="148"/>
                    </a:lnTo>
                    <a:lnTo>
                      <a:pt x="331" y="146"/>
                    </a:lnTo>
                    <a:lnTo>
                      <a:pt x="331" y="144"/>
                    </a:lnTo>
                    <a:lnTo>
                      <a:pt x="331" y="142"/>
                    </a:lnTo>
                    <a:close/>
                  </a:path>
                </a:pathLst>
              </a:custGeom>
              <a:solidFill>
                <a:srgbClr val="009AD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43" name="Freeform 244"/>
              <p:cNvSpPr>
                <a:spLocks/>
              </p:cNvSpPr>
              <p:nvPr/>
            </p:nvSpPr>
            <p:spPr bwMode="auto">
              <a:xfrm>
                <a:off x="3927" y="8284"/>
                <a:ext cx="87" cy="95"/>
              </a:xfrm>
              <a:custGeom>
                <a:avLst/>
                <a:gdLst>
                  <a:gd name="T0" fmla="*/ 87 w 87"/>
                  <a:gd name="T1" fmla="*/ 52 h 95"/>
                  <a:gd name="T2" fmla="*/ 86 w 87"/>
                  <a:gd name="T3" fmla="*/ 60 h 95"/>
                  <a:gd name="T4" fmla="*/ 83 w 87"/>
                  <a:gd name="T5" fmla="*/ 66 h 95"/>
                  <a:gd name="T6" fmla="*/ 80 w 87"/>
                  <a:gd name="T7" fmla="*/ 72 h 95"/>
                  <a:gd name="T8" fmla="*/ 76 w 87"/>
                  <a:gd name="T9" fmla="*/ 78 h 95"/>
                  <a:gd name="T10" fmla="*/ 72 w 87"/>
                  <a:gd name="T11" fmla="*/ 83 h 95"/>
                  <a:gd name="T12" fmla="*/ 67 w 87"/>
                  <a:gd name="T13" fmla="*/ 87 h 95"/>
                  <a:gd name="T14" fmla="*/ 62 w 87"/>
                  <a:gd name="T15" fmla="*/ 90 h 95"/>
                  <a:gd name="T16" fmla="*/ 56 w 87"/>
                  <a:gd name="T17" fmla="*/ 93 h 95"/>
                  <a:gd name="T18" fmla="*/ 50 w 87"/>
                  <a:gd name="T19" fmla="*/ 95 h 95"/>
                  <a:gd name="T20" fmla="*/ 43 w 87"/>
                  <a:gd name="T21" fmla="*/ 95 h 95"/>
                  <a:gd name="T22" fmla="*/ 37 w 87"/>
                  <a:gd name="T23" fmla="*/ 95 h 95"/>
                  <a:gd name="T24" fmla="*/ 30 w 87"/>
                  <a:gd name="T25" fmla="*/ 93 h 95"/>
                  <a:gd name="T26" fmla="*/ 24 w 87"/>
                  <a:gd name="T27" fmla="*/ 90 h 95"/>
                  <a:gd name="T28" fmla="*/ 19 w 87"/>
                  <a:gd name="T29" fmla="*/ 87 h 95"/>
                  <a:gd name="T30" fmla="*/ 14 w 87"/>
                  <a:gd name="T31" fmla="*/ 83 h 95"/>
                  <a:gd name="T32" fmla="*/ 10 w 87"/>
                  <a:gd name="T33" fmla="*/ 78 h 95"/>
                  <a:gd name="T34" fmla="*/ 6 w 87"/>
                  <a:gd name="T35" fmla="*/ 72 h 95"/>
                  <a:gd name="T36" fmla="*/ 3 w 87"/>
                  <a:gd name="T37" fmla="*/ 66 h 95"/>
                  <a:gd name="T38" fmla="*/ 1 w 87"/>
                  <a:gd name="T39" fmla="*/ 60 h 95"/>
                  <a:gd name="T40" fmla="*/ 0 w 87"/>
                  <a:gd name="T41" fmla="*/ 52 h 95"/>
                  <a:gd name="T42" fmla="*/ 0 w 87"/>
                  <a:gd name="T43" fmla="*/ 45 h 95"/>
                  <a:gd name="T44" fmla="*/ 1 w 87"/>
                  <a:gd name="T45" fmla="*/ 38 h 95"/>
                  <a:gd name="T46" fmla="*/ 2 w 87"/>
                  <a:gd name="T47" fmla="*/ 31 h 95"/>
                  <a:gd name="T48" fmla="*/ 5 w 87"/>
                  <a:gd name="T49" fmla="*/ 25 h 95"/>
                  <a:gd name="T50" fmla="*/ 8 w 87"/>
                  <a:gd name="T51" fmla="*/ 19 h 95"/>
                  <a:gd name="T52" fmla="*/ 12 w 87"/>
                  <a:gd name="T53" fmla="*/ 14 h 95"/>
                  <a:gd name="T54" fmla="*/ 17 w 87"/>
                  <a:gd name="T55" fmla="*/ 10 h 95"/>
                  <a:gd name="T56" fmla="*/ 22 w 87"/>
                  <a:gd name="T57" fmla="*/ 6 h 95"/>
                  <a:gd name="T58" fmla="*/ 28 w 87"/>
                  <a:gd name="T59" fmla="*/ 3 h 95"/>
                  <a:gd name="T60" fmla="*/ 34 w 87"/>
                  <a:gd name="T61" fmla="*/ 1 h 95"/>
                  <a:gd name="T62" fmla="*/ 41 w 87"/>
                  <a:gd name="T63" fmla="*/ 0 h 95"/>
                  <a:gd name="T64" fmla="*/ 48 w 87"/>
                  <a:gd name="T65" fmla="*/ 0 h 95"/>
                  <a:gd name="T66" fmla="*/ 54 w 87"/>
                  <a:gd name="T67" fmla="*/ 2 h 95"/>
                  <a:gd name="T68" fmla="*/ 60 w 87"/>
                  <a:gd name="T69" fmla="*/ 4 h 95"/>
                  <a:gd name="T70" fmla="*/ 65 w 87"/>
                  <a:gd name="T71" fmla="*/ 7 h 95"/>
                  <a:gd name="T72" fmla="*/ 70 w 87"/>
                  <a:gd name="T73" fmla="*/ 11 h 95"/>
                  <a:gd name="T74" fmla="*/ 75 w 87"/>
                  <a:gd name="T75" fmla="*/ 16 h 95"/>
                  <a:gd name="T76" fmla="*/ 79 w 87"/>
                  <a:gd name="T77" fmla="*/ 21 h 95"/>
                  <a:gd name="T78" fmla="*/ 82 w 87"/>
                  <a:gd name="T79" fmla="*/ 27 h 95"/>
                  <a:gd name="T80" fmla="*/ 84 w 87"/>
                  <a:gd name="T81" fmla="*/ 33 h 95"/>
                  <a:gd name="T82" fmla="*/ 87 w 87"/>
                  <a:gd name="T83" fmla="*/ 40 h 95"/>
                  <a:gd name="T84" fmla="*/ 87 w 87"/>
                  <a:gd name="T85" fmla="*/ 48 h 9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87"/>
                  <a:gd name="T130" fmla="*/ 0 h 95"/>
                  <a:gd name="T131" fmla="*/ 87 w 87"/>
                  <a:gd name="T132" fmla="*/ 95 h 9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87" h="95">
                    <a:moveTo>
                      <a:pt x="87" y="48"/>
                    </a:moveTo>
                    <a:lnTo>
                      <a:pt x="87" y="50"/>
                    </a:lnTo>
                    <a:lnTo>
                      <a:pt x="87" y="52"/>
                    </a:lnTo>
                    <a:lnTo>
                      <a:pt x="87" y="55"/>
                    </a:lnTo>
                    <a:lnTo>
                      <a:pt x="86" y="57"/>
                    </a:lnTo>
                    <a:lnTo>
                      <a:pt x="86" y="60"/>
                    </a:lnTo>
                    <a:lnTo>
                      <a:pt x="84" y="62"/>
                    </a:lnTo>
                    <a:lnTo>
                      <a:pt x="83" y="64"/>
                    </a:lnTo>
                    <a:lnTo>
                      <a:pt x="83" y="66"/>
                    </a:lnTo>
                    <a:lnTo>
                      <a:pt x="82" y="68"/>
                    </a:lnTo>
                    <a:lnTo>
                      <a:pt x="81" y="70"/>
                    </a:lnTo>
                    <a:lnTo>
                      <a:pt x="80" y="72"/>
                    </a:lnTo>
                    <a:lnTo>
                      <a:pt x="79" y="74"/>
                    </a:lnTo>
                    <a:lnTo>
                      <a:pt x="77" y="76"/>
                    </a:lnTo>
                    <a:lnTo>
                      <a:pt x="76" y="78"/>
                    </a:lnTo>
                    <a:lnTo>
                      <a:pt x="75" y="80"/>
                    </a:lnTo>
                    <a:lnTo>
                      <a:pt x="73" y="81"/>
                    </a:lnTo>
                    <a:lnTo>
                      <a:pt x="72" y="83"/>
                    </a:lnTo>
                    <a:lnTo>
                      <a:pt x="70" y="84"/>
                    </a:lnTo>
                    <a:lnTo>
                      <a:pt x="69" y="86"/>
                    </a:lnTo>
                    <a:lnTo>
                      <a:pt x="67" y="87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2" y="90"/>
                    </a:lnTo>
                    <a:lnTo>
                      <a:pt x="60" y="91"/>
                    </a:lnTo>
                    <a:lnTo>
                      <a:pt x="58" y="92"/>
                    </a:lnTo>
                    <a:lnTo>
                      <a:pt x="56" y="93"/>
                    </a:lnTo>
                    <a:lnTo>
                      <a:pt x="54" y="94"/>
                    </a:lnTo>
                    <a:lnTo>
                      <a:pt x="52" y="94"/>
                    </a:lnTo>
                    <a:lnTo>
                      <a:pt x="50" y="95"/>
                    </a:lnTo>
                    <a:lnTo>
                      <a:pt x="48" y="95"/>
                    </a:lnTo>
                    <a:lnTo>
                      <a:pt x="46" y="95"/>
                    </a:lnTo>
                    <a:lnTo>
                      <a:pt x="43" y="95"/>
                    </a:lnTo>
                    <a:lnTo>
                      <a:pt x="41" y="95"/>
                    </a:lnTo>
                    <a:lnTo>
                      <a:pt x="39" y="95"/>
                    </a:lnTo>
                    <a:lnTo>
                      <a:pt x="37" y="95"/>
                    </a:lnTo>
                    <a:lnTo>
                      <a:pt x="34" y="94"/>
                    </a:lnTo>
                    <a:lnTo>
                      <a:pt x="32" y="94"/>
                    </a:lnTo>
                    <a:lnTo>
                      <a:pt x="30" y="93"/>
                    </a:lnTo>
                    <a:lnTo>
                      <a:pt x="28" y="92"/>
                    </a:lnTo>
                    <a:lnTo>
                      <a:pt x="26" y="91"/>
                    </a:lnTo>
                    <a:lnTo>
                      <a:pt x="24" y="90"/>
                    </a:lnTo>
                    <a:lnTo>
                      <a:pt x="22" y="89"/>
                    </a:lnTo>
                    <a:lnTo>
                      <a:pt x="20" y="88"/>
                    </a:lnTo>
                    <a:lnTo>
                      <a:pt x="19" y="87"/>
                    </a:lnTo>
                    <a:lnTo>
                      <a:pt x="17" y="86"/>
                    </a:lnTo>
                    <a:lnTo>
                      <a:pt x="15" y="84"/>
                    </a:lnTo>
                    <a:lnTo>
                      <a:pt x="14" y="83"/>
                    </a:lnTo>
                    <a:lnTo>
                      <a:pt x="12" y="81"/>
                    </a:lnTo>
                    <a:lnTo>
                      <a:pt x="11" y="80"/>
                    </a:lnTo>
                    <a:lnTo>
                      <a:pt x="10" y="78"/>
                    </a:lnTo>
                    <a:lnTo>
                      <a:pt x="8" y="76"/>
                    </a:lnTo>
                    <a:lnTo>
                      <a:pt x="7" y="74"/>
                    </a:lnTo>
                    <a:lnTo>
                      <a:pt x="6" y="72"/>
                    </a:lnTo>
                    <a:lnTo>
                      <a:pt x="5" y="70"/>
                    </a:lnTo>
                    <a:lnTo>
                      <a:pt x="4" y="68"/>
                    </a:lnTo>
                    <a:lnTo>
                      <a:pt x="3" y="66"/>
                    </a:lnTo>
                    <a:lnTo>
                      <a:pt x="2" y="64"/>
                    </a:lnTo>
                    <a:lnTo>
                      <a:pt x="2" y="62"/>
                    </a:lnTo>
                    <a:lnTo>
                      <a:pt x="1" y="60"/>
                    </a:lnTo>
                    <a:lnTo>
                      <a:pt x="1" y="57"/>
                    </a:lnTo>
                    <a:lnTo>
                      <a:pt x="0" y="55"/>
                    </a:lnTo>
                    <a:lnTo>
                      <a:pt x="0" y="52"/>
                    </a:lnTo>
                    <a:lnTo>
                      <a:pt x="0" y="50"/>
                    </a:lnTo>
                    <a:lnTo>
                      <a:pt x="0" y="48"/>
                    </a:lnTo>
                    <a:lnTo>
                      <a:pt x="0" y="45"/>
                    </a:lnTo>
                    <a:lnTo>
                      <a:pt x="0" y="43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1" y="36"/>
                    </a:lnTo>
                    <a:lnTo>
                      <a:pt x="2" y="33"/>
                    </a:lnTo>
                    <a:lnTo>
                      <a:pt x="2" y="31"/>
                    </a:lnTo>
                    <a:lnTo>
                      <a:pt x="3" y="29"/>
                    </a:lnTo>
                    <a:lnTo>
                      <a:pt x="4" y="27"/>
                    </a:lnTo>
                    <a:lnTo>
                      <a:pt x="5" y="25"/>
                    </a:lnTo>
                    <a:lnTo>
                      <a:pt x="6" y="23"/>
                    </a:lnTo>
                    <a:lnTo>
                      <a:pt x="7" y="21"/>
                    </a:lnTo>
                    <a:lnTo>
                      <a:pt x="8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4"/>
                    </a:lnTo>
                    <a:lnTo>
                      <a:pt x="14" y="12"/>
                    </a:lnTo>
                    <a:lnTo>
                      <a:pt x="15" y="11"/>
                    </a:lnTo>
                    <a:lnTo>
                      <a:pt x="17" y="10"/>
                    </a:lnTo>
                    <a:lnTo>
                      <a:pt x="19" y="8"/>
                    </a:lnTo>
                    <a:lnTo>
                      <a:pt x="20" y="7"/>
                    </a:lnTo>
                    <a:lnTo>
                      <a:pt x="22" y="6"/>
                    </a:lnTo>
                    <a:lnTo>
                      <a:pt x="24" y="5"/>
                    </a:lnTo>
                    <a:lnTo>
                      <a:pt x="26" y="4"/>
                    </a:lnTo>
                    <a:lnTo>
                      <a:pt x="28" y="3"/>
                    </a:lnTo>
                    <a:lnTo>
                      <a:pt x="30" y="2"/>
                    </a:lnTo>
                    <a:lnTo>
                      <a:pt x="32" y="2"/>
                    </a:lnTo>
                    <a:lnTo>
                      <a:pt x="34" y="1"/>
                    </a:lnTo>
                    <a:lnTo>
                      <a:pt x="37" y="1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6" y="0"/>
                    </a:lnTo>
                    <a:lnTo>
                      <a:pt x="48" y="0"/>
                    </a:lnTo>
                    <a:lnTo>
                      <a:pt x="50" y="1"/>
                    </a:lnTo>
                    <a:lnTo>
                      <a:pt x="52" y="1"/>
                    </a:lnTo>
                    <a:lnTo>
                      <a:pt x="54" y="2"/>
                    </a:lnTo>
                    <a:lnTo>
                      <a:pt x="56" y="2"/>
                    </a:lnTo>
                    <a:lnTo>
                      <a:pt x="58" y="3"/>
                    </a:lnTo>
                    <a:lnTo>
                      <a:pt x="60" y="4"/>
                    </a:lnTo>
                    <a:lnTo>
                      <a:pt x="62" y="5"/>
                    </a:lnTo>
                    <a:lnTo>
                      <a:pt x="64" y="6"/>
                    </a:lnTo>
                    <a:lnTo>
                      <a:pt x="65" y="7"/>
                    </a:lnTo>
                    <a:lnTo>
                      <a:pt x="67" y="8"/>
                    </a:lnTo>
                    <a:lnTo>
                      <a:pt x="69" y="10"/>
                    </a:lnTo>
                    <a:lnTo>
                      <a:pt x="70" y="11"/>
                    </a:lnTo>
                    <a:lnTo>
                      <a:pt x="72" y="12"/>
                    </a:lnTo>
                    <a:lnTo>
                      <a:pt x="73" y="14"/>
                    </a:lnTo>
                    <a:lnTo>
                      <a:pt x="75" y="16"/>
                    </a:lnTo>
                    <a:lnTo>
                      <a:pt x="76" y="17"/>
                    </a:lnTo>
                    <a:lnTo>
                      <a:pt x="77" y="19"/>
                    </a:lnTo>
                    <a:lnTo>
                      <a:pt x="79" y="21"/>
                    </a:lnTo>
                    <a:lnTo>
                      <a:pt x="80" y="23"/>
                    </a:lnTo>
                    <a:lnTo>
                      <a:pt x="81" y="25"/>
                    </a:lnTo>
                    <a:lnTo>
                      <a:pt x="82" y="27"/>
                    </a:lnTo>
                    <a:lnTo>
                      <a:pt x="83" y="29"/>
                    </a:lnTo>
                    <a:lnTo>
                      <a:pt x="83" y="31"/>
                    </a:lnTo>
                    <a:lnTo>
                      <a:pt x="84" y="33"/>
                    </a:lnTo>
                    <a:lnTo>
                      <a:pt x="86" y="36"/>
                    </a:lnTo>
                    <a:lnTo>
                      <a:pt x="86" y="38"/>
                    </a:lnTo>
                    <a:lnTo>
                      <a:pt x="87" y="40"/>
                    </a:lnTo>
                    <a:lnTo>
                      <a:pt x="87" y="43"/>
                    </a:lnTo>
                    <a:lnTo>
                      <a:pt x="87" y="45"/>
                    </a:lnTo>
                    <a:lnTo>
                      <a:pt x="87" y="48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44" name="Freeform 245"/>
              <p:cNvSpPr>
                <a:spLocks/>
              </p:cNvSpPr>
              <p:nvPr/>
            </p:nvSpPr>
            <p:spPr bwMode="auto">
              <a:xfrm>
                <a:off x="3862" y="8381"/>
                <a:ext cx="208" cy="15"/>
              </a:xfrm>
              <a:custGeom>
                <a:avLst/>
                <a:gdLst>
                  <a:gd name="T0" fmla="*/ 0 w 208"/>
                  <a:gd name="T1" fmla="*/ 7 h 15"/>
                  <a:gd name="T2" fmla="*/ 6 w 208"/>
                  <a:gd name="T3" fmla="*/ 15 h 15"/>
                  <a:gd name="T4" fmla="*/ 208 w 208"/>
                  <a:gd name="T5" fmla="*/ 15 h 15"/>
                  <a:gd name="T6" fmla="*/ 208 w 208"/>
                  <a:gd name="T7" fmla="*/ 0 h 15"/>
                  <a:gd name="T8" fmla="*/ 6 w 208"/>
                  <a:gd name="T9" fmla="*/ 0 h 15"/>
                  <a:gd name="T10" fmla="*/ 0 w 208"/>
                  <a:gd name="T11" fmla="*/ 7 h 15"/>
                  <a:gd name="T12" fmla="*/ 0 w 208"/>
                  <a:gd name="T13" fmla="*/ 15 h 15"/>
                  <a:gd name="T14" fmla="*/ 6 w 208"/>
                  <a:gd name="T15" fmla="*/ 15 h 15"/>
                  <a:gd name="T16" fmla="*/ 0 w 208"/>
                  <a:gd name="T17" fmla="*/ 7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8"/>
                  <a:gd name="T28" fmla="*/ 0 h 15"/>
                  <a:gd name="T29" fmla="*/ 208 w 208"/>
                  <a:gd name="T30" fmla="*/ 15 h 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8" h="15">
                    <a:moveTo>
                      <a:pt x="0" y="7"/>
                    </a:moveTo>
                    <a:lnTo>
                      <a:pt x="6" y="15"/>
                    </a:lnTo>
                    <a:lnTo>
                      <a:pt x="208" y="15"/>
                    </a:lnTo>
                    <a:lnTo>
                      <a:pt x="208" y="0"/>
                    </a:lnTo>
                    <a:lnTo>
                      <a:pt x="6" y="0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6" y="1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45" name="Freeform 246"/>
              <p:cNvSpPr>
                <a:spLocks/>
              </p:cNvSpPr>
              <p:nvPr/>
            </p:nvSpPr>
            <p:spPr bwMode="auto">
              <a:xfrm>
                <a:off x="3862" y="8267"/>
                <a:ext cx="13" cy="122"/>
              </a:xfrm>
              <a:custGeom>
                <a:avLst/>
                <a:gdLst>
                  <a:gd name="T0" fmla="*/ 6 w 13"/>
                  <a:gd name="T1" fmla="*/ 0 h 122"/>
                  <a:gd name="T2" fmla="*/ 0 w 13"/>
                  <a:gd name="T3" fmla="*/ 7 h 122"/>
                  <a:gd name="T4" fmla="*/ 0 w 13"/>
                  <a:gd name="T5" fmla="*/ 122 h 122"/>
                  <a:gd name="T6" fmla="*/ 13 w 13"/>
                  <a:gd name="T7" fmla="*/ 122 h 122"/>
                  <a:gd name="T8" fmla="*/ 13 w 13"/>
                  <a:gd name="T9" fmla="*/ 7 h 122"/>
                  <a:gd name="T10" fmla="*/ 6 w 13"/>
                  <a:gd name="T11" fmla="*/ 0 h 122"/>
                  <a:gd name="T12" fmla="*/ 0 w 13"/>
                  <a:gd name="T13" fmla="*/ 0 h 122"/>
                  <a:gd name="T14" fmla="*/ 0 w 13"/>
                  <a:gd name="T15" fmla="*/ 7 h 122"/>
                  <a:gd name="T16" fmla="*/ 6 w 13"/>
                  <a:gd name="T17" fmla="*/ 0 h 1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"/>
                  <a:gd name="T28" fmla="*/ 0 h 122"/>
                  <a:gd name="T29" fmla="*/ 13 w 13"/>
                  <a:gd name="T30" fmla="*/ 122 h 1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" h="122">
                    <a:moveTo>
                      <a:pt x="6" y="0"/>
                    </a:moveTo>
                    <a:lnTo>
                      <a:pt x="0" y="7"/>
                    </a:lnTo>
                    <a:lnTo>
                      <a:pt x="0" y="122"/>
                    </a:lnTo>
                    <a:lnTo>
                      <a:pt x="13" y="122"/>
                    </a:lnTo>
                    <a:lnTo>
                      <a:pt x="13" y="7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46" name="Freeform 247"/>
              <p:cNvSpPr>
                <a:spLocks/>
              </p:cNvSpPr>
              <p:nvPr/>
            </p:nvSpPr>
            <p:spPr bwMode="auto">
              <a:xfrm>
                <a:off x="3869" y="8267"/>
                <a:ext cx="207" cy="14"/>
              </a:xfrm>
              <a:custGeom>
                <a:avLst/>
                <a:gdLst>
                  <a:gd name="T0" fmla="*/ 207 w 207"/>
                  <a:gd name="T1" fmla="*/ 7 h 14"/>
                  <a:gd name="T2" fmla="*/ 201 w 207"/>
                  <a:gd name="T3" fmla="*/ 0 h 14"/>
                  <a:gd name="T4" fmla="*/ 0 w 207"/>
                  <a:gd name="T5" fmla="*/ 0 h 14"/>
                  <a:gd name="T6" fmla="*/ 0 w 207"/>
                  <a:gd name="T7" fmla="*/ 14 h 14"/>
                  <a:gd name="T8" fmla="*/ 201 w 207"/>
                  <a:gd name="T9" fmla="*/ 14 h 14"/>
                  <a:gd name="T10" fmla="*/ 207 w 207"/>
                  <a:gd name="T11" fmla="*/ 7 h 14"/>
                  <a:gd name="T12" fmla="*/ 207 w 207"/>
                  <a:gd name="T13" fmla="*/ 0 h 14"/>
                  <a:gd name="T14" fmla="*/ 201 w 207"/>
                  <a:gd name="T15" fmla="*/ 0 h 14"/>
                  <a:gd name="T16" fmla="*/ 207 w 207"/>
                  <a:gd name="T17" fmla="*/ 7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7"/>
                  <a:gd name="T28" fmla="*/ 0 h 14"/>
                  <a:gd name="T29" fmla="*/ 207 w 207"/>
                  <a:gd name="T30" fmla="*/ 14 h 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7" h="14">
                    <a:moveTo>
                      <a:pt x="207" y="7"/>
                    </a:moveTo>
                    <a:lnTo>
                      <a:pt x="201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201" y="14"/>
                    </a:lnTo>
                    <a:lnTo>
                      <a:pt x="207" y="7"/>
                    </a:lnTo>
                    <a:lnTo>
                      <a:pt x="207" y="0"/>
                    </a:lnTo>
                    <a:lnTo>
                      <a:pt x="201" y="0"/>
                    </a:lnTo>
                    <a:lnTo>
                      <a:pt x="207" y="7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47" name="Rectangle 248"/>
              <p:cNvSpPr>
                <a:spLocks noChangeArrowheads="1"/>
              </p:cNvSpPr>
              <p:nvPr/>
            </p:nvSpPr>
            <p:spPr bwMode="auto">
              <a:xfrm>
                <a:off x="4063" y="8274"/>
                <a:ext cx="13" cy="115"/>
              </a:xfrm>
              <a:prstGeom prst="rect">
                <a:avLst/>
              </a:prstGeom>
              <a:solidFill>
                <a:srgbClr val="BB2C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7496" name="Rectangle 249"/>
            <p:cNvSpPr>
              <a:spLocks noChangeArrowheads="1"/>
            </p:cNvSpPr>
            <p:nvPr/>
          </p:nvSpPr>
          <p:spPr bwMode="auto">
            <a:xfrm>
              <a:off x="5170" y="8415"/>
              <a:ext cx="45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en-US" altLang="ko-KR" sz="900">
                  <a:solidFill>
                    <a:srgbClr val="000000"/>
                  </a:solidFill>
                </a:rPr>
                <a:t>   </a:t>
              </a:r>
              <a:r>
                <a:rPr kumimoji="0" lang="ko-KR" altLang="en-US" sz="900">
                  <a:solidFill>
                    <a:srgbClr val="000000"/>
                  </a:solidFill>
                </a:rPr>
                <a:t>피난방화문</a:t>
              </a:r>
              <a:endParaRPr kumimoji="0" lang="ko-KR" altLang="en-US" sz="1600"/>
            </a:p>
          </p:txBody>
        </p:sp>
        <p:grpSp>
          <p:nvGrpSpPr>
            <p:cNvPr id="23" name="Group 250"/>
            <p:cNvGrpSpPr>
              <a:grpSpLocks/>
            </p:cNvGrpSpPr>
            <p:nvPr/>
          </p:nvGrpSpPr>
          <p:grpSpPr bwMode="auto">
            <a:xfrm>
              <a:off x="5291" y="8250"/>
              <a:ext cx="295" cy="158"/>
              <a:chOff x="5291" y="8250"/>
              <a:chExt cx="295" cy="158"/>
            </a:xfrm>
          </p:grpSpPr>
          <p:sp>
            <p:nvSpPr>
              <p:cNvPr id="17531" name="Freeform 251"/>
              <p:cNvSpPr>
                <a:spLocks/>
              </p:cNvSpPr>
              <p:nvPr/>
            </p:nvSpPr>
            <p:spPr bwMode="auto">
              <a:xfrm>
                <a:off x="5298" y="8257"/>
                <a:ext cx="281" cy="144"/>
              </a:xfrm>
              <a:custGeom>
                <a:avLst/>
                <a:gdLst>
                  <a:gd name="T0" fmla="*/ 281 w 281"/>
                  <a:gd name="T1" fmla="*/ 125 h 144"/>
                  <a:gd name="T2" fmla="*/ 280 w 281"/>
                  <a:gd name="T3" fmla="*/ 129 h 144"/>
                  <a:gd name="T4" fmla="*/ 279 w 281"/>
                  <a:gd name="T5" fmla="*/ 133 h 144"/>
                  <a:gd name="T6" fmla="*/ 277 w 281"/>
                  <a:gd name="T7" fmla="*/ 136 h 144"/>
                  <a:gd name="T8" fmla="*/ 274 w 281"/>
                  <a:gd name="T9" fmla="*/ 139 h 144"/>
                  <a:gd name="T10" fmla="*/ 271 w 281"/>
                  <a:gd name="T11" fmla="*/ 141 h 144"/>
                  <a:gd name="T12" fmla="*/ 267 w 281"/>
                  <a:gd name="T13" fmla="*/ 143 h 144"/>
                  <a:gd name="T14" fmla="*/ 264 w 281"/>
                  <a:gd name="T15" fmla="*/ 144 h 144"/>
                  <a:gd name="T16" fmla="*/ 18 w 281"/>
                  <a:gd name="T17" fmla="*/ 144 h 144"/>
                  <a:gd name="T18" fmla="*/ 15 w 281"/>
                  <a:gd name="T19" fmla="*/ 144 h 144"/>
                  <a:gd name="T20" fmla="*/ 11 w 281"/>
                  <a:gd name="T21" fmla="*/ 142 h 144"/>
                  <a:gd name="T22" fmla="*/ 8 w 281"/>
                  <a:gd name="T23" fmla="*/ 140 h 144"/>
                  <a:gd name="T24" fmla="*/ 5 w 281"/>
                  <a:gd name="T25" fmla="*/ 138 h 144"/>
                  <a:gd name="T26" fmla="*/ 3 w 281"/>
                  <a:gd name="T27" fmla="*/ 135 h 144"/>
                  <a:gd name="T28" fmla="*/ 1 w 281"/>
                  <a:gd name="T29" fmla="*/ 131 h 144"/>
                  <a:gd name="T30" fmla="*/ 0 w 281"/>
                  <a:gd name="T31" fmla="*/ 127 h 144"/>
                  <a:gd name="T32" fmla="*/ 0 w 281"/>
                  <a:gd name="T33" fmla="*/ 123 h 144"/>
                  <a:gd name="T34" fmla="*/ 0 w 281"/>
                  <a:gd name="T35" fmla="*/ 19 h 144"/>
                  <a:gd name="T36" fmla="*/ 1 w 281"/>
                  <a:gd name="T37" fmla="*/ 15 h 144"/>
                  <a:gd name="T38" fmla="*/ 2 w 281"/>
                  <a:gd name="T39" fmla="*/ 11 h 144"/>
                  <a:gd name="T40" fmla="*/ 4 w 281"/>
                  <a:gd name="T41" fmla="*/ 8 h 144"/>
                  <a:gd name="T42" fmla="*/ 7 w 281"/>
                  <a:gd name="T43" fmla="*/ 5 h 144"/>
                  <a:gd name="T44" fmla="*/ 9 w 281"/>
                  <a:gd name="T45" fmla="*/ 3 h 144"/>
                  <a:gd name="T46" fmla="*/ 13 w 281"/>
                  <a:gd name="T47" fmla="*/ 1 h 144"/>
                  <a:gd name="T48" fmla="*/ 16 w 281"/>
                  <a:gd name="T49" fmla="*/ 0 h 144"/>
                  <a:gd name="T50" fmla="*/ 262 w 281"/>
                  <a:gd name="T51" fmla="*/ 0 h 144"/>
                  <a:gd name="T52" fmla="*/ 266 w 281"/>
                  <a:gd name="T53" fmla="*/ 0 h 144"/>
                  <a:gd name="T54" fmla="*/ 269 w 281"/>
                  <a:gd name="T55" fmla="*/ 2 h 144"/>
                  <a:gd name="T56" fmla="*/ 272 w 281"/>
                  <a:gd name="T57" fmla="*/ 4 h 144"/>
                  <a:gd name="T58" fmla="*/ 276 w 281"/>
                  <a:gd name="T59" fmla="*/ 6 h 144"/>
                  <a:gd name="T60" fmla="*/ 278 w 281"/>
                  <a:gd name="T61" fmla="*/ 9 h 144"/>
                  <a:gd name="T62" fmla="*/ 280 w 281"/>
                  <a:gd name="T63" fmla="*/ 13 h 144"/>
                  <a:gd name="T64" fmla="*/ 281 w 281"/>
                  <a:gd name="T65" fmla="*/ 17 h 144"/>
                  <a:gd name="T66" fmla="*/ 281 w 281"/>
                  <a:gd name="T67" fmla="*/ 21 h 14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1"/>
                  <a:gd name="T103" fmla="*/ 0 h 144"/>
                  <a:gd name="T104" fmla="*/ 281 w 281"/>
                  <a:gd name="T105" fmla="*/ 144 h 14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1" h="144">
                    <a:moveTo>
                      <a:pt x="281" y="123"/>
                    </a:moveTo>
                    <a:lnTo>
                      <a:pt x="281" y="125"/>
                    </a:lnTo>
                    <a:lnTo>
                      <a:pt x="281" y="127"/>
                    </a:lnTo>
                    <a:lnTo>
                      <a:pt x="280" y="129"/>
                    </a:lnTo>
                    <a:lnTo>
                      <a:pt x="280" y="131"/>
                    </a:lnTo>
                    <a:lnTo>
                      <a:pt x="279" y="133"/>
                    </a:lnTo>
                    <a:lnTo>
                      <a:pt x="278" y="135"/>
                    </a:lnTo>
                    <a:lnTo>
                      <a:pt x="277" y="136"/>
                    </a:lnTo>
                    <a:lnTo>
                      <a:pt x="276" y="138"/>
                    </a:lnTo>
                    <a:lnTo>
                      <a:pt x="274" y="139"/>
                    </a:lnTo>
                    <a:lnTo>
                      <a:pt x="272" y="140"/>
                    </a:lnTo>
                    <a:lnTo>
                      <a:pt x="271" y="141"/>
                    </a:lnTo>
                    <a:lnTo>
                      <a:pt x="269" y="142"/>
                    </a:lnTo>
                    <a:lnTo>
                      <a:pt x="267" y="143"/>
                    </a:lnTo>
                    <a:lnTo>
                      <a:pt x="266" y="144"/>
                    </a:lnTo>
                    <a:lnTo>
                      <a:pt x="264" y="144"/>
                    </a:lnTo>
                    <a:lnTo>
                      <a:pt x="262" y="144"/>
                    </a:lnTo>
                    <a:lnTo>
                      <a:pt x="18" y="144"/>
                    </a:lnTo>
                    <a:lnTo>
                      <a:pt x="16" y="144"/>
                    </a:lnTo>
                    <a:lnTo>
                      <a:pt x="15" y="144"/>
                    </a:lnTo>
                    <a:lnTo>
                      <a:pt x="13" y="143"/>
                    </a:lnTo>
                    <a:lnTo>
                      <a:pt x="11" y="142"/>
                    </a:lnTo>
                    <a:lnTo>
                      <a:pt x="9" y="141"/>
                    </a:lnTo>
                    <a:lnTo>
                      <a:pt x="8" y="140"/>
                    </a:lnTo>
                    <a:lnTo>
                      <a:pt x="7" y="139"/>
                    </a:lnTo>
                    <a:lnTo>
                      <a:pt x="5" y="138"/>
                    </a:lnTo>
                    <a:lnTo>
                      <a:pt x="4" y="136"/>
                    </a:lnTo>
                    <a:lnTo>
                      <a:pt x="3" y="135"/>
                    </a:lnTo>
                    <a:lnTo>
                      <a:pt x="2" y="133"/>
                    </a:lnTo>
                    <a:lnTo>
                      <a:pt x="1" y="131"/>
                    </a:lnTo>
                    <a:lnTo>
                      <a:pt x="1" y="129"/>
                    </a:lnTo>
                    <a:lnTo>
                      <a:pt x="0" y="127"/>
                    </a:lnTo>
                    <a:lnTo>
                      <a:pt x="0" y="125"/>
                    </a:lnTo>
                    <a:lnTo>
                      <a:pt x="0" y="123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1" y="15"/>
                    </a:lnTo>
                    <a:lnTo>
                      <a:pt x="1" y="13"/>
                    </a:lnTo>
                    <a:lnTo>
                      <a:pt x="2" y="11"/>
                    </a:lnTo>
                    <a:lnTo>
                      <a:pt x="3" y="9"/>
                    </a:lnTo>
                    <a:lnTo>
                      <a:pt x="4" y="8"/>
                    </a:lnTo>
                    <a:lnTo>
                      <a:pt x="5" y="6"/>
                    </a:lnTo>
                    <a:lnTo>
                      <a:pt x="7" y="5"/>
                    </a:lnTo>
                    <a:lnTo>
                      <a:pt x="8" y="4"/>
                    </a:lnTo>
                    <a:lnTo>
                      <a:pt x="9" y="3"/>
                    </a:lnTo>
                    <a:lnTo>
                      <a:pt x="11" y="2"/>
                    </a:lnTo>
                    <a:lnTo>
                      <a:pt x="13" y="1"/>
                    </a:lnTo>
                    <a:lnTo>
                      <a:pt x="15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62" y="0"/>
                    </a:lnTo>
                    <a:lnTo>
                      <a:pt x="264" y="0"/>
                    </a:lnTo>
                    <a:lnTo>
                      <a:pt x="266" y="0"/>
                    </a:lnTo>
                    <a:lnTo>
                      <a:pt x="267" y="1"/>
                    </a:lnTo>
                    <a:lnTo>
                      <a:pt x="269" y="2"/>
                    </a:lnTo>
                    <a:lnTo>
                      <a:pt x="271" y="3"/>
                    </a:lnTo>
                    <a:lnTo>
                      <a:pt x="272" y="4"/>
                    </a:lnTo>
                    <a:lnTo>
                      <a:pt x="274" y="5"/>
                    </a:lnTo>
                    <a:lnTo>
                      <a:pt x="276" y="6"/>
                    </a:lnTo>
                    <a:lnTo>
                      <a:pt x="277" y="8"/>
                    </a:lnTo>
                    <a:lnTo>
                      <a:pt x="278" y="9"/>
                    </a:lnTo>
                    <a:lnTo>
                      <a:pt x="279" y="11"/>
                    </a:lnTo>
                    <a:lnTo>
                      <a:pt x="280" y="13"/>
                    </a:lnTo>
                    <a:lnTo>
                      <a:pt x="280" y="15"/>
                    </a:lnTo>
                    <a:lnTo>
                      <a:pt x="281" y="17"/>
                    </a:lnTo>
                    <a:lnTo>
                      <a:pt x="281" y="19"/>
                    </a:lnTo>
                    <a:lnTo>
                      <a:pt x="281" y="21"/>
                    </a:lnTo>
                    <a:lnTo>
                      <a:pt x="281" y="123"/>
                    </a:lnTo>
                    <a:close/>
                  </a:path>
                </a:pathLst>
              </a:custGeom>
              <a:solidFill>
                <a:srgbClr val="FFFEE6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32" name="Freeform 252"/>
              <p:cNvSpPr>
                <a:spLocks/>
              </p:cNvSpPr>
              <p:nvPr/>
            </p:nvSpPr>
            <p:spPr bwMode="auto">
              <a:xfrm>
                <a:off x="5291" y="8250"/>
                <a:ext cx="295" cy="158"/>
              </a:xfrm>
              <a:custGeom>
                <a:avLst/>
                <a:gdLst>
                  <a:gd name="T0" fmla="*/ 288 w 295"/>
                  <a:gd name="T1" fmla="*/ 134 h 158"/>
                  <a:gd name="T2" fmla="*/ 279 w 295"/>
                  <a:gd name="T3" fmla="*/ 136 h 158"/>
                  <a:gd name="T4" fmla="*/ 279 w 295"/>
                  <a:gd name="T5" fmla="*/ 137 h 158"/>
                  <a:gd name="T6" fmla="*/ 278 w 295"/>
                  <a:gd name="T7" fmla="*/ 138 h 158"/>
                  <a:gd name="T8" fmla="*/ 279 w 295"/>
                  <a:gd name="T9" fmla="*/ 139 h 158"/>
                  <a:gd name="T10" fmla="*/ 278 w 295"/>
                  <a:gd name="T11" fmla="*/ 148 h 158"/>
                  <a:gd name="T12" fmla="*/ 268 w 295"/>
                  <a:gd name="T13" fmla="*/ 146 h 158"/>
                  <a:gd name="T14" fmla="*/ 271 w 295"/>
                  <a:gd name="T15" fmla="*/ 144 h 158"/>
                  <a:gd name="T16" fmla="*/ 22 w 295"/>
                  <a:gd name="T17" fmla="*/ 151 h 158"/>
                  <a:gd name="T18" fmla="*/ 16 w 295"/>
                  <a:gd name="T19" fmla="*/ 148 h 158"/>
                  <a:gd name="T20" fmla="*/ 15 w 295"/>
                  <a:gd name="T21" fmla="*/ 139 h 158"/>
                  <a:gd name="T22" fmla="*/ 16 w 295"/>
                  <a:gd name="T23" fmla="*/ 138 h 158"/>
                  <a:gd name="T24" fmla="*/ 15 w 295"/>
                  <a:gd name="T25" fmla="*/ 137 h 158"/>
                  <a:gd name="T26" fmla="*/ 15 w 295"/>
                  <a:gd name="T27" fmla="*/ 136 h 158"/>
                  <a:gd name="T28" fmla="*/ 14 w 295"/>
                  <a:gd name="T29" fmla="*/ 134 h 158"/>
                  <a:gd name="T30" fmla="*/ 14 w 295"/>
                  <a:gd name="T31" fmla="*/ 24 h 158"/>
                  <a:gd name="T32" fmla="*/ 14 w 295"/>
                  <a:gd name="T33" fmla="*/ 25 h 158"/>
                  <a:gd name="T34" fmla="*/ 14 w 295"/>
                  <a:gd name="T35" fmla="*/ 23 h 158"/>
                  <a:gd name="T36" fmla="*/ 16 w 295"/>
                  <a:gd name="T37" fmla="*/ 20 h 158"/>
                  <a:gd name="T38" fmla="*/ 17 w 295"/>
                  <a:gd name="T39" fmla="*/ 18 h 158"/>
                  <a:gd name="T40" fmla="*/ 21 w 295"/>
                  <a:gd name="T41" fmla="*/ 15 h 158"/>
                  <a:gd name="T42" fmla="*/ 25 w 295"/>
                  <a:gd name="T43" fmla="*/ 13 h 158"/>
                  <a:gd name="T44" fmla="*/ 269 w 295"/>
                  <a:gd name="T45" fmla="*/ 14 h 158"/>
                  <a:gd name="T46" fmla="*/ 268 w 295"/>
                  <a:gd name="T47" fmla="*/ 12 h 158"/>
                  <a:gd name="T48" fmla="*/ 278 w 295"/>
                  <a:gd name="T49" fmla="*/ 10 h 158"/>
                  <a:gd name="T50" fmla="*/ 279 w 295"/>
                  <a:gd name="T51" fmla="*/ 19 h 158"/>
                  <a:gd name="T52" fmla="*/ 278 w 295"/>
                  <a:gd name="T53" fmla="*/ 20 h 158"/>
                  <a:gd name="T54" fmla="*/ 279 w 295"/>
                  <a:gd name="T55" fmla="*/ 21 h 158"/>
                  <a:gd name="T56" fmla="*/ 279 w 295"/>
                  <a:gd name="T57" fmla="*/ 22 h 158"/>
                  <a:gd name="T58" fmla="*/ 281 w 295"/>
                  <a:gd name="T59" fmla="*/ 24 h 158"/>
                  <a:gd name="T60" fmla="*/ 295 w 295"/>
                  <a:gd name="T61" fmla="*/ 28 h 158"/>
                  <a:gd name="T62" fmla="*/ 294 w 295"/>
                  <a:gd name="T63" fmla="*/ 21 h 158"/>
                  <a:gd name="T64" fmla="*/ 294 w 295"/>
                  <a:gd name="T65" fmla="*/ 20 h 158"/>
                  <a:gd name="T66" fmla="*/ 290 w 295"/>
                  <a:gd name="T67" fmla="*/ 11 h 158"/>
                  <a:gd name="T68" fmla="*/ 289 w 295"/>
                  <a:gd name="T69" fmla="*/ 10 h 158"/>
                  <a:gd name="T70" fmla="*/ 286 w 295"/>
                  <a:gd name="T71" fmla="*/ 7 h 158"/>
                  <a:gd name="T72" fmla="*/ 277 w 295"/>
                  <a:gd name="T73" fmla="*/ 2 h 158"/>
                  <a:gd name="T74" fmla="*/ 273 w 295"/>
                  <a:gd name="T75" fmla="*/ 0 h 158"/>
                  <a:gd name="T76" fmla="*/ 22 w 295"/>
                  <a:gd name="T77" fmla="*/ 0 h 158"/>
                  <a:gd name="T78" fmla="*/ 15 w 295"/>
                  <a:gd name="T79" fmla="*/ 3 h 158"/>
                  <a:gd name="T80" fmla="*/ 14 w 295"/>
                  <a:gd name="T81" fmla="*/ 12 h 158"/>
                  <a:gd name="T82" fmla="*/ 5 w 295"/>
                  <a:gd name="T83" fmla="*/ 12 h 158"/>
                  <a:gd name="T84" fmla="*/ 4 w 295"/>
                  <a:gd name="T85" fmla="*/ 13 h 158"/>
                  <a:gd name="T86" fmla="*/ 1 w 295"/>
                  <a:gd name="T87" fmla="*/ 20 h 158"/>
                  <a:gd name="T88" fmla="*/ 1 w 295"/>
                  <a:gd name="T89" fmla="*/ 21 h 158"/>
                  <a:gd name="T90" fmla="*/ 0 w 295"/>
                  <a:gd name="T91" fmla="*/ 130 h 158"/>
                  <a:gd name="T92" fmla="*/ 1 w 295"/>
                  <a:gd name="T93" fmla="*/ 137 h 158"/>
                  <a:gd name="T94" fmla="*/ 1 w 295"/>
                  <a:gd name="T95" fmla="*/ 138 h 158"/>
                  <a:gd name="T96" fmla="*/ 5 w 295"/>
                  <a:gd name="T97" fmla="*/ 147 h 158"/>
                  <a:gd name="T98" fmla="*/ 6 w 295"/>
                  <a:gd name="T99" fmla="*/ 148 h 158"/>
                  <a:gd name="T100" fmla="*/ 9 w 295"/>
                  <a:gd name="T101" fmla="*/ 151 h 158"/>
                  <a:gd name="T102" fmla="*/ 17 w 295"/>
                  <a:gd name="T103" fmla="*/ 156 h 158"/>
                  <a:gd name="T104" fmla="*/ 25 w 295"/>
                  <a:gd name="T105" fmla="*/ 158 h 158"/>
                  <a:gd name="T106" fmla="*/ 276 w 295"/>
                  <a:gd name="T107" fmla="*/ 157 h 158"/>
                  <a:gd name="T108" fmla="*/ 279 w 295"/>
                  <a:gd name="T109" fmla="*/ 155 h 158"/>
                  <a:gd name="T110" fmla="*/ 281 w 295"/>
                  <a:gd name="T111" fmla="*/ 146 h 158"/>
                  <a:gd name="T112" fmla="*/ 290 w 295"/>
                  <a:gd name="T113" fmla="*/ 146 h 158"/>
                  <a:gd name="T114" fmla="*/ 291 w 295"/>
                  <a:gd name="T115" fmla="*/ 145 h 158"/>
                  <a:gd name="T116" fmla="*/ 294 w 295"/>
                  <a:gd name="T117" fmla="*/ 138 h 158"/>
                  <a:gd name="T118" fmla="*/ 294 w 295"/>
                  <a:gd name="T119" fmla="*/ 137 h 15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95"/>
                  <a:gd name="T181" fmla="*/ 0 h 158"/>
                  <a:gd name="T182" fmla="*/ 295 w 295"/>
                  <a:gd name="T183" fmla="*/ 158 h 15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95" h="158">
                    <a:moveTo>
                      <a:pt x="295" y="130"/>
                    </a:moveTo>
                    <a:lnTo>
                      <a:pt x="281" y="130"/>
                    </a:lnTo>
                    <a:lnTo>
                      <a:pt x="281" y="132"/>
                    </a:lnTo>
                    <a:lnTo>
                      <a:pt x="281" y="134"/>
                    </a:lnTo>
                    <a:lnTo>
                      <a:pt x="288" y="134"/>
                    </a:lnTo>
                    <a:lnTo>
                      <a:pt x="282" y="131"/>
                    </a:lnTo>
                    <a:lnTo>
                      <a:pt x="281" y="133"/>
                    </a:lnTo>
                    <a:lnTo>
                      <a:pt x="279" y="136"/>
                    </a:lnTo>
                    <a:lnTo>
                      <a:pt x="279" y="138"/>
                    </a:lnTo>
                    <a:lnTo>
                      <a:pt x="287" y="138"/>
                    </a:lnTo>
                    <a:lnTo>
                      <a:pt x="281" y="135"/>
                    </a:lnTo>
                    <a:lnTo>
                      <a:pt x="279" y="137"/>
                    </a:lnTo>
                    <a:lnTo>
                      <a:pt x="278" y="139"/>
                    </a:lnTo>
                    <a:lnTo>
                      <a:pt x="285" y="142"/>
                    </a:lnTo>
                    <a:lnTo>
                      <a:pt x="279" y="137"/>
                    </a:lnTo>
                    <a:lnTo>
                      <a:pt x="278" y="138"/>
                    </a:lnTo>
                    <a:lnTo>
                      <a:pt x="277" y="140"/>
                    </a:lnTo>
                    <a:lnTo>
                      <a:pt x="276" y="142"/>
                    </a:lnTo>
                    <a:lnTo>
                      <a:pt x="283" y="145"/>
                    </a:lnTo>
                    <a:lnTo>
                      <a:pt x="277" y="140"/>
                    </a:lnTo>
                    <a:lnTo>
                      <a:pt x="279" y="139"/>
                    </a:lnTo>
                    <a:lnTo>
                      <a:pt x="277" y="140"/>
                    </a:lnTo>
                    <a:lnTo>
                      <a:pt x="275" y="141"/>
                    </a:lnTo>
                    <a:lnTo>
                      <a:pt x="274" y="142"/>
                    </a:lnTo>
                    <a:lnTo>
                      <a:pt x="273" y="143"/>
                    </a:lnTo>
                    <a:lnTo>
                      <a:pt x="278" y="148"/>
                    </a:lnTo>
                    <a:lnTo>
                      <a:pt x="275" y="142"/>
                    </a:lnTo>
                    <a:lnTo>
                      <a:pt x="273" y="143"/>
                    </a:lnTo>
                    <a:lnTo>
                      <a:pt x="271" y="144"/>
                    </a:lnTo>
                    <a:lnTo>
                      <a:pt x="269" y="145"/>
                    </a:lnTo>
                    <a:lnTo>
                      <a:pt x="268" y="146"/>
                    </a:lnTo>
                    <a:lnTo>
                      <a:pt x="273" y="151"/>
                    </a:lnTo>
                    <a:lnTo>
                      <a:pt x="273" y="144"/>
                    </a:lnTo>
                    <a:lnTo>
                      <a:pt x="270" y="145"/>
                    </a:lnTo>
                    <a:lnTo>
                      <a:pt x="273" y="144"/>
                    </a:lnTo>
                    <a:lnTo>
                      <a:pt x="271" y="144"/>
                    </a:lnTo>
                    <a:lnTo>
                      <a:pt x="269" y="144"/>
                    </a:lnTo>
                    <a:lnTo>
                      <a:pt x="25" y="144"/>
                    </a:lnTo>
                    <a:lnTo>
                      <a:pt x="23" y="144"/>
                    </a:lnTo>
                    <a:lnTo>
                      <a:pt x="22" y="144"/>
                    </a:lnTo>
                    <a:lnTo>
                      <a:pt x="22" y="151"/>
                    </a:lnTo>
                    <a:lnTo>
                      <a:pt x="25" y="145"/>
                    </a:lnTo>
                    <a:lnTo>
                      <a:pt x="23" y="144"/>
                    </a:lnTo>
                    <a:lnTo>
                      <a:pt x="21" y="143"/>
                    </a:lnTo>
                    <a:lnTo>
                      <a:pt x="19" y="142"/>
                    </a:lnTo>
                    <a:lnTo>
                      <a:pt x="16" y="148"/>
                    </a:lnTo>
                    <a:lnTo>
                      <a:pt x="21" y="143"/>
                    </a:lnTo>
                    <a:lnTo>
                      <a:pt x="20" y="142"/>
                    </a:lnTo>
                    <a:lnTo>
                      <a:pt x="19" y="141"/>
                    </a:lnTo>
                    <a:lnTo>
                      <a:pt x="17" y="140"/>
                    </a:lnTo>
                    <a:lnTo>
                      <a:pt x="15" y="139"/>
                    </a:lnTo>
                    <a:lnTo>
                      <a:pt x="12" y="145"/>
                    </a:lnTo>
                    <a:lnTo>
                      <a:pt x="17" y="140"/>
                    </a:lnTo>
                    <a:lnTo>
                      <a:pt x="18" y="142"/>
                    </a:lnTo>
                    <a:lnTo>
                      <a:pt x="17" y="140"/>
                    </a:lnTo>
                    <a:lnTo>
                      <a:pt x="16" y="138"/>
                    </a:lnTo>
                    <a:lnTo>
                      <a:pt x="15" y="137"/>
                    </a:lnTo>
                    <a:lnTo>
                      <a:pt x="10" y="142"/>
                    </a:lnTo>
                    <a:lnTo>
                      <a:pt x="16" y="139"/>
                    </a:lnTo>
                    <a:lnTo>
                      <a:pt x="15" y="137"/>
                    </a:lnTo>
                    <a:lnTo>
                      <a:pt x="14" y="135"/>
                    </a:lnTo>
                    <a:lnTo>
                      <a:pt x="8" y="138"/>
                    </a:lnTo>
                    <a:lnTo>
                      <a:pt x="15" y="138"/>
                    </a:lnTo>
                    <a:lnTo>
                      <a:pt x="15" y="136"/>
                    </a:lnTo>
                    <a:lnTo>
                      <a:pt x="14" y="133"/>
                    </a:lnTo>
                    <a:lnTo>
                      <a:pt x="13" y="131"/>
                    </a:lnTo>
                    <a:lnTo>
                      <a:pt x="7" y="134"/>
                    </a:lnTo>
                    <a:lnTo>
                      <a:pt x="14" y="134"/>
                    </a:lnTo>
                    <a:lnTo>
                      <a:pt x="14" y="132"/>
                    </a:lnTo>
                    <a:lnTo>
                      <a:pt x="14" y="130"/>
                    </a:lnTo>
                    <a:lnTo>
                      <a:pt x="14" y="28"/>
                    </a:lnTo>
                    <a:lnTo>
                      <a:pt x="14" y="26"/>
                    </a:lnTo>
                    <a:lnTo>
                      <a:pt x="14" y="24"/>
                    </a:lnTo>
                    <a:lnTo>
                      <a:pt x="7" y="24"/>
                    </a:lnTo>
                    <a:lnTo>
                      <a:pt x="13" y="27"/>
                    </a:lnTo>
                    <a:lnTo>
                      <a:pt x="14" y="25"/>
                    </a:lnTo>
                    <a:lnTo>
                      <a:pt x="15" y="22"/>
                    </a:lnTo>
                    <a:lnTo>
                      <a:pt x="15" y="20"/>
                    </a:lnTo>
                    <a:lnTo>
                      <a:pt x="8" y="20"/>
                    </a:lnTo>
                    <a:lnTo>
                      <a:pt x="14" y="23"/>
                    </a:lnTo>
                    <a:lnTo>
                      <a:pt x="15" y="21"/>
                    </a:lnTo>
                    <a:lnTo>
                      <a:pt x="16" y="19"/>
                    </a:lnTo>
                    <a:lnTo>
                      <a:pt x="10" y="16"/>
                    </a:lnTo>
                    <a:lnTo>
                      <a:pt x="15" y="21"/>
                    </a:lnTo>
                    <a:lnTo>
                      <a:pt x="16" y="20"/>
                    </a:lnTo>
                    <a:lnTo>
                      <a:pt x="17" y="18"/>
                    </a:lnTo>
                    <a:lnTo>
                      <a:pt x="18" y="16"/>
                    </a:lnTo>
                    <a:lnTo>
                      <a:pt x="12" y="13"/>
                    </a:lnTo>
                    <a:lnTo>
                      <a:pt x="17" y="18"/>
                    </a:lnTo>
                    <a:lnTo>
                      <a:pt x="15" y="19"/>
                    </a:lnTo>
                    <a:lnTo>
                      <a:pt x="17" y="18"/>
                    </a:lnTo>
                    <a:lnTo>
                      <a:pt x="19" y="17"/>
                    </a:lnTo>
                    <a:lnTo>
                      <a:pt x="20" y="16"/>
                    </a:lnTo>
                    <a:lnTo>
                      <a:pt x="21" y="15"/>
                    </a:lnTo>
                    <a:lnTo>
                      <a:pt x="16" y="10"/>
                    </a:lnTo>
                    <a:lnTo>
                      <a:pt x="19" y="16"/>
                    </a:lnTo>
                    <a:lnTo>
                      <a:pt x="21" y="15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2" y="7"/>
                    </a:lnTo>
                    <a:lnTo>
                      <a:pt x="22" y="14"/>
                    </a:lnTo>
                    <a:lnTo>
                      <a:pt x="23" y="14"/>
                    </a:lnTo>
                    <a:lnTo>
                      <a:pt x="25" y="14"/>
                    </a:lnTo>
                    <a:lnTo>
                      <a:pt x="269" y="14"/>
                    </a:lnTo>
                    <a:lnTo>
                      <a:pt x="271" y="14"/>
                    </a:lnTo>
                    <a:lnTo>
                      <a:pt x="273" y="14"/>
                    </a:lnTo>
                    <a:lnTo>
                      <a:pt x="273" y="7"/>
                    </a:lnTo>
                    <a:lnTo>
                      <a:pt x="270" y="13"/>
                    </a:lnTo>
                    <a:lnTo>
                      <a:pt x="268" y="12"/>
                    </a:lnTo>
                    <a:lnTo>
                      <a:pt x="269" y="13"/>
                    </a:lnTo>
                    <a:lnTo>
                      <a:pt x="271" y="14"/>
                    </a:lnTo>
                    <a:lnTo>
                      <a:pt x="273" y="15"/>
                    </a:lnTo>
                    <a:lnTo>
                      <a:pt x="275" y="16"/>
                    </a:lnTo>
                    <a:lnTo>
                      <a:pt x="278" y="10"/>
                    </a:lnTo>
                    <a:lnTo>
                      <a:pt x="273" y="15"/>
                    </a:lnTo>
                    <a:lnTo>
                      <a:pt x="274" y="16"/>
                    </a:lnTo>
                    <a:lnTo>
                      <a:pt x="275" y="17"/>
                    </a:lnTo>
                    <a:lnTo>
                      <a:pt x="277" y="18"/>
                    </a:lnTo>
                    <a:lnTo>
                      <a:pt x="279" y="19"/>
                    </a:lnTo>
                    <a:lnTo>
                      <a:pt x="283" y="13"/>
                    </a:lnTo>
                    <a:lnTo>
                      <a:pt x="277" y="18"/>
                    </a:lnTo>
                    <a:lnTo>
                      <a:pt x="276" y="16"/>
                    </a:lnTo>
                    <a:lnTo>
                      <a:pt x="277" y="18"/>
                    </a:lnTo>
                    <a:lnTo>
                      <a:pt x="278" y="20"/>
                    </a:lnTo>
                    <a:lnTo>
                      <a:pt x="279" y="21"/>
                    </a:lnTo>
                    <a:lnTo>
                      <a:pt x="285" y="16"/>
                    </a:lnTo>
                    <a:lnTo>
                      <a:pt x="278" y="19"/>
                    </a:lnTo>
                    <a:lnTo>
                      <a:pt x="279" y="21"/>
                    </a:lnTo>
                    <a:lnTo>
                      <a:pt x="281" y="23"/>
                    </a:lnTo>
                    <a:lnTo>
                      <a:pt x="287" y="20"/>
                    </a:lnTo>
                    <a:lnTo>
                      <a:pt x="279" y="20"/>
                    </a:lnTo>
                    <a:lnTo>
                      <a:pt x="279" y="22"/>
                    </a:lnTo>
                    <a:lnTo>
                      <a:pt x="281" y="25"/>
                    </a:lnTo>
                    <a:lnTo>
                      <a:pt x="282" y="27"/>
                    </a:lnTo>
                    <a:lnTo>
                      <a:pt x="288" y="24"/>
                    </a:lnTo>
                    <a:lnTo>
                      <a:pt x="281" y="24"/>
                    </a:lnTo>
                    <a:lnTo>
                      <a:pt x="281" y="26"/>
                    </a:lnTo>
                    <a:lnTo>
                      <a:pt x="281" y="28"/>
                    </a:lnTo>
                    <a:lnTo>
                      <a:pt x="281" y="130"/>
                    </a:lnTo>
                    <a:lnTo>
                      <a:pt x="295" y="130"/>
                    </a:lnTo>
                    <a:lnTo>
                      <a:pt x="295" y="28"/>
                    </a:lnTo>
                    <a:lnTo>
                      <a:pt x="295" y="26"/>
                    </a:lnTo>
                    <a:lnTo>
                      <a:pt x="295" y="24"/>
                    </a:lnTo>
                    <a:lnTo>
                      <a:pt x="294" y="21"/>
                    </a:lnTo>
                    <a:lnTo>
                      <a:pt x="293" y="19"/>
                    </a:lnTo>
                    <a:lnTo>
                      <a:pt x="287" y="22"/>
                    </a:lnTo>
                    <a:lnTo>
                      <a:pt x="294" y="22"/>
                    </a:lnTo>
                    <a:lnTo>
                      <a:pt x="294" y="20"/>
                    </a:lnTo>
                    <a:lnTo>
                      <a:pt x="293" y="17"/>
                    </a:lnTo>
                    <a:lnTo>
                      <a:pt x="292" y="15"/>
                    </a:lnTo>
                    <a:lnTo>
                      <a:pt x="291" y="13"/>
                    </a:lnTo>
                    <a:lnTo>
                      <a:pt x="290" y="11"/>
                    </a:lnTo>
                    <a:lnTo>
                      <a:pt x="289" y="10"/>
                    </a:lnTo>
                    <a:lnTo>
                      <a:pt x="284" y="15"/>
                    </a:lnTo>
                    <a:lnTo>
                      <a:pt x="290" y="12"/>
                    </a:lnTo>
                    <a:lnTo>
                      <a:pt x="289" y="10"/>
                    </a:lnTo>
                    <a:lnTo>
                      <a:pt x="288" y="8"/>
                    </a:lnTo>
                    <a:lnTo>
                      <a:pt x="286" y="7"/>
                    </a:lnTo>
                    <a:lnTo>
                      <a:pt x="284" y="6"/>
                    </a:lnTo>
                    <a:lnTo>
                      <a:pt x="281" y="12"/>
                    </a:lnTo>
                    <a:lnTo>
                      <a:pt x="286" y="7"/>
                    </a:lnTo>
                    <a:lnTo>
                      <a:pt x="285" y="6"/>
                    </a:lnTo>
                    <a:lnTo>
                      <a:pt x="284" y="5"/>
                    </a:lnTo>
                    <a:lnTo>
                      <a:pt x="282" y="4"/>
                    </a:lnTo>
                    <a:lnTo>
                      <a:pt x="279" y="3"/>
                    </a:lnTo>
                    <a:lnTo>
                      <a:pt x="277" y="2"/>
                    </a:lnTo>
                    <a:lnTo>
                      <a:pt x="274" y="8"/>
                    </a:lnTo>
                    <a:lnTo>
                      <a:pt x="279" y="3"/>
                    </a:lnTo>
                    <a:lnTo>
                      <a:pt x="278" y="2"/>
                    </a:lnTo>
                    <a:lnTo>
                      <a:pt x="276" y="1"/>
                    </a:lnTo>
                    <a:lnTo>
                      <a:pt x="273" y="0"/>
                    </a:lnTo>
                    <a:lnTo>
                      <a:pt x="271" y="0"/>
                    </a:lnTo>
                    <a:lnTo>
                      <a:pt x="269" y="0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19" y="1"/>
                    </a:lnTo>
                    <a:lnTo>
                      <a:pt x="17" y="2"/>
                    </a:lnTo>
                    <a:lnTo>
                      <a:pt x="15" y="3"/>
                    </a:lnTo>
                    <a:lnTo>
                      <a:pt x="13" y="4"/>
                    </a:lnTo>
                    <a:lnTo>
                      <a:pt x="11" y="5"/>
                    </a:lnTo>
                    <a:lnTo>
                      <a:pt x="10" y="6"/>
                    </a:lnTo>
                    <a:lnTo>
                      <a:pt x="9" y="7"/>
                    </a:lnTo>
                    <a:lnTo>
                      <a:pt x="14" y="12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7" y="8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11" y="15"/>
                    </a:lnTo>
                    <a:lnTo>
                      <a:pt x="6" y="10"/>
                    </a:lnTo>
                    <a:lnTo>
                      <a:pt x="5" y="11"/>
                    </a:lnTo>
                    <a:lnTo>
                      <a:pt x="4" y="13"/>
                    </a:lnTo>
                    <a:lnTo>
                      <a:pt x="3" y="15"/>
                    </a:lnTo>
                    <a:lnTo>
                      <a:pt x="2" y="17"/>
                    </a:lnTo>
                    <a:lnTo>
                      <a:pt x="1" y="20"/>
                    </a:lnTo>
                    <a:lnTo>
                      <a:pt x="1" y="22"/>
                    </a:lnTo>
                    <a:lnTo>
                      <a:pt x="8" y="22"/>
                    </a:lnTo>
                    <a:lnTo>
                      <a:pt x="2" y="19"/>
                    </a:lnTo>
                    <a:lnTo>
                      <a:pt x="1" y="21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0" y="28"/>
                    </a:lnTo>
                    <a:lnTo>
                      <a:pt x="0" y="130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7"/>
                    </a:lnTo>
                    <a:lnTo>
                      <a:pt x="2" y="139"/>
                    </a:lnTo>
                    <a:lnTo>
                      <a:pt x="8" y="136"/>
                    </a:lnTo>
                    <a:lnTo>
                      <a:pt x="1" y="136"/>
                    </a:lnTo>
                    <a:lnTo>
                      <a:pt x="1" y="138"/>
                    </a:lnTo>
                    <a:lnTo>
                      <a:pt x="2" y="141"/>
                    </a:lnTo>
                    <a:lnTo>
                      <a:pt x="3" y="143"/>
                    </a:lnTo>
                    <a:lnTo>
                      <a:pt x="4" y="145"/>
                    </a:lnTo>
                    <a:lnTo>
                      <a:pt x="5" y="147"/>
                    </a:lnTo>
                    <a:lnTo>
                      <a:pt x="6" y="148"/>
                    </a:lnTo>
                    <a:lnTo>
                      <a:pt x="11" y="143"/>
                    </a:lnTo>
                    <a:lnTo>
                      <a:pt x="5" y="146"/>
                    </a:lnTo>
                    <a:lnTo>
                      <a:pt x="6" y="148"/>
                    </a:lnTo>
                    <a:lnTo>
                      <a:pt x="7" y="150"/>
                    </a:lnTo>
                    <a:lnTo>
                      <a:pt x="9" y="151"/>
                    </a:lnTo>
                    <a:lnTo>
                      <a:pt x="11" y="152"/>
                    </a:lnTo>
                    <a:lnTo>
                      <a:pt x="14" y="146"/>
                    </a:lnTo>
                    <a:lnTo>
                      <a:pt x="9" y="151"/>
                    </a:lnTo>
                    <a:lnTo>
                      <a:pt x="10" y="152"/>
                    </a:lnTo>
                    <a:lnTo>
                      <a:pt x="11" y="153"/>
                    </a:lnTo>
                    <a:lnTo>
                      <a:pt x="13" y="154"/>
                    </a:lnTo>
                    <a:lnTo>
                      <a:pt x="15" y="155"/>
                    </a:lnTo>
                    <a:lnTo>
                      <a:pt x="17" y="156"/>
                    </a:lnTo>
                    <a:lnTo>
                      <a:pt x="19" y="157"/>
                    </a:lnTo>
                    <a:lnTo>
                      <a:pt x="22" y="158"/>
                    </a:lnTo>
                    <a:lnTo>
                      <a:pt x="23" y="158"/>
                    </a:lnTo>
                    <a:lnTo>
                      <a:pt x="25" y="158"/>
                    </a:lnTo>
                    <a:lnTo>
                      <a:pt x="269" y="158"/>
                    </a:lnTo>
                    <a:lnTo>
                      <a:pt x="271" y="158"/>
                    </a:lnTo>
                    <a:lnTo>
                      <a:pt x="273" y="158"/>
                    </a:lnTo>
                    <a:lnTo>
                      <a:pt x="276" y="157"/>
                    </a:lnTo>
                    <a:lnTo>
                      <a:pt x="278" y="156"/>
                    </a:lnTo>
                    <a:lnTo>
                      <a:pt x="279" y="155"/>
                    </a:lnTo>
                    <a:lnTo>
                      <a:pt x="274" y="150"/>
                    </a:lnTo>
                    <a:lnTo>
                      <a:pt x="277" y="156"/>
                    </a:lnTo>
                    <a:lnTo>
                      <a:pt x="279" y="155"/>
                    </a:lnTo>
                    <a:lnTo>
                      <a:pt x="282" y="154"/>
                    </a:lnTo>
                    <a:lnTo>
                      <a:pt x="284" y="153"/>
                    </a:lnTo>
                    <a:lnTo>
                      <a:pt x="285" y="152"/>
                    </a:lnTo>
                    <a:lnTo>
                      <a:pt x="286" y="151"/>
                    </a:lnTo>
                    <a:lnTo>
                      <a:pt x="281" y="146"/>
                    </a:lnTo>
                    <a:lnTo>
                      <a:pt x="284" y="152"/>
                    </a:lnTo>
                    <a:lnTo>
                      <a:pt x="286" y="151"/>
                    </a:lnTo>
                    <a:lnTo>
                      <a:pt x="288" y="150"/>
                    </a:lnTo>
                    <a:lnTo>
                      <a:pt x="289" y="148"/>
                    </a:lnTo>
                    <a:lnTo>
                      <a:pt x="290" y="146"/>
                    </a:lnTo>
                    <a:lnTo>
                      <a:pt x="284" y="143"/>
                    </a:lnTo>
                    <a:lnTo>
                      <a:pt x="289" y="148"/>
                    </a:lnTo>
                    <a:lnTo>
                      <a:pt x="290" y="147"/>
                    </a:lnTo>
                    <a:lnTo>
                      <a:pt x="291" y="145"/>
                    </a:lnTo>
                    <a:lnTo>
                      <a:pt x="292" y="143"/>
                    </a:lnTo>
                    <a:lnTo>
                      <a:pt x="293" y="141"/>
                    </a:lnTo>
                    <a:lnTo>
                      <a:pt x="294" y="138"/>
                    </a:lnTo>
                    <a:lnTo>
                      <a:pt x="294" y="136"/>
                    </a:lnTo>
                    <a:lnTo>
                      <a:pt x="287" y="136"/>
                    </a:lnTo>
                    <a:lnTo>
                      <a:pt x="293" y="139"/>
                    </a:lnTo>
                    <a:lnTo>
                      <a:pt x="294" y="137"/>
                    </a:lnTo>
                    <a:lnTo>
                      <a:pt x="295" y="134"/>
                    </a:lnTo>
                    <a:lnTo>
                      <a:pt x="295" y="132"/>
                    </a:lnTo>
                    <a:lnTo>
                      <a:pt x="295" y="130"/>
                    </a:lnTo>
                    <a:close/>
                  </a:path>
                </a:pathLst>
              </a:custGeom>
              <a:solidFill>
                <a:srgbClr val="009AD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33" name="Freeform 253"/>
              <p:cNvSpPr>
                <a:spLocks/>
              </p:cNvSpPr>
              <p:nvPr/>
            </p:nvSpPr>
            <p:spPr bwMode="auto">
              <a:xfrm>
                <a:off x="5436" y="8328"/>
                <a:ext cx="57" cy="65"/>
              </a:xfrm>
              <a:custGeom>
                <a:avLst/>
                <a:gdLst>
                  <a:gd name="T0" fmla="*/ 0 w 57"/>
                  <a:gd name="T1" fmla="*/ 0 h 65"/>
                  <a:gd name="T2" fmla="*/ 0 w 57"/>
                  <a:gd name="T3" fmla="*/ 7 h 65"/>
                  <a:gd name="T4" fmla="*/ 1 w 57"/>
                  <a:gd name="T5" fmla="*/ 13 h 65"/>
                  <a:gd name="T6" fmla="*/ 3 w 57"/>
                  <a:gd name="T7" fmla="*/ 19 h 65"/>
                  <a:gd name="T8" fmla="*/ 5 w 57"/>
                  <a:gd name="T9" fmla="*/ 25 h 65"/>
                  <a:gd name="T10" fmla="*/ 7 w 57"/>
                  <a:gd name="T11" fmla="*/ 31 h 65"/>
                  <a:gd name="T12" fmla="*/ 10 w 57"/>
                  <a:gd name="T13" fmla="*/ 36 h 65"/>
                  <a:gd name="T14" fmla="*/ 13 w 57"/>
                  <a:gd name="T15" fmla="*/ 41 h 65"/>
                  <a:gd name="T16" fmla="*/ 16 w 57"/>
                  <a:gd name="T17" fmla="*/ 46 h 65"/>
                  <a:gd name="T18" fmla="*/ 20 w 57"/>
                  <a:gd name="T19" fmla="*/ 50 h 65"/>
                  <a:gd name="T20" fmla="*/ 25 w 57"/>
                  <a:gd name="T21" fmla="*/ 54 h 65"/>
                  <a:gd name="T22" fmla="*/ 29 w 57"/>
                  <a:gd name="T23" fmla="*/ 57 h 65"/>
                  <a:gd name="T24" fmla="*/ 35 w 57"/>
                  <a:gd name="T25" fmla="*/ 60 h 65"/>
                  <a:gd name="T26" fmla="*/ 40 w 57"/>
                  <a:gd name="T27" fmla="*/ 62 h 65"/>
                  <a:gd name="T28" fmla="*/ 46 w 57"/>
                  <a:gd name="T29" fmla="*/ 64 h 65"/>
                  <a:gd name="T30" fmla="*/ 51 w 57"/>
                  <a:gd name="T31" fmla="*/ 65 h 65"/>
                  <a:gd name="T32" fmla="*/ 57 w 57"/>
                  <a:gd name="T33" fmla="*/ 65 h 65"/>
                  <a:gd name="T34" fmla="*/ 55 w 57"/>
                  <a:gd name="T35" fmla="*/ 52 h 65"/>
                  <a:gd name="T36" fmla="*/ 50 w 57"/>
                  <a:gd name="T37" fmla="*/ 51 h 65"/>
                  <a:gd name="T38" fmla="*/ 46 w 57"/>
                  <a:gd name="T39" fmla="*/ 50 h 65"/>
                  <a:gd name="T40" fmla="*/ 42 w 57"/>
                  <a:gd name="T41" fmla="*/ 49 h 65"/>
                  <a:gd name="T42" fmla="*/ 38 w 57"/>
                  <a:gd name="T43" fmla="*/ 47 h 65"/>
                  <a:gd name="T44" fmla="*/ 33 w 57"/>
                  <a:gd name="T45" fmla="*/ 44 h 65"/>
                  <a:gd name="T46" fmla="*/ 29 w 57"/>
                  <a:gd name="T47" fmla="*/ 42 h 65"/>
                  <a:gd name="T48" fmla="*/ 26 w 57"/>
                  <a:gd name="T49" fmla="*/ 39 h 65"/>
                  <a:gd name="T50" fmla="*/ 23 w 57"/>
                  <a:gd name="T51" fmla="*/ 35 h 65"/>
                  <a:gd name="T52" fmla="*/ 20 w 57"/>
                  <a:gd name="T53" fmla="*/ 31 h 65"/>
                  <a:gd name="T54" fmla="*/ 18 w 57"/>
                  <a:gd name="T55" fmla="*/ 27 h 65"/>
                  <a:gd name="T56" fmla="*/ 16 w 57"/>
                  <a:gd name="T57" fmla="*/ 23 h 65"/>
                  <a:gd name="T58" fmla="*/ 14 w 57"/>
                  <a:gd name="T59" fmla="*/ 18 h 65"/>
                  <a:gd name="T60" fmla="*/ 13 w 57"/>
                  <a:gd name="T61" fmla="*/ 13 h 65"/>
                  <a:gd name="T62" fmla="*/ 12 w 57"/>
                  <a:gd name="T63" fmla="*/ 8 h 65"/>
                  <a:gd name="T64" fmla="*/ 11 w 57"/>
                  <a:gd name="T65" fmla="*/ 3 h 65"/>
                  <a:gd name="T66" fmla="*/ 0 w 57"/>
                  <a:gd name="T67" fmla="*/ 0 h 6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7"/>
                  <a:gd name="T103" fmla="*/ 0 h 65"/>
                  <a:gd name="T104" fmla="*/ 57 w 57"/>
                  <a:gd name="T105" fmla="*/ 65 h 6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7" h="65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1" y="13"/>
                    </a:lnTo>
                    <a:lnTo>
                      <a:pt x="2" y="16"/>
                    </a:lnTo>
                    <a:lnTo>
                      <a:pt x="3" y="19"/>
                    </a:lnTo>
                    <a:lnTo>
                      <a:pt x="3" y="22"/>
                    </a:lnTo>
                    <a:lnTo>
                      <a:pt x="5" y="25"/>
                    </a:lnTo>
                    <a:lnTo>
                      <a:pt x="5" y="28"/>
                    </a:lnTo>
                    <a:lnTo>
                      <a:pt x="7" y="31"/>
                    </a:lnTo>
                    <a:lnTo>
                      <a:pt x="8" y="34"/>
                    </a:lnTo>
                    <a:lnTo>
                      <a:pt x="10" y="36"/>
                    </a:lnTo>
                    <a:lnTo>
                      <a:pt x="11" y="39"/>
                    </a:lnTo>
                    <a:lnTo>
                      <a:pt x="13" y="41"/>
                    </a:lnTo>
                    <a:lnTo>
                      <a:pt x="15" y="44"/>
                    </a:lnTo>
                    <a:lnTo>
                      <a:pt x="16" y="46"/>
                    </a:lnTo>
                    <a:lnTo>
                      <a:pt x="18" y="48"/>
                    </a:lnTo>
                    <a:lnTo>
                      <a:pt x="20" y="50"/>
                    </a:lnTo>
                    <a:lnTo>
                      <a:pt x="22" y="52"/>
                    </a:lnTo>
                    <a:lnTo>
                      <a:pt x="25" y="54"/>
                    </a:lnTo>
                    <a:lnTo>
                      <a:pt x="27" y="56"/>
                    </a:lnTo>
                    <a:lnTo>
                      <a:pt x="29" y="57"/>
                    </a:lnTo>
                    <a:lnTo>
                      <a:pt x="32" y="59"/>
                    </a:lnTo>
                    <a:lnTo>
                      <a:pt x="35" y="60"/>
                    </a:lnTo>
                    <a:lnTo>
                      <a:pt x="38" y="61"/>
                    </a:lnTo>
                    <a:lnTo>
                      <a:pt x="40" y="62"/>
                    </a:lnTo>
                    <a:lnTo>
                      <a:pt x="43" y="63"/>
                    </a:lnTo>
                    <a:lnTo>
                      <a:pt x="46" y="64"/>
                    </a:lnTo>
                    <a:lnTo>
                      <a:pt x="49" y="64"/>
                    </a:lnTo>
                    <a:lnTo>
                      <a:pt x="51" y="65"/>
                    </a:lnTo>
                    <a:lnTo>
                      <a:pt x="54" y="65"/>
                    </a:lnTo>
                    <a:lnTo>
                      <a:pt x="57" y="65"/>
                    </a:lnTo>
                    <a:lnTo>
                      <a:pt x="57" y="52"/>
                    </a:lnTo>
                    <a:lnTo>
                      <a:pt x="55" y="52"/>
                    </a:lnTo>
                    <a:lnTo>
                      <a:pt x="52" y="52"/>
                    </a:lnTo>
                    <a:lnTo>
                      <a:pt x="50" y="51"/>
                    </a:lnTo>
                    <a:lnTo>
                      <a:pt x="48" y="51"/>
                    </a:lnTo>
                    <a:lnTo>
                      <a:pt x="46" y="50"/>
                    </a:lnTo>
                    <a:lnTo>
                      <a:pt x="44" y="50"/>
                    </a:lnTo>
                    <a:lnTo>
                      <a:pt x="42" y="49"/>
                    </a:lnTo>
                    <a:lnTo>
                      <a:pt x="40" y="48"/>
                    </a:lnTo>
                    <a:lnTo>
                      <a:pt x="38" y="47"/>
                    </a:lnTo>
                    <a:lnTo>
                      <a:pt x="36" y="46"/>
                    </a:lnTo>
                    <a:lnTo>
                      <a:pt x="33" y="44"/>
                    </a:lnTo>
                    <a:lnTo>
                      <a:pt x="31" y="43"/>
                    </a:lnTo>
                    <a:lnTo>
                      <a:pt x="29" y="42"/>
                    </a:lnTo>
                    <a:lnTo>
                      <a:pt x="28" y="40"/>
                    </a:lnTo>
                    <a:lnTo>
                      <a:pt x="26" y="39"/>
                    </a:lnTo>
                    <a:lnTo>
                      <a:pt x="25" y="37"/>
                    </a:lnTo>
                    <a:lnTo>
                      <a:pt x="23" y="35"/>
                    </a:lnTo>
                    <a:lnTo>
                      <a:pt x="21" y="33"/>
                    </a:lnTo>
                    <a:lnTo>
                      <a:pt x="20" y="31"/>
                    </a:lnTo>
                    <a:lnTo>
                      <a:pt x="19" y="29"/>
                    </a:lnTo>
                    <a:lnTo>
                      <a:pt x="18" y="27"/>
                    </a:lnTo>
                    <a:lnTo>
                      <a:pt x="17" y="25"/>
                    </a:lnTo>
                    <a:lnTo>
                      <a:pt x="16" y="23"/>
                    </a:lnTo>
                    <a:lnTo>
                      <a:pt x="15" y="20"/>
                    </a:lnTo>
                    <a:lnTo>
                      <a:pt x="14" y="18"/>
                    </a:lnTo>
                    <a:lnTo>
                      <a:pt x="13" y="15"/>
                    </a:lnTo>
                    <a:lnTo>
                      <a:pt x="13" y="13"/>
                    </a:lnTo>
                    <a:lnTo>
                      <a:pt x="12" y="10"/>
                    </a:lnTo>
                    <a:lnTo>
                      <a:pt x="12" y="8"/>
                    </a:lnTo>
                    <a:lnTo>
                      <a:pt x="12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34" name="Freeform 254"/>
              <p:cNvSpPr>
                <a:spLocks/>
              </p:cNvSpPr>
              <p:nvPr/>
            </p:nvSpPr>
            <p:spPr bwMode="auto">
              <a:xfrm>
                <a:off x="5436" y="8263"/>
                <a:ext cx="57" cy="65"/>
              </a:xfrm>
              <a:custGeom>
                <a:avLst/>
                <a:gdLst>
                  <a:gd name="T0" fmla="*/ 54 w 57"/>
                  <a:gd name="T1" fmla="*/ 0 h 65"/>
                  <a:gd name="T2" fmla="*/ 49 w 57"/>
                  <a:gd name="T3" fmla="*/ 1 h 65"/>
                  <a:gd name="T4" fmla="*/ 43 w 57"/>
                  <a:gd name="T5" fmla="*/ 2 h 65"/>
                  <a:gd name="T6" fmla="*/ 38 w 57"/>
                  <a:gd name="T7" fmla="*/ 4 h 65"/>
                  <a:gd name="T8" fmla="*/ 32 w 57"/>
                  <a:gd name="T9" fmla="*/ 6 h 65"/>
                  <a:gd name="T10" fmla="*/ 27 w 57"/>
                  <a:gd name="T11" fmla="*/ 10 h 65"/>
                  <a:gd name="T12" fmla="*/ 22 w 57"/>
                  <a:gd name="T13" fmla="*/ 13 h 65"/>
                  <a:gd name="T14" fmla="*/ 18 w 57"/>
                  <a:gd name="T15" fmla="*/ 17 h 65"/>
                  <a:gd name="T16" fmla="*/ 15 w 57"/>
                  <a:gd name="T17" fmla="*/ 21 h 65"/>
                  <a:gd name="T18" fmla="*/ 11 w 57"/>
                  <a:gd name="T19" fmla="*/ 26 h 65"/>
                  <a:gd name="T20" fmla="*/ 8 w 57"/>
                  <a:gd name="T21" fmla="*/ 31 h 65"/>
                  <a:gd name="T22" fmla="*/ 5 w 57"/>
                  <a:gd name="T23" fmla="*/ 37 h 65"/>
                  <a:gd name="T24" fmla="*/ 3 w 57"/>
                  <a:gd name="T25" fmla="*/ 43 h 65"/>
                  <a:gd name="T26" fmla="*/ 2 w 57"/>
                  <a:gd name="T27" fmla="*/ 49 h 65"/>
                  <a:gd name="T28" fmla="*/ 1 w 57"/>
                  <a:gd name="T29" fmla="*/ 55 h 65"/>
                  <a:gd name="T30" fmla="*/ 0 w 57"/>
                  <a:gd name="T31" fmla="*/ 62 h 65"/>
                  <a:gd name="T32" fmla="*/ 11 w 57"/>
                  <a:gd name="T33" fmla="*/ 65 h 65"/>
                  <a:gd name="T34" fmla="*/ 12 w 57"/>
                  <a:gd name="T35" fmla="*/ 60 h 65"/>
                  <a:gd name="T36" fmla="*/ 12 w 57"/>
                  <a:gd name="T37" fmla="*/ 54 h 65"/>
                  <a:gd name="T38" fmla="*/ 13 w 57"/>
                  <a:gd name="T39" fmla="*/ 50 h 65"/>
                  <a:gd name="T40" fmla="*/ 15 w 57"/>
                  <a:gd name="T41" fmla="*/ 45 h 65"/>
                  <a:gd name="T42" fmla="*/ 17 w 57"/>
                  <a:gd name="T43" fmla="*/ 40 h 65"/>
                  <a:gd name="T44" fmla="*/ 19 w 57"/>
                  <a:gd name="T45" fmla="*/ 36 h 65"/>
                  <a:gd name="T46" fmla="*/ 21 w 57"/>
                  <a:gd name="T47" fmla="*/ 32 h 65"/>
                  <a:gd name="T48" fmla="*/ 25 w 57"/>
                  <a:gd name="T49" fmla="*/ 28 h 65"/>
                  <a:gd name="T50" fmla="*/ 28 w 57"/>
                  <a:gd name="T51" fmla="*/ 25 h 65"/>
                  <a:gd name="T52" fmla="*/ 31 w 57"/>
                  <a:gd name="T53" fmla="*/ 22 h 65"/>
                  <a:gd name="T54" fmla="*/ 36 w 57"/>
                  <a:gd name="T55" fmla="*/ 19 h 65"/>
                  <a:gd name="T56" fmla="*/ 40 w 57"/>
                  <a:gd name="T57" fmla="*/ 17 h 65"/>
                  <a:gd name="T58" fmla="*/ 44 w 57"/>
                  <a:gd name="T59" fmla="*/ 15 h 65"/>
                  <a:gd name="T60" fmla="*/ 48 w 57"/>
                  <a:gd name="T61" fmla="*/ 14 h 65"/>
                  <a:gd name="T62" fmla="*/ 52 w 57"/>
                  <a:gd name="T63" fmla="*/ 13 h 65"/>
                  <a:gd name="T64" fmla="*/ 57 w 57"/>
                  <a:gd name="T65" fmla="*/ 13 h 6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7"/>
                  <a:gd name="T100" fmla="*/ 0 h 65"/>
                  <a:gd name="T101" fmla="*/ 57 w 57"/>
                  <a:gd name="T102" fmla="*/ 65 h 6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7" h="65">
                    <a:moveTo>
                      <a:pt x="57" y="0"/>
                    </a:moveTo>
                    <a:lnTo>
                      <a:pt x="54" y="0"/>
                    </a:lnTo>
                    <a:lnTo>
                      <a:pt x="51" y="0"/>
                    </a:lnTo>
                    <a:lnTo>
                      <a:pt x="49" y="1"/>
                    </a:lnTo>
                    <a:lnTo>
                      <a:pt x="46" y="1"/>
                    </a:lnTo>
                    <a:lnTo>
                      <a:pt x="43" y="2"/>
                    </a:lnTo>
                    <a:lnTo>
                      <a:pt x="40" y="3"/>
                    </a:lnTo>
                    <a:lnTo>
                      <a:pt x="38" y="4"/>
                    </a:lnTo>
                    <a:lnTo>
                      <a:pt x="35" y="5"/>
                    </a:lnTo>
                    <a:lnTo>
                      <a:pt x="32" y="6"/>
                    </a:lnTo>
                    <a:lnTo>
                      <a:pt x="29" y="8"/>
                    </a:lnTo>
                    <a:lnTo>
                      <a:pt x="27" y="10"/>
                    </a:lnTo>
                    <a:lnTo>
                      <a:pt x="25" y="11"/>
                    </a:lnTo>
                    <a:lnTo>
                      <a:pt x="22" y="13"/>
                    </a:lnTo>
                    <a:lnTo>
                      <a:pt x="20" y="15"/>
                    </a:lnTo>
                    <a:lnTo>
                      <a:pt x="18" y="17"/>
                    </a:lnTo>
                    <a:lnTo>
                      <a:pt x="16" y="19"/>
                    </a:lnTo>
                    <a:lnTo>
                      <a:pt x="15" y="21"/>
                    </a:lnTo>
                    <a:lnTo>
                      <a:pt x="13" y="24"/>
                    </a:lnTo>
                    <a:lnTo>
                      <a:pt x="11" y="26"/>
                    </a:lnTo>
                    <a:lnTo>
                      <a:pt x="10" y="29"/>
                    </a:lnTo>
                    <a:lnTo>
                      <a:pt x="8" y="31"/>
                    </a:lnTo>
                    <a:lnTo>
                      <a:pt x="7" y="34"/>
                    </a:lnTo>
                    <a:lnTo>
                      <a:pt x="5" y="37"/>
                    </a:lnTo>
                    <a:lnTo>
                      <a:pt x="5" y="40"/>
                    </a:lnTo>
                    <a:lnTo>
                      <a:pt x="3" y="43"/>
                    </a:lnTo>
                    <a:lnTo>
                      <a:pt x="3" y="46"/>
                    </a:lnTo>
                    <a:lnTo>
                      <a:pt x="2" y="49"/>
                    </a:lnTo>
                    <a:lnTo>
                      <a:pt x="1" y="52"/>
                    </a:lnTo>
                    <a:lnTo>
                      <a:pt x="1" y="55"/>
                    </a:lnTo>
                    <a:lnTo>
                      <a:pt x="0" y="58"/>
                    </a:lnTo>
                    <a:lnTo>
                      <a:pt x="0" y="62"/>
                    </a:lnTo>
                    <a:lnTo>
                      <a:pt x="0" y="65"/>
                    </a:lnTo>
                    <a:lnTo>
                      <a:pt x="11" y="65"/>
                    </a:lnTo>
                    <a:lnTo>
                      <a:pt x="11" y="62"/>
                    </a:lnTo>
                    <a:lnTo>
                      <a:pt x="12" y="60"/>
                    </a:lnTo>
                    <a:lnTo>
                      <a:pt x="12" y="57"/>
                    </a:lnTo>
                    <a:lnTo>
                      <a:pt x="12" y="54"/>
                    </a:lnTo>
                    <a:lnTo>
                      <a:pt x="13" y="52"/>
                    </a:lnTo>
                    <a:lnTo>
                      <a:pt x="13" y="50"/>
                    </a:lnTo>
                    <a:lnTo>
                      <a:pt x="14" y="47"/>
                    </a:lnTo>
                    <a:lnTo>
                      <a:pt x="15" y="45"/>
                    </a:lnTo>
                    <a:lnTo>
                      <a:pt x="16" y="43"/>
                    </a:lnTo>
                    <a:lnTo>
                      <a:pt x="17" y="40"/>
                    </a:lnTo>
                    <a:lnTo>
                      <a:pt x="18" y="38"/>
                    </a:lnTo>
                    <a:lnTo>
                      <a:pt x="19" y="36"/>
                    </a:lnTo>
                    <a:lnTo>
                      <a:pt x="20" y="34"/>
                    </a:lnTo>
                    <a:lnTo>
                      <a:pt x="21" y="32"/>
                    </a:lnTo>
                    <a:lnTo>
                      <a:pt x="23" y="30"/>
                    </a:lnTo>
                    <a:lnTo>
                      <a:pt x="25" y="28"/>
                    </a:lnTo>
                    <a:lnTo>
                      <a:pt x="26" y="27"/>
                    </a:lnTo>
                    <a:lnTo>
                      <a:pt x="28" y="25"/>
                    </a:lnTo>
                    <a:lnTo>
                      <a:pt x="29" y="23"/>
                    </a:lnTo>
                    <a:lnTo>
                      <a:pt x="31" y="22"/>
                    </a:lnTo>
                    <a:lnTo>
                      <a:pt x="33" y="21"/>
                    </a:lnTo>
                    <a:lnTo>
                      <a:pt x="36" y="19"/>
                    </a:lnTo>
                    <a:lnTo>
                      <a:pt x="38" y="18"/>
                    </a:lnTo>
                    <a:lnTo>
                      <a:pt x="40" y="17"/>
                    </a:lnTo>
                    <a:lnTo>
                      <a:pt x="42" y="16"/>
                    </a:lnTo>
                    <a:lnTo>
                      <a:pt x="44" y="15"/>
                    </a:lnTo>
                    <a:lnTo>
                      <a:pt x="46" y="15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3"/>
                    </a:lnTo>
                    <a:lnTo>
                      <a:pt x="55" y="13"/>
                    </a:lnTo>
                    <a:lnTo>
                      <a:pt x="57" y="13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35" name="Rectangle 255"/>
              <p:cNvSpPr>
                <a:spLocks noChangeArrowheads="1"/>
              </p:cNvSpPr>
              <p:nvPr/>
            </p:nvSpPr>
            <p:spPr bwMode="auto">
              <a:xfrm>
                <a:off x="5488" y="8269"/>
                <a:ext cx="11" cy="117"/>
              </a:xfrm>
              <a:prstGeom prst="rect">
                <a:avLst/>
              </a:prstGeom>
              <a:solidFill>
                <a:srgbClr val="BB2C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36" name="Freeform 256"/>
              <p:cNvSpPr>
                <a:spLocks/>
              </p:cNvSpPr>
              <p:nvPr/>
            </p:nvSpPr>
            <p:spPr bwMode="auto">
              <a:xfrm>
                <a:off x="5390" y="8263"/>
                <a:ext cx="58" cy="65"/>
              </a:xfrm>
              <a:custGeom>
                <a:avLst/>
                <a:gdLst>
                  <a:gd name="T0" fmla="*/ 58 w 58"/>
                  <a:gd name="T1" fmla="*/ 65 h 65"/>
                  <a:gd name="T2" fmla="*/ 58 w 58"/>
                  <a:gd name="T3" fmla="*/ 58 h 65"/>
                  <a:gd name="T4" fmla="*/ 57 w 58"/>
                  <a:gd name="T5" fmla="*/ 52 h 65"/>
                  <a:gd name="T6" fmla="*/ 55 w 58"/>
                  <a:gd name="T7" fmla="*/ 46 h 65"/>
                  <a:gd name="T8" fmla="*/ 54 w 58"/>
                  <a:gd name="T9" fmla="*/ 40 h 65"/>
                  <a:gd name="T10" fmla="*/ 51 w 58"/>
                  <a:gd name="T11" fmla="*/ 34 h 65"/>
                  <a:gd name="T12" fmla="*/ 48 w 58"/>
                  <a:gd name="T13" fmla="*/ 29 h 65"/>
                  <a:gd name="T14" fmla="*/ 45 w 58"/>
                  <a:gd name="T15" fmla="*/ 24 h 65"/>
                  <a:gd name="T16" fmla="*/ 41 w 58"/>
                  <a:gd name="T17" fmla="*/ 19 h 65"/>
                  <a:gd name="T18" fmla="*/ 37 w 58"/>
                  <a:gd name="T19" fmla="*/ 15 h 65"/>
                  <a:gd name="T20" fmla="*/ 33 w 58"/>
                  <a:gd name="T21" fmla="*/ 11 h 65"/>
                  <a:gd name="T22" fmla="*/ 27 w 58"/>
                  <a:gd name="T23" fmla="*/ 8 h 65"/>
                  <a:gd name="T24" fmla="*/ 22 w 58"/>
                  <a:gd name="T25" fmla="*/ 5 h 65"/>
                  <a:gd name="T26" fmla="*/ 17 w 58"/>
                  <a:gd name="T27" fmla="*/ 3 h 65"/>
                  <a:gd name="T28" fmla="*/ 11 w 58"/>
                  <a:gd name="T29" fmla="*/ 1 h 65"/>
                  <a:gd name="T30" fmla="*/ 6 w 58"/>
                  <a:gd name="T31" fmla="*/ 0 h 65"/>
                  <a:gd name="T32" fmla="*/ 0 w 58"/>
                  <a:gd name="T33" fmla="*/ 0 h 65"/>
                  <a:gd name="T34" fmla="*/ 2 w 58"/>
                  <a:gd name="T35" fmla="*/ 13 h 65"/>
                  <a:gd name="T36" fmla="*/ 7 w 58"/>
                  <a:gd name="T37" fmla="*/ 14 h 65"/>
                  <a:gd name="T38" fmla="*/ 11 w 58"/>
                  <a:gd name="T39" fmla="*/ 15 h 65"/>
                  <a:gd name="T40" fmla="*/ 16 w 58"/>
                  <a:gd name="T41" fmla="*/ 16 h 65"/>
                  <a:gd name="T42" fmla="*/ 20 w 58"/>
                  <a:gd name="T43" fmla="*/ 18 h 65"/>
                  <a:gd name="T44" fmla="*/ 24 w 58"/>
                  <a:gd name="T45" fmla="*/ 21 h 65"/>
                  <a:gd name="T46" fmla="*/ 27 w 58"/>
                  <a:gd name="T47" fmla="*/ 23 h 65"/>
                  <a:gd name="T48" fmla="*/ 32 w 58"/>
                  <a:gd name="T49" fmla="*/ 27 h 65"/>
                  <a:gd name="T50" fmla="*/ 35 w 58"/>
                  <a:gd name="T51" fmla="*/ 30 h 65"/>
                  <a:gd name="T52" fmla="*/ 38 w 58"/>
                  <a:gd name="T53" fmla="*/ 34 h 65"/>
                  <a:gd name="T54" fmla="*/ 40 w 58"/>
                  <a:gd name="T55" fmla="*/ 38 h 65"/>
                  <a:gd name="T56" fmla="*/ 42 w 58"/>
                  <a:gd name="T57" fmla="*/ 43 h 65"/>
                  <a:gd name="T58" fmla="*/ 44 w 58"/>
                  <a:gd name="T59" fmla="*/ 47 h 65"/>
                  <a:gd name="T60" fmla="*/ 45 w 58"/>
                  <a:gd name="T61" fmla="*/ 52 h 65"/>
                  <a:gd name="T62" fmla="*/ 46 w 58"/>
                  <a:gd name="T63" fmla="*/ 57 h 65"/>
                  <a:gd name="T64" fmla="*/ 46 w 58"/>
                  <a:gd name="T65" fmla="*/ 62 h 65"/>
                  <a:gd name="T66" fmla="*/ 58 w 58"/>
                  <a:gd name="T67" fmla="*/ 65 h 6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8"/>
                  <a:gd name="T103" fmla="*/ 0 h 65"/>
                  <a:gd name="T104" fmla="*/ 58 w 58"/>
                  <a:gd name="T105" fmla="*/ 65 h 6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8" h="65">
                    <a:moveTo>
                      <a:pt x="58" y="65"/>
                    </a:moveTo>
                    <a:lnTo>
                      <a:pt x="58" y="65"/>
                    </a:lnTo>
                    <a:lnTo>
                      <a:pt x="58" y="62"/>
                    </a:lnTo>
                    <a:lnTo>
                      <a:pt x="58" y="58"/>
                    </a:lnTo>
                    <a:lnTo>
                      <a:pt x="57" y="55"/>
                    </a:lnTo>
                    <a:lnTo>
                      <a:pt x="57" y="52"/>
                    </a:lnTo>
                    <a:lnTo>
                      <a:pt x="56" y="49"/>
                    </a:lnTo>
                    <a:lnTo>
                      <a:pt x="55" y="46"/>
                    </a:lnTo>
                    <a:lnTo>
                      <a:pt x="55" y="43"/>
                    </a:lnTo>
                    <a:lnTo>
                      <a:pt x="54" y="40"/>
                    </a:lnTo>
                    <a:lnTo>
                      <a:pt x="52" y="37"/>
                    </a:lnTo>
                    <a:lnTo>
                      <a:pt x="51" y="34"/>
                    </a:lnTo>
                    <a:lnTo>
                      <a:pt x="50" y="31"/>
                    </a:lnTo>
                    <a:lnTo>
                      <a:pt x="48" y="29"/>
                    </a:lnTo>
                    <a:lnTo>
                      <a:pt x="47" y="26"/>
                    </a:lnTo>
                    <a:lnTo>
                      <a:pt x="45" y="24"/>
                    </a:lnTo>
                    <a:lnTo>
                      <a:pt x="43" y="21"/>
                    </a:lnTo>
                    <a:lnTo>
                      <a:pt x="41" y="19"/>
                    </a:lnTo>
                    <a:lnTo>
                      <a:pt x="39" y="17"/>
                    </a:lnTo>
                    <a:lnTo>
                      <a:pt x="37" y="15"/>
                    </a:lnTo>
                    <a:lnTo>
                      <a:pt x="35" y="13"/>
                    </a:lnTo>
                    <a:lnTo>
                      <a:pt x="33" y="11"/>
                    </a:lnTo>
                    <a:lnTo>
                      <a:pt x="29" y="10"/>
                    </a:lnTo>
                    <a:lnTo>
                      <a:pt x="27" y="8"/>
                    </a:lnTo>
                    <a:lnTo>
                      <a:pt x="25" y="6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7" y="3"/>
                    </a:lnTo>
                    <a:lnTo>
                      <a:pt x="14" y="2"/>
                    </a:lnTo>
                    <a:lnTo>
                      <a:pt x="11" y="1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7" y="14"/>
                    </a:lnTo>
                    <a:lnTo>
                      <a:pt x="9" y="14"/>
                    </a:lnTo>
                    <a:lnTo>
                      <a:pt x="11" y="15"/>
                    </a:lnTo>
                    <a:lnTo>
                      <a:pt x="14" y="15"/>
                    </a:lnTo>
                    <a:lnTo>
                      <a:pt x="16" y="16"/>
                    </a:lnTo>
                    <a:lnTo>
                      <a:pt x="18" y="17"/>
                    </a:lnTo>
                    <a:lnTo>
                      <a:pt x="20" y="18"/>
                    </a:lnTo>
                    <a:lnTo>
                      <a:pt x="22" y="19"/>
                    </a:lnTo>
                    <a:lnTo>
                      <a:pt x="24" y="21"/>
                    </a:lnTo>
                    <a:lnTo>
                      <a:pt x="25" y="22"/>
                    </a:lnTo>
                    <a:lnTo>
                      <a:pt x="27" y="23"/>
                    </a:lnTo>
                    <a:lnTo>
                      <a:pt x="29" y="25"/>
                    </a:lnTo>
                    <a:lnTo>
                      <a:pt x="32" y="27"/>
                    </a:lnTo>
                    <a:lnTo>
                      <a:pt x="33" y="28"/>
                    </a:lnTo>
                    <a:lnTo>
                      <a:pt x="35" y="30"/>
                    </a:lnTo>
                    <a:lnTo>
                      <a:pt x="36" y="32"/>
                    </a:lnTo>
                    <a:lnTo>
                      <a:pt x="38" y="34"/>
                    </a:lnTo>
                    <a:lnTo>
                      <a:pt x="39" y="36"/>
                    </a:lnTo>
                    <a:lnTo>
                      <a:pt x="40" y="38"/>
                    </a:lnTo>
                    <a:lnTo>
                      <a:pt x="41" y="40"/>
                    </a:lnTo>
                    <a:lnTo>
                      <a:pt x="42" y="43"/>
                    </a:lnTo>
                    <a:lnTo>
                      <a:pt x="43" y="45"/>
                    </a:lnTo>
                    <a:lnTo>
                      <a:pt x="44" y="47"/>
                    </a:lnTo>
                    <a:lnTo>
                      <a:pt x="45" y="50"/>
                    </a:lnTo>
                    <a:lnTo>
                      <a:pt x="45" y="52"/>
                    </a:lnTo>
                    <a:lnTo>
                      <a:pt x="46" y="54"/>
                    </a:lnTo>
                    <a:lnTo>
                      <a:pt x="46" y="57"/>
                    </a:lnTo>
                    <a:lnTo>
                      <a:pt x="46" y="60"/>
                    </a:lnTo>
                    <a:lnTo>
                      <a:pt x="46" y="62"/>
                    </a:lnTo>
                    <a:lnTo>
                      <a:pt x="47" y="65"/>
                    </a:lnTo>
                    <a:lnTo>
                      <a:pt x="58" y="65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37" name="Freeform 257"/>
              <p:cNvSpPr>
                <a:spLocks/>
              </p:cNvSpPr>
              <p:nvPr/>
            </p:nvSpPr>
            <p:spPr bwMode="auto">
              <a:xfrm>
                <a:off x="5390" y="8328"/>
                <a:ext cx="58" cy="65"/>
              </a:xfrm>
              <a:custGeom>
                <a:avLst/>
                <a:gdLst>
                  <a:gd name="T0" fmla="*/ 3 w 58"/>
                  <a:gd name="T1" fmla="*/ 65 h 65"/>
                  <a:gd name="T2" fmla="*/ 9 w 58"/>
                  <a:gd name="T3" fmla="*/ 64 h 65"/>
                  <a:gd name="T4" fmla="*/ 14 w 58"/>
                  <a:gd name="T5" fmla="*/ 63 h 65"/>
                  <a:gd name="T6" fmla="*/ 20 w 58"/>
                  <a:gd name="T7" fmla="*/ 61 h 65"/>
                  <a:gd name="T8" fmla="*/ 25 w 58"/>
                  <a:gd name="T9" fmla="*/ 59 h 65"/>
                  <a:gd name="T10" fmla="*/ 31 w 58"/>
                  <a:gd name="T11" fmla="*/ 56 h 65"/>
                  <a:gd name="T12" fmla="*/ 35 w 58"/>
                  <a:gd name="T13" fmla="*/ 52 h 65"/>
                  <a:gd name="T14" fmla="*/ 39 w 58"/>
                  <a:gd name="T15" fmla="*/ 48 h 65"/>
                  <a:gd name="T16" fmla="*/ 43 w 58"/>
                  <a:gd name="T17" fmla="*/ 44 h 65"/>
                  <a:gd name="T18" fmla="*/ 47 w 58"/>
                  <a:gd name="T19" fmla="*/ 39 h 65"/>
                  <a:gd name="T20" fmla="*/ 50 w 58"/>
                  <a:gd name="T21" fmla="*/ 34 h 65"/>
                  <a:gd name="T22" fmla="*/ 52 w 58"/>
                  <a:gd name="T23" fmla="*/ 28 h 65"/>
                  <a:gd name="T24" fmla="*/ 55 w 58"/>
                  <a:gd name="T25" fmla="*/ 22 h 65"/>
                  <a:gd name="T26" fmla="*/ 56 w 58"/>
                  <a:gd name="T27" fmla="*/ 16 h 65"/>
                  <a:gd name="T28" fmla="*/ 57 w 58"/>
                  <a:gd name="T29" fmla="*/ 10 h 65"/>
                  <a:gd name="T30" fmla="*/ 58 w 58"/>
                  <a:gd name="T31" fmla="*/ 3 h 65"/>
                  <a:gd name="T32" fmla="*/ 47 w 58"/>
                  <a:gd name="T33" fmla="*/ 0 h 65"/>
                  <a:gd name="T34" fmla="*/ 46 w 58"/>
                  <a:gd name="T35" fmla="*/ 5 h 65"/>
                  <a:gd name="T36" fmla="*/ 46 w 58"/>
                  <a:gd name="T37" fmla="*/ 10 h 65"/>
                  <a:gd name="T38" fmla="*/ 45 w 58"/>
                  <a:gd name="T39" fmla="*/ 15 h 65"/>
                  <a:gd name="T40" fmla="*/ 43 w 58"/>
                  <a:gd name="T41" fmla="*/ 20 h 65"/>
                  <a:gd name="T42" fmla="*/ 41 w 58"/>
                  <a:gd name="T43" fmla="*/ 25 h 65"/>
                  <a:gd name="T44" fmla="*/ 39 w 58"/>
                  <a:gd name="T45" fmla="*/ 29 h 65"/>
                  <a:gd name="T46" fmla="*/ 36 w 58"/>
                  <a:gd name="T47" fmla="*/ 33 h 65"/>
                  <a:gd name="T48" fmla="*/ 33 w 58"/>
                  <a:gd name="T49" fmla="*/ 37 h 65"/>
                  <a:gd name="T50" fmla="*/ 29 w 58"/>
                  <a:gd name="T51" fmla="*/ 40 h 65"/>
                  <a:gd name="T52" fmla="*/ 25 w 58"/>
                  <a:gd name="T53" fmla="*/ 43 h 65"/>
                  <a:gd name="T54" fmla="*/ 22 w 58"/>
                  <a:gd name="T55" fmla="*/ 46 h 65"/>
                  <a:gd name="T56" fmla="*/ 18 w 58"/>
                  <a:gd name="T57" fmla="*/ 48 h 65"/>
                  <a:gd name="T58" fmla="*/ 14 w 58"/>
                  <a:gd name="T59" fmla="*/ 50 h 65"/>
                  <a:gd name="T60" fmla="*/ 9 w 58"/>
                  <a:gd name="T61" fmla="*/ 51 h 65"/>
                  <a:gd name="T62" fmla="*/ 5 w 58"/>
                  <a:gd name="T63" fmla="*/ 52 h 65"/>
                  <a:gd name="T64" fmla="*/ 0 w 58"/>
                  <a:gd name="T65" fmla="*/ 52 h 6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65"/>
                  <a:gd name="T101" fmla="*/ 58 w 58"/>
                  <a:gd name="T102" fmla="*/ 65 h 6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65">
                    <a:moveTo>
                      <a:pt x="0" y="65"/>
                    </a:moveTo>
                    <a:lnTo>
                      <a:pt x="3" y="65"/>
                    </a:lnTo>
                    <a:lnTo>
                      <a:pt x="6" y="65"/>
                    </a:lnTo>
                    <a:lnTo>
                      <a:pt x="9" y="64"/>
                    </a:lnTo>
                    <a:lnTo>
                      <a:pt x="11" y="64"/>
                    </a:lnTo>
                    <a:lnTo>
                      <a:pt x="14" y="63"/>
                    </a:lnTo>
                    <a:lnTo>
                      <a:pt x="17" y="62"/>
                    </a:lnTo>
                    <a:lnTo>
                      <a:pt x="20" y="61"/>
                    </a:lnTo>
                    <a:lnTo>
                      <a:pt x="22" y="60"/>
                    </a:lnTo>
                    <a:lnTo>
                      <a:pt x="25" y="59"/>
                    </a:lnTo>
                    <a:lnTo>
                      <a:pt x="27" y="57"/>
                    </a:lnTo>
                    <a:lnTo>
                      <a:pt x="31" y="56"/>
                    </a:lnTo>
                    <a:lnTo>
                      <a:pt x="33" y="54"/>
                    </a:lnTo>
                    <a:lnTo>
                      <a:pt x="35" y="52"/>
                    </a:lnTo>
                    <a:lnTo>
                      <a:pt x="37" y="50"/>
                    </a:lnTo>
                    <a:lnTo>
                      <a:pt x="39" y="48"/>
                    </a:lnTo>
                    <a:lnTo>
                      <a:pt x="41" y="46"/>
                    </a:lnTo>
                    <a:lnTo>
                      <a:pt x="43" y="44"/>
                    </a:lnTo>
                    <a:lnTo>
                      <a:pt x="45" y="41"/>
                    </a:lnTo>
                    <a:lnTo>
                      <a:pt x="47" y="39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1" y="31"/>
                    </a:lnTo>
                    <a:lnTo>
                      <a:pt x="52" y="28"/>
                    </a:lnTo>
                    <a:lnTo>
                      <a:pt x="54" y="25"/>
                    </a:lnTo>
                    <a:lnTo>
                      <a:pt x="55" y="22"/>
                    </a:lnTo>
                    <a:lnTo>
                      <a:pt x="55" y="19"/>
                    </a:lnTo>
                    <a:lnTo>
                      <a:pt x="56" y="16"/>
                    </a:lnTo>
                    <a:lnTo>
                      <a:pt x="57" y="13"/>
                    </a:lnTo>
                    <a:lnTo>
                      <a:pt x="57" y="10"/>
                    </a:lnTo>
                    <a:lnTo>
                      <a:pt x="58" y="7"/>
                    </a:lnTo>
                    <a:lnTo>
                      <a:pt x="58" y="3"/>
                    </a:lnTo>
                    <a:lnTo>
                      <a:pt x="58" y="0"/>
                    </a:lnTo>
                    <a:lnTo>
                      <a:pt x="47" y="0"/>
                    </a:lnTo>
                    <a:lnTo>
                      <a:pt x="46" y="3"/>
                    </a:lnTo>
                    <a:lnTo>
                      <a:pt x="46" y="5"/>
                    </a:lnTo>
                    <a:lnTo>
                      <a:pt x="46" y="8"/>
                    </a:lnTo>
                    <a:lnTo>
                      <a:pt x="46" y="10"/>
                    </a:lnTo>
                    <a:lnTo>
                      <a:pt x="45" y="13"/>
                    </a:lnTo>
                    <a:lnTo>
                      <a:pt x="45" y="15"/>
                    </a:lnTo>
                    <a:lnTo>
                      <a:pt x="44" y="18"/>
                    </a:lnTo>
                    <a:lnTo>
                      <a:pt x="43" y="20"/>
                    </a:lnTo>
                    <a:lnTo>
                      <a:pt x="42" y="23"/>
                    </a:lnTo>
                    <a:lnTo>
                      <a:pt x="41" y="25"/>
                    </a:lnTo>
                    <a:lnTo>
                      <a:pt x="40" y="27"/>
                    </a:lnTo>
                    <a:lnTo>
                      <a:pt x="39" y="29"/>
                    </a:lnTo>
                    <a:lnTo>
                      <a:pt x="38" y="31"/>
                    </a:lnTo>
                    <a:lnTo>
                      <a:pt x="36" y="33"/>
                    </a:lnTo>
                    <a:lnTo>
                      <a:pt x="35" y="35"/>
                    </a:lnTo>
                    <a:lnTo>
                      <a:pt x="33" y="37"/>
                    </a:lnTo>
                    <a:lnTo>
                      <a:pt x="32" y="39"/>
                    </a:lnTo>
                    <a:lnTo>
                      <a:pt x="29" y="40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4" y="44"/>
                    </a:lnTo>
                    <a:lnTo>
                      <a:pt x="22" y="46"/>
                    </a:lnTo>
                    <a:lnTo>
                      <a:pt x="20" y="47"/>
                    </a:lnTo>
                    <a:lnTo>
                      <a:pt x="18" y="48"/>
                    </a:lnTo>
                    <a:lnTo>
                      <a:pt x="16" y="49"/>
                    </a:lnTo>
                    <a:lnTo>
                      <a:pt x="14" y="50"/>
                    </a:lnTo>
                    <a:lnTo>
                      <a:pt x="11" y="50"/>
                    </a:lnTo>
                    <a:lnTo>
                      <a:pt x="9" y="51"/>
                    </a:lnTo>
                    <a:lnTo>
                      <a:pt x="7" y="51"/>
                    </a:lnTo>
                    <a:lnTo>
                      <a:pt x="5" y="52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38" name="Rectangle 258"/>
              <p:cNvSpPr>
                <a:spLocks noChangeArrowheads="1"/>
              </p:cNvSpPr>
              <p:nvPr/>
            </p:nvSpPr>
            <p:spPr bwMode="auto">
              <a:xfrm>
                <a:off x="5385" y="8269"/>
                <a:ext cx="11" cy="117"/>
              </a:xfrm>
              <a:prstGeom prst="rect">
                <a:avLst/>
              </a:prstGeom>
              <a:solidFill>
                <a:srgbClr val="BB2C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7498" name="Rectangle 259"/>
            <p:cNvSpPr>
              <a:spLocks noChangeArrowheads="1"/>
            </p:cNvSpPr>
            <p:nvPr/>
          </p:nvSpPr>
          <p:spPr bwMode="auto">
            <a:xfrm>
              <a:off x="1083" y="8405"/>
              <a:ext cx="5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en-US" altLang="ko-KR" sz="900">
                  <a:solidFill>
                    <a:srgbClr val="000000"/>
                  </a:solidFill>
                  <a:latin typeface="Times New Roman" pitchFamily="18" charset="0"/>
                </a:rPr>
                <a:t>   </a:t>
              </a:r>
              <a:endParaRPr kumimoji="0" lang="en-US" altLang="ko-KR" sz="1600"/>
            </a:p>
          </p:txBody>
        </p:sp>
        <p:sp>
          <p:nvSpPr>
            <p:cNvPr id="17499" name="Rectangle 260"/>
            <p:cNvSpPr>
              <a:spLocks noChangeArrowheads="1"/>
            </p:cNvSpPr>
            <p:nvPr/>
          </p:nvSpPr>
          <p:spPr bwMode="auto">
            <a:xfrm>
              <a:off x="1171" y="8409"/>
              <a:ext cx="25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en-US" altLang="ko-KR" sz="900">
                  <a:solidFill>
                    <a:srgbClr val="000000"/>
                  </a:solidFill>
                </a:rPr>
                <a:t> </a:t>
              </a:r>
              <a:r>
                <a:rPr kumimoji="0" lang="ko-KR" altLang="en-US" sz="900">
                  <a:solidFill>
                    <a:srgbClr val="000000"/>
                  </a:solidFill>
                </a:rPr>
                <a:t>송수구</a:t>
              </a:r>
              <a:endParaRPr kumimoji="0" lang="ko-KR" altLang="en-US" sz="1600"/>
            </a:p>
          </p:txBody>
        </p:sp>
        <p:grpSp>
          <p:nvGrpSpPr>
            <p:cNvPr id="24" name="Group 261"/>
            <p:cNvGrpSpPr>
              <a:grpSpLocks/>
            </p:cNvGrpSpPr>
            <p:nvPr/>
          </p:nvGrpSpPr>
          <p:grpSpPr bwMode="auto">
            <a:xfrm>
              <a:off x="1180" y="8234"/>
              <a:ext cx="330" cy="178"/>
              <a:chOff x="1180" y="8234"/>
              <a:chExt cx="330" cy="178"/>
            </a:xfrm>
          </p:grpSpPr>
          <p:sp>
            <p:nvSpPr>
              <p:cNvPr id="17515" name="Rectangle 262"/>
              <p:cNvSpPr>
                <a:spLocks noChangeArrowheads="1"/>
              </p:cNvSpPr>
              <p:nvPr/>
            </p:nvSpPr>
            <p:spPr bwMode="auto">
              <a:xfrm>
                <a:off x="1337" y="8411"/>
                <a:ext cx="15" cy="1"/>
              </a:xfrm>
              <a:prstGeom prst="rect">
                <a:avLst/>
              </a:prstGeom>
              <a:solidFill>
                <a:srgbClr val="009AD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16" name="Freeform 263"/>
              <p:cNvSpPr>
                <a:spLocks/>
              </p:cNvSpPr>
              <p:nvPr/>
            </p:nvSpPr>
            <p:spPr bwMode="auto">
              <a:xfrm>
                <a:off x="1337" y="8332"/>
                <a:ext cx="70" cy="79"/>
              </a:xfrm>
              <a:custGeom>
                <a:avLst/>
                <a:gdLst>
                  <a:gd name="T0" fmla="*/ 15 w 70"/>
                  <a:gd name="T1" fmla="*/ 76 h 79"/>
                  <a:gd name="T2" fmla="*/ 15 w 70"/>
                  <a:gd name="T3" fmla="*/ 74 h 79"/>
                  <a:gd name="T4" fmla="*/ 16 w 70"/>
                  <a:gd name="T5" fmla="*/ 65 h 79"/>
                  <a:gd name="T6" fmla="*/ 17 w 70"/>
                  <a:gd name="T7" fmla="*/ 63 h 79"/>
                  <a:gd name="T8" fmla="*/ 18 w 70"/>
                  <a:gd name="T9" fmla="*/ 60 h 79"/>
                  <a:gd name="T10" fmla="*/ 12 w 70"/>
                  <a:gd name="T11" fmla="*/ 54 h 79"/>
                  <a:gd name="T12" fmla="*/ 21 w 70"/>
                  <a:gd name="T13" fmla="*/ 50 h 79"/>
                  <a:gd name="T14" fmla="*/ 21 w 70"/>
                  <a:gd name="T15" fmla="*/ 49 h 79"/>
                  <a:gd name="T16" fmla="*/ 24 w 70"/>
                  <a:gd name="T17" fmla="*/ 44 h 79"/>
                  <a:gd name="T18" fmla="*/ 24 w 70"/>
                  <a:gd name="T19" fmla="*/ 43 h 79"/>
                  <a:gd name="T20" fmla="*/ 22 w 70"/>
                  <a:gd name="T21" fmla="*/ 33 h 79"/>
                  <a:gd name="T22" fmla="*/ 30 w 70"/>
                  <a:gd name="T23" fmla="*/ 35 h 79"/>
                  <a:gd name="T24" fmla="*/ 31 w 70"/>
                  <a:gd name="T25" fmla="*/ 33 h 79"/>
                  <a:gd name="T26" fmla="*/ 38 w 70"/>
                  <a:gd name="T27" fmla="*/ 26 h 79"/>
                  <a:gd name="T28" fmla="*/ 39 w 70"/>
                  <a:gd name="T29" fmla="*/ 25 h 79"/>
                  <a:gd name="T30" fmla="*/ 41 w 70"/>
                  <a:gd name="T31" fmla="*/ 23 h 79"/>
                  <a:gd name="T32" fmla="*/ 47 w 70"/>
                  <a:gd name="T33" fmla="*/ 20 h 79"/>
                  <a:gd name="T34" fmla="*/ 48 w 70"/>
                  <a:gd name="T35" fmla="*/ 19 h 79"/>
                  <a:gd name="T36" fmla="*/ 48 w 70"/>
                  <a:gd name="T37" fmla="*/ 11 h 79"/>
                  <a:gd name="T38" fmla="*/ 56 w 70"/>
                  <a:gd name="T39" fmla="*/ 16 h 79"/>
                  <a:gd name="T40" fmla="*/ 57 w 70"/>
                  <a:gd name="T41" fmla="*/ 16 h 79"/>
                  <a:gd name="T42" fmla="*/ 63 w 70"/>
                  <a:gd name="T43" fmla="*/ 15 h 79"/>
                  <a:gd name="T44" fmla="*/ 64 w 70"/>
                  <a:gd name="T45" fmla="*/ 14 h 79"/>
                  <a:gd name="T46" fmla="*/ 70 w 70"/>
                  <a:gd name="T47" fmla="*/ 0 h 79"/>
                  <a:gd name="T48" fmla="*/ 64 w 70"/>
                  <a:gd name="T49" fmla="*/ 0 h 79"/>
                  <a:gd name="T50" fmla="*/ 55 w 70"/>
                  <a:gd name="T51" fmla="*/ 3 h 79"/>
                  <a:gd name="T52" fmla="*/ 54 w 70"/>
                  <a:gd name="T53" fmla="*/ 2 h 79"/>
                  <a:gd name="T54" fmla="*/ 49 w 70"/>
                  <a:gd name="T55" fmla="*/ 4 h 79"/>
                  <a:gd name="T56" fmla="*/ 42 w 70"/>
                  <a:gd name="T57" fmla="*/ 7 h 79"/>
                  <a:gd name="T58" fmla="*/ 40 w 70"/>
                  <a:gd name="T59" fmla="*/ 8 h 79"/>
                  <a:gd name="T60" fmla="*/ 40 w 70"/>
                  <a:gd name="T61" fmla="*/ 16 h 79"/>
                  <a:gd name="T62" fmla="*/ 35 w 70"/>
                  <a:gd name="T63" fmla="*/ 11 h 79"/>
                  <a:gd name="T64" fmla="*/ 28 w 70"/>
                  <a:gd name="T65" fmla="*/ 16 h 79"/>
                  <a:gd name="T66" fmla="*/ 21 w 70"/>
                  <a:gd name="T67" fmla="*/ 23 h 79"/>
                  <a:gd name="T68" fmla="*/ 24 w 70"/>
                  <a:gd name="T69" fmla="*/ 31 h 79"/>
                  <a:gd name="T70" fmla="*/ 17 w 70"/>
                  <a:gd name="T71" fmla="*/ 29 h 79"/>
                  <a:gd name="T72" fmla="*/ 12 w 70"/>
                  <a:gd name="T73" fmla="*/ 36 h 79"/>
                  <a:gd name="T74" fmla="*/ 17 w 70"/>
                  <a:gd name="T75" fmla="*/ 42 h 79"/>
                  <a:gd name="T76" fmla="*/ 8 w 70"/>
                  <a:gd name="T77" fmla="*/ 42 h 79"/>
                  <a:gd name="T78" fmla="*/ 6 w 70"/>
                  <a:gd name="T79" fmla="*/ 49 h 79"/>
                  <a:gd name="T80" fmla="*/ 4 w 70"/>
                  <a:gd name="T81" fmla="*/ 57 h 79"/>
                  <a:gd name="T82" fmla="*/ 3 w 70"/>
                  <a:gd name="T83" fmla="*/ 59 h 79"/>
                  <a:gd name="T84" fmla="*/ 1 w 70"/>
                  <a:gd name="T85" fmla="*/ 65 h 79"/>
                  <a:gd name="T86" fmla="*/ 8 w 70"/>
                  <a:gd name="T87" fmla="*/ 68 h 79"/>
                  <a:gd name="T88" fmla="*/ 0 w 70"/>
                  <a:gd name="T89" fmla="*/ 72 h 79"/>
                  <a:gd name="T90" fmla="*/ 0 w 70"/>
                  <a:gd name="T91" fmla="*/ 79 h 7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0"/>
                  <a:gd name="T139" fmla="*/ 0 h 79"/>
                  <a:gd name="T140" fmla="*/ 70 w 70"/>
                  <a:gd name="T141" fmla="*/ 79 h 7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0" h="79">
                    <a:moveTo>
                      <a:pt x="0" y="79"/>
                    </a:moveTo>
                    <a:lnTo>
                      <a:pt x="15" y="79"/>
                    </a:lnTo>
                    <a:lnTo>
                      <a:pt x="15" y="76"/>
                    </a:lnTo>
                    <a:lnTo>
                      <a:pt x="15" y="72"/>
                    </a:lnTo>
                    <a:lnTo>
                      <a:pt x="7" y="72"/>
                    </a:lnTo>
                    <a:lnTo>
                      <a:pt x="15" y="74"/>
                    </a:lnTo>
                    <a:lnTo>
                      <a:pt x="16" y="70"/>
                    </a:lnTo>
                    <a:lnTo>
                      <a:pt x="16" y="68"/>
                    </a:lnTo>
                    <a:lnTo>
                      <a:pt x="16" y="65"/>
                    </a:lnTo>
                    <a:lnTo>
                      <a:pt x="8" y="65"/>
                    </a:lnTo>
                    <a:lnTo>
                      <a:pt x="16" y="67"/>
                    </a:lnTo>
                    <a:lnTo>
                      <a:pt x="17" y="63"/>
                    </a:lnTo>
                    <a:lnTo>
                      <a:pt x="9" y="61"/>
                    </a:lnTo>
                    <a:lnTo>
                      <a:pt x="17" y="63"/>
                    </a:lnTo>
                    <a:lnTo>
                      <a:pt x="18" y="60"/>
                    </a:lnTo>
                    <a:lnTo>
                      <a:pt x="19" y="56"/>
                    </a:lnTo>
                    <a:lnTo>
                      <a:pt x="12" y="54"/>
                    </a:lnTo>
                    <a:lnTo>
                      <a:pt x="19" y="56"/>
                    </a:lnTo>
                    <a:lnTo>
                      <a:pt x="20" y="53"/>
                    </a:lnTo>
                    <a:lnTo>
                      <a:pt x="21" y="50"/>
                    </a:lnTo>
                    <a:lnTo>
                      <a:pt x="22" y="47"/>
                    </a:lnTo>
                    <a:lnTo>
                      <a:pt x="15" y="45"/>
                    </a:lnTo>
                    <a:lnTo>
                      <a:pt x="21" y="49"/>
                    </a:lnTo>
                    <a:lnTo>
                      <a:pt x="23" y="46"/>
                    </a:lnTo>
                    <a:lnTo>
                      <a:pt x="23" y="45"/>
                    </a:lnTo>
                    <a:lnTo>
                      <a:pt x="24" y="44"/>
                    </a:lnTo>
                    <a:lnTo>
                      <a:pt x="25" y="41"/>
                    </a:lnTo>
                    <a:lnTo>
                      <a:pt x="18" y="39"/>
                    </a:lnTo>
                    <a:lnTo>
                      <a:pt x="24" y="43"/>
                    </a:lnTo>
                    <a:lnTo>
                      <a:pt x="26" y="40"/>
                    </a:lnTo>
                    <a:lnTo>
                      <a:pt x="28" y="37"/>
                    </a:lnTo>
                    <a:lnTo>
                      <a:pt x="22" y="33"/>
                    </a:lnTo>
                    <a:lnTo>
                      <a:pt x="27" y="38"/>
                    </a:lnTo>
                    <a:lnTo>
                      <a:pt x="29" y="36"/>
                    </a:lnTo>
                    <a:lnTo>
                      <a:pt x="30" y="35"/>
                    </a:lnTo>
                    <a:lnTo>
                      <a:pt x="32" y="32"/>
                    </a:lnTo>
                    <a:lnTo>
                      <a:pt x="26" y="28"/>
                    </a:lnTo>
                    <a:lnTo>
                      <a:pt x="31" y="33"/>
                    </a:lnTo>
                    <a:lnTo>
                      <a:pt x="33" y="31"/>
                    </a:lnTo>
                    <a:lnTo>
                      <a:pt x="35" y="29"/>
                    </a:lnTo>
                    <a:lnTo>
                      <a:pt x="38" y="26"/>
                    </a:lnTo>
                    <a:lnTo>
                      <a:pt x="40" y="24"/>
                    </a:lnTo>
                    <a:lnTo>
                      <a:pt x="35" y="19"/>
                    </a:lnTo>
                    <a:lnTo>
                      <a:pt x="39" y="25"/>
                    </a:lnTo>
                    <a:lnTo>
                      <a:pt x="42" y="23"/>
                    </a:lnTo>
                    <a:lnTo>
                      <a:pt x="38" y="17"/>
                    </a:lnTo>
                    <a:lnTo>
                      <a:pt x="41" y="23"/>
                    </a:lnTo>
                    <a:lnTo>
                      <a:pt x="43" y="22"/>
                    </a:lnTo>
                    <a:lnTo>
                      <a:pt x="44" y="22"/>
                    </a:lnTo>
                    <a:lnTo>
                      <a:pt x="47" y="20"/>
                    </a:lnTo>
                    <a:lnTo>
                      <a:pt x="43" y="14"/>
                    </a:lnTo>
                    <a:lnTo>
                      <a:pt x="46" y="20"/>
                    </a:lnTo>
                    <a:lnTo>
                      <a:pt x="48" y="19"/>
                    </a:lnTo>
                    <a:lnTo>
                      <a:pt x="49" y="19"/>
                    </a:lnTo>
                    <a:lnTo>
                      <a:pt x="52" y="17"/>
                    </a:lnTo>
                    <a:lnTo>
                      <a:pt x="48" y="11"/>
                    </a:lnTo>
                    <a:lnTo>
                      <a:pt x="50" y="18"/>
                    </a:lnTo>
                    <a:lnTo>
                      <a:pt x="53" y="17"/>
                    </a:lnTo>
                    <a:lnTo>
                      <a:pt x="56" y="16"/>
                    </a:lnTo>
                    <a:lnTo>
                      <a:pt x="54" y="9"/>
                    </a:lnTo>
                    <a:lnTo>
                      <a:pt x="54" y="16"/>
                    </a:lnTo>
                    <a:lnTo>
                      <a:pt x="57" y="16"/>
                    </a:lnTo>
                    <a:lnTo>
                      <a:pt x="59" y="16"/>
                    </a:lnTo>
                    <a:lnTo>
                      <a:pt x="63" y="15"/>
                    </a:lnTo>
                    <a:lnTo>
                      <a:pt x="66" y="14"/>
                    </a:lnTo>
                    <a:lnTo>
                      <a:pt x="64" y="7"/>
                    </a:lnTo>
                    <a:lnTo>
                      <a:pt x="64" y="14"/>
                    </a:lnTo>
                    <a:lnTo>
                      <a:pt x="67" y="14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7" y="0"/>
                    </a:lnTo>
                    <a:lnTo>
                      <a:pt x="64" y="0"/>
                    </a:lnTo>
                    <a:lnTo>
                      <a:pt x="62" y="1"/>
                    </a:lnTo>
                    <a:lnTo>
                      <a:pt x="58" y="2"/>
                    </a:lnTo>
                    <a:lnTo>
                      <a:pt x="55" y="3"/>
                    </a:lnTo>
                    <a:lnTo>
                      <a:pt x="57" y="9"/>
                    </a:lnTo>
                    <a:lnTo>
                      <a:pt x="57" y="2"/>
                    </a:lnTo>
                    <a:lnTo>
                      <a:pt x="54" y="2"/>
                    </a:lnTo>
                    <a:lnTo>
                      <a:pt x="52" y="3"/>
                    </a:lnTo>
                    <a:lnTo>
                      <a:pt x="49" y="4"/>
                    </a:lnTo>
                    <a:lnTo>
                      <a:pt x="46" y="5"/>
                    </a:lnTo>
                    <a:lnTo>
                      <a:pt x="45" y="5"/>
                    </a:lnTo>
                    <a:lnTo>
                      <a:pt x="42" y="7"/>
                    </a:lnTo>
                    <a:lnTo>
                      <a:pt x="45" y="13"/>
                    </a:lnTo>
                    <a:lnTo>
                      <a:pt x="42" y="7"/>
                    </a:lnTo>
                    <a:lnTo>
                      <a:pt x="40" y="8"/>
                    </a:lnTo>
                    <a:lnTo>
                      <a:pt x="37" y="10"/>
                    </a:lnTo>
                    <a:lnTo>
                      <a:pt x="40" y="16"/>
                    </a:lnTo>
                    <a:lnTo>
                      <a:pt x="37" y="10"/>
                    </a:lnTo>
                    <a:lnTo>
                      <a:pt x="35" y="11"/>
                    </a:lnTo>
                    <a:lnTo>
                      <a:pt x="32" y="13"/>
                    </a:lnTo>
                    <a:lnTo>
                      <a:pt x="30" y="14"/>
                    </a:lnTo>
                    <a:lnTo>
                      <a:pt x="28" y="16"/>
                    </a:lnTo>
                    <a:lnTo>
                      <a:pt x="25" y="19"/>
                    </a:lnTo>
                    <a:lnTo>
                      <a:pt x="23" y="21"/>
                    </a:lnTo>
                    <a:lnTo>
                      <a:pt x="21" y="23"/>
                    </a:lnTo>
                    <a:lnTo>
                      <a:pt x="21" y="2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19" y="26"/>
                    </a:lnTo>
                    <a:lnTo>
                      <a:pt x="17" y="28"/>
                    </a:lnTo>
                    <a:lnTo>
                      <a:pt x="17" y="29"/>
                    </a:lnTo>
                    <a:lnTo>
                      <a:pt x="15" y="32"/>
                    </a:lnTo>
                    <a:lnTo>
                      <a:pt x="13" y="35"/>
                    </a:lnTo>
                    <a:lnTo>
                      <a:pt x="12" y="36"/>
                    </a:lnTo>
                    <a:lnTo>
                      <a:pt x="12" y="37"/>
                    </a:lnTo>
                    <a:lnTo>
                      <a:pt x="11" y="40"/>
                    </a:lnTo>
                    <a:lnTo>
                      <a:pt x="17" y="42"/>
                    </a:lnTo>
                    <a:lnTo>
                      <a:pt x="12" y="38"/>
                    </a:lnTo>
                    <a:lnTo>
                      <a:pt x="9" y="41"/>
                    </a:lnTo>
                    <a:lnTo>
                      <a:pt x="8" y="42"/>
                    </a:lnTo>
                    <a:lnTo>
                      <a:pt x="8" y="43"/>
                    </a:lnTo>
                    <a:lnTo>
                      <a:pt x="7" y="46"/>
                    </a:lnTo>
                    <a:lnTo>
                      <a:pt x="6" y="49"/>
                    </a:lnTo>
                    <a:lnTo>
                      <a:pt x="5" y="52"/>
                    </a:lnTo>
                    <a:lnTo>
                      <a:pt x="5" y="53"/>
                    </a:lnTo>
                    <a:lnTo>
                      <a:pt x="4" y="57"/>
                    </a:lnTo>
                    <a:lnTo>
                      <a:pt x="11" y="58"/>
                    </a:lnTo>
                    <a:lnTo>
                      <a:pt x="4" y="56"/>
                    </a:lnTo>
                    <a:lnTo>
                      <a:pt x="3" y="59"/>
                    </a:lnTo>
                    <a:lnTo>
                      <a:pt x="3" y="60"/>
                    </a:lnTo>
                    <a:lnTo>
                      <a:pt x="2" y="64"/>
                    </a:lnTo>
                    <a:lnTo>
                      <a:pt x="1" y="65"/>
                    </a:lnTo>
                    <a:lnTo>
                      <a:pt x="1" y="68"/>
                    </a:lnTo>
                    <a:lnTo>
                      <a:pt x="8" y="68"/>
                    </a:lnTo>
                    <a:lnTo>
                      <a:pt x="2" y="67"/>
                    </a:lnTo>
                    <a:lnTo>
                      <a:pt x="1" y="71"/>
                    </a:lnTo>
                    <a:lnTo>
                      <a:pt x="0" y="72"/>
                    </a:lnTo>
                    <a:lnTo>
                      <a:pt x="0" y="76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009AD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17" name="Freeform 264"/>
              <p:cNvSpPr>
                <a:spLocks/>
              </p:cNvSpPr>
              <p:nvPr/>
            </p:nvSpPr>
            <p:spPr bwMode="auto">
              <a:xfrm>
                <a:off x="1187" y="8241"/>
                <a:ext cx="316" cy="161"/>
              </a:xfrm>
              <a:custGeom>
                <a:avLst/>
                <a:gdLst>
                  <a:gd name="T0" fmla="*/ 316 w 316"/>
                  <a:gd name="T1" fmla="*/ 140 h 161"/>
                  <a:gd name="T2" fmla="*/ 315 w 316"/>
                  <a:gd name="T3" fmla="*/ 144 h 161"/>
                  <a:gd name="T4" fmla="*/ 314 w 316"/>
                  <a:gd name="T5" fmla="*/ 149 h 161"/>
                  <a:gd name="T6" fmla="*/ 311 w 316"/>
                  <a:gd name="T7" fmla="*/ 152 h 161"/>
                  <a:gd name="T8" fmla="*/ 308 w 316"/>
                  <a:gd name="T9" fmla="*/ 156 h 161"/>
                  <a:gd name="T10" fmla="*/ 304 w 316"/>
                  <a:gd name="T11" fmla="*/ 158 h 161"/>
                  <a:gd name="T12" fmla="*/ 301 w 316"/>
                  <a:gd name="T13" fmla="*/ 160 h 161"/>
                  <a:gd name="T14" fmla="*/ 297 w 316"/>
                  <a:gd name="T15" fmla="*/ 161 h 161"/>
                  <a:gd name="T16" fmla="*/ 21 w 316"/>
                  <a:gd name="T17" fmla="*/ 161 h 161"/>
                  <a:gd name="T18" fmla="*/ 17 w 316"/>
                  <a:gd name="T19" fmla="*/ 161 h 161"/>
                  <a:gd name="T20" fmla="*/ 14 w 316"/>
                  <a:gd name="T21" fmla="*/ 159 h 161"/>
                  <a:gd name="T22" fmla="*/ 10 w 316"/>
                  <a:gd name="T23" fmla="*/ 157 h 161"/>
                  <a:gd name="T24" fmla="*/ 6 w 316"/>
                  <a:gd name="T25" fmla="*/ 154 h 161"/>
                  <a:gd name="T26" fmla="*/ 3 w 316"/>
                  <a:gd name="T27" fmla="*/ 151 h 161"/>
                  <a:gd name="T28" fmla="*/ 2 w 316"/>
                  <a:gd name="T29" fmla="*/ 147 h 161"/>
                  <a:gd name="T30" fmla="*/ 0 w 316"/>
                  <a:gd name="T31" fmla="*/ 142 h 161"/>
                  <a:gd name="T32" fmla="*/ 0 w 316"/>
                  <a:gd name="T33" fmla="*/ 137 h 161"/>
                  <a:gd name="T34" fmla="*/ 0 w 316"/>
                  <a:gd name="T35" fmla="*/ 21 h 161"/>
                  <a:gd name="T36" fmla="*/ 1 w 316"/>
                  <a:gd name="T37" fmla="*/ 16 h 161"/>
                  <a:gd name="T38" fmla="*/ 2 w 316"/>
                  <a:gd name="T39" fmla="*/ 12 h 161"/>
                  <a:gd name="T40" fmla="*/ 5 w 316"/>
                  <a:gd name="T41" fmla="*/ 9 h 161"/>
                  <a:gd name="T42" fmla="*/ 7 w 316"/>
                  <a:gd name="T43" fmla="*/ 5 h 161"/>
                  <a:gd name="T44" fmla="*/ 12 w 316"/>
                  <a:gd name="T45" fmla="*/ 3 h 161"/>
                  <a:gd name="T46" fmla="*/ 15 w 316"/>
                  <a:gd name="T47" fmla="*/ 1 h 161"/>
                  <a:gd name="T48" fmla="*/ 19 w 316"/>
                  <a:gd name="T49" fmla="*/ 0 h 161"/>
                  <a:gd name="T50" fmla="*/ 295 w 316"/>
                  <a:gd name="T51" fmla="*/ 0 h 161"/>
                  <a:gd name="T52" fmla="*/ 299 w 316"/>
                  <a:gd name="T53" fmla="*/ 1 h 161"/>
                  <a:gd name="T54" fmla="*/ 303 w 316"/>
                  <a:gd name="T55" fmla="*/ 2 h 161"/>
                  <a:gd name="T56" fmla="*/ 306 w 316"/>
                  <a:gd name="T57" fmla="*/ 4 h 161"/>
                  <a:gd name="T58" fmla="*/ 309 w 316"/>
                  <a:gd name="T59" fmla="*/ 7 h 161"/>
                  <a:gd name="T60" fmla="*/ 312 w 316"/>
                  <a:gd name="T61" fmla="*/ 10 h 161"/>
                  <a:gd name="T62" fmla="*/ 314 w 316"/>
                  <a:gd name="T63" fmla="*/ 14 h 161"/>
                  <a:gd name="T64" fmla="*/ 316 w 316"/>
                  <a:gd name="T65" fmla="*/ 19 h 161"/>
                  <a:gd name="T66" fmla="*/ 316 w 316"/>
                  <a:gd name="T67" fmla="*/ 24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16"/>
                  <a:gd name="T103" fmla="*/ 0 h 161"/>
                  <a:gd name="T104" fmla="*/ 316 w 316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16" h="161">
                    <a:moveTo>
                      <a:pt x="316" y="137"/>
                    </a:moveTo>
                    <a:lnTo>
                      <a:pt x="316" y="140"/>
                    </a:lnTo>
                    <a:lnTo>
                      <a:pt x="316" y="142"/>
                    </a:lnTo>
                    <a:lnTo>
                      <a:pt x="315" y="144"/>
                    </a:lnTo>
                    <a:lnTo>
                      <a:pt x="314" y="147"/>
                    </a:lnTo>
                    <a:lnTo>
                      <a:pt x="314" y="149"/>
                    </a:lnTo>
                    <a:lnTo>
                      <a:pt x="312" y="151"/>
                    </a:lnTo>
                    <a:lnTo>
                      <a:pt x="311" y="152"/>
                    </a:lnTo>
                    <a:lnTo>
                      <a:pt x="309" y="154"/>
                    </a:lnTo>
                    <a:lnTo>
                      <a:pt x="308" y="156"/>
                    </a:lnTo>
                    <a:lnTo>
                      <a:pt x="306" y="157"/>
                    </a:lnTo>
                    <a:lnTo>
                      <a:pt x="304" y="158"/>
                    </a:lnTo>
                    <a:lnTo>
                      <a:pt x="303" y="159"/>
                    </a:lnTo>
                    <a:lnTo>
                      <a:pt x="301" y="160"/>
                    </a:lnTo>
                    <a:lnTo>
                      <a:pt x="299" y="161"/>
                    </a:lnTo>
                    <a:lnTo>
                      <a:pt x="297" y="161"/>
                    </a:lnTo>
                    <a:lnTo>
                      <a:pt x="295" y="161"/>
                    </a:lnTo>
                    <a:lnTo>
                      <a:pt x="21" y="161"/>
                    </a:lnTo>
                    <a:lnTo>
                      <a:pt x="19" y="161"/>
                    </a:lnTo>
                    <a:lnTo>
                      <a:pt x="17" y="161"/>
                    </a:lnTo>
                    <a:lnTo>
                      <a:pt x="15" y="160"/>
                    </a:lnTo>
                    <a:lnTo>
                      <a:pt x="14" y="159"/>
                    </a:lnTo>
                    <a:lnTo>
                      <a:pt x="12" y="158"/>
                    </a:lnTo>
                    <a:lnTo>
                      <a:pt x="10" y="157"/>
                    </a:lnTo>
                    <a:lnTo>
                      <a:pt x="7" y="156"/>
                    </a:lnTo>
                    <a:lnTo>
                      <a:pt x="6" y="154"/>
                    </a:lnTo>
                    <a:lnTo>
                      <a:pt x="5" y="152"/>
                    </a:lnTo>
                    <a:lnTo>
                      <a:pt x="3" y="151"/>
                    </a:lnTo>
                    <a:lnTo>
                      <a:pt x="2" y="149"/>
                    </a:lnTo>
                    <a:lnTo>
                      <a:pt x="2" y="147"/>
                    </a:lnTo>
                    <a:lnTo>
                      <a:pt x="1" y="144"/>
                    </a:lnTo>
                    <a:lnTo>
                      <a:pt x="0" y="142"/>
                    </a:lnTo>
                    <a:lnTo>
                      <a:pt x="0" y="140"/>
                    </a:lnTo>
                    <a:lnTo>
                      <a:pt x="0" y="137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1" y="16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3" y="10"/>
                    </a:lnTo>
                    <a:lnTo>
                      <a:pt x="5" y="9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10" y="4"/>
                    </a:lnTo>
                    <a:lnTo>
                      <a:pt x="12" y="3"/>
                    </a:lnTo>
                    <a:lnTo>
                      <a:pt x="14" y="2"/>
                    </a:lnTo>
                    <a:lnTo>
                      <a:pt x="15" y="1"/>
                    </a:lnTo>
                    <a:lnTo>
                      <a:pt x="17" y="1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95" y="0"/>
                    </a:lnTo>
                    <a:lnTo>
                      <a:pt x="297" y="0"/>
                    </a:lnTo>
                    <a:lnTo>
                      <a:pt x="299" y="1"/>
                    </a:lnTo>
                    <a:lnTo>
                      <a:pt x="301" y="1"/>
                    </a:lnTo>
                    <a:lnTo>
                      <a:pt x="303" y="2"/>
                    </a:lnTo>
                    <a:lnTo>
                      <a:pt x="304" y="3"/>
                    </a:lnTo>
                    <a:lnTo>
                      <a:pt x="306" y="4"/>
                    </a:lnTo>
                    <a:lnTo>
                      <a:pt x="308" y="5"/>
                    </a:lnTo>
                    <a:lnTo>
                      <a:pt x="309" y="7"/>
                    </a:lnTo>
                    <a:lnTo>
                      <a:pt x="311" y="9"/>
                    </a:lnTo>
                    <a:lnTo>
                      <a:pt x="312" y="10"/>
                    </a:lnTo>
                    <a:lnTo>
                      <a:pt x="314" y="12"/>
                    </a:lnTo>
                    <a:lnTo>
                      <a:pt x="314" y="14"/>
                    </a:lnTo>
                    <a:lnTo>
                      <a:pt x="315" y="16"/>
                    </a:lnTo>
                    <a:lnTo>
                      <a:pt x="316" y="19"/>
                    </a:lnTo>
                    <a:lnTo>
                      <a:pt x="316" y="21"/>
                    </a:lnTo>
                    <a:lnTo>
                      <a:pt x="316" y="24"/>
                    </a:lnTo>
                    <a:lnTo>
                      <a:pt x="316" y="137"/>
                    </a:lnTo>
                    <a:close/>
                  </a:path>
                </a:pathLst>
              </a:custGeom>
              <a:solidFill>
                <a:srgbClr val="FFFEE6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18" name="Freeform 265"/>
              <p:cNvSpPr>
                <a:spLocks/>
              </p:cNvSpPr>
              <p:nvPr/>
            </p:nvSpPr>
            <p:spPr bwMode="auto">
              <a:xfrm>
                <a:off x="1180" y="8234"/>
                <a:ext cx="330" cy="175"/>
              </a:xfrm>
              <a:custGeom>
                <a:avLst/>
                <a:gdLst>
                  <a:gd name="T0" fmla="*/ 316 w 330"/>
                  <a:gd name="T1" fmla="*/ 146 h 175"/>
                  <a:gd name="T2" fmla="*/ 313 w 330"/>
                  <a:gd name="T3" fmla="*/ 156 h 175"/>
                  <a:gd name="T4" fmla="*/ 312 w 330"/>
                  <a:gd name="T5" fmla="*/ 154 h 175"/>
                  <a:gd name="T6" fmla="*/ 310 w 330"/>
                  <a:gd name="T7" fmla="*/ 158 h 175"/>
                  <a:gd name="T8" fmla="*/ 310 w 330"/>
                  <a:gd name="T9" fmla="*/ 166 h 175"/>
                  <a:gd name="T10" fmla="*/ 304 w 330"/>
                  <a:gd name="T11" fmla="*/ 161 h 175"/>
                  <a:gd name="T12" fmla="*/ 27 w 330"/>
                  <a:gd name="T13" fmla="*/ 162 h 175"/>
                  <a:gd name="T14" fmla="*/ 22 w 330"/>
                  <a:gd name="T15" fmla="*/ 159 h 175"/>
                  <a:gd name="T16" fmla="*/ 20 w 330"/>
                  <a:gd name="T17" fmla="*/ 158 h 175"/>
                  <a:gd name="T18" fmla="*/ 15 w 330"/>
                  <a:gd name="T19" fmla="*/ 153 h 175"/>
                  <a:gd name="T20" fmla="*/ 17 w 330"/>
                  <a:gd name="T21" fmla="*/ 154 h 175"/>
                  <a:gd name="T22" fmla="*/ 14 w 330"/>
                  <a:gd name="T23" fmla="*/ 149 h 175"/>
                  <a:gd name="T24" fmla="*/ 7 w 330"/>
                  <a:gd name="T25" fmla="*/ 26 h 175"/>
                  <a:gd name="T26" fmla="*/ 15 w 330"/>
                  <a:gd name="T27" fmla="*/ 24 h 175"/>
                  <a:gd name="T28" fmla="*/ 17 w 330"/>
                  <a:gd name="T29" fmla="*/ 20 h 175"/>
                  <a:gd name="T30" fmla="*/ 19 w 330"/>
                  <a:gd name="T31" fmla="*/ 19 h 175"/>
                  <a:gd name="T32" fmla="*/ 20 w 330"/>
                  <a:gd name="T33" fmla="*/ 17 h 175"/>
                  <a:gd name="T34" fmla="*/ 22 w 330"/>
                  <a:gd name="T35" fmla="*/ 15 h 175"/>
                  <a:gd name="T36" fmla="*/ 27 w 330"/>
                  <a:gd name="T37" fmla="*/ 14 h 175"/>
                  <a:gd name="T38" fmla="*/ 304 w 330"/>
                  <a:gd name="T39" fmla="*/ 14 h 175"/>
                  <a:gd name="T40" fmla="*/ 308 w 330"/>
                  <a:gd name="T41" fmla="*/ 15 h 175"/>
                  <a:gd name="T42" fmla="*/ 306 w 330"/>
                  <a:gd name="T43" fmla="*/ 15 h 175"/>
                  <a:gd name="T44" fmla="*/ 309 w 330"/>
                  <a:gd name="T45" fmla="*/ 15 h 175"/>
                  <a:gd name="T46" fmla="*/ 315 w 330"/>
                  <a:gd name="T47" fmla="*/ 24 h 175"/>
                  <a:gd name="T48" fmla="*/ 313 w 330"/>
                  <a:gd name="T49" fmla="*/ 21 h 175"/>
                  <a:gd name="T50" fmla="*/ 315 w 330"/>
                  <a:gd name="T51" fmla="*/ 25 h 175"/>
                  <a:gd name="T52" fmla="*/ 315 w 330"/>
                  <a:gd name="T53" fmla="*/ 144 h 175"/>
                  <a:gd name="T54" fmla="*/ 330 w 330"/>
                  <a:gd name="T55" fmla="*/ 24 h 175"/>
                  <a:gd name="T56" fmla="*/ 328 w 330"/>
                  <a:gd name="T57" fmla="*/ 19 h 175"/>
                  <a:gd name="T58" fmla="*/ 323 w 330"/>
                  <a:gd name="T59" fmla="*/ 11 h 175"/>
                  <a:gd name="T60" fmla="*/ 319 w 330"/>
                  <a:gd name="T61" fmla="*/ 6 h 175"/>
                  <a:gd name="T62" fmla="*/ 313 w 330"/>
                  <a:gd name="T63" fmla="*/ 3 h 175"/>
                  <a:gd name="T64" fmla="*/ 309 w 330"/>
                  <a:gd name="T65" fmla="*/ 2 h 175"/>
                  <a:gd name="T66" fmla="*/ 26 w 330"/>
                  <a:gd name="T67" fmla="*/ 0 h 175"/>
                  <a:gd name="T68" fmla="*/ 24 w 330"/>
                  <a:gd name="T69" fmla="*/ 1 h 175"/>
                  <a:gd name="T70" fmla="*/ 21 w 330"/>
                  <a:gd name="T71" fmla="*/ 9 h 175"/>
                  <a:gd name="T72" fmla="*/ 8 w 330"/>
                  <a:gd name="T73" fmla="*/ 9 h 175"/>
                  <a:gd name="T74" fmla="*/ 7 w 330"/>
                  <a:gd name="T75" fmla="*/ 11 h 175"/>
                  <a:gd name="T76" fmla="*/ 2 w 330"/>
                  <a:gd name="T77" fmla="*/ 19 h 175"/>
                  <a:gd name="T78" fmla="*/ 1 w 330"/>
                  <a:gd name="T79" fmla="*/ 24 h 175"/>
                  <a:gd name="T80" fmla="*/ 0 w 330"/>
                  <a:gd name="T81" fmla="*/ 147 h 175"/>
                  <a:gd name="T82" fmla="*/ 8 w 330"/>
                  <a:gd name="T83" fmla="*/ 151 h 175"/>
                  <a:gd name="T84" fmla="*/ 2 w 330"/>
                  <a:gd name="T85" fmla="*/ 156 h 175"/>
                  <a:gd name="T86" fmla="*/ 9 w 330"/>
                  <a:gd name="T87" fmla="*/ 165 h 175"/>
                  <a:gd name="T88" fmla="*/ 9 w 330"/>
                  <a:gd name="T89" fmla="*/ 168 h 175"/>
                  <a:gd name="T90" fmla="*/ 15 w 330"/>
                  <a:gd name="T91" fmla="*/ 171 h 175"/>
                  <a:gd name="T92" fmla="*/ 26 w 330"/>
                  <a:gd name="T93" fmla="*/ 175 h 175"/>
                  <a:gd name="T94" fmla="*/ 309 w 330"/>
                  <a:gd name="T95" fmla="*/ 174 h 175"/>
                  <a:gd name="T96" fmla="*/ 311 w 330"/>
                  <a:gd name="T97" fmla="*/ 165 h 175"/>
                  <a:gd name="T98" fmla="*/ 323 w 330"/>
                  <a:gd name="T99" fmla="*/ 164 h 175"/>
                  <a:gd name="T100" fmla="*/ 326 w 330"/>
                  <a:gd name="T101" fmla="*/ 161 h 175"/>
                  <a:gd name="T102" fmla="*/ 328 w 330"/>
                  <a:gd name="T103" fmla="*/ 156 h 175"/>
                  <a:gd name="T104" fmla="*/ 330 w 330"/>
                  <a:gd name="T105" fmla="*/ 149 h 17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30"/>
                  <a:gd name="T160" fmla="*/ 0 h 175"/>
                  <a:gd name="T161" fmla="*/ 330 w 330"/>
                  <a:gd name="T162" fmla="*/ 175 h 175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30" h="175">
                    <a:moveTo>
                      <a:pt x="330" y="144"/>
                    </a:moveTo>
                    <a:lnTo>
                      <a:pt x="315" y="144"/>
                    </a:lnTo>
                    <a:lnTo>
                      <a:pt x="315" y="147"/>
                    </a:lnTo>
                    <a:lnTo>
                      <a:pt x="315" y="149"/>
                    </a:lnTo>
                    <a:lnTo>
                      <a:pt x="323" y="149"/>
                    </a:lnTo>
                    <a:lnTo>
                      <a:pt x="316" y="146"/>
                    </a:lnTo>
                    <a:lnTo>
                      <a:pt x="315" y="148"/>
                    </a:lnTo>
                    <a:lnTo>
                      <a:pt x="315" y="149"/>
                    </a:lnTo>
                    <a:lnTo>
                      <a:pt x="314" y="152"/>
                    </a:lnTo>
                    <a:lnTo>
                      <a:pt x="313" y="154"/>
                    </a:lnTo>
                    <a:lnTo>
                      <a:pt x="313" y="156"/>
                    </a:lnTo>
                    <a:lnTo>
                      <a:pt x="321" y="156"/>
                    </a:lnTo>
                    <a:lnTo>
                      <a:pt x="315" y="151"/>
                    </a:lnTo>
                    <a:lnTo>
                      <a:pt x="314" y="153"/>
                    </a:lnTo>
                    <a:lnTo>
                      <a:pt x="315" y="151"/>
                    </a:lnTo>
                    <a:lnTo>
                      <a:pt x="313" y="153"/>
                    </a:lnTo>
                    <a:lnTo>
                      <a:pt x="312" y="154"/>
                    </a:lnTo>
                    <a:lnTo>
                      <a:pt x="311" y="156"/>
                    </a:lnTo>
                    <a:lnTo>
                      <a:pt x="310" y="158"/>
                    </a:lnTo>
                    <a:lnTo>
                      <a:pt x="309" y="160"/>
                    </a:lnTo>
                    <a:lnTo>
                      <a:pt x="315" y="163"/>
                    </a:lnTo>
                    <a:lnTo>
                      <a:pt x="310" y="158"/>
                    </a:lnTo>
                    <a:lnTo>
                      <a:pt x="312" y="157"/>
                    </a:lnTo>
                    <a:lnTo>
                      <a:pt x="310" y="158"/>
                    </a:lnTo>
                    <a:lnTo>
                      <a:pt x="308" y="159"/>
                    </a:lnTo>
                    <a:lnTo>
                      <a:pt x="306" y="160"/>
                    </a:lnTo>
                    <a:lnTo>
                      <a:pt x="305" y="161"/>
                    </a:lnTo>
                    <a:lnTo>
                      <a:pt x="310" y="166"/>
                    </a:lnTo>
                    <a:lnTo>
                      <a:pt x="307" y="160"/>
                    </a:lnTo>
                    <a:lnTo>
                      <a:pt x="305" y="161"/>
                    </a:lnTo>
                    <a:lnTo>
                      <a:pt x="303" y="162"/>
                    </a:lnTo>
                    <a:lnTo>
                      <a:pt x="306" y="168"/>
                    </a:lnTo>
                    <a:lnTo>
                      <a:pt x="306" y="161"/>
                    </a:lnTo>
                    <a:lnTo>
                      <a:pt x="304" y="161"/>
                    </a:lnTo>
                    <a:lnTo>
                      <a:pt x="302" y="161"/>
                    </a:lnTo>
                    <a:lnTo>
                      <a:pt x="28" y="161"/>
                    </a:lnTo>
                    <a:lnTo>
                      <a:pt x="26" y="161"/>
                    </a:lnTo>
                    <a:lnTo>
                      <a:pt x="24" y="161"/>
                    </a:lnTo>
                    <a:lnTo>
                      <a:pt x="24" y="168"/>
                    </a:lnTo>
                    <a:lnTo>
                      <a:pt x="27" y="162"/>
                    </a:lnTo>
                    <a:lnTo>
                      <a:pt x="25" y="161"/>
                    </a:lnTo>
                    <a:lnTo>
                      <a:pt x="22" y="167"/>
                    </a:lnTo>
                    <a:lnTo>
                      <a:pt x="27" y="162"/>
                    </a:lnTo>
                    <a:lnTo>
                      <a:pt x="26" y="161"/>
                    </a:lnTo>
                    <a:lnTo>
                      <a:pt x="24" y="160"/>
                    </a:lnTo>
                    <a:lnTo>
                      <a:pt x="22" y="159"/>
                    </a:lnTo>
                    <a:lnTo>
                      <a:pt x="20" y="158"/>
                    </a:lnTo>
                    <a:lnTo>
                      <a:pt x="18" y="157"/>
                    </a:lnTo>
                    <a:lnTo>
                      <a:pt x="14" y="163"/>
                    </a:lnTo>
                    <a:lnTo>
                      <a:pt x="20" y="158"/>
                    </a:lnTo>
                    <a:lnTo>
                      <a:pt x="21" y="160"/>
                    </a:lnTo>
                    <a:lnTo>
                      <a:pt x="20" y="158"/>
                    </a:lnTo>
                    <a:lnTo>
                      <a:pt x="19" y="156"/>
                    </a:lnTo>
                    <a:lnTo>
                      <a:pt x="18" y="154"/>
                    </a:lnTo>
                    <a:lnTo>
                      <a:pt x="15" y="153"/>
                    </a:lnTo>
                    <a:lnTo>
                      <a:pt x="13" y="152"/>
                    </a:lnTo>
                    <a:lnTo>
                      <a:pt x="10" y="158"/>
                    </a:lnTo>
                    <a:lnTo>
                      <a:pt x="15" y="153"/>
                    </a:lnTo>
                    <a:lnTo>
                      <a:pt x="17" y="155"/>
                    </a:lnTo>
                    <a:lnTo>
                      <a:pt x="15" y="153"/>
                    </a:lnTo>
                    <a:lnTo>
                      <a:pt x="9" y="156"/>
                    </a:lnTo>
                    <a:lnTo>
                      <a:pt x="17" y="156"/>
                    </a:lnTo>
                    <a:lnTo>
                      <a:pt x="17" y="154"/>
                    </a:lnTo>
                    <a:lnTo>
                      <a:pt x="17" y="152"/>
                    </a:lnTo>
                    <a:lnTo>
                      <a:pt x="15" y="149"/>
                    </a:lnTo>
                    <a:lnTo>
                      <a:pt x="14" y="148"/>
                    </a:lnTo>
                    <a:lnTo>
                      <a:pt x="13" y="146"/>
                    </a:lnTo>
                    <a:lnTo>
                      <a:pt x="7" y="149"/>
                    </a:lnTo>
                    <a:lnTo>
                      <a:pt x="14" y="149"/>
                    </a:lnTo>
                    <a:lnTo>
                      <a:pt x="14" y="147"/>
                    </a:lnTo>
                    <a:lnTo>
                      <a:pt x="14" y="144"/>
                    </a:lnTo>
                    <a:lnTo>
                      <a:pt x="14" y="31"/>
                    </a:lnTo>
                    <a:lnTo>
                      <a:pt x="14" y="28"/>
                    </a:lnTo>
                    <a:lnTo>
                      <a:pt x="14" y="26"/>
                    </a:lnTo>
                    <a:lnTo>
                      <a:pt x="7" y="26"/>
                    </a:lnTo>
                    <a:lnTo>
                      <a:pt x="14" y="28"/>
                    </a:lnTo>
                    <a:lnTo>
                      <a:pt x="15" y="25"/>
                    </a:lnTo>
                    <a:lnTo>
                      <a:pt x="8" y="23"/>
                    </a:lnTo>
                    <a:lnTo>
                      <a:pt x="14" y="26"/>
                    </a:lnTo>
                    <a:lnTo>
                      <a:pt x="15" y="24"/>
                    </a:lnTo>
                    <a:lnTo>
                      <a:pt x="17" y="21"/>
                    </a:lnTo>
                    <a:lnTo>
                      <a:pt x="17" y="19"/>
                    </a:lnTo>
                    <a:lnTo>
                      <a:pt x="9" y="19"/>
                    </a:lnTo>
                    <a:lnTo>
                      <a:pt x="15" y="22"/>
                    </a:lnTo>
                    <a:lnTo>
                      <a:pt x="17" y="20"/>
                    </a:lnTo>
                    <a:lnTo>
                      <a:pt x="10" y="17"/>
                    </a:lnTo>
                    <a:lnTo>
                      <a:pt x="15" y="22"/>
                    </a:lnTo>
                    <a:lnTo>
                      <a:pt x="13" y="23"/>
                    </a:lnTo>
                    <a:lnTo>
                      <a:pt x="15" y="22"/>
                    </a:lnTo>
                    <a:lnTo>
                      <a:pt x="18" y="21"/>
                    </a:lnTo>
                    <a:lnTo>
                      <a:pt x="19" y="19"/>
                    </a:lnTo>
                    <a:lnTo>
                      <a:pt x="20" y="17"/>
                    </a:lnTo>
                    <a:lnTo>
                      <a:pt x="21" y="15"/>
                    </a:lnTo>
                    <a:lnTo>
                      <a:pt x="14" y="12"/>
                    </a:lnTo>
                    <a:lnTo>
                      <a:pt x="20" y="17"/>
                    </a:lnTo>
                    <a:lnTo>
                      <a:pt x="18" y="18"/>
                    </a:lnTo>
                    <a:lnTo>
                      <a:pt x="20" y="17"/>
                    </a:lnTo>
                    <a:lnTo>
                      <a:pt x="22" y="16"/>
                    </a:lnTo>
                    <a:lnTo>
                      <a:pt x="24" y="15"/>
                    </a:lnTo>
                    <a:lnTo>
                      <a:pt x="26" y="14"/>
                    </a:lnTo>
                    <a:lnTo>
                      <a:pt x="27" y="13"/>
                    </a:lnTo>
                    <a:lnTo>
                      <a:pt x="22" y="8"/>
                    </a:lnTo>
                    <a:lnTo>
                      <a:pt x="22" y="15"/>
                    </a:lnTo>
                    <a:lnTo>
                      <a:pt x="25" y="14"/>
                    </a:lnTo>
                    <a:lnTo>
                      <a:pt x="22" y="15"/>
                    </a:lnTo>
                    <a:lnTo>
                      <a:pt x="24" y="15"/>
                    </a:lnTo>
                    <a:lnTo>
                      <a:pt x="27" y="14"/>
                    </a:lnTo>
                    <a:lnTo>
                      <a:pt x="29" y="13"/>
                    </a:lnTo>
                    <a:lnTo>
                      <a:pt x="26" y="7"/>
                    </a:lnTo>
                    <a:lnTo>
                      <a:pt x="26" y="14"/>
                    </a:lnTo>
                    <a:lnTo>
                      <a:pt x="28" y="14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304" y="7"/>
                    </a:lnTo>
                    <a:lnTo>
                      <a:pt x="301" y="13"/>
                    </a:lnTo>
                    <a:lnTo>
                      <a:pt x="303" y="14"/>
                    </a:lnTo>
                    <a:lnTo>
                      <a:pt x="306" y="15"/>
                    </a:lnTo>
                    <a:lnTo>
                      <a:pt x="308" y="15"/>
                    </a:lnTo>
                    <a:lnTo>
                      <a:pt x="308" y="8"/>
                    </a:lnTo>
                    <a:lnTo>
                      <a:pt x="305" y="14"/>
                    </a:lnTo>
                    <a:lnTo>
                      <a:pt x="307" y="15"/>
                    </a:lnTo>
                    <a:lnTo>
                      <a:pt x="310" y="9"/>
                    </a:lnTo>
                    <a:lnTo>
                      <a:pt x="305" y="14"/>
                    </a:lnTo>
                    <a:lnTo>
                      <a:pt x="306" y="15"/>
                    </a:lnTo>
                    <a:lnTo>
                      <a:pt x="308" y="16"/>
                    </a:lnTo>
                    <a:lnTo>
                      <a:pt x="310" y="17"/>
                    </a:lnTo>
                    <a:lnTo>
                      <a:pt x="312" y="18"/>
                    </a:lnTo>
                    <a:lnTo>
                      <a:pt x="315" y="12"/>
                    </a:lnTo>
                    <a:lnTo>
                      <a:pt x="310" y="17"/>
                    </a:lnTo>
                    <a:lnTo>
                      <a:pt x="309" y="15"/>
                    </a:lnTo>
                    <a:lnTo>
                      <a:pt x="310" y="17"/>
                    </a:lnTo>
                    <a:lnTo>
                      <a:pt x="311" y="19"/>
                    </a:lnTo>
                    <a:lnTo>
                      <a:pt x="312" y="21"/>
                    </a:lnTo>
                    <a:lnTo>
                      <a:pt x="313" y="22"/>
                    </a:lnTo>
                    <a:lnTo>
                      <a:pt x="315" y="24"/>
                    </a:lnTo>
                    <a:lnTo>
                      <a:pt x="321" y="19"/>
                    </a:lnTo>
                    <a:lnTo>
                      <a:pt x="313" y="19"/>
                    </a:lnTo>
                    <a:lnTo>
                      <a:pt x="314" y="22"/>
                    </a:lnTo>
                    <a:lnTo>
                      <a:pt x="315" y="24"/>
                    </a:lnTo>
                    <a:lnTo>
                      <a:pt x="313" y="19"/>
                    </a:lnTo>
                    <a:lnTo>
                      <a:pt x="313" y="21"/>
                    </a:lnTo>
                    <a:lnTo>
                      <a:pt x="314" y="24"/>
                    </a:lnTo>
                    <a:lnTo>
                      <a:pt x="315" y="26"/>
                    </a:lnTo>
                    <a:lnTo>
                      <a:pt x="322" y="23"/>
                    </a:lnTo>
                    <a:lnTo>
                      <a:pt x="315" y="25"/>
                    </a:lnTo>
                    <a:lnTo>
                      <a:pt x="316" y="28"/>
                    </a:lnTo>
                    <a:lnTo>
                      <a:pt x="323" y="26"/>
                    </a:lnTo>
                    <a:lnTo>
                      <a:pt x="315" y="26"/>
                    </a:lnTo>
                    <a:lnTo>
                      <a:pt x="315" y="28"/>
                    </a:lnTo>
                    <a:lnTo>
                      <a:pt x="315" y="31"/>
                    </a:lnTo>
                    <a:lnTo>
                      <a:pt x="315" y="144"/>
                    </a:lnTo>
                    <a:lnTo>
                      <a:pt x="330" y="144"/>
                    </a:lnTo>
                    <a:lnTo>
                      <a:pt x="330" y="31"/>
                    </a:lnTo>
                    <a:lnTo>
                      <a:pt x="330" y="28"/>
                    </a:lnTo>
                    <a:lnTo>
                      <a:pt x="330" y="26"/>
                    </a:lnTo>
                    <a:lnTo>
                      <a:pt x="330" y="24"/>
                    </a:lnTo>
                    <a:lnTo>
                      <a:pt x="329" y="21"/>
                    </a:lnTo>
                    <a:lnTo>
                      <a:pt x="328" y="20"/>
                    </a:lnTo>
                    <a:lnTo>
                      <a:pt x="327" y="18"/>
                    </a:lnTo>
                    <a:lnTo>
                      <a:pt x="321" y="21"/>
                    </a:lnTo>
                    <a:lnTo>
                      <a:pt x="328" y="21"/>
                    </a:lnTo>
                    <a:lnTo>
                      <a:pt x="328" y="19"/>
                    </a:lnTo>
                    <a:lnTo>
                      <a:pt x="327" y="16"/>
                    </a:lnTo>
                    <a:lnTo>
                      <a:pt x="326" y="14"/>
                    </a:lnTo>
                    <a:lnTo>
                      <a:pt x="324" y="12"/>
                    </a:lnTo>
                    <a:lnTo>
                      <a:pt x="323" y="11"/>
                    </a:lnTo>
                    <a:lnTo>
                      <a:pt x="318" y="16"/>
                    </a:lnTo>
                    <a:lnTo>
                      <a:pt x="324" y="13"/>
                    </a:lnTo>
                    <a:lnTo>
                      <a:pt x="323" y="11"/>
                    </a:lnTo>
                    <a:lnTo>
                      <a:pt x="322" y="9"/>
                    </a:lnTo>
                    <a:lnTo>
                      <a:pt x="321" y="7"/>
                    </a:lnTo>
                    <a:lnTo>
                      <a:pt x="319" y="6"/>
                    </a:lnTo>
                    <a:lnTo>
                      <a:pt x="316" y="5"/>
                    </a:lnTo>
                    <a:lnTo>
                      <a:pt x="314" y="4"/>
                    </a:lnTo>
                    <a:lnTo>
                      <a:pt x="311" y="10"/>
                    </a:lnTo>
                    <a:lnTo>
                      <a:pt x="316" y="5"/>
                    </a:lnTo>
                    <a:lnTo>
                      <a:pt x="315" y="4"/>
                    </a:lnTo>
                    <a:lnTo>
                      <a:pt x="313" y="3"/>
                    </a:lnTo>
                    <a:lnTo>
                      <a:pt x="311" y="2"/>
                    </a:lnTo>
                    <a:lnTo>
                      <a:pt x="308" y="1"/>
                    </a:lnTo>
                    <a:lnTo>
                      <a:pt x="306" y="1"/>
                    </a:lnTo>
                    <a:lnTo>
                      <a:pt x="306" y="8"/>
                    </a:lnTo>
                    <a:lnTo>
                      <a:pt x="309" y="2"/>
                    </a:lnTo>
                    <a:lnTo>
                      <a:pt x="307" y="1"/>
                    </a:lnTo>
                    <a:lnTo>
                      <a:pt x="304" y="0"/>
                    </a:lnTo>
                    <a:lnTo>
                      <a:pt x="30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3" y="1"/>
                    </a:lnTo>
                    <a:lnTo>
                      <a:pt x="21" y="2"/>
                    </a:lnTo>
                    <a:lnTo>
                      <a:pt x="24" y="8"/>
                    </a:lnTo>
                    <a:lnTo>
                      <a:pt x="24" y="1"/>
                    </a:lnTo>
                    <a:lnTo>
                      <a:pt x="22" y="1"/>
                    </a:lnTo>
                    <a:lnTo>
                      <a:pt x="19" y="2"/>
                    </a:lnTo>
                    <a:lnTo>
                      <a:pt x="17" y="3"/>
                    </a:lnTo>
                    <a:lnTo>
                      <a:pt x="15" y="4"/>
                    </a:lnTo>
                    <a:lnTo>
                      <a:pt x="21" y="9"/>
                    </a:lnTo>
                    <a:lnTo>
                      <a:pt x="18" y="3"/>
                    </a:lnTo>
                    <a:lnTo>
                      <a:pt x="15" y="4"/>
                    </a:lnTo>
                    <a:lnTo>
                      <a:pt x="13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9"/>
                    </a:lnTo>
                    <a:lnTo>
                      <a:pt x="7" y="11"/>
                    </a:lnTo>
                    <a:lnTo>
                      <a:pt x="6" y="13"/>
                    </a:lnTo>
                    <a:lnTo>
                      <a:pt x="7" y="11"/>
                    </a:lnTo>
                    <a:lnTo>
                      <a:pt x="12" y="16"/>
                    </a:lnTo>
                    <a:lnTo>
                      <a:pt x="9" y="10"/>
                    </a:ln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3" y="16"/>
                    </a:lnTo>
                    <a:lnTo>
                      <a:pt x="2" y="19"/>
                    </a:lnTo>
                    <a:lnTo>
                      <a:pt x="2" y="21"/>
                    </a:lnTo>
                    <a:lnTo>
                      <a:pt x="9" y="21"/>
                    </a:lnTo>
                    <a:lnTo>
                      <a:pt x="3" y="18"/>
                    </a:lnTo>
                    <a:lnTo>
                      <a:pt x="2" y="20"/>
                    </a:lnTo>
                    <a:lnTo>
                      <a:pt x="2" y="21"/>
                    </a:lnTo>
                    <a:lnTo>
                      <a:pt x="1" y="24"/>
                    </a:lnTo>
                    <a:lnTo>
                      <a:pt x="0" y="26"/>
                    </a:lnTo>
                    <a:lnTo>
                      <a:pt x="0" y="28"/>
                    </a:lnTo>
                    <a:lnTo>
                      <a:pt x="0" y="31"/>
                    </a:lnTo>
                    <a:lnTo>
                      <a:pt x="0" y="144"/>
                    </a:lnTo>
                    <a:lnTo>
                      <a:pt x="0" y="147"/>
                    </a:lnTo>
                    <a:lnTo>
                      <a:pt x="0" y="149"/>
                    </a:lnTo>
                    <a:lnTo>
                      <a:pt x="1" y="152"/>
                    </a:lnTo>
                    <a:lnTo>
                      <a:pt x="2" y="154"/>
                    </a:lnTo>
                    <a:lnTo>
                      <a:pt x="8" y="151"/>
                    </a:lnTo>
                    <a:lnTo>
                      <a:pt x="2" y="153"/>
                    </a:lnTo>
                    <a:lnTo>
                      <a:pt x="3" y="156"/>
                    </a:lnTo>
                    <a:lnTo>
                      <a:pt x="9" y="154"/>
                    </a:lnTo>
                    <a:lnTo>
                      <a:pt x="2" y="154"/>
                    </a:lnTo>
                    <a:lnTo>
                      <a:pt x="2" y="156"/>
                    </a:lnTo>
                    <a:lnTo>
                      <a:pt x="3" y="159"/>
                    </a:lnTo>
                    <a:lnTo>
                      <a:pt x="4" y="161"/>
                    </a:lnTo>
                    <a:lnTo>
                      <a:pt x="5" y="163"/>
                    </a:lnTo>
                    <a:lnTo>
                      <a:pt x="7" y="164"/>
                    </a:lnTo>
                    <a:lnTo>
                      <a:pt x="9" y="165"/>
                    </a:lnTo>
                    <a:lnTo>
                      <a:pt x="7" y="164"/>
                    </a:lnTo>
                    <a:lnTo>
                      <a:pt x="12" y="159"/>
                    </a:lnTo>
                    <a:lnTo>
                      <a:pt x="6" y="162"/>
                    </a:lnTo>
                    <a:lnTo>
                      <a:pt x="7" y="164"/>
                    </a:lnTo>
                    <a:lnTo>
                      <a:pt x="8" y="166"/>
                    </a:lnTo>
                    <a:lnTo>
                      <a:pt x="9" y="168"/>
                    </a:lnTo>
                    <a:lnTo>
                      <a:pt x="11" y="169"/>
                    </a:lnTo>
                    <a:lnTo>
                      <a:pt x="13" y="170"/>
                    </a:lnTo>
                    <a:lnTo>
                      <a:pt x="15" y="171"/>
                    </a:lnTo>
                    <a:lnTo>
                      <a:pt x="18" y="172"/>
                    </a:lnTo>
                    <a:lnTo>
                      <a:pt x="21" y="166"/>
                    </a:lnTo>
                    <a:lnTo>
                      <a:pt x="15" y="171"/>
                    </a:lnTo>
                    <a:lnTo>
                      <a:pt x="17" y="172"/>
                    </a:lnTo>
                    <a:lnTo>
                      <a:pt x="19" y="173"/>
                    </a:lnTo>
                    <a:lnTo>
                      <a:pt x="21" y="174"/>
                    </a:lnTo>
                    <a:lnTo>
                      <a:pt x="24" y="175"/>
                    </a:lnTo>
                    <a:lnTo>
                      <a:pt x="26" y="175"/>
                    </a:lnTo>
                    <a:lnTo>
                      <a:pt x="28" y="175"/>
                    </a:lnTo>
                    <a:lnTo>
                      <a:pt x="302" y="175"/>
                    </a:lnTo>
                    <a:lnTo>
                      <a:pt x="304" y="175"/>
                    </a:lnTo>
                    <a:lnTo>
                      <a:pt x="306" y="175"/>
                    </a:lnTo>
                    <a:lnTo>
                      <a:pt x="309" y="174"/>
                    </a:lnTo>
                    <a:lnTo>
                      <a:pt x="311" y="173"/>
                    </a:lnTo>
                    <a:lnTo>
                      <a:pt x="313" y="172"/>
                    </a:lnTo>
                    <a:lnTo>
                      <a:pt x="315" y="171"/>
                    </a:lnTo>
                    <a:lnTo>
                      <a:pt x="316" y="170"/>
                    </a:lnTo>
                    <a:lnTo>
                      <a:pt x="311" y="165"/>
                    </a:lnTo>
                    <a:lnTo>
                      <a:pt x="314" y="171"/>
                    </a:lnTo>
                    <a:lnTo>
                      <a:pt x="316" y="170"/>
                    </a:lnTo>
                    <a:lnTo>
                      <a:pt x="319" y="169"/>
                    </a:lnTo>
                    <a:lnTo>
                      <a:pt x="321" y="168"/>
                    </a:lnTo>
                    <a:lnTo>
                      <a:pt x="322" y="166"/>
                    </a:lnTo>
                    <a:lnTo>
                      <a:pt x="323" y="164"/>
                    </a:lnTo>
                    <a:lnTo>
                      <a:pt x="324" y="162"/>
                    </a:lnTo>
                    <a:lnTo>
                      <a:pt x="318" y="159"/>
                    </a:lnTo>
                    <a:lnTo>
                      <a:pt x="323" y="164"/>
                    </a:lnTo>
                    <a:lnTo>
                      <a:pt x="324" y="163"/>
                    </a:lnTo>
                    <a:lnTo>
                      <a:pt x="326" y="161"/>
                    </a:lnTo>
                    <a:lnTo>
                      <a:pt x="327" y="159"/>
                    </a:lnTo>
                    <a:lnTo>
                      <a:pt x="328" y="156"/>
                    </a:lnTo>
                    <a:lnTo>
                      <a:pt x="328" y="154"/>
                    </a:lnTo>
                    <a:lnTo>
                      <a:pt x="321" y="154"/>
                    </a:lnTo>
                    <a:lnTo>
                      <a:pt x="328" y="156"/>
                    </a:lnTo>
                    <a:lnTo>
                      <a:pt x="329" y="153"/>
                    </a:lnTo>
                    <a:lnTo>
                      <a:pt x="322" y="151"/>
                    </a:lnTo>
                    <a:lnTo>
                      <a:pt x="328" y="154"/>
                    </a:lnTo>
                    <a:lnTo>
                      <a:pt x="329" y="152"/>
                    </a:lnTo>
                    <a:lnTo>
                      <a:pt x="330" y="149"/>
                    </a:lnTo>
                    <a:lnTo>
                      <a:pt x="330" y="147"/>
                    </a:lnTo>
                    <a:lnTo>
                      <a:pt x="330" y="144"/>
                    </a:lnTo>
                    <a:close/>
                  </a:path>
                </a:pathLst>
              </a:custGeom>
              <a:solidFill>
                <a:srgbClr val="009AD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19" name="Freeform 266"/>
              <p:cNvSpPr>
                <a:spLocks/>
              </p:cNvSpPr>
              <p:nvPr/>
            </p:nvSpPr>
            <p:spPr bwMode="auto">
              <a:xfrm>
                <a:off x="1274" y="8274"/>
                <a:ext cx="68" cy="78"/>
              </a:xfrm>
              <a:custGeom>
                <a:avLst/>
                <a:gdLst>
                  <a:gd name="T0" fmla="*/ 68 w 68"/>
                  <a:gd name="T1" fmla="*/ 0 h 78"/>
                  <a:gd name="T2" fmla="*/ 61 w 68"/>
                  <a:gd name="T3" fmla="*/ 0 h 78"/>
                  <a:gd name="T4" fmla="*/ 55 w 68"/>
                  <a:gd name="T5" fmla="*/ 2 h 78"/>
                  <a:gd name="T6" fmla="*/ 48 w 68"/>
                  <a:gd name="T7" fmla="*/ 4 h 78"/>
                  <a:gd name="T8" fmla="*/ 42 w 68"/>
                  <a:gd name="T9" fmla="*/ 6 h 78"/>
                  <a:gd name="T10" fmla="*/ 36 w 68"/>
                  <a:gd name="T11" fmla="*/ 10 h 78"/>
                  <a:gd name="T12" fmla="*/ 31 w 68"/>
                  <a:gd name="T13" fmla="*/ 13 h 78"/>
                  <a:gd name="T14" fmla="*/ 25 w 68"/>
                  <a:gd name="T15" fmla="*/ 18 h 78"/>
                  <a:gd name="T16" fmla="*/ 20 w 68"/>
                  <a:gd name="T17" fmla="*/ 23 h 78"/>
                  <a:gd name="T18" fmla="*/ 15 w 68"/>
                  <a:gd name="T19" fmla="*/ 28 h 78"/>
                  <a:gd name="T20" fmla="*/ 11 w 68"/>
                  <a:gd name="T21" fmla="*/ 34 h 78"/>
                  <a:gd name="T22" fmla="*/ 8 w 68"/>
                  <a:gd name="T23" fmla="*/ 41 h 78"/>
                  <a:gd name="T24" fmla="*/ 5 w 68"/>
                  <a:gd name="T25" fmla="*/ 48 h 78"/>
                  <a:gd name="T26" fmla="*/ 3 w 68"/>
                  <a:gd name="T27" fmla="*/ 55 h 78"/>
                  <a:gd name="T28" fmla="*/ 1 w 68"/>
                  <a:gd name="T29" fmla="*/ 62 h 78"/>
                  <a:gd name="T30" fmla="*/ 0 w 68"/>
                  <a:gd name="T31" fmla="*/ 70 h 78"/>
                  <a:gd name="T32" fmla="*/ 0 w 68"/>
                  <a:gd name="T33" fmla="*/ 78 h 78"/>
                  <a:gd name="T34" fmla="*/ 13 w 68"/>
                  <a:gd name="T35" fmla="*/ 75 h 78"/>
                  <a:gd name="T36" fmla="*/ 13 w 68"/>
                  <a:gd name="T37" fmla="*/ 68 h 78"/>
                  <a:gd name="T38" fmla="*/ 14 w 68"/>
                  <a:gd name="T39" fmla="*/ 62 h 78"/>
                  <a:gd name="T40" fmla="*/ 16 w 68"/>
                  <a:gd name="T41" fmla="*/ 56 h 78"/>
                  <a:gd name="T42" fmla="*/ 18 w 68"/>
                  <a:gd name="T43" fmla="*/ 51 h 78"/>
                  <a:gd name="T44" fmla="*/ 21 w 68"/>
                  <a:gd name="T45" fmla="*/ 45 h 78"/>
                  <a:gd name="T46" fmla="*/ 25 w 68"/>
                  <a:gd name="T47" fmla="*/ 40 h 78"/>
                  <a:gd name="T48" fmla="*/ 28 w 68"/>
                  <a:gd name="T49" fmla="*/ 36 h 78"/>
                  <a:gd name="T50" fmla="*/ 31 w 68"/>
                  <a:gd name="T51" fmla="*/ 31 h 78"/>
                  <a:gd name="T52" fmla="*/ 36 w 68"/>
                  <a:gd name="T53" fmla="*/ 27 h 78"/>
                  <a:gd name="T54" fmla="*/ 40 w 68"/>
                  <a:gd name="T55" fmla="*/ 24 h 78"/>
                  <a:gd name="T56" fmla="*/ 44 w 68"/>
                  <a:gd name="T57" fmla="*/ 21 h 78"/>
                  <a:gd name="T58" fmla="*/ 49 w 68"/>
                  <a:gd name="T59" fmla="*/ 19 h 78"/>
                  <a:gd name="T60" fmla="*/ 54 w 68"/>
                  <a:gd name="T61" fmla="*/ 17 h 78"/>
                  <a:gd name="T62" fmla="*/ 60 w 68"/>
                  <a:gd name="T63" fmla="*/ 16 h 78"/>
                  <a:gd name="T64" fmla="*/ 65 w 68"/>
                  <a:gd name="T65" fmla="*/ 15 h 78"/>
                  <a:gd name="T66" fmla="*/ 68 w 68"/>
                  <a:gd name="T67" fmla="*/ 0 h 7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8"/>
                  <a:gd name="T103" fmla="*/ 0 h 78"/>
                  <a:gd name="T104" fmla="*/ 68 w 68"/>
                  <a:gd name="T105" fmla="*/ 78 h 7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8" h="78">
                    <a:moveTo>
                      <a:pt x="68" y="0"/>
                    </a:moveTo>
                    <a:lnTo>
                      <a:pt x="68" y="0"/>
                    </a:lnTo>
                    <a:lnTo>
                      <a:pt x="65" y="0"/>
                    </a:lnTo>
                    <a:lnTo>
                      <a:pt x="61" y="0"/>
                    </a:lnTo>
                    <a:lnTo>
                      <a:pt x="58" y="1"/>
                    </a:lnTo>
                    <a:lnTo>
                      <a:pt x="55" y="2"/>
                    </a:lnTo>
                    <a:lnTo>
                      <a:pt x="51" y="3"/>
                    </a:lnTo>
                    <a:lnTo>
                      <a:pt x="48" y="4"/>
                    </a:lnTo>
                    <a:lnTo>
                      <a:pt x="45" y="5"/>
                    </a:lnTo>
                    <a:lnTo>
                      <a:pt x="42" y="6"/>
                    </a:lnTo>
                    <a:lnTo>
                      <a:pt x="39" y="8"/>
                    </a:lnTo>
                    <a:lnTo>
                      <a:pt x="36" y="10"/>
                    </a:lnTo>
                    <a:lnTo>
                      <a:pt x="33" y="11"/>
                    </a:lnTo>
                    <a:lnTo>
                      <a:pt x="31" y="13"/>
                    </a:lnTo>
                    <a:lnTo>
                      <a:pt x="28" y="16"/>
                    </a:lnTo>
                    <a:lnTo>
                      <a:pt x="25" y="18"/>
                    </a:lnTo>
                    <a:lnTo>
                      <a:pt x="23" y="20"/>
                    </a:lnTo>
                    <a:lnTo>
                      <a:pt x="20" y="23"/>
                    </a:lnTo>
                    <a:lnTo>
                      <a:pt x="17" y="26"/>
                    </a:lnTo>
                    <a:lnTo>
                      <a:pt x="15" y="28"/>
                    </a:lnTo>
                    <a:lnTo>
                      <a:pt x="13" y="31"/>
                    </a:lnTo>
                    <a:lnTo>
                      <a:pt x="11" y="34"/>
                    </a:lnTo>
                    <a:lnTo>
                      <a:pt x="10" y="37"/>
                    </a:lnTo>
                    <a:lnTo>
                      <a:pt x="8" y="41"/>
                    </a:lnTo>
                    <a:lnTo>
                      <a:pt x="7" y="44"/>
                    </a:lnTo>
                    <a:lnTo>
                      <a:pt x="5" y="48"/>
                    </a:lnTo>
                    <a:lnTo>
                      <a:pt x="4" y="51"/>
                    </a:lnTo>
                    <a:lnTo>
                      <a:pt x="3" y="55"/>
                    </a:lnTo>
                    <a:lnTo>
                      <a:pt x="2" y="59"/>
                    </a:lnTo>
                    <a:lnTo>
                      <a:pt x="1" y="62"/>
                    </a:lnTo>
                    <a:lnTo>
                      <a:pt x="1" y="66"/>
                    </a:lnTo>
                    <a:lnTo>
                      <a:pt x="0" y="70"/>
                    </a:lnTo>
                    <a:lnTo>
                      <a:pt x="0" y="74"/>
                    </a:lnTo>
                    <a:lnTo>
                      <a:pt x="0" y="78"/>
                    </a:lnTo>
                    <a:lnTo>
                      <a:pt x="13" y="78"/>
                    </a:lnTo>
                    <a:lnTo>
                      <a:pt x="13" y="75"/>
                    </a:lnTo>
                    <a:lnTo>
                      <a:pt x="13" y="71"/>
                    </a:lnTo>
                    <a:lnTo>
                      <a:pt x="13" y="68"/>
                    </a:lnTo>
                    <a:lnTo>
                      <a:pt x="14" y="65"/>
                    </a:lnTo>
                    <a:lnTo>
                      <a:pt x="14" y="62"/>
                    </a:lnTo>
                    <a:lnTo>
                      <a:pt x="15" y="59"/>
                    </a:lnTo>
                    <a:lnTo>
                      <a:pt x="16" y="56"/>
                    </a:lnTo>
                    <a:lnTo>
                      <a:pt x="17" y="53"/>
                    </a:lnTo>
                    <a:lnTo>
                      <a:pt x="18" y="51"/>
                    </a:lnTo>
                    <a:lnTo>
                      <a:pt x="19" y="48"/>
                    </a:lnTo>
                    <a:lnTo>
                      <a:pt x="21" y="45"/>
                    </a:lnTo>
                    <a:lnTo>
                      <a:pt x="23" y="43"/>
                    </a:lnTo>
                    <a:lnTo>
                      <a:pt x="25" y="40"/>
                    </a:lnTo>
                    <a:lnTo>
                      <a:pt x="26" y="38"/>
                    </a:lnTo>
                    <a:lnTo>
                      <a:pt x="28" y="36"/>
                    </a:lnTo>
                    <a:lnTo>
                      <a:pt x="29" y="33"/>
                    </a:lnTo>
                    <a:lnTo>
                      <a:pt x="31" y="31"/>
                    </a:lnTo>
                    <a:lnTo>
                      <a:pt x="33" y="29"/>
                    </a:lnTo>
                    <a:lnTo>
                      <a:pt x="36" y="27"/>
                    </a:lnTo>
                    <a:lnTo>
                      <a:pt x="38" y="26"/>
                    </a:lnTo>
                    <a:lnTo>
                      <a:pt x="40" y="24"/>
                    </a:lnTo>
                    <a:lnTo>
                      <a:pt x="42" y="22"/>
                    </a:lnTo>
                    <a:lnTo>
                      <a:pt x="44" y="21"/>
                    </a:lnTo>
                    <a:lnTo>
                      <a:pt x="47" y="20"/>
                    </a:lnTo>
                    <a:lnTo>
                      <a:pt x="49" y="19"/>
                    </a:lnTo>
                    <a:lnTo>
                      <a:pt x="52" y="17"/>
                    </a:lnTo>
                    <a:lnTo>
                      <a:pt x="54" y="17"/>
                    </a:lnTo>
                    <a:lnTo>
                      <a:pt x="57" y="16"/>
                    </a:lnTo>
                    <a:lnTo>
                      <a:pt x="60" y="16"/>
                    </a:lnTo>
                    <a:lnTo>
                      <a:pt x="62" y="15"/>
                    </a:lnTo>
                    <a:lnTo>
                      <a:pt x="65" y="15"/>
                    </a:lnTo>
                    <a:lnTo>
                      <a:pt x="68" y="15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52675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20" name="Freeform 267"/>
              <p:cNvSpPr>
                <a:spLocks/>
              </p:cNvSpPr>
              <p:nvPr/>
            </p:nvSpPr>
            <p:spPr bwMode="auto">
              <a:xfrm>
                <a:off x="1342" y="8274"/>
                <a:ext cx="69" cy="78"/>
              </a:xfrm>
              <a:custGeom>
                <a:avLst/>
                <a:gdLst>
                  <a:gd name="T0" fmla="*/ 69 w 69"/>
                  <a:gd name="T1" fmla="*/ 74 h 78"/>
                  <a:gd name="T2" fmla="*/ 68 w 69"/>
                  <a:gd name="T3" fmla="*/ 66 h 78"/>
                  <a:gd name="T4" fmla="*/ 67 w 69"/>
                  <a:gd name="T5" fmla="*/ 59 h 78"/>
                  <a:gd name="T6" fmla="*/ 65 w 69"/>
                  <a:gd name="T7" fmla="*/ 51 h 78"/>
                  <a:gd name="T8" fmla="*/ 63 w 69"/>
                  <a:gd name="T9" fmla="*/ 44 h 78"/>
                  <a:gd name="T10" fmla="*/ 59 w 69"/>
                  <a:gd name="T11" fmla="*/ 37 h 78"/>
                  <a:gd name="T12" fmla="*/ 56 w 69"/>
                  <a:gd name="T13" fmla="*/ 31 h 78"/>
                  <a:gd name="T14" fmla="*/ 51 w 69"/>
                  <a:gd name="T15" fmla="*/ 26 h 78"/>
                  <a:gd name="T16" fmla="*/ 46 w 69"/>
                  <a:gd name="T17" fmla="*/ 20 h 78"/>
                  <a:gd name="T18" fmla="*/ 41 w 69"/>
                  <a:gd name="T19" fmla="*/ 16 h 78"/>
                  <a:gd name="T20" fmla="*/ 36 w 69"/>
                  <a:gd name="T21" fmla="*/ 11 h 78"/>
                  <a:gd name="T22" fmla="*/ 30 w 69"/>
                  <a:gd name="T23" fmla="*/ 8 h 78"/>
                  <a:gd name="T24" fmla="*/ 24 w 69"/>
                  <a:gd name="T25" fmla="*/ 5 h 78"/>
                  <a:gd name="T26" fmla="*/ 18 w 69"/>
                  <a:gd name="T27" fmla="*/ 3 h 78"/>
                  <a:gd name="T28" fmla="*/ 11 w 69"/>
                  <a:gd name="T29" fmla="*/ 1 h 78"/>
                  <a:gd name="T30" fmla="*/ 3 w 69"/>
                  <a:gd name="T31" fmla="*/ 0 h 78"/>
                  <a:gd name="T32" fmla="*/ 0 w 69"/>
                  <a:gd name="T33" fmla="*/ 15 h 78"/>
                  <a:gd name="T34" fmla="*/ 7 w 69"/>
                  <a:gd name="T35" fmla="*/ 15 h 78"/>
                  <a:gd name="T36" fmla="*/ 12 w 69"/>
                  <a:gd name="T37" fmla="*/ 16 h 78"/>
                  <a:gd name="T38" fmla="*/ 17 w 69"/>
                  <a:gd name="T39" fmla="*/ 17 h 78"/>
                  <a:gd name="T40" fmla="*/ 22 w 69"/>
                  <a:gd name="T41" fmla="*/ 20 h 78"/>
                  <a:gd name="T42" fmla="*/ 27 w 69"/>
                  <a:gd name="T43" fmla="*/ 22 h 78"/>
                  <a:gd name="T44" fmla="*/ 31 w 69"/>
                  <a:gd name="T45" fmla="*/ 26 h 78"/>
                  <a:gd name="T46" fmla="*/ 36 w 69"/>
                  <a:gd name="T47" fmla="*/ 29 h 78"/>
                  <a:gd name="T48" fmla="*/ 39 w 69"/>
                  <a:gd name="T49" fmla="*/ 33 h 78"/>
                  <a:gd name="T50" fmla="*/ 43 w 69"/>
                  <a:gd name="T51" fmla="*/ 38 h 78"/>
                  <a:gd name="T52" fmla="*/ 46 w 69"/>
                  <a:gd name="T53" fmla="*/ 43 h 78"/>
                  <a:gd name="T54" fmla="*/ 49 w 69"/>
                  <a:gd name="T55" fmla="*/ 48 h 78"/>
                  <a:gd name="T56" fmla="*/ 51 w 69"/>
                  <a:gd name="T57" fmla="*/ 53 h 78"/>
                  <a:gd name="T58" fmla="*/ 53 w 69"/>
                  <a:gd name="T59" fmla="*/ 59 h 78"/>
                  <a:gd name="T60" fmla="*/ 54 w 69"/>
                  <a:gd name="T61" fmla="*/ 65 h 78"/>
                  <a:gd name="T62" fmla="*/ 56 w 69"/>
                  <a:gd name="T63" fmla="*/ 71 h 78"/>
                  <a:gd name="T64" fmla="*/ 56 w 69"/>
                  <a:gd name="T65" fmla="*/ 78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9"/>
                  <a:gd name="T100" fmla="*/ 0 h 78"/>
                  <a:gd name="T101" fmla="*/ 69 w 69"/>
                  <a:gd name="T102" fmla="*/ 78 h 7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9" h="78">
                    <a:moveTo>
                      <a:pt x="69" y="78"/>
                    </a:moveTo>
                    <a:lnTo>
                      <a:pt x="69" y="74"/>
                    </a:lnTo>
                    <a:lnTo>
                      <a:pt x="69" y="70"/>
                    </a:lnTo>
                    <a:lnTo>
                      <a:pt x="68" y="66"/>
                    </a:lnTo>
                    <a:lnTo>
                      <a:pt x="68" y="62"/>
                    </a:lnTo>
                    <a:lnTo>
                      <a:pt x="67" y="59"/>
                    </a:lnTo>
                    <a:lnTo>
                      <a:pt x="66" y="55"/>
                    </a:lnTo>
                    <a:lnTo>
                      <a:pt x="65" y="51"/>
                    </a:lnTo>
                    <a:lnTo>
                      <a:pt x="64" y="48"/>
                    </a:lnTo>
                    <a:lnTo>
                      <a:pt x="63" y="44"/>
                    </a:lnTo>
                    <a:lnTo>
                      <a:pt x="61" y="41"/>
                    </a:lnTo>
                    <a:lnTo>
                      <a:pt x="59" y="37"/>
                    </a:lnTo>
                    <a:lnTo>
                      <a:pt x="58" y="34"/>
                    </a:lnTo>
                    <a:lnTo>
                      <a:pt x="56" y="31"/>
                    </a:lnTo>
                    <a:lnTo>
                      <a:pt x="53" y="28"/>
                    </a:lnTo>
                    <a:lnTo>
                      <a:pt x="51" y="26"/>
                    </a:lnTo>
                    <a:lnTo>
                      <a:pt x="48" y="23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1" y="16"/>
                    </a:lnTo>
                    <a:lnTo>
                      <a:pt x="38" y="13"/>
                    </a:lnTo>
                    <a:lnTo>
                      <a:pt x="36" y="11"/>
                    </a:lnTo>
                    <a:lnTo>
                      <a:pt x="33" y="10"/>
                    </a:lnTo>
                    <a:lnTo>
                      <a:pt x="30" y="8"/>
                    </a:lnTo>
                    <a:lnTo>
                      <a:pt x="27" y="6"/>
                    </a:lnTo>
                    <a:lnTo>
                      <a:pt x="24" y="5"/>
                    </a:lnTo>
                    <a:lnTo>
                      <a:pt x="21" y="4"/>
                    </a:lnTo>
                    <a:lnTo>
                      <a:pt x="18" y="3"/>
                    </a:lnTo>
                    <a:lnTo>
                      <a:pt x="14" y="2"/>
                    </a:lnTo>
                    <a:lnTo>
                      <a:pt x="11" y="1"/>
                    </a:lnTo>
                    <a:lnTo>
                      <a:pt x="8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3" y="15"/>
                    </a:lnTo>
                    <a:lnTo>
                      <a:pt x="7" y="15"/>
                    </a:lnTo>
                    <a:lnTo>
                      <a:pt x="9" y="16"/>
                    </a:lnTo>
                    <a:lnTo>
                      <a:pt x="12" y="16"/>
                    </a:lnTo>
                    <a:lnTo>
                      <a:pt x="15" y="17"/>
                    </a:lnTo>
                    <a:lnTo>
                      <a:pt x="17" y="17"/>
                    </a:lnTo>
                    <a:lnTo>
                      <a:pt x="20" y="19"/>
                    </a:lnTo>
                    <a:lnTo>
                      <a:pt x="22" y="20"/>
                    </a:lnTo>
                    <a:lnTo>
                      <a:pt x="25" y="21"/>
                    </a:lnTo>
                    <a:lnTo>
                      <a:pt x="27" y="22"/>
                    </a:lnTo>
                    <a:lnTo>
                      <a:pt x="29" y="24"/>
                    </a:lnTo>
                    <a:lnTo>
                      <a:pt x="31" y="26"/>
                    </a:lnTo>
                    <a:lnTo>
                      <a:pt x="33" y="27"/>
                    </a:lnTo>
                    <a:lnTo>
                      <a:pt x="36" y="29"/>
                    </a:lnTo>
                    <a:lnTo>
                      <a:pt x="38" y="31"/>
                    </a:lnTo>
                    <a:lnTo>
                      <a:pt x="39" y="33"/>
                    </a:lnTo>
                    <a:lnTo>
                      <a:pt x="41" y="36"/>
                    </a:lnTo>
                    <a:lnTo>
                      <a:pt x="43" y="38"/>
                    </a:lnTo>
                    <a:lnTo>
                      <a:pt x="45" y="40"/>
                    </a:lnTo>
                    <a:lnTo>
                      <a:pt x="46" y="43"/>
                    </a:lnTo>
                    <a:lnTo>
                      <a:pt x="48" y="45"/>
                    </a:lnTo>
                    <a:lnTo>
                      <a:pt x="49" y="48"/>
                    </a:lnTo>
                    <a:lnTo>
                      <a:pt x="50" y="51"/>
                    </a:lnTo>
                    <a:lnTo>
                      <a:pt x="51" y="53"/>
                    </a:lnTo>
                    <a:lnTo>
                      <a:pt x="52" y="56"/>
                    </a:lnTo>
                    <a:lnTo>
                      <a:pt x="53" y="59"/>
                    </a:lnTo>
                    <a:lnTo>
                      <a:pt x="54" y="62"/>
                    </a:lnTo>
                    <a:lnTo>
                      <a:pt x="54" y="65"/>
                    </a:lnTo>
                    <a:lnTo>
                      <a:pt x="56" y="68"/>
                    </a:lnTo>
                    <a:lnTo>
                      <a:pt x="56" y="71"/>
                    </a:lnTo>
                    <a:lnTo>
                      <a:pt x="56" y="75"/>
                    </a:lnTo>
                    <a:lnTo>
                      <a:pt x="56" y="78"/>
                    </a:lnTo>
                    <a:lnTo>
                      <a:pt x="69" y="78"/>
                    </a:lnTo>
                    <a:close/>
                  </a:path>
                </a:pathLst>
              </a:custGeom>
              <a:solidFill>
                <a:srgbClr val="252675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21" name="Rectangle 268"/>
              <p:cNvSpPr>
                <a:spLocks noChangeArrowheads="1"/>
              </p:cNvSpPr>
              <p:nvPr/>
            </p:nvSpPr>
            <p:spPr bwMode="auto">
              <a:xfrm>
                <a:off x="1281" y="8344"/>
                <a:ext cx="125" cy="15"/>
              </a:xfrm>
              <a:prstGeom prst="rect">
                <a:avLst/>
              </a:prstGeom>
              <a:solidFill>
                <a:srgbClr val="25267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22" name="Freeform 269"/>
              <p:cNvSpPr>
                <a:spLocks/>
              </p:cNvSpPr>
              <p:nvPr/>
            </p:nvSpPr>
            <p:spPr bwMode="auto">
              <a:xfrm>
                <a:off x="1258" y="8275"/>
                <a:ext cx="10" cy="12"/>
              </a:xfrm>
              <a:custGeom>
                <a:avLst/>
                <a:gdLst>
                  <a:gd name="T0" fmla="*/ 2 w 10"/>
                  <a:gd name="T1" fmla="*/ 0 h 12"/>
                  <a:gd name="T2" fmla="*/ 1 w 10"/>
                  <a:gd name="T3" fmla="*/ 1 h 12"/>
                  <a:gd name="T4" fmla="*/ 0 w 10"/>
                  <a:gd name="T5" fmla="*/ 3 h 12"/>
                  <a:gd name="T6" fmla="*/ 0 w 10"/>
                  <a:gd name="T7" fmla="*/ 4 h 12"/>
                  <a:gd name="T8" fmla="*/ 0 w 10"/>
                  <a:gd name="T9" fmla="*/ 5 h 12"/>
                  <a:gd name="T10" fmla="*/ 0 w 10"/>
                  <a:gd name="T11" fmla="*/ 7 h 12"/>
                  <a:gd name="T12" fmla="*/ 0 w 10"/>
                  <a:gd name="T13" fmla="*/ 8 h 12"/>
                  <a:gd name="T14" fmla="*/ 1 w 10"/>
                  <a:gd name="T15" fmla="*/ 9 h 12"/>
                  <a:gd name="T16" fmla="*/ 2 w 10"/>
                  <a:gd name="T17" fmla="*/ 10 h 12"/>
                  <a:gd name="T18" fmla="*/ 3 w 10"/>
                  <a:gd name="T19" fmla="*/ 11 h 12"/>
                  <a:gd name="T20" fmla="*/ 3 w 10"/>
                  <a:gd name="T21" fmla="*/ 12 h 12"/>
                  <a:gd name="T22" fmla="*/ 4 w 10"/>
                  <a:gd name="T23" fmla="*/ 12 h 12"/>
                  <a:gd name="T24" fmla="*/ 6 w 10"/>
                  <a:gd name="T25" fmla="*/ 12 h 12"/>
                  <a:gd name="T26" fmla="*/ 7 w 10"/>
                  <a:gd name="T27" fmla="*/ 12 h 12"/>
                  <a:gd name="T28" fmla="*/ 8 w 10"/>
                  <a:gd name="T29" fmla="*/ 12 h 12"/>
                  <a:gd name="T30" fmla="*/ 9 w 10"/>
                  <a:gd name="T31" fmla="*/ 11 h 12"/>
                  <a:gd name="T32" fmla="*/ 10 w 10"/>
                  <a:gd name="T33" fmla="*/ 10 h 12"/>
                  <a:gd name="T34" fmla="*/ 2 w 10"/>
                  <a:gd name="T35" fmla="*/ 0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"/>
                  <a:gd name="T55" fmla="*/ 0 h 12"/>
                  <a:gd name="T56" fmla="*/ 10 w 10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" h="12">
                    <a:moveTo>
                      <a:pt x="2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0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7" y="12"/>
                    </a:lnTo>
                    <a:lnTo>
                      <a:pt x="8" y="12"/>
                    </a:lnTo>
                    <a:lnTo>
                      <a:pt x="9" y="11"/>
                    </a:lnTo>
                    <a:lnTo>
                      <a:pt x="10" y="1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52675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23" name="Freeform 270"/>
              <p:cNvSpPr>
                <a:spLocks/>
              </p:cNvSpPr>
              <p:nvPr/>
            </p:nvSpPr>
            <p:spPr bwMode="auto">
              <a:xfrm>
                <a:off x="1260" y="8247"/>
                <a:ext cx="33" cy="39"/>
              </a:xfrm>
              <a:custGeom>
                <a:avLst/>
                <a:gdLst>
                  <a:gd name="T0" fmla="*/ 24 w 33"/>
                  <a:gd name="T1" fmla="*/ 0 h 39"/>
                  <a:gd name="T2" fmla="*/ 0 w 33"/>
                  <a:gd name="T3" fmla="*/ 28 h 39"/>
                  <a:gd name="T4" fmla="*/ 9 w 33"/>
                  <a:gd name="T5" fmla="*/ 39 h 39"/>
                  <a:gd name="T6" fmla="*/ 33 w 33"/>
                  <a:gd name="T7" fmla="*/ 11 h 39"/>
                  <a:gd name="T8" fmla="*/ 24 w 33"/>
                  <a:gd name="T9" fmla="*/ 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39"/>
                  <a:gd name="T17" fmla="*/ 33 w 33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39">
                    <a:moveTo>
                      <a:pt x="24" y="0"/>
                    </a:moveTo>
                    <a:lnTo>
                      <a:pt x="0" y="28"/>
                    </a:lnTo>
                    <a:lnTo>
                      <a:pt x="9" y="39"/>
                    </a:lnTo>
                    <a:lnTo>
                      <a:pt x="33" y="1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252675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24" name="Freeform 271"/>
              <p:cNvSpPr>
                <a:spLocks/>
              </p:cNvSpPr>
              <p:nvPr/>
            </p:nvSpPr>
            <p:spPr bwMode="auto">
              <a:xfrm>
                <a:off x="1284" y="8245"/>
                <a:ext cx="11" cy="12"/>
              </a:xfrm>
              <a:custGeom>
                <a:avLst/>
                <a:gdLst>
                  <a:gd name="T0" fmla="*/ 9 w 11"/>
                  <a:gd name="T1" fmla="*/ 12 h 12"/>
                  <a:gd name="T2" fmla="*/ 10 w 11"/>
                  <a:gd name="T3" fmla="*/ 11 h 12"/>
                  <a:gd name="T4" fmla="*/ 11 w 11"/>
                  <a:gd name="T5" fmla="*/ 10 h 12"/>
                  <a:gd name="T6" fmla="*/ 11 w 11"/>
                  <a:gd name="T7" fmla="*/ 8 h 12"/>
                  <a:gd name="T8" fmla="*/ 11 w 11"/>
                  <a:gd name="T9" fmla="*/ 7 h 12"/>
                  <a:gd name="T10" fmla="*/ 11 w 11"/>
                  <a:gd name="T11" fmla="*/ 6 h 12"/>
                  <a:gd name="T12" fmla="*/ 10 w 11"/>
                  <a:gd name="T13" fmla="*/ 4 h 12"/>
                  <a:gd name="T14" fmla="*/ 10 w 11"/>
                  <a:gd name="T15" fmla="*/ 3 h 12"/>
                  <a:gd name="T16" fmla="*/ 9 w 11"/>
                  <a:gd name="T17" fmla="*/ 2 h 12"/>
                  <a:gd name="T18" fmla="*/ 8 w 11"/>
                  <a:gd name="T19" fmla="*/ 1 h 12"/>
                  <a:gd name="T20" fmla="*/ 7 w 11"/>
                  <a:gd name="T21" fmla="*/ 1 h 12"/>
                  <a:gd name="T22" fmla="*/ 6 w 11"/>
                  <a:gd name="T23" fmla="*/ 0 h 12"/>
                  <a:gd name="T24" fmla="*/ 5 w 11"/>
                  <a:gd name="T25" fmla="*/ 0 h 12"/>
                  <a:gd name="T26" fmla="*/ 4 w 11"/>
                  <a:gd name="T27" fmla="*/ 0 h 12"/>
                  <a:gd name="T28" fmla="*/ 2 w 11"/>
                  <a:gd name="T29" fmla="*/ 0 h 12"/>
                  <a:gd name="T30" fmla="*/ 1 w 11"/>
                  <a:gd name="T31" fmla="*/ 1 h 12"/>
                  <a:gd name="T32" fmla="*/ 0 w 11"/>
                  <a:gd name="T33" fmla="*/ 2 h 12"/>
                  <a:gd name="T34" fmla="*/ 9 w 11"/>
                  <a:gd name="T35" fmla="*/ 12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1"/>
                  <a:gd name="T55" fmla="*/ 0 h 12"/>
                  <a:gd name="T56" fmla="*/ 11 w 11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1" h="12">
                    <a:moveTo>
                      <a:pt x="9" y="12"/>
                    </a:moveTo>
                    <a:lnTo>
                      <a:pt x="10" y="11"/>
                    </a:lnTo>
                    <a:lnTo>
                      <a:pt x="11" y="10"/>
                    </a:lnTo>
                    <a:lnTo>
                      <a:pt x="11" y="8"/>
                    </a:lnTo>
                    <a:lnTo>
                      <a:pt x="11" y="7"/>
                    </a:lnTo>
                    <a:lnTo>
                      <a:pt x="11" y="6"/>
                    </a:lnTo>
                    <a:lnTo>
                      <a:pt x="10" y="4"/>
                    </a:lnTo>
                    <a:lnTo>
                      <a:pt x="10" y="3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9" y="12"/>
                    </a:lnTo>
                    <a:close/>
                  </a:path>
                </a:pathLst>
              </a:custGeom>
              <a:solidFill>
                <a:srgbClr val="252675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25" name="Freeform 272"/>
              <p:cNvSpPr>
                <a:spLocks/>
              </p:cNvSpPr>
              <p:nvPr/>
            </p:nvSpPr>
            <p:spPr bwMode="auto">
              <a:xfrm>
                <a:off x="1272" y="8263"/>
                <a:ext cx="35" cy="39"/>
              </a:xfrm>
              <a:custGeom>
                <a:avLst/>
                <a:gdLst>
                  <a:gd name="T0" fmla="*/ 35 w 35"/>
                  <a:gd name="T1" fmla="*/ 29 h 39"/>
                  <a:gd name="T2" fmla="*/ 9 w 35"/>
                  <a:gd name="T3" fmla="*/ 0 h 39"/>
                  <a:gd name="T4" fmla="*/ 0 w 35"/>
                  <a:gd name="T5" fmla="*/ 10 h 39"/>
                  <a:gd name="T6" fmla="*/ 26 w 35"/>
                  <a:gd name="T7" fmla="*/ 39 h 39"/>
                  <a:gd name="T8" fmla="*/ 35 w 35"/>
                  <a:gd name="T9" fmla="*/ 2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39"/>
                  <a:gd name="T17" fmla="*/ 35 w 35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39">
                    <a:moveTo>
                      <a:pt x="35" y="29"/>
                    </a:moveTo>
                    <a:lnTo>
                      <a:pt x="9" y="0"/>
                    </a:lnTo>
                    <a:lnTo>
                      <a:pt x="0" y="10"/>
                    </a:lnTo>
                    <a:lnTo>
                      <a:pt x="26" y="39"/>
                    </a:lnTo>
                    <a:lnTo>
                      <a:pt x="35" y="29"/>
                    </a:lnTo>
                    <a:close/>
                  </a:path>
                </a:pathLst>
              </a:custGeom>
              <a:solidFill>
                <a:srgbClr val="252675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26" name="Rectangle 273"/>
              <p:cNvSpPr>
                <a:spLocks noChangeArrowheads="1"/>
              </p:cNvSpPr>
              <p:nvPr/>
            </p:nvSpPr>
            <p:spPr bwMode="auto">
              <a:xfrm>
                <a:off x="1335" y="8352"/>
                <a:ext cx="15" cy="48"/>
              </a:xfrm>
              <a:prstGeom prst="rect">
                <a:avLst/>
              </a:prstGeom>
              <a:solidFill>
                <a:srgbClr val="25267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27" name="Freeform 274"/>
              <p:cNvSpPr>
                <a:spLocks/>
              </p:cNvSpPr>
              <p:nvPr/>
            </p:nvSpPr>
            <p:spPr bwMode="auto">
              <a:xfrm>
                <a:off x="1416" y="8275"/>
                <a:ext cx="13" cy="12"/>
              </a:xfrm>
              <a:custGeom>
                <a:avLst/>
                <a:gdLst>
                  <a:gd name="T0" fmla="*/ 0 w 13"/>
                  <a:gd name="T1" fmla="*/ 10 h 12"/>
                  <a:gd name="T2" fmla="*/ 1 w 13"/>
                  <a:gd name="T3" fmla="*/ 11 h 12"/>
                  <a:gd name="T4" fmla="*/ 3 w 13"/>
                  <a:gd name="T5" fmla="*/ 12 h 12"/>
                  <a:gd name="T6" fmla="*/ 4 w 13"/>
                  <a:gd name="T7" fmla="*/ 12 h 12"/>
                  <a:gd name="T8" fmla="*/ 6 w 13"/>
                  <a:gd name="T9" fmla="*/ 12 h 12"/>
                  <a:gd name="T10" fmla="*/ 7 w 13"/>
                  <a:gd name="T11" fmla="*/ 12 h 12"/>
                  <a:gd name="T12" fmla="*/ 8 w 13"/>
                  <a:gd name="T13" fmla="*/ 12 h 12"/>
                  <a:gd name="T14" fmla="*/ 10 w 13"/>
                  <a:gd name="T15" fmla="*/ 11 h 12"/>
                  <a:gd name="T16" fmla="*/ 11 w 13"/>
                  <a:gd name="T17" fmla="*/ 10 h 12"/>
                  <a:gd name="T18" fmla="*/ 12 w 13"/>
                  <a:gd name="T19" fmla="*/ 9 h 12"/>
                  <a:gd name="T20" fmla="*/ 12 w 13"/>
                  <a:gd name="T21" fmla="*/ 8 h 12"/>
                  <a:gd name="T22" fmla="*/ 13 w 13"/>
                  <a:gd name="T23" fmla="*/ 7 h 12"/>
                  <a:gd name="T24" fmla="*/ 13 w 13"/>
                  <a:gd name="T25" fmla="*/ 5 h 12"/>
                  <a:gd name="T26" fmla="*/ 13 w 13"/>
                  <a:gd name="T27" fmla="*/ 4 h 12"/>
                  <a:gd name="T28" fmla="*/ 12 w 13"/>
                  <a:gd name="T29" fmla="*/ 3 h 12"/>
                  <a:gd name="T30" fmla="*/ 12 w 13"/>
                  <a:gd name="T31" fmla="*/ 1 h 12"/>
                  <a:gd name="T32" fmla="*/ 11 w 13"/>
                  <a:gd name="T33" fmla="*/ 0 h 12"/>
                  <a:gd name="T34" fmla="*/ 0 w 13"/>
                  <a:gd name="T35" fmla="*/ 10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"/>
                  <a:gd name="T55" fmla="*/ 0 h 12"/>
                  <a:gd name="T56" fmla="*/ 13 w 13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" h="12">
                    <a:moveTo>
                      <a:pt x="0" y="10"/>
                    </a:moveTo>
                    <a:lnTo>
                      <a:pt x="1" y="11"/>
                    </a:lnTo>
                    <a:lnTo>
                      <a:pt x="3" y="12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7" y="12"/>
                    </a:lnTo>
                    <a:lnTo>
                      <a:pt x="8" y="12"/>
                    </a:lnTo>
                    <a:lnTo>
                      <a:pt x="10" y="11"/>
                    </a:lnTo>
                    <a:lnTo>
                      <a:pt x="11" y="10"/>
                    </a:lnTo>
                    <a:lnTo>
                      <a:pt x="12" y="9"/>
                    </a:lnTo>
                    <a:lnTo>
                      <a:pt x="12" y="8"/>
                    </a:lnTo>
                    <a:lnTo>
                      <a:pt x="13" y="7"/>
                    </a:lnTo>
                    <a:lnTo>
                      <a:pt x="13" y="5"/>
                    </a:lnTo>
                    <a:lnTo>
                      <a:pt x="13" y="4"/>
                    </a:lnTo>
                    <a:lnTo>
                      <a:pt x="12" y="3"/>
                    </a:lnTo>
                    <a:lnTo>
                      <a:pt x="12" y="1"/>
                    </a:lnTo>
                    <a:lnTo>
                      <a:pt x="1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52675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28" name="Freeform 275"/>
              <p:cNvSpPr>
                <a:spLocks/>
              </p:cNvSpPr>
              <p:nvPr/>
            </p:nvSpPr>
            <p:spPr bwMode="auto">
              <a:xfrm>
                <a:off x="1392" y="8247"/>
                <a:ext cx="33" cy="39"/>
              </a:xfrm>
              <a:custGeom>
                <a:avLst/>
                <a:gdLst>
                  <a:gd name="T0" fmla="*/ 0 w 33"/>
                  <a:gd name="T1" fmla="*/ 11 h 39"/>
                  <a:gd name="T2" fmla="*/ 24 w 33"/>
                  <a:gd name="T3" fmla="*/ 39 h 39"/>
                  <a:gd name="T4" fmla="*/ 33 w 33"/>
                  <a:gd name="T5" fmla="*/ 28 h 39"/>
                  <a:gd name="T6" fmla="*/ 10 w 33"/>
                  <a:gd name="T7" fmla="*/ 0 h 39"/>
                  <a:gd name="T8" fmla="*/ 0 w 33"/>
                  <a:gd name="T9" fmla="*/ 11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39"/>
                  <a:gd name="T17" fmla="*/ 33 w 33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39">
                    <a:moveTo>
                      <a:pt x="0" y="11"/>
                    </a:moveTo>
                    <a:lnTo>
                      <a:pt x="24" y="39"/>
                    </a:lnTo>
                    <a:lnTo>
                      <a:pt x="33" y="28"/>
                    </a:lnTo>
                    <a:lnTo>
                      <a:pt x="10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52675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29" name="Freeform 276"/>
              <p:cNvSpPr>
                <a:spLocks/>
              </p:cNvSpPr>
              <p:nvPr/>
            </p:nvSpPr>
            <p:spPr bwMode="auto">
              <a:xfrm>
                <a:off x="1389" y="8245"/>
                <a:ext cx="13" cy="12"/>
              </a:xfrm>
              <a:custGeom>
                <a:avLst/>
                <a:gdLst>
                  <a:gd name="T0" fmla="*/ 13 w 13"/>
                  <a:gd name="T1" fmla="*/ 2 h 12"/>
                  <a:gd name="T2" fmla="*/ 12 w 13"/>
                  <a:gd name="T3" fmla="*/ 1 h 12"/>
                  <a:gd name="T4" fmla="*/ 10 w 13"/>
                  <a:gd name="T5" fmla="*/ 0 h 12"/>
                  <a:gd name="T6" fmla="*/ 9 w 13"/>
                  <a:gd name="T7" fmla="*/ 0 h 12"/>
                  <a:gd name="T8" fmla="*/ 7 w 13"/>
                  <a:gd name="T9" fmla="*/ 0 h 12"/>
                  <a:gd name="T10" fmla="*/ 6 w 13"/>
                  <a:gd name="T11" fmla="*/ 0 h 12"/>
                  <a:gd name="T12" fmla="*/ 4 w 13"/>
                  <a:gd name="T13" fmla="*/ 1 h 12"/>
                  <a:gd name="T14" fmla="*/ 3 w 13"/>
                  <a:gd name="T15" fmla="*/ 1 h 12"/>
                  <a:gd name="T16" fmla="*/ 2 w 13"/>
                  <a:gd name="T17" fmla="*/ 2 h 12"/>
                  <a:gd name="T18" fmla="*/ 1 w 13"/>
                  <a:gd name="T19" fmla="*/ 3 h 12"/>
                  <a:gd name="T20" fmla="*/ 1 w 13"/>
                  <a:gd name="T21" fmla="*/ 4 h 12"/>
                  <a:gd name="T22" fmla="*/ 0 w 13"/>
                  <a:gd name="T23" fmla="*/ 6 h 12"/>
                  <a:gd name="T24" fmla="*/ 0 w 13"/>
                  <a:gd name="T25" fmla="*/ 7 h 12"/>
                  <a:gd name="T26" fmla="*/ 0 w 13"/>
                  <a:gd name="T27" fmla="*/ 8 h 12"/>
                  <a:gd name="T28" fmla="*/ 0 w 13"/>
                  <a:gd name="T29" fmla="*/ 9 h 12"/>
                  <a:gd name="T30" fmla="*/ 1 w 13"/>
                  <a:gd name="T31" fmla="*/ 11 h 12"/>
                  <a:gd name="T32" fmla="*/ 2 w 13"/>
                  <a:gd name="T33" fmla="*/ 12 h 12"/>
                  <a:gd name="T34" fmla="*/ 13 w 13"/>
                  <a:gd name="T35" fmla="*/ 2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"/>
                  <a:gd name="T55" fmla="*/ 0 h 12"/>
                  <a:gd name="T56" fmla="*/ 13 w 13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" h="12">
                    <a:moveTo>
                      <a:pt x="13" y="2"/>
                    </a:moveTo>
                    <a:lnTo>
                      <a:pt x="12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1" y="11"/>
                    </a:lnTo>
                    <a:lnTo>
                      <a:pt x="2" y="12"/>
                    </a:ln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252675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30" name="Freeform 277"/>
              <p:cNvSpPr>
                <a:spLocks/>
              </p:cNvSpPr>
              <p:nvPr/>
            </p:nvSpPr>
            <p:spPr bwMode="auto">
              <a:xfrm>
                <a:off x="1378" y="8263"/>
                <a:ext cx="36" cy="39"/>
              </a:xfrm>
              <a:custGeom>
                <a:avLst/>
                <a:gdLst>
                  <a:gd name="T0" fmla="*/ 9 w 36"/>
                  <a:gd name="T1" fmla="*/ 39 h 39"/>
                  <a:gd name="T2" fmla="*/ 36 w 36"/>
                  <a:gd name="T3" fmla="*/ 10 h 39"/>
                  <a:gd name="T4" fmla="*/ 27 w 36"/>
                  <a:gd name="T5" fmla="*/ 0 h 39"/>
                  <a:gd name="T6" fmla="*/ 0 w 36"/>
                  <a:gd name="T7" fmla="*/ 29 h 39"/>
                  <a:gd name="T8" fmla="*/ 9 w 36"/>
                  <a:gd name="T9" fmla="*/ 3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39"/>
                  <a:gd name="T17" fmla="*/ 36 w 36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39">
                    <a:moveTo>
                      <a:pt x="9" y="39"/>
                    </a:moveTo>
                    <a:lnTo>
                      <a:pt x="36" y="10"/>
                    </a:lnTo>
                    <a:lnTo>
                      <a:pt x="27" y="0"/>
                    </a:lnTo>
                    <a:lnTo>
                      <a:pt x="0" y="29"/>
                    </a:lnTo>
                    <a:lnTo>
                      <a:pt x="9" y="39"/>
                    </a:lnTo>
                    <a:close/>
                  </a:path>
                </a:pathLst>
              </a:custGeom>
              <a:solidFill>
                <a:srgbClr val="252675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7501" name="Rectangle 278"/>
            <p:cNvSpPr>
              <a:spLocks noChangeArrowheads="1"/>
            </p:cNvSpPr>
            <p:nvPr/>
          </p:nvSpPr>
          <p:spPr bwMode="auto">
            <a:xfrm>
              <a:off x="672" y="8421"/>
              <a:ext cx="25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en-US" altLang="ko-KR" sz="900">
                  <a:solidFill>
                    <a:srgbClr val="000000"/>
                  </a:solidFill>
                </a:rPr>
                <a:t> </a:t>
              </a:r>
              <a:r>
                <a:rPr kumimoji="0" lang="ko-KR" altLang="en-US" sz="900">
                  <a:solidFill>
                    <a:srgbClr val="000000"/>
                  </a:solidFill>
                </a:rPr>
                <a:t>중계기</a:t>
              </a:r>
              <a:endParaRPr kumimoji="0" lang="ko-KR" altLang="en-US" sz="1600"/>
            </a:p>
          </p:txBody>
        </p:sp>
        <p:grpSp>
          <p:nvGrpSpPr>
            <p:cNvPr id="25" name="Group 279"/>
            <p:cNvGrpSpPr>
              <a:grpSpLocks/>
            </p:cNvGrpSpPr>
            <p:nvPr/>
          </p:nvGrpSpPr>
          <p:grpSpPr bwMode="auto">
            <a:xfrm>
              <a:off x="704" y="8239"/>
              <a:ext cx="250" cy="190"/>
              <a:chOff x="704" y="8239"/>
              <a:chExt cx="250" cy="190"/>
            </a:xfrm>
          </p:grpSpPr>
          <p:sp>
            <p:nvSpPr>
              <p:cNvPr id="17506" name="Freeform 280"/>
              <p:cNvSpPr>
                <a:spLocks/>
              </p:cNvSpPr>
              <p:nvPr/>
            </p:nvSpPr>
            <p:spPr bwMode="auto">
              <a:xfrm>
                <a:off x="711" y="8239"/>
                <a:ext cx="236" cy="176"/>
              </a:xfrm>
              <a:custGeom>
                <a:avLst/>
                <a:gdLst>
                  <a:gd name="T0" fmla="*/ 236 w 236"/>
                  <a:gd name="T1" fmla="*/ 153 h 176"/>
                  <a:gd name="T2" fmla="*/ 235 w 236"/>
                  <a:gd name="T3" fmla="*/ 158 h 176"/>
                  <a:gd name="T4" fmla="*/ 234 w 236"/>
                  <a:gd name="T5" fmla="*/ 163 h 176"/>
                  <a:gd name="T6" fmla="*/ 232 w 236"/>
                  <a:gd name="T7" fmla="*/ 167 h 176"/>
                  <a:gd name="T8" fmla="*/ 229 w 236"/>
                  <a:gd name="T9" fmla="*/ 170 h 176"/>
                  <a:gd name="T10" fmla="*/ 227 w 236"/>
                  <a:gd name="T11" fmla="*/ 173 h 176"/>
                  <a:gd name="T12" fmla="*/ 224 w 236"/>
                  <a:gd name="T13" fmla="*/ 175 h 176"/>
                  <a:gd name="T14" fmla="*/ 221 w 236"/>
                  <a:gd name="T15" fmla="*/ 176 h 176"/>
                  <a:gd name="T16" fmla="*/ 15 w 236"/>
                  <a:gd name="T17" fmla="*/ 176 h 176"/>
                  <a:gd name="T18" fmla="*/ 12 w 236"/>
                  <a:gd name="T19" fmla="*/ 176 h 176"/>
                  <a:gd name="T20" fmla="*/ 9 w 236"/>
                  <a:gd name="T21" fmla="*/ 174 h 176"/>
                  <a:gd name="T22" fmla="*/ 7 w 236"/>
                  <a:gd name="T23" fmla="*/ 172 h 176"/>
                  <a:gd name="T24" fmla="*/ 5 w 236"/>
                  <a:gd name="T25" fmla="*/ 169 h 176"/>
                  <a:gd name="T26" fmla="*/ 3 w 236"/>
                  <a:gd name="T27" fmla="*/ 165 h 176"/>
                  <a:gd name="T28" fmla="*/ 1 w 236"/>
                  <a:gd name="T29" fmla="*/ 161 h 176"/>
                  <a:gd name="T30" fmla="*/ 0 w 236"/>
                  <a:gd name="T31" fmla="*/ 156 h 176"/>
                  <a:gd name="T32" fmla="*/ 0 w 236"/>
                  <a:gd name="T33" fmla="*/ 150 h 176"/>
                  <a:gd name="T34" fmla="*/ 0 w 236"/>
                  <a:gd name="T35" fmla="*/ 23 h 176"/>
                  <a:gd name="T36" fmla="*/ 1 w 236"/>
                  <a:gd name="T37" fmla="*/ 18 h 176"/>
                  <a:gd name="T38" fmla="*/ 2 w 236"/>
                  <a:gd name="T39" fmla="*/ 13 h 176"/>
                  <a:gd name="T40" fmla="*/ 3 w 236"/>
                  <a:gd name="T41" fmla="*/ 9 h 176"/>
                  <a:gd name="T42" fmla="*/ 6 w 236"/>
                  <a:gd name="T43" fmla="*/ 6 h 176"/>
                  <a:gd name="T44" fmla="*/ 8 w 236"/>
                  <a:gd name="T45" fmla="*/ 3 h 176"/>
                  <a:gd name="T46" fmla="*/ 11 w 236"/>
                  <a:gd name="T47" fmla="*/ 1 h 176"/>
                  <a:gd name="T48" fmla="*/ 14 w 236"/>
                  <a:gd name="T49" fmla="*/ 0 h 176"/>
                  <a:gd name="T50" fmla="*/ 220 w 236"/>
                  <a:gd name="T51" fmla="*/ 0 h 176"/>
                  <a:gd name="T52" fmla="*/ 223 w 236"/>
                  <a:gd name="T53" fmla="*/ 0 h 176"/>
                  <a:gd name="T54" fmla="*/ 226 w 236"/>
                  <a:gd name="T55" fmla="*/ 2 h 176"/>
                  <a:gd name="T56" fmla="*/ 228 w 236"/>
                  <a:gd name="T57" fmla="*/ 4 h 176"/>
                  <a:gd name="T58" fmla="*/ 231 w 236"/>
                  <a:gd name="T59" fmla="*/ 7 h 176"/>
                  <a:gd name="T60" fmla="*/ 232 w 236"/>
                  <a:gd name="T61" fmla="*/ 11 h 176"/>
                  <a:gd name="T62" fmla="*/ 235 w 236"/>
                  <a:gd name="T63" fmla="*/ 16 h 176"/>
                  <a:gd name="T64" fmla="*/ 236 w 236"/>
                  <a:gd name="T65" fmla="*/ 20 h 176"/>
                  <a:gd name="T66" fmla="*/ 236 w 236"/>
                  <a:gd name="T67" fmla="*/ 25 h 1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36"/>
                  <a:gd name="T103" fmla="*/ 0 h 176"/>
                  <a:gd name="T104" fmla="*/ 236 w 236"/>
                  <a:gd name="T105" fmla="*/ 176 h 17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36" h="176">
                    <a:moveTo>
                      <a:pt x="236" y="150"/>
                    </a:moveTo>
                    <a:lnTo>
                      <a:pt x="236" y="153"/>
                    </a:lnTo>
                    <a:lnTo>
                      <a:pt x="236" y="156"/>
                    </a:lnTo>
                    <a:lnTo>
                      <a:pt x="235" y="158"/>
                    </a:lnTo>
                    <a:lnTo>
                      <a:pt x="235" y="161"/>
                    </a:lnTo>
                    <a:lnTo>
                      <a:pt x="234" y="163"/>
                    </a:lnTo>
                    <a:lnTo>
                      <a:pt x="232" y="165"/>
                    </a:lnTo>
                    <a:lnTo>
                      <a:pt x="232" y="167"/>
                    </a:lnTo>
                    <a:lnTo>
                      <a:pt x="231" y="169"/>
                    </a:lnTo>
                    <a:lnTo>
                      <a:pt x="229" y="170"/>
                    </a:lnTo>
                    <a:lnTo>
                      <a:pt x="228" y="172"/>
                    </a:lnTo>
                    <a:lnTo>
                      <a:pt x="227" y="173"/>
                    </a:lnTo>
                    <a:lnTo>
                      <a:pt x="226" y="174"/>
                    </a:lnTo>
                    <a:lnTo>
                      <a:pt x="224" y="175"/>
                    </a:lnTo>
                    <a:lnTo>
                      <a:pt x="223" y="176"/>
                    </a:lnTo>
                    <a:lnTo>
                      <a:pt x="221" y="176"/>
                    </a:lnTo>
                    <a:lnTo>
                      <a:pt x="220" y="176"/>
                    </a:lnTo>
                    <a:lnTo>
                      <a:pt x="15" y="176"/>
                    </a:lnTo>
                    <a:lnTo>
                      <a:pt x="14" y="176"/>
                    </a:lnTo>
                    <a:lnTo>
                      <a:pt x="12" y="176"/>
                    </a:lnTo>
                    <a:lnTo>
                      <a:pt x="11" y="175"/>
                    </a:lnTo>
                    <a:lnTo>
                      <a:pt x="9" y="174"/>
                    </a:lnTo>
                    <a:lnTo>
                      <a:pt x="8" y="173"/>
                    </a:lnTo>
                    <a:lnTo>
                      <a:pt x="7" y="172"/>
                    </a:lnTo>
                    <a:lnTo>
                      <a:pt x="6" y="170"/>
                    </a:lnTo>
                    <a:lnTo>
                      <a:pt x="5" y="169"/>
                    </a:lnTo>
                    <a:lnTo>
                      <a:pt x="3" y="167"/>
                    </a:lnTo>
                    <a:lnTo>
                      <a:pt x="3" y="165"/>
                    </a:lnTo>
                    <a:lnTo>
                      <a:pt x="2" y="163"/>
                    </a:lnTo>
                    <a:lnTo>
                      <a:pt x="1" y="161"/>
                    </a:lnTo>
                    <a:lnTo>
                      <a:pt x="1" y="158"/>
                    </a:lnTo>
                    <a:lnTo>
                      <a:pt x="0" y="156"/>
                    </a:lnTo>
                    <a:lnTo>
                      <a:pt x="0" y="153"/>
                    </a:lnTo>
                    <a:lnTo>
                      <a:pt x="0" y="150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20"/>
                    </a:lnTo>
                    <a:lnTo>
                      <a:pt x="1" y="18"/>
                    </a:lnTo>
                    <a:lnTo>
                      <a:pt x="1" y="16"/>
                    </a:lnTo>
                    <a:lnTo>
                      <a:pt x="2" y="13"/>
                    </a:lnTo>
                    <a:lnTo>
                      <a:pt x="3" y="11"/>
                    </a:lnTo>
                    <a:lnTo>
                      <a:pt x="3" y="9"/>
                    </a:lnTo>
                    <a:lnTo>
                      <a:pt x="5" y="7"/>
                    </a:lnTo>
                    <a:lnTo>
                      <a:pt x="6" y="6"/>
                    </a:lnTo>
                    <a:lnTo>
                      <a:pt x="7" y="4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11" y="1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5" y="0"/>
                    </a:lnTo>
                    <a:lnTo>
                      <a:pt x="220" y="0"/>
                    </a:lnTo>
                    <a:lnTo>
                      <a:pt x="221" y="0"/>
                    </a:lnTo>
                    <a:lnTo>
                      <a:pt x="223" y="0"/>
                    </a:lnTo>
                    <a:lnTo>
                      <a:pt x="224" y="1"/>
                    </a:lnTo>
                    <a:lnTo>
                      <a:pt x="226" y="2"/>
                    </a:lnTo>
                    <a:lnTo>
                      <a:pt x="227" y="3"/>
                    </a:lnTo>
                    <a:lnTo>
                      <a:pt x="228" y="4"/>
                    </a:lnTo>
                    <a:lnTo>
                      <a:pt x="229" y="6"/>
                    </a:lnTo>
                    <a:lnTo>
                      <a:pt x="231" y="7"/>
                    </a:lnTo>
                    <a:lnTo>
                      <a:pt x="232" y="9"/>
                    </a:lnTo>
                    <a:lnTo>
                      <a:pt x="232" y="11"/>
                    </a:lnTo>
                    <a:lnTo>
                      <a:pt x="234" y="13"/>
                    </a:lnTo>
                    <a:lnTo>
                      <a:pt x="235" y="16"/>
                    </a:lnTo>
                    <a:lnTo>
                      <a:pt x="235" y="18"/>
                    </a:lnTo>
                    <a:lnTo>
                      <a:pt x="236" y="20"/>
                    </a:lnTo>
                    <a:lnTo>
                      <a:pt x="236" y="23"/>
                    </a:lnTo>
                    <a:lnTo>
                      <a:pt x="236" y="25"/>
                    </a:lnTo>
                    <a:lnTo>
                      <a:pt x="236" y="150"/>
                    </a:lnTo>
                    <a:close/>
                  </a:path>
                </a:pathLst>
              </a:custGeom>
              <a:solidFill>
                <a:srgbClr val="FFFEE6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07" name="Freeform 281"/>
              <p:cNvSpPr>
                <a:spLocks/>
              </p:cNvSpPr>
              <p:nvPr/>
            </p:nvSpPr>
            <p:spPr bwMode="auto">
              <a:xfrm>
                <a:off x="704" y="8239"/>
                <a:ext cx="250" cy="190"/>
              </a:xfrm>
              <a:custGeom>
                <a:avLst/>
                <a:gdLst>
                  <a:gd name="T0" fmla="*/ 236 w 250"/>
                  <a:gd name="T1" fmla="*/ 160 h 190"/>
                  <a:gd name="T2" fmla="*/ 242 w 250"/>
                  <a:gd name="T3" fmla="*/ 168 h 190"/>
                  <a:gd name="T4" fmla="*/ 232 w 250"/>
                  <a:gd name="T5" fmla="*/ 172 h 190"/>
                  <a:gd name="T6" fmla="*/ 238 w 250"/>
                  <a:gd name="T7" fmla="*/ 176 h 190"/>
                  <a:gd name="T8" fmla="*/ 229 w 250"/>
                  <a:gd name="T9" fmla="*/ 176 h 190"/>
                  <a:gd name="T10" fmla="*/ 230 w 250"/>
                  <a:gd name="T11" fmla="*/ 175 h 190"/>
                  <a:gd name="T12" fmla="*/ 227 w 250"/>
                  <a:gd name="T13" fmla="*/ 177 h 190"/>
                  <a:gd name="T14" fmla="*/ 19 w 250"/>
                  <a:gd name="T15" fmla="*/ 176 h 190"/>
                  <a:gd name="T16" fmla="*/ 19 w 250"/>
                  <a:gd name="T17" fmla="*/ 175 h 190"/>
                  <a:gd name="T18" fmla="*/ 20 w 250"/>
                  <a:gd name="T19" fmla="*/ 176 h 190"/>
                  <a:gd name="T20" fmla="*/ 10 w 250"/>
                  <a:gd name="T21" fmla="*/ 174 h 190"/>
                  <a:gd name="T22" fmla="*/ 17 w 250"/>
                  <a:gd name="T23" fmla="*/ 172 h 190"/>
                  <a:gd name="T24" fmla="*/ 15 w 250"/>
                  <a:gd name="T25" fmla="*/ 168 h 190"/>
                  <a:gd name="T26" fmla="*/ 7 w 250"/>
                  <a:gd name="T27" fmla="*/ 163 h 190"/>
                  <a:gd name="T28" fmla="*/ 14 w 250"/>
                  <a:gd name="T29" fmla="*/ 27 h 190"/>
                  <a:gd name="T30" fmla="*/ 15 w 250"/>
                  <a:gd name="T31" fmla="*/ 25 h 190"/>
                  <a:gd name="T32" fmla="*/ 15 w 250"/>
                  <a:gd name="T33" fmla="*/ 23 h 190"/>
                  <a:gd name="T34" fmla="*/ 15 w 250"/>
                  <a:gd name="T35" fmla="*/ 21 h 190"/>
                  <a:gd name="T36" fmla="*/ 19 w 250"/>
                  <a:gd name="T37" fmla="*/ 16 h 190"/>
                  <a:gd name="T38" fmla="*/ 16 w 250"/>
                  <a:gd name="T39" fmla="*/ 9 h 190"/>
                  <a:gd name="T40" fmla="*/ 19 w 250"/>
                  <a:gd name="T41" fmla="*/ 14 h 190"/>
                  <a:gd name="T42" fmla="*/ 228 w 250"/>
                  <a:gd name="T43" fmla="*/ 14 h 190"/>
                  <a:gd name="T44" fmla="*/ 228 w 250"/>
                  <a:gd name="T45" fmla="*/ 14 h 190"/>
                  <a:gd name="T46" fmla="*/ 235 w 250"/>
                  <a:gd name="T47" fmla="*/ 11 h 190"/>
                  <a:gd name="T48" fmla="*/ 238 w 250"/>
                  <a:gd name="T49" fmla="*/ 14 h 190"/>
                  <a:gd name="T50" fmla="*/ 232 w 250"/>
                  <a:gd name="T51" fmla="*/ 18 h 190"/>
                  <a:gd name="T52" fmla="*/ 234 w 250"/>
                  <a:gd name="T53" fmla="*/ 22 h 190"/>
                  <a:gd name="T54" fmla="*/ 235 w 250"/>
                  <a:gd name="T55" fmla="*/ 28 h 190"/>
                  <a:gd name="T56" fmla="*/ 235 w 250"/>
                  <a:gd name="T57" fmla="*/ 32 h 190"/>
                  <a:gd name="T58" fmla="*/ 250 w 250"/>
                  <a:gd name="T59" fmla="*/ 27 h 190"/>
                  <a:gd name="T60" fmla="*/ 249 w 250"/>
                  <a:gd name="T61" fmla="*/ 23 h 190"/>
                  <a:gd name="T62" fmla="*/ 239 w 250"/>
                  <a:gd name="T63" fmla="*/ 18 h 190"/>
                  <a:gd name="T64" fmla="*/ 245 w 250"/>
                  <a:gd name="T65" fmla="*/ 11 h 190"/>
                  <a:gd name="T66" fmla="*/ 243 w 250"/>
                  <a:gd name="T67" fmla="*/ 10 h 190"/>
                  <a:gd name="T68" fmla="*/ 236 w 250"/>
                  <a:gd name="T69" fmla="*/ 3 h 190"/>
                  <a:gd name="T70" fmla="*/ 230 w 250"/>
                  <a:gd name="T71" fmla="*/ 0 h 190"/>
                  <a:gd name="T72" fmla="*/ 19 w 250"/>
                  <a:gd name="T73" fmla="*/ 0 h 190"/>
                  <a:gd name="T74" fmla="*/ 13 w 250"/>
                  <a:gd name="T75" fmla="*/ 3 h 190"/>
                  <a:gd name="T76" fmla="*/ 7 w 250"/>
                  <a:gd name="T77" fmla="*/ 10 h 190"/>
                  <a:gd name="T78" fmla="*/ 4 w 250"/>
                  <a:gd name="T79" fmla="*/ 13 h 190"/>
                  <a:gd name="T80" fmla="*/ 3 w 250"/>
                  <a:gd name="T81" fmla="*/ 17 h 190"/>
                  <a:gd name="T82" fmla="*/ 8 w 250"/>
                  <a:gd name="T83" fmla="*/ 25 h 190"/>
                  <a:gd name="T84" fmla="*/ 0 w 250"/>
                  <a:gd name="T85" fmla="*/ 30 h 190"/>
                  <a:gd name="T86" fmla="*/ 1 w 250"/>
                  <a:gd name="T87" fmla="*/ 166 h 190"/>
                  <a:gd name="T88" fmla="*/ 1 w 250"/>
                  <a:gd name="T89" fmla="*/ 168 h 190"/>
                  <a:gd name="T90" fmla="*/ 3 w 250"/>
                  <a:gd name="T91" fmla="*/ 172 h 190"/>
                  <a:gd name="T92" fmla="*/ 7 w 250"/>
                  <a:gd name="T93" fmla="*/ 181 h 190"/>
                  <a:gd name="T94" fmla="*/ 9 w 250"/>
                  <a:gd name="T95" fmla="*/ 184 h 190"/>
                  <a:gd name="T96" fmla="*/ 13 w 250"/>
                  <a:gd name="T97" fmla="*/ 187 h 190"/>
                  <a:gd name="T98" fmla="*/ 227 w 250"/>
                  <a:gd name="T99" fmla="*/ 190 h 190"/>
                  <a:gd name="T100" fmla="*/ 236 w 250"/>
                  <a:gd name="T101" fmla="*/ 187 h 190"/>
                  <a:gd name="T102" fmla="*/ 241 w 250"/>
                  <a:gd name="T103" fmla="*/ 184 h 190"/>
                  <a:gd name="T104" fmla="*/ 239 w 250"/>
                  <a:gd name="T105" fmla="*/ 183 h 190"/>
                  <a:gd name="T106" fmla="*/ 247 w 250"/>
                  <a:gd name="T107" fmla="*/ 174 h 190"/>
                  <a:gd name="T108" fmla="*/ 248 w 250"/>
                  <a:gd name="T109" fmla="*/ 171 h 190"/>
                  <a:gd name="T110" fmla="*/ 248 w 250"/>
                  <a:gd name="T111" fmla="*/ 168 h 190"/>
                  <a:gd name="T112" fmla="*/ 250 w 250"/>
                  <a:gd name="T113" fmla="*/ 157 h 19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50"/>
                  <a:gd name="T172" fmla="*/ 0 h 190"/>
                  <a:gd name="T173" fmla="*/ 250 w 250"/>
                  <a:gd name="T174" fmla="*/ 190 h 19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50" h="190">
                    <a:moveTo>
                      <a:pt x="250" y="157"/>
                    </a:moveTo>
                    <a:lnTo>
                      <a:pt x="235" y="157"/>
                    </a:lnTo>
                    <a:lnTo>
                      <a:pt x="235" y="160"/>
                    </a:lnTo>
                    <a:lnTo>
                      <a:pt x="235" y="163"/>
                    </a:lnTo>
                    <a:lnTo>
                      <a:pt x="243" y="163"/>
                    </a:lnTo>
                    <a:lnTo>
                      <a:pt x="236" y="160"/>
                    </a:lnTo>
                    <a:lnTo>
                      <a:pt x="235" y="162"/>
                    </a:lnTo>
                    <a:lnTo>
                      <a:pt x="234" y="165"/>
                    </a:lnTo>
                    <a:lnTo>
                      <a:pt x="234" y="168"/>
                    </a:lnTo>
                    <a:lnTo>
                      <a:pt x="242" y="168"/>
                    </a:lnTo>
                    <a:lnTo>
                      <a:pt x="235" y="165"/>
                    </a:lnTo>
                    <a:lnTo>
                      <a:pt x="234" y="167"/>
                    </a:lnTo>
                    <a:lnTo>
                      <a:pt x="233" y="169"/>
                    </a:lnTo>
                    <a:lnTo>
                      <a:pt x="232" y="172"/>
                    </a:lnTo>
                    <a:lnTo>
                      <a:pt x="232" y="174"/>
                    </a:lnTo>
                    <a:lnTo>
                      <a:pt x="239" y="174"/>
                    </a:lnTo>
                    <a:lnTo>
                      <a:pt x="233" y="171"/>
                    </a:lnTo>
                    <a:lnTo>
                      <a:pt x="232" y="173"/>
                    </a:lnTo>
                    <a:lnTo>
                      <a:pt x="238" y="176"/>
                    </a:lnTo>
                    <a:lnTo>
                      <a:pt x="233" y="171"/>
                    </a:lnTo>
                    <a:lnTo>
                      <a:pt x="235" y="170"/>
                    </a:lnTo>
                    <a:lnTo>
                      <a:pt x="233" y="171"/>
                    </a:lnTo>
                    <a:lnTo>
                      <a:pt x="231" y="172"/>
                    </a:lnTo>
                    <a:lnTo>
                      <a:pt x="230" y="174"/>
                    </a:lnTo>
                    <a:lnTo>
                      <a:pt x="229" y="176"/>
                    </a:lnTo>
                    <a:lnTo>
                      <a:pt x="235" y="179"/>
                    </a:lnTo>
                    <a:lnTo>
                      <a:pt x="230" y="174"/>
                    </a:lnTo>
                    <a:lnTo>
                      <a:pt x="229" y="175"/>
                    </a:lnTo>
                    <a:lnTo>
                      <a:pt x="228" y="176"/>
                    </a:lnTo>
                    <a:lnTo>
                      <a:pt x="233" y="181"/>
                    </a:lnTo>
                    <a:lnTo>
                      <a:pt x="230" y="175"/>
                    </a:lnTo>
                    <a:lnTo>
                      <a:pt x="228" y="176"/>
                    </a:lnTo>
                    <a:lnTo>
                      <a:pt x="226" y="177"/>
                    </a:lnTo>
                    <a:lnTo>
                      <a:pt x="225" y="178"/>
                    </a:lnTo>
                    <a:lnTo>
                      <a:pt x="230" y="183"/>
                    </a:lnTo>
                    <a:lnTo>
                      <a:pt x="230" y="176"/>
                    </a:lnTo>
                    <a:lnTo>
                      <a:pt x="227" y="177"/>
                    </a:lnTo>
                    <a:lnTo>
                      <a:pt x="230" y="176"/>
                    </a:lnTo>
                    <a:lnTo>
                      <a:pt x="228" y="176"/>
                    </a:lnTo>
                    <a:lnTo>
                      <a:pt x="227" y="176"/>
                    </a:lnTo>
                    <a:lnTo>
                      <a:pt x="22" y="176"/>
                    </a:lnTo>
                    <a:lnTo>
                      <a:pt x="21" y="176"/>
                    </a:lnTo>
                    <a:lnTo>
                      <a:pt x="19" y="176"/>
                    </a:lnTo>
                    <a:lnTo>
                      <a:pt x="19" y="183"/>
                    </a:lnTo>
                    <a:lnTo>
                      <a:pt x="22" y="177"/>
                    </a:lnTo>
                    <a:lnTo>
                      <a:pt x="24" y="178"/>
                    </a:lnTo>
                    <a:lnTo>
                      <a:pt x="23" y="177"/>
                    </a:lnTo>
                    <a:lnTo>
                      <a:pt x="21" y="176"/>
                    </a:lnTo>
                    <a:lnTo>
                      <a:pt x="19" y="175"/>
                    </a:lnTo>
                    <a:lnTo>
                      <a:pt x="16" y="181"/>
                    </a:lnTo>
                    <a:lnTo>
                      <a:pt x="21" y="176"/>
                    </a:lnTo>
                    <a:lnTo>
                      <a:pt x="20" y="175"/>
                    </a:lnTo>
                    <a:lnTo>
                      <a:pt x="19" y="174"/>
                    </a:lnTo>
                    <a:lnTo>
                      <a:pt x="14" y="179"/>
                    </a:lnTo>
                    <a:lnTo>
                      <a:pt x="20" y="176"/>
                    </a:lnTo>
                    <a:lnTo>
                      <a:pt x="19" y="174"/>
                    </a:lnTo>
                    <a:lnTo>
                      <a:pt x="18" y="172"/>
                    </a:lnTo>
                    <a:lnTo>
                      <a:pt x="17" y="171"/>
                    </a:lnTo>
                    <a:lnTo>
                      <a:pt x="15" y="169"/>
                    </a:lnTo>
                    <a:lnTo>
                      <a:pt x="10" y="174"/>
                    </a:lnTo>
                    <a:lnTo>
                      <a:pt x="17" y="174"/>
                    </a:lnTo>
                    <a:lnTo>
                      <a:pt x="16" y="171"/>
                    </a:lnTo>
                    <a:lnTo>
                      <a:pt x="15" y="169"/>
                    </a:lnTo>
                    <a:lnTo>
                      <a:pt x="17" y="174"/>
                    </a:lnTo>
                    <a:lnTo>
                      <a:pt x="17" y="172"/>
                    </a:lnTo>
                    <a:lnTo>
                      <a:pt x="16" y="169"/>
                    </a:lnTo>
                    <a:lnTo>
                      <a:pt x="15" y="167"/>
                    </a:lnTo>
                    <a:lnTo>
                      <a:pt x="14" y="165"/>
                    </a:lnTo>
                    <a:lnTo>
                      <a:pt x="8" y="168"/>
                    </a:lnTo>
                    <a:lnTo>
                      <a:pt x="15" y="168"/>
                    </a:lnTo>
                    <a:lnTo>
                      <a:pt x="15" y="165"/>
                    </a:lnTo>
                    <a:lnTo>
                      <a:pt x="14" y="162"/>
                    </a:lnTo>
                    <a:lnTo>
                      <a:pt x="13" y="160"/>
                    </a:lnTo>
                    <a:lnTo>
                      <a:pt x="7" y="163"/>
                    </a:lnTo>
                    <a:lnTo>
                      <a:pt x="14" y="163"/>
                    </a:lnTo>
                    <a:lnTo>
                      <a:pt x="14" y="160"/>
                    </a:lnTo>
                    <a:lnTo>
                      <a:pt x="14" y="157"/>
                    </a:lnTo>
                    <a:lnTo>
                      <a:pt x="14" y="32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7" y="27"/>
                    </a:lnTo>
                    <a:lnTo>
                      <a:pt x="13" y="30"/>
                    </a:lnTo>
                    <a:lnTo>
                      <a:pt x="14" y="28"/>
                    </a:lnTo>
                    <a:lnTo>
                      <a:pt x="15" y="25"/>
                    </a:lnTo>
                    <a:lnTo>
                      <a:pt x="15" y="23"/>
                    </a:lnTo>
                    <a:lnTo>
                      <a:pt x="8" y="23"/>
                    </a:lnTo>
                    <a:lnTo>
                      <a:pt x="15" y="25"/>
                    </a:lnTo>
                    <a:lnTo>
                      <a:pt x="16" y="22"/>
                    </a:lnTo>
                    <a:lnTo>
                      <a:pt x="9" y="20"/>
                    </a:lnTo>
                    <a:lnTo>
                      <a:pt x="15" y="23"/>
                    </a:lnTo>
                    <a:lnTo>
                      <a:pt x="16" y="21"/>
                    </a:lnTo>
                    <a:lnTo>
                      <a:pt x="17" y="18"/>
                    </a:lnTo>
                    <a:lnTo>
                      <a:pt x="17" y="16"/>
                    </a:lnTo>
                    <a:lnTo>
                      <a:pt x="10" y="16"/>
                    </a:lnTo>
                    <a:lnTo>
                      <a:pt x="15" y="21"/>
                    </a:lnTo>
                    <a:lnTo>
                      <a:pt x="16" y="19"/>
                    </a:lnTo>
                    <a:lnTo>
                      <a:pt x="15" y="21"/>
                    </a:lnTo>
                    <a:lnTo>
                      <a:pt x="17" y="19"/>
                    </a:lnTo>
                    <a:lnTo>
                      <a:pt x="18" y="18"/>
                    </a:lnTo>
                    <a:lnTo>
                      <a:pt x="19" y="16"/>
                    </a:lnTo>
                    <a:lnTo>
                      <a:pt x="20" y="14"/>
                    </a:lnTo>
                    <a:lnTo>
                      <a:pt x="14" y="11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1" y="14"/>
                    </a:lnTo>
                    <a:lnTo>
                      <a:pt x="16" y="9"/>
                    </a:lnTo>
                    <a:lnTo>
                      <a:pt x="19" y="15"/>
                    </a:lnTo>
                    <a:lnTo>
                      <a:pt x="21" y="14"/>
                    </a:lnTo>
                    <a:lnTo>
                      <a:pt x="23" y="13"/>
                    </a:lnTo>
                    <a:lnTo>
                      <a:pt x="24" y="12"/>
                    </a:lnTo>
                    <a:lnTo>
                      <a:pt x="19" y="7"/>
                    </a:lnTo>
                    <a:lnTo>
                      <a:pt x="19" y="14"/>
                    </a:lnTo>
                    <a:lnTo>
                      <a:pt x="22" y="13"/>
                    </a:lnTo>
                    <a:lnTo>
                      <a:pt x="19" y="14"/>
                    </a:lnTo>
                    <a:lnTo>
                      <a:pt x="21" y="14"/>
                    </a:lnTo>
                    <a:lnTo>
                      <a:pt x="22" y="14"/>
                    </a:lnTo>
                    <a:lnTo>
                      <a:pt x="227" y="14"/>
                    </a:lnTo>
                    <a:lnTo>
                      <a:pt x="228" y="14"/>
                    </a:lnTo>
                    <a:lnTo>
                      <a:pt x="230" y="14"/>
                    </a:lnTo>
                    <a:lnTo>
                      <a:pt x="230" y="7"/>
                    </a:lnTo>
                    <a:lnTo>
                      <a:pt x="227" y="13"/>
                    </a:lnTo>
                    <a:lnTo>
                      <a:pt x="225" y="12"/>
                    </a:lnTo>
                    <a:lnTo>
                      <a:pt x="226" y="13"/>
                    </a:lnTo>
                    <a:lnTo>
                      <a:pt x="228" y="14"/>
                    </a:lnTo>
                    <a:lnTo>
                      <a:pt x="230" y="15"/>
                    </a:lnTo>
                    <a:lnTo>
                      <a:pt x="233" y="9"/>
                    </a:lnTo>
                    <a:lnTo>
                      <a:pt x="228" y="14"/>
                    </a:lnTo>
                    <a:lnTo>
                      <a:pt x="229" y="15"/>
                    </a:lnTo>
                    <a:lnTo>
                      <a:pt x="230" y="16"/>
                    </a:lnTo>
                    <a:lnTo>
                      <a:pt x="235" y="11"/>
                    </a:lnTo>
                    <a:lnTo>
                      <a:pt x="229" y="14"/>
                    </a:lnTo>
                    <a:lnTo>
                      <a:pt x="230" y="16"/>
                    </a:lnTo>
                    <a:lnTo>
                      <a:pt x="231" y="18"/>
                    </a:lnTo>
                    <a:lnTo>
                      <a:pt x="233" y="19"/>
                    </a:lnTo>
                    <a:lnTo>
                      <a:pt x="235" y="20"/>
                    </a:lnTo>
                    <a:lnTo>
                      <a:pt x="238" y="14"/>
                    </a:lnTo>
                    <a:lnTo>
                      <a:pt x="233" y="19"/>
                    </a:lnTo>
                    <a:lnTo>
                      <a:pt x="232" y="17"/>
                    </a:lnTo>
                    <a:lnTo>
                      <a:pt x="233" y="19"/>
                    </a:lnTo>
                    <a:lnTo>
                      <a:pt x="239" y="16"/>
                    </a:lnTo>
                    <a:lnTo>
                      <a:pt x="232" y="16"/>
                    </a:lnTo>
                    <a:lnTo>
                      <a:pt x="232" y="18"/>
                    </a:lnTo>
                    <a:lnTo>
                      <a:pt x="233" y="21"/>
                    </a:lnTo>
                    <a:lnTo>
                      <a:pt x="234" y="23"/>
                    </a:lnTo>
                    <a:lnTo>
                      <a:pt x="241" y="20"/>
                    </a:lnTo>
                    <a:lnTo>
                      <a:pt x="234" y="22"/>
                    </a:lnTo>
                    <a:lnTo>
                      <a:pt x="235" y="25"/>
                    </a:lnTo>
                    <a:lnTo>
                      <a:pt x="242" y="23"/>
                    </a:lnTo>
                    <a:lnTo>
                      <a:pt x="234" y="23"/>
                    </a:lnTo>
                    <a:lnTo>
                      <a:pt x="234" y="25"/>
                    </a:lnTo>
                    <a:lnTo>
                      <a:pt x="235" y="28"/>
                    </a:lnTo>
                    <a:lnTo>
                      <a:pt x="236" y="30"/>
                    </a:lnTo>
                    <a:lnTo>
                      <a:pt x="243" y="27"/>
                    </a:lnTo>
                    <a:lnTo>
                      <a:pt x="235" y="27"/>
                    </a:lnTo>
                    <a:lnTo>
                      <a:pt x="235" y="30"/>
                    </a:lnTo>
                    <a:lnTo>
                      <a:pt x="235" y="32"/>
                    </a:lnTo>
                    <a:lnTo>
                      <a:pt x="235" y="157"/>
                    </a:lnTo>
                    <a:lnTo>
                      <a:pt x="250" y="157"/>
                    </a:lnTo>
                    <a:lnTo>
                      <a:pt x="250" y="32"/>
                    </a:lnTo>
                    <a:lnTo>
                      <a:pt x="250" y="30"/>
                    </a:lnTo>
                    <a:lnTo>
                      <a:pt x="250" y="27"/>
                    </a:lnTo>
                    <a:lnTo>
                      <a:pt x="249" y="24"/>
                    </a:lnTo>
                    <a:lnTo>
                      <a:pt x="248" y="22"/>
                    </a:lnTo>
                    <a:lnTo>
                      <a:pt x="242" y="25"/>
                    </a:lnTo>
                    <a:lnTo>
                      <a:pt x="249" y="25"/>
                    </a:lnTo>
                    <a:lnTo>
                      <a:pt x="249" y="23"/>
                    </a:lnTo>
                    <a:lnTo>
                      <a:pt x="249" y="21"/>
                    </a:lnTo>
                    <a:lnTo>
                      <a:pt x="248" y="18"/>
                    </a:lnTo>
                    <a:lnTo>
                      <a:pt x="247" y="17"/>
                    </a:lnTo>
                    <a:lnTo>
                      <a:pt x="246" y="15"/>
                    </a:lnTo>
                    <a:lnTo>
                      <a:pt x="239" y="18"/>
                    </a:lnTo>
                    <a:lnTo>
                      <a:pt x="247" y="18"/>
                    </a:lnTo>
                    <a:lnTo>
                      <a:pt x="247" y="16"/>
                    </a:lnTo>
                    <a:lnTo>
                      <a:pt x="246" y="13"/>
                    </a:lnTo>
                    <a:lnTo>
                      <a:pt x="245" y="11"/>
                    </a:lnTo>
                    <a:lnTo>
                      <a:pt x="244" y="9"/>
                    </a:lnTo>
                    <a:lnTo>
                      <a:pt x="242" y="8"/>
                    </a:lnTo>
                    <a:lnTo>
                      <a:pt x="239" y="7"/>
                    </a:lnTo>
                    <a:lnTo>
                      <a:pt x="242" y="8"/>
                    </a:lnTo>
                    <a:lnTo>
                      <a:pt x="236" y="13"/>
                    </a:lnTo>
                    <a:lnTo>
                      <a:pt x="243" y="10"/>
                    </a:lnTo>
                    <a:lnTo>
                      <a:pt x="242" y="8"/>
                    </a:lnTo>
                    <a:lnTo>
                      <a:pt x="241" y="6"/>
                    </a:lnTo>
                    <a:lnTo>
                      <a:pt x="239" y="5"/>
                    </a:lnTo>
                    <a:lnTo>
                      <a:pt x="238" y="4"/>
                    </a:lnTo>
                    <a:lnTo>
                      <a:pt x="236" y="3"/>
                    </a:lnTo>
                    <a:lnTo>
                      <a:pt x="234" y="2"/>
                    </a:lnTo>
                    <a:lnTo>
                      <a:pt x="231" y="8"/>
                    </a:lnTo>
                    <a:lnTo>
                      <a:pt x="236" y="3"/>
                    </a:lnTo>
                    <a:lnTo>
                      <a:pt x="235" y="2"/>
                    </a:lnTo>
                    <a:lnTo>
                      <a:pt x="233" y="1"/>
                    </a:lnTo>
                    <a:lnTo>
                      <a:pt x="230" y="0"/>
                    </a:lnTo>
                    <a:lnTo>
                      <a:pt x="228" y="0"/>
                    </a:lnTo>
                    <a:lnTo>
                      <a:pt x="227" y="0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6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8" y="8"/>
                    </a:lnTo>
                    <a:lnTo>
                      <a:pt x="15" y="2"/>
                    </a:lnTo>
                    <a:lnTo>
                      <a:pt x="13" y="3"/>
                    </a:lnTo>
                    <a:lnTo>
                      <a:pt x="11" y="4"/>
                    </a:lnTo>
                    <a:lnTo>
                      <a:pt x="10" y="5"/>
                    </a:lnTo>
                    <a:lnTo>
                      <a:pt x="9" y="6"/>
                    </a:lnTo>
                    <a:lnTo>
                      <a:pt x="8" y="8"/>
                    </a:lnTo>
                    <a:lnTo>
                      <a:pt x="7" y="10"/>
                    </a:lnTo>
                    <a:lnTo>
                      <a:pt x="13" y="13"/>
                    </a:lnTo>
                    <a:lnTo>
                      <a:pt x="8" y="8"/>
                    </a:lnTo>
                    <a:lnTo>
                      <a:pt x="7" y="9"/>
                    </a:lnTo>
                    <a:lnTo>
                      <a:pt x="5" y="11"/>
                    </a:lnTo>
                    <a:lnTo>
                      <a:pt x="4" y="13"/>
                    </a:lnTo>
                    <a:lnTo>
                      <a:pt x="3" y="16"/>
                    </a:lnTo>
                    <a:lnTo>
                      <a:pt x="3" y="18"/>
                    </a:lnTo>
                    <a:lnTo>
                      <a:pt x="10" y="18"/>
                    </a:lnTo>
                    <a:lnTo>
                      <a:pt x="4" y="15"/>
                    </a:lnTo>
                    <a:lnTo>
                      <a:pt x="3" y="17"/>
                    </a:lnTo>
                    <a:lnTo>
                      <a:pt x="3" y="18"/>
                    </a:lnTo>
                    <a:lnTo>
                      <a:pt x="2" y="21"/>
                    </a:lnTo>
                    <a:lnTo>
                      <a:pt x="1" y="23"/>
                    </a:lnTo>
                    <a:lnTo>
                      <a:pt x="1" y="25"/>
                    </a:lnTo>
                    <a:lnTo>
                      <a:pt x="8" y="25"/>
                    </a:lnTo>
                    <a:lnTo>
                      <a:pt x="2" y="22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2"/>
                    </a:lnTo>
                    <a:lnTo>
                      <a:pt x="0" y="157"/>
                    </a:lnTo>
                    <a:lnTo>
                      <a:pt x="0" y="160"/>
                    </a:lnTo>
                    <a:lnTo>
                      <a:pt x="0" y="163"/>
                    </a:lnTo>
                    <a:lnTo>
                      <a:pt x="1" y="166"/>
                    </a:lnTo>
                    <a:lnTo>
                      <a:pt x="2" y="168"/>
                    </a:lnTo>
                    <a:lnTo>
                      <a:pt x="8" y="165"/>
                    </a:lnTo>
                    <a:lnTo>
                      <a:pt x="1" y="165"/>
                    </a:lnTo>
                    <a:lnTo>
                      <a:pt x="1" y="168"/>
                    </a:lnTo>
                    <a:lnTo>
                      <a:pt x="2" y="171"/>
                    </a:lnTo>
                    <a:lnTo>
                      <a:pt x="3" y="173"/>
                    </a:lnTo>
                    <a:lnTo>
                      <a:pt x="4" y="175"/>
                    </a:lnTo>
                    <a:lnTo>
                      <a:pt x="10" y="172"/>
                    </a:lnTo>
                    <a:lnTo>
                      <a:pt x="3" y="172"/>
                    </a:lnTo>
                    <a:lnTo>
                      <a:pt x="3" y="174"/>
                    </a:lnTo>
                    <a:lnTo>
                      <a:pt x="4" y="177"/>
                    </a:lnTo>
                    <a:lnTo>
                      <a:pt x="5" y="179"/>
                    </a:lnTo>
                    <a:lnTo>
                      <a:pt x="7" y="181"/>
                    </a:lnTo>
                    <a:lnTo>
                      <a:pt x="8" y="182"/>
                    </a:lnTo>
                    <a:lnTo>
                      <a:pt x="13" y="177"/>
                    </a:lnTo>
                    <a:lnTo>
                      <a:pt x="7" y="180"/>
                    </a:lnTo>
                    <a:lnTo>
                      <a:pt x="8" y="182"/>
                    </a:lnTo>
                    <a:lnTo>
                      <a:pt x="9" y="184"/>
                    </a:lnTo>
                    <a:lnTo>
                      <a:pt x="10" y="185"/>
                    </a:lnTo>
                    <a:lnTo>
                      <a:pt x="11" y="186"/>
                    </a:lnTo>
                    <a:lnTo>
                      <a:pt x="13" y="187"/>
                    </a:lnTo>
                    <a:lnTo>
                      <a:pt x="15" y="188"/>
                    </a:lnTo>
                    <a:lnTo>
                      <a:pt x="18" y="182"/>
                    </a:lnTo>
                    <a:lnTo>
                      <a:pt x="13" y="187"/>
                    </a:lnTo>
                    <a:lnTo>
                      <a:pt x="14" y="188"/>
                    </a:lnTo>
                    <a:lnTo>
                      <a:pt x="16" y="189"/>
                    </a:lnTo>
                    <a:lnTo>
                      <a:pt x="19" y="190"/>
                    </a:lnTo>
                    <a:lnTo>
                      <a:pt x="21" y="190"/>
                    </a:lnTo>
                    <a:lnTo>
                      <a:pt x="22" y="190"/>
                    </a:lnTo>
                    <a:lnTo>
                      <a:pt x="227" y="190"/>
                    </a:lnTo>
                    <a:lnTo>
                      <a:pt x="228" y="190"/>
                    </a:lnTo>
                    <a:lnTo>
                      <a:pt x="230" y="190"/>
                    </a:lnTo>
                    <a:lnTo>
                      <a:pt x="233" y="189"/>
                    </a:lnTo>
                    <a:lnTo>
                      <a:pt x="235" y="188"/>
                    </a:lnTo>
                    <a:lnTo>
                      <a:pt x="236" y="187"/>
                    </a:lnTo>
                    <a:lnTo>
                      <a:pt x="231" y="182"/>
                    </a:lnTo>
                    <a:lnTo>
                      <a:pt x="234" y="188"/>
                    </a:lnTo>
                    <a:lnTo>
                      <a:pt x="236" y="187"/>
                    </a:lnTo>
                    <a:lnTo>
                      <a:pt x="238" y="186"/>
                    </a:lnTo>
                    <a:lnTo>
                      <a:pt x="239" y="185"/>
                    </a:lnTo>
                    <a:lnTo>
                      <a:pt x="241" y="184"/>
                    </a:lnTo>
                    <a:lnTo>
                      <a:pt x="242" y="182"/>
                    </a:lnTo>
                    <a:lnTo>
                      <a:pt x="243" y="180"/>
                    </a:lnTo>
                    <a:lnTo>
                      <a:pt x="242" y="182"/>
                    </a:lnTo>
                    <a:lnTo>
                      <a:pt x="236" y="177"/>
                    </a:lnTo>
                    <a:lnTo>
                      <a:pt x="239" y="183"/>
                    </a:lnTo>
                    <a:lnTo>
                      <a:pt x="242" y="182"/>
                    </a:lnTo>
                    <a:lnTo>
                      <a:pt x="244" y="181"/>
                    </a:lnTo>
                    <a:lnTo>
                      <a:pt x="245" y="179"/>
                    </a:lnTo>
                    <a:lnTo>
                      <a:pt x="246" y="177"/>
                    </a:lnTo>
                    <a:lnTo>
                      <a:pt x="247" y="174"/>
                    </a:lnTo>
                    <a:lnTo>
                      <a:pt x="247" y="172"/>
                    </a:lnTo>
                    <a:lnTo>
                      <a:pt x="239" y="172"/>
                    </a:lnTo>
                    <a:lnTo>
                      <a:pt x="246" y="175"/>
                    </a:lnTo>
                    <a:lnTo>
                      <a:pt x="247" y="173"/>
                    </a:lnTo>
                    <a:lnTo>
                      <a:pt x="248" y="171"/>
                    </a:lnTo>
                    <a:lnTo>
                      <a:pt x="249" y="168"/>
                    </a:lnTo>
                    <a:lnTo>
                      <a:pt x="249" y="165"/>
                    </a:lnTo>
                    <a:lnTo>
                      <a:pt x="242" y="165"/>
                    </a:lnTo>
                    <a:lnTo>
                      <a:pt x="248" y="168"/>
                    </a:lnTo>
                    <a:lnTo>
                      <a:pt x="249" y="166"/>
                    </a:lnTo>
                    <a:lnTo>
                      <a:pt x="250" y="163"/>
                    </a:lnTo>
                    <a:lnTo>
                      <a:pt x="250" y="160"/>
                    </a:lnTo>
                    <a:lnTo>
                      <a:pt x="250" y="157"/>
                    </a:lnTo>
                    <a:close/>
                  </a:path>
                </a:pathLst>
              </a:custGeom>
              <a:solidFill>
                <a:srgbClr val="009AD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08" name="Freeform 282"/>
              <p:cNvSpPr>
                <a:spLocks/>
              </p:cNvSpPr>
              <p:nvPr/>
            </p:nvSpPr>
            <p:spPr bwMode="auto">
              <a:xfrm>
                <a:off x="753" y="8384"/>
                <a:ext cx="147" cy="16"/>
              </a:xfrm>
              <a:custGeom>
                <a:avLst/>
                <a:gdLst>
                  <a:gd name="T0" fmla="*/ 0 w 147"/>
                  <a:gd name="T1" fmla="*/ 8 h 16"/>
                  <a:gd name="T2" fmla="*/ 5 w 147"/>
                  <a:gd name="T3" fmla="*/ 16 h 16"/>
                  <a:gd name="T4" fmla="*/ 147 w 147"/>
                  <a:gd name="T5" fmla="*/ 16 h 16"/>
                  <a:gd name="T6" fmla="*/ 147 w 147"/>
                  <a:gd name="T7" fmla="*/ 0 h 16"/>
                  <a:gd name="T8" fmla="*/ 5 w 147"/>
                  <a:gd name="T9" fmla="*/ 0 h 16"/>
                  <a:gd name="T10" fmla="*/ 0 w 147"/>
                  <a:gd name="T11" fmla="*/ 8 h 16"/>
                  <a:gd name="T12" fmla="*/ 0 w 147"/>
                  <a:gd name="T13" fmla="*/ 16 h 16"/>
                  <a:gd name="T14" fmla="*/ 5 w 147"/>
                  <a:gd name="T15" fmla="*/ 16 h 16"/>
                  <a:gd name="T16" fmla="*/ 0 w 147"/>
                  <a:gd name="T17" fmla="*/ 8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7"/>
                  <a:gd name="T28" fmla="*/ 0 h 16"/>
                  <a:gd name="T29" fmla="*/ 147 w 147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7" h="16">
                    <a:moveTo>
                      <a:pt x="0" y="8"/>
                    </a:moveTo>
                    <a:lnTo>
                      <a:pt x="5" y="16"/>
                    </a:lnTo>
                    <a:lnTo>
                      <a:pt x="147" y="16"/>
                    </a:lnTo>
                    <a:lnTo>
                      <a:pt x="147" y="0"/>
                    </a:lnTo>
                    <a:lnTo>
                      <a:pt x="5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5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09" name="Freeform 283"/>
              <p:cNvSpPr>
                <a:spLocks/>
              </p:cNvSpPr>
              <p:nvPr/>
            </p:nvSpPr>
            <p:spPr bwMode="auto">
              <a:xfrm>
                <a:off x="753" y="8255"/>
                <a:ext cx="8" cy="137"/>
              </a:xfrm>
              <a:custGeom>
                <a:avLst/>
                <a:gdLst>
                  <a:gd name="T0" fmla="*/ 4 w 8"/>
                  <a:gd name="T1" fmla="*/ 0 h 137"/>
                  <a:gd name="T2" fmla="*/ 0 w 8"/>
                  <a:gd name="T3" fmla="*/ 8 h 137"/>
                  <a:gd name="T4" fmla="*/ 0 w 8"/>
                  <a:gd name="T5" fmla="*/ 137 h 137"/>
                  <a:gd name="T6" fmla="*/ 8 w 8"/>
                  <a:gd name="T7" fmla="*/ 137 h 137"/>
                  <a:gd name="T8" fmla="*/ 8 w 8"/>
                  <a:gd name="T9" fmla="*/ 8 h 137"/>
                  <a:gd name="T10" fmla="*/ 4 w 8"/>
                  <a:gd name="T11" fmla="*/ 0 h 137"/>
                  <a:gd name="T12" fmla="*/ 0 w 8"/>
                  <a:gd name="T13" fmla="*/ 0 h 137"/>
                  <a:gd name="T14" fmla="*/ 0 w 8"/>
                  <a:gd name="T15" fmla="*/ 8 h 137"/>
                  <a:gd name="T16" fmla="*/ 4 w 8"/>
                  <a:gd name="T17" fmla="*/ 0 h 13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"/>
                  <a:gd name="T28" fmla="*/ 0 h 137"/>
                  <a:gd name="T29" fmla="*/ 8 w 8"/>
                  <a:gd name="T30" fmla="*/ 137 h 13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" h="137">
                    <a:moveTo>
                      <a:pt x="4" y="0"/>
                    </a:moveTo>
                    <a:lnTo>
                      <a:pt x="0" y="8"/>
                    </a:lnTo>
                    <a:lnTo>
                      <a:pt x="0" y="137"/>
                    </a:lnTo>
                    <a:lnTo>
                      <a:pt x="8" y="137"/>
                    </a:lnTo>
                    <a:lnTo>
                      <a:pt x="8" y="8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10" name="Freeform 284"/>
              <p:cNvSpPr>
                <a:spLocks/>
              </p:cNvSpPr>
              <p:nvPr/>
            </p:nvSpPr>
            <p:spPr bwMode="auto">
              <a:xfrm>
                <a:off x="758" y="8255"/>
                <a:ext cx="71" cy="17"/>
              </a:xfrm>
              <a:custGeom>
                <a:avLst/>
                <a:gdLst>
                  <a:gd name="T0" fmla="*/ 71 w 71"/>
                  <a:gd name="T1" fmla="*/ 17 h 17"/>
                  <a:gd name="T2" fmla="*/ 71 w 71"/>
                  <a:gd name="T3" fmla="*/ 0 h 17"/>
                  <a:gd name="T4" fmla="*/ 0 w 71"/>
                  <a:gd name="T5" fmla="*/ 0 h 17"/>
                  <a:gd name="T6" fmla="*/ 0 w 71"/>
                  <a:gd name="T7" fmla="*/ 17 h 17"/>
                  <a:gd name="T8" fmla="*/ 71 w 71"/>
                  <a:gd name="T9" fmla="*/ 17 h 17"/>
                  <a:gd name="T10" fmla="*/ 71 w 71"/>
                  <a:gd name="T11" fmla="*/ 0 h 17"/>
                  <a:gd name="T12" fmla="*/ 71 w 71"/>
                  <a:gd name="T13" fmla="*/ 1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1"/>
                  <a:gd name="T22" fmla="*/ 0 h 17"/>
                  <a:gd name="T23" fmla="*/ 71 w 71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1" h="17">
                    <a:moveTo>
                      <a:pt x="71" y="17"/>
                    </a:moveTo>
                    <a:lnTo>
                      <a:pt x="71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71" y="17"/>
                    </a:lnTo>
                    <a:lnTo>
                      <a:pt x="71" y="0"/>
                    </a:lnTo>
                    <a:lnTo>
                      <a:pt x="71" y="17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11" name="Freeform 285"/>
              <p:cNvSpPr>
                <a:spLocks/>
              </p:cNvSpPr>
              <p:nvPr/>
            </p:nvSpPr>
            <p:spPr bwMode="auto">
              <a:xfrm>
                <a:off x="829" y="8255"/>
                <a:ext cx="76" cy="17"/>
              </a:xfrm>
              <a:custGeom>
                <a:avLst/>
                <a:gdLst>
                  <a:gd name="T0" fmla="*/ 76 w 76"/>
                  <a:gd name="T1" fmla="*/ 8 h 17"/>
                  <a:gd name="T2" fmla="*/ 71 w 76"/>
                  <a:gd name="T3" fmla="*/ 0 h 17"/>
                  <a:gd name="T4" fmla="*/ 0 w 76"/>
                  <a:gd name="T5" fmla="*/ 0 h 17"/>
                  <a:gd name="T6" fmla="*/ 0 w 76"/>
                  <a:gd name="T7" fmla="*/ 17 h 17"/>
                  <a:gd name="T8" fmla="*/ 71 w 76"/>
                  <a:gd name="T9" fmla="*/ 17 h 17"/>
                  <a:gd name="T10" fmla="*/ 76 w 76"/>
                  <a:gd name="T11" fmla="*/ 8 h 17"/>
                  <a:gd name="T12" fmla="*/ 76 w 76"/>
                  <a:gd name="T13" fmla="*/ 0 h 17"/>
                  <a:gd name="T14" fmla="*/ 71 w 76"/>
                  <a:gd name="T15" fmla="*/ 0 h 17"/>
                  <a:gd name="T16" fmla="*/ 76 w 76"/>
                  <a:gd name="T17" fmla="*/ 8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6"/>
                  <a:gd name="T28" fmla="*/ 0 h 17"/>
                  <a:gd name="T29" fmla="*/ 76 w 76"/>
                  <a:gd name="T30" fmla="*/ 17 h 1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6" h="17">
                    <a:moveTo>
                      <a:pt x="76" y="8"/>
                    </a:moveTo>
                    <a:lnTo>
                      <a:pt x="71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71" y="17"/>
                    </a:lnTo>
                    <a:lnTo>
                      <a:pt x="76" y="8"/>
                    </a:lnTo>
                    <a:lnTo>
                      <a:pt x="76" y="0"/>
                    </a:lnTo>
                    <a:lnTo>
                      <a:pt x="71" y="0"/>
                    </a:lnTo>
                    <a:lnTo>
                      <a:pt x="76" y="8"/>
                    </a:lnTo>
                    <a:close/>
                  </a:path>
                </a:pathLst>
              </a:custGeom>
              <a:solidFill>
                <a:srgbClr val="BB2C1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12" name="Rectangle 286"/>
              <p:cNvSpPr>
                <a:spLocks noChangeArrowheads="1"/>
              </p:cNvSpPr>
              <p:nvPr/>
            </p:nvSpPr>
            <p:spPr bwMode="auto">
              <a:xfrm>
                <a:off x="897" y="8263"/>
                <a:ext cx="8" cy="129"/>
              </a:xfrm>
              <a:prstGeom prst="rect">
                <a:avLst/>
              </a:prstGeom>
              <a:solidFill>
                <a:srgbClr val="BB2C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13" name="Rectangle 287"/>
              <p:cNvSpPr>
                <a:spLocks noChangeArrowheads="1"/>
              </p:cNvSpPr>
              <p:nvPr/>
            </p:nvSpPr>
            <p:spPr bwMode="auto">
              <a:xfrm>
                <a:off x="758" y="8320"/>
                <a:ext cx="142" cy="15"/>
              </a:xfrm>
              <a:prstGeom prst="rect">
                <a:avLst/>
              </a:prstGeom>
              <a:solidFill>
                <a:srgbClr val="BB2C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7514" name="Rectangle 288"/>
              <p:cNvSpPr>
                <a:spLocks noChangeArrowheads="1"/>
              </p:cNvSpPr>
              <p:nvPr/>
            </p:nvSpPr>
            <p:spPr bwMode="auto">
              <a:xfrm>
                <a:off x="824" y="8262"/>
                <a:ext cx="9" cy="65"/>
              </a:xfrm>
              <a:prstGeom prst="rect">
                <a:avLst/>
              </a:prstGeom>
              <a:solidFill>
                <a:srgbClr val="BB2C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7503" name="Rectangle 289"/>
            <p:cNvSpPr>
              <a:spLocks noChangeArrowheads="1"/>
            </p:cNvSpPr>
            <p:nvPr/>
          </p:nvSpPr>
          <p:spPr bwMode="auto">
            <a:xfrm>
              <a:off x="371" y="8182"/>
              <a:ext cx="234" cy="427"/>
            </a:xfrm>
            <a:prstGeom prst="rect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ko-KR" altLang="en-US"/>
            </a:p>
          </p:txBody>
        </p:sp>
        <p:sp>
          <p:nvSpPr>
            <p:cNvPr id="17504" name="Rectangle 290"/>
            <p:cNvSpPr>
              <a:spLocks noChangeArrowheads="1"/>
            </p:cNvSpPr>
            <p:nvPr/>
          </p:nvSpPr>
          <p:spPr bwMode="auto">
            <a:xfrm>
              <a:off x="430" y="8206"/>
              <a:ext cx="7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ko-KR" altLang="en-US" sz="900" b="1">
                  <a:solidFill>
                    <a:srgbClr val="000000"/>
                  </a:solidFill>
                </a:rPr>
                <a:t>범</a:t>
              </a:r>
              <a:endParaRPr kumimoji="0" lang="ko-KR" altLang="en-US" sz="1600"/>
            </a:p>
          </p:txBody>
        </p:sp>
        <p:sp>
          <p:nvSpPr>
            <p:cNvPr id="17505" name="Rectangle 291"/>
            <p:cNvSpPr>
              <a:spLocks noChangeArrowheads="1"/>
            </p:cNvSpPr>
            <p:nvPr/>
          </p:nvSpPr>
          <p:spPr bwMode="auto">
            <a:xfrm>
              <a:off x="430" y="8475"/>
              <a:ext cx="7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latinLnBrk="0" hangingPunct="0"/>
              <a:r>
                <a:rPr kumimoji="0" lang="ko-KR" altLang="en-US" sz="900" b="1">
                  <a:solidFill>
                    <a:srgbClr val="000000"/>
                  </a:solidFill>
                </a:rPr>
                <a:t>례</a:t>
              </a:r>
              <a:endParaRPr kumimoji="0" lang="ko-KR" altLang="en-US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722541" y="542626"/>
            <a:ext cx="288925" cy="720726"/>
            <a:chOff x="5148263" y="1268413"/>
            <a:chExt cx="288925" cy="720726"/>
          </a:xfrm>
        </p:grpSpPr>
        <p:sp>
          <p:nvSpPr>
            <p:cNvPr id="5140" name="Line 20"/>
            <p:cNvSpPr>
              <a:spLocks noChangeShapeType="1"/>
            </p:cNvSpPr>
            <p:nvPr/>
          </p:nvSpPr>
          <p:spPr bwMode="auto">
            <a:xfrm rot="16200000">
              <a:off x="5292726" y="1844676"/>
              <a:ext cx="0" cy="288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41" name="Line 21"/>
            <p:cNvSpPr>
              <a:spLocks noChangeShapeType="1"/>
            </p:cNvSpPr>
            <p:nvPr/>
          </p:nvSpPr>
          <p:spPr bwMode="auto">
            <a:xfrm rot="16200000">
              <a:off x="5292726" y="1123951"/>
              <a:ext cx="0" cy="288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42" name="Line 22"/>
            <p:cNvSpPr>
              <a:spLocks noChangeShapeType="1"/>
            </p:cNvSpPr>
            <p:nvPr/>
          </p:nvSpPr>
          <p:spPr bwMode="auto">
            <a:xfrm rot="16200000">
              <a:off x="4930776" y="1628776"/>
              <a:ext cx="7207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144" name="Group 24"/>
          <p:cNvGrpSpPr>
            <a:grpSpLocks/>
          </p:cNvGrpSpPr>
          <p:nvPr/>
        </p:nvGrpSpPr>
        <p:grpSpPr bwMode="auto">
          <a:xfrm rot="16200000">
            <a:off x="5788027" y="1114920"/>
            <a:ext cx="1439862" cy="288925"/>
            <a:chOff x="1927" y="4020"/>
            <a:chExt cx="2314" cy="182"/>
          </a:xfrm>
        </p:grpSpPr>
        <p:sp>
          <p:nvSpPr>
            <p:cNvPr id="5145" name="Line 25"/>
            <p:cNvSpPr>
              <a:spLocks noChangeShapeType="1"/>
            </p:cNvSpPr>
            <p:nvPr/>
          </p:nvSpPr>
          <p:spPr bwMode="auto">
            <a:xfrm>
              <a:off x="1927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46" name="Line 26"/>
            <p:cNvSpPr>
              <a:spLocks noChangeShapeType="1"/>
            </p:cNvSpPr>
            <p:nvPr/>
          </p:nvSpPr>
          <p:spPr bwMode="auto">
            <a:xfrm>
              <a:off x="4241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47" name="Line 27"/>
            <p:cNvSpPr>
              <a:spLocks noChangeShapeType="1"/>
            </p:cNvSpPr>
            <p:nvPr/>
          </p:nvSpPr>
          <p:spPr bwMode="auto">
            <a:xfrm>
              <a:off x="1927" y="4110"/>
              <a:ext cx="23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148" name="Group 28"/>
          <p:cNvGrpSpPr>
            <a:grpSpLocks/>
          </p:cNvGrpSpPr>
          <p:nvPr/>
        </p:nvGrpSpPr>
        <p:grpSpPr bwMode="auto">
          <a:xfrm rot="16200000">
            <a:off x="6006183" y="1480195"/>
            <a:ext cx="2160587" cy="288925"/>
            <a:chOff x="1927" y="4020"/>
            <a:chExt cx="2314" cy="182"/>
          </a:xfrm>
        </p:grpSpPr>
        <p:sp>
          <p:nvSpPr>
            <p:cNvPr id="5149" name="Line 29"/>
            <p:cNvSpPr>
              <a:spLocks noChangeShapeType="1"/>
            </p:cNvSpPr>
            <p:nvPr/>
          </p:nvSpPr>
          <p:spPr bwMode="auto">
            <a:xfrm>
              <a:off x="1927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50" name="Line 30"/>
            <p:cNvSpPr>
              <a:spLocks noChangeShapeType="1"/>
            </p:cNvSpPr>
            <p:nvPr/>
          </p:nvSpPr>
          <p:spPr bwMode="auto">
            <a:xfrm>
              <a:off x="4241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51" name="Line 31"/>
            <p:cNvSpPr>
              <a:spLocks noChangeShapeType="1"/>
            </p:cNvSpPr>
            <p:nvPr/>
          </p:nvSpPr>
          <p:spPr bwMode="auto">
            <a:xfrm>
              <a:off x="1927" y="4110"/>
              <a:ext cx="23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152" name="Group 32"/>
          <p:cNvGrpSpPr>
            <a:grpSpLocks/>
          </p:cNvGrpSpPr>
          <p:nvPr/>
        </p:nvGrpSpPr>
        <p:grpSpPr bwMode="auto">
          <a:xfrm rot="16200000">
            <a:off x="6213873" y="1840556"/>
            <a:ext cx="2881312" cy="288925"/>
            <a:chOff x="1927" y="4020"/>
            <a:chExt cx="2314" cy="182"/>
          </a:xfrm>
        </p:grpSpPr>
        <p:sp>
          <p:nvSpPr>
            <p:cNvPr id="5153" name="Line 33"/>
            <p:cNvSpPr>
              <a:spLocks noChangeShapeType="1"/>
            </p:cNvSpPr>
            <p:nvPr/>
          </p:nvSpPr>
          <p:spPr bwMode="auto">
            <a:xfrm>
              <a:off x="1927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54" name="Line 34"/>
            <p:cNvSpPr>
              <a:spLocks noChangeShapeType="1"/>
            </p:cNvSpPr>
            <p:nvPr/>
          </p:nvSpPr>
          <p:spPr bwMode="auto">
            <a:xfrm>
              <a:off x="4241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55" name="Line 35"/>
            <p:cNvSpPr>
              <a:spLocks noChangeShapeType="1"/>
            </p:cNvSpPr>
            <p:nvPr/>
          </p:nvSpPr>
          <p:spPr bwMode="auto">
            <a:xfrm>
              <a:off x="1927" y="4110"/>
              <a:ext cx="23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156" name="Group 36"/>
          <p:cNvGrpSpPr>
            <a:grpSpLocks/>
          </p:cNvGrpSpPr>
          <p:nvPr/>
        </p:nvGrpSpPr>
        <p:grpSpPr bwMode="auto">
          <a:xfrm>
            <a:off x="244872" y="404664"/>
            <a:ext cx="709613" cy="288925"/>
            <a:chOff x="1927" y="4020"/>
            <a:chExt cx="2314" cy="182"/>
          </a:xfrm>
        </p:grpSpPr>
        <p:sp>
          <p:nvSpPr>
            <p:cNvPr id="5157" name="Line 37"/>
            <p:cNvSpPr>
              <a:spLocks noChangeShapeType="1"/>
            </p:cNvSpPr>
            <p:nvPr/>
          </p:nvSpPr>
          <p:spPr bwMode="auto">
            <a:xfrm>
              <a:off x="1927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58" name="Line 38"/>
            <p:cNvSpPr>
              <a:spLocks noChangeShapeType="1"/>
            </p:cNvSpPr>
            <p:nvPr/>
          </p:nvSpPr>
          <p:spPr bwMode="auto">
            <a:xfrm>
              <a:off x="4241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59" name="Line 39"/>
            <p:cNvSpPr>
              <a:spLocks noChangeShapeType="1"/>
            </p:cNvSpPr>
            <p:nvPr/>
          </p:nvSpPr>
          <p:spPr bwMode="auto">
            <a:xfrm>
              <a:off x="1927" y="4110"/>
              <a:ext cx="23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160" name="Group 40"/>
          <p:cNvGrpSpPr>
            <a:grpSpLocks/>
          </p:cNvGrpSpPr>
          <p:nvPr/>
        </p:nvGrpSpPr>
        <p:grpSpPr bwMode="auto">
          <a:xfrm>
            <a:off x="243284" y="836712"/>
            <a:ext cx="1446213" cy="288925"/>
            <a:chOff x="1927" y="4020"/>
            <a:chExt cx="2314" cy="182"/>
          </a:xfrm>
        </p:grpSpPr>
        <p:sp>
          <p:nvSpPr>
            <p:cNvPr id="5161" name="Line 41"/>
            <p:cNvSpPr>
              <a:spLocks noChangeShapeType="1"/>
            </p:cNvSpPr>
            <p:nvPr/>
          </p:nvSpPr>
          <p:spPr bwMode="auto">
            <a:xfrm>
              <a:off x="1927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62" name="Line 42"/>
            <p:cNvSpPr>
              <a:spLocks noChangeShapeType="1"/>
            </p:cNvSpPr>
            <p:nvPr/>
          </p:nvSpPr>
          <p:spPr bwMode="auto">
            <a:xfrm>
              <a:off x="4241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63" name="Line 43"/>
            <p:cNvSpPr>
              <a:spLocks noChangeShapeType="1"/>
            </p:cNvSpPr>
            <p:nvPr/>
          </p:nvSpPr>
          <p:spPr bwMode="auto">
            <a:xfrm>
              <a:off x="1927" y="4110"/>
              <a:ext cx="23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164" name="Group 44"/>
          <p:cNvGrpSpPr>
            <a:grpSpLocks/>
          </p:cNvGrpSpPr>
          <p:nvPr/>
        </p:nvGrpSpPr>
        <p:grpSpPr bwMode="auto">
          <a:xfrm>
            <a:off x="250825" y="1268412"/>
            <a:ext cx="2178050" cy="288925"/>
            <a:chOff x="1927" y="4020"/>
            <a:chExt cx="2314" cy="182"/>
          </a:xfrm>
        </p:grpSpPr>
        <p:sp>
          <p:nvSpPr>
            <p:cNvPr id="5165" name="Line 45"/>
            <p:cNvSpPr>
              <a:spLocks noChangeShapeType="1"/>
            </p:cNvSpPr>
            <p:nvPr/>
          </p:nvSpPr>
          <p:spPr bwMode="auto">
            <a:xfrm>
              <a:off x="1927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66" name="Line 46"/>
            <p:cNvSpPr>
              <a:spLocks noChangeShapeType="1"/>
            </p:cNvSpPr>
            <p:nvPr/>
          </p:nvSpPr>
          <p:spPr bwMode="auto">
            <a:xfrm>
              <a:off x="4241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67" name="Line 47"/>
            <p:cNvSpPr>
              <a:spLocks noChangeShapeType="1"/>
            </p:cNvSpPr>
            <p:nvPr/>
          </p:nvSpPr>
          <p:spPr bwMode="auto">
            <a:xfrm>
              <a:off x="1927" y="4110"/>
              <a:ext cx="23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168" name="Group 48"/>
          <p:cNvGrpSpPr>
            <a:grpSpLocks/>
          </p:cNvGrpSpPr>
          <p:nvPr/>
        </p:nvGrpSpPr>
        <p:grpSpPr bwMode="auto">
          <a:xfrm>
            <a:off x="243284" y="1709739"/>
            <a:ext cx="2862263" cy="288925"/>
            <a:chOff x="1927" y="4020"/>
            <a:chExt cx="2314" cy="182"/>
          </a:xfrm>
        </p:grpSpPr>
        <p:sp>
          <p:nvSpPr>
            <p:cNvPr id="5169" name="Line 49"/>
            <p:cNvSpPr>
              <a:spLocks noChangeShapeType="1"/>
            </p:cNvSpPr>
            <p:nvPr/>
          </p:nvSpPr>
          <p:spPr bwMode="auto">
            <a:xfrm>
              <a:off x="1927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70" name="Line 50"/>
            <p:cNvSpPr>
              <a:spLocks noChangeShapeType="1"/>
            </p:cNvSpPr>
            <p:nvPr/>
          </p:nvSpPr>
          <p:spPr bwMode="auto">
            <a:xfrm>
              <a:off x="4241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71" name="Line 51"/>
            <p:cNvSpPr>
              <a:spLocks noChangeShapeType="1"/>
            </p:cNvSpPr>
            <p:nvPr/>
          </p:nvSpPr>
          <p:spPr bwMode="auto">
            <a:xfrm>
              <a:off x="1927" y="4110"/>
              <a:ext cx="23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172" name="Group 52"/>
          <p:cNvGrpSpPr>
            <a:grpSpLocks/>
          </p:cNvGrpSpPr>
          <p:nvPr/>
        </p:nvGrpSpPr>
        <p:grpSpPr bwMode="auto">
          <a:xfrm>
            <a:off x="251870" y="2190749"/>
            <a:ext cx="3575050" cy="288925"/>
            <a:chOff x="1927" y="4020"/>
            <a:chExt cx="2314" cy="182"/>
          </a:xfrm>
        </p:grpSpPr>
        <p:sp>
          <p:nvSpPr>
            <p:cNvPr id="5173" name="Line 53"/>
            <p:cNvSpPr>
              <a:spLocks noChangeShapeType="1"/>
            </p:cNvSpPr>
            <p:nvPr/>
          </p:nvSpPr>
          <p:spPr bwMode="auto">
            <a:xfrm>
              <a:off x="1927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74" name="Line 54"/>
            <p:cNvSpPr>
              <a:spLocks noChangeShapeType="1"/>
            </p:cNvSpPr>
            <p:nvPr/>
          </p:nvSpPr>
          <p:spPr bwMode="auto">
            <a:xfrm>
              <a:off x="4241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75" name="Line 55"/>
            <p:cNvSpPr>
              <a:spLocks noChangeShapeType="1"/>
            </p:cNvSpPr>
            <p:nvPr/>
          </p:nvSpPr>
          <p:spPr bwMode="auto">
            <a:xfrm>
              <a:off x="1927" y="4110"/>
              <a:ext cx="23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2" name="Group 32"/>
          <p:cNvGrpSpPr>
            <a:grpSpLocks/>
          </p:cNvGrpSpPr>
          <p:nvPr/>
        </p:nvGrpSpPr>
        <p:grpSpPr bwMode="auto">
          <a:xfrm rot="16200000">
            <a:off x="6376443" y="2190747"/>
            <a:ext cx="3580109" cy="288925"/>
            <a:chOff x="1927" y="4020"/>
            <a:chExt cx="2314" cy="182"/>
          </a:xfrm>
        </p:grpSpPr>
        <p:sp>
          <p:nvSpPr>
            <p:cNvPr id="43" name="Line 33"/>
            <p:cNvSpPr>
              <a:spLocks noChangeShapeType="1"/>
            </p:cNvSpPr>
            <p:nvPr/>
          </p:nvSpPr>
          <p:spPr bwMode="auto">
            <a:xfrm>
              <a:off x="1927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" name="Line 34"/>
            <p:cNvSpPr>
              <a:spLocks noChangeShapeType="1"/>
            </p:cNvSpPr>
            <p:nvPr/>
          </p:nvSpPr>
          <p:spPr bwMode="auto">
            <a:xfrm>
              <a:off x="4241" y="402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" name="Line 35"/>
            <p:cNvSpPr>
              <a:spLocks noChangeShapeType="1"/>
            </p:cNvSpPr>
            <p:nvPr/>
          </p:nvSpPr>
          <p:spPr bwMode="auto">
            <a:xfrm>
              <a:off x="1927" y="4110"/>
              <a:ext cx="23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6" name="Line 17"/>
          <p:cNvSpPr>
            <a:spLocks noChangeShapeType="1"/>
          </p:cNvSpPr>
          <p:nvPr/>
        </p:nvSpPr>
        <p:spPr bwMode="auto">
          <a:xfrm>
            <a:off x="258365" y="4005064"/>
            <a:ext cx="143113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8" name="Line 17"/>
          <p:cNvSpPr>
            <a:spLocks noChangeShapeType="1"/>
          </p:cNvSpPr>
          <p:nvPr/>
        </p:nvSpPr>
        <p:spPr bwMode="auto">
          <a:xfrm>
            <a:off x="258365" y="4278263"/>
            <a:ext cx="143113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9" name="Line 17"/>
          <p:cNvSpPr>
            <a:spLocks noChangeShapeType="1"/>
          </p:cNvSpPr>
          <p:nvPr/>
        </p:nvSpPr>
        <p:spPr bwMode="auto">
          <a:xfrm>
            <a:off x="258363" y="4566295"/>
            <a:ext cx="21550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0" name="Line 17"/>
          <p:cNvSpPr>
            <a:spLocks noChangeShapeType="1"/>
          </p:cNvSpPr>
          <p:nvPr/>
        </p:nvSpPr>
        <p:spPr bwMode="auto">
          <a:xfrm>
            <a:off x="252412" y="4854327"/>
            <a:ext cx="216098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2" name="Line 22"/>
          <p:cNvSpPr>
            <a:spLocks noChangeShapeType="1"/>
          </p:cNvSpPr>
          <p:nvPr/>
        </p:nvSpPr>
        <p:spPr bwMode="auto">
          <a:xfrm rot="16200000">
            <a:off x="2657772" y="4278263"/>
            <a:ext cx="11521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4" name="Line 22"/>
          <p:cNvSpPr>
            <a:spLocks noChangeShapeType="1"/>
          </p:cNvSpPr>
          <p:nvPr/>
        </p:nvSpPr>
        <p:spPr bwMode="auto">
          <a:xfrm rot="16200000">
            <a:off x="2873148" y="4278263"/>
            <a:ext cx="11521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5" name="Line 22"/>
          <p:cNvSpPr>
            <a:spLocks noChangeShapeType="1"/>
          </p:cNvSpPr>
          <p:nvPr/>
        </p:nvSpPr>
        <p:spPr bwMode="auto">
          <a:xfrm rot="16200000">
            <a:off x="2692819" y="3953915"/>
            <a:ext cx="1800821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6" name="Line 22"/>
          <p:cNvSpPr>
            <a:spLocks noChangeShapeType="1"/>
          </p:cNvSpPr>
          <p:nvPr/>
        </p:nvSpPr>
        <p:spPr bwMode="auto">
          <a:xfrm rot="16200000">
            <a:off x="2908102" y="3953916"/>
            <a:ext cx="1800821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7" name="Line 22"/>
          <p:cNvSpPr>
            <a:spLocks noChangeShapeType="1"/>
          </p:cNvSpPr>
          <p:nvPr/>
        </p:nvSpPr>
        <p:spPr bwMode="auto">
          <a:xfrm rot="16200000">
            <a:off x="2631725" y="4468887"/>
            <a:ext cx="77087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8" name="Line 22"/>
          <p:cNvSpPr>
            <a:spLocks noChangeShapeType="1"/>
          </p:cNvSpPr>
          <p:nvPr/>
        </p:nvSpPr>
        <p:spPr bwMode="auto">
          <a:xfrm rot="16200000">
            <a:off x="2415701" y="4468886"/>
            <a:ext cx="77087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5" name="직선 화살표 연결선 4"/>
          <p:cNvCxnSpPr/>
          <p:nvPr/>
        </p:nvCxnSpPr>
        <p:spPr>
          <a:xfrm flipH="1">
            <a:off x="2738040" y="5574729"/>
            <a:ext cx="735013" cy="7197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>
            <a:off x="280194" y="5589240"/>
            <a:ext cx="707232" cy="7197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/>
          <p:cNvCxnSpPr/>
          <p:nvPr/>
        </p:nvCxnSpPr>
        <p:spPr>
          <a:xfrm flipH="1" flipV="1">
            <a:off x="5985546" y="5565602"/>
            <a:ext cx="735013" cy="719930"/>
          </a:xfrm>
          <a:prstGeom prst="straightConnector1">
            <a:avLst/>
          </a:prstGeom>
          <a:ln w="0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/>
          <p:nvPr/>
        </p:nvCxnSpPr>
        <p:spPr>
          <a:xfrm flipH="1" flipV="1">
            <a:off x="5665517" y="5581850"/>
            <a:ext cx="735013" cy="719930"/>
          </a:xfrm>
          <a:prstGeom prst="straightConnector1">
            <a:avLst/>
          </a:prstGeom>
          <a:ln w="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/>
          <p:cNvCxnSpPr/>
          <p:nvPr/>
        </p:nvCxnSpPr>
        <p:spPr>
          <a:xfrm flipH="1" flipV="1">
            <a:off x="5355034" y="5585023"/>
            <a:ext cx="735013" cy="719930"/>
          </a:xfrm>
          <a:prstGeom prst="straightConnector1">
            <a:avLst/>
          </a:prstGeom>
          <a:ln w="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 flipV="1">
            <a:off x="6991104" y="5589240"/>
            <a:ext cx="720773" cy="719732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68"/>
          <p:cNvCxnSpPr/>
          <p:nvPr/>
        </p:nvCxnSpPr>
        <p:spPr>
          <a:xfrm flipV="1">
            <a:off x="7694614" y="5582048"/>
            <a:ext cx="720773" cy="719732"/>
          </a:xfrm>
          <a:prstGeom prst="straightConnector1">
            <a:avLst/>
          </a:prstGeom>
          <a:ln w="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/>
          <p:cNvCxnSpPr/>
          <p:nvPr/>
        </p:nvCxnSpPr>
        <p:spPr>
          <a:xfrm flipV="1">
            <a:off x="7351490" y="5582048"/>
            <a:ext cx="720773" cy="719732"/>
          </a:xfrm>
          <a:prstGeom prst="straightConnector1">
            <a:avLst/>
          </a:prstGeom>
          <a:ln w="0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/>
          <p:nvPr/>
        </p:nvCxnSpPr>
        <p:spPr>
          <a:xfrm>
            <a:off x="954485" y="5582048"/>
            <a:ext cx="707232" cy="719732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/>
          <p:cNvCxnSpPr/>
          <p:nvPr/>
        </p:nvCxnSpPr>
        <p:spPr>
          <a:xfrm flipH="1">
            <a:off x="3091907" y="5582048"/>
            <a:ext cx="735013" cy="71973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/>
          <p:cNvCxnSpPr/>
          <p:nvPr/>
        </p:nvCxnSpPr>
        <p:spPr>
          <a:xfrm flipH="1">
            <a:off x="3441004" y="5604918"/>
            <a:ext cx="735013" cy="719732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/>
          <p:cNvCxnSpPr/>
          <p:nvPr/>
        </p:nvCxnSpPr>
        <p:spPr>
          <a:xfrm>
            <a:off x="632618" y="5582048"/>
            <a:ext cx="707232" cy="71973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0312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오른쪽 화살표 3"/>
          <p:cNvSpPr/>
          <p:nvPr/>
        </p:nvSpPr>
        <p:spPr>
          <a:xfrm>
            <a:off x="284692" y="1112887"/>
            <a:ext cx="1440160" cy="432048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왼쪽 화살표 4"/>
          <p:cNvSpPr/>
          <p:nvPr/>
        </p:nvSpPr>
        <p:spPr>
          <a:xfrm>
            <a:off x="284692" y="1762125"/>
            <a:ext cx="1440160" cy="432048"/>
          </a:xfrm>
          <a:prstGeom prst="lef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위쪽 화살표 5"/>
          <p:cNvSpPr/>
          <p:nvPr/>
        </p:nvSpPr>
        <p:spPr>
          <a:xfrm>
            <a:off x="3320670" y="568982"/>
            <a:ext cx="504056" cy="1441326"/>
          </a:xfrm>
          <a:prstGeom prst="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아래쪽 화살표 6"/>
          <p:cNvSpPr/>
          <p:nvPr/>
        </p:nvSpPr>
        <p:spPr>
          <a:xfrm>
            <a:off x="4051126" y="579859"/>
            <a:ext cx="504056" cy="1441326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왼쪽/오른쪽 화살표 7"/>
          <p:cNvSpPr/>
          <p:nvPr/>
        </p:nvSpPr>
        <p:spPr>
          <a:xfrm>
            <a:off x="284692" y="2481039"/>
            <a:ext cx="1440160" cy="432048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위쪽/아래쪽 화살표 8"/>
          <p:cNvSpPr/>
          <p:nvPr/>
        </p:nvSpPr>
        <p:spPr>
          <a:xfrm>
            <a:off x="4771206" y="579859"/>
            <a:ext cx="504056" cy="1441326"/>
          </a:xfrm>
          <a:prstGeom prst="up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굽은 화살표 9"/>
          <p:cNvSpPr/>
          <p:nvPr/>
        </p:nvSpPr>
        <p:spPr>
          <a:xfrm>
            <a:off x="2560952" y="3382863"/>
            <a:ext cx="1296144" cy="1368152"/>
          </a:xfrm>
          <a:prstGeom prst="ben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굽은 화살표 10"/>
          <p:cNvSpPr/>
          <p:nvPr/>
        </p:nvSpPr>
        <p:spPr>
          <a:xfrm rot="10800000">
            <a:off x="4067944" y="3474318"/>
            <a:ext cx="1296144" cy="1368152"/>
          </a:xfrm>
          <a:prstGeom prst="ben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위로 굽은 화살표 11"/>
          <p:cNvSpPr/>
          <p:nvPr/>
        </p:nvSpPr>
        <p:spPr>
          <a:xfrm>
            <a:off x="6084168" y="1736812"/>
            <a:ext cx="1476164" cy="1368152"/>
          </a:xfrm>
          <a:prstGeom prst="bent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위로 굽은 화살표 12"/>
          <p:cNvSpPr/>
          <p:nvPr/>
        </p:nvSpPr>
        <p:spPr>
          <a:xfrm rot="5400000">
            <a:off x="7572325" y="1832831"/>
            <a:ext cx="1560190" cy="1368152"/>
          </a:xfrm>
          <a:prstGeom prst="bent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위로 굽은 화살표 13"/>
          <p:cNvSpPr/>
          <p:nvPr/>
        </p:nvSpPr>
        <p:spPr>
          <a:xfrm rot="10800000">
            <a:off x="6084168" y="3474318"/>
            <a:ext cx="1368152" cy="1368152"/>
          </a:xfrm>
          <a:prstGeom prst="bent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위로 굽은 화살표 14"/>
          <p:cNvSpPr/>
          <p:nvPr/>
        </p:nvSpPr>
        <p:spPr>
          <a:xfrm rot="16200000">
            <a:off x="7524328" y="3408015"/>
            <a:ext cx="1368152" cy="1368152"/>
          </a:xfrm>
          <a:prstGeom prst="bent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위로 구부러진 화살표 15"/>
          <p:cNvSpPr/>
          <p:nvPr/>
        </p:nvSpPr>
        <p:spPr>
          <a:xfrm rot="1962965">
            <a:off x="2495968" y="5404291"/>
            <a:ext cx="1376536" cy="1080120"/>
          </a:xfrm>
          <a:prstGeom prst="curved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아래로 구부러진 화살표 16"/>
          <p:cNvSpPr/>
          <p:nvPr/>
        </p:nvSpPr>
        <p:spPr>
          <a:xfrm>
            <a:off x="4148961" y="5301206"/>
            <a:ext cx="1656184" cy="936104"/>
          </a:xfrm>
          <a:prstGeom prst="curved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오른쪽으로 구부러진 화살표 17"/>
          <p:cNvSpPr/>
          <p:nvPr/>
        </p:nvSpPr>
        <p:spPr>
          <a:xfrm>
            <a:off x="6277558" y="5117974"/>
            <a:ext cx="972108" cy="1368153"/>
          </a:xfrm>
          <a:prstGeom prst="curved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" name="왼쪽으로 구부러진 화살표 18"/>
          <p:cNvSpPr/>
          <p:nvPr/>
        </p:nvSpPr>
        <p:spPr>
          <a:xfrm>
            <a:off x="7501694" y="5117974"/>
            <a:ext cx="864096" cy="1368153"/>
          </a:xfrm>
          <a:prstGeom prst="curvedLef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톱니 모양의 오른쪽 화살표 19"/>
          <p:cNvSpPr/>
          <p:nvPr/>
        </p:nvSpPr>
        <p:spPr>
          <a:xfrm>
            <a:off x="284692" y="520291"/>
            <a:ext cx="1440159" cy="432048"/>
          </a:xfrm>
          <a:prstGeom prst="notched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오각형 20"/>
          <p:cNvSpPr/>
          <p:nvPr/>
        </p:nvSpPr>
        <p:spPr>
          <a:xfrm>
            <a:off x="284692" y="3201119"/>
            <a:ext cx="1440159" cy="288032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갈매기형 수장 21"/>
          <p:cNvSpPr/>
          <p:nvPr/>
        </p:nvSpPr>
        <p:spPr>
          <a:xfrm>
            <a:off x="284692" y="3786497"/>
            <a:ext cx="720080" cy="576064"/>
          </a:xfrm>
          <a:prstGeom prst="chevr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112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7"/>
          <p:cNvGrpSpPr>
            <a:grpSpLocks/>
          </p:cNvGrpSpPr>
          <p:nvPr/>
        </p:nvGrpSpPr>
        <p:grpSpPr bwMode="auto">
          <a:xfrm>
            <a:off x="4355976" y="1988840"/>
            <a:ext cx="1800200" cy="2258170"/>
            <a:chOff x="1456" y="482"/>
            <a:chExt cx="2692" cy="3509"/>
          </a:xfrm>
        </p:grpSpPr>
        <p:sp>
          <p:nvSpPr>
            <p:cNvPr id="3" name="Freeform 8"/>
            <p:cNvSpPr>
              <a:spLocks/>
            </p:cNvSpPr>
            <p:nvPr/>
          </p:nvSpPr>
          <p:spPr bwMode="auto">
            <a:xfrm>
              <a:off x="3136" y="1705"/>
              <a:ext cx="316" cy="133"/>
            </a:xfrm>
            <a:custGeom>
              <a:avLst/>
              <a:gdLst/>
              <a:ahLst/>
              <a:cxnLst>
                <a:cxn ang="0">
                  <a:pos x="587" y="248"/>
                </a:cxn>
                <a:cxn ang="0">
                  <a:pos x="539" y="256"/>
                </a:cxn>
                <a:cxn ang="0">
                  <a:pos x="496" y="259"/>
                </a:cxn>
                <a:cxn ang="0">
                  <a:pos x="455" y="259"/>
                </a:cxn>
                <a:cxn ang="0">
                  <a:pos x="417" y="259"/>
                </a:cxn>
                <a:cxn ang="0">
                  <a:pos x="374" y="257"/>
                </a:cxn>
                <a:cxn ang="0">
                  <a:pos x="329" y="257"/>
                </a:cxn>
                <a:cxn ang="0">
                  <a:pos x="281" y="257"/>
                </a:cxn>
                <a:cxn ang="0">
                  <a:pos x="227" y="265"/>
                </a:cxn>
                <a:cxn ang="0">
                  <a:pos x="174" y="265"/>
                </a:cxn>
                <a:cxn ang="0">
                  <a:pos x="128" y="259"/>
                </a:cxn>
                <a:cxn ang="0">
                  <a:pos x="85" y="248"/>
                </a:cxn>
                <a:cxn ang="0">
                  <a:pos x="52" y="232"/>
                </a:cxn>
                <a:cxn ang="0">
                  <a:pos x="23" y="209"/>
                </a:cxn>
                <a:cxn ang="0">
                  <a:pos x="8" y="184"/>
                </a:cxn>
                <a:cxn ang="0">
                  <a:pos x="0" y="153"/>
                </a:cxn>
                <a:cxn ang="0">
                  <a:pos x="6" y="120"/>
                </a:cxn>
                <a:cxn ang="0">
                  <a:pos x="23" y="104"/>
                </a:cxn>
                <a:cxn ang="0">
                  <a:pos x="46" y="87"/>
                </a:cxn>
                <a:cxn ang="0">
                  <a:pos x="73" y="66"/>
                </a:cxn>
                <a:cxn ang="0">
                  <a:pos x="103" y="44"/>
                </a:cxn>
                <a:cxn ang="0">
                  <a:pos x="132" y="23"/>
                </a:cxn>
                <a:cxn ang="0">
                  <a:pos x="161" y="9"/>
                </a:cxn>
                <a:cxn ang="0">
                  <a:pos x="188" y="0"/>
                </a:cxn>
                <a:cxn ang="0">
                  <a:pos x="217" y="3"/>
                </a:cxn>
                <a:cxn ang="0">
                  <a:pos x="275" y="3"/>
                </a:cxn>
                <a:cxn ang="0">
                  <a:pos x="333" y="3"/>
                </a:cxn>
                <a:cxn ang="0">
                  <a:pos x="386" y="2"/>
                </a:cxn>
                <a:cxn ang="0">
                  <a:pos x="440" y="2"/>
                </a:cxn>
                <a:cxn ang="0">
                  <a:pos x="488" y="3"/>
                </a:cxn>
                <a:cxn ang="0">
                  <a:pos x="537" y="11"/>
                </a:cxn>
                <a:cxn ang="0">
                  <a:pos x="583" y="29"/>
                </a:cxn>
                <a:cxn ang="0">
                  <a:pos x="632" y="58"/>
                </a:cxn>
                <a:cxn ang="0">
                  <a:pos x="624" y="95"/>
                </a:cxn>
                <a:cxn ang="0">
                  <a:pos x="624" y="126"/>
                </a:cxn>
                <a:cxn ang="0">
                  <a:pos x="624" y="153"/>
                </a:cxn>
                <a:cxn ang="0">
                  <a:pos x="626" y="176"/>
                </a:cxn>
                <a:cxn ang="0">
                  <a:pos x="624" y="194"/>
                </a:cxn>
                <a:cxn ang="0">
                  <a:pos x="618" y="213"/>
                </a:cxn>
                <a:cxn ang="0">
                  <a:pos x="605" y="230"/>
                </a:cxn>
                <a:cxn ang="0">
                  <a:pos x="587" y="248"/>
                </a:cxn>
              </a:cxnLst>
              <a:rect l="0" t="0" r="r" b="b"/>
              <a:pathLst>
                <a:path w="632" h="265">
                  <a:moveTo>
                    <a:pt x="587" y="248"/>
                  </a:moveTo>
                  <a:lnTo>
                    <a:pt x="539" y="256"/>
                  </a:lnTo>
                  <a:lnTo>
                    <a:pt x="496" y="259"/>
                  </a:lnTo>
                  <a:lnTo>
                    <a:pt x="455" y="259"/>
                  </a:lnTo>
                  <a:lnTo>
                    <a:pt x="417" y="259"/>
                  </a:lnTo>
                  <a:lnTo>
                    <a:pt x="374" y="257"/>
                  </a:lnTo>
                  <a:lnTo>
                    <a:pt x="329" y="257"/>
                  </a:lnTo>
                  <a:lnTo>
                    <a:pt x="281" y="257"/>
                  </a:lnTo>
                  <a:lnTo>
                    <a:pt x="227" y="265"/>
                  </a:lnTo>
                  <a:lnTo>
                    <a:pt x="174" y="265"/>
                  </a:lnTo>
                  <a:lnTo>
                    <a:pt x="128" y="259"/>
                  </a:lnTo>
                  <a:lnTo>
                    <a:pt x="85" y="248"/>
                  </a:lnTo>
                  <a:lnTo>
                    <a:pt x="52" y="232"/>
                  </a:lnTo>
                  <a:lnTo>
                    <a:pt x="23" y="209"/>
                  </a:lnTo>
                  <a:lnTo>
                    <a:pt x="8" y="184"/>
                  </a:lnTo>
                  <a:lnTo>
                    <a:pt x="0" y="153"/>
                  </a:lnTo>
                  <a:lnTo>
                    <a:pt x="6" y="120"/>
                  </a:lnTo>
                  <a:lnTo>
                    <a:pt x="23" y="104"/>
                  </a:lnTo>
                  <a:lnTo>
                    <a:pt x="46" y="87"/>
                  </a:lnTo>
                  <a:lnTo>
                    <a:pt x="73" y="66"/>
                  </a:lnTo>
                  <a:lnTo>
                    <a:pt x="103" y="44"/>
                  </a:lnTo>
                  <a:lnTo>
                    <a:pt x="132" y="23"/>
                  </a:lnTo>
                  <a:lnTo>
                    <a:pt x="161" y="9"/>
                  </a:lnTo>
                  <a:lnTo>
                    <a:pt x="188" y="0"/>
                  </a:lnTo>
                  <a:lnTo>
                    <a:pt x="217" y="3"/>
                  </a:lnTo>
                  <a:lnTo>
                    <a:pt x="275" y="3"/>
                  </a:lnTo>
                  <a:lnTo>
                    <a:pt x="333" y="3"/>
                  </a:lnTo>
                  <a:lnTo>
                    <a:pt x="386" y="2"/>
                  </a:lnTo>
                  <a:lnTo>
                    <a:pt x="440" y="2"/>
                  </a:lnTo>
                  <a:lnTo>
                    <a:pt x="488" y="3"/>
                  </a:lnTo>
                  <a:lnTo>
                    <a:pt x="537" y="11"/>
                  </a:lnTo>
                  <a:lnTo>
                    <a:pt x="583" y="29"/>
                  </a:lnTo>
                  <a:lnTo>
                    <a:pt x="632" y="58"/>
                  </a:lnTo>
                  <a:lnTo>
                    <a:pt x="624" y="95"/>
                  </a:lnTo>
                  <a:lnTo>
                    <a:pt x="624" y="126"/>
                  </a:lnTo>
                  <a:lnTo>
                    <a:pt x="624" y="153"/>
                  </a:lnTo>
                  <a:lnTo>
                    <a:pt x="626" y="176"/>
                  </a:lnTo>
                  <a:lnTo>
                    <a:pt x="624" y="194"/>
                  </a:lnTo>
                  <a:lnTo>
                    <a:pt x="618" y="213"/>
                  </a:lnTo>
                  <a:lnTo>
                    <a:pt x="605" y="230"/>
                  </a:lnTo>
                  <a:lnTo>
                    <a:pt x="587" y="248"/>
                  </a:lnTo>
                  <a:close/>
                </a:path>
              </a:pathLst>
            </a:custGeom>
            <a:solidFill>
              <a:srgbClr val="82736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" name="Freeform 9"/>
            <p:cNvSpPr>
              <a:spLocks/>
            </p:cNvSpPr>
            <p:nvPr/>
          </p:nvSpPr>
          <p:spPr bwMode="auto">
            <a:xfrm>
              <a:off x="3214" y="1775"/>
              <a:ext cx="218" cy="58"/>
            </a:xfrm>
            <a:custGeom>
              <a:avLst/>
              <a:gdLst/>
              <a:ahLst/>
              <a:cxnLst>
                <a:cxn ang="0">
                  <a:pos x="41" y="117"/>
                </a:cxn>
                <a:cxn ang="0">
                  <a:pos x="8" y="107"/>
                </a:cxn>
                <a:cxn ang="0">
                  <a:pos x="0" y="93"/>
                </a:cxn>
                <a:cxn ang="0">
                  <a:pos x="8" y="74"/>
                </a:cxn>
                <a:cxn ang="0">
                  <a:pos x="35" y="55"/>
                </a:cxn>
                <a:cxn ang="0">
                  <a:pos x="74" y="31"/>
                </a:cxn>
                <a:cxn ang="0">
                  <a:pos x="126" y="16"/>
                </a:cxn>
                <a:cxn ang="0">
                  <a:pos x="186" y="2"/>
                </a:cxn>
                <a:cxn ang="0">
                  <a:pos x="254" y="0"/>
                </a:cxn>
                <a:cxn ang="0">
                  <a:pos x="283" y="14"/>
                </a:cxn>
                <a:cxn ang="0">
                  <a:pos x="318" y="22"/>
                </a:cxn>
                <a:cxn ang="0">
                  <a:pos x="353" y="27"/>
                </a:cxn>
                <a:cxn ang="0">
                  <a:pos x="386" y="31"/>
                </a:cxn>
                <a:cxn ang="0">
                  <a:pos x="411" y="35"/>
                </a:cxn>
                <a:cxn ang="0">
                  <a:pos x="430" y="43"/>
                </a:cxn>
                <a:cxn ang="0">
                  <a:pos x="436" y="56"/>
                </a:cxn>
                <a:cxn ang="0">
                  <a:pos x="428" y="76"/>
                </a:cxn>
                <a:cxn ang="0">
                  <a:pos x="421" y="87"/>
                </a:cxn>
                <a:cxn ang="0">
                  <a:pos x="390" y="99"/>
                </a:cxn>
                <a:cxn ang="0">
                  <a:pos x="341" y="105"/>
                </a:cxn>
                <a:cxn ang="0">
                  <a:pos x="283" y="113"/>
                </a:cxn>
                <a:cxn ang="0">
                  <a:pos x="215" y="115"/>
                </a:cxn>
                <a:cxn ang="0">
                  <a:pos x="149" y="117"/>
                </a:cxn>
                <a:cxn ang="0">
                  <a:pos x="89" y="117"/>
                </a:cxn>
                <a:cxn ang="0">
                  <a:pos x="41" y="117"/>
                </a:cxn>
              </a:cxnLst>
              <a:rect l="0" t="0" r="r" b="b"/>
              <a:pathLst>
                <a:path w="436" h="117">
                  <a:moveTo>
                    <a:pt x="41" y="117"/>
                  </a:moveTo>
                  <a:lnTo>
                    <a:pt x="8" y="107"/>
                  </a:lnTo>
                  <a:lnTo>
                    <a:pt x="0" y="93"/>
                  </a:lnTo>
                  <a:lnTo>
                    <a:pt x="8" y="74"/>
                  </a:lnTo>
                  <a:lnTo>
                    <a:pt x="35" y="55"/>
                  </a:lnTo>
                  <a:lnTo>
                    <a:pt x="74" y="31"/>
                  </a:lnTo>
                  <a:lnTo>
                    <a:pt x="126" y="16"/>
                  </a:lnTo>
                  <a:lnTo>
                    <a:pt x="186" y="2"/>
                  </a:lnTo>
                  <a:lnTo>
                    <a:pt x="254" y="0"/>
                  </a:lnTo>
                  <a:lnTo>
                    <a:pt x="283" y="14"/>
                  </a:lnTo>
                  <a:lnTo>
                    <a:pt x="318" y="22"/>
                  </a:lnTo>
                  <a:lnTo>
                    <a:pt x="353" y="27"/>
                  </a:lnTo>
                  <a:lnTo>
                    <a:pt x="386" y="31"/>
                  </a:lnTo>
                  <a:lnTo>
                    <a:pt x="411" y="35"/>
                  </a:lnTo>
                  <a:lnTo>
                    <a:pt x="430" y="43"/>
                  </a:lnTo>
                  <a:lnTo>
                    <a:pt x="436" y="56"/>
                  </a:lnTo>
                  <a:lnTo>
                    <a:pt x="428" y="76"/>
                  </a:lnTo>
                  <a:lnTo>
                    <a:pt x="421" y="87"/>
                  </a:lnTo>
                  <a:lnTo>
                    <a:pt x="390" y="99"/>
                  </a:lnTo>
                  <a:lnTo>
                    <a:pt x="341" y="105"/>
                  </a:lnTo>
                  <a:lnTo>
                    <a:pt x="283" y="113"/>
                  </a:lnTo>
                  <a:lnTo>
                    <a:pt x="215" y="115"/>
                  </a:lnTo>
                  <a:lnTo>
                    <a:pt x="149" y="117"/>
                  </a:lnTo>
                  <a:lnTo>
                    <a:pt x="89" y="117"/>
                  </a:lnTo>
                  <a:lnTo>
                    <a:pt x="41" y="117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" name="Freeform 10"/>
            <p:cNvSpPr>
              <a:spLocks/>
            </p:cNvSpPr>
            <p:nvPr/>
          </p:nvSpPr>
          <p:spPr bwMode="auto">
            <a:xfrm>
              <a:off x="3147" y="1712"/>
              <a:ext cx="198" cy="78"/>
            </a:xfrm>
            <a:custGeom>
              <a:avLst/>
              <a:gdLst/>
              <a:ahLst/>
              <a:cxnLst>
                <a:cxn ang="0">
                  <a:pos x="20" y="146"/>
                </a:cxn>
                <a:cxn ang="0">
                  <a:pos x="0" y="142"/>
                </a:cxn>
                <a:cxn ang="0">
                  <a:pos x="4" y="128"/>
                </a:cxn>
                <a:cxn ang="0">
                  <a:pos x="25" y="105"/>
                </a:cxn>
                <a:cxn ang="0">
                  <a:pos x="60" y="82"/>
                </a:cxn>
                <a:cxn ang="0">
                  <a:pos x="99" y="54"/>
                </a:cxn>
                <a:cxn ang="0">
                  <a:pos x="140" y="31"/>
                </a:cxn>
                <a:cxn ang="0">
                  <a:pos x="173" y="14"/>
                </a:cxn>
                <a:cxn ang="0">
                  <a:pos x="198" y="6"/>
                </a:cxn>
                <a:cxn ang="0">
                  <a:pos x="219" y="2"/>
                </a:cxn>
                <a:cxn ang="0">
                  <a:pos x="246" y="0"/>
                </a:cxn>
                <a:cxn ang="0">
                  <a:pos x="279" y="0"/>
                </a:cxn>
                <a:cxn ang="0">
                  <a:pos x="312" y="2"/>
                </a:cxn>
                <a:cxn ang="0">
                  <a:pos x="343" y="4"/>
                </a:cxn>
                <a:cxn ang="0">
                  <a:pos x="368" y="12"/>
                </a:cxn>
                <a:cxn ang="0">
                  <a:pos x="386" y="22"/>
                </a:cxn>
                <a:cxn ang="0">
                  <a:pos x="396" y="39"/>
                </a:cxn>
                <a:cxn ang="0">
                  <a:pos x="334" y="54"/>
                </a:cxn>
                <a:cxn ang="0">
                  <a:pos x="275" y="76"/>
                </a:cxn>
                <a:cxn ang="0">
                  <a:pos x="215" y="99"/>
                </a:cxn>
                <a:cxn ang="0">
                  <a:pos x="163" y="124"/>
                </a:cxn>
                <a:cxn ang="0">
                  <a:pos x="113" y="142"/>
                </a:cxn>
                <a:cxn ang="0">
                  <a:pos x="74" y="155"/>
                </a:cxn>
                <a:cxn ang="0">
                  <a:pos x="41" y="155"/>
                </a:cxn>
                <a:cxn ang="0">
                  <a:pos x="20" y="146"/>
                </a:cxn>
              </a:cxnLst>
              <a:rect l="0" t="0" r="r" b="b"/>
              <a:pathLst>
                <a:path w="396" h="155">
                  <a:moveTo>
                    <a:pt x="20" y="146"/>
                  </a:moveTo>
                  <a:lnTo>
                    <a:pt x="0" y="142"/>
                  </a:lnTo>
                  <a:lnTo>
                    <a:pt x="4" y="128"/>
                  </a:lnTo>
                  <a:lnTo>
                    <a:pt x="25" y="105"/>
                  </a:lnTo>
                  <a:lnTo>
                    <a:pt x="60" y="82"/>
                  </a:lnTo>
                  <a:lnTo>
                    <a:pt x="99" y="54"/>
                  </a:lnTo>
                  <a:lnTo>
                    <a:pt x="140" y="31"/>
                  </a:lnTo>
                  <a:lnTo>
                    <a:pt x="173" y="14"/>
                  </a:lnTo>
                  <a:lnTo>
                    <a:pt x="198" y="6"/>
                  </a:lnTo>
                  <a:lnTo>
                    <a:pt x="219" y="2"/>
                  </a:lnTo>
                  <a:lnTo>
                    <a:pt x="246" y="0"/>
                  </a:lnTo>
                  <a:lnTo>
                    <a:pt x="279" y="0"/>
                  </a:lnTo>
                  <a:lnTo>
                    <a:pt x="312" y="2"/>
                  </a:lnTo>
                  <a:lnTo>
                    <a:pt x="343" y="4"/>
                  </a:lnTo>
                  <a:lnTo>
                    <a:pt x="368" y="12"/>
                  </a:lnTo>
                  <a:lnTo>
                    <a:pt x="386" y="22"/>
                  </a:lnTo>
                  <a:lnTo>
                    <a:pt x="396" y="39"/>
                  </a:lnTo>
                  <a:lnTo>
                    <a:pt x="334" y="54"/>
                  </a:lnTo>
                  <a:lnTo>
                    <a:pt x="275" y="76"/>
                  </a:lnTo>
                  <a:lnTo>
                    <a:pt x="215" y="99"/>
                  </a:lnTo>
                  <a:lnTo>
                    <a:pt x="163" y="124"/>
                  </a:lnTo>
                  <a:lnTo>
                    <a:pt x="113" y="142"/>
                  </a:lnTo>
                  <a:lnTo>
                    <a:pt x="74" y="155"/>
                  </a:lnTo>
                  <a:lnTo>
                    <a:pt x="41" y="155"/>
                  </a:lnTo>
                  <a:lnTo>
                    <a:pt x="20" y="146"/>
                  </a:lnTo>
                  <a:close/>
                </a:path>
              </a:pathLst>
            </a:custGeom>
            <a:solidFill>
              <a:srgbClr val="9C8C7D"/>
            </a:solidFill>
            <a:ln w="14288">
              <a:solidFill>
                <a:srgbClr val="8F807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Freeform 11"/>
            <p:cNvSpPr>
              <a:spLocks/>
            </p:cNvSpPr>
            <p:nvPr/>
          </p:nvSpPr>
          <p:spPr bwMode="auto">
            <a:xfrm>
              <a:off x="3259" y="1789"/>
              <a:ext cx="152" cy="40"/>
            </a:xfrm>
            <a:custGeom>
              <a:avLst/>
              <a:gdLst/>
              <a:ahLst/>
              <a:cxnLst>
                <a:cxn ang="0">
                  <a:pos x="43" y="68"/>
                </a:cxn>
                <a:cxn ang="0">
                  <a:pos x="6" y="68"/>
                </a:cxn>
                <a:cxn ang="0">
                  <a:pos x="0" y="57"/>
                </a:cxn>
                <a:cxn ang="0">
                  <a:pos x="16" y="39"/>
                </a:cxn>
                <a:cxn ang="0">
                  <a:pos x="49" y="22"/>
                </a:cxn>
                <a:cxn ang="0">
                  <a:pos x="89" y="6"/>
                </a:cxn>
                <a:cxn ang="0">
                  <a:pos x="134" y="0"/>
                </a:cxn>
                <a:cxn ang="0">
                  <a:pos x="173" y="8"/>
                </a:cxn>
                <a:cxn ang="0">
                  <a:pos x="204" y="35"/>
                </a:cxn>
                <a:cxn ang="0">
                  <a:pos x="217" y="33"/>
                </a:cxn>
                <a:cxn ang="0">
                  <a:pos x="233" y="33"/>
                </a:cxn>
                <a:cxn ang="0">
                  <a:pos x="246" y="33"/>
                </a:cxn>
                <a:cxn ang="0">
                  <a:pos x="262" y="35"/>
                </a:cxn>
                <a:cxn ang="0">
                  <a:pos x="273" y="35"/>
                </a:cxn>
                <a:cxn ang="0">
                  <a:pos x="287" y="41"/>
                </a:cxn>
                <a:cxn ang="0">
                  <a:pos x="297" y="47"/>
                </a:cxn>
                <a:cxn ang="0">
                  <a:pos x="304" y="57"/>
                </a:cxn>
                <a:cxn ang="0">
                  <a:pos x="297" y="64"/>
                </a:cxn>
                <a:cxn ang="0">
                  <a:pos x="275" y="72"/>
                </a:cxn>
                <a:cxn ang="0">
                  <a:pos x="242" y="76"/>
                </a:cxn>
                <a:cxn ang="0">
                  <a:pos x="202" y="82"/>
                </a:cxn>
                <a:cxn ang="0">
                  <a:pos x="155" y="82"/>
                </a:cxn>
                <a:cxn ang="0">
                  <a:pos x="113" y="80"/>
                </a:cxn>
                <a:cxn ang="0">
                  <a:pos x="72" y="74"/>
                </a:cxn>
                <a:cxn ang="0">
                  <a:pos x="43" y="68"/>
                </a:cxn>
              </a:cxnLst>
              <a:rect l="0" t="0" r="r" b="b"/>
              <a:pathLst>
                <a:path w="304" h="82">
                  <a:moveTo>
                    <a:pt x="43" y="68"/>
                  </a:moveTo>
                  <a:lnTo>
                    <a:pt x="6" y="68"/>
                  </a:lnTo>
                  <a:lnTo>
                    <a:pt x="0" y="57"/>
                  </a:lnTo>
                  <a:lnTo>
                    <a:pt x="16" y="39"/>
                  </a:lnTo>
                  <a:lnTo>
                    <a:pt x="49" y="22"/>
                  </a:lnTo>
                  <a:lnTo>
                    <a:pt x="89" y="6"/>
                  </a:lnTo>
                  <a:lnTo>
                    <a:pt x="134" y="0"/>
                  </a:lnTo>
                  <a:lnTo>
                    <a:pt x="173" y="8"/>
                  </a:lnTo>
                  <a:lnTo>
                    <a:pt x="204" y="35"/>
                  </a:lnTo>
                  <a:lnTo>
                    <a:pt x="217" y="33"/>
                  </a:lnTo>
                  <a:lnTo>
                    <a:pt x="233" y="33"/>
                  </a:lnTo>
                  <a:lnTo>
                    <a:pt x="246" y="33"/>
                  </a:lnTo>
                  <a:lnTo>
                    <a:pt x="262" y="35"/>
                  </a:lnTo>
                  <a:lnTo>
                    <a:pt x="273" y="35"/>
                  </a:lnTo>
                  <a:lnTo>
                    <a:pt x="287" y="41"/>
                  </a:lnTo>
                  <a:lnTo>
                    <a:pt x="297" y="47"/>
                  </a:lnTo>
                  <a:lnTo>
                    <a:pt x="304" y="57"/>
                  </a:lnTo>
                  <a:lnTo>
                    <a:pt x="297" y="64"/>
                  </a:lnTo>
                  <a:lnTo>
                    <a:pt x="275" y="72"/>
                  </a:lnTo>
                  <a:lnTo>
                    <a:pt x="242" y="76"/>
                  </a:lnTo>
                  <a:lnTo>
                    <a:pt x="202" y="82"/>
                  </a:lnTo>
                  <a:lnTo>
                    <a:pt x="155" y="82"/>
                  </a:lnTo>
                  <a:lnTo>
                    <a:pt x="113" y="80"/>
                  </a:lnTo>
                  <a:lnTo>
                    <a:pt x="72" y="74"/>
                  </a:lnTo>
                  <a:lnTo>
                    <a:pt x="43" y="68"/>
                  </a:lnTo>
                  <a:close/>
                </a:path>
              </a:pathLst>
            </a:custGeom>
            <a:solidFill>
              <a:srgbClr val="52423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12"/>
            <p:cNvSpPr>
              <a:spLocks/>
            </p:cNvSpPr>
            <p:nvPr/>
          </p:nvSpPr>
          <p:spPr bwMode="auto">
            <a:xfrm>
              <a:off x="3170" y="1721"/>
              <a:ext cx="122" cy="56"/>
            </a:xfrm>
            <a:custGeom>
              <a:avLst/>
              <a:gdLst/>
              <a:ahLst/>
              <a:cxnLst>
                <a:cxn ang="0">
                  <a:pos x="13" y="112"/>
                </a:cxn>
                <a:cxn ang="0">
                  <a:pos x="0" y="108"/>
                </a:cxn>
                <a:cxn ang="0">
                  <a:pos x="4" y="100"/>
                </a:cxn>
                <a:cxn ang="0">
                  <a:pos x="21" y="83"/>
                </a:cxn>
                <a:cxn ang="0">
                  <a:pos x="48" y="68"/>
                </a:cxn>
                <a:cxn ang="0">
                  <a:pos x="77" y="46"/>
                </a:cxn>
                <a:cxn ang="0">
                  <a:pos x="110" y="31"/>
                </a:cxn>
                <a:cxn ang="0">
                  <a:pos x="135" y="17"/>
                </a:cxn>
                <a:cxn ang="0">
                  <a:pos x="155" y="13"/>
                </a:cxn>
                <a:cxn ang="0">
                  <a:pos x="166" y="9"/>
                </a:cxn>
                <a:cxn ang="0">
                  <a:pos x="180" y="5"/>
                </a:cxn>
                <a:cxn ang="0">
                  <a:pos x="194" y="0"/>
                </a:cxn>
                <a:cxn ang="0">
                  <a:pos x="209" y="0"/>
                </a:cxn>
                <a:cxn ang="0">
                  <a:pos x="219" y="0"/>
                </a:cxn>
                <a:cxn ang="0">
                  <a:pos x="230" y="2"/>
                </a:cxn>
                <a:cxn ang="0">
                  <a:pos x="238" y="5"/>
                </a:cxn>
                <a:cxn ang="0">
                  <a:pos x="244" y="17"/>
                </a:cxn>
                <a:cxn ang="0">
                  <a:pos x="232" y="19"/>
                </a:cxn>
                <a:cxn ang="0">
                  <a:pos x="215" y="25"/>
                </a:cxn>
                <a:cxn ang="0">
                  <a:pos x="192" y="31"/>
                </a:cxn>
                <a:cxn ang="0">
                  <a:pos x="162" y="38"/>
                </a:cxn>
                <a:cxn ang="0">
                  <a:pos x="128" y="48"/>
                </a:cxn>
                <a:cxn ang="0">
                  <a:pos x="91" y="66"/>
                </a:cxn>
                <a:cxn ang="0">
                  <a:pos x="52" y="85"/>
                </a:cxn>
                <a:cxn ang="0">
                  <a:pos x="13" y="112"/>
                </a:cxn>
              </a:cxnLst>
              <a:rect l="0" t="0" r="r" b="b"/>
              <a:pathLst>
                <a:path w="244" h="112">
                  <a:moveTo>
                    <a:pt x="13" y="112"/>
                  </a:moveTo>
                  <a:lnTo>
                    <a:pt x="0" y="108"/>
                  </a:lnTo>
                  <a:lnTo>
                    <a:pt x="4" y="100"/>
                  </a:lnTo>
                  <a:lnTo>
                    <a:pt x="21" y="83"/>
                  </a:lnTo>
                  <a:lnTo>
                    <a:pt x="48" y="68"/>
                  </a:lnTo>
                  <a:lnTo>
                    <a:pt x="77" y="46"/>
                  </a:lnTo>
                  <a:lnTo>
                    <a:pt x="110" y="31"/>
                  </a:lnTo>
                  <a:lnTo>
                    <a:pt x="135" y="17"/>
                  </a:lnTo>
                  <a:lnTo>
                    <a:pt x="155" y="13"/>
                  </a:lnTo>
                  <a:lnTo>
                    <a:pt x="166" y="9"/>
                  </a:lnTo>
                  <a:lnTo>
                    <a:pt x="180" y="5"/>
                  </a:lnTo>
                  <a:lnTo>
                    <a:pt x="194" y="0"/>
                  </a:lnTo>
                  <a:lnTo>
                    <a:pt x="209" y="0"/>
                  </a:lnTo>
                  <a:lnTo>
                    <a:pt x="219" y="0"/>
                  </a:lnTo>
                  <a:lnTo>
                    <a:pt x="230" y="2"/>
                  </a:lnTo>
                  <a:lnTo>
                    <a:pt x="238" y="5"/>
                  </a:lnTo>
                  <a:lnTo>
                    <a:pt x="244" y="17"/>
                  </a:lnTo>
                  <a:lnTo>
                    <a:pt x="232" y="19"/>
                  </a:lnTo>
                  <a:lnTo>
                    <a:pt x="215" y="25"/>
                  </a:lnTo>
                  <a:lnTo>
                    <a:pt x="192" y="31"/>
                  </a:lnTo>
                  <a:lnTo>
                    <a:pt x="162" y="38"/>
                  </a:lnTo>
                  <a:lnTo>
                    <a:pt x="128" y="48"/>
                  </a:lnTo>
                  <a:lnTo>
                    <a:pt x="91" y="66"/>
                  </a:lnTo>
                  <a:lnTo>
                    <a:pt x="52" y="85"/>
                  </a:lnTo>
                  <a:lnTo>
                    <a:pt x="13" y="112"/>
                  </a:lnTo>
                  <a:close/>
                </a:path>
              </a:pathLst>
            </a:custGeom>
            <a:solidFill>
              <a:srgbClr val="B3A394"/>
            </a:solidFill>
            <a:ln w="14288">
              <a:solidFill>
                <a:srgbClr val="A6968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Freeform 13"/>
            <p:cNvSpPr>
              <a:spLocks/>
            </p:cNvSpPr>
            <p:nvPr/>
          </p:nvSpPr>
          <p:spPr bwMode="auto">
            <a:xfrm>
              <a:off x="3365" y="1734"/>
              <a:ext cx="75" cy="53"/>
            </a:xfrm>
            <a:custGeom>
              <a:avLst/>
              <a:gdLst/>
              <a:ahLst/>
              <a:cxnLst>
                <a:cxn ang="0">
                  <a:pos x="142" y="2"/>
                </a:cxn>
                <a:cxn ang="0">
                  <a:pos x="122" y="0"/>
                </a:cxn>
                <a:cxn ang="0">
                  <a:pos x="101" y="0"/>
                </a:cxn>
                <a:cxn ang="0">
                  <a:pos x="74" y="0"/>
                </a:cxn>
                <a:cxn ang="0">
                  <a:pos x="51" y="4"/>
                </a:cxn>
                <a:cxn ang="0">
                  <a:pos x="27" y="8"/>
                </a:cxn>
                <a:cxn ang="0">
                  <a:pos x="10" y="17"/>
                </a:cxn>
                <a:cxn ang="0">
                  <a:pos x="0" y="31"/>
                </a:cxn>
                <a:cxn ang="0">
                  <a:pos x="0" y="50"/>
                </a:cxn>
                <a:cxn ang="0">
                  <a:pos x="16" y="58"/>
                </a:cxn>
                <a:cxn ang="0">
                  <a:pos x="35" y="66"/>
                </a:cxn>
                <a:cxn ang="0">
                  <a:pos x="55" y="72"/>
                </a:cxn>
                <a:cxn ang="0">
                  <a:pos x="78" y="77"/>
                </a:cxn>
                <a:cxn ang="0">
                  <a:pos x="95" y="81"/>
                </a:cxn>
                <a:cxn ang="0">
                  <a:pos x="115" y="87"/>
                </a:cxn>
                <a:cxn ang="0">
                  <a:pos x="128" y="95"/>
                </a:cxn>
                <a:cxn ang="0">
                  <a:pos x="138" y="104"/>
                </a:cxn>
                <a:cxn ang="0">
                  <a:pos x="146" y="104"/>
                </a:cxn>
                <a:cxn ang="0">
                  <a:pos x="150" y="99"/>
                </a:cxn>
                <a:cxn ang="0">
                  <a:pos x="148" y="85"/>
                </a:cxn>
                <a:cxn ang="0">
                  <a:pos x="146" y="70"/>
                </a:cxn>
                <a:cxn ang="0">
                  <a:pos x="140" y="50"/>
                </a:cxn>
                <a:cxn ang="0">
                  <a:pos x="138" y="33"/>
                </a:cxn>
                <a:cxn ang="0">
                  <a:pos x="136" y="13"/>
                </a:cxn>
                <a:cxn ang="0">
                  <a:pos x="142" y="2"/>
                </a:cxn>
              </a:cxnLst>
              <a:rect l="0" t="0" r="r" b="b"/>
              <a:pathLst>
                <a:path w="150" h="104">
                  <a:moveTo>
                    <a:pt x="142" y="2"/>
                  </a:moveTo>
                  <a:lnTo>
                    <a:pt x="122" y="0"/>
                  </a:lnTo>
                  <a:lnTo>
                    <a:pt x="101" y="0"/>
                  </a:lnTo>
                  <a:lnTo>
                    <a:pt x="74" y="0"/>
                  </a:lnTo>
                  <a:lnTo>
                    <a:pt x="51" y="4"/>
                  </a:lnTo>
                  <a:lnTo>
                    <a:pt x="27" y="8"/>
                  </a:lnTo>
                  <a:lnTo>
                    <a:pt x="10" y="17"/>
                  </a:lnTo>
                  <a:lnTo>
                    <a:pt x="0" y="31"/>
                  </a:lnTo>
                  <a:lnTo>
                    <a:pt x="0" y="50"/>
                  </a:lnTo>
                  <a:lnTo>
                    <a:pt x="16" y="58"/>
                  </a:lnTo>
                  <a:lnTo>
                    <a:pt x="35" y="66"/>
                  </a:lnTo>
                  <a:lnTo>
                    <a:pt x="55" y="72"/>
                  </a:lnTo>
                  <a:lnTo>
                    <a:pt x="78" y="77"/>
                  </a:lnTo>
                  <a:lnTo>
                    <a:pt x="95" y="81"/>
                  </a:lnTo>
                  <a:lnTo>
                    <a:pt x="115" y="87"/>
                  </a:lnTo>
                  <a:lnTo>
                    <a:pt x="128" y="95"/>
                  </a:lnTo>
                  <a:lnTo>
                    <a:pt x="138" y="104"/>
                  </a:lnTo>
                  <a:lnTo>
                    <a:pt x="146" y="104"/>
                  </a:lnTo>
                  <a:lnTo>
                    <a:pt x="150" y="99"/>
                  </a:lnTo>
                  <a:lnTo>
                    <a:pt x="148" y="85"/>
                  </a:lnTo>
                  <a:lnTo>
                    <a:pt x="146" y="70"/>
                  </a:lnTo>
                  <a:lnTo>
                    <a:pt x="140" y="50"/>
                  </a:lnTo>
                  <a:lnTo>
                    <a:pt x="138" y="33"/>
                  </a:lnTo>
                  <a:lnTo>
                    <a:pt x="136" y="13"/>
                  </a:lnTo>
                  <a:lnTo>
                    <a:pt x="142" y="2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Freeform 14"/>
            <p:cNvSpPr>
              <a:spLocks/>
            </p:cNvSpPr>
            <p:nvPr/>
          </p:nvSpPr>
          <p:spPr bwMode="auto">
            <a:xfrm>
              <a:off x="3070" y="3766"/>
              <a:ext cx="342" cy="222"/>
            </a:xfrm>
            <a:custGeom>
              <a:avLst/>
              <a:gdLst/>
              <a:ahLst/>
              <a:cxnLst>
                <a:cxn ang="0">
                  <a:pos x="551" y="411"/>
                </a:cxn>
                <a:cxn ang="0">
                  <a:pos x="498" y="423"/>
                </a:cxn>
                <a:cxn ang="0">
                  <a:pos x="456" y="430"/>
                </a:cxn>
                <a:cxn ang="0">
                  <a:pos x="413" y="430"/>
                </a:cxn>
                <a:cxn ang="0">
                  <a:pos x="376" y="430"/>
                </a:cxn>
                <a:cxn ang="0">
                  <a:pos x="333" y="426"/>
                </a:cxn>
                <a:cxn ang="0">
                  <a:pos x="291" y="426"/>
                </a:cxn>
                <a:cxn ang="0">
                  <a:pos x="240" y="430"/>
                </a:cxn>
                <a:cxn ang="0">
                  <a:pos x="184" y="442"/>
                </a:cxn>
                <a:cxn ang="0">
                  <a:pos x="132" y="440"/>
                </a:cxn>
                <a:cxn ang="0">
                  <a:pos x="85" y="430"/>
                </a:cxn>
                <a:cxn ang="0">
                  <a:pos x="48" y="413"/>
                </a:cxn>
                <a:cxn ang="0">
                  <a:pos x="23" y="386"/>
                </a:cxn>
                <a:cxn ang="0">
                  <a:pos x="6" y="349"/>
                </a:cxn>
                <a:cxn ang="0">
                  <a:pos x="0" y="306"/>
                </a:cxn>
                <a:cxn ang="0">
                  <a:pos x="8" y="254"/>
                </a:cxn>
                <a:cxn ang="0">
                  <a:pos x="29" y="196"/>
                </a:cxn>
                <a:cxn ang="0">
                  <a:pos x="52" y="172"/>
                </a:cxn>
                <a:cxn ang="0">
                  <a:pos x="83" y="143"/>
                </a:cxn>
                <a:cxn ang="0">
                  <a:pos x="118" y="108"/>
                </a:cxn>
                <a:cxn ang="0">
                  <a:pos x="159" y="74"/>
                </a:cxn>
                <a:cxn ang="0">
                  <a:pos x="196" y="41"/>
                </a:cxn>
                <a:cxn ang="0">
                  <a:pos x="235" y="15"/>
                </a:cxn>
                <a:cxn ang="0">
                  <a:pos x="268" y="2"/>
                </a:cxn>
                <a:cxn ang="0">
                  <a:pos x="295" y="6"/>
                </a:cxn>
                <a:cxn ang="0">
                  <a:pos x="351" y="8"/>
                </a:cxn>
                <a:cxn ang="0">
                  <a:pos x="409" y="6"/>
                </a:cxn>
                <a:cxn ang="0">
                  <a:pos x="463" y="2"/>
                </a:cxn>
                <a:cxn ang="0">
                  <a:pos x="518" y="0"/>
                </a:cxn>
                <a:cxn ang="0">
                  <a:pos x="564" y="4"/>
                </a:cxn>
                <a:cxn ang="0">
                  <a:pos x="611" y="19"/>
                </a:cxn>
                <a:cxn ang="0">
                  <a:pos x="649" y="46"/>
                </a:cxn>
                <a:cxn ang="0">
                  <a:pos x="684" y="93"/>
                </a:cxn>
                <a:cxn ang="0">
                  <a:pos x="659" y="155"/>
                </a:cxn>
                <a:cxn ang="0">
                  <a:pos x="646" y="209"/>
                </a:cxn>
                <a:cxn ang="0">
                  <a:pos x="632" y="254"/>
                </a:cxn>
                <a:cxn ang="0">
                  <a:pos x="624" y="293"/>
                </a:cxn>
                <a:cxn ang="0">
                  <a:pos x="611" y="326"/>
                </a:cxn>
                <a:cxn ang="0">
                  <a:pos x="599" y="355"/>
                </a:cxn>
                <a:cxn ang="0">
                  <a:pos x="578" y="382"/>
                </a:cxn>
                <a:cxn ang="0">
                  <a:pos x="551" y="411"/>
                </a:cxn>
              </a:cxnLst>
              <a:rect l="0" t="0" r="r" b="b"/>
              <a:pathLst>
                <a:path w="684" h="442">
                  <a:moveTo>
                    <a:pt x="551" y="411"/>
                  </a:moveTo>
                  <a:lnTo>
                    <a:pt x="498" y="423"/>
                  </a:lnTo>
                  <a:lnTo>
                    <a:pt x="456" y="430"/>
                  </a:lnTo>
                  <a:lnTo>
                    <a:pt x="413" y="430"/>
                  </a:lnTo>
                  <a:lnTo>
                    <a:pt x="376" y="430"/>
                  </a:lnTo>
                  <a:lnTo>
                    <a:pt x="333" y="426"/>
                  </a:lnTo>
                  <a:lnTo>
                    <a:pt x="291" y="426"/>
                  </a:lnTo>
                  <a:lnTo>
                    <a:pt x="240" y="430"/>
                  </a:lnTo>
                  <a:lnTo>
                    <a:pt x="184" y="442"/>
                  </a:lnTo>
                  <a:lnTo>
                    <a:pt x="132" y="440"/>
                  </a:lnTo>
                  <a:lnTo>
                    <a:pt x="85" y="430"/>
                  </a:lnTo>
                  <a:lnTo>
                    <a:pt x="48" y="413"/>
                  </a:lnTo>
                  <a:lnTo>
                    <a:pt x="23" y="386"/>
                  </a:lnTo>
                  <a:lnTo>
                    <a:pt x="6" y="349"/>
                  </a:lnTo>
                  <a:lnTo>
                    <a:pt x="0" y="306"/>
                  </a:lnTo>
                  <a:lnTo>
                    <a:pt x="8" y="254"/>
                  </a:lnTo>
                  <a:lnTo>
                    <a:pt x="29" y="196"/>
                  </a:lnTo>
                  <a:lnTo>
                    <a:pt x="52" y="172"/>
                  </a:lnTo>
                  <a:lnTo>
                    <a:pt x="83" y="143"/>
                  </a:lnTo>
                  <a:lnTo>
                    <a:pt x="118" y="108"/>
                  </a:lnTo>
                  <a:lnTo>
                    <a:pt x="159" y="74"/>
                  </a:lnTo>
                  <a:lnTo>
                    <a:pt x="196" y="41"/>
                  </a:lnTo>
                  <a:lnTo>
                    <a:pt x="235" y="15"/>
                  </a:lnTo>
                  <a:lnTo>
                    <a:pt x="268" y="2"/>
                  </a:lnTo>
                  <a:lnTo>
                    <a:pt x="295" y="6"/>
                  </a:lnTo>
                  <a:lnTo>
                    <a:pt x="351" y="8"/>
                  </a:lnTo>
                  <a:lnTo>
                    <a:pt x="409" y="6"/>
                  </a:lnTo>
                  <a:lnTo>
                    <a:pt x="463" y="2"/>
                  </a:lnTo>
                  <a:lnTo>
                    <a:pt x="518" y="0"/>
                  </a:lnTo>
                  <a:lnTo>
                    <a:pt x="564" y="4"/>
                  </a:lnTo>
                  <a:lnTo>
                    <a:pt x="611" y="19"/>
                  </a:lnTo>
                  <a:lnTo>
                    <a:pt x="649" y="46"/>
                  </a:lnTo>
                  <a:lnTo>
                    <a:pt x="684" y="93"/>
                  </a:lnTo>
                  <a:lnTo>
                    <a:pt x="659" y="155"/>
                  </a:lnTo>
                  <a:lnTo>
                    <a:pt x="646" y="209"/>
                  </a:lnTo>
                  <a:lnTo>
                    <a:pt x="632" y="254"/>
                  </a:lnTo>
                  <a:lnTo>
                    <a:pt x="624" y="293"/>
                  </a:lnTo>
                  <a:lnTo>
                    <a:pt x="611" y="326"/>
                  </a:lnTo>
                  <a:lnTo>
                    <a:pt x="599" y="355"/>
                  </a:lnTo>
                  <a:lnTo>
                    <a:pt x="578" y="382"/>
                  </a:lnTo>
                  <a:lnTo>
                    <a:pt x="551" y="411"/>
                  </a:lnTo>
                  <a:close/>
                </a:path>
              </a:pathLst>
            </a:custGeom>
            <a:solidFill>
              <a:srgbClr val="82736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3133" y="3882"/>
              <a:ext cx="226" cy="98"/>
            </a:xfrm>
            <a:custGeom>
              <a:avLst/>
              <a:gdLst/>
              <a:ahLst/>
              <a:cxnLst>
                <a:cxn ang="0">
                  <a:pos x="31" y="194"/>
                </a:cxn>
                <a:cxn ang="0">
                  <a:pos x="2" y="182"/>
                </a:cxn>
                <a:cxn ang="0">
                  <a:pos x="0" y="159"/>
                </a:cxn>
                <a:cxn ang="0">
                  <a:pos x="15" y="126"/>
                </a:cxn>
                <a:cxn ang="0">
                  <a:pos x="52" y="91"/>
                </a:cxn>
                <a:cxn ang="0">
                  <a:pos x="101" y="56"/>
                </a:cxn>
                <a:cxn ang="0">
                  <a:pos x="161" y="27"/>
                </a:cxn>
                <a:cxn ang="0">
                  <a:pos x="225" y="5"/>
                </a:cxn>
                <a:cxn ang="0">
                  <a:pos x="295" y="0"/>
                </a:cxn>
                <a:cxn ang="0">
                  <a:pos x="316" y="23"/>
                </a:cxn>
                <a:cxn ang="0">
                  <a:pos x="347" y="38"/>
                </a:cxn>
                <a:cxn ang="0">
                  <a:pos x="378" y="46"/>
                </a:cxn>
                <a:cxn ang="0">
                  <a:pos x="411" y="54"/>
                </a:cxn>
                <a:cxn ang="0">
                  <a:pos x="436" y="60"/>
                </a:cxn>
                <a:cxn ang="0">
                  <a:pos x="452" y="71"/>
                </a:cxn>
                <a:cxn ang="0">
                  <a:pos x="452" y="91"/>
                </a:cxn>
                <a:cxn ang="0">
                  <a:pos x="436" y="124"/>
                </a:cxn>
                <a:cxn ang="0">
                  <a:pos x="423" y="147"/>
                </a:cxn>
                <a:cxn ang="0">
                  <a:pos x="388" y="164"/>
                </a:cxn>
                <a:cxn ang="0">
                  <a:pos x="335" y="176"/>
                </a:cxn>
                <a:cxn ang="0">
                  <a:pos x="273" y="188"/>
                </a:cxn>
                <a:cxn ang="0">
                  <a:pos x="205" y="192"/>
                </a:cxn>
                <a:cxn ang="0">
                  <a:pos x="138" y="195"/>
                </a:cxn>
                <a:cxn ang="0">
                  <a:pos x="78" y="194"/>
                </a:cxn>
                <a:cxn ang="0">
                  <a:pos x="31" y="194"/>
                </a:cxn>
              </a:cxnLst>
              <a:rect l="0" t="0" r="r" b="b"/>
              <a:pathLst>
                <a:path w="452" h="195">
                  <a:moveTo>
                    <a:pt x="31" y="194"/>
                  </a:moveTo>
                  <a:lnTo>
                    <a:pt x="2" y="182"/>
                  </a:lnTo>
                  <a:lnTo>
                    <a:pt x="0" y="159"/>
                  </a:lnTo>
                  <a:lnTo>
                    <a:pt x="15" y="126"/>
                  </a:lnTo>
                  <a:lnTo>
                    <a:pt x="52" y="91"/>
                  </a:lnTo>
                  <a:lnTo>
                    <a:pt x="101" y="56"/>
                  </a:lnTo>
                  <a:lnTo>
                    <a:pt x="161" y="27"/>
                  </a:lnTo>
                  <a:lnTo>
                    <a:pt x="225" y="5"/>
                  </a:lnTo>
                  <a:lnTo>
                    <a:pt x="295" y="0"/>
                  </a:lnTo>
                  <a:lnTo>
                    <a:pt x="316" y="23"/>
                  </a:lnTo>
                  <a:lnTo>
                    <a:pt x="347" y="38"/>
                  </a:lnTo>
                  <a:lnTo>
                    <a:pt x="378" y="46"/>
                  </a:lnTo>
                  <a:lnTo>
                    <a:pt x="411" y="54"/>
                  </a:lnTo>
                  <a:lnTo>
                    <a:pt x="436" y="60"/>
                  </a:lnTo>
                  <a:lnTo>
                    <a:pt x="452" y="71"/>
                  </a:lnTo>
                  <a:lnTo>
                    <a:pt x="452" y="91"/>
                  </a:lnTo>
                  <a:lnTo>
                    <a:pt x="436" y="124"/>
                  </a:lnTo>
                  <a:lnTo>
                    <a:pt x="423" y="147"/>
                  </a:lnTo>
                  <a:lnTo>
                    <a:pt x="388" y="164"/>
                  </a:lnTo>
                  <a:lnTo>
                    <a:pt x="335" y="176"/>
                  </a:lnTo>
                  <a:lnTo>
                    <a:pt x="273" y="188"/>
                  </a:lnTo>
                  <a:lnTo>
                    <a:pt x="205" y="192"/>
                  </a:lnTo>
                  <a:lnTo>
                    <a:pt x="138" y="195"/>
                  </a:lnTo>
                  <a:lnTo>
                    <a:pt x="78" y="194"/>
                  </a:lnTo>
                  <a:lnTo>
                    <a:pt x="31" y="194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3082" y="3775"/>
              <a:ext cx="223" cy="131"/>
            </a:xfrm>
            <a:custGeom>
              <a:avLst/>
              <a:gdLst/>
              <a:ahLst/>
              <a:cxnLst>
                <a:cxn ang="0">
                  <a:pos x="20" y="245"/>
                </a:cxn>
                <a:cxn ang="0">
                  <a:pos x="0" y="239"/>
                </a:cxn>
                <a:cxn ang="0">
                  <a:pos x="12" y="216"/>
                </a:cxn>
                <a:cxn ang="0">
                  <a:pos x="43" y="181"/>
                </a:cxn>
                <a:cxn ang="0">
                  <a:pos x="89" y="140"/>
                </a:cxn>
                <a:cxn ang="0">
                  <a:pos x="140" y="95"/>
                </a:cxn>
                <a:cxn ang="0">
                  <a:pos x="190" y="57"/>
                </a:cxn>
                <a:cxn ang="0">
                  <a:pos x="233" y="26"/>
                </a:cxn>
                <a:cxn ang="0">
                  <a:pos x="264" y="12"/>
                </a:cxn>
                <a:cxn ang="0">
                  <a:pos x="285" y="6"/>
                </a:cxn>
                <a:cxn ang="0">
                  <a:pos x="316" y="2"/>
                </a:cxn>
                <a:cxn ang="0">
                  <a:pos x="349" y="0"/>
                </a:cxn>
                <a:cxn ang="0">
                  <a:pos x="382" y="6"/>
                </a:cxn>
                <a:cxn ang="0">
                  <a:pos x="409" y="12"/>
                </a:cxn>
                <a:cxn ang="0">
                  <a:pos x="433" y="24"/>
                </a:cxn>
                <a:cxn ang="0">
                  <a:pos x="444" y="43"/>
                </a:cxn>
                <a:cxn ang="0">
                  <a:pos x="446" y="70"/>
                </a:cxn>
                <a:cxn ang="0">
                  <a:pos x="376" y="95"/>
                </a:cxn>
                <a:cxn ang="0">
                  <a:pos x="308" y="132"/>
                </a:cxn>
                <a:cxn ang="0">
                  <a:pos x="239" y="171"/>
                </a:cxn>
                <a:cxn ang="0">
                  <a:pos x="177" y="210"/>
                </a:cxn>
                <a:cxn ang="0">
                  <a:pos x="117" y="241"/>
                </a:cxn>
                <a:cxn ang="0">
                  <a:pos x="70" y="260"/>
                </a:cxn>
                <a:cxn ang="0">
                  <a:pos x="35" y="262"/>
                </a:cxn>
                <a:cxn ang="0">
                  <a:pos x="20" y="245"/>
                </a:cxn>
              </a:cxnLst>
              <a:rect l="0" t="0" r="r" b="b"/>
              <a:pathLst>
                <a:path w="446" h="262">
                  <a:moveTo>
                    <a:pt x="20" y="245"/>
                  </a:moveTo>
                  <a:lnTo>
                    <a:pt x="0" y="239"/>
                  </a:lnTo>
                  <a:lnTo>
                    <a:pt x="12" y="216"/>
                  </a:lnTo>
                  <a:lnTo>
                    <a:pt x="43" y="181"/>
                  </a:lnTo>
                  <a:lnTo>
                    <a:pt x="89" y="140"/>
                  </a:lnTo>
                  <a:lnTo>
                    <a:pt x="140" y="95"/>
                  </a:lnTo>
                  <a:lnTo>
                    <a:pt x="190" y="57"/>
                  </a:lnTo>
                  <a:lnTo>
                    <a:pt x="233" y="26"/>
                  </a:lnTo>
                  <a:lnTo>
                    <a:pt x="264" y="12"/>
                  </a:lnTo>
                  <a:lnTo>
                    <a:pt x="285" y="6"/>
                  </a:lnTo>
                  <a:lnTo>
                    <a:pt x="316" y="2"/>
                  </a:lnTo>
                  <a:lnTo>
                    <a:pt x="349" y="0"/>
                  </a:lnTo>
                  <a:lnTo>
                    <a:pt x="382" y="6"/>
                  </a:lnTo>
                  <a:lnTo>
                    <a:pt x="409" y="12"/>
                  </a:lnTo>
                  <a:lnTo>
                    <a:pt x="433" y="24"/>
                  </a:lnTo>
                  <a:lnTo>
                    <a:pt x="444" y="43"/>
                  </a:lnTo>
                  <a:lnTo>
                    <a:pt x="446" y="70"/>
                  </a:lnTo>
                  <a:lnTo>
                    <a:pt x="376" y="95"/>
                  </a:lnTo>
                  <a:lnTo>
                    <a:pt x="308" y="132"/>
                  </a:lnTo>
                  <a:lnTo>
                    <a:pt x="239" y="171"/>
                  </a:lnTo>
                  <a:lnTo>
                    <a:pt x="177" y="210"/>
                  </a:lnTo>
                  <a:lnTo>
                    <a:pt x="117" y="241"/>
                  </a:lnTo>
                  <a:lnTo>
                    <a:pt x="70" y="260"/>
                  </a:lnTo>
                  <a:lnTo>
                    <a:pt x="35" y="262"/>
                  </a:lnTo>
                  <a:lnTo>
                    <a:pt x="20" y="245"/>
                  </a:lnTo>
                  <a:close/>
                </a:path>
              </a:pathLst>
            </a:custGeom>
            <a:solidFill>
              <a:srgbClr val="9C8C7D"/>
            </a:solidFill>
            <a:ln w="14288">
              <a:solidFill>
                <a:srgbClr val="8F807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17"/>
            <p:cNvSpPr>
              <a:spLocks/>
            </p:cNvSpPr>
            <p:nvPr/>
          </p:nvSpPr>
          <p:spPr bwMode="auto">
            <a:xfrm>
              <a:off x="3179" y="3905"/>
              <a:ext cx="153" cy="69"/>
            </a:xfrm>
            <a:custGeom>
              <a:avLst/>
              <a:gdLst/>
              <a:ahLst/>
              <a:cxnLst>
                <a:cxn ang="0">
                  <a:pos x="39" y="117"/>
                </a:cxn>
                <a:cxn ang="0">
                  <a:pos x="2" y="115"/>
                </a:cxn>
                <a:cxn ang="0">
                  <a:pos x="0" y="97"/>
                </a:cxn>
                <a:cxn ang="0">
                  <a:pos x="23" y="66"/>
                </a:cxn>
                <a:cxn ang="0">
                  <a:pos x="66" y="37"/>
                </a:cxn>
                <a:cxn ang="0">
                  <a:pos x="113" y="10"/>
                </a:cxn>
                <a:cxn ang="0">
                  <a:pos x="161" y="0"/>
                </a:cxn>
                <a:cxn ang="0">
                  <a:pos x="196" y="14"/>
                </a:cxn>
                <a:cxn ang="0">
                  <a:pos x="213" y="60"/>
                </a:cxn>
                <a:cxn ang="0">
                  <a:pos x="229" y="58"/>
                </a:cxn>
                <a:cxn ang="0">
                  <a:pos x="244" y="58"/>
                </a:cxn>
                <a:cxn ang="0">
                  <a:pos x="260" y="56"/>
                </a:cxn>
                <a:cxn ang="0">
                  <a:pos x="275" y="58"/>
                </a:cxn>
                <a:cxn ang="0">
                  <a:pos x="285" y="58"/>
                </a:cxn>
                <a:cxn ang="0">
                  <a:pos x="297" y="66"/>
                </a:cxn>
                <a:cxn ang="0">
                  <a:pos x="301" y="74"/>
                </a:cxn>
                <a:cxn ang="0">
                  <a:pos x="306" y="89"/>
                </a:cxn>
                <a:cxn ang="0">
                  <a:pos x="297" y="103"/>
                </a:cxn>
                <a:cxn ang="0">
                  <a:pos x="272" y="118"/>
                </a:cxn>
                <a:cxn ang="0">
                  <a:pos x="235" y="128"/>
                </a:cxn>
                <a:cxn ang="0">
                  <a:pos x="192" y="136"/>
                </a:cxn>
                <a:cxn ang="0">
                  <a:pos x="145" y="138"/>
                </a:cxn>
                <a:cxn ang="0">
                  <a:pos x="101" y="138"/>
                </a:cxn>
                <a:cxn ang="0">
                  <a:pos x="64" y="130"/>
                </a:cxn>
                <a:cxn ang="0">
                  <a:pos x="39" y="117"/>
                </a:cxn>
              </a:cxnLst>
              <a:rect l="0" t="0" r="r" b="b"/>
              <a:pathLst>
                <a:path w="306" h="138">
                  <a:moveTo>
                    <a:pt x="39" y="117"/>
                  </a:moveTo>
                  <a:lnTo>
                    <a:pt x="2" y="115"/>
                  </a:lnTo>
                  <a:lnTo>
                    <a:pt x="0" y="97"/>
                  </a:lnTo>
                  <a:lnTo>
                    <a:pt x="23" y="66"/>
                  </a:lnTo>
                  <a:lnTo>
                    <a:pt x="66" y="37"/>
                  </a:lnTo>
                  <a:lnTo>
                    <a:pt x="113" y="10"/>
                  </a:lnTo>
                  <a:lnTo>
                    <a:pt x="161" y="0"/>
                  </a:lnTo>
                  <a:lnTo>
                    <a:pt x="196" y="14"/>
                  </a:lnTo>
                  <a:lnTo>
                    <a:pt x="213" y="60"/>
                  </a:lnTo>
                  <a:lnTo>
                    <a:pt x="229" y="58"/>
                  </a:lnTo>
                  <a:lnTo>
                    <a:pt x="244" y="58"/>
                  </a:lnTo>
                  <a:lnTo>
                    <a:pt x="260" y="56"/>
                  </a:lnTo>
                  <a:lnTo>
                    <a:pt x="275" y="58"/>
                  </a:lnTo>
                  <a:lnTo>
                    <a:pt x="285" y="58"/>
                  </a:lnTo>
                  <a:lnTo>
                    <a:pt x="297" y="66"/>
                  </a:lnTo>
                  <a:lnTo>
                    <a:pt x="301" y="74"/>
                  </a:lnTo>
                  <a:lnTo>
                    <a:pt x="306" y="89"/>
                  </a:lnTo>
                  <a:lnTo>
                    <a:pt x="297" y="103"/>
                  </a:lnTo>
                  <a:lnTo>
                    <a:pt x="272" y="118"/>
                  </a:lnTo>
                  <a:lnTo>
                    <a:pt x="235" y="128"/>
                  </a:lnTo>
                  <a:lnTo>
                    <a:pt x="192" y="136"/>
                  </a:lnTo>
                  <a:lnTo>
                    <a:pt x="145" y="138"/>
                  </a:lnTo>
                  <a:lnTo>
                    <a:pt x="101" y="138"/>
                  </a:lnTo>
                  <a:lnTo>
                    <a:pt x="64" y="130"/>
                  </a:lnTo>
                  <a:lnTo>
                    <a:pt x="39" y="117"/>
                  </a:lnTo>
                  <a:close/>
                </a:path>
              </a:pathLst>
            </a:custGeom>
            <a:solidFill>
              <a:srgbClr val="52423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3108" y="3791"/>
              <a:ext cx="146" cy="95"/>
            </a:xfrm>
            <a:custGeom>
              <a:avLst/>
              <a:gdLst/>
              <a:ahLst/>
              <a:cxnLst>
                <a:cxn ang="0">
                  <a:pos x="13" y="190"/>
                </a:cxn>
                <a:cxn ang="0">
                  <a:pos x="0" y="185"/>
                </a:cxn>
                <a:cxn ang="0">
                  <a:pos x="9" y="169"/>
                </a:cxn>
                <a:cxn ang="0">
                  <a:pos x="33" y="142"/>
                </a:cxn>
                <a:cxn ang="0">
                  <a:pos x="69" y="113"/>
                </a:cxn>
                <a:cxn ang="0">
                  <a:pos x="108" y="80"/>
                </a:cxn>
                <a:cxn ang="0">
                  <a:pos x="149" y="53"/>
                </a:cxn>
                <a:cxn ang="0">
                  <a:pos x="182" y="31"/>
                </a:cxn>
                <a:cxn ang="0">
                  <a:pos x="203" y="22"/>
                </a:cxn>
                <a:cxn ang="0">
                  <a:pos x="217" y="16"/>
                </a:cxn>
                <a:cxn ang="0">
                  <a:pos x="232" y="10"/>
                </a:cxn>
                <a:cxn ang="0">
                  <a:pos x="248" y="4"/>
                </a:cxn>
                <a:cxn ang="0">
                  <a:pos x="263" y="2"/>
                </a:cxn>
                <a:cxn ang="0">
                  <a:pos x="275" y="0"/>
                </a:cxn>
                <a:cxn ang="0">
                  <a:pos x="285" y="4"/>
                </a:cxn>
                <a:cxn ang="0">
                  <a:pos x="290" y="12"/>
                </a:cxn>
                <a:cxn ang="0">
                  <a:pos x="290" y="29"/>
                </a:cxn>
                <a:cxn ang="0">
                  <a:pos x="277" y="35"/>
                </a:cxn>
                <a:cxn ang="0">
                  <a:pos x="257" y="41"/>
                </a:cxn>
                <a:cxn ang="0">
                  <a:pos x="230" y="51"/>
                </a:cxn>
                <a:cxn ang="0">
                  <a:pos x="197" y="66"/>
                </a:cxn>
                <a:cxn ang="0">
                  <a:pos x="157" y="86"/>
                </a:cxn>
                <a:cxn ang="0">
                  <a:pos x="112" y="111"/>
                </a:cxn>
                <a:cxn ang="0">
                  <a:pos x="64" y="146"/>
                </a:cxn>
                <a:cxn ang="0">
                  <a:pos x="13" y="190"/>
                </a:cxn>
              </a:cxnLst>
              <a:rect l="0" t="0" r="r" b="b"/>
              <a:pathLst>
                <a:path w="290" h="190">
                  <a:moveTo>
                    <a:pt x="13" y="190"/>
                  </a:moveTo>
                  <a:lnTo>
                    <a:pt x="0" y="185"/>
                  </a:lnTo>
                  <a:lnTo>
                    <a:pt x="9" y="169"/>
                  </a:lnTo>
                  <a:lnTo>
                    <a:pt x="33" y="142"/>
                  </a:lnTo>
                  <a:lnTo>
                    <a:pt x="69" y="113"/>
                  </a:lnTo>
                  <a:lnTo>
                    <a:pt x="108" y="80"/>
                  </a:lnTo>
                  <a:lnTo>
                    <a:pt x="149" y="53"/>
                  </a:lnTo>
                  <a:lnTo>
                    <a:pt x="182" y="31"/>
                  </a:lnTo>
                  <a:lnTo>
                    <a:pt x="203" y="22"/>
                  </a:lnTo>
                  <a:lnTo>
                    <a:pt x="217" y="16"/>
                  </a:lnTo>
                  <a:lnTo>
                    <a:pt x="232" y="10"/>
                  </a:lnTo>
                  <a:lnTo>
                    <a:pt x="248" y="4"/>
                  </a:lnTo>
                  <a:lnTo>
                    <a:pt x="263" y="2"/>
                  </a:lnTo>
                  <a:lnTo>
                    <a:pt x="275" y="0"/>
                  </a:lnTo>
                  <a:lnTo>
                    <a:pt x="285" y="4"/>
                  </a:lnTo>
                  <a:lnTo>
                    <a:pt x="290" y="12"/>
                  </a:lnTo>
                  <a:lnTo>
                    <a:pt x="290" y="29"/>
                  </a:lnTo>
                  <a:lnTo>
                    <a:pt x="277" y="35"/>
                  </a:lnTo>
                  <a:lnTo>
                    <a:pt x="257" y="41"/>
                  </a:lnTo>
                  <a:lnTo>
                    <a:pt x="230" y="51"/>
                  </a:lnTo>
                  <a:lnTo>
                    <a:pt x="197" y="66"/>
                  </a:lnTo>
                  <a:lnTo>
                    <a:pt x="157" y="86"/>
                  </a:lnTo>
                  <a:lnTo>
                    <a:pt x="112" y="111"/>
                  </a:lnTo>
                  <a:lnTo>
                    <a:pt x="64" y="146"/>
                  </a:lnTo>
                  <a:lnTo>
                    <a:pt x="13" y="190"/>
                  </a:lnTo>
                  <a:close/>
                </a:path>
              </a:pathLst>
            </a:custGeom>
            <a:solidFill>
              <a:srgbClr val="B3A394"/>
            </a:solidFill>
            <a:ln w="14288">
              <a:solidFill>
                <a:srgbClr val="A6968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3314" y="3812"/>
              <a:ext cx="81" cy="90"/>
            </a:xfrm>
            <a:custGeom>
              <a:avLst/>
              <a:gdLst/>
              <a:ahLst/>
              <a:cxnLst>
                <a:cxn ang="0">
                  <a:pos x="162" y="4"/>
                </a:cxn>
                <a:cxn ang="0">
                  <a:pos x="143" y="0"/>
                </a:cxn>
                <a:cxn ang="0">
                  <a:pos x="122" y="0"/>
                </a:cxn>
                <a:cxn ang="0">
                  <a:pos x="97" y="0"/>
                </a:cxn>
                <a:cxn ang="0">
                  <a:pos x="71" y="8"/>
                </a:cxn>
                <a:cxn ang="0">
                  <a:pos x="44" y="16"/>
                </a:cxn>
                <a:cxn ang="0">
                  <a:pos x="23" y="33"/>
                </a:cxn>
                <a:cxn ang="0">
                  <a:pos x="7" y="54"/>
                </a:cxn>
                <a:cxn ang="0">
                  <a:pos x="0" y="85"/>
                </a:cxn>
                <a:cxn ang="0">
                  <a:pos x="9" y="101"/>
                </a:cxn>
                <a:cxn ang="0">
                  <a:pos x="25" y="114"/>
                </a:cxn>
                <a:cxn ang="0">
                  <a:pos x="42" y="124"/>
                </a:cxn>
                <a:cxn ang="0">
                  <a:pos x="62" y="136"/>
                </a:cxn>
                <a:cxn ang="0">
                  <a:pos x="77" y="144"/>
                </a:cxn>
                <a:cxn ang="0">
                  <a:pos x="93" y="153"/>
                </a:cxn>
                <a:cxn ang="0">
                  <a:pos x="104" y="163"/>
                </a:cxn>
                <a:cxn ang="0">
                  <a:pos x="110" y="180"/>
                </a:cxn>
                <a:cxn ang="0">
                  <a:pos x="118" y="180"/>
                </a:cxn>
                <a:cxn ang="0">
                  <a:pos x="126" y="171"/>
                </a:cxn>
                <a:cxn ang="0">
                  <a:pos x="129" y="149"/>
                </a:cxn>
                <a:cxn ang="0">
                  <a:pos x="135" y="122"/>
                </a:cxn>
                <a:cxn ang="0">
                  <a:pos x="139" y="89"/>
                </a:cxn>
                <a:cxn ang="0">
                  <a:pos x="145" y="56"/>
                </a:cxn>
                <a:cxn ang="0">
                  <a:pos x="151" y="27"/>
                </a:cxn>
                <a:cxn ang="0">
                  <a:pos x="162" y="4"/>
                </a:cxn>
              </a:cxnLst>
              <a:rect l="0" t="0" r="r" b="b"/>
              <a:pathLst>
                <a:path w="162" h="180">
                  <a:moveTo>
                    <a:pt x="162" y="4"/>
                  </a:moveTo>
                  <a:lnTo>
                    <a:pt x="143" y="0"/>
                  </a:lnTo>
                  <a:lnTo>
                    <a:pt x="122" y="0"/>
                  </a:lnTo>
                  <a:lnTo>
                    <a:pt x="97" y="0"/>
                  </a:lnTo>
                  <a:lnTo>
                    <a:pt x="71" y="8"/>
                  </a:lnTo>
                  <a:lnTo>
                    <a:pt x="44" y="16"/>
                  </a:lnTo>
                  <a:lnTo>
                    <a:pt x="23" y="33"/>
                  </a:lnTo>
                  <a:lnTo>
                    <a:pt x="7" y="54"/>
                  </a:lnTo>
                  <a:lnTo>
                    <a:pt x="0" y="85"/>
                  </a:lnTo>
                  <a:lnTo>
                    <a:pt x="9" y="101"/>
                  </a:lnTo>
                  <a:lnTo>
                    <a:pt x="25" y="114"/>
                  </a:lnTo>
                  <a:lnTo>
                    <a:pt x="42" y="124"/>
                  </a:lnTo>
                  <a:lnTo>
                    <a:pt x="62" y="136"/>
                  </a:lnTo>
                  <a:lnTo>
                    <a:pt x="77" y="144"/>
                  </a:lnTo>
                  <a:lnTo>
                    <a:pt x="93" y="153"/>
                  </a:lnTo>
                  <a:lnTo>
                    <a:pt x="104" y="163"/>
                  </a:lnTo>
                  <a:lnTo>
                    <a:pt x="110" y="180"/>
                  </a:lnTo>
                  <a:lnTo>
                    <a:pt x="118" y="180"/>
                  </a:lnTo>
                  <a:lnTo>
                    <a:pt x="126" y="171"/>
                  </a:lnTo>
                  <a:lnTo>
                    <a:pt x="129" y="149"/>
                  </a:lnTo>
                  <a:lnTo>
                    <a:pt x="135" y="122"/>
                  </a:lnTo>
                  <a:lnTo>
                    <a:pt x="139" y="89"/>
                  </a:lnTo>
                  <a:lnTo>
                    <a:pt x="145" y="56"/>
                  </a:lnTo>
                  <a:lnTo>
                    <a:pt x="151" y="27"/>
                  </a:lnTo>
                  <a:lnTo>
                    <a:pt x="162" y="4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3101" y="482"/>
              <a:ext cx="316" cy="133"/>
            </a:xfrm>
            <a:custGeom>
              <a:avLst/>
              <a:gdLst/>
              <a:ahLst/>
              <a:cxnLst>
                <a:cxn ang="0">
                  <a:pos x="586" y="246"/>
                </a:cxn>
                <a:cxn ang="0">
                  <a:pos x="539" y="254"/>
                </a:cxn>
                <a:cxn ang="0">
                  <a:pos x="498" y="257"/>
                </a:cxn>
                <a:cxn ang="0">
                  <a:pos x="458" y="257"/>
                </a:cxn>
                <a:cxn ang="0">
                  <a:pos x="419" y="257"/>
                </a:cxn>
                <a:cxn ang="0">
                  <a:pos x="376" y="256"/>
                </a:cxn>
                <a:cxn ang="0">
                  <a:pos x="332" y="256"/>
                </a:cxn>
                <a:cxn ang="0">
                  <a:pos x="283" y="257"/>
                </a:cxn>
                <a:cxn ang="0">
                  <a:pos x="229" y="265"/>
                </a:cxn>
                <a:cxn ang="0">
                  <a:pos x="175" y="265"/>
                </a:cxn>
                <a:cxn ang="0">
                  <a:pos x="128" y="259"/>
                </a:cxn>
                <a:cxn ang="0">
                  <a:pos x="85" y="248"/>
                </a:cxn>
                <a:cxn ang="0">
                  <a:pos x="52" y="230"/>
                </a:cxn>
                <a:cxn ang="0">
                  <a:pos x="23" y="207"/>
                </a:cxn>
                <a:cxn ang="0">
                  <a:pos x="8" y="182"/>
                </a:cxn>
                <a:cxn ang="0">
                  <a:pos x="0" y="151"/>
                </a:cxn>
                <a:cxn ang="0">
                  <a:pos x="6" y="116"/>
                </a:cxn>
                <a:cxn ang="0">
                  <a:pos x="23" y="102"/>
                </a:cxn>
                <a:cxn ang="0">
                  <a:pos x="47" y="85"/>
                </a:cxn>
                <a:cxn ang="0">
                  <a:pos x="74" y="64"/>
                </a:cxn>
                <a:cxn ang="0">
                  <a:pos x="103" y="44"/>
                </a:cxn>
                <a:cxn ang="0">
                  <a:pos x="132" y="23"/>
                </a:cxn>
                <a:cxn ang="0">
                  <a:pos x="161" y="9"/>
                </a:cxn>
                <a:cxn ang="0">
                  <a:pos x="188" y="0"/>
                </a:cxn>
                <a:cxn ang="0">
                  <a:pos x="217" y="3"/>
                </a:cxn>
                <a:cxn ang="0">
                  <a:pos x="275" y="3"/>
                </a:cxn>
                <a:cxn ang="0">
                  <a:pos x="334" y="3"/>
                </a:cxn>
                <a:cxn ang="0">
                  <a:pos x="386" y="2"/>
                </a:cxn>
                <a:cxn ang="0">
                  <a:pos x="440" y="2"/>
                </a:cxn>
                <a:cxn ang="0">
                  <a:pos x="489" y="3"/>
                </a:cxn>
                <a:cxn ang="0">
                  <a:pos x="537" y="11"/>
                </a:cxn>
                <a:cxn ang="0">
                  <a:pos x="584" y="27"/>
                </a:cxn>
                <a:cxn ang="0">
                  <a:pos x="632" y="56"/>
                </a:cxn>
                <a:cxn ang="0">
                  <a:pos x="624" y="93"/>
                </a:cxn>
                <a:cxn ang="0">
                  <a:pos x="624" y="124"/>
                </a:cxn>
                <a:cxn ang="0">
                  <a:pos x="624" y="151"/>
                </a:cxn>
                <a:cxn ang="0">
                  <a:pos x="626" y="176"/>
                </a:cxn>
                <a:cxn ang="0">
                  <a:pos x="624" y="194"/>
                </a:cxn>
                <a:cxn ang="0">
                  <a:pos x="619" y="213"/>
                </a:cxn>
                <a:cxn ang="0">
                  <a:pos x="605" y="228"/>
                </a:cxn>
                <a:cxn ang="0">
                  <a:pos x="586" y="246"/>
                </a:cxn>
              </a:cxnLst>
              <a:rect l="0" t="0" r="r" b="b"/>
              <a:pathLst>
                <a:path w="632" h="265">
                  <a:moveTo>
                    <a:pt x="586" y="246"/>
                  </a:moveTo>
                  <a:lnTo>
                    <a:pt x="539" y="254"/>
                  </a:lnTo>
                  <a:lnTo>
                    <a:pt x="498" y="257"/>
                  </a:lnTo>
                  <a:lnTo>
                    <a:pt x="458" y="257"/>
                  </a:lnTo>
                  <a:lnTo>
                    <a:pt x="419" y="257"/>
                  </a:lnTo>
                  <a:lnTo>
                    <a:pt x="376" y="256"/>
                  </a:lnTo>
                  <a:lnTo>
                    <a:pt x="332" y="256"/>
                  </a:lnTo>
                  <a:lnTo>
                    <a:pt x="283" y="257"/>
                  </a:lnTo>
                  <a:lnTo>
                    <a:pt x="229" y="265"/>
                  </a:lnTo>
                  <a:lnTo>
                    <a:pt x="175" y="265"/>
                  </a:lnTo>
                  <a:lnTo>
                    <a:pt x="128" y="259"/>
                  </a:lnTo>
                  <a:lnTo>
                    <a:pt x="85" y="248"/>
                  </a:lnTo>
                  <a:lnTo>
                    <a:pt x="52" y="230"/>
                  </a:lnTo>
                  <a:lnTo>
                    <a:pt x="23" y="207"/>
                  </a:lnTo>
                  <a:lnTo>
                    <a:pt x="8" y="182"/>
                  </a:lnTo>
                  <a:lnTo>
                    <a:pt x="0" y="151"/>
                  </a:lnTo>
                  <a:lnTo>
                    <a:pt x="6" y="116"/>
                  </a:lnTo>
                  <a:lnTo>
                    <a:pt x="23" y="102"/>
                  </a:lnTo>
                  <a:lnTo>
                    <a:pt x="47" y="85"/>
                  </a:lnTo>
                  <a:lnTo>
                    <a:pt x="74" y="64"/>
                  </a:lnTo>
                  <a:lnTo>
                    <a:pt x="103" y="44"/>
                  </a:lnTo>
                  <a:lnTo>
                    <a:pt x="132" y="23"/>
                  </a:lnTo>
                  <a:lnTo>
                    <a:pt x="161" y="9"/>
                  </a:lnTo>
                  <a:lnTo>
                    <a:pt x="188" y="0"/>
                  </a:lnTo>
                  <a:lnTo>
                    <a:pt x="217" y="3"/>
                  </a:lnTo>
                  <a:lnTo>
                    <a:pt x="275" y="3"/>
                  </a:lnTo>
                  <a:lnTo>
                    <a:pt x="334" y="3"/>
                  </a:lnTo>
                  <a:lnTo>
                    <a:pt x="386" y="2"/>
                  </a:lnTo>
                  <a:lnTo>
                    <a:pt x="440" y="2"/>
                  </a:lnTo>
                  <a:lnTo>
                    <a:pt x="489" y="3"/>
                  </a:lnTo>
                  <a:lnTo>
                    <a:pt x="537" y="11"/>
                  </a:lnTo>
                  <a:lnTo>
                    <a:pt x="584" y="27"/>
                  </a:lnTo>
                  <a:lnTo>
                    <a:pt x="632" y="56"/>
                  </a:lnTo>
                  <a:lnTo>
                    <a:pt x="624" y="93"/>
                  </a:lnTo>
                  <a:lnTo>
                    <a:pt x="624" y="124"/>
                  </a:lnTo>
                  <a:lnTo>
                    <a:pt x="624" y="151"/>
                  </a:lnTo>
                  <a:lnTo>
                    <a:pt x="626" y="176"/>
                  </a:lnTo>
                  <a:lnTo>
                    <a:pt x="624" y="194"/>
                  </a:lnTo>
                  <a:lnTo>
                    <a:pt x="619" y="213"/>
                  </a:lnTo>
                  <a:lnTo>
                    <a:pt x="605" y="228"/>
                  </a:lnTo>
                  <a:lnTo>
                    <a:pt x="586" y="24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>
              <a:off x="3178" y="552"/>
              <a:ext cx="218" cy="58"/>
            </a:xfrm>
            <a:custGeom>
              <a:avLst/>
              <a:gdLst/>
              <a:ahLst/>
              <a:cxnLst>
                <a:cxn ang="0">
                  <a:pos x="41" y="117"/>
                </a:cxn>
                <a:cxn ang="0">
                  <a:pos x="8" y="107"/>
                </a:cxn>
                <a:cxn ang="0">
                  <a:pos x="0" y="93"/>
                </a:cxn>
                <a:cxn ang="0">
                  <a:pos x="10" y="74"/>
                </a:cxn>
                <a:cxn ang="0">
                  <a:pos x="37" y="55"/>
                </a:cxn>
                <a:cxn ang="0">
                  <a:pos x="76" y="31"/>
                </a:cxn>
                <a:cxn ang="0">
                  <a:pos x="126" y="16"/>
                </a:cxn>
                <a:cxn ang="0">
                  <a:pos x="186" y="2"/>
                </a:cxn>
                <a:cxn ang="0">
                  <a:pos x="254" y="0"/>
                </a:cxn>
                <a:cxn ang="0">
                  <a:pos x="283" y="14"/>
                </a:cxn>
                <a:cxn ang="0">
                  <a:pos x="318" y="22"/>
                </a:cxn>
                <a:cxn ang="0">
                  <a:pos x="353" y="27"/>
                </a:cxn>
                <a:cxn ang="0">
                  <a:pos x="386" y="31"/>
                </a:cxn>
                <a:cxn ang="0">
                  <a:pos x="411" y="35"/>
                </a:cxn>
                <a:cxn ang="0">
                  <a:pos x="431" y="43"/>
                </a:cxn>
                <a:cxn ang="0">
                  <a:pos x="436" y="56"/>
                </a:cxn>
                <a:cxn ang="0">
                  <a:pos x="429" y="76"/>
                </a:cxn>
                <a:cxn ang="0">
                  <a:pos x="421" y="87"/>
                </a:cxn>
                <a:cxn ang="0">
                  <a:pos x="390" y="99"/>
                </a:cxn>
                <a:cxn ang="0">
                  <a:pos x="341" y="105"/>
                </a:cxn>
                <a:cxn ang="0">
                  <a:pos x="283" y="113"/>
                </a:cxn>
                <a:cxn ang="0">
                  <a:pos x="215" y="115"/>
                </a:cxn>
                <a:cxn ang="0">
                  <a:pos x="149" y="117"/>
                </a:cxn>
                <a:cxn ang="0">
                  <a:pos x="89" y="117"/>
                </a:cxn>
                <a:cxn ang="0">
                  <a:pos x="41" y="117"/>
                </a:cxn>
              </a:cxnLst>
              <a:rect l="0" t="0" r="r" b="b"/>
              <a:pathLst>
                <a:path w="436" h="117">
                  <a:moveTo>
                    <a:pt x="41" y="117"/>
                  </a:moveTo>
                  <a:lnTo>
                    <a:pt x="8" y="107"/>
                  </a:lnTo>
                  <a:lnTo>
                    <a:pt x="0" y="93"/>
                  </a:lnTo>
                  <a:lnTo>
                    <a:pt x="10" y="74"/>
                  </a:lnTo>
                  <a:lnTo>
                    <a:pt x="37" y="55"/>
                  </a:lnTo>
                  <a:lnTo>
                    <a:pt x="76" y="31"/>
                  </a:lnTo>
                  <a:lnTo>
                    <a:pt x="126" y="16"/>
                  </a:lnTo>
                  <a:lnTo>
                    <a:pt x="186" y="2"/>
                  </a:lnTo>
                  <a:lnTo>
                    <a:pt x="254" y="0"/>
                  </a:lnTo>
                  <a:lnTo>
                    <a:pt x="283" y="14"/>
                  </a:lnTo>
                  <a:lnTo>
                    <a:pt x="318" y="22"/>
                  </a:lnTo>
                  <a:lnTo>
                    <a:pt x="353" y="27"/>
                  </a:lnTo>
                  <a:lnTo>
                    <a:pt x="386" y="31"/>
                  </a:lnTo>
                  <a:lnTo>
                    <a:pt x="411" y="35"/>
                  </a:lnTo>
                  <a:lnTo>
                    <a:pt x="431" y="43"/>
                  </a:lnTo>
                  <a:lnTo>
                    <a:pt x="436" y="56"/>
                  </a:lnTo>
                  <a:lnTo>
                    <a:pt x="429" y="76"/>
                  </a:lnTo>
                  <a:lnTo>
                    <a:pt x="421" y="87"/>
                  </a:lnTo>
                  <a:lnTo>
                    <a:pt x="390" y="99"/>
                  </a:lnTo>
                  <a:lnTo>
                    <a:pt x="341" y="105"/>
                  </a:lnTo>
                  <a:lnTo>
                    <a:pt x="283" y="113"/>
                  </a:lnTo>
                  <a:lnTo>
                    <a:pt x="215" y="115"/>
                  </a:lnTo>
                  <a:lnTo>
                    <a:pt x="149" y="117"/>
                  </a:lnTo>
                  <a:lnTo>
                    <a:pt x="89" y="117"/>
                  </a:lnTo>
                  <a:lnTo>
                    <a:pt x="41" y="11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22"/>
            <p:cNvSpPr>
              <a:spLocks/>
            </p:cNvSpPr>
            <p:nvPr/>
          </p:nvSpPr>
          <p:spPr bwMode="auto">
            <a:xfrm>
              <a:off x="3112" y="489"/>
              <a:ext cx="198" cy="77"/>
            </a:xfrm>
            <a:custGeom>
              <a:avLst/>
              <a:gdLst/>
              <a:ahLst/>
              <a:cxnLst>
                <a:cxn ang="0">
                  <a:pos x="20" y="146"/>
                </a:cxn>
                <a:cxn ang="0">
                  <a:pos x="0" y="142"/>
                </a:cxn>
                <a:cxn ang="0">
                  <a:pos x="4" y="128"/>
                </a:cxn>
                <a:cxn ang="0">
                  <a:pos x="26" y="105"/>
                </a:cxn>
                <a:cxn ang="0">
                  <a:pos x="58" y="82"/>
                </a:cxn>
                <a:cxn ang="0">
                  <a:pos x="97" y="54"/>
                </a:cxn>
                <a:cxn ang="0">
                  <a:pos x="138" y="31"/>
                </a:cxn>
                <a:cxn ang="0">
                  <a:pos x="173" y="14"/>
                </a:cxn>
                <a:cxn ang="0">
                  <a:pos x="198" y="6"/>
                </a:cxn>
                <a:cxn ang="0">
                  <a:pos x="217" y="2"/>
                </a:cxn>
                <a:cxn ang="0">
                  <a:pos x="247" y="0"/>
                </a:cxn>
                <a:cxn ang="0">
                  <a:pos x="278" y="0"/>
                </a:cxn>
                <a:cxn ang="0">
                  <a:pos x="312" y="2"/>
                </a:cxn>
                <a:cxn ang="0">
                  <a:pos x="342" y="4"/>
                </a:cxn>
                <a:cxn ang="0">
                  <a:pos x="369" y="12"/>
                </a:cxn>
                <a:cxn ang="0">
                  <a:pos x="386" y="22"/>
                </a:cxn>
                <a:cxn ang="0">
                  <a:pos x="396" y="39"/>
                </a:cxn>
                <a:cxn ang="0">
                  <a:pos x="334" y="53"/>
                </a:cxn>
                <a:cxn ang="0">
                  <a:pos x="276" y="74"/>
                </a:cxn>
                <a:cxn ang="0">
                  <a:pos x="216" y="97"/>
                </a:cxn>
                <a:cxn ang="0">
                  <a:pos x="163" y="122"/>
                </a:cxn>
                <a:cxn ang="0">
                  <a:pos x="113" y="140"/>
                </a:cxn>
                <a:cxn ang="0">
                  <a:pos x="74" y="153"/>
                </a:cxn>
                <a:cxn ang="0">
                  <a:pos x="41" y="155"/>
                </a:cxn>
                <a:cxn ang="0">
                  <a:pos x="20" y="146"/>
                </a:cxn>
              </a:cxnLst>
              <a:rect l="0" t="0" r="r" b="b"/>
              <a:pathLst>
                <a:path w="396" h="155">
                  <a:moveTo>
                    <a:pt x="20" y="146"/>
                  </a:moveTo>
                  <a:lnTo>
                    <a:pt x="0" y="142"/>
                  </a:lnTo>
                  <a:lnTo>
                    <a:pt x="4" y="128"/>
                  </a:lnTo>
                  <a:lnTo>
                    <a:pt x="26" y="105"/>
                  </a:lnTo>
                  <a:lnTo>
                    <a:pt x="58" y="82"/>
                  </a:lnTo>
                  <a:lnTo>
                    <a:pt x="97" y="54"/>
                  </a:lnTo>
                  <a:lnTo>
                    <a:pt x="138" y="31"/>
                  </a:lnTo>
                  <a:lnTo>
                    <a:pt x="173" y="14"/>
                  </a:lnTo>
                  <a:lnTo>
                    <a:pt x="198" y="6"/>
                  </a:lnTo>
                  <a:lnTo>
                    <a:pt x="217" y="2"/>
                  </a:lnTo>
                  <a:lnTo>
                    <a:pt x="247" y="0"/>
                  </a:lnTo>
                  <a:lnTo>
                    <a:pt x="278" y="0"/>
                  </a:lnTo>
                  <a:lnTo>
                    <a:pt x="312" y="2"/>
                  </a:lnTo>
                  <a:lnTo>
                    <a:pt x="342" y="4"/>
                  </a:lnTo>
                  <a:lnTo>
                    <a:pt x="369" y="12"/>
                  </a:lnTo>
                  <a:lnTo>
                    <a:pt x="386" y="22"/>
                  </a:lnTo>
                  <a:lnTo>
                    <a:pt x="396" y="39"/>
                  </a:lnTo>
                  <a:lnTo>
                    <a:pt x="334" y="53"/>
                  </a:lnTo>
                  <a:lnTo>
                    <a:pt x="276" y="74"/>
                  </a:lnTo>
                  <a:lnTo>
                    <a:pt x="216" y="97"/>
                  </a:lnTo>
                  <a:lnTo>
                    <a:pt x="163" y="122"/>
                  </a:lnTo>
                  <a:lnTo>
                    <a:pt x="113" y="140"/>
                  </a:lnTo>
                  <a:lnTo>
                    <a:pt x="74" y="153"/>
                  </a:lnTo>
                  <a:lnTo>
                    <a:pt x="41" y="155"/>
                  </a:lnTo>
                  <a:lnTo>
                    <a:pt x="20" y="146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23"/>
            <p:cNvSpPr>
              <a:spLocks/>
            </p:cNvSpPr>
            <p:nvPr/>
          </p:nvSpPr>
          <p:spPr bwMode="auto">
            <a:xfrm>
              <a:off x="3223" y="565"/>
              <a:ext cx="152" cy="40"/>
            </a:xfrm>
            <a:custGeom>
              <a:avLst/>
              <a:gdLst/>
              <a:ahLst/>
              <a:cxnLst>
                <a:cxn ang="0">
                  <a:pos x="45" y="68"/>
                </a:cxn>
                <a:cxn ang="0">
                  <a:pos x="6" y="68"/>
                </a:cxn>
                <a:cxn ang="0">
                  <a:pos x="0" y="57"/>
                </a:cxn>
                <a:cxn ang="0">
                  <a:pos x="18" y="39"/>
                </a:cxn>
                <a:cxn ang="0">
                  <a:pos x="51" y="22"/>
                </a:cxn>
                <a:cxn ang="0">
                  <a:pos x="91" y="6"/>
                </a:cxn>
                <a:cxn ang="0">
                  <a:pos x="136" y="0"/>
                </a:cxn>
                <a:cxn ang="0">
                  <a:pos x="175" y="8"/>
                </a:cxn>
                <a:cxn ang="0">
                  <a:pos x="204" y="35"/>
                </a:cxn>
                <a:cxn ang="0">
                  <a:pos x="219" y="33"/>
                </a:cxn>
                <a:cxn ang="0">
                  <a:pos x="235" y="33"/>
                </a:cxn>
                <a:cxn ang="0">
                  <a:pos x="248" y="33"/>
                </a:cxn>
                <a:cxn ang="0">
                  <a:pos x="264" y="33"/>
                </a:cxn>
                <a:cxn ang="0">
                  <a:pos x="276" y="33"/>
                </a:cxn>
                <a:cxn ang="0">
                  <a:pos x="287" y="37"/>
                </a:cxn>
                <a:cxn ang="0">
                  <a:pos x="297" y="43"/>
                </a:cxn>
                <a:cxn ang="0">
                  <a:pos x="305" y="53"/>
                </a:cxn>
                <a:cxn ang="0">
                  <a:pos x="299" y="60"/>
                </a:cxn>
                <a:cxn ang="0">
                  <a:pos x="278" y="68"/>
                </a:cxn>
                <a:cxn ang="0">
                  <a:pos x="245" y="74"/>
                </a:cxn>
                <a:cxn ang="0">
                  <a:pos x="204" y="80"/>
                </a:cxn>
                <a:cxn ang="0">
                  <a:pos x="157" y="80"/>
                </a:cxn>
                <a:cxn ang="0">
                  <a:pos x="113" y="80"/>
                </a:cxn>
                <a:cxn ang="0">
                  <a:pos x="74" y="74"/>
                </a:cxn>
                <a:cxn ang="0">
                  <a:pos x="45" y="68"/>
                </a:cxn>
              </a:cxnLst>
              <a:rect l="0" t="0" r="r" b="b"/>
              <a:pathLst>
                <a:path w="305" h="80">
                  <a:moveTo>
                    <a:pt x="45" y="68"/>
                  </a:moveTo>
                  <a:lnTo>
                    <a:pt x="6" y="68"/>
                  </a:lnTo>
                  <a:lnTo>
                    <a:pt x="0" y="57"/>
                  </a:lnTo>
                  <a:lnTo>
                    <a:pt x="18" y="39"/>
                  </a:lnTo>
                  <a:lnTo>
                    <a:pt x="51" y="22"/>
                  </a:lnTo>
                  <a:lnTo>
                    <a:pt x="91" y="6"/>
                  </a:lnTo>
                  <a:lnTo>
                    <a:pt x="136" y="0"/>
                  </a:lnTo>
                  <a:lnTo>
                    <a:pt x="175" y="8"/>
                  </a:lnTo>
                  <a:lnTo>
                    <a:pt x="204" y="35"/>
                  </a:lnTo>
                  <a:lnTo>
                    <a:pt x="219" y="33"/>
                  </a:lnTo>
                  <a:lnTo>
                    <a:pt x="235" y="33"/>
                  </a:lnTo>
                  <a:lnTo>
                    <a:pt x="248" y="33"/>
                  </a:lnTo>
                  <a:lnTo>
                    <a:pt x="264" y="33"/>
                  </a:lnTo>
                  <a:lnTo>
                    <a:pt x="276" y="33"/>
                  </a:lnTo>
                  <a:lnTo>
                    <a:pt x="287" y="37"/>
                  </a:lnTo>
                  <a:lnTo>
                    <a:pt x="297" y="43"/>
                  </a:lnTo>
                  <a:lnTo>
                    <a:pt x="305" y="53"/>
                  </a:lnTo>
                  <a:lnTo>
                    <a:pt x="299" y="60"/>
                  </a:lnTo>
                  <a:lnTo>
                    <a:pt x="278" y="68"/>
                  </a:lnTo>
                  <a:lnTo>
                    <a:pt x="245" y="74"/>
                  </a:lnTo>
                  <a:lnTo>
                    <a:pt x="204" y="80"/>
                  </a:lnTo>
                  <a:lnTo>
                    <a:pt x="157" y="80"/>
                  </a:lnTo>
                  <a:lnTo>
                    <a:pt x="113" y="80"/>
                  </a:lnTo>
                  <a:lnTo>
                    <a:pt x="74" y="74"/>
                  </a:lnTo>
                  <a:lnTo>
                    <a:pt x="45" y="68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3134" y="496"/>
              <a:ext cx="123" cy="58"/>
            </a:xfrm>
            <a:custGeom>
              <a:avLst/>
              <a:gdLst/>
              <a:ahLst/>
              <a:cxnLst>
                <a:cxn ang="0">
                  <a:pos x="13" y="114"/>
                </a:cxn>
                <a:cxn ang="0">
                  <a:pos x="0" y="110"/>
                </a:cxn>
                <a:cxn ang="0">
                  <a:pos x="4" y="102"/>
                </a:cxn>
                <a:cxn ang="0">
                  <a:pos x="21" y="85"/>
                </a:cxn>
                <a:cxn ang="0">
                  <a:pos x="48" y="69"/>
                </a:cxn>
                <a:cxn ang="0">
                  <a:pos x="79" y="48"/>
                </a:cxn>
                <a:cxn ang="0">
                  <a:pos x="110" y="33"/>
                </a:cxn>
                <a:cxn ang="0">
                  <a:pos x="136" y="19"/>
                </a:cxn>
                <a:cxn ang="0">
                  <a:pos x="157" y="13"/>
                </a:cxn>
                <a:cxn ang="0">
                  <a:pos x="169" y="9"/>
                </a:cxn>
                <a:cxn ang="0">
                  <a:pos x="182" y="6"/>
                </a:cxn>
                <a:cxn ang="0">
                  <a:pos x="196" y="2"/>
                </a:cxn>
                <a:cxn ang="0">
                  <a:pos x="211" y="2"/>
                </a:cxn>
                <a:cxn ang="0">
                  <a:pos x="221" y="0"/>
                </a:cxn>
                <a:cxn ang="0">
                  <a:pos x="233" y="4"/>
                </a:cxn>
                <a:cxn ang="0">
                  <a:pos x="238" y="7"/>
                </a:cxn>
                <a:cxn ang="0">
                  <a:pos x="244" y="19"/>
                </a:cxn>
                <a:cxn ang="0">
                  <a:pos x="233" y="21"/>
                </a:cxn>
                <a:cxn ang="0">
                  <a:pos x="215" y="25"/>
                </a:cxn>
                <a:cxn ang="0">
                  <a:pos x="192" y="31"/>
                </a:cxn>
                <a:cxn ang="0">
                  <a:pos x="163" y="40"/>
                </a:cxn>
                <a:cxn ang="0">
                  <a:pos x="128" y="50"/>
                </a:cxn>
                <a:cxn ang="0">
                  <a:pos x="91" y="68"/>
                </a:cxn>
                <a:cxn ang="0">
                  <a:pos x="52" y="87"/>
                </a:cxn>
                <a:cxn ang="0">
                  <a:pos x="13" y="114"/>
                </a:cxn>
              </a:cxnLst>
              <a:rect l="0" t="0" r="r" b="b"/>
              <a:pathLst>
                <a:path w="244" h="114">
                  <a:moveTo>
                    <a:pt x="13" y="114"/>
                  </a:moveTo>
                  <a:lnTo>
                    <a:pt x="0" y="110"/>
                  </a:lnTo>
                  <a:lnTo>
                    <a:pt x="4" y="102"/>
                  </a:lnTo>
                  <a:lnTo>
                    <a:pt x="21" y="85"/>
                  </a:lnTo>
                  <a:lnTo>
                    <a:pt x="48" y="69"/>
                  </a:lnTo>
                  <a:lnTo>
                    <a:pt x="79" y="48"/>
                  </a:lnTo>
                  <a:lnTo>
                    <a:pt x="110" y="33"/>
                  </a:lnTo>
                  <a:lnTo>
                    <a:pt x="136" y="19"/>
                  </a:lnTo>
                  <a:lnTo>
                    <a:pt x="157" y="13"/>
                  </a:lnTo>
                  <a:lnTo>
                    <a:pt x="169" y="9"/>
                  </a:lnTo>
                  <a:lnTo>
                    <a:pt x="182" y="6"/>
                  </a:lnTo>
                  <a:lnTo>
                    <a:pt x="196" y="2"/>
                  </a:lnTo>
                  <a:lnTo>
                    <a:pt x="211" y="2"/>
                  </a:lnTo>
                  <a:lnTo>
                    <a:pt x="221" y="0"/>
                  </a:lnTo>
                  <a:lnTo>
                    <a:pt x="233" y="4"/>
                  </a:lnTo>
                  <a:lnTo>
                    <a:pt x="238" y="7"/>
                  </a:lnTo>
                  <a:lnTo>
                    <a:pt x="244" y="19"/>
                  </a:lnTo>
                  <a:lnTo>
                    <a:pt x="233" y="21"/>
                  </a:lnTo>
                  <a:lnTo>
                    <a:pt x="215" y="25"/>
                  </a:lnTo>
                  <a:lnTo>
                    <a:pt x="192" y="31"/>
                  </a:lnTo>
                  <a:lnTo>
                    <a:pt x="163" y="40"/>
                  </a:lnTo>
                  <a:lnTo>
                    <a:pt x="128" y="50"/>
                  </a:lnTo>
                  <a:lnTo>
                    <a:pt x="91" y="68"/>
                  </a:lnTo>
                  <a:lnTo>
                    <a:pt x="52" y="87"/>
                  </a:lnTo>
                  <a:lnTo>
                    <a:pt x="13" y="114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25"/>
            <p:cNvSpPr>
              <a:spLocks/>
            </p:cNvSpPr>
            <p:nvPr/>
          </p:nvSpPr>
          <p:spPr bwMode="auto">
            <a:xfrm>
              <a:off x="3330" y="509"/>
              <a:ext cx="75" cy="54"/>
            </a:xfrm>
            <a:custGeom>
              <a:avLst/>
              <a:gdLst/>
              <a:ahLst/>
              <a:cxnLst>
                <a:cxn ang="0">
                  <a:pos x="139" y="4"/>
                </a:cxn>
                <a:cxn ang="0">
                  <a:pos x="122" y="0"/>
                </a:cxn>
                <a:cxn ang="0">
                  <a:pos x="100" y="0"/>
                </a:cxn>
                <a:cxn ang="0">
                  <a:pos x="73" y="0"/>
                </a:cxn>
                <a:cxn ang="0">
                  <a:pos x="50" y="4"/>
                </a:cxn>
                <a:cxn ang="0">
                  <a:pos x="27" y="10"/>
                </a:cxn>
                <a:cxn ang="0">
                  <a:pos x="11" y="19"/>
                </a:cxn>
                <a:cxn ang="0">
                  <a:pos x="0" y="33"/>
                </a:cxn>
                <a:cxn ang="0">
                  <a:pos x="1" y="52"/>
                </a:cxn>
                <a:cxn ang="0">
                  <a:pos x="15" y="62"/>
                </a:cxn>
                <a:cxn ang="0">
                  <a:pos x="34" y="70"/>
                </a:cxn>
                <a:cxn ang="0">
                  <a:pos x="54" y="76"/>
                </a:cxn>
                <a:cxn ang="0">
                  <a:pos x="75" y="81"/>
                </a:cxn>
                <a:cxn ang="0">
                  <a:pos x="93" y="85"/>
                </a:cxn>
                <a:cxn ang="0">
                  <a:pos x="112" y="91"/>
                </a:cxn>
                <a:cxn ang="0">
                  <a:pos x="126" y="99"/>
                </a:cxn>
                <a:cxn ang="0">
                  <a:pos x="137" y="108"/>
                </a:cxn>
                <a:cxn ang="0">
                  <a:pos x="145" y="108"/>
                </a:cxn>
                <a:cxn ang="0">
                  <a:pos x="149" y="103"/>
                </a:cxn>
                <a:cxn ang="0">
                  <a:pos x="147" y="89"/>
                </a:cxn>
                <a:cxn ang="0">
                  <a:pos x="145" y="74"/>
                </a:cxn>
                <a:cxn ang="0">
                  <a:pos x="139" y="52"/>
                </a:cxn>
                <a:cxn ang="0">
                  <a:pos x="135" y="35"/>
                </a:cxn>
                <a:cxn ang="0">
                  <a:pos x="135" y="15"/>
                </a:cxn>
                <a:cxn ang="0">
                  <a:pos x="139" y="4"/>
                </a:cxn>
              </a:cxnLst>
              <a:rect l="0" t="0" r="r" b="b"/>
              <a:pathLst>
                <a:path w="149" h="108">
                  <a:moveTo>
                    <a:pt x="139" y="4"/>
                  </a:moveTo>
                  <a:lnTo>
                    <a:pt x="122" y="0"/>
                  </a:lnTo>
                  <a:lnTo>
                    <a:pt x="100" y="0"/>
                  </a:lnTo>
                  <a:lnTo>
                    <a:pt x="73" y="0"/>
                  </a:lnTo>
                  <a:lnTo>
                    <a:pt x="50" y="4"/>
                  </a:lnTo>
                  <a:lnTo>
                    <a:pt x="27" y="10"/>
                  </a:lnTo>
                  <a:lnTo>
                    <a:pt x="11" y="19"/>
                  </a:lnTo>
                  <a:lnTo>
                    <a:pt x="0" y="33"/>
                  </a:lnTo>
                  <a:lnTo>
                    <a:pt x="1" y="52"/>
                  </a:lnTo>
                  <a:lnTo>
                    <a:pt x="15" y="62"/>
                  </a:lnTo>
                  <a:lnTo>
                    <a:pt x="34" y="70"/>
                  </a:lnTo>
                  <a:lnTo>
                    <a:pt x="54" y="76"/>
                  </a:lnTo>
                  <a:lnTo>
                    <a:pt x="75" y="81"/>
                  </a:lnTo>
                  <a:lnTo>
                    <a:pt x="93" y="85"/>
                  </a:lnTo>
                  <a:lnTo>
                    <a:pt x="112" y="91"/>
                  </a:lnTo>
                  <a:lnTo>
                    <a:pt x="126" y="99"/>
                  </a:lnTo>
                  <a:lnTo>
                    <a:pt x="137" y="108"/>
                  </a:lnTo>
                  <a:lnTo>
                    <a:pt x="145" y="108"/>
                  </a:lnTo>
                  <a:lnTo>
                    <a:pt x="149" y="103"/>
                  </a:lnTo>
                  <a:lnTo>
                    <a:pt x="147" y="89"/>
                  </a:lnTo>
                  <a:lnTo>
                    <a:pt x="145" y="74"/>
                  </a:lnTo>
                  <a:lnTo>
                    <a:pt x="139" y="52"/>
                  </a:lnTo>
                  <a:lnTo>
                    <a:pt x="135" y="35"/>
                  </a:lnTo>
                  <a:lnTo>
                    <a:pt x="135" y="15"/>
                  </a:lnTo>
                  <a:lnTo>
                    <a:pt x="139" y="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3083" y="2512"/>
              <a:ext cx="316" cy="133"/>
            </a:xfrm>
            <a:custGeom>
              <a:avLst/>
              <a:gdLst/>
              <a:ahLst/>
              <a:cxnLst>
                <a:cxn ang="0">
                  <a:pos x="586" y="246"/>
                </a:cxn>
                <a:cxn ang="0">
                  <a:pos x="537" y="254"/>
                </a:cxn>
                <a:cxn ang="0">
                  <a:pos x="496" y="258"/>
                </a:cxn>
                <a:cxn ang="0">
                  <a:pos x="456" y="258"/>
                </a:cxn>
                <a:cxn ang="0">
                  <a:pos x="417" y="258"/>
                </a:cxn>
                <a:cxn ang="0">
                  <a:pos x="374" y="256"/>
                </a:cxn>
                <a:cxn ang="0">
                  <a:pos x="330" y="256"/>
                </a:cxn>
                <a:cxn ang="0">
                  <a:pos x="281" y="258"/>
                </a:cxn>
                <a:cxn ang="0">
                  <a:pos x="229" y="265"/>
                </a:cxn>
                <a:cxn ang="0">
                  <a:pos x="175" y="265"/>
                </a:cxn>
                <a:cxn ang="0">
                  <a:pos x="126" y="260"/>
                </a:cxn>
                <a:cxn ang="0">
                  <a:pos x="84" y="248"/>
                </a:cxn>
                <a:cxn ang="0">
                  <a:pos x="51" y="231"/>
                </a:cxn>
                <a:cxn ang="0">
                  <a:pos x="21" y="207"/>
                </a:cxn>
                <a:cxn ang="0">
                  <a:pos x="6" y="182"/>
                </a:cxn>
                <a:cxn ang="0">
                  <a:pos x="0" y="151"/>
                </a:cxn>
                <a:cxn ang="0">
                  <a:pos x="6" y="116"/>
                </a:cxn>
                <a:cxn ang="0">
                  <a:pos x="23" y="103"/>
                </a:cxn>
                <a:cxn ang="0">
                  <a:pos x="47" y="85"/>
                </a:cxn>
                <a:cxn ang="0">
                  <a:pos x="72" y="64"/>
                </a:cxn>
                <a:cxn ang="0">
                  <a:pos x="101" y="43"/>
                </a:cxn>
                <a:cxn ang="0">
                  <a:pos x="130" y="21"/>
                </a:cxn>
                <a:cxn ang="0">
                  <a:pos x="159" y="8"/>
                </a:cxn>
                <a:cxn ang="0">
                  <a:pos x="186" y="0"/>
                </a:cxn>
                <a:cxn ang="0">
                  <a:pos x="215" y="4"/>
                </a:cxn>
                <a:cxn ang="0">
                  <a:pos x="274" y="4"/>
                </a:cxn>
                <a:cxn ang="0">
                  <a:pos x="332" y="4"/>
                </a:cxn>
                <a:cxn ang="0">
                  <a:pos x="384" y="0"/>
                </a:cxn>
                <a:cxn ang="0">
                  <a:pos x="438" y="0"/>
                </a:cxn>
                <a:cxn ang="0">
                  <a:pos x="487" y="2"/>
                </a:cxn>
                <a:cxn ang="0">
                  <a:pos x="537" y="10"/>
                </a:cxn>
                <a:cxn ang="0">
                  <a:pos x="584" y="27"/>
                </a:cxn>
                <a:cxn ang="0">
                  <a:pos x="632" y="56"/>
                </a:cxn>
                <a:cxn ang="0">
                  <a:pos x="624" y="93"/>
                </a:cxn>
                <a:cxn ang="0">
                  <a:pos x="624" y="124"/>
                </a:cxn>
                <a:cxn ang="0">
                  <a:pos x="624" y="151"/>
                </a:cxn>
                <a:cxn ang="0">
                  <a:pos x="626" y="174"/>
                </a:cxn>
                <a:cxn ang="0">
                  <a:pos x="624" y="194"/>
                </a:cxn>
                <a:cxn ang="0">
                  <a:pos x="619" y="213"/>
                </a:cxn>
                <a:cxn ang="0">
                  <a:pos x="605" y="229"/>
                </a:cxn>
                <a:cxn ang="0">
                  <a:pos x="586" y="246"/>
                </a:cxn>
              </a:cxnLst>
              <a:rect l="0" t="0" r="r" b="b"/>
              <a:pathLst>
                <a:path w="632" h="265">
                  <a:moveTo>
                    <a:pt x="586" y="246"/>
                  </a:moveTo>
                  <a:lnTo>
                    <a:pt x="537" y="254"/>
                  </a:lnTo>
                  <a:lnTo>
                    <a:pt x="496" y="258"/>
                  </a:lnTo>
                  <a:lnTo>
                    <a:pt x="456" y="258"/>
                  </a:lnTo>
                  <a:lnTo>
                    <a:pt x="417" y="258"/>
                  </a:lnTo>
                  <a:lnTo>
                    <a:pt x="374" y="256"/>
                  </a:lnTo>
                  <a:lnTo>
                    <a:pt x="330" y="256"/>
                  </a:lnTo>
                  <a:lnTo>
                    <a:pt x="281" y="258"/>
                  </a:lnTo>
                  <a:lnTo>
                    <a:pt x="229" y="265"/>
                  </a:lnTo>
                  <a:lnTo>
                    <a:pt x="175" y="265"/>
                  </a:lnTo>
                  <a:lnTo>
                    <a:pt x="126" y="260"/>
                  </a:lnTo>
                  <a:lnTo>
                    <a:pt x="84" y="248"/>
                  </a:lnTo>
                  <a:lnTo>
                    <a:pt x="51" y="231"/>
                  </a:lnTo>
                  <a:lnTo>
                    <a:pt x="21" y="207"/>
                  </a:lnTo>
                  <a:lnTo>
                    <a:pt x="6" y="182"/>
                  </a:lnTo>
                  <a:lnTo>
                    <a:pt x="0" y="151"/>
                  </a:lnTo>
                  <a:lnTo>
                    <a:pt x="6" y="116"/>
                  </a:lnTo>
                  <a:lnTo>
                    <a:pt x="23" y="103"/>
                  </a:lnTo>
                  <a:lnTo>
                    <a:pt x="47" y="85"/>
                  </a:lnTo>
                  <a:lnTo>
                    <a:pt x="72" y="64"/>
                  </a:lnTo>
                  <a:lnTo>
                    <a:pt x="101" y="43"/>
                  </a:lnTo>
                  <a:lnTo>
                    <a:pt x="130" y="21"/>
                  </a:lnTo>
                  <a:lnTo>
                    <a:pt x="159" y="8"/>
                  </a:lnTo>
                  <a:lnTo>
                    <a:pt x="186" y="0"/>
                  </a:lnTo>
                  <a:lnTo>
                    <a:pt x="215" y="4"/>
                  </a:lnTo>
                  <a:lnTo>
                    <a:pt x="274" y="4"/>
                  </a:lnTo>
                  <a:lnTo>
                    <a:pt x="332" y="4"/>
                  </a:lnTo>
                  <a:lnTo>
                    <a:pt x="384" y="0"/>
                  </a:lnTo>
                  <a:lnTo>
                    <a:pt x="438" y="0"/>
                  </a:lnTo>
                  <a:lnTo>
                    <a:pt x="487" y="2"/>
                  </a:lnTo>
                  <a:lnTo>
                    <a:pt x="537" y="10"/>
                  </a:lnTo>
                  <a:lnTo>
                    <a:pt x="584" y="27"/>
                  </a:lnTo>
                  <a:lnTo>
                    <a:pt x="632" y="56"/>
                  </a:lnTo>
                  <a:lnTo>
                    <a:pt x="624" y="93"/>
                  </a:lnTo>
                  <a:lnTo>
                    <a:pt x="624" y="124"/>
                  </a:lnTo>
                  <a:lnTo>
                    <a:pt x="624" y="151"/>
                  </a:lnTo>
                  <a:lnTo>
                    <a:pt x="626" y="174"/>
                  </a:lnTo>
                  <a:lnTo>
                    <a:pt x="624" y="194"/>
                  </a:lnTo>
                  <a:lnTo>
                    <a:pt x="619" y="213"/>
                  </a:lnTo>
                  <a:lnTo>
                    <a:pt x="605" y="229"/>
                  </a:lnTo>
                  <a:lnTo>
                    <a:pt x="586" y="24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>
              <a:off x="3161" y="2582"/>
              <a:ext cx="217" cy="57"/>
            </a:xfrm>
            <a:custGeom>
              <a:avLst/>
              <a:gdLst/>
              <a:ahLst/>
              <a:cxnLst>
                <a:cxn ang="0">
                  <a:pos x="41" y="115"/>
                </a:cxn>
                <a:cxn ang="0">
                  <a:pos x="8" y="107"/>
                </a:cxn>
                <a:cxn ang="0">
                  <a:pos x="0" y="94"/>
                </a:cxn>
                <a:cxn ang="0">
                  <a:pos x="8" y="74"/>
                </a:cxn>
                <a:cxn ang="0">
                  <a:pos x="35" y="55"/>
                </a:cxn>
                <a:cxn ang="0">
                  <a:pos x="74" y="31"/>
                </a:cxn>
                <a:cxn ang="0">
                  <a:pos x="126" y="16"/>
                </a:cxn>
                <a:cxn ang="0">
                  <a:pos x="186" y="2"/>
                </a:cxn>
                <a:cxn ang="0">
                  <a:pos x="254" y="0"/>
                </a:cxn>
                <a:cxn ang="0">
                  <a:pos x="283" y="14"/>
                </a:cxn>
                <a:cxn ang="0">
                  <a:pos x="318" y="22"/>
                </a:cxn>
                <a:cxn ang="0">
                  <a:pos x="351" y="28"/>
                </a:cxn>
                <a:cxn ang="0">
                  <a:pos x="384" y="31"/>
                </a:cxn>
                <a:cxn ang="0">
                  <a:pos x="409" y="33"/>
                </a:cxn>
                <a:cxn ang="0">
                  <a:pos x="429" y="41"/>
                </a:cxn>
                <a:cxn ang="0">
                  <a:pos x="435" y="55"/>
                </a:cxn>
                <a:cxn ang="0">
                  <a:pos x="429" y="74"/>
                </a:cxn>
                <a:cxn ang="0">
                  <a:pos x="421" y="86"/>
                </a:cxn>
                <a:cxn ang="0">
                  <a:pos x="390" y="97"/>
                </a:cxn>
                <a:cxn ang="0">
                  <a:pos x="341" y="103"/>
                </a:cxn>
                <a:cxn ang="0">
                  <a:pos x="283" y="111"/>
                </a:cxn>
                <a:cxn ang="0">
                  <a:pos x="215" y="113"/>
                </a:cxn>
                <a:cxn ang="0">
                  <a:pos x="150" y="115"/>
                </a:cxn>
                <a:cxn ang="0">
                  <a:pos x="89" y="115"/>
                </a:cxn>
                <a:cxn ang="0">
                  <a:pos x="41" y="115"/>
                </a:cxn>
              </a:cxnLst>
              <a:rect l="0" t="0" r="r" b="b"/>
              <a:pathLst>
                <a:path w="435" h="115">
                  <a:moveTo>
                    <a:pt x="41" y="115"/>
                  </a:moveTo>
                  <a:lnTo>
                    <a:pt x="8" y="107"/>
                  </a:lnTo>
                  <a:lnTo>
                    <a:pt x="0" y="94"/>
                  </a:lnTo>
                  <a:lnTo>
                    <a:pt x="8" y="74"/>
                  </a:lnTo>
                  <a:lnTo>
                    <a:pt x="35" y="55"/>
                  </a:lnTo>
                  <a:lnTo>
                    <a:pt x="74" y="31"/>
                  </a:lnTo>
                  <a:lnTo>
                    <a:pt x="126" y="16"/>
                  </a:lnTo>
                  <a:lnTo>
                    <a:pt x="186" y="2"/>
                  </a:lnTo>
                  <a:lnTo>
                    <a:pt x="254" y="0"/>
                  </a:lnTo>
                  <a:lnTo>
                    <a:pt x="283" y="14"/>
                  </a:lnTo>
                  <a:lnTo>
                    <a:pt x="318" y="22"/>
                  </a:lnTo>
                  <a:lnTo>
                    <a:pt x="351" y="28"/>
                  </a:lnTo>
                  <a:lnTo>
                    <a:pt x="384" y="31"/>
                  </a:lnTo>
                  <a:lnTo>
                    <a:pt x="409" y="33"/>
                  </a:lnTo>
                  <a:lnTo>
                    <a:pt x="429" y="41"/>
                  </a:lnTo>
                  <a:lnTo>
                    <a:pt x="435" y="55"/>
                  </a:lnTo>
                  <a:lnTo>
                    <a:pt x="429" y="74"/>
                  </a:lnTo>
                  <a:lnTo>
                    <a:pt x="421" y="86"/>
                  </a:lnTo>
                  <a:lnTo>
                    <a:pt x="390" y="97"/>
                  </a:lnTo>
                  <a:lnTo>
                    <a:pt x="341" y="103"/>
                  </a:lnTo>
                  <a:lnTo>
                    <a:pt x="283" y="111"/>
                  </a:lnTo>
                  <a:lnTo>
                    <a:pt x="215" y="113"/>
                  </a:lnTo>
                  <a:lnTo>
                    <a:pt x="150" y="115"/>
                  </a:lnTo>
                  <a:lnTo>
                    <a:pt x="89" y="115"/>
                  </a:lnTo>
                  <a:lnTo>
                    <a:pt x="41" y="11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28"/>
            <p:cNvSpPr>
              <a:spLocks/>
            </p:cNvSpPr>
            <p:nvPr/>
          </p:nvSpPr>
          <p:spPr bwMode="auto">
            <a:xfrm>
              <a:off x="3094" y="2518"/>
              <a:ext cx="198" cy="77"/>
            </a:xfrm>
            <a:custGeom>
              <a:avLst/>
              <a:gdLst/>
              <a:ahLst/>
              <a:cxnLst>
                <a:cxn ang="0">
                  <a:pos x="20" y="146"/>
                </a:cxn>
                <a:cxn ang="0">
                  <a:pos x="0" y="142"/>
                </a:cxn>
                <a:cxn ang="0">
                  <a:pos x="4" y="128"/>
                </a:cxn>
                <a:cxn ang="0">
                  <a:pos x="26" y="105"/>
                </a:cxn>
                <a:cxn ang="0">
                  <a:pos x="61" y="82"/>
                </a:cxn>
                <a:cxn ang="0">
                  <a:pos x="99" y="55"/>
                </a:cxn>
                <a:cxn ang="0">
                  <a:pos x="140" y="33"/>
                </a:cxn>
                <a:cxn ang="0">
                  <a:pos x="175" y="16"/>
                </a:cxn>
                <a:cxn ang="0">
                  <a:pos x="200" y="8"/>
                </a:cxn>
                <a:cxn ang="0">
                  <a:pos x="222" y="2"/>
                </a:cxn>
                <a:cxn ang="0">
                  <a:pos x="249" y="0"/>
                </a:cxn>
                <a:cxn ang="0">
                  <a:pos x="282" y="0"/>
                </a:cxn>
                <a:cxn ang="0">
                  <a:pos x="315" y="2"/>
                </a:cxn>
                <a:cxn ang="0">
                  <a:pos x="346" y="6"/>
                </a:cxn>
                <a:cxn ang="0">
                  <a:pos x="371" y="14"/>
                </a:cxn>
                <a:cxn ang="0">
                  <a:pos x="388" y="24"/>
                </a:cxn>
                <a:cxn ang="0">
                  <a:pos x="398" y="41"/>
                </a:cxn>
                <a:cxn ang="0">
                  <a:pos x="336" y="55"/>
                </a:cxn>
                <a:cxn ang="0">
                  <a:pos x="278" y="76"/>
                </a:cxn>
                <a:cxn ang="0">
                  <a:pos x="218" y="99"/>
                </a:cxn>
                <a:cxn ang="0">
                  <a:pos x="165" y="125"/>
                </a:cxn>
                <a:cxn ang="0">
                  <a:pos x="115" y="142"/>
                </a:cxn>
                <a:cxn ang="0">
                  <a:pos x="74" y="156"/>
                </a:cxn>
                <a:cxn ang="0">
                  <a:pos x="41" y="156"/>
                </a:cxn>
                <a:cxn ang="0">
                  <a:pos x="20" y="146"/>
                </a:cxn>
              </a:cxnLst>
              <a:rect l="0" t="0" r="r" b="b"/>
              <a:pathLst>
                <a:path w="398" h="156">
                  <a:moveTo>
                    <a:pt x="20" y="146"/>
                  </a:moveTo>
                  <a:lnTo>
                    <a:pt x="0" y="142"/>
                  </a:lnTo>
                  <a:lnTo>
                    <a:pt x="4" y="128"/>
                  </a:lnTo>
                  <a:lnTo>
                    <a:pt x="26" y="105"/>
                  </a:lnTo>
                  <a:lnTo>
                    <a:pt x="61" y="82"/>
                  </a:lnTo>
                  <a:lnTo>
                    <a:pt x="99" y="55"/>
                  </a:lnTo>
                  <a:lnTo>
                    <a:pt x="140" y="33"/>
                  </a:lnTo>
                  <a:lnTo>
                    <a:pt x="175" y="16"/>
                  </a:lnTo>
                  <a:lnTo>
                    <a:pt x="200" y="8"/>
                  </a:lnTo>
                  <a:lnTo>
                    <a:pt x="222" y="2"/>
                  </a:lnTo>
                  <a:lnTo>
                    <a:pt x="249" y="0"/>
                  </a:lnTo>
                  <a:lnTo>
                    <a:pt x="282" y="0"/>
                  </a:lnTo>
                  <a:lnTo>
                    <a:pt x="315" y="2"/>
                  </a:lnTo>
                  <a:lnTo>
                    <a:pt x="346" y="6"/>
                  </a:lnTo>
                  <a:lnTo>
                    <a:pt x="371" y="14"/>
                  </a:lnTo>
                  <a:lnTo>
                    <a:pt x="388" y="24"/>
                  </a:lnTo>
                  <a:lnTo>
                    <a:pt x="398" y="41"/>
                  </a:lnTo>
                  <a:lnTo>
                    <a:pt x="336" y="55"/>
                  </a:lnTo>
                  <a:lnTo>
                    <a:pt x="278" y="76"/>
                  </a:lnTo>
                  <a:lnTo>
                    <a:pt x="218" y="99"/>
                  </a:lnTo>
                  <a:lnTo>
                    <a:pt x="165" y="125"/>
                  </a:lnTo>
                  <a:lnTo>
                    <a:pt x="115" y="142"/>
                  </a:lnTo>
                  <a:lnTo>
                    <a:pt x="74" y="156"/>
                  </a:lnTo>
                  <a:lnTo>
                    <a:pt x="41" y="156"/>
                  </a:lnTo>
                  <a:lnTo>
                    <a:pt x="20" y="146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29"/>
            <p:cNvSpPr>
              <a:spLocks/>
            </p:cNvSpPr>
            <p:nvPr/>
          </p:nvSpPr>
          <p:spPr bwMode="auto">
            <a:xfrm>
              <a:off x="3205" y="2595"/>
              <a:ext cx="151" cy="40"/>
            </a:xfrm>
            <a:custGeom>
              <a:avLst/>
              <a:gdLst/>
              <a:ahLst/>
              <a:cxnLst>
                <a:cxn ang="0">
                  <a:pos x="43" y="67"/>
                </a:cxn>
                <a:cxn ang="0">
                  <a:pos x="6" y="67"/>
                </a:cxn>
                <a:cxn ang="0">
                  <a:pos x="0" y="56"/>
                </a:cxn>
                <a:cxn ang="0">
                  <a:pos x="16" y="38"/>
                </a:cxn>
                <a:cxn ang="0">
                  <a:pos x="49" y="21"/>
                </a:cxn>
                <a:cxn ang="0">
                  <a:pos x="90" y="5"/>
                </a:cxn>
                <a:cxn ang="0">
                  <a:pos x="134" y="0"/>
                </a:cxn>
                <a:cxn ang="0">
                  <a:pos x="173" y="7"/>
                </a:cxn>
                <a:cxn ang="0">
                  <a:pos x="202" y="35"/>
                </a:cxn>
                <a:cxn ang="0">
                  <a:pos x="218" y="33"/>
                </a:cxn>
                <a:cxn ang="0">
                  <a:pos x="233" y="33"/>
                </a:cxn>
                <a:cxn ang="0">
                  <a:pos x="249" y="33"/>
                </a:cxn>
                <a:cxn ang="0">
                  <a:pos x="264" y="33"/>
                </a:cxn>
                <a:cxn ang="0">
                  <a:pos x="274" y="33"/>
                </a:cxn>
                <a:cxn ang="0">
                  <a:pos x="285" y="38"/>
                </a:cxn>
                <a:cxn ang="0">
                  <a:pos x="295" y="44"/>
                </a:cxn>
                <a:cxn ang="0">
                  <a:pos x="303" y="54"/>
                </a:cxn>
                <a:cxn ang="0">
                  <a:pos x="297" y="62"/>
                </a:cxn>
                <a:cxn ang="0">
                  <a:pos x="276" y="69"/>
                </a:cxn>
                <a:cxn ang="0">
                  <a:pos x="243" y="73"/>
                </a:cxn>
                <a:cxn ang="0">
                  <a:pos x="202" y="79"/>
                </a:cxn>
                <a:cxn ang="0">
                  <a:pos x="156" y="79"/>
                </a:cxn>
                <a:cxn ang="0">
                  <a:pos x="111" y="79"/>
                </a:cxn>
                <a:cxn ang="0">
                  <a:pos x="72" y="73"/>
                </a:cxn>
                <a:cxn ang="0">
                  <a:pos x="43" y="67"/>
                </a:cxn>
              </a:cxnLst>
              <a:rect l="0" t="0" r="r" b="b"/>
              <a:pathLst>
                <a:path w="303" h="79">
                  <a:moveTo>
                    <a:pt x="43" y="67"/>
                  </a:moveTo>
                  <a:lnTo>
                    <a:pt x="6" y="67"/>
                  </a:lnTo>
                  <a:lnTo>
                    <a:pt x="0" y="56"/>
                  </a:lnTo>
                  <a:lnTo>
                    <a:pt x="16" y="38"/>
                  </a:lnTo>
                  <a:lnTo>
                    <a:pt x="49" y="21"/>
                  </a:lnTo>
                  <a:lnTo>
                    <a:pt x="90" y="5"/>
                  </a:lnTo>
                  <a:lnTo>
                    <a:pt x="134" y="0"/>
                  </a:lnTo>
                  <a:lnTo>
                    <a:pt x="173" y="7"/>
                  </a:lnTo>
                  <a:lnTo>
                    <a:pt x="202" y="35"/>
                  </a:lnTo>
                  <a:lnTo>
                    <a:pt x="218" y="33"/>
                  </a:lnTo>
                  <a:lnTo>
                    <a:pt x="233" y="33"/>
                  </a:lnTo>
                  <a:lnTo>
                    <a:pt x="249" y="33"/>
                  </a:lnTo>
                  <a:lnTo>
                    <a:pt x="264" y="33"/>
                  </a:lnTo>
                  <a:lnTo>
                    <a:pt x="274" y="33"/>
                  </a:lnTo>
                  <a:lnTo>
                    <a:pt x="285" y="38"/>
                  </a:lnTo>
                  <a:lnTo>
                    <a:pt x="295" y="44"/>
                  </a:lnTo>
                  <a:lnTo>
                    <a:pt x="303" y="54"/>
                  </a:lnTo>
                  <a:lnTo>
                    <a:pt x="297" y="62"/>
                  </a:lnTo>
                  <a:lnTo>
                    <a:pt x="276" y="69"/>
                  </a:lnTo>
                  <a:lnTo>
                    <a:pt x="243" y="73"/>
                  </a:lnTo>
                  <a:lnTo>
                    <a:pt x="202" y="79"/>
                  </a:lnTo>
                  <a:lnTo>
                    <a:pt x="156" y="79"/>
                  </a:lnTo>
                  <a:lnTo>
                    <a:pt x="111" y="79"/>
                  </a:lnTo>
                  <a:lnTo>
                    <a:pt x="72" y="73"/>
                  </a:lnTo>
                  <a:lnTo>
                    <a:pt x="43" y="67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30"/>
            <p:cNvSpPr>
              <a:spLocks/>
            </p:cNvSpPr>
            <p:nvPr/>
          </p:nvSpPr>
          <p:spPr bwMode="auto">
            <a:xfrm>
              <a:off x="3116" y="2526"/>
              <a:ext cx="122" cy="57"/>
            </a:xfrm>
            <a:custGeom>
              <a:avLst/>
              <a:gdLst/>
              <a:ahLst/>
              <a:cxnLst>
                <a:cxn ang="0">
                  <a:pos x="14" y="112"/>
                </a:cxn>
                <a:cxn ang="0">
                  <a:pos x="0" y="109"/>
                </a:cxn>
                <a:cxn ang="0">
                  <a:pos x="4" y="101"/>
                </a:cxn>
                <a:cxn ang="0">
                  <a:pos x="21" y="83"/>
                </a:cxn>
                <a:cxn ang="0">
                  <a:pos x="49" y="68"/>
                </a:cxn>
                <a:cxn ang="0">
                  <a:pos x="80" y="48"/>
                </a:cxn>
                <a:cxn ang="0">
                  <a:pos x="111" y="31"/>
                </a:cxn>
                <a:cxn ang="0">
                  <a:pos x="136" y="19"/>
                </a:cxn>
                <a:cxn ang="0">
                  <a:pos x="157" y="14"/>
                </a:cxn>
                <a:cxn ang="0">
                  <a:pos x="169" y="10"/>
                </a:cxn>
                <a:cxn ang="0">
                  <a:pos x="182" y="6"/>
                </a:cxn>
                <a:cxn ang="0">
                  <a:pos x="196" y="2"/>
                </a:cxn>
                <a:cxn ang="0">
                  <a:pos x="211" y="2"/>
                </a:cxn>
                <a:cxn ang="0">
                  <a:pos x="221" y="0"/>
                </a:cxn>
                <a:cxn ang="0">
                  <a:pos x="233" y="4"/>
                </a:cxn>
                <a:cxn ang="0">
                  <a:pos x="239" y="8"/>
                </a:cxn>
                <a:cxn ang="0">
                  <a:pos x="244" y="17"/>
                </a:cxn>
                <a:cxn ang="0">
                  <a:pos x="233" y="19"/>
                </a:cxn>
                <a:cxn ang="0">
                  <a:pos x="217" y="23"/>
                </a:cxn>
                <a:cxn ang="0">
                  <a:pos x="192" y="29"/>
                </a:cxn>
                <a:cxn ang="0">
                  <a:pos x="163" y="39"/>
                </a:cxn>
                <a:cxn ang="0">
                  <a:pos x="128" y="48"/>
                </a:cxn>
                <a:cxn ang="0">
                  <a:pos x="91" y="66"/>
                </a:cxn>
                <a:cxn ang="0">
                  <a:pos x="52" y="85"/>
                </a:cxn>
                <a:cxn ang="0">
                  <a:pos x="14" y="112"/>
                </a:cxn>
              </a:cxnLst>
              <a:rect l="0" t="0" r="r" b="b"/>
              <a:pathLst>
                <a:path w="244" h="112">
                  <a:moveTo>
                    <a:pt x="14" y="112"/>
                  </a:moveTo>
                  <a:lnTo>
                    <a:pt x="0" y="109"/>
                  </a:lnTo>
                  <a:lnTo>
                    <a:pt x="4" y="101"/>
                  </a:lnTo>
                  <a:lnTo>
                    <a:pt x="21" y="83"/>
                  </a:lnTo>
                  <a:lnTo>
                    <a:pt x="49" y="68"/>
                  </a:lnTo>
                  <a:lnTo>
                    <a:pt x="80" y="48"/>
                  </a:lnTo>
                  <a:lnTo>
                    <a:pt x="111" y="31"/>
                  </a:lnTo>
                  <a:lnTo>
                    <a:pt x="136" y="19"/>
                  </a:lnTo>
                  <a:lnTo>
                    <a:pt x="157" y="14"/>
                  </a:lnTo>
                  <a:lnTo>
                    <a:pt x="169" y="10"/>
                  </a:lnTo>
                  <a:lnTo>
                    <a:pt x="182" y="6"/>
                  </a:lnTo>
                  <a:lnTo>
                    <a:pt x="196" y="2"/>
                  </a:lnTo>
                  <a:lnTo>
                    <a:pt x="211" y="2"/>
                  </a:lnTo>
                  <a:lnTo>
                    <a:pt x="221" y="0"/>
                  </a:lnTo>
                  <a:lnTo>
                    <a:pt x="233" y="4"/>
                  </a:lnTo>
                  <a:lnTo>
                    <a:pt x="239" y="8"/>
                  </a:lnTo>
                  <a:lnTo>
                    <a:pt x="244" y="17"/>
                  </a:lnTo>
                  <a:lnTo>
                    <a:pt x="233" y="19"/>
                  </a:lnTo>
                  <a:lnTo>
                    <a:pt x="217" y="23"/>
                  </a:lnTo>
                  <a:lnTo>
                    <a:pt x="192" y="29"/>
                  </a:lnTo>
                  <a:lnTo>
                    <a:pt x="163" y="39"/>
                  </a:lnTo>
                  <a:lnTo>
                    <a:pt x="128" y="48"/>
                  </a:lnTo>
                  <a:lnTo>
                    <a:pt x="91" y="66"/>
                  </a:lnTo>
                  <a:lnTo>
                    <a:pt x="52" y="85"/>
                  </a:lnTo>
                  <a:lnTo>
                    <a:pt x="14" y="11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31"/>
            <p:cNvSpPr>
              <a:spLocks/>
            </p:cNvSpPr>
            <p:nvPr/>
          </p:nvSpPr>
          <p:spPr bwMode="auto">
            <a:xfrm>
              <a:off x="3312" y="2539"/>
              <a:ext cx="74" cy="54"/>
            </a:xfrm>
            <a:custGeom>
              <a:avLst/>
              <a:gdLst/>
              <a:ahLst/>
              <a:cxnLst>
                <a:cxn ang="0">
                  <a:pos x="141" y="2"/>
                </a:cxn>
                <a:cxn ang="0">
                  <a:pos x="122" y="0"/>
                </a:cxn>
                <a:cxn ang="0">
                  <a:pos x="101" y="0"/>
                </a:cxn>
                <a:cxn ang="0">
                  <a:pos x="73" y="0"/>
                </a:cxn>
                <a:cxn ang="0">
                  <a:pos x="50" y="4"/>
                </a:cxn>
                <a:cxn ang="0">
                  <a:pos x="27" y="10"/>
                </a:cxn>
                <a:cxn ang="0">
                  <a:pos x="11" y="20"/>
                </a:cxn>
                <a:cxn ang="0">
                  <a:pos x="0" y="33"/>
                </a:cxn>
                <a:cxn ang="0">
                  <a:pos x="2" y="52"/>
                </a:cxn>
                <a:cxn ang="0">
                  <a:pos x="17" y="62"/>
                </a:cxn>
                <a:cxn ang="0">
                  <a:pos x="37" y="70"/>
                </a:cxn>
                <a:cxn ang="0">
                  <a:pos x="56" y="76"/>
                </a:cxn>
                <a:cxn ang="0">
                  <a:pos x="77" y="82"/>
                </a:cxn>
                <a:cxn ang="0">
                  <a:pos x="95" y="85"/>
                </a:cxn>
                <a:cxn ang="0">
                  <a:pos x="112" y="91"/>
                </a:cxn>
                <a:cxn ang="0">
                  <a:pos x="126" y="99"/>
                </a:cxn>
                <a:cxn ang="0">
                  <a:pos x="137" y="109"/>
                </a:cxn>
                <a:cxn ang="0">
                  <a:pos x="145" y="109"/>
                </a:cxn>
                <a:cxn ang="0">
                  <a:pos x="149" y="103"/>
                </a:cxn>
                <a:cxn ang="0">
                  <a:pos x="147" y="89"/>
                </a:cxn>
                <a:cxn ang="0">
                  <a:pos x="145" y="74"/>
                </a:cxn>
                <a:cxn ang="0">
                  <a:pos x="141" y="54"/>
                </a:cxn>
                <a:cxn ang="0">
                  <a:pos x="137" y="35"/>
                </a:cxn>
                <a:cxn ang="0">
                  <a:pos x="137" y="16"/>
                </a:cxn>
                <a:cxn ang="0">
                  <a:pos x="141" y="2"/>
                </a:cxn>
              </a:cxnLst>
              <a:rect l="0" t="0" r="r" b="b"/>
              <a:pathLst>
                <a:path w="149" h="109">
                  <a:moveTo>
                    <a:pt x="141" y="2"/>
                  </a:moveTo>
                  <a:lnTo>
                    <a:pt x="122" y="0"/>
                  </a:lnTo>
                  <a:lnTo>
                    <a:pt x="101" y="0"/>
                  </a:lnTo>
                  <a:lnTo>
                    <a:pt x="73" y="0"/>
                  </a:lnTo>
                  <a:lnTo>
                    <a:pt x="50" y="4"/>
                  </a:lnTo>
                  <a:lnTo>
                    <a:pt x="27" y="10"/>
                  </a:lnTo>
                  <a:lnTo>
                    <a:pt x="11" y="20"/>
                  </a:lnTo>
                  <a:lnTo>
                    <a:pt x="0" y="33"/>
                  </a:lnTo>
                  <a:lnTo>
                    <a:pt x="2" y="52"/>
                  </a:lnTo>
                  <a:lnTo>
                    <a:pt x="17" y="62"/>
                  </a:lnTo>
                  <a:lnTo>
                    <a:pt x="37" y="70"/>
                  </a:lnTo>
                  <a:lnTo>
                    <a:pt x="56" y="76"/>
                  </a:lnTo>
                  <a:lnTo>
                    <a:pt x="77" y="82"/>
                  </a:lnTo>
                  <a:lnTo>
                    <a:pt x="95" y="85"/>
                  </a:lnTo>
                  <a:lnTo>
                    <a:pt x="112" y="91"/>
                  </a:lnTo>
                  <a:lnTo>
                    <a:pt x="126" y="99"/>
                  </a:lnTo>
                  <a:lnTo>
                    <a:pt x="137" y="109"/>
                  </a:lnTo>
                  <a:lnTo>
                    <a:pt x="145" y="109"/>
                  </a:lnTo>
                  <a:lnTo>
                    <a:pt x="149" y="103"/>
                  </a:lnTo>
                  <a:lnTo>
                    <a:pt x="147" y="89"/>
                  </a:lnTo>
                  <a:lnTo>
                    <a:pt x="145" y="74"/>
                  </a:lnTo>
                  <a:lnTo>
                    <a:pt x="141" y="54"/>
                  </a:lnTo>
                  <a:lnTo>
                    <a:pt x="137" y="35"/>
                  </a:lnTo>
                  <a:lnTo>
                    <a:pt x="137" y="16"/>
                  </a:lnTo>
                  <a:lnTo>
                    <a:pt x="141" y="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1524" y="1070"/>
              <a:ext cx="353" cy="133"/>
            </a:xfrm>
            <a:custGeom>
              <a:avLst/>
              <a:gdLst/>
              <a:ahLst/>
              <a:cxnLst>
                <a:cxn ang="0">
                  <a:pos x="52" y="246"/>
                </a:cxn>
                <a:cxn ang="0">
                  <a:pos x="101" y="254"/>
                </a:cxn>
                <a:cxn ang="0">
                  <a:pos x="149" y="257"/>
                </a:cxn>
                <a:cxn ang="0">
                  <a:pos x="194" y="257"/>
                </a:cxn>
                <a:cxn ang="0">
                  <a:pos x="240" y="257"/>
                </a:cxn>
                <a:cxn ang="0">
                  <a:pos x="285" y="256"/>
                </a:cxn>
                <a:cxn ang="0">
                  <a:pos x="335" y="256"/>
                </a:cxn>
                <a:cxn ang="0">
                  <a:pos x="389" y="257"/>
                </a:cxn>
                <a:cxn ang="0">
                  <a:pos x="451" y="265"/>
                </a:cxn>
                <a:cxn ang="0">
                  <a:pos x="510" y="265"/>
                </a:cxn>
                <a:cxn ang="0">
                  <a:pos x="562" y="259"/>
                </a:cxn>
                <a:cxn ang="0">
                  <a:pos x="608" y="248"/>
                </a:cxn>
                <a:cxn ang="0">
                  <a:pos x="649" y="232"/>
                </a:cxn>
                <a:cxn ang="0">
                  <a:pos x="678" y="209"/>
                </a:cxn>
                <a:cxn ang="0">
                  <a:pos x="698" y="184"/>
                </a:cxn>
                <a:cxn ang="0">
                  <a:pos x="705" y="153"/>
                </a:cxn>
                <a:cxn ang="0">
                  <a:pos x="702" y="118"/>
                </a:cxn>
                <a:cxn ang="0">
                  <a:pos x="678" y="102"/>
                </a:cxn>
                <a:cxn ang="0">
                  <a:pos x="653" y="85"/>
                </a:cxn>
                <a:cxn ang="0">
                  <a:pos x="622" y="64"/>
                </a:cxn>
                <a:cxn ang="0">
                  <a:pos x="593" y="42"/>
                </a:cxn>
                <a:cxn ang="0">
                  <a:pos x="558" y="21"/>
                </a:cxn>
                <a:cxn ang="0">
                  <a:pos x="525" y="7"/>
                </a:cxn>
                <a:cxn ang="0">
                  <a:pos x="492" y="0"/>
                </a:cxn>
                <a:cxn ang="0">
                  <a:pos x="465" y="3"/>
                </a:cxn>
                <a:cxn ang="0">
                  <a:pos x="395" y="5"/>
                </a:cxn>
                <a:cxn ang="0">
                  <a:pos x="333" y="5"/>
                </a:cxn>
                <a:cxn ang="0">
                  <a:pos x="271" y="2"/>
                </a:cxn>
                <a:cxn ang="0">
                  <a:pos x="215" y="2"/>
                </a:cxn>
                <a:cxn ang="0">
                  <a:pos x="157" y="3"/>
                </a:cxn>
                <a:cxn ang="0">
                  <a:pos x="104" y="11"/>
                </a:cxn>
                <a:cxn ang="0">
                  <a:pos x="52" y="27"/>
                </a:cxn>
                <a:cxn ang="0">
                  <a:pos x="0" y="56"/>
                </a:cxn>
                <a:cxn ang="0">
                  <a:pos x="6" y="93"/>
                </a:cxn>
                <a:cxn ang="0">
                  <a:pos x="7" y="124"/>
                </a:cxn>
                <a:cxn ang="0">
                  <a:pos x="6" y="151"/>
                </a:cxn>
                <a:cxn ang="0">
                  <a:pos x="6" y="176"/>
                </a:cxn>
                <a:cxn ang="0">
                  <a:pos x="6" y="193"/>
                </a:cxn>
                <a:cxn ang="0">
                  <a:pos x="13" y="213"/>
                </a:cxn>
                <a:cxn ang="0">
                  <a:pos x="27" y="228"/>
                </a:cxn>
                <a:cxn ang="0">
                  <a:pos x="52" y="246"/>
                </a:cxn>
              </a:cxnLst>
              <a:rect l="0" t="0" r="r" b="b"/>
              <a:pathLst>
                <a:path w="705" h="265">
                  <a:moveTo>
                    <a:pt x="52" y="246"/>
                  </a:moveTo>
                  <a:lnTo>
                    <a:pt x="101" y="254"/>
                  </a:lnTo>
                  <a:lnTo>
                    <a:pt x="149" y="257"/>
                  </a:lnTo>
                  <a:lnTo>
                    <a:pt x="194" y="257"/>
                  </a:lnTo>
                  <a:lnTo>
                    <a:pt x="240" y="257"/>
                  </a:lnTo>
                  <a:lnTo>
                    <a:pt x="285" y="256"/>
                  </a:lnTo>
                  <a:lnTo>
                    <a:pt x="335" y="256"/>
                  </a:lnTo>
                  <a:lnTo>
                    <a:pt x="389" y="257"/>
                  </a:lnTo>
                  <a:lnTo>
                    <a:pt x="451" y="265"/>
                  </a:lnTo>
                  <a:lnTo>
                    <a:pt x="510" y="265"/>
                  </a:lnTo>
                  <a:lnTo>
                    <a:pt x="562" y="259"/>
                  </a:lnTo>
                  <a:lnTo>
                    <a:pt x="608" y="248"/>
                  </a:lnTo>
                  <a:lnTo>
                    <a:pt x="649" y="232"/>
                  </a:lnTo>
                  <a:lnTo>
                    <a:pt x="678" y="209"/>
                  </a:lnTo>
                  <a:lnTo>
                    <a:pt x="698" y="184"/>
                  </a:lnTo>
                  <a:lnTo>
                    <a:pt x="705" y="153"/>
                  </a:lnTo>
                  <a:lnTo>
                    <a:pt x="702" y="118"/>
                  </a:lnTo>
                  <a:lnTo>
                    <a:pt x="678" y="102"/>
                  </a:lnTo>
                  <a:lnTo>
                    <a:pt x="653" y="85"/>
                  </a:lnTo>
                  <a:lnTo>
                    <a:pt x="622" y="64"/>
                  </a:lnTo>
                  <a:lnTo>
                    <a:pt x="593" y="42"/>
                  </a:lnTo>
                  <a:lnTo>
                    <a:pt x="558" y="21"/>
                  </a:lnTo>
                  <a:lnTo>
                    <a:pt x="525" y="7"/>
                  </a:lnTo>
                  <a:lnTo>
                    <a:pt x="492" y="0"/>
                  </a:lnTo>
                  <a:lnTo>
                    <a:pt x="465" y="3"/>
                  </a:lnTo>
                  <a:lnTo>
                    <a:pt x="395" y="5"/>
                  </a:lnTo>
                  <a:lnTo>
                    <a:pt x="333" y="5"/>
                  </a:lnTo>
                  <a:lnTo>
                    <a:pt x="271" y="2"/>
                  </a:lnTo>
                  <a:lnTo>
                    <a:pt x="215" y="2"/>
                  </a:lnTo>
                  <a:lnTo>
                    <a:pt x="157" y="3"/>
                  </a:lnTo>
                  <a:lnTo>
                    <a:pt x="104" y="11"/>
                  </a:lnTo>
                  <a:lnTo>
                    <a:pt x="52" y="27"/>
                  </a:lnTo>
                  <a:lnTo>
                    <a:pt x="0" y="56"/>
                  </a:lnTo>
                  <a:lnTo>
                    <a:pt x="6" y="93"/>
                  </a:lnTo>
                  <a:lnTo>
                    <a:pt x="7" y="124"/>
                  </a:lnTo>
                  <a:lnTo>
                    <a:pt x="6" y="151"/>
                  </a:lnTo>
                  <a:lnTo>
                    <a:pt x="6" y="176"/>
                  </a:lnTo>
                  <a:lnTo>
                    <a:pt x="6" y="193"/>
                  </a:lnTo>
                  <a:lnTo>
                    <a:pt x="13" y="213"/>
                  </a:lnTo>
                  <a:lnTo>
                    <a:pt x="27" y="228"/>
                  </a:lnTo>
                  <a:lnTo>
                    <a:pt x="52" y="246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1546" y="1140"/>
              <a:ext cx="244" cy="57"/>
            </a:xfrm>
            <a:custGeom>
              <a:avLst/>
              <a:gdLst/>
              <a:ahLst/>
              <a:cxnLst>
                <a:cxn ang="0">
                  <a:pos x="446" y="115"/>
                </a:cxn>
                <a:cxn ang="0">
                  <a:pos x="479" y="107"/>
                </a:cxn>
                <a:cxn ang="0">
                  <a:pos x="489" y="93"/>
                </a:cxn>
                <a:cxn ang="0">
                  <a:pos x="479" y="74"/>
                </a:cxn>
                <a:cxn ang="0">
                  <a:pos x="452" y="54"/>
                </a:cxn>
                <a:cxn ang="0">
                  <a:pos x="406" y="31"/>
                </a:cxn>
                <a:cxn ang="0">
                  <a:pos x="349" y="16"/>
                </a:cxn>
                <a:cxn ang="0">
                  <a:pos x="281" y="2"/>
                </a:cxn>
                <a:cxn ang="0">
                  <a:pos x="210" y="0"/>
                </a:cxn>
                <a:cxn ang="0">
                  <a:pos x="173" y="14"/>
                </a:cxn>
                <a:cxn ang="0">
                  <a:pos x="134" y="23"/>
                </a:cxn>
                <a:cxn ang="0">
                  <a:pos x="95" y="29"/>
                </a:cxn>
                <a:cxn ang="0">
                  <a:pos x="60" y="33"/>
                </a:cxn>
                <a:cxn ang="0">
                  <a:pos x="28" y="37"/>
                </a:cxn>
                <a:cxn ang="0">
                  <a:pos x="8" y="45"/>
                </a:cxn>
                <a:cxn ang="0">
                  <a:pos x="0" y="54"/>
                </a:cxn>
                <a:cxn ang="0">
                  <a:pos x="12" y="74"/>
                </a:cxn>
                <a:cxn ang="0">
                  <a:pos x="18" y="85"/>
                </a:cxn>
                <a:cxn ang="0">
                  <a:pos x="53" y="97"/>
                </a:cxn>
                <a:cxn ang="0">
                  <a:pos x="107" y="103"/>
                </a:cxn>
                <a:cxn ang="0">
                  <a:pos x="175" y="111"/>
                </a:cxn>
                <a:cxn ang="0">
                  <a:pos x="247" y="113"/>
                </a:cxn>
                <a:cxn ang="0">
                  <a:pos x="322" y="115"/>
                </a:cxn>
                <a:cxn ang="0">
                  <a:pos x="390" y="115"/>
                </a:cxn>
                <a:cxn ang="0">
                  <a:pos x="446" y="115"/>
                </a:cxn>
              </a:cxnLst>
              <a:rect l="0" t="0" r="r" b="b"/>
              <a:pathLst>
                <a:path w="489" h="115">
                  <a:moveTo>
                    <a:pt x="446" y="115"/>
                  </a:moveTo>
                  <a:lnTo>
                    <a:pt x="479" y="107"/>
                  </a:lnTo>
                  <a:lnTo>
                    <a:pt x="489" y="93"/>
                  </a:lnTo>
                  <a:lnTo>
                    <a:pt x="479" y="74"/>
                  </a:lnTo>
                  <a:lnTo>
                    <a:pt x="452" y="54"/>
                  </a:lnTo>
                  <a:lnTo>
                    <a:pt x="406" y="31"/>
                  </a:lnTo>
                  <a:lnTo>
                    <a:pt x="349" y="16"/>
                  </a:lnTo>
                  <a:lnTo>
                    <a:pt x="281" y="2"/>
                  </a:lnTo>
                  <a:lnTo>
                    <a:pt x="210" y="0"/>
                  </a:lnTo>
                  <a:lnTo>
                    <a:pt x="173" y="14"/>
                  </a:lnTo>
                  <a:lnTo>
                    <a:pt x="134" y="23"/>
                  </a:lnTo>
                  <a:lnTo>
                    <a:pt x="95" y="29"/>
                  </a:lnTo>
                  <a:lnTo>
                    <a:pt x="60" y="33"/>
                  </a:lnTo>
                  <a:lnTo>
                    <a:pt x="28" y="37"/>
                  </a:lnTo>
                  <a:lnTo>
                    <a:pt x="8" y="45"/>
                  </a:lnTo>
                  <a:lnTo>
                    <a:pt x="0" y="54"/>
                  </a:lnTo>
                  <a:lnTo>
                    <a:pt x="12" y="74"/>
                  </a:lnTo>
                  <a:lnTo>
                    <a:pt x="18" y="85"/>
                  </a:lnTo>
                  <a:lnTo>
                    <a:pt x="53" y="97"/>
                  </a:lnTo>
                  <a:lnTo>
                    <a:pt x="107" y="103"/>
                  </a:lnTo>
                  <a:lnTo>
                    <a:pt x="175" y="111"/>
                  </a:lnTo>
                  <a:lnTo>
                    <a:pt x="247" y="113"/>
                  </a:lnTo>
                  <a:lnTo>
                    <a:pt x="322" y="115"/>
                  </a:lnTo>
                  <a:lnTo>
                    <a:pt x="390" y="115"/>
                  </a:lnTo>
                  <a:lnTo>
                    <a:pt x="446" y="115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34"/>
            <p:cNvSpPr>
              <a:spLocks/>
            </p:cNvSpPr>
            <p:nvPr/>
          </p:nvSpPr>
          <p:spPr bwMode="auto">
            <a:xfrm>
              <a:off x="1645" y="1077"/>
              <a:ext cx="221" cy="78"/>
            </a:xfrm>
            <a:custGeom>
              <a:avLst/>
              <a:gdLst/>
              <a:ahLst/>
              <a:cxnLst>
                <a:cxn ang="0">
                  <a:pos x="423" y="144"/>
                </a:cxn>
                <a:cxn ang="0">
                  <a:pos x="442" y="140"/>
                </a:cxn>
                <a:cxn ang="0">
                  <a:pos x="436" y="126"/>
                </a:cxn>
                <a:cxn ang="0">
                  <a:pos x="411" y="105"/>
                </a:cxn>
                <a:cxn ang="0">
                  <a:pos x="376" y="82"/>
                </a:cxn>
                <a:cxn ang="0">
                  <a:pos x="330" y="54"/>
                </a:cxn>
                <a:cxn ang="0">
                  <a:pos x="285" y="31"/>
                </a:cxn>
                <a:cxn ang="0">
                  <a:pos x="244" y="14"/>
                </a:cxn>
                <a:cxn ang="0">
                  <a:pos x="219" y="6"/>
                </a:cxn>
                <a:cxn ang="0">
                  <a:pos x="194" y="2"/>
                </a:cxn>
                <a:cxn ang="0">
                  <a:pos x="163" y="0"/>
                </a:cxn>
                <a:cxn ang="0">
                  <a:pos x="126" y="0"/>
                </a:cxn>
                <a:cxn ang="0">
                  <a:pos x="91" y="2"/>
                </a:cxn>
                <a:cxn ang="0">
                  <a:pos x="54" y="6"/>
                </a:cxn>
                <a:cxn ang="0">
                  <a:pos x="27" y="14"/>
                </a:cxn>
                <a:cxn ang="0">
                  <a:pos x="6" y="23"/>
                </a:cxn>
                <a:cxn ang="0">
                  <a:pos x="0" y="41"/>
                </a:cxn>
                <a:cxn ang="0">
                  <a:pos x="66" y="54"/>
                </a:cxn>
                <a:cxn ang="0">
                  <a:pos x="134" y="76"/>
                </a:cxn>
                <a:cxn ang="0">
                  <a:pos x="198" y="99"/>
                </a:cxn>
                <a:cxn ang="0">
                  <a:pos x="260" y="124"/>
                </a:cxn>
                <a:cxn ang="0">
                  <a:pos x="312" y="142"/>
                </a:cxn>
                <a:cxn ang="0">
                  <a:pos x="361" y="153"/>
                </a:cxn>
                <a:cxn ang="0">
                  <a:pos x="396" y="155"/>
                </a:cxn>
                <a:cxn ang="0">
                  <a:pos x="423" y="144"/>
                </a:cxn>
              </a:cxnLst>
              <a:rect l="0" t="0" r="r" b="b"/>
              <a:pathLst>
                <a:path w="442" h="155">
                  <a:moveTo>
                    <a:pt x="423" y="144"/>
                  </a:moveTo>
                  <a:lnTo>
                    <a:pt x="442" y="140"/>
                  </a:lnTo>
                  <a:lnTo>
                    <a:pt x="436" y="126"/>
                  </a:lnTo>
                  <a:lnTo>
                    <a:pt x="411" y="105"/>
                  </a:lnTo>
                  <a:lnTo>
                    <a:pt x="376" y="82"/>
                  </a:lnTo>
                  <a:lnTo>
                    <a:pt x="330" y="54"/>
                  </a:lnTo>
                  <a:lnTo>
                    <a:pt x="285" y="31"/>
                  </a:lnTo>
                  <a:lnTo>
                    <a:pt x="244" y="14"/>
                  </a:lnTo>
                  <a:lnTo>
                    <a:pt x="219" y="6"/>
                  </a:lnTo>
                  <a:lnTo>
                    <a:pt x="194" y="2"/>
                  </a:lnTo>
                  <a:lnTo>
                    <a:pt x="163" y="0"/>
                  </a:lnTo>
                  <a:lnTo>
                    <a:pt x="126" y="0"/>
                  </a:lnTo>
                  <a:lnTo>
                    <a:pt x="91" y="2"/>
                  </a:lnTo>
                  <a:lnTo>
                    <a:pt x="54" y="6"/>
                  </a:lnTo>
                  <a:lnTo>
                    <a:pt x="27" y="14"/>
                  </a:lnTo>
                  <a:lnTo>
                    <a:pt x="6" y="23"/>
                  </a:lnTo>
                  <a:lnTo>
                    <a:pt x="0" y="41"/>
                  </a:lnTo>
                  <a:lnTo>
                    <a:pt x="66" y="54"/>
                  </a:lnTo>
                  <a:lnTo>
                    <a:pt x="134" y="76"/>
                  </a:lnTo>
                  <a:lnTo>
                    <a:pt x="198" y="99"/>
                  </a:lnTo>
                  <a:lnTo>
                    <a:pt x="260" y="124"/>
                  </a:lnTo>
                  <a:lnTo>
                    <a:pt x="312" y="142"/>
                  </a:lnTo>
                  <a:lnTo>
                    <a:pt x="361" y="153"/>
                  </a:lnTo>
                  <a:lnTo>
                    <a:pt x="396" y="155"/>
                  </a:lnTo>
                  <a:lnTo>
                    <a:pt x="423" y="144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1572" y="1154"/>
              <a:ext cx="169" cy="40"/>
            </a:xfrm>
            <a:custGeom>
              <a:avLst/>
              <a:gdLst/>
              <a:ahLst/>
              <a:cxnLst>
                <a:cxn ang="0">
                  <a:pos x="292" y="70"/>
                </a:cxn>
                <a:cxn ang="0">
                  <a:pos x="331" y="70"/>
                </a:cxn>
                <a:cxn ang="0">
                  <a:pos x="337" y="58"/>
                </a:cxn>
                <a:cxn ang="0">
                  <a:pos x="318" y="41"/>
                </a:cxn>
                <a:cxn ang="0">
                  <a:pos x="283" y="24"/>
                </a:cxn>
                <a:cxn ang="0">
                  <a:pos x="234" y="6"/>
                </a:cxn>
                <a:cxn ang="0">
                  <a:pos x="186" y="0"/>
                </a:cxn>
                <a:cxn ang="0">
                  <a:pos x="141" y="8"/>
                </a:cxn>
                <a:cxn ang="0">
                  <a:pos x="110" y="37"/>
                </a:cxn>
                <a:cxn ang="0">
                  <a:pos x="93" y="35"/>
                </a:cxn>
                <a:cxn ang="0">
                  <a:pos x="75" y="35"/>
                </a:cxn>
                <a:cxn ang="0">
                  <a:pos x="58" y="35"/>
                </a:cxn>
                <a:cxn ang="0">
                  <a:pos x="42" y="35"/>
                </a:cxn>
                <a:cxn ang="0">
                  <a:pos x="27" y="35"/>
                </a:cxn>
                <a:cxn ang="0">
                  <a:pos x="15" y="39"/>
                </a:cxn>
                <a:cxn ang="0">
                  <a:pos x="6" y="45"/>
                </a:cxn>
                <a:cxn ang="0">
                  <a:pos x="0" y="55"/>
                </a:cxn>
                <a:cxn ang="0">
                  <a:pos x="4" y="62"/>
                </a:cxn>
                <a:cxn ang="0">
                  <a:pos x="27" y="70"/>
                </a:cxn>
                <a:cxn ang="0">
                  <a:pos x="64" y="76"/>
                </a:cxn>
                <a:cxn ang="0">
                  <a:pos x="112" y="82"/>
                </a:cxn>
                <a:cxn ang="0">
                  <a:pos x="163" y="82"/>
                </a:cxn>
                <a:cxn ang="0">
                  <a:pos x="213" y="82"/>
                </a:cxn>
                <a:cxn ang="0">
                  <a:pos x="256" y="76"/>
                </a:cxn>
                <a:cxn ang="0">
                  <a:pos x="292" y="70"/>
                </a:cxn>
              </a:cxnLst>
              <a:rect l="0" t="0" r="r" b="b"/>
              <a:pathLst>
                <a:path w="337" h="82">
                  <a:moveTo>
                    <a:pt x="292" y="70"/>
                  </a:moveTo>
                  <a:lnTo>
                    <a:pt x="331" y="70"/>
                  </a:lnTo>
                  <a:lnTo>
                    <a:pt x="337" y="58"/>
                  </a:lnTo>
                  <a:lnTo>
                    <a:pt x="318" y="41"/>
                  </a:lnTo>
                  <a:lnTo>
                    <a:pt x="283" y="24"/>
                  </a:lnTo>
                  <a:lnTo>
                    <a:pt x="234" y="6"/>
                  </a:lnTo>
                  <a:lnTo>
                    <a:pt x="186" y="0"/>
                  </a:lnTo>
                  <a:lnTo>
                    <a:pt x="141" y="8"/>
                  </a:lnTo>
                  <a:lnTo>
                    <a:pt x="110" y="37"/>
                  </a:lnTo>
                  <a:lnTo>
                    <a:pt x="93" y="35"/>
                  </a:lnTo>
                  <a:lnTo>
                    <a:pt x="75" y="35"/>
                  </a:lnTo>
                  <a:lnTo>
                    <a:pt x="58" y="35"/>
                  </a:lnTo>
                  <a:lnTo>
                    <a:pt x="42" y="35"/>
                  </a:lnTo>
                  <a:lnTo>
                    <a:pt x="27" y="35"/>
                  </a:lnTo>
                  <a:lnTo>
                    <a:pt x="15" y="39"/>
                  </a:lnTo>
                  <a:lnTo>
                    <a:pt x="6" y="45"/>
                  </a:lnTo>
                  <a:lnTo>
                    <a:pt x="0" y="55"/>
                  </a:lnTo>
                  <a:lnTo>
                    <a:pt x="4" y="62"/>
                  </a:lnTo>
                  <a:lnTo>
                    <a:pt x="27" y="70"/>
                  </a:lnTo>
                  <a:lnTo>
                    <a:pt x="64" y="76"/>
                  </a:lnTo>
                  <a:lnTo>
                    <a:pt x="112" y="82"/>
                  </a:lnTo>
                  <a:lnTo>
                    <a:pt x="163" y="82"/>
                  </a:lnTo>
                  <a:lnTo>
                    <a:pt x="213" y="82"/>
                  </a:lnTo>
                  <a:lnTo>
                    <a:pt x="256" y="76"/>
                  </a:lnTo>
                  <a:lnTo>
                    <a:pt x="292" y="70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>
              <a:off x="1705" y="1085"/>
              <a:ext cx="135" cy="57"/>
            </a:xfrm>
            <a:custGeom>
              <a:avLst/>
              <a:gdLst/>
              <a:ahLst/>
              <a:cxnLst>
                <a:cxn ang="0">
                  <a:pos x="260" y="114"/>
                </a:cxn>
                <a:cxn ang="0">
                  <a:pos x="272" y="110"/>
                </a:cxn>
                <a:cxn ang="0">
                  <a:pos x="268" y="100"/>
                </a:cxn>
                <a:cxn ang="0">
                  <a:pos x="247" y="85"/>
                </a:cxn>
                <a:cxn ang="0">
                  <a:pos x="217" y="68"/>
                </a:cxn>
                <a:cxn ang="0">
                  <a:pos x="181" y="48"/>
                </a:cxn>
                <a:cxn ang="0">
                  <a:pos x="148" y="33"/>
                </a:cxn>
                <a:cxn ang="0">
                  <a:pos x="117" y="19"/>
                </a:cxn>
                <a:cxn ang="0">
                  <a:pos x="97" y="15"/>
                </a:cxn>
                <a:cxn ang="0">
                  <a:pos x="82" y="11"/>
                </a:cxn>
                <a:cxn ang="0">
                  <a:pos x="66" y="7"/>
                </a:cxn>
                <a:cxn ang="0">
                  <a:pos x="49" y="2"/>
                </a:cxn>
                <a:cxn ang="0">
                  <a:pos x="35" y="2"/>
                </a:cxn>
                <a:cxn ang="0">
                  <a:pos x="20" y="0"/>
                </a:cxn>
                <a:cxn ang="0">
                  <a:pos x="10" y="4"/>
                </a:cxn>
                <a:cxn ang="0">
                  <a:pos x="2" y="7"/>
                </a:cxn>
                <a:cxn ang="0">
                  <a:pos x="0" y="17"/>
                </a:cxn>
                <a:cxn ang="0">
                  <a:pos x="8" y="21"/>
                </a:cxn>
                <a:cxn ang="0">
                  <a:pos x="27" y="27"/>
                </a:cxn>
                <a:cxn ang="0">
                  <a:pos x="55" y="33"/>
                </a:cxn>
                <a:cxn ang="0">
                  <a:pos x="89" y="42"/>
                </a:cxn>
                <a:cxn ang="0">
                  <a:pos x="126" y="52"/>
                </a:cxn>
                <a:cxn ang="0">
                  <a:pos x="169" y="68"/>
                </a:cxn>
                <a:cxn ang="0">
                  <a:pos x="214" y="87"/>
                </a:cxn>
                <a:cxn ang="0">
                  <a:pos x="260" y="114"/>
                </a:cxn>
              </a:cxnLst>
              <a:rect l="0" t="0" r="r" b="b"/>
              <a:pathLst>
                <a:path w="272" h="114">
                  <a:moveTo>
                    <a:pt x="260" y="114"/>
                  </a:moveTo>
                  <a:lnTo>
                    <a:pt x="272" y="110"/>
                  </a:lnTo>
                  <a:lnTo>
                    <a:pt x="268" y="100"/>
                  </a:lnTo>
                  <a:lnTo>
                    <a:pt x="247" y="85"/>
                  </a:lnTo>
                  <a:lnTo>
                    <a:pt x="217" y="68"/>
                  </a:lnTo>
                  <a:lnTo>
                    <a:pt x="181" y="48"/>
                  </a:lnTo>
                  <a:lnTo>
                    <a:pt x="148" y="33"/>
                  </a:lnTo>
                  <a:lnTo>
                    <a:pt x="117" y="19"/>
                  </a:lnTo>
                  <a:lnTo>
                    <a:pt x="97" y="15"/>
                  </a:lnTo>
                  <a:lnTo>
                    <a:pt x="82" y="11"/>
                  </a:lnTo>
                  <a:lnTo>
                    <a:pt x="66" y="7"/>
                  </a:lnTo>
                  <a:lnTo>
                    <a:pt x="49" y="2"/>
                  </a:lnTo>
                  <a:lnTo>
                    <a:pt x="35" y="2"/>
                  </a:lnTo>
                  <a:lnTo>
                    <a:pt x="20" y="0"/>
                  </a:lnTo>
                  <a:lnTo>
                    <a:pt x="10" y="4"/>
                  </a:lnTo>
                  <a:lnTo>
                    <a:pt x="2" y="7"/>
                  </a:lnTo>
                  <a:lnTo>
                    <a:pt x="0" y="17"/>
                  </a:lnTo>
                  <a:lnTo>
                    <a:pt x="8" y="21"/>
                  </a:lnTo>
                  <a:lnTo>
                    <a:pt x="27" y="27"/>
                  </a:lnTo>
                  <a:lnTo>
                    <a:pt x="55" y="33"/>
                  </a:lnTo>
                  <a:lnTo>
                    <a:pt x="89" y="42"/>
                  </a:lnTo>
                  <a:lnTo>
                    <a:pt x="126" y="52"/>
                  </a:lnTo>
                  <a:lnTo>
                    <a:pt x="169" y="68"/>
                  </a:lnTo>
                  <a:lnTo>
                    <a:pt x="214" y="87"/>
                  </a:lnTo>
                  <a:lnTo>
                    <a:pt x="260" y="114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37"/>
            <p:cNvSpPr>
              <a:spLocks/>
            </p:cNvSpPr>
            <p:nvPr/>
          </p:nvSpPr>
          <p:spPr bwMode="auto">
            <a:xfrm>
              <a:off x="1537" y="1098"/>
              <a:ext cx="84" cy="54"/>
            </a:xfrm>
            <a:custGeom>
              <a:avLst/>
              <a:gdLst/>
              <a:ahLst/>
              <a:cxnLst>
                <a:cxn ang="0">
                  <a:pos x="13" y="4"/>
                </a:cxn>
                <a:cxn ang="0">
                  <a:pos x="31" y="0"/>
                </a:cxn>
                <a:cxn ang="0">
                  <a:pos x="56" y="0"/>
                </a:cxn>
                <a:cxn ang="0">
                  <a:pos x="83" y="0"/>
                </a:cxn>
                <a:cxn ang="0">
                  <a:pos x="110" y="4"/>
                </a:cxn>
                <a:cxn ang="0">
                  <a:pos x="136" y="9"/>
                </a:cxn>
                <a:cxn ang="0">
                  <a:pos x="155" y="19"/>
                </a:cxn>
                <a:cxn ang="0">
                  <a:pos x="167" y="33"/>
                </a:cxn>
                <a:cxn ang="0">
                  <a:pos x="169" y="52"/>
                </a:cxn>
                <a:cxn ang="0">
                  <a:pos x="147" y="60"/>
                </a:cxn>
                <a:cxn ang="0">
                  <a:pos x="128" y="68"/>
                </a:cxn>
                <a:cxn ang="0">
                  <a:pos x="105" y="73"/>
                </a:cxn>
                <a:cxn ang="0">
                  <a:pos x="81" y="79"/>
                </a:cxn>
                <a:cxn ang="0">
                  <a:pos x="58" y="83"/>
                </a:cxn>
                <a:cxn ang="0">
                  <a:pos x="41" y="89"/>
                </a:cxn>
                <a:cxn ang="0">
                  <a:pos x="25" y="97"/>
                </a:cxn>
                <a:cxn ang="0">
                  <a:pos x="17" y="106"/>
                </a:cxn>
                <a:cxn ang="0">
                  <a:pos x="6" y="106"/>
                </a:cxn>
                <a:cxn ang="0">
                  <a:pos x="2" y="101"/>
                </a:cxn>
                <a:cxn ang="0">
                  <a:pos x="0" y="87"/>
                </a:cxn>
                <a:cxn ang="0">
                  <a:pos x="6" y="72"/>
                </a:cxn>
                <a:cxn ang="0">
                  <a:pos x="10" y="52"/>
                </a:cxn>
                <a:cxn ang="0">
                  <a:pos x="13" y="35"/>
                </a:cxn>
                <a:cxn ang="0">
                  <a:pos x="13" y="15"/>
                </a:cxn>
                <a:cxn ang="0">
                  <a:pos x="13" y="4"/>
                </a:cxn>
              </a:cxnLst>
              <a:rect l="0" t="0" r="r" b="b"/>
              <a:pathLst>
                <a:path w="169" h="106">
                  <a:moveTo>
                    <a:pt x="13" y="4"/>
                  </a:moveTo>
                  <a:lnTo>
                    <a:pt x="31" y="0"/>
                  </a:lnTo>
                  <a:lnTo>
                    <a:pt x="56" y="0"/>
                  </a:lnTo>
                  <a:lnTo>
                    <a:pt x="83" y="0"/>
                  </a:lnTo>
                  <a:lnTo>
                    <a:pt x="110" y="4"/>
                  </a:lnTo>
                  <a:lnTo>
                    <a:pt x="136" y="9"/>
                  </a:lnTo>
                  <a:lnTo>
                    <a:pt x="155" y="19"/>
                  </a:lnTo>
                  <a:lnTo>
                    <a:pt x="167" y="33"/>
                  </a:lnTo>
                  <a:lnTo>
                    <a:pt x="169" y="52"/>
                  </a:lnTo>
                  <a:lnTo>
                    <a:pt x="147" y="60"/>
                  </a:lnTo>
                  <a:lnTo>
                    <a:pt x="128" y="68"/>
                  </a:lnTo>
                  <a:lnTo>
                    <a:pt x="105" y="73"/>
                  </a:lnTo>
                  <a:lnTo>
                    <a:pt x="81" y="79"/>
                  </a:lnTo>
                  <a:lnTo>
                    <a:pt x="58" y="83"/>
                  </a:lnTo>
                  <a:lnTo>
                    <a:pt x="41" y="89"/>
                  </a:lnTo>
                  <a:lnTo>
                    <a:pt x="25" y="97"/>
                  </a:lnTo>
                  <a:lnTo>
                    <a:pt x="17" y="106"/>
                  </a:lnTo>
                  <a:lnTo>
                    <a:pt x="6" y="106"/>
                  </a:lnTo>
                  <a:lnTo>
                    <a:pt x="2" y="101"/>
                  </a:lnTo>
                  <a:lnTo>
                    <a:pt x="0" y="87"/>
                  </a:lnTo>
                  <a:lnTo>
                    <a:pt x="6" y="72"/>
                  </a:lnTo>
                  <a:lnTo>
                    <a:pt x="10" y="52"/>
                  </a:lnTo>
                  <a:lnTo>
                    <a:pt x="13" y="35"/>
                  </a:lnTo>
                  <a:lnTo>
                    <a:pt x="13" y="15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38"/>
            <p:cNvSpPr>
              <a:spLocks/>
            </p:cNvSpPr>
            <p:nvPr/>
          </p:nvSpPr>
          <p:spPr bwMode="auto">
            <a:xfrm>
              <a:off x="1495" y="3131"/>
              <a:ext cx="354" cy="132"/>
            </a:xfrm>
            <a:custGeom>
              <a:avLst/>
              <a:gdLst/>
              <a:ahLst/>
              <a:cxnLst>
                <a:cxn ang="0">
                  <a:pos x="54" y="246"/>
                </a:cxn>
                <a:cxn ang="0">
                  <a:pos x="104" y="254"/>
                </a:cxn>
                <a:cxn ang="0">
                  <a:pos x="151" y="258"/>
                </a:cxn>
                <a:cxn ang="0">
                  <a:pos x="195" y="258"/>
                </a:cxn>
                <a:cxn ang="0">
                  <a:pos x="242" y="258"/>
                </a:cxn>
                <a:cxn ang="0">
                  <a:pos x="288" y="254"/>
                </a:cxn>
                <a:cxn ang="0">
                  <a:pos x="339" y="254"/>
                </a:cxn>
                <a:cxn ang="0">
                  <a:pos x="391" y="256"/>
                </a:cxn>
                <a:cxn ang="0">
                  <a:pos x="453" y="264"/>
                </a:cxn>
                <a:cxn ang="0">
                  <a:pos x="511" y="264"/>
                </a:cxn>
                <a:cxn ang="0">
                  <a:pos x="564" y="258"/>
                </a:cxn>
                <a:cxn ang="0">
                  <a:pos x="610" y="246"/>
                </a:cxn>
                <a:cxn ang="0">
                  <a:pos x="651" y="231"/>
                </a:cxn>
                <a:cxn ang="0">
                  <a:pos x="680" y="209"/>
                </a:cxn>
                <a:cxn ang="0">
                  <a:pos x="699" y="184"/>
                </a:cxn>
                <a:cxn ang="0">
                  <a:pos x="707" y="153"/>
                </a:cxn>
                <a:cxn ang="0">
                  <a:pos x="703" y="118"/>
                </a:cxn>
                <a:cxn ang="0">
                  <a:pos x="680" y="103"/>
                </a:cxn>
                <a:cxn ang="0">
                  <a:pos x="655" y="85"/>
                </a:cxn>
                <a:cxn ang="0">
                  <a:pos x="624" y="64"/>
                </a:cxn>
                <a:cxn ang="0">
                  <a:pos x="593" y="43"/>
                </a:cxn>
                <a:cxn ang="0">
                  <a:pos x="560" y="21"/>
                </a:cxn>
                <a:cxn ang="0">
                  <a:pos x="527" y="8"/>
                </a:cxn>
                <a:cxn ang="0">
                  <a:pos x="494" y="0"/>
                </a:cxn>
                <a:cxn ang="0">
                  <a:pos x="467" y="4"/>
                </a:cxn>
                <a:cxn ang="0">
                  <a:pos x="397" y="4"/>
                </a:cxn>
                <a:cxn ang="0">
                  <a:pos x="335" y="4"/>
                </a:cxn>
                <a:cxn ang="0">
                  <a:pos x="273" y="2"/>
                </a:cxn>
                <a:cxn ang="0">
                  <a:pos x="217" y="2"/>
                </a:cxn>
                <a:cxn ang="0">
                  <a:pos x="159" y="4"/>
                </a:cxn>
                <a:cxn ang="0">
                  <a:pos x="104" y="12"/>
                </a:cxn>
                <a:cxn ang="0">
                  <a:pos x="52" y="27"/>
                </a:cxn>
                <a:cxn ang="0">
                  <a:pos x="0" y="56"/>
                </a:cxn>
                <a:cxn ang="0">
                  <a:pos x="5" y="93"/>
                </a:cxn>
                <a:cxn ang="0">
                  <a:pos x="7" y="124"/>
                </a:cxn>
                <a:cxn ang="0">
                  <a:pos x="7" y="151"/>
                </a:cxn>
                <a:cxn ang="0">
                  <a:pos x="7" y="174"/>
                </a:cxn>
                <a:cxn ang="0">
                  <a:pos x="7" y="192"/>
                </a:cxn>
                <a:cxn ang="0">
                  <a:pos x="15" y="211"/>
                </a:cxn>
                <a:cxn ang="0">
                  <a:pos x="29" y="229"/>
                </a:cxn>
                <a:cxn ang="0">
                  <a:pos x="54" y="246"/>
                </a:cxn>
              </a:cxnLst>
              <a:rect l="0" t="0" r="r" b="b"/>
              <a:pathLst>
                <a:path w="707" h="264">
                  <a:moveTo>
                    <a:pt x="54" y="246"/>
                  </a:moveTo>
                  <a:lnTo>
                    <a:pt x="104" y="254"/>
                  </a:lnTo>
                  <a:lnTo>
                    <a:pt x="151" y="258"/>
                  </a:lnTo>
                  <a:lnTo>
                    <a:pt x="195" y="258"/>
                  </a:lnTo>
                  <a:lnTo>
                    <a:pt x="242" y="258"/>
                  </a:lnTo>
                  <a:lnTo>
                    <a:pt x="288" y="254"/>
                  </a:lnTo>
                  <a:lnTo>
                    <a:pt x="339" y="254"/>
                  </a:lnTo>
                  <a:lnTo>
                    <a:pt x="391" y="256"/>
                  </a:lnTo>
                  <a:lnTo>
                    <a:pt x="453" y="264"/>
                  </a:lnTo>
                  <a:lnTo>
                    <a:pt x="511" y="264"/>
                  </a:lnTo>
                  <a:lnTo>
                    <a:pt x="564" y="258"/>
                  </a:lnTo>
                  <a:lnTo>
                    <a:pt x="610" y="246"/>
                  </a:lnTo>
                  <a:lnTo>
                    <a:pt x="651" y="231"/>
                  </a:lnTo>
                  <a:lnTo>
                    <a:pt x="680" y="209"/>
                  </a:lnTo>
                  <a:lnTo>
                    <a:pt x="699" y="184"/>
                  </a:lnTo>
                  <a:lnTo>
                    <a:pt x="707" y="153"/>
                  </a:lnTo>
                  <a:lnTo>
                    <a:pt x="703" y="118"/>
                  </a:lnTo>
                  <a:lnTo>
                    <a:pt x="680" y="103"/>
                  </a:lnTo>
                  <a:lnTo>
                    <a:pt x="655" y="85"/>
                  </a:lnTo>
                  <a:lnTo>
                    <a:pt x="624" y="64"/>
                  </a:lnTo>
                  <a:lnTo>
                    <a:pt x="593" y="43"/>
                  </a:lnTo>
                  <a:lnTo>
                    <a:pt x="560" y="21"/>
                  </a:lnTo>
                  <a:lnTo>
                    <a:pt x="527" y="8"/>
                  </a:lnTo>
                  <a:lnTo>
                    <a:pt x="494" y="0"/>
                  </a:lnTo>
                  <a:lnTo>
                    <a:pt x="467" y="4"/>
                  </a:lnTo>
                  <a:lnTo>
                    <a:pt x="397" y="4"/>
                  </a:lnTo>
                  <a:lnTo>
                    <a:pt x="335" y="4"/>
                  </a:lnTo>
                  <a:lnTo>
                    <a:pt x="273" y="2"/>
                  </a:lnTo>
                  <a:lnTo>
                    <a:pt x="217" y="2"/>
                  </a:lnTo>
                  <a:lnTo>
                    <a:pt x="159" y="4"/>
                  </a:lnTo>
                  <a:lnTo>
                    <a:pt x="104" y="12"/>
                  </a:lnTo>
                  <a:lnTo>
                    <a:pt x="52" y="27"/>
                  </a:lnTo>
                  <a:lnTo>
                    <a:pt x="0" y="56"/>
                  </a:lnTo>
                  <a:lnTo>
                    <a:pt x="5" y="93"/>
                  </a:lnTo>
                  <a:lnTo>
                    <a:pt x="7" y="124"/>
                  </a:lnTo>
                  <a:lnTo>
                    <a:pt x="7" y="151"/>
                  </a:lnTo>
                  <a:lnTo>
                    <a:pt x="7" y="174"/>
                  </a:lnTo>
                  <a:lnTo>
                    <a:pt x="7" y="192"/>
                  </a:lnTo>
                  <a:lnTo>
                    <a:pt x="15" y="211"/>
                  </a:lnTo>
                  <a:lnTo>
                    <a:pt x="29" y="229"/>
                  </a:lnTo>
                  <a:lnTo>
                    <a:pt x="54" y="246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39"/>
            <p:cNvSpPr>
              <a:spLocks/>
            </p:cNvSpPr>
            <p:nvPr/>
          </p:nvSpPr>
          <p:spPr bwMode="auto">
            <a:xfrm>
              <a:off x="1518" y="3200"/>
              <a:ext cx="244" cy="58"/>
            </a:xfrm>
            <a:custGeom>
              <a:avLst/>
              <a:gdLst/>
              <a:ahLst/>
              <a:cxnLst>
                <a:cxn ang="0">
                  <a:pos x="446" y="116"/>
                </a:cxn>
                <a:cxn ang="0">
                  <a:pos x="479" y="106"/>
                </a:cxn>
                <a:cxn ang="0">
                  <a:pos x="489" y="93"/>
                </a:cxn>
                <a:cxn ang="0">
                  <a:pos x="479" y="73"/>
                </a:cxn>
                <a:cxn ang="0">
                  <a:pos x="452" y="54"/>
                </a:cxn>
                <a:cxn ang="0">
                  <a:pos x="405" y="31"/>
                </a:cxn>
                <a:cxn ang="0">
                  <a:pos x="349" y="15"/>
                </a:cxn>
                <a:cxn ang="0">
                  <a:pos x="281" y="1"/>
                </a:cxn>
                <a:cxn ang="0">
                  <a:pos x="208" y="0"/>
                </a:cxn>
                <a:cxn ang="0">
                  <a:pos x="171" y="13"/>
                </a:cxn>
                <a:cxn ang="0">
                  <a:pos x="132" y="23"/>
                </a:cxn>
                <a:cxn ang="0">
                  <a:pos x="93" y="29"/>
                </a:cxn>
                <a:cxn ang="0">
                  <a:pos x="58" y="33"/>
                </a:cxn>
                <a:cxn ang="0">
                  <a:pos x="27" y="36"/>
                </a:cxn>
                <a:cxn ang="0">
                  <a:pos x="8" y="44"/>
                </a:cxn>
                <a:cxn ang="0">
                  <a:pos x="0" y="56"/>
                </a:cxn>
                <a:cxn ang="0">
                  <a:pos x="12" y="75"/>
                </a:cxn>
                <a:cxn ang="0">
                  <a:pos x="18" y="87"/>
                </a:cxn>
                <a:cxn ang="0">
                  <a:pos x="52" y="98"/>
                </a:cxn>
                <a:cxn ang="0">
                  <a:pos x="105" y="104"/>
                </a:cxn>
                <a:cxn ang="0">
                  <a:pos x="173" y="112"/>
                </a:cxn>
                <a:cxn ang="0">
                  <a:pos x="246" y="114"/>
                </a:cxn>
                <a:cxn ang="0">
                  <a:pos x="320" y="116"/>
                </a:cxn>
                <a:cxn ang="0">
                  <a:pos x="388" y="116"/>
                </a:cxn>
                <a:cxn ang="0">
                  <a:pos x="446" y="116"/>
                </a:cxn>
              </a:cxnLst>
              <a:rect l="0" t="0" r="r" b="b"/>
              <a:pathLst>
                <a:path w="489" h="116">
                  <a:moveTo>
                    <a:pt x="446" y="116"/>
                  </a:moveTo>
                  <a:lnTo>
                    <a:pt x="479" y="106"/>
                  </a:lnTo>
                  <a:lnTo>
                    <a:pt x="489" y="93"/>
                  </a:lnTo>
                  <a:lnTo>
                    <a:pt x="479" y="73"/>
                  </a:lnTo>
                  <a:lnTo>
                    <a:pt x="452" y="54"/>
                  </a:lnTo>
                  <a:lnTo>
                    <a:pt x="405" y="31"/>
                  </a:lnTo>
                  <a:lnTo>
                    <a:pt x="349" y="15"/>
                  </a:lnTo>
                  <a:lnTo>
                    <a:pt x="281" y="1"/>
                  </a:lnTo>
                  <a:lnTo>
                    <a:pt x="208" y="0"/>
                  </a:lnTo>
                  <a:lnTo>
                    <a:pt x="171" y="13"/>
                  </a:lnTo>
                  <a:lnTo>
                    <a:pt x="132" y="23"/>
                  </a:lnTo>
                  <a:lnTo>
                    <a:pt x="93" y="29"/>
                  </a:lnTo>
                  <a:lnTo>
                    <a:pt x="58" y="33"/>
                  </a:lnTo>
                  <a:lnTo>
                    <a:pt x="27" y="36"/>
                  </a:lnTo>
                  <a:lnTo>
                    <a:pt x="8" y="44"/>
                  </a:lnTo>
                  <a:lnTo>
                    <a:pt x="0" y="56"/>
                  </a:lnTo>
                  <a:lnTo>
                    <a:pt x="12" y="75"/>
                  </a:lnTo>
                  <a:lnTo>
                    <a:pt x="18" y="87"/>
                  </a:lnTo>
                  <a:lnTo>
                    <a:pt x="52" y="98"/>
                  </a:lnTo>
                  <a:lnTo>
                    <a:pt x="105" y="104"/>
                  </a:lnTo>
                  <a:lnTo>
                    <a:pt x="173" y="112"/>
                  </a:lnTo>
                  <a:lnTo>
                    <a:pt x="246" y="114"/>
                  </a:lnTo>
                  <a:lnTo>
                    <a:pt x="320" y="116"/>
                  </a:lnTo>
                  <a:lnTo>
                    <a:pt x="388" y="116"/>
                  </a:lnTo>
                  <a:lnTo>
                    <a:pt x="446" y="116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1615" y="3137"/>
              <a:ext cx="222" cy="78"/>
            </a:xfrm>
            <a:custGeom>
              <a:avLst/>
              <a:gdLst/>
              <a:ahLst/>
              <a:cxnLst>
                <a:cxn ang="0">
                  <a:pos x="425" y="143"/>
                </a:cxn>
                <a:cxn ang="0">
                  <a:pos x="444" y="139"/>
                </a:cxn>
                <a:cxn ang="0">
                  <a:pos x="438" y="126"/>
                </a:cxn>
                <a:cxn ang="0">
                  <a:pos x="413" y="104"/>
                </a:cxn>
                <a:cxn ang="0">
                  <a:pos x="378" y="81"/>
                </a:cxn>
                <a:cxn ang="0">
                  <a:pos x="331" y="54"/>
                </a:cxn>
                <a:cxn ang="0">
                  <a:pos x="287" y="31"/>
                </a:cxn>
                <a:cxn ang="0">
                  <a:pos x="246" y="13"/>
                </a:cxn>
                <a:cxn ang="0">
                  <a:pos x="221" y="5"/>
                </a:cxn>
                <a:cxn ang="0">
                  <a:pos x="196" y="1"/>
                </a:cxn>
                <a:cxn ang="0">
                  <a:pos x="165" y="0"/>
                </a:cxn>
                <a:cxn ang="0">
                  <a:pos x="128" y="0"/>
                </a:cxn>
                <a:cxn ang="0">
                  <a:pos x="93" y="1"/>
                </a:cxn>
                <a:cxn ang="0">
                  <a:pos x="56" y="3"/>
                </a:cxn>
                <a:cxn ang="0">
                  <a:pos x="29" y="11"/>
                </a:cxn>
                <a:cxn ang="0">
                  <a:pos x="8" y="23"/>
                </a:cxn>
                <a:cxn ang="0">
                  <a:pos x="0" y="40"/>
                </a:cxn>
                <a:cxn ang="0">
                  <a:pos x="66" y="56"/>
                </a:cxn>
                <a:cxn ang="0">
                  <a:pos x="134" y="77"/>
                </a:cxn>
                <a:cxn ang="0">
                  <a:pos x="198" y="100"/>
                </a:cxn>
                <a:cxn ang="0">
                  <a:pos x="260" y="124"/>
                </a:cxn>
                <a:cxn ang="0">
                  <a:pos x="314" y="141"/>
                </a:cxn>
                <a:cxn ang="0">
                  <a:pos x="361" y="153"/>
                </a:cxn>
                <a:cxn ang="0">
                  <a:pos x="397" y="155"/>
                </a:cxn>
                <a:cxn ang="0">
                  <a:pos x="425" y="143"/>
                </a:cxn>
              </a:cxnLst>
              <a:rect l="0" t="0" r="r" b="b"/>
              <a:pathLst>
                <a:path w="444" h="155">
                  <a:moveTo>
                    <a:pt x="425" y="143"/>
                  </a:moveTo>
                  <a:lnTo>
                    <a:pt x="444" y="139"/>
                  </a:lnTo>
                  <a:lnTo>
                    <a:pt x="438" y="126"/>
                  </a:lnTo>
                  <a:lnTo>
                    <a:pt x="413" y="104"/>
                  </a:lnTo>
                  <a:lnTo>
                    <a:pt x="378" y="81"/>
                  </a:lnTo>
                  <a:lnTo>
                    <a:pt x="331" y="54"/>
                  </a:lnTo>
                  <a:lnTo>
                    <a:pt x="287" y="31"/>
                  </a:lnTo>
                  <a:lnTo>
                    <a:pt x="246" y="13"/>
                  </a:lnTo>
                  <a:lnTo>
                    <a:pt x="221" y="5"/>
                  </a:lnTo>
                  <a:lnTo>
                    <a:pt x="196" y="1"/>
                  </a:lnTo>
                  <a:lnTo>
                    <a:pt x="165" y="0"/>
                  </a:lnTo>
                  <a:lnTo>
                    <a:pt x="128" y="0"/>
                  </a:lnTo>
                  <a:lnTo>
                    <a:pt x="93" y="1"/>
                  </a:lnTo>
                  <a:lnTo>
                    <a:pt x="56" y="3"/>
                  </a:lnTo>
                  <a:lnTo>
                    <a:pt x="29" y="11"/>
                  </a:lnTo>
                  <a:lnTo>
                    <a:pt x="8" y="23"/>
                  </a:lnTo>
                  <a:lnTo>
                    <a:pt x="0" y="40"/>
                  </a:lnTo>
                  <a:lnTo>
                    <a:pt x="66" y="56"/>
                  </a:lnTo>
                  <a:lnTo>
                    <a:pt x="134" y="77"/>
                  </a:lnTo>
                  <a:lnTo>
                    <a:pt x="198" y="100"/>
                  </a:lnTo>
                  <a:lnTo>
                    <a:pt x="260" y="124"/>
                  </a:lnTo>
                  <a:lnTo>
                    <a:pt x="314" y="141"/>
                  </a:lnTo>
                  <a:lnTo>
                    <a:pt x="361" y="153"/>
                  </a:lnTo>
                  <a:lnTo>
                    <a:pt x="397" y="155"/>
                  </a:lnTo>
                  <a:lnTo>
                    <a:pt x="425" y="143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41"/>
            <p:cNvSpPr>
              <a:spLocks/>
            </p:cNvSpPr>
            <p:nvPr/>
          </p:nvSpPr>
          <p:spPr bwMode="auto">
            <a:xfrm>
              <a:off x="1544" y="3214"/>
              <a:ext cx="168" cy="41"/>
            </a:xfrm>
            <a:custGeom>
              <a:avLst/>
              <a:gdLst/>
              <a:ahLst/>
              <a:cxnLst>
                <a:cxn ang="0">
                  <a:pos x="291" y="69"/>
                </a:cxn>
                <a:cxn ang="0">
                  <a:pos x="330" y="69"/>
                </a:cxn>
                <a:cxn ang="0">
                  <a:pos x="338" y="58"/>
                </a:cxn>
                <a:cxn ang="0">
                  <a:pos x="318" y="40"/>
                </a:cxn>
                <a:cxn ang="0">
                  <a:pos x="284" y="23"/>
                </a:cxn>
                <a:cxn ang="0">
                  <a:pos x="235" y="6"/>
                </a:cxn>
                <a:cxn ang="0">
                  <a:pos x="187" y="0"/>
                </a:cxn>
                <a:cxn ang="0">
                  <a:pos x="142" y="7"/>
                </a:cxn>
                <a:cxn ang="0">
                  <a:pos x="111" y="35"/>
                </a:cxn>
                <a:cxn ang="0">
                  <a:pos x="92" y="33"/>
                </a:cxn>
                <a:cxn ang="0">
                  <a:pos x="74" y="33"/>
                </a:cxn>
                <a:cxn ang="0">
                  <a:pos x="57" y="33"/>
                </a:cxn>
                <a:cxn ang="0">
                  <a:pos x="43" y="35"/>
                </a:cxn>
                <a:cxn ang="0">
                  <a:pos x="28" y="35"/>
                </a:cxn>
                <a:cxn ang="0">
                  <a:pos x="16" y="40"/>
                </a:cxn>
                <a:cxn ang="0">
                  <a:pos x="6" y="46"/>
                </a:cxn>
                <a:cxn ang="0">
                  <a:pos x="0" y="56"/>
                </a:cxn>
                <a:cxn ang="0">
                  <a:pos x="4" y="64"/>
                </a:cxn>
                <a:cxn ang="0">
                  <a:pos x="28" y="71"/>
                </a:cxn>
                <a:cxn ang="0">
                  <a:pos x="64" y="75"/>
                </a:cxn>
                <a:cxn ang="0">
                  <a:pos x="113" y="81"/>
                </a:cxn>
                <a:cxn ang="0">
                  <a:pos x="161" y="81"/>
                </a:cxn>
                <a:cxn ang="0">
                  <a:pos x="212" y="81"/>
                </a:cxn>
                <a:cxn ang="0">
                  <a:pos x="256" y="75"/>
                </a:cxn>
                <a:cxn ang="0">
                  <a:pos x="291" y="69"/>
                </a:cxn>
              </a:cxnLst>
              <a:rect l="0" t="0" r="r" b="b"/>
              <a:pathLst>
                <a:path w="338" h="81">
                  <a:moveTo>
                    <a:pt x="291" y="69"/>
                  </a:moveTo>
                  <a:lnTo>
                    <a:pt x="330" y="69"/>
                  </a:lnTo>
                  <a:lnTo>
                    <a:pt x="338" y="58"/>
                  </a:lnTo>
                  <a:lnTo>
                    <a:pt x="318" y="40"/>
                  </a:lnTo>
                  <a:lnTo>
                    <a:pt x="284" y="23"/>
                  </a:lnTo>
                  <a:lnTo>
                    <a:pt x="235" y="6"/>
                  </a:lnTo>
                  <a:lnTo>
                    <a:pt x="187" y="0"/>
                  </a:lnTo>
                  <a:lnTo>
                    <a:pt x="142" y="7"/>
                  </a:lnTo>
                  <a:lnTo>
                    <a:pt x="111" y="35"/>
                  </a:lnTo>
                  <a:lnTo>
                    <a:pt x="92" y="33"/>
                  </a:lnTo>
                  <a:lnTo>
                    <a:pt x="74" y="33"/>
                  </a:lnTo>
                  <a:lnTo>
                    <a:pt x="57" y="33"/>
                  </a:lnTo>
                  <a:lnTo>
                    <a:pt x="43" y="35"/>
                  </a:lnTo>
                  <a:lnTo>
                    <a:pt x="28" y="35"/>
                  </a:lnTo>
                  <a:lnTo>
                    <a:pt x="16" y="40"/>
                  </a:lnTo>
                  <a:lnTo>
                    <a:pt x="6" y="46"/>
                  </a:lnTo>
                  <a:lnTo>
                    <a:pt x="0" y="56"/>
                  </a:lnTo>
                  <a:lnTo>
                    <a:pt x="4" y="64"/>
                  </a:lnTo>
                  <a:lnTo>
                    <a:pt x="28" y="71"/>
                  </a:lnTo>
                  <a:lnTo>
                    <a:pt x="64" y="75"/>
                  </a:lnTo>
                  <a:lnTo>
                    <a:pt x="113" y="81"/>
                  </a:lnTo>
                  <a:lnTo>
                    <a:pt x="161" y="81"/>
                  </a:lnTo>
                  <a:lnTo>
                    <a:pt x="212" y="81"/>
                  </a:lnTo>
                  <a:lnTo>
                    <a:pt x="256" y="75"/>
                  </a:lnTo>
                  <a:lnTo>
                    <a:pt x="291" y="69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42"/>
            <p:cNvSpPr>
              <a:spLocks/>
            </p:cNvSpPr>
            <p:nvPr/>
          </p:nvSpPr>
          <p:spPr bwMode="auto">
            <a:xfrm>
              <a:off x="1677" y="3145"/>
              <a:ext cx="135" cy="58"/>
            </a:xfrm>
            <a:custGeom>
              <a:avLst/>
              <a:gdLst/>
              <a:ahLst/>
              <a:cxnLst>
                <a:cxn ang="0">
                  <a:pos x="258" y="116"/>
                </a:cxn>
                <a:cxn ang="0">
                  <a:pos x="272" y="112"/>
                </a:cxn>
                <a:cxn ang="0">
                  <a:pos x="266" y="103"/>
                </a:cxn>
                <a:cxn ang="0">
                  <a:pos x="246" y="87"/>
                </a:cxn>
                <a:cxn ang="0">
                  <a:pos x="217" y="70"/>
                </a:cxn>
                <a:cxn ang="0">
                  <a:pos x="180" y="48"/>
                </a:cxn>
                <a:cxn ang="0">
                  <a:pos x="147" y="33"/>
                </a:cxn>
                <a:cxn ang="0">
                  <a:pos x="116" y="19"/>
                </a:cxn>
                <a:cxn ang="0">
                  <a:pos x="97" y="16"/>
                </a:cxn>
                <a:cxn ang="0">
                  <a:pos x="82" y="12"/>
                </a:cxn>
                <a:cxn ang="0">
                  <a:pos x="66" y="8"/>
                </a:cxn>
                <a:cxn ang="0">
                  <a:pos x="49" y="2"/>
                </a:cxn>
                <a:cxn ang="0">
                  <a:pos x="35" y="2"/>
                </a:cxn>
                <a:cxn ang="0">
                  <a:pos x="19" y="0"/>
                </a:cxn>
                <a:cxn ang="0">
                  <a:pos x="10" y="4"/>
                </a:cxn>
                <a:cxn ang="0">
                  <a:pos x="2" y="8"/>
                </a:cxn>
                <a:cxn ang="0">
                  <a:pos x="0" y="17"/>
                </a:cxn>
                <a:cxn ang="0">
                  <a:pos x="8" y="21"/>
                </a:cxn>
                <a:cxn ang="0">
                  <a:pos x="27" y="25"/>
                </a:cxn>
                <a:cxn ang="0">
                  <a:pos x="54" y="31"/>
                </a:cxn>
                <a:cxn ang="0">
                  <a:pos x="89" y="41"/>
                </a:cxn>
                <a:cxn ang="0">
                  <a:pos x="126" y="50"/>
                </a:cxn>
                <a:cxn ang="0">
                  <a:pos x="169" y="68"/>
                </a:cxn>
                <a:cxn ang="0">
                  <a:pos x="213" y="87"/>
                </a:cxn>
                <a:cxn ang="0">
                  <a:pos x="258" y="116"/>
                </a:cxn>
              </a:cxnLst>
              <a:rect l="0" t="0" r="r" b="b"/>
              <a:pathLst>
                <a:path w="272" h="116">
                  <a:moveTo>
                    <a:pt x="258" y="116"/>
                  </a:moveTo>
                  <a:lnTo>
                    <a:pt x="272" y="112"/>
                  </a:lnTo>
                  <a:lnTo>
                    <a:pt x="266" y="103"/>
                  </a:lnTo>
                  <a:lnTo>
                    <a:pt x="246" y="87"/>
                  </a:lnTo>
                  <a:lnTo>
                    <a:pt x="217" y="70"/>
                  </a:lnTo>
                  <a:lnTo>
                    <a:pt x="180" y="48"/>
                  </a:lnTo>
                  <a:lnTo>
                    <a:pt x="147" y="33"/>
                  </a:lnTo>
                  <a:lnTo>
                    <a:pt x="116" y="19"/>
                  </a:lnTo>
                  <a:lnTo>
                    <a:pt x="97" y="16"/>
                  </a:lnTo>
                  <a:lnTo>
                    <a:pt x="82" y="12"/>
                  </a:lnTo>
                  <a:lnTo>
                    <a:pt x="66" y="8"/>
                  </a:lnTo>
                  <a:lnTo>
                    <a:pt x="49" y="2"/>
                  </a:lnTo>
                  <a:lnTo>
                    <a:pt x="35" y="2"/>
                  </a:lnTo>
                  <a:lnTo>
                    <a:pt x="19" y="0"/>
                  </a:lnTo>
                  <a:lnTo>
                    <a:pt x="10" y="4"/>
                  </a:lnTo>
                  <a:lnTo>
                    <a:pt x="2" y="8"/>
                  </a:lnTo>
                  <a:lnTo>
                    <a:pt x="0" y="17"/>
                  </a:lnTo>
                  <a:lnTo>
                    <a:pt x="8" y="21"/>
                  </a:lnTo>
                  <a:lnTo>
                    <a:pt x="27" y="25"/>
                  </a:lnTo>
                  <a:lnTo>
                    <a:pt x="54" y="31"/>
                  </a:lnTo>
                  <a:lnTo>
                    <a:pt x="89" y="41"/>
                  </a:lnTo>
                  <a:lnTo>
                    <a:pt x="126" y="50"/>
                  </a:lnTo>
                  <a:lnTo>
                    <a:pt x="169" y="68"/>
                  </a:lnTo>
                  <a:lnTo>
                    <a:pt x="213" y="87"/>
                  </a:lnTo>
                  <a:lnTo>
                    <a:pt x="258" y="116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43"/>
            <p:cNvSpPr>
              <a:spLocks/>
            </p:cNvSpPr>
            <p:nvPr/>
          </p:nvSpPr>
          <p:spPr bwMode="auto">
            <a:xfrm>
              <a:off x="1509" y="3159"/>
              <a:ext cx="85" cy="53"/>
            </a:xfrm>
            <a:custGeom>
              <a:avLst/>
              <a:gdLst/>
              <a:ahLst/>
              <a:cxnLst>
                <a:cxn ang="0">
                  <a:pos x="13" y="4"/>
                </a:cxn>
                <a:cxn ang="0">
                  <a:pos x="31" y="0"/>
                </a:cxn>
                <a:cxn ang="0">
                  <a:pos x="56" y="0"/>
                </a:cxn>
                <a:cxn ang="0">
                  <a:pos x="83" y="0"/>
                </a:cxn>
                <a:cxn ang="0">
                  <a:pos x="112" y="4"/>
                </a:cxn>
                <a:cxn ang="0">
                  <a:pos x="135" y="10"/>
                </a:cxn>
                <a:cxn ang="0">
                  <a:pos x="155" y="20"/>
                </a:cxn>
                <a:cxn ang="0">
                  <a:pos x="166" y="33"/>
                </a:cxn>
                <a:cxn ang="0">
                  <a:pos x="170" y="53"/>
                </a:cxn>
                <a:cxn ang="0">
                  <a:pos x="149" y="60"/>
                </a:cxn>
                <a:cxn ang="0">
                  <a:pos x="130" y="70"/>
                </a:cxn>
                <a:cxn ang="0">
                  <a:pos x="106" y="76"/>
                </a:cxn>
                <a:cxn ang="0">
                  <a:pos x="83" y="82"/>
                </a:cxn>
                <a:cxn ang="0">
                  <a:pos x="60" y="85"/>
                </a:cxn>
                <a:cxn ang="0">
                  <a:pos x="40" y="91"/>
                </a:cxn>
                <a:cxn ang="0">
                  <a:pos x="25" y="97"/>
                </a:cxn>
                <a:cxn ang="0">
                  <a:pos x="15" y="107"/>
                </a:cxn>
                <a:cxn ang="0">
                  <a:pos x="4" y="107"/>
                </a:cxn>
                <a:cxn ang="0">
                  <a:pos x="0" y="101"/>
                </a:cxn>
                <a:cxn ang="0">
                  <a:pos x="0" y="87"/>
                </a:cxn>
                <a:cxn ang="0">
                  <a:pos x="6" y="72"/>
                </a:cxn>
                <a:cxn ang="0">
                  <a:pos x="9" y="53"/>
                </a:cxn>
                <a:cxn ang="0">
                  <a:pos x="13" y="35"/>
                </a:cxn>
                <a:cxn ang="0">
                  <a:pos x="15" y="16"/>
                </a:cxn>
                <a:cxn ang="0">
                  <a:pos x="13" y="4"/>
                </a:cxn>
              </a:cxnLst>
              <a:rect l="0" t="0" r="r" b="b"/>
              <a:pathLst>
                <a:path w="170" h="107">
                  <a:moveTo>
                    <a:pt x="13" y="4"/>
                  </a:moveTo>
                  <a:lnTo>
                    <a:pt x="31" y="0"/>
                  </a:lnTo>
                  <a:lnTo>
                    <a:pt x="56" y="0"/>
                  </a:lnTo>
                  <a:lnTo>
                    <a:pt x="83" y="0"/>
                  </a:lnTo>
                  <a:lnTo>
                    <a:pt x="112" y="4"/>
                  </a:lnTo>
                  <a:lnTo>
                    <a:pt x="135" y="10"/>
                  </a:lnTo>
                  <a:lnTo>
                    <a:pt x="155" y="20"/>
                  </a:lnTo>
                  <a:lnTo>
                    <a:pt x="166" y="33"/>
                  </a:lnTo>
                  <a:lnTo>
                    <a:pt x="170" y="53"/>
                  </a:lnTo>
                  <a:lnTo>
                    <a:pt x="149" y="60"/>
                  </a:lnTo>
                  <a:lnTo>
                    <a:pt x="130" y="70"/>
                  </a:lnTo>
                  <a:lnTo>
                    <a:pt x="106" y="76"/>
                  </a:lnTo>
                  <a:lnTo>
                    <a:pt x="83" y="82"/>
                  </a:lnTo>
                  <a:lnTo>
                    <a:pt x="60" y="85"/>
                  </a:lnTo>
                  <a:lnTo>
                    <a:pt x="40" y="91"/>
                  </a:lnTo>
                  <a:lnTo>
                    <a:pt x="25" y="97"/>
                  </a:lnTo>
                  <a:lnTo>
                    <a:pt x="15" y="107"/>
                  </a:lnTo>
                  <a:lnTo>
                    <a:pt x="4" y="107"/>
                  </a:lnTo>
                  <a:lnTo>
                    <a:pt x="0" y="101"/>
                  </a:lnTo>
                  <a:lnTo>
                    <a:pt x="0" y="87"/>
                  </a:lnTo>
                  <a:lnTo>
                    <a:pt x="6" y="72"/>
                  </a:lnTo>
                  <a:lnTo>
                    <a:pt x="9" y="53"/>
                  </a:lnTo>
                  <a:lnTo>
                    <a:pt x="13" y="35"/>
                  </a:lnTo>
                  <a:lnTo>
                    <a:pt x="15" y="16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44"/>
            <p:cNvSpPr>
              <a:spLocks/>
            </p:cNvSpPr>
            <p:nvPr/>
          </p:nvSpPr>
          <p:spPr bwMode="auto">
            <a:xfrm>
              <a:off x="3452" y="1070"/>
              <a:ext cx="353" cy="133"/>
            </a:xfrm>
            <a:custGeom>
              <a:avLst/>
              <a:gdLst/>
              <a:ahLst/>
              <a:cxnLst>
                <a:cxn ang="0">
                  <a:pos x="52" y="246"/>
                </a:cxn>
                <a:cxn ang="0">
                  <a:pos x="103" y="254"/>
                </a:cxn>
                <a:cxn ang="0">
                  <a:pos x="149" y="257"/>
                </a:cxn>
                <a:cxn ang="0">
                  <a:pos x="194" y="257"/>
                </a:cxn>
                <a:cxn ang="0">
                  <a:pos x="240" y="257"/>
                </a:cxn>
                <a:cxn ang="0">
                  <a:pos x="287" y="256"/>
                </a:cxn>
                <a:cxn ang="0">
                  <a:pos x="337" y="256"/>
                </a:cxn>
                <a:cxn ang="0">
                  <a:pos x="389" y="257"/>
                </a:cxn>
                <a:cxn ang="0">
                  <a:pos x="452" y="265"/>
                </a:cxn>
                <a:cxn ang="0">
                  <a:pos x="510" y="265"/>
                </a:cxn>
                <a:cxn ang="0">
                  <a:pos x="562" y="259"/>
                </a:cxn>
                <a:cxn ang="0">
                  <a:pos x="609" y="248"/>
                </a:cxn>
                <a:cxn ang="0">
                  <a:pos x="649" y="232"/>
                </a:cxn>
                <a:cxn ang="0">
                  <a:pos x="678" y="209"/>
                </a:cxn>
                <a:cxn ang="0">
                  <a:pos x="698" y="184"/>
                </a:cxn>
                <a:cxn ang="0">
                  <a:pos x="706" y="153"/>
                </a:cxn>
                <a:cxn ang="0">
                  <a:pos x="702" y="118"/>
                </a:cxn>
                <a:cxn ang="0">
                  <a:pos x="678" y="102"/>
                </a:cxn>
                <a:cxn ang="0">
                  <a:pos x="653" y="85"/>
                </a:cxn>
                <a:cxn ang="0">
                  <a:pos x="622" y="64"/>
                </a:cxn>
                <a:cxn ang="0">
                  <a:pos x="593" y="42"/>
                </a:cxn>
                <a:cxn ang="0">
                  <a:pos x="558" y="21"/>
                </a:cxn>
                <a:cxn ang="0">
                  <a:pos x="525" y="7"/>
                </a:cxn>
                <a:cxn ang="0">
                  <a:pos x="494" y="0"/>
                </a:cxn>
                <a:cxn ang="0">
                  <a:pos x="467" y="3"/>
                </a:cxn>
                <a:cxn ang="0">
                  <a:pos x="397" y="5"/>
                </a:cxn>
                <a:cxn ang="0">
                  <a:pos x="333" y="5"/>
                </a:cxn>
                <a:cxn ang="0">
                  <a:pos x="271" y="2"/>
                </a:cxn>
                <a:cxn ang="0">
                  <a:pos x="215" y="2"/>
                </a:cxn>
                <a:cxn ang="0">
                  <a:pos x="157" y="3"/>
                </a:cxn>
                <a:cxn ang="0">
                  <a:pos x="105" y="11"/>
                </a:cxn>
                <a:cxn ang="0">
                  <a:pos x="52" y="27"/>
                </a:cxn>
                <a:cxn ang="0">
                  <a:pos x="0" y="56"/>
                </a:cxn>
                <a:cxn ang="0">
                  <a:pos x="6" y="93"/>
                </a:cxn>
                <a:cxn ang="0">
                  <a:pos x="8" y="124"/>
                </a:cxn>
                <a:cxn ang="0">
                  <a:pos x="6" y="151"/>
                </a:cxn>
                <a:cxn ang="0">
                  <a:pos x="6" y="176"/>
                </a:cxn>
                <a:cxn ang="0">
                  <a:pos x="6" y="193"/>
                </a:cxn>
                <a:cxn ang="0">
                  <a:pos x="13" y="213"/>
                </a:cxn>
                <a:cxn ang="0">
                  <a:pos x="27" y="228"/>
                </a:cxn>
                <a:cxn ang="0">
                  <a:pos x="52" y="246"/>
                </a:cxn>
              </a:cxnLst>
              <a:rect l="0" t="0" r="r" b="b"/>
              <a:pathLst>
                <a:path w="706" h="265">
                  <a:moveTo>
                    <a:pt x="52" y="246"/>
                  </a:moveTo>
                  <a:lnTo>
                    <a:pt x="103" y="254"/>
                  </a:lnTo>
                  <a:lnTo>
                    <a:pt x="149" y="257"/>
                  </a:lnTo>
                  <a:lnTo>
                    <a:pt x="194" y="257"/>
                  </a:lnTo>
                  <a:lnTo>
                    <a:pt x="240" y="257"/>
                  </a:lnTo>
                  <a:lnTo>
                    <a:pt x="287" y="256"/>
                  </a:lnTo>
                  <a:lnTo>
                    <a:pt x="337" y="256"/>
                  </a:lnTo>
                  <a:lnTo>
                    <a:pt x="389" y="257"/>
                  </a:lnTo>
                  <a:lnTo>
                    <a:pt x="452" y="265"/>
                  </a:lnTo>
                  <a:lnTo>
                    <a:pt x="510" y="265"/>
                  </a:lnTo>
                  <a:lnTo>
                    <a:pt x="562" y="259"/>
                  </a:lnTo>
                  <a:lnTo>
                    <a:pt x="609" y="248"/>
                  </a:lnTo>
                  <a:lnTo>
                    <a:pt x="649" y="232"/>
                  </a:lnTo>
                  <a:lnTo>
                    <a:pt x="678" y="209"/>
                  </a:lnTo>
                  <a:lnTo>
                    <a:pt x="698" y="184"/>
                  </a:lnTo>
                  <a:lnTo>
                    <a:pt x="706" y="153"/>
                  </a:lnTo>
                  <a:lnTo>
                    <a:pt x="702" y="118"/>
                  </a:lnTo>
                  <a:lnTo>
                    <a:pt x="678" y="102"/>
                  </a:lnTo>
                  <a:lnTo>
                    <a:pt x="653" y="85"/>
                  </a:lnTo>
                  <a:lnTo>
                    <a:pt x="622" y="64"/>
                  </a:lnTo>
                  <a:lnTo>
                    <a:pt x="593" y="42"/>
                  </a:lnTo>
                  <a:lnTo>
                    <a:pt x="558" y="21"/>
                  </a:lnTo>
                  <a:lnTo>
                    <a:pt x="525" y="7"/>
                  </a:lnTo>
                  <a:lnTo>
                    <a:pt x="494" y="0"/>
                  </a:lnTo>
                  <a:lnTo>
                    <a:pt x="467" y="3"/>
                  </a:lnTo>
                  <a:lnTo>
                    <a:pt x="397" y="5"/>
                  </a:lnTo>
                  <a:lnTo>
                    <a:pt x="333" y="5"/>
                  </a:lnTo>
                  <a:lnTo>
                    <a:pt x="271" y="2"/>
                  </a:lnTo>
                  <a:lnTo>
                    <a:pt x="215" y="2"/>
                  </a:lnTo>
                  <a:lnTo>
                    <a:pt x="157" y="3"/>
                  </a:lnTo>
                  <a:lnTo>
                    <a:pt x="105" y="11"/>
                  </a:lnTo>
                  <a:lnTo>
                    <a:pt x="52" y="27"/>
                  </a:lnTo>
                  <a:lnTo>
                    <a:pt x="0" y="56"/>
                  </a:lnTo>
                  <a:lnTo>
                    <a:pt x="6" y="93"/>
                  </a:lnTo>
                  <a:lnTo>
                    <a:pt x="8" y="124"/>
                  </a:lnTo>
                  <a:lnTo>
                    <a:pt x="6" y="151"/>
                  </a:lnTo>
                  <a:lnTo>
                    <a:pt x="6" y="176"/>
                  </a:lnTo>
                  <a:lnTo>
                    <a:pt x="6" y="193"/>
                  </a:lnTo>
                  <a:lnTo>
                    <a:pt x="13" y="213"/>
                  </a:lnTo>
                  <a:lnTo>
                    <a:pt x="27" y="228"/>
                  </a:lnTo>
                  <a:lnTo>
                    <a:pt x="52" y="246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45"/>
            <p:cNvSpPr>
              <a:spLocks/>
            </p:cNvSpPr>
            <p:nvPr/>
          </p:nvSpPr>
          <p:spPr bwMode="auto">
            <a:xfrm>
              <a:off x="3474" y="1140"/>
              <a:ext cx="245" cy="57"/>
            </a:xfrm>
            <a:custGeom>
              <a:avLst/>
              <a:gdLst/>
              <a:ahLst/>
              <a:cxnLst>
                <a:cxn ang="0">
                  <a:pos x="448" y="115"/>
                </a:cxn>
                <a:cxn ang="0">
                  <a:pos x="481" y="107"/>
                </a:cxn>
                <a:cxn ang="0">
                  <a:pos x="491" y="93"/>
                </a:cxn>
                <a:cxn ang="0">
                  <a:pos x="479" y="74"/>
                </a:cxn>
                <a:cxn ang="0">
                  <a:pos x="452" y="54"/>
                </a:cxn>
                <a:cxn ang="0">
                  <a:pos x="406" y="31"/>
                </a:cxn>
                <a:cxn ang="0">
                  <a:pos x="349" y="16"/>
                </a:cxn>
                <a:cxn ang="0">
                  <a:pos x="282" y="2"/>
                </a:cxn>
                <a:cxn ang="0">
                  <a:pos x="210" y="0"/>
                </a:cxn>
                <a:cxn ang="0">
                  <a:pos x="173" y="14"/>
                </a:cxn>
                <a:cxn ang="0">
                  <a:pos x="134" y="23"/>
                </a:cxn>
                <a:cxn ang="0">
                  <a:pos x="95" y="29"/>
                </a:cxn>
                <a:cxn ang="0">
                  <a:pos x="59" y="33"/>
                </a:cxn>
                <a:cxn ang="0">
                  <a:pos x="28" y="37"/>
                </a:cxn>
                <a:cxn ang="0">
                  <a:pos x="8" y="45"/>
                </a:cxn>
                <a:cxn ang="0">
                  <a:pos x="0" y="54"/>
                </a:cxn>
                <a:cxn ang="0">
                  <a:pos x="12" y="74"/>
                </a:cxn>
                <a:cxn ang="0">
                  <a:pos x="18" y="85"/>
                </a:cxn>
                <a:cxn ang="0">
                  <a:pos x="53" y="97"/>
                </a:cxn>
                <a:cxn ang="0">
                  <a:pos x="107" y="103"/>
                </a:cxn>
                <a:cxn ang="0">
                  <a:pos x="175" y="111"/>
                </a:cxn>
                <a:cxn ang="0">
                  <a:pos x="247" y="113"/>
                </a:cxn>
                <a:cxn ang="0">
                  <a:pos x="322" y="115"/>
                </a:cxn>
                <a:cxn ang="0">
                  <a:pos x="390" y="115"/>
                </a:cxn>
                <a:cxn ang="0">
                  <a:pos x="448" y="115"/>
                </a:cxn>
              </a:cxnLst>
              <a:rect l="0" t="0" r="r" b="b"/>
              <a:pathLst>
                <a:path w="491" h="115">
                  <a:moveTo>
                    <a:pt x="448" y="115"/>
                  </a:moveTo>
                  <a:lnTo>
                    <a:pt x="481" y="107"/>
                  </a:lnTo>
                  <a:lnTo>
                    <a:pt x="491" y="93"/>
                  </a:lnTo>
                  <a:lnTo>
                    <a:pt x="479" y="74"/>
                  </a:lnTo>
                  <a:lnTo>
                    <a:pt x="452" y="54"/>
                  </a:lnTo>
                  <a:lnTo>
                    <a:pt x="406" y="31"/>
                  </a:lnTo>
                  <a:lnTo>
                    <a:pt x="349" y="16"/>
                  </a:lnTo>
                  <a:lnTo>
                    <a:pt x="282" y="2"/>
                  </a:lnTo>
                  <a:lnTo>
                    <a:pt x="210" y="0"/>
                  </a:lnTo>
                  <a:lnTo>
                    <a:pt x="173" y="14"/>
                  </a:lnTo>
                  <a:lnTo>
                    <a:pt x="134" y="23"/>
                  </a:lnTo>
                  <a:lnTo>
                    <a:pt x="95" y="29"/>
                  </a:lnTo>
                  <a:lnTo>
                    <a:pt x="59" y="33"/>
                  </a:lnTo>
                  <a:lnTo>
                    <a:pt x="28" y="37"/>
                  </a:lnTo>
                  <a:lnTo>
                    <a:pt x="8" y="45"/>
                  </a:lnTo>
                  <a:lnTo>
                    <a:pt x="0" y="54"/>
                  </a:lnTo>
                  <a:lnTo>
                    <a:pt x="12" y="74"/>
                  </a:lnTo>
                  <a:lnTo>
                    <a:pt x="18" y="85"/>
                  </a:lnTo>
                  <a:lnTo>
                    <a:pt x="53" y="97"/>
                  </a:lnTo>
                  <a:lnTo>
                    <a:pt x="107" y="103"/>
                  </a:lnTo>
                  <a:lnTo>
                    <a:pt x="175" y="111"/>
                  </a:lnTo>
                  <a:lnTo>
                    <a:pt x="247" y="113"/>
                  </a:lnTo>
                  <a:lnTo>
                    <a:pt x="322" y="115"/>
                  </a:lnTo>
                  <a:lnTo>
                    <a:pt x="390" y="115"/>
                  </a:lnTo>
                  <a:lnTo>
                    <a:pt x="448" y="115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46"/>
            <p:cNvSpPr>
              <a:spLocks/>
            </p:cNvSpPr>
            <p:nvPr/>
          </p:nvSpPr>
          <p:spPr bwMode="auto">
            <a:xfrm>
              <a:off x="3573" y="1077"/>
              <a:ext cx="221" cy="78"/>
            </a:xfrm>
            <a:custGeom>
              <a:avLst/>
              <a:gdLst/>
              <a:ahLst/>
              <a:cxnLst>
                <a:cxn ang="0">
                  <a:pos x="423" y="144"/>
                </a:cxn>
                <a:cxn ang="0">
                  <a:pos x="442" y="140"/>
                </a:cxn>
                <a:cxn ang="0">
                  <a:pos x="436" y="126"/>
                </a:cxn>
                <a:cxn ang="0">
                  <a:pos x="411" y="105"/>
                </a:cxn>
                <a:cxn ang="0">
                  <a:pos x="376" y="82"/>
                </a:cxn>
                <a:cxn ang="0">
                  <a:pos x="330" y="54"/>
                </a:cxn>
                <a:cxn ang="0">
                  <a:pos x="287" y="31"/>
                </a:cxn>
                <a:cxn ang="0">
                  <a:pos x="248" y="14"/>
                </a:cxn>
                <a:cxn ang="0">
                  <a:pos x="223" y="6"/>
                </a:cxn>
                <a:cxn ang="0">
                  <a:pos x="196" y="2"/>
                </a:cxn>
                <a:cxn ang="0">
                  <a:pos x="165" y="0"/>
                </a:cxn>
                <a:cxn ang="0">
                  <a:pos x="128" y="0"/>
                </a:cxn>
                <a:cxn ang="0">
                  <a:pos x="93" y="2"/>
                </a:cxn>
                <a:cxn ang="0">
                  <a:pos x="56" y="6"/>
                </a:cxn>
                <a:cxn ang="0">
                  <a:pos x="29" y="14"/>
                </a:cxn>
                <a:cxn ang="0">
                  <a:pos x="8" y="23"/>
                </a:cxn>
                <a:cxn ang="0">
                  <a:pos x="0" y="41"/>
                </a:cxn>
                <a:cxn ang="0">
                  <a:pos x="66" y="54"/>
                </a:cxn>
                <a:cxn ang="0">
                  <a:pos x="134" y="76"/>
                </a:cxn>
                <a:cxn ang="0">
                  <a:pos x="198" y="99"/>
                </a:cxn>
                <a:cxn ang="0">
                  <a:pos x="260" y="124"/>
                </a:cxn>
                <a:cxn ang="0">
                  <a:pos x="312" y="142"/>
                </a:cxn>
                <a:cxn ang="0">
                  <a:pos x="361" y="153"/>
                </a:cxn>
                <a:cxn ang="0">
                  <a:pos x="396" y="155"/>
                </a:cxn>
                <a:cxn ang="0">
                  <a:pos x="423" y="144"/>
                </a:cxn>
              </a:cxnLst>
              <a:rect l="0" t="0" r="r" b="b"/>
              <a:pathLst>
                <a:path w="442" h="155">
                  <a:moveTo>
                    <a:pt x="423" y="144"/>
                  </a:moveTo>
                  <a:lnTo>
                    <a:pt x="442" y="140"/>
                  </a:lnTo>
                  <a:lnTo>
                    <a:pt x="436" y="126"/>
                  </a:lnTo>
                  <a:lnTo>
                    <a:pt x="411" y="105"/>
                  </a:lnTo>
                  <a:lnTo>
                    <a:pt x="376" y="82"/>
                  </a:lnTo>
                  <a:lnTo>
                    <a:pt x="330" y="54"/>
                  </a:lnTo>
                  <a:lnTo>
                    <a:pt x="287" y="31"/>
                  </a:lnTo>
                  <a:lnTo>
                    <a:pt x="248" y="14"/>
                  </a:lnTo>
                  <a:lnTo>
                    <a:pt x="223" y="6"/>
                  </a:lnTo>
                  <a:lnTo>
                    <a:pt x="196" y="2"/>
                  </a:lnTo>
                  <a:lnTo>
                    <a:pt x="165" y="0"/>
                  </a:lnTo>
                  <a:lnTo>
                    <a:pt x="128" y="0"/>
                  </a:lnTo>
                  <a:lnTo>
                    <a:pt x="93" y="2"/>
                  </a:lnTo>
                  <a:lnTo>
                    <a:pt x="56" y="6"/>
                  </a:lnTo>
                  <a:lnTo>
                    <a:pt x="29" y="14"/>
                  </a:lnTo>
                  <a:lnTo>
                    <a:pt x="8" y="23"/>
                  </a:lnTo>
                  <a:lnTo>
                    <a:pt x="0" y="41"/>
                  </a:lnTo>
                  <a:lnTo>
                    <a:pt x="66" y="54"/>
                  </a:lnTo>
                  <a:lnTo>
                    <a:pt x="134" y="76"/>
                  </a:lnTo>
                  <a:lnTo>
                    <a:pt x="198" y="99"/>
                  </a:lnTo>
                  <a:lnTo>
                    <a:pt x="260" y="124"/>
                  </a:lnTo>
                  <a:lnTo>
                    <a:pt x="312" y="142"/>
                  </a:lnTo>
                  <a:lnTo>
                    <a:pt x="361" y="153"/>
                  </a:lnTo>
                  <a:lnTo>
                    <a:pt x="396" y="155"/>
                  </a:lnTo>
                  <a:lnTo>
                    <a:pt x="423" y="144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47"/>
            <p:cNvSpPr>
              <a:spLocks/>
            </p:cNvSpPr>
            <p:nvPr/>
          </p:nvSpPr>
          <p:spPr bwMode="auto">
            <a:xfrm>
              <a:off x="3500" y="1154"/>
              <a:ext cx="169" cy="40"/>
            </a:xfrm>
            <a:custGeom>
              <a:avLst/>
              <a:gdLst/>
              <a:ahLst/>
              <a:cxnLst>
                <a:cxn ang="0">
                  <a:pos x="291" y="70"/>
                </a:cxn>
                <a:cxn ang="0">
                  <a:pos x="329" y="70"/>
                </a:cxn>
                <a:cxn ang="0">
                  <a:pos x="337" y="58"/>
                </a:cxn>
                <a:cxn ang="0">
                  <a:pos x="318" y="41"/>
                </a:cxn>
                <a:cxn ang="0">
                  <a:pos x="283" y="24"/>
                </a:cxn>
                <a:cxn ang="0">
                  <a:pos x="234" y="6"/>
                </a:cxn>
                <a:cxn ang="0">
                  <a:pos x="188" y="0"/>
                </a:cxn>
                <a:cxn ang="0">
                  <a:pos x="143" y="8"/>
                </a:cxn>
                <a:cxn ang="0">
                  <a:pos x="114" y="37"/>
                </a:cxn>
                <a:cxn ang="0">
                  <a:pos x="95" y="35"/>
                </a:cxn>
                <a:cxn ang="0">
                  <a:pos x="75" y="35"/>
                </a:cxn>
                <a:cxn ang="0">
                  <a:pos x="58" y="35"/>
                </a:cxn>
                <a:cxn ang="0">
                  <a:pos x="44" y="35"/>
                </a:cxn>
                <a:cxn ang="0">
                  <a:pos x="27" y="35"/>
                </a:cxn>
                <a:cxn ang="0">
                  <a:pos x="15" y="39"/>
                </a:cxn>
                <a:cxn ang="0">
                  <a:pos x="6" y="45"/>
                </a:cxn>
                <a:cxn ang="0">
                  <a:pos x="0" y="55"/>
                </a:cxn>
                <a:cxn ang="0">
                  <a:pos x="4" y="62"/>
                </a:cxn>
                <a:cxn ang="0">
                  <a:pos x="27" y="70"/>
                </a:cxn>
                <a:cxn ang="0">
                  <a:pos x="64" y="76"/>
                </a:cxn>
                <a:cxn ang="0">
                  <a:pos x="112" y="82"/>
                </a:cxn>
                <a:cxn ang="0">
                  <a:pos x="161" y="82"/>
                </a:cxn>
                <a:cxn ang="0">
                  <a:pos x="211" y="82"/>
                </a:cxn>
                <a:cxn ang="0">
                  <a:pos x="256" y="76"/>
                </a:cxn>
                <a:cxn ang="0">
                  <a:pos x="291" y="70"/>
                </a:cxn>
              </a:cxnLst>
              <a:rect l="0" t="0" r="r" b="b"/>
              <a:pathLst>
                <a:path w="337" h="82">
                  <a:moveTo>
                    <a:pt x="291" y="70"/>
                  </a:moveTo>
                  <a:lnTo>
                    <a:pt x="329" y="70"/>
                  </a:lnTo>
                  <a:lnTo>
                    <a:pt x="337" y="58"/>
                  </a:lnTo>
                  <a:lnTo>
                    <a:pt x="318" y="41"/>
                  </a:lnTo>
                  <a:lnTo>
                    <a:pt x="283" y="24"/>
                  </a:lnTo>
                  <a:lnTo>
                    <a:pt x="234" y="6"/>
                  </a:lnTo>
                  <a:lnTo>
                    <a:pt x="188" y="0"/>
                  </a:lnTo>
                  <a:lnTo>
                    <a:pt x="143" y="8"/>
                  </a:lnTo>
                  <a:lnTo>
                    <a:pt x="114" y="37"/>
                  </a:lnTo>
                  <a:lnTo>
                    <a:pt x="95" y="35"/>
                  </a:lnTo>
                  <a:lnTo>
                    <a:pt x="75" y="35"/>
                  </a:lnTo>
                  <a:lnTo>
                    <a:pt x="58" y="35"/>
                  </a:lnTo>
                  <a:lnTo>
                    <a:pt x="44" y="35"/>
                  </a:lnTo>
                  <a:lnTo>
                    <a:pt x="27" y="35"/>
                  </a:lnTo>
                  <a:lnTo>
                    <a:pt x="15" y="39"/>
                  </a:lnTo>
                  <a:lnTo>
                    <a:pt x="6" y="45"/>
                  </a:lnTo>
                  <a:lnTo>
                    <a:pt x="0" y="55"/>
                  </a:lnTo>
                  <a:lnTo>
                    <a:pt x="4" y="62"/>
                  </a:lnTo>
                  <a:lnTo>
                    <a:pt x="27" y="70"/>
                  </a:lnTo>
                  <a:lnTo>
                    <a:pt x="64" y="76"/>
                  </a:lnTo>
                  <a:lnTo>
                    <a:pt x="112" y="82"/>
                  </a:lnTo>
                  <a:lnTo>
                    <a:pt x="161" y="82"/>
                  </a:lnTo>
                  <a:lnTo>
                    <a:pt x="211" y="82"/>
                  </a:lnTo>
                  <a:lnTo>
                    <a:pt x="256" y="76"/>
                  </a:lnTo>
                  <a:lnTo>
                    <a:pt x="291" y="70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48"/>
            <p:cNvSpPr>
              <a:spLocks/>
            </p:cNvSpPr>
            <p:nvPr/>
          </p:nvSpPr>
          <p:spPr bwMode="auto">
            <a:xfrm>
              <a:off x="3633" y="1085"/>
              <a:ext cx="135" cy="57"/>
            </a:xfrm>
            <a:custGeom>
              <a:avLst/>
              <a:gdLst/>
              <a:ahLst/>
              <a:cxnLst>
                <a:cxn ang="0">
                  <a:pos x="260" y="114"/>
                </a:cxn>
                <a:cxn ang="0">
                  <a:pos x="272" y="110"/>
                </a:cxn>
                <a:cxn ang="0">
                  <a:pos x="268" y="100"/>
                </a:cxn>
                <a:cxn ang="0">
                  <a:pos x="247" y="85"/>
                </a:cxn>
                <a:cxn ang="0">
                  <a:pos x="218" y="68"/>
                </a:cxn>
                <a:cxn ang="0">
                  <a:pos x="181" y="48"/>
                </a:cxn>
                <a:cxn ang="0">
                  <a:pos x="148" y="33"/>
                </a:cxn>
                <a:cxn ang="0">
                  <a:pos x="117" y="19"/>
                </a:cxn>
                <a:cxn ang="0">
                  <a:pos x="97" y="15"/>
                </a:cxn>
                <a:cxn ang="0">
                  <a:pos x="82" y="11"/>
                </a:cxn>
                <a:cxn ang="0">
                  <a:pos x="66" y="7"/>
                </a:cxn>
                <a:cxn ang="0">
                  <a:pos x="51" y="2"/>
                </a:cxn>
                <a:cxn ang="0">
                  <a:pos x="37" y="2"/>
                </a:cxn>
                <a:cxn ang="0">
                  <a:pos x="22" y="0"/>
                </a:cxn>
                <a:cxn ang="0">
                  <a:pos x="12" y="4"/>
                </a:cxn>
                <a:cxn ang="0">
                  <a:pos x="2" y="7"/>
                </a:cxn>
                <a:cxn ang="0">
                  <a:pos x="0" y="17"/>
                </a:cxn>
                <a:cxn ang="0">
                  <a:pos x="8" y="21"/>
                </a:cxn>
                <a:cxn ang="0">
                  <a:pos x="28" y="27"/>
                </a:cxn>
                <a:cxn ang="0">
                  <a:pos x="55" y="33"/>
                </a:cxn>
                <a:cxn ang="0">
                  <a:pos x="90" y="42"/>
                </a:cxn>
                <a:cxn ang="0">
                  <a:pos x="126" y="52"/>
                </a:cxn>
                <a:cxn ang="0">
                  <a:pos x="169" y="68"/>
                </a:cxn>
                <a:cxn ang="0">
                  <a:pos x="214" y="87"/>
                </a:cxn>
                <a:cxn ang="0">
                  <a:pos x="260" y="114"/>
                </a:cxn>
              </a:cxnLst>
              <a:rect l="0" t="0" r="r" b="b"/>
              <a:pathLst>
                <a:path w="272" h="114">
                  <a:moveTo>
                    <a:pt x="260" y="114"/>
                  </a:moveTo>
                  <a:lnTo>
                    <a:pt x="272" y="110"/>
                  </a:lnTo>
                  <a:lnTo>
                    <a:pt x="268" y="100"/>
                  </a:lnTo>
                  <a:lnTo>
                    <a:pt x="247" y="85"/>
                  </a:lnTo>
                  <a:lnTo>
                    <a:pt x="218" y="68"/>
                  </a:lnTo>
                  <a:lnTo>
                    <a:pt x="181" y="48"/>
                  </a:lnTo>
                  <a:lnTo>
                    <a:pt x="148" y="33"/>
                  </a:lnTo>
                  <a:lnTo>
                    <a:pt x="117" y="19"/>
                  </a:lnTo>
                  <a:lnTo>
                    <a:pt x="97" y="15"/>
                  </a:lnTo>
                  <a:lnTo>
                    <a:pt x="82" y="11"/>
                  </a:lnTo>
                  <a:lnTo>
                    <a:pt x="66" y="7"/>
                  </a:lnTo>
                  <a:lnTo>
                    <a:pt x="51" y="2"/>
                  </a:lnTo>
                  <a:lnTo>
                    <a:pt x="37" y="2"/>
                  </a:lnTo>
                  <a:lnTo>
                    <a:pt x="22" y="0"/>
                  </a:lnTo>
                  <a:lnTo>
                    <a:pt x="12" y="4"/>
                  </a:lnTo>
                  <a:lnTo>
                    <a:pt x="2" y="7"/>
                  </a:lnTo>
                  <a:lnTo>
                    <a:pt x="0" y="17"/>
                  </a:lnTo>
                  <a:lnTo>
                    <a:pt x="8" y="21"/>
                  </a:lnTo>
                  <a:lnTo>
                    <a:pt x="28" y="27"/>
                  </a:lnTo>
                  <a:lnTo>
                    <a:pt x="55" y="33"/>
                  </a:lnTo>
                  <a:lnTo>
                    <a:pt x="90" y="42"/>
                  </a:lnTo>
                  <a:lnTo>
                    <a:pt x="126" y="52"/>
                  </a:lnTo>
                  <a:lnTo>
                    <a:pt x="169" y="68"/>
                  </a:lnTo>
                  <a:lnTo>
                    <a:pt x="214" y="87"/>
                  </a:lnTo>
                  <a:lnTo>
                    <a:pt x="260" y="114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49"/>
            <p:cNvSpPr>
              <a:spLocks/>
            </p:cNvSpPr>
            <p:nvPr/>
          </p:nvSpPr>
          <p:spPr bwMode="auto">
            <a:xfrm>
              <a:off x="3465" y="1098"/>
              <a:ext cx="85" cy="54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31" y="0"/>
                </a:cxn>
                <a:cxn ang="0">
                  <a:pos x="56" y="0"/>
                </a:cxn>
                <a:cxn ang="0">
                  <a:pos x="83" y="0"/>
                </a:cxn>
                <a:cxn ang="0">
                  <a:pos x="112" y="4"/>
                </a:cxn>
                <a:cxn ang="0">
                  <a:pos x="136" y="9"/>
                </a:cxn>
                <a:cxn ang="0">
                  <a:pos x="155" y="19"/>
                </a:cxn>
                <a:cxn ang="0">
                  <a:pos x="167" y="33"/>
                </a:cxn>
                <a:cxn ang="0">
                  <a:pos x="171" y="52"/>
                </a:cxn>
                <a:cxn ang="0">
                  <a:pos x="151" y="60"/>
                </a:cxn>
                <a:cxn ang="0">
                  <a:pos x="130" y="68"/>
                </a:cxn>
                <a:cxn ang="0">
                  <a:pos x="107" y="73"/>
                </a:cxn>
                <a:cxn ang="0">
                  <a:pos x="83" y="79"/>
                </a:cxn>
                <a:cxn ang="0">
                  <a:pos x="60" y="83"/>
                </a:cxn>
                <a:cxn ang="0">
                  <a:pos x="41" y="89"/>
                </a:cxn>
                <a:cxn ang="0">
                  <a:pos x="25" y="97"/>
                </a:cxn>
                <a:cxn ang="0">
                  <a:pos x="17" y="106"/>
                </a:cxn>
                <a:cxn ang="0">
                  <a:pos x="6" y="106"/>
                </a:cxn>
                <a:cxn ang="0">
                  <a:pos x="2" y="101"/>
                </a:cxn>
                <a:cxn ang="0">
                  <a:pos x="0" y="87"/>
                </a:cxn>
                <a:cxn ang="0">
                  <a:pos x="6" y="72"/>
                </a:cxn>
                <a:cxn ang="0">
                  <a:pos x="10" y="52"/>
                </a:cxn>
                <a:cxn ang="0">
                  <a:pos x="14" y="35"/>
                </a:cxn>
                <a:cxn ang="0">
                  <a:pos x="16" y="15"/>
                </a:cxn>
                <a:cxn ang="0">
                  <a:pos x="14" y="4"/>
                </a:cxn>
              </a:cxnLst>
              <a:rect l="0" t="0" r="r" b="b"/>
              <a:pathLst>
                <a:path w="171" h="106">
                  <a:moveTo>
                    <a:pt x="14" y="4"/>
                  </a:moveTo>
                  <a:lnTo>
                    <a:pt x="31" y="0"/>
                  </a:lnTo>
                  <a:lnTo>
                    <a:pt x="56" y="0"/>
                  </a:lnTo>
                  <a:lnTo>
                    <a:pt x="83" y="0"/>
                  </a:lnTo>
                  <a:lnTo>
                    <a:pt x="112" y="4"/>
                  </a:lnTo>
                  <a:lnTo>
                    <a:pt x="136" y="9"/>
                  </a:lnTo>
                  <a:lnTo>
                    <a:pt x="155" y="19"/>
                  </a:lnTo>
                  <a:lnTo>
                    <a:pt x="167" y="33"/>
                  </a:lnTo>
                  <a:lnTo>
                    <a:pt x="171" y="52"/>
                  </a:lnTo>
                  <a:lnTo>
                    <a:pt x="151" y="60"/>
                  </a:lnTo>
                  <a:lnTo>
                    <a:pt x="130" y="68"/>
                  </a:lnTo>
                  <a:lnTo>
                    <a:pt x="107" y="73"/>
                  </a:lnTo>
                  <a:lnTo>
                    <a:pt x="83" y="79"/>
                  </a:lnTo>
                  <a:lnTo>
                    <a:pt x="60" y="83"/>
                  </a:lnTo>
                  <a:lnTo>
                    <a:pt x="41" y="89"/>
                  </a:lnTo>
                  <a:lnTo>
                    <a:pt x="25" y="97"/>
                  </a:lnTo>
                  <a:lnTo>
                    <a:pt x="17" y="106"/>
                  </a:lnTo>
                  <a:lnTo>
                    <a:pt x="6" y="106"/>
                  </a:lnTo>
                  <a:lnTo>
                    <a:pt x="2" y="101"/>
                  </a:lnTo>
                  <a:lnTo>
                    <a:pt x="0" y="87"/>
                  </a:lnTo>
                  <a:lnTo>
                    <a:pt x="6" y="72"/>
                  </a:lnTo>
                  <a:lnTo>
                    <a:pt x="10" y="52"/>
                  </a:lnTo>
                  <a:lnTo>
                    <a:pt x="14" y="35"/>
                  </a:lnTo>
                  <a:lnTo>
                    <a:pt x="16" y="15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50"/>
            <p:cNvSpPr>
              <a:spLocks/>
            </p:cNvSpPr>
            <p:nvPr/>
          </p:nvSpPr>
          <p:spPr bwMode="auto">
            <a:xfrm>
              <a:off x="3424" y="3131"/>
              <a:ext cx="353" cy="132"/>
            </a:xfrm>
            <a:custGeom>
              <a:avLst/>
              <a:gdLst/>
              <a:ahLst/>
              <a:cxnLst>
                <a:cxn ang="0">
                  <a:pos x="52" y="246"/>
                </a:cxn>
                <a:cxn ang="0">
                  <a:pos x="102" y="254"/>
                </a:cxn>
                <a:cxn ang="0">
                  <a:pos x="149" y="258"/>
                </a:cxn>
                <a:cxn ang="0">
                  <a:pos x="195" y="258"/>
                </a:cxn>
                <a:cxn ang="0">
                  <a:pos x="242" y="258"/>
                </a:cxn>
                <a:cxn ang="0">
                  <a:pos x="287" y="254"/>
                </a:cxn>
                <a:cxn ang="0">
                  <a:pos x="337" y="254"/>
                </a:cxn>
                <a:cxn ang="0">
                  <a:pos x="391" y="256"/>
                </a:cxn>
                <a:cxn ang="0">
                  <a:pos x="455" y="264"/>
                </a:cxn>
                <a:cxn ang="0">
                  <a:pos x="511" y="264"/>
                </a:cxn>
                <a:cxn ang="0">
                  <a:pos x="564" y="258"/>
                </a:cxn>
                <a:cxn ang="0">
                  <a:pos x="610" y="246"/>
                </a:cxn>
                <a:cxn ang="0">
                  <a:pos x="651" y="231"/>
                </a:cxn>
                <a:cxn ang="0">
                  <a:pos x="678" y="209"/>
                </a:cxn>
                <a:cxn ang="0">
                  <a:pos x="698" y="184"/>
                </a:cxn>
                <a:cxn ang="0">
                  <a:pos x="705" y="153"/>
                </a:cxn>
                <a:cxn ang="0">
                  <a:pos x="701" y="118"/>
                </a:cxn>
                <a:cxn ang="0">
                  <a:pos x="680" y="103"/>
                </a:cxn>
                <a:cxn ang="0">
                  <a:pos x="655" y="85"/>
                </a:cxn>
                <a:cxn ang="0">
                  <a:pos x="624" y="64"/>
                </a:cxn>
                <a:cxn ang="0">
                  <a:pos x="595" y="43"/>
                </a:cxn>
                <a:cxn ang="0">
                  <a:pos x="560" y="21"/>
                </a:cxn>
                <a:cxn ang="0">
                  <a:pos x="527" y="8"/>
                </a:cxn>
                <a:cxn ang="0">
                  <a:pos x="494" y="0"/>
                </a:cxn>
                <a:cxn ang="0">
                  <a:pos x="465" y="4"/>
                </a:cxn>
                <a:cxn ang="0">
                  <a:pos x="395" y="4"/>
                </a:cxn>
                <a:cxn ang="0">
                  <a:pos x="333" y="4"/>
                </a:cxn>
                <a:cxn ang="0">
                  <a:pos x="271" y="2"/>
                </a:cxn>
                <a:cxn ang="0">
                  <a:pos x="215" y="2"/>
                </a:cxn>
                <a:cxn ang="0">
                  <a:pos x="157" y="4"/>
                </a:cxn>
                <a:cxn ang="0">
                  <a:pos x="104" y="12"/>
                </a:cxn>
                <a:cxn ang="0">
                  <a:pos x="52" y="27"/>
                </a:cxn>
                <a:cxn ang="0">
                  <a:pos x="0" y="56"/>
                </a:cxn>
                <a:cxn ang="0">
                  <a:pos x="5" y="93"/>
                </a:cxn>
                <a:cxn ang="0">
                  <a:pos x="7" y="124"/>
                </a:cxn>
                <a:cxn ang="0">
                  <a:pos x="5" y="151"/>
                </a:cxn>
                <a:cxn ang="0">
                  <a:pos x="5" y="174"/>
                </a:cxn>
                <a:cxn ang="0">
                  <a:pos x="5" y="192"/>
                </a:cxn>
                <a:cxn ang="0">
                  <a:pos x="13" y="211"/>
                </a:cxn>
                <a:cxn ang="0">
                  <a:pos x="27" y="229"/>
                </a:cxn>
                <a:cxn ang="0">
                  <a:pos x="52" y="246"/>
                </a:cxn>
              </a:cxnLst>
              <a:rect l="0" t="0" r="r" b="b"/>
              <a:pathLst>
                <a:path w="705" h="264">
                  <a:moveTo>
                    <a:pt x="52" y="246"/>
                  </a:moveTo>
                  <a:lnTo>
                    <a:pt x="102" y="254"/>
                  </a:lnTo>
                  <a:lnTo>
                    <a:pt x="149" y="258"/>
                  </a:lnTo>
                  <a:lnTo>
                    <a:pt x="195" y="258"/>
                  </a:lnTo>
                  <a:lnTo>
                    <a:pt x="242" y="258"/>
                  </a:lnTo>
                  <a:lnTo>
                    <a:pt x="287" y="254"/>
                  </a:lnTo>
                  <a:lnTo>
                    <a:pt x="337" y="254"/>
                  </a:lnTo>
                  <a:lnTo>
                    <a:pt x="391" y="256"/>
                  </a:lnTo>
                  <a:lnTo>
                    <a:pt x="455" y="264"/>
                  </a:lnTo>
                  <a:lnTo>
                    <a:pt x="511" y="264"/>
                  </a:lnTo>
                  <a:lnTo>
                    <a:pt x="564" y="258"/>
                  </a:lnTo>
                  <a:lnTo>
                    <a:pt x="610" y="246"/>
                  </a:lnTo>
                  <a:lnTo>
                    <a:pt x="651" y="231"/>
                  </a:lnTo>
                  <a:lnTo>
                    <a:pt x="678" y="209"/>
                  </a:lnTo>
                  <a:lnTo>
                    <a:pt x="698" y="184"/>
                  </a:lnTo>
                  <a:lnTo>
                    <a:pt x="705" y="153"/>
                  </a:lnTo>
                  <a:lnTo>
                    <a:pt x="701" y="118"/>
                  </a:lnTo>
                  <a:lnTo>
                    <a:pt x="680" y="103"/>
                  </a:lnTo>
                  <a:lnTo>
                    <a:pt x="655" y="85"/>
                  </a:lnTo>
                  <a:lnTo>
                    <a:pt x="624" y="64"/>
                  </a:lnTo>
                  <a:lnTo>
                    <a:pt x="595" y="43"/>
                  </a:lnTo>
                  <a:lnTo>
                    <a:pt x="560" y="21"/>
                  </a:lnTo>
                  <a:lnTo>
                    <a:pt x="527" y="8"/>
                  </a:lnTo>
                  <a:lnTo>
                    <a:pt x="494" y="0"/>
                  </a:lnTo>
                  <a:lnTo>
                    <a:pt x="465" y="4"/>
                  </a:lnTo>
                  <a:lnTo>
                    <a:pt x="395" y="4"/>
                  </a:lnTo>
                  <a:lnTo>
                    <a:pt x="333" y="4"/>
                  </a:lnTo>
                  <a:lnTo>
                    <a:pt x="271" y="2"/>
                  </a:lnTo>
                  <a:lnTo>
                    <a:pt x="215" y="2"/>
                  </a:lnTo>
                  <a:lnTo>
                    <a:pt x="157" y="4"/>
                  </a:lnTo>
                  <a:lnTo>
                    <a:pt x="104" y="12"/>
                  </a:lnTo>
                  <a:lnTo>
                    <a:pt x="52" y="27"/>
                  </a:lnTo>
                  <a:lnTo>
                    <a:pt x="0" y="56"/>
                  </a:lnTo>
                  <a:lnTo>
                    <a:pt x="5" y="93"/>
                  </a:lnTo>
                  <a:lnTo>
                    <a:pt x="7" y="124"/>
                  </a:lnTo>
                  <a:lnTo>
                    <a:pt x="5" y="151"/>
                  </a:lnTo>
                  <a:lnTo>
                    <a:pt x="5" y="174"/>
                  </a:lnTo>
                  <a:lnTo>
                    <a:pt x="5" y="192"/>
                  </a:lnTo>
                  <a:lnTo>
                    <a:pt x="13" y="211"/>
                  </a:lnTo>
                  <a:lnTo>
                    <a:pt x="27" y="229"/>
                  </a:lnTo>
                  <a:lnTo>
                    <a:pt x="52" y="246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51"/>
            <p:cNvSpPr>
              <a:spLocks/>
            </p:cNvSpPr>
            <p:nvPr/>
          </p:nvSpPr>
          <p:spPr bwMode="auto">
            <a:xfrm>
              <a:off x="3447" y="3200"/>
              <a:ext cx="243" cy="58"/>
            </a:xfrm>
            <a:custGeom>
              <a:avLst/>
              <a:gdLst/>
              <a:ahLst/>
              <a:cxnLst>
                <a:cxn ang="0">
                  <a:pos x="444" y="116"/>
                </a:cxn>
                <a:cxn ang="0">
                  <a:pos x="477" y="106"/>
                </a:cxn>
                <a:cxn ang="0">
                  <a:pos x="487" y="93"/>
                </a:cxn>
                <a:cxn ang="0">
                  <a:pos x="477" y="73"/>
                </a:cxn>
                <a:cxn ang="0">
                  <a:pos x="450" y="54"/>
                </a:cxn>
                <a:cxn ang="0">
                  <a:pos x="403" y="31"/>
                </a:cxn>
                <a:cxn ang="0">
                  <a:pos x="347" y="15"/>
                </a:cxn>
                <a:cxn ang="0">
                  <a:pos x="279" y="1"/>
                </a:cxn>
                <a:cxn ang="0">
                  <a:pos x="208" y="0"/>
                </a:cxn>
                <a:cxn ang="0">
                  <a:pos x="171" y="13"/>
                </a:cxn>
                <a:cxn ang="0">
                  <a:pos x="132" y="23"/>
                </a:cxn>
                <a:cxn ang="0">
                  <a:pos x="93" y="29"/>
                </a:cxn>
                <a:cxn ang="0">
                  <a:pos x="56" y="33"/>
                </a:cxn>
                <a:cxn ang="0">
                  <a:pos x="25" y="36"/>
                </a:cxn>
                <a:cxn ang="0">
                  <a:pos x="6" y="44"/>
                </a:cxn>
                <a:cxn ang="0">
                  <a:pos x="0" y="56"/>
                </a:cxn>
                <a:cxn ang="0">
                  <a:pos x="12" y="75"/>
                </a:cxn>
                <a:cxn ang="0">
                  <a:pos x="18" y="87"/>
                </a:cxn>
                <a:cxn ang="0">
                  <a:pos x="51" y="98"/>
                </a:cxn>
                <a:cxn ang="0">
                  <a:pos x="103" y="104"/>
                </a:cxn>
                <a:cxn ang="0">
                  <a:pos x="173" y="112"/>
                </a:cxn>
                <a:cxn ang="0">
                  <a:pos x="244" y="114"/>
                </a:cxn>
                <a:cxn ang="0">
                  <a:pos x="320" y="116"/>
                </a:cxn>
                <a:cxn ang="0">
                  <a:pos x="388" y="116"/>
                </a:cxn>
                <a:cxn ang="0">
                  <a:pos x="444" y="116"/>
                </a:cxn>
              </a:cxnLst>
              <a:rect l="0" t="0" r="r" b="b"/>
              <a:pathLst>
                <a:path w="487" h="116">
                  <a:moveTo>
                    <a:pt x="444" y="116"/>
                  </a:moveTo>
                  <a:lnTo>
                    <a:pt x="477" y="106"/>
                  </a:lnTo>
                  <a:lnTo>
                    <a:pt x="487" y="93"/>
                  </a:lnTo>
                  <a:lnTo>
                    <a:pt x="477" y="73"/>
                  </a:lnTo>
                  <a:lnTo>
                    <a:pt x="450" y="54"/>
                  </a:lnTo>
                  <a:lnTo>
                    <a:pt x="403" y="31"/>
                  </a:lnTo>
                  <a:lnTo>
                    <a:pt x="347" y="15"/>
                  </a:lnTo>
                  <a:lnTo>
                    <a:pt x="279" y="1"/>
                  </a:lnTo>
                  <a:lnTo>
                    <a:pt x="208" y="0"/>
                  </a:lnTo>
                  <a:lnTo>
                    <a:pt x="171" y="13"/>
                  </a:lnTo>
                  <a:lnTo>
                    <a:pt x="132" y="23"/>
                  </a:lnTo>
                  <a:lnTo>
                    <a:pt x="93" y="29"/>
                  </a:lnTo>
                  <a:lnTo>
                    <a:pt x="56" y="33"/>
                  </a:lnTo>
                  <a:lnTo>
                    <a:pt x="25" y="36"/>
                  </a:lnTo>
                  <a:lnTo>
                    <a:pt x="6" y="44"/>
                  </a:lnTo>
                  <a:lnTo>
                    <a:pt x="0" y="56"/>
                  </a:lnTo>
                  <a:lnTo>
                    <a:pt x="12" y="75"/>
                  </a:lnTo>
                  <a:lnTo>
                    <a:pt x="18" y="87"/>
                  </a:lnTo>
                  <a:lnTo>
                    <a:pt x="51" y="98"/>
                  </a:lnTo>
                  <a:lnTo>
                    <a:pt x="103" y="104"/>
                  </a:lnTo>
                  <a:lnTo>
                    <a:pt x="173" y="112"/>
                  </a:lnTo>
                  <a:lnTo>
                    <a:pt x="244" y="114"/>
                  </a:lnTo>
                  <a:lnTo>
                    <a:pt x="320" y="116"/>
                  </a:lnTo>
                  <a:lnTo>
                    <a:pt x="388" y="116"/>
                  </a:lnTo>
                  <a:lnTo>
                    <a:pt x="444" y="116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52"/>
            <p:cNvSpPr>
              <a:spLocks/>
            </p:cNvSpPr>
            <p:nvPr/>
          </p:nvSpPr>
          <p:spPr bwMode="auto">
            <a:xfrm>
              <a:off x="3545" y="3137"/>
              <a:ext cx="221" cy="78"/>
            </a:xfrm>
            <a:custGeom>
              <a:avLst/>
              <a:gdLst/>
              <a:ahLst/>
              <a:cxnLst>
                <a:cxn ang="0">
                  <a:pos x="421" y="143"/>
                </a:cxn>
                <a:cxn ang="0">
                  <a:pos x="440" y="139"/>
                </a:cxn>
                <a:cxn ang="0">
                  <a:pos x="434" y="126"/>
                </a:cxn>
                <a:cxn ang="0">
                  <a:pos x="409" y="104"/>
                </a:cxn>
                <a:cxn ang="0">
                  <a:pos x="374" y="81"/>
                </a:cxn>
                <a:cxn ang="0">
                  <a:pos x="330" y="54"/>
                </a:cxn>
                <a:cxn ang="0">
                  <a:pos x="285" y="31"/>
                </a:cxn>
                <a:cxn ang="0">
                  <a:pos x="246" y="13"/>
                </a:cxn>
                <a:cxn ang="0">
                  <a:pos x="221" y="5"/>
                </a:cxn>
                <a:cxn ang="0">
                  <a:pos x="194" y="1"/>
                </a:cxn>
                <a:cxn ang="0">
                  <a:pos x="163" y="0"/>
                </a:cxn>
                <a:cxn ang="0">
                  <a:pos x="126" y="0"/>
                </a:cxn>
                <a:cxn ang="0">
                  <a:pos x="89" y="1"/>
                </a:cxn>
                <a:cxn ang="0">
                  <a:pos x="54" y="3"/>
                </a:cxn>
                <a:cxn ang="0">
                  <a:pos x="25" y="11"/>
                </a:cxn>
                <a:cxn ang="0">
                  <a:pos x="6" y="23"/>
                </a:cxn>
                <a:cxn ang="0">
                  <a:pos x="0" y="40"/>
                </a:cxn>
                <a:cxn ang="0">
                  <a:pos x="64" y="56"/>
                </a:cxn>
                <a:cxn ang="0">
                  <a:pos x="132" y="77"/>
                </a:cxn>
                <a:cxn ang="0">
                  <a:pos x="196" y="100"/>
                </a:cxn>
                <a:cxn ang="0">
                  <a:pos x="258" y="124"/>
                </a:cxn>
                <a:cxn ang="0">
                  <a:pos x="310" y="141"/>
                </a:cxn>
                <a:cxn ang="0">
                  <a:pos x="359" y="153"/>
                </a:cxn>
                <a:cxn ang="0">
                  <a:pos x="393" y="155"/>
                </a:cxn>
                <a:cxn ang="0">
                  <a:pos x="421" y="143"/>
                </a:cxn>
              </a:cxnLst>
              <a:rect l="0" t="0" r="r" b="b"/>
              <a:pathLst>
                <a:path w="440" h="155">
                  <a:moveTo>
                    <a:pt x="421" y="143"/>
                  </a:moveTo>
                  <a:lnTo>
                    <a:pt x="440" y="139"/>
                  </a:lnTo>
                  <a:lnTo>
                    <a:pt x="434" y="126"/>
                  </a:lnTo>
                  <a:lnTo>
                    <a:pt x="409" y="104"/>
                  </a:lnTo>
                  <a:lnTo>
                    <a:pt x="374" y="81"/>
                  </a:lnTo>
                  <a:lnTo>
                    <a:pt x="330" y="54"/>
                  </a:lnTo>
                  <a:lnTo>
                    <a:pt x="285" y="31"/>
                  </a:lnTo>
                  <a:lnTo>
                    <a:pt x="246" y="13"/>
                  </a:lnTo>
                  <a:lnTo>
                    <a:pt x="221" y="5"/>
                  </a:lnTo>
                  <a:lnTo>
                    <a:pt x="194" y="1"/>
                  </a:lnTo>
                  <a:lnTo>
                    <a:pt x="163" y="0"/>
                  </a:lnTo>
                  <a:lnTo>
                    <a:pt x="126" y="0"/>
                  </a:lnTo>
                  <a:lnTo>
                    <a:pt x="89" y="1"/>
                  </a:lnTo>
                  <a:lnTo>
                    <a:pt x="54" y="3"/>
                  </a:lnTo>
                  <a:lnTo>
                    <a:pt x="25" y="11"/>
                  </a:lnTo>
                  <a:lnTo>
                    <a:pt x="6" y="23"/>
                  </a:lnTo>
                  <a:lnTo>
                    <a:pt x="0" y="40"/>
                  </a:lnTo>
                  <a:lnTo>
                    <a:pt x="64" y="56"/>
                  </a:lnTo>
                  <a:lnTo>
                    <a:pt x="132" y="77"/>
                  </a:lnTo>
                  <a:lnTo>
                    <a:pt x="196" y="100"/>
                  </a:lnTo>
                  <a:lnTo>
                    <a:pt x="258" y="124"/>
                  </a:lnTo>
                  <a:lnTo>
                    <a:pt x="310" y="141"/>
                  </a:lnTo>
                  <a:lnTo>
                    <a:pt x="359" y="153"/>
                  </a:lnTo>
                  <a:lnTo>
                    <a:pt x="393" y="155"/>
                  </a:lnTo>
                  <a:lnTo>
                    <a:pt x="421" y="143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53"/>
            <p:cNvSpPr>
              <a:spLocks/>
            </p:cNvSpPr>
            <p:nvPr/>
          </p:nvSpPr>
          <p:spPr bwMode="auto">
            <a:xfrm>
              <a:off x="3472" y="3214"/>
              <a:ext cx="168" cy="41"/>
            </a:xfrm>
            <a:custGeom>
              <a:avLst/>
              <a:gdLst/>
              <a:ahLst/>
              <a:cxnLst>
                <a:cxn ang="0">
                  <a:pos x="292" y="69"/>
                </a:cxn>
                <a:cxn ang="0">
                  <a:pos x="331" y="69"/>
                </a:cxn>
                <a:cxn ang="0">
                  <a:pos x="337" y="58"/>
                </a:cxn>
                <a:cxn ang="0">
                  <a:pos x="319" y="40"/>
                </a:cxn>
                <a:cxn ang="0">
                  <a:pos x="285" y="23"/>
                </a:cxn>
                <a:cxn ang="0">
                  <a:pos x="236" y="6"/>
                </a:cxn>
                <a:cxn ang="0">
                  <a:pos x="188" y="0"/>
                </a:cxn>
                <a:cxn ang="0">
                  <a:pos x="143" y="7"/>
                </a:cxn>
                <a:cxn ang="0">
                  <a:pos x="114" y="35"/>
                </a:cxn>
                <a:cxn ang="0">
                  <a:pos x="95" y="33"/>
                </a:cxn>
                <a:cxn ang="0">
                  <a:pos x="75" y="33"/>
                </a:cxn>
                <a:cxn ang="0">
                  <a:pos x="58" y="33"/>
                </a:cxn>
                <a:cxn ang="0">
                  <a:pos x="42" y="35"/>
                </a:cxn>
                <a:cxn ang="0">
                  <a:pos x="27" y="35"/>
                </a:cxn>
                <a:cxn ang="0">
                  <a:pos x="15" y="40"/>
                </a:cxn>
                <a:cxn ang="0">
                  <a:pos x="5" y="46"/>
                </a:cxn>
                <a:cxn ang="0">
                  <a:pos x="0" y="56"/>
                </a:cxn>
                <a:cxn ang="0">
                  <a:pos x="3" y="64"/>
                </a:cxn>
                <a:cxn ang="0">
                  <a:pos x="27" y="71"/>
                </a:cxn>
                <a:cxn ang="0">
                  <a:pos x="64" y="75"/>
                </a:cxn>
                <a:cxn ang="0">
                  <a:pos x="112" y="81"/>
                </a:cxn>
                <a:cxn ang="0">
                  <a:pos x="162" y="81"/>
                </a:cxn>
                <a:cxn ang="0">
                  <a:pos x="213" y="81"/>
                </a:cxn>
                <a:cxn ang="0">
                  <a:pos x="255" y="75"/>
                </a:cxn>
                <a:cxn ang="0">
                  <a:pos x="292" y="69"/>
                </a:cxn>
              </a:cxnLst>
              <a:rect l="0" t="0" r="r" b="b"/>
              <a:pathLst>
                <a:path w="337" h="81">
                  <a:moveTo>
                    <a:pt x="292" y="69"/>
                  </a:moveTo>
                  <a:lnTo>
                    <a:pt x="331" y="69"/>
                  </a:lnTo>
                  <a:lnTo>
                    <a:pt x="337" y="58"/>
                  </a:lnTo>
                  <a:lnTo>
                    <a:pt x="319" y="40"/>
                  </a:lnTo>
                  <a:lnTo>
                    <a:pt x="285" y="23"/>
                  </a:lnTo>
                  <a:lnTo>
                    <a:pt x="236" y="6"/>
                  </a:lnTo>
                  <a:lnTo>
                    <a:pt x="188" y="0"/>
                  </a:lnTo>
                  <a:lnTo>
                    <a:pt x="143" y="7"/>
                  </a:lnTo>
                  <a:lnTo>
                    <a:pt x="114" y="35"/>
                  </a:lnTo>
                  <a:lnTo>
                    <a:pt x="95" y="33"/>
                  </a:lnTo>
                  <a:lnTo>
                    <a:pt x="75" y="33"/>
                  </a:lnTo>
                  <a:lnTo>
                    <a:pt x="58" y="33"/>
                  </a:lnTo>
                  <a:lnTo>
                    <a:pt x="42" y="35"/>
                  </a:lnTo>
                  <a:lnTo>
                    <a:pt x="27" y="35"/>
                  </a:lnTo>
                  <a:lnTo>
                    <a:pt x="15" y="40"/>
                  </a:lnTo>
                  <a:lnTo>
                    <a:pt x="5" y="46"/>
                  </a:lnTo>
                  <a:lnTo>
                    <a:pt x="0" y="56"/>
                  </a:lnTo>
                  <a:lnTo>
                    <a:pt x="3" y="64"/>
                  </a:lnTo>
                  <a:lnTo>
                    <a:pt x="27" y="71"/>
                  </a:lnTo>
                  <a:lnTo>
                    <a:pt x="64" y="75"/>
                  </a:lnTo>
                  <a:lnTo>
                    <a:pt x="112" y="81"/>
                  </a:lnTo>
                  <a:lnTo>
                    <a:pt x="162" y="81"/>
                  </a:lnTo>
                  <a:lnTo>
                    <a:pt x="213" y="81"/>
                  </a:lnTo>
                  <a:lnTo>
                    <a:pt x="255" y="75"/>
                  </a:lnTo>
                  <a:lnTo>
                    <a:pt x="292" y="69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4"/>
            <p:cNvSpPr>
              <a:spLocks/>
            </p:cNvSpPr>
            <p:nvPr/>
          </p:nvSpPr>
          <p:spPr bwMode="auto">
            <a:xfrm>
              <a:off x="3605" y="3145"/>
              <a:ext cx="135" cy="58"/>
            </a:xfrm>
            <a:custGeom>
              <a:avLst/>
              <a:gdLst/>
              <a:ahLst/>
              <a:cxnLst>
                <a:cxn ang="0">
                  <a:pos x="258" y="116"/>
                </a:cxn>
                <a:cxn ang="0">
                  <a:pos x="272" y="112"/>
                </a:cxn>
                <a:cxn ang="0">
                  <a:pos x="266" y="103"/>
                </a:cxn>
                <a:cxn ang="0">
                  <a:pos x="246" y="87"/>
                </a:cxn>
                <a:cxn ang="0">
                  <a:pos x="217" y="70"/>
                </a:cxn>
                <a:cxn ang="0">
                  <a:pos x="182" y="48"/>
                </a:cxn>
                <a:cxn ang="0">
                  <a:pos x="148" y="33"/>
                </a:cxn>
                <a:cxn ang="0">
                  <a:pos x="117" y="19"/>
                </a:cxn>
                <a:cxn ang="0">
                  <a:pos x="99" y="16"/>
                </a:cxn>
                <a:cxn ang="0">
                  <a:pos x="82" y="12"/>
                </a:cxn>
                <a:cxn ang="0">
                  <a:pos x="66" y="8"/>
                </a:cxn>
                <a:cxn ang="0">
                  <a:pos x="49" y="2"/>
                </a:cxn>
                <a:cxn ang="0">
                  <a:pos x="35" y="2"/>
                </a:cxn>
                <a:cxn ang="0">
                  <a:pos x="20" y="0"/>
                </a:cxn>
                <a:cxn ang="0">
                  <a:pos x="10" y="4"/>
                </a:cxn>
                <a:cxn ang="0">
                  <a:pos x="2" y="8"/>
                </a:cxn>
                <a:cxn ang="0">
                  <a:pos x="0" y="17"/>
                </a:cxn>
                <a:cxn ang="0">
                  <a:pos x="8" y="21"/>
                </a:cxn>
                <a:cxn ang="0">
                  <a:pos x="27" y="25"/>
                </a:cxn>
                <a:cxn ang="0">
                  <a:pos x="54" y="31"/>
                </a:cxn>
                <a:cxn ang="0">
                  <a:pos x="87" y="41"/>
                </a:cxn>
                <a:cxn ang="0">
                  <a:pos x="124" y="50"/>
                </a:cxn>
                <a:cxn ang="0">
                  <a:pos x="167" y="68"/>
                </a:cxn>
                <a:cxn ang="0">
                  <a:pos x="212" y="87"/>
                </a:cxn>
                <a:cxn ang="0">
                  <a:pos x="258" y="116"/>
                </a:cxn>
              </a:cxnLst>
              <a:rect l="0" t="0" r="r" b="b"/>
              <a:pathLst>
                <a:path w="272" h="116">
                  <a:moveTo>
                    <a:pt x="258" y="116"/>
                  </a:moveTo>
                  <a:lnTo>
                    <a:pt x="272" y="112"/>
                  </a:lnTo>
                  <a:lnTo>
                    <a:pt x="266" y="103"/>
                  </a:lnTo>
                  <a:lnTo>
                    <a:pt x="246" y="87"/>
                  </a:lnTo>
                  <a:lnTo>
                    <a:pt x="217" y="70"/>
                  </a:lnTo>
                  <a:lnTo>
                    <a:pt x="182" y="48"/>
                  </a:lnTo>
                  <a:lnTo>
                    <a:pt x="148" y="33"/>
                  </a:lnTo>
                  <a:lnTo>
                    <a:pt x="117" y="19"/>
                  </a:lnTo>
                  <a:lnTo>
                    <a:pt x="99" y="16"/>
                  </a:lnTo>
                  <a:lnTo>
                    <a:pt x="82" y="12"/>
                  </a:lnTo>
                  <a:lnTo>
                    <a:pt x="66" y="8"/>
                  </a:lnTo>
                  <a:lnTo>
                    <a:pt x="49" y="2"/>
                  </a:lnTo>
                  <a:lnTo>
                    <a:pt x="35" y="2"/>
                  </a:lnTo>
                  <a:lnTo>
                    <a:pt x="20" y="0"/>
                  </a:lnTo>
                  <a:lnTo>
                    <a:pt x="10" y="4"/>
                  </a:lnTo>
                  <a:lnTo>
                    <a:pt x="2" y="8"/>
                  </a:lnTo>
                  <a:lnTo>
                    <a:pt x="0" y="17"/>
                  </a:lnTo>
                  <a:lnTo>
                    <a:pt x="8" y="21"/>
                  </a:lnTo>
                  <a:lnTo>
                    <a:pt x="27" y="25"/>
                  </a:lnTo>
                  <a:lnTo>
                    <a:pt x="54" y="31"/>
                  </a:lnTo>
                  <a:lnTo>
                    <a:pt x="87" y="41"/>
                  </a:lnTo>
                  <a:lnTo>
                    <a:pt x="124" y="50"/>
                  </a:lnTo>
                  <a:lnTo>
                    <a:pt x="167" y="68"/>
                  </a:lnTo>
                  <a:lnTo>
                    <a:pt x="212" y="87"/>
                  </a:lnTo>
                  <a:lnTo>
                    <a:pt x="258" y="116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55"/>
            <p:cNvSpPr>
              <a:spLocks/>
            </p:cNvSpPr>
            <p:nvPr/>
          </p:nvSpPr>
          <p:spPr bwMode="auto">
            <a:xfrm>
              <a:off x="3437" y="3159"/>
              <a:ext cx="85" cy="53"/>
            </a:xfrm>
            <a:custGeom>
              <a:avLst/>
              <a:gdLst/>
              <a:ahLst/>
              <a:cxnLst>
                <a:cxn ang="0">
                  <a:pos x="13" y="4"/>
                </a:cxn>
                <a:cxn ang="0">
                  <a:pos x="31" y="0"/>
                </a:cxn>
                <a:cxn ang="0">
                  <a:pos x="56" y="0"/>
                </a:cxn>
                <a:cxn ang="0">
                  <a:pos x="83" y="0"/>
                </a:cxn>
                <a:cxn ang="0">
                  <a:pos x="112" y="4"/>
                </a:cxn>
                <a:cxn ang="0">
                  <a:pos x="136" y="10"/>
                </a:cxn>
                <a:cxn ang="0">
                  <a:pos x="155" y="20"/>
                </a:cxn>
                <a:cxn ang="0">
                  <a:pos x="167" y="33"/>
                </a:cxn>
                <a:cxn ang="0">
                  <a:pos x="170" y="53"/>
                </a:cxn>
                <a:cxn ang="0">
                  <a:pos x="149" y="60"/>
                </a:cxn>
                <a:cxn ang="0">
                  <a:pos x="128" y="70"/>
                </a:cxn>
                <a:cxn ang="0">
                  <a:pos x="104" y="76"/>
                </a:cxn>
                <a:cxn ang="0">
                  <a:pos x="83" y="82"/>
                </a:cxn>
                <a:cxn ang="0">
                  <a:pos x="60" y="85"/>
                </a:cxn>
                <a:cxn ang="0">
                  <a:pos x="41" y="91"/>
                </a:cxn>
                <a:cxn ang="0">
                  <a:pos x="25" y="97"/>
                </a:cxn>
                <a:cxn ang="0">
                  <a:pos x="15" y="107"/>
                </a:cxn>
                <a:cxn ang="0">
                  <a:pos x="4" y="107"/>
                </a:cxn>
                <a:cxn ang="0">
                  <a:pos x="0" y="101"/>
                </a:cxn>
                <a:cxn ang="0">
                  <a:pos x="0" y="87"/>
                </a:cxn>
                <a:cxn ang="0">
                  <a:pos x="6" y="72"/>
                </a:cxn>
                <a:cxn ang="0">
                  <a:pos x="9" y="53"/>
                </a:cxn>
                <a:cxn ang="0">
                  <a:pos x="13" y="35"/>
                </a:cxn>
                <a:cxn ang="0">
                  <a:pos x="13" y="16"/>
                </a:cxn>
                <a:cxn ang="0">
                  <a:pos x="13" y="4"/>
                </a:cxn>
              </a:cxnLst>
              <a:rect l="0" t="0" r="r" b="b"/>
              <a:pathLst>
                <a:path w="170" h="107">
                  <a:moveTo>
                    <a:pt x="13" y="4"/>
                  </a:moveTo>
                  <a:lnTo>
                    <a:pt x="31" y="0"/>
                  </a:lnTo>
                  <a:lnTo>
                    <a:pt x="56" y="0"/>
                  </a:lnTo>
                  <a:lnTo>
                    <a:pt x="83" y="0"/>
                  </a:lnTo>
                  <a:lnTo>
                    <a:pt x="112" y="4"/>
                  </a:lnTo>
                  <a:lnTo>
                    <a:pt x="136" y="10"/>
                  </a:lnTo>
                  <a:lnTo>
                    <a:pt x="155" y="20"/>
                  </a:lnTo>
                  <a:lnTo>
                    <a:pt x="167" y="33"/>
                  </a:lnTo>
                  <a:lnTo>
                    <a:pt x="170" y="53"/>
                  </a:lnTo>
                  <a:lnTo>
                    <a:pt x="149" y="60"/>
                  </a:lnTo>
                  <a:lnTo>
                    <a:pt x="128" y="70"/>
                  </a:lnTo>
                  <a:lnTo>
                    <a:pt x="104" y="76"/>
                  </a:lnTo>
                  <a:lnTo>
                    <a:pt x="83" y="82"/>
                  </a:lnTo>
                  <a:lnTo>
                    <a:pt x="60" y="85"/>
                  </a:lnTo>
                  <a:lnTo>
                    <a:pt x="41" y="91"/>
                  </a:lnTo>
                  <a:lnTo>
                    <a:pt x="25" y="97"/>
                  </a:lnTo>
                  <a:lnTo>
                    <a:pt x="15" y="107"/>
                  </a:lnTo>
                  <a:lnTo>
                    <a:pt x="4" y="107"/>
                  </a:lnTo>
                  <a:lnTo>
                    <a:pt x="0" y="101"/>
                  </a:lnTo>
                  <a:lnTo>
                    <a:pt x="0" y="87"/>
                  </a:lnTo>
                  <a:lnTo>
                    <a:pt x="6" y="72"/>
                  </a:lnTo>
                  <a:lnTo>
                    <a:pt x="9" y="53"/>
                  </a:lnTo>
                  <a:lnTo>
                    <a:pt x="13" y="35"/>
                  </a:lnTo>
                  <a:lnTo>
                    <a:pt x="13" y="16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6"/>
            <p:cNvSpPr>
              <a:spLocks/>
            </p:cNvSpPr>
            <p:nvPr/>
          </p:nvSpPr>
          <p:spPr bwMode="auto">
            <a:xfrm>
              <a:off x="3110" y="1354"/>
              <a:ext cx="297" cy="153"/>
            </a:xfrm>
            <a:custGeom>
              <a:avLst/>
              <a:gdLst/>
              <a:ahLst/>
              <a:cxnLst>
                <a:cxn ang="0">
                  <a:pos x="43" y="285"/>
                </a:cxn>
                <a:cxn ang="0">
                  <a:pos x="84" y="292"/>
                </a:cxn>
                <a:cxn ang="0">
                  <a:pos x="126" y="298"/>
                </a:cxn>
                <a:cxn ang="0">
                  <a:pos x="163" y="298"/>
                </a:cxn>
                <a:cxn ang="0">
                  <a:pos x="204" y="298"/>
                </a:cxn>
                <a:cxn ang="0">
                  <a:pos x="241" y="294"/>
                </a:cxn>
                <a:cxn ang="0">
                  <a:pos x="283" y="294"/>
                </a:cxn>
                <a:cxn ang="0">
                  <a:pos x="330" y="296"/>
                </a:cxn>
                <a:cxn ang="0">
                  <a:pos x="382" y="304"/>
                </a:cxn>
                <a:cxn ang="0">
                  <a:pos x="429" y="304"/>
                </a:cxn>
                <a:cxn ang="0">
                  <a:pos x="475" y="298"/>
                </a:cxn>
                <a:cxn ang="0">
                  <a:pos x="514" y="285"/>
                </a:cxn>
                <a:cxn ang="0">
                  <a:pos x="547" y="267"/>
                </a:cxn>
                <a:cxn ang="0">
                  <a:pos x="570" y="242"/>
                </a:cxn>
                <a:cxn ang="0">
                  <a:pos x="588" y="211"/>
                </a:cxn>
                <a:cxn ang="0">
                  <a:pos x="594" y="176"/>
                </a:cxn>
                <a:cxn ang="0">
                  <a:pos x="590" y="135"/>
                </a:cxn>
                <a:cxn ang="0">
                  <a:pos x="572" y="120"/>
                </a:cxn>
                <a:cxn ang="0">
                  <a:pos x="551" y="99"/>
                </a:cxn>
                <a:cxn ang="0">
                  <a:pos x="526" y="73"/>
                </a:cxn>
                <a:cxn ang="0">
                  <a:pos x="501" y="50"/>
                </a:cxn>
                <a:cxn ang="0">
                  <a:pos x="472" y="27"/>
                </a:cxn>
                <a:cxn ang="0">
                  <a:pos x="444" y="11"/>
                </a:cxn>
                <a:cxn ang="0">
                  <a:pos x="415" y="2"/>
                </a:cxn>
                <a:cxn ang="0">
                  <a:pos x="392" y="6"/>
                </a:cxn>
                <a:cxn ang="0">
                  <a:pos x="334" y="6"/>
                </a:cxn>
                <a:cxn ang="0">
                  <a:pos x="280" y="4"/>
                </a:cxn>
                <a:cxn ang="0">
                  <a:pos x="227" y="0"/>
                </a:cxn>
                <a:cxn ang="0">
                  <a:pos x="181" y="0"/>
                </a:cxn>
                <a:cxn ang="0">
                  <a:pos x="134" y="2"/>
                </a:cxn>
                <a:cxn ang="0">
                  <a:pos x="88" y="13"/>
                </a:cxn>
                <a:cxn ang="0">
                  <a:pos x="43" y="33"/>
                </a:cxn>
                <a:cxn ang="0">
                  <a:pos x="0" y="64"/>
                </a:cxn>
                <a:cxn ang="0">
                  <a:pos x="4" y="106"/>
                </a:cxn>
                <a:cxn ang="0">
                  <a:pos x="6" y="145"/>
                </a:cxn>
                <a:cxn ang="0">
                  <a:pos x="6" y="174"/>
                </a:cxn>
                <a:cxn ang="0">
                  <a:pos x="6" y="203"/>
                </a:cxn>
                <a:cxn ang="0">
                  <a:pos x="6" y="225"/>
                </a:cxn>
                <a:cxn ang="0">
                  <a:pos x="12" y="246"/>
                </a:cxn>
                <a:cxn ang="0">
                  <a:pos x="22" y="265"/>
                </a:cxn>
                <a:cxn ang="0">
                  <a:pos x="43" y="285"/>
                </a:cxn>
              </a:cxnLst>
              <a:rect l="0" t="0" r="r" b="b"/>
              <a:pathLst>
                <a:path w="594" h="304">
                  <a:moveTo>
                    <a:pt x="43" y="285"/>
                  </a:moveTo>
                  <a:lnTo>
                    <a:pt x="84" y="292"/>
                  </a:lnTo>
                  <a:lnTo>
                    <a:pt x="126" y="298"/>
                  </a:lnTo>
                  <a:lnTo>
                    <a:pt x="163" y="298"/>
                  </a:lnTo>
                  <a:lnTo>
                    <a:pt x="204" y="298"/>
                  </a:lnTo>
                  <a:lnTo>
                    <a:pt x="241" y="294"/>
                  </a:lnTo>
                  <a:lnTo>
                    <a:pt x="283" y="294"/>
                  </a:lnTo>
                  <a:lnTo>
                    <a:pt x="330" y="296"/>
                  </a:lnTo>
                  <a:lnTo>
                    <a:pt x="382" y="304"/>
                  </a:lnTo>
                  <a:lnTo>
                    <a:pt x="429" y="304"/>
                  </a:lnTo>
                  <a:lnTo>
                    <a:pt x="475" y="298"/>
                  </a:lnTo>
                  <a:lnTo>
                    <a:pt x="514" y="285"/>
                  </a:lnTo>
                  <a:lnTo>
                    <a:pt x="547" y="267"/>
                  </a:lnTo>
                  <a:lnTo>
                    <a:pt x="570" y="242"/>
                  </a:lnTo>
                  <a:lnTo>
                    <a:pt x="588" y="211"/>
                  </a:lnTo>
                  <a:lnTo>
                    <a:pt x="594" y="176"/>
                  </a:lnTo>
                  <a:lnTo>
                    <a:pt x="590" y="135"/>
                  </a:lnTo>
                  <a:lnTo>
                    <a:pt x="572" y="120"/>
                  </a:lnTo>
                  <a:lnTo>
                    <a:pt x="551" y="99"/>
                  </a:lnTo>
                  <a:lnTo>
                    <a:pt x="526" y="73"/>
                  </a:lnTo>
                  <a:lnTo>
                    <a:pt x="501" y="50"/>
                  </a:lnTo>
                  <a:lnTo>
                    <a:pt x="472" y="27"/>
                  </a:lnTo>
                  <a:lnTo>
                    <a:pt x="444" y="11"/>
                  </a:lnTo>
                  <a:lnTo>
                    <a:pt x="415" y="2"/>
                  </a:lnTo>
                  <a:lnTo>
                    <a:pt x="392" y="6"/>
                  </a:lnTo>
                  <a:lnTo>
                    <a:pt x="334" y="6"/>
                  </a:lnTo>
                  <a:lnTo>
                    <a:pt x="280" y="4"/>
                  </a:lnTo>
                  <a:lnTo>
                    <a:pt x="227" y="0"/>
                  </a:lnTo>
                  <a:lnTo>
                    <a:pt x="181" y="0"/>
                  </a:lnTo>
                  <a:lnTo>
                    <a:pt x="134" y="2"/>
                  </a:lnTo>
                  <a:lnTo>
                    <a:pt x="88" y="13"/>
                  </a:lnTo>
                  <a:lnTo>
                    <a:pt x="43" y="33"/>
                  </a:lnTo>
                  <a:lnTo>
                    <a:pt x="0" y="64"/>
                  </a:lnTo>
                  <a:lnTo>
                    <a:pt x="4" y="106"/>
                  </a:lnTo>
                  <a:lnTo>
                    <a:pt x="6" y="145"/>
                  </a:lnTo>
                  <a:lnTo>
                    <a:pt x="6" y="174"/>
                  </a:lnTo>
                  <a:lnTo>
                    <a:pt x="6" y="203"/>
                  </a:lnTo>
                  <a:lnTo>
                    <a:pt x="6" y="225"/>
                  </a:lnTo>
                  <a:lnTo>
                    <a:pt x="12" y="246"/>
                  </a:lnTo>
                  <a:lnTo>
                    <a:pt x="22" y="265"/>
                  </a:lnTo>
                  <a:lnTo>
                    <a:pt x="43" y="285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57"/>
            <p:cNvSpPr>
              <a:spLocks/>
            </p:cNvSpPr>
            <p:nvPr/>
          </p:nvSpPr>
          <p:spPr bwMode="auto">
            <a:xfrm>
              <a:off x="3130" y="1435"/>
              <a:ext cx="205" cy="67"/>
            </a:xfrm>
            <a:custGeom>
              <a:avLst/>
              <a:gdLst/>
              <a:ahLst/>
              <a:cxnLst>
                <a:cxn ang="0">
                  <a:pos x="374" y="133"/>
                </a:cxn>
                <a:cxn ang="0">
                  <a:pos x="402" y="124"/>
                </a:cxn>
                <a:cxn ang="0">
                  <a:pos x="411" y="108"/>
                </a:cxn>
                <a:cxn ang="0">
                  <a:pos x="400" y="85"/>
                </a:cxn>
                <a:cxn ang="0">
                  <a:pos x="378" y="62"/>
                </a:cxn>
                <a:cxn ang="0">
                  <a:pos x="339" y="36"/>
                </a:cxn>
                <a:cxn ang="0">
                  <a:pos x="293" y="17"/>
                </a:cxn>
                <a:cxn ang="0">
                  <a:pos x="237" y="2"/>
                </a:cxn>
                <a:cxn ang="0">
                  <a:pos x="175" y="0"/>
                </a:cxn>
                <a:cxn ang="0">
                  <a:pos x="144" y="15"/>
                </a:cxn>
                <a:cxn ang="0">
                  <a:pos x="111" y="25"/>
                </a:cxn>
                <a:cxn ang="0">
                  <a:pos x="76" y="31"/>
                </a:cxn>
                <a:cxn ang="0">
                  <a:pos x="47" y="36"/>
                </a:cxn>
                <a:cxn ang="0">
                  <a:pos x="20" y="40"/>
                </a:cxn>
                <a:cxn ang="0">
                  <a:pos x="4" y="48"/>
                </a:cxn>
                <a:cxn ang="0">
                  <a:pos x="0" y="62"/>
                </a:cxn>
                <a:cxn ang="0">
                  <a:pos x="10" y="85"/>
                </a:cxn>
                <a:cxn ang="0">
                  <a:pos x="14" y="99"/>
                </a:cxn>
                <a:cxn ang="0">
                  <a:pos x="41" y="112"/>
                </a:cxn>
                <a:cxn ang="0">
                  <a:pos x="86" y="122"/>
                </a:cxn>
                <a:cxn ang="0">
                  <a:pos x="144" y="130"/>
                </a:cxn>
                <a:cxn ang="0">
                  <a:pos x="206" y="131"/>
                </a:cxn>
                <a:cxn ang="0">
                  <a:pos x="270" y="133"/>
                </a:cxn>
                <a:cxn ang="0">
                  <a:pos x="326" y="133"/>
                </a:cxn>
                <a:cxn ang="0">
                  <a:pos x="374" y="133"/>
                </a:cxn>
              </a:cxnLst>
              <a:rect l="0" t="0" r="r" b="b"/>
              <a:pathLst>
                <a:path w="411" h="133">
                  <a:moveTo>
                    <a:pt x="374" y="133"/>
                  </a:moveTo>
                  <a:lnTo>
                    <a:pt x="402" y="124"/>
                  </a:lnTo>
                  <a:lnTo>
                    <a:pt x="411" y="108"/>
                  </a:lnTo>
                  <a:lnTo>
                    <a:pt x="400" y="85"/>
                  </a:lnTo>
                  <a:lnTo>
                    <a:pt x="378" y="62"/>
                  </a:lnTo>
                  <a:lnTo>
                    <a:pt x="339" y="36"/>
                  </a:lnTo>
                  <a:lnTo>
                    <a:pt x="293" y="17"/>
                  </a:lnTo>
                  <a:lnTo>
                    <a:pt x="237" y="2"/>
                  </a:lnTo>
                  <a:lnTo>
                    <a:pt x="175" y="0"/>
                  </a:lnTo>
                  <a:lnTo>
                    <a:pt x="144" y="15"/>
                  </a:lnTo>
                  <a:lnTo>
                    <a:pt x="111" y="25"/>
                  </a:lnTo>
                  <a:lnTo>
                    <a:pt x="76" y="31"/>
                  </a:lnTo>
                  <a:lnTo>
                    <a:pt x="47" y="36"/>
                  </a:lnTo>
                  <a:lnTo>
                    <a:pt x="20" y="40"/>
                  </a:lnTo>
                  <a:lnTo>
                    <a:pt x="4" y="48"/>
                  </a:lnTo>
                  <a:lnTo>
                    <a:pt x="0" y="62"/>
                  </a:lnTo>
                  <a:lnTo>
                    <a:pt x="10" y="85"/>
                  </a:lnTo>
                  <a:lnTo>
                    <a:pt x="14" y="99"/>
                  </a:lnTo>
                  <a:lnTo>
                    <a:pt x="41" y="112"/>
                  </a:lnTo>
                  <a:lnTo>
                    <a:pt x="86" y="122"/>
                  </a:lnTo>
                  <a:lnTo>
                    <a:pt x="144" y="130"/>
                  </a:lnTo>
                  <a:lnTo>
                    <a:pt x="206" y="131"/>
                  </a:lnTo>
                  <a:lnTo>
                    <a:pt x="270" y="133"/>
                  </a:lnTo>
                  <a:lnTo>
                    <a:pt x="326" y="133"/>
                  </a:lnTo>
                  <a:lnTo>
                    <a:pt x="374" y="13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58"/>
            <p:cNvSpPr>
              <a:spLocks/>
            </p:cNvSpPr>
            <p:nvPr/>
          </p:nvSpPr>
          <p:spPr bwMode="auto">
            <a:xfrm>
              <a:off x="3211" y="1360"/>
              <a:ext cx="187" cy="92"/>
            </a:xfrm>
            <a:custGeom>
              <a:avLst/>
              <a:gdLst/>
              <a:ahLst/>
              <a:cxnLst>
                <a:cxn ang="0">
                  <a:pos x="359" y="171"/>
                </a:cxn>
                <a:cxn ang="0">
                  <a:pos x="374" y="167"/>
                </a:cxn>
                <a:cxn ang="0">
                  <a:pos x="370" y="152"/>
                </a:cxn>
                <a:cxn ang="0">
                  <a:pos x="349" y="126"/>
                </a:cxn>
                <a:cxn ang="0">
                  <a:pos x="318" y="97"/>
                </a:cxn>
                <a:cxn ang="0">
                  <a:pos x="279" y="64"/>
                </a:cxn>
                <a:cxn ang="0">
                  <a:pos x="240" y="39"/>
                </a:cxn>
                <a:cxn ang="0">
                  <a:pos x="208" y="18"/>
                </a:cxn>
                <a:cxn ang="0">
                  <a:pos x="188" y="8"/>
                </a:cxn>
                <a:cxn ang="0">
                  <a:pos x="167" y="2"/>
                </a:cxn>
                <a:cxn ang="0">
                  <a:pos x="140" y="2"/>
                </a:cxn>
                <a:cxn ang="0">
                  <a:pos x="109" y="0"/>
                </a:cxn>
                <a:cxn ang="0">
                  <a:pos x="80" y="4"/>
                </a:cxn>
                <a:cxn ang="0">
                  <a:pos x="49" y="8"/>
                </a:cxn>
                <a:cxn ang="0">
                  <a:pos x="23" y="18"/>
                </a:cxn>
                <a:cxn ang="0">
                  <a:pos x="6" y="31"/>
                </a:cxn>
                <a:cxn ang="0">
                  <a:pos x="0" y="51"/>
                </a:cxn>
                <a:cxn ang="0">
                  <a:pos x="56" y="68"/>
                </a:cxn>
                <a:cxn ang="0">
                  <a:pos x="113" y="93"/>
                </a:cxn>
                <a:cxn ang="0">
                  <a:pos x="167" y="121"/>
                </a:cxn>
                <a:cxn ang="0">
                  <a:pos x="219" y="148"/>
                </a:cxn>
                <a:cxn ang="0">
                  <a:pos x="264" y="167"/>
                </a:cxn>
                <a:cxn ang="0">
                  <a:pos x="304" y="183"/>
                </a:cxn>
                <a:cxn ang="0">
                  <a:pos x="335" y="185"/>
                </a:cxn>
                <a:cxn ang="0">
                  <a:pos x="359" y="171"/>
                </a:cxn>
              </a:cxnLst>
              <a:rect l="0" t="0" r="r" b="b"/>
              <a:pathLst>
                <a:path w="374" h="185">
                  <a:moveTo>
                    <a:pt x="359" y="171"/>
                  </a:moveTo>
                  <a:lnTo>
                    <a:pt x="374" y="167"/>
                  </a:lnTo>
                  <a:lnTo>
                    <a:pt x="370" y="152"/>
                  </a:lnTo>
                  <a:lnTo>
                    <a:pt x="349" y="126"/>
                  </a:lnTo>
                  <a:lnTo>
                    <a:pt x="318" y="97"/>
                  </a:lnTo>
                  <a:lnTo>
                    <a:pt x="279" y="64"/>
                  </a:lnTo>
                  <a:lnTo>
                    <a:pt x="240" y="39"/>
                  </a:lnTo>
                  <a:lnTo>
                    <a:pt x="208" y="18"/>
                  </a:lnTo>
                  <a:lnTo>
                    <a:pt x="188" y="8"/>
                  </a:lnTo>
                  <a:lnTo>
                    <a:pt x="167" y="2"/>
                  </a:lnTo>
                  <a:lnTo>
                    <a:pt x="140" y="2"/>
                  </a:lnTo>
                  <a:lnTo>
                    <a:pt x="109" y="0"/>
                  </a:lnTo>
                  <a:lnTo>
                    <a:pt x="80" y="4"/>
                  </a:lnTo>
                  <a:lnTo>
                    <a:pt x="49" y="8"/>
                  </a:lnTo>
                  <a:lnTo>
                    <a:pt x="23" y="18"/>
                  </a:lnTo>
                  <a:lnTo>
                    <a:pt x="6" y="31"/>
                  </a:lnTo>
                  <a:lnTo>
                    <a:pt x="0" y="51"/>
                  </a:lnTo>
                  <a:lnTo>
                    <a:pt x="56" y="68"/>
                  </a:lnTo>
                  <a:lnTo>
                    <a:pt x="113" y="93"/>
                  </a:lnTo>
                  <a:lnTo>
                    <a:pt x="167" y="121"/>
                  </a:lnTo>
                  <a:lnTo>
                    <a:pt x="219" y="148"/>
                  </a:lnTo>
                  <a:lnTo>
                    <a:pt x="264" y="167"/>
                  </a:lnTo>
                  <a:lnTo>
                    <a:pt x="304" y="183"/>
                  </a:lnTo>
                  <a:lnTo>
                    <a:pt x="335" y="185"/>
                  </a:lnTo>
                  <a:lnTo>
                    <a:pt x="359" y="171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59"/>
            <p:cNvSpPr>
              <a:spLocks/>
            </p:cNvSpPr>
            <p:nvPr/>
          </p:nvSpPr>
          <p:spPr bwMode="auto">
            <a:xfrm>
              <a:off x="3151" y="1450"/>
              <a:ext cx="141" cy="47"/>
            </a:xfrm>
            <a:custGeom>
              <a:avLst/>
              <a:gdLst/>
              <a:ahLst/>
              <a:cxnLst>
                <a:cxn ang="0">
                  <a:pos x="244" y="79"/>
                </a:cxn>
                <a:cxn ang="0">
                  <a:pos x="277" y="79"/>
                </a:cxn>
                <a:cxn ang="0">
                  <a:pos x="283" y="68"/>
                </a:cxn>
                <a:cxn ang="0">
                  <a:pos x="267" y="46"/>
                </a:cxn>
                <a:cxn ang="0">
                  <a:pos x="238" y="25"/>
                </a:cxn>
                <a:cxn ang="0">
                  <a:pos x="198" y="5"/>
                </a:cxn>
                <a:cxn ang="0">
                  <a:pos x="157" y="0"/>
                </a:cxn>
                <a:cxn ang="0">
                  <a:pos x="118" y="7"/>
                </a:cxn>
                <a:cxn ang="0">
                  <a:pos x="93" y="40"/>
                </a:cxn>
                <a:cxn ang="0">
                  <a:pos x="77" y="38"/>
                </a:cxn>
                <a:cxn ang="0">
                  <a:pos x="62" y="38"/>
                </a:cxn>
                <a:cxn ang="0">
                  <a:pos x="48" y="38"/>
                </a:cxn>
                <a:cxn ang="0">
                  <a:pos x="37" y="38"/>
                </a:cxn>
                <a:cxn ang="0">
                  <a:pos x="23" y="38"/>
                </a:cxn>
                <a:cxn ang="0">
                  <a:pos x="13" y="44"/>
                </a:cxn>
                <a:cxn ang="0">
                  <a:pos x="4" y="50"/>
                </a:cxn>
                <a:cxn ang="0">
                  <a:pos x="0" y="62"/>
                </a:cxn>
                <a:cxn ang="0">
                  <a:pos x="2" y="71"/>
                </a:cxn>
                <a:cxn ang="0">
                  <a:pos x="21" y="81"/>
                </a:cxn>
                <a:cxn ang="0">
                  <a:pos x="52" y="87"/>
                </a:cxn>
                <a:cxn ang="0">
                  <a:pos x="93" y="93"/>
                </a:cxn>
                <a:cxn ang="0">
                  <a:pos x="134" y="93"/>
                </a:cxn>
                <a:cxn ang="0">
                  <a:pos x="176" y="93"/>
                </a:cxn>
                <a:cxn ang="0">
                  <a:pos x="213" y="87"/>
                </a:cxn>
                <a:cxn ang="0">
                  <a:pos x="244" y="79"/>
                </a:cxn>
              </a:cxnLst>
              <a:rect l="0" t="0" r="r" b="b"/>
              <a:pathLst>
                <a:path w="283" h="93">
                  <a:moveTo>
                    <a:pt x="244" y="79"/>
                  </a:moveTo>
                  <a:lnTo>
                    <a:pt x="277" y="79"/>
                  </a:lnTo>
                  <a:lnTo>
                    <a:pt x="283" y="68"/>
                  </a:lnTo>
                  <a:lnTo>
                    <a:pt x="267" y="46"/>
                  </a:lnTo>
                  <a:lnTo>
                    <a:pt x="238" y="25"/>
                  </a:lnTo>
                  <a:lnTo>
                    <a:pt x="198" y="5"/>
                  </a:lnTo>
                  <a:lnTo>
                    <a:pt x="157" y="0"/>
                  </a:lnTo>
                  <a:lnTo>
                    <a:pt x="118" y="7"/>
                  </a:lnTo>
                  <a:lnTo>
                    <a:pt x="93" y="40"/>
                  </a:lnTo>
                  <a:lnTo>
                    <a:pt x="77" y="38"/>
                  </a:lnTo>
                  <a:lnTo>
                    <a:pt x="62" y="38"/>
                  </a:lnTo>
                  <a:lnTo>
                    <a:pt x="48" y="38"/>
                  </a:lnTo>
                  <a:lnTo>
                    <a:pt x="37" y="38"/>
                  </a:lnTo>
                  <a:lnTo>
                    <a:pt x="23" y="38"/>
                  </a:lnTo>
                  <a:lnTo>
                    <a:pt x="13" y="44"/>
                  </a:lnTo>
                  <a:lnTo>
                    <a:pt x="4" y="50"/>
                  </a:lnTo>
                  <a:lnTo>
                    <a:pt x="0" y="62"/>
                  </a:lnTo>
                  <a:lnTo>
                    <a:pt x="2" y="71"/>
                  </a:lnTo>
                  <a:lnTo>
                    <a:pt x="21" y="81"/>
                  </a:lnTo>
                  <a:lnTo>
                    <a:pt x="52" y="87"/>
                  </a:lnTo>
                  <a:lnTo>
                    <a:pt x="93" y="93"/>
                  </a:lnTo>
                  <a:lnTo>
                    <a:pt x="134" y="93"/>
                  </a:lnTo>
                  <a:lnTo>
                    <a:pt x="176" y="93"/>
                  </a:lnTo>
                  <a:lnTo>
                    <a:pt x="213" y="87"/>
                  </a:lnTo>
                  <a:lnTo>
                    <a:pt x="244" y="79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60"/>
            <p:cNvSpPr>
              <a:spLocks/>
            </p:cNvSpPr>
            <p:nvPr/>
          </p:nvSpPr>
          <p:spPr bwMode="auto">
            <a:xfrm>
              <a:off x="3262" y="1371"/>
              <a:ext cx="115" cy="66"/>
            </a:xfrm>
            <a:custGeom>
              <a:avLst/>
              <a:gdLst/>
              <a:ahLst/>
              <a:cxnLst>
                <a:cxn ang="0">
                  <a:pos x="219" y="132"/>
                </a:cxn>
                <a:cxn ang="0">
                  <a:pos x="229" y="128"/>
                </a:cxn>
                <a:cxn ang="0">
                  <a:pos x="225" y="116"/>
                </a:cxn>
                <a:cxn ang="0">
                  <a:pos x="207" y="99"/>
                </a:cxn>
                <a:cxn ang="0">
                  <a:pos x="182" y="79"/>
                </a:cxn>
                <a:cxn ang="0">
                  <a:pos x="151" y="56"/>
                </a:cxn>
                <a:cxn ang="0">
                  <a:pos x="124" y="37"/>
                </a:cxn>
                <a:cxn ang="0">
                  <a:pos x="99" y="21"/>
                </a:cxn>
                <a:cxn ang="0">
                  <a:pos x="83" y="15"/>
                </a:cxn>
                <a:cxn ang="0">
                  <a:pos x="70" y="11"/>
                </a:cxn>
                <a:cxn ang="0">
                  <a:pos x="56" y="7"/>
                </a:cxn>
                <a:cxn ang="0">
                  <a:pos x="42" y="2"/>
                </a:cxn>
                <a:cxn ang="0">
                  <a:pos x="31" y="2"/>
                </a:cxn>
                <a:cxn ang="0">
                  <a:pos x="17" y="0"/>
                </a:cxn>
                <a:cxn ang="0">
                  <a:pos x="10" y="4"/>
                </a:cxn>
                <a:cxn ang="0">
                  <a:pos x="2" y="9"/>
                </a:cxn>
                <a:cxn ang="0">
                  <a:pos x="0" y="21"/>
                </a:cxn>
                <a:cxn ang="0">
                  <a:pos x="8" y="23"/>
                </a:cxn>
                <a:cxn ang="0">
                  <a:pos x="23" y="29"/>
                </a:cxn>
                <a:cxn ang="0">
                  <a:pos x="46" y="35"/>
                </a:cxn>
                <a:cxn ang="0">
                  <a:pos x="75" y="46"/>
                </a:cxn>
                <a:cxn ang="0">
                  <a:pos x="106" y="58"/>
                </a:cxn>
                <a:cxn ang="0">
                  <a:pos x="143" y="75"/>
                </a:cxn>
                <a:cxn ang="0">
                  <a:pos x="180" y="99"/>
                </a:cxn>
                <a:cxn ang="0">
                  <a:pos x="219" y="132"/>
                </a:cxn>
              </a:cxnLst>
              <a:rect l="0" t="0" r="r" b="b"/>
              <a:pathLst>
                <a:path w="229" h="132">
                  <a:moveTo>
                    <a:pt x="219" y="132"/>
                  </a:moveTo>
                  <a:lnTo>
                    <a:pt x="229" y="128"/>
                  </a:lnTo>
                  <a:lnTo>
                    <a:pt x="225" y="116"/>
                  </a:lnTo>
                  <a:lnTo>
                    <a:pt x="207" y="99"/>
                  </a:lnTo>
                  <a:lnTo>
                    <a:pt x="182" y="79"/>
                  </a:lnTo>
                  <a:lnTo>
                    <a:pt x="151" y="56"/>
                  </a:lnTo>
                  <a:lnTo>
                    <a:pt x="124" y="37"/>
                  </a:lnTo>
                  <a:lnTo>
                    <a:pt x="99" y="21"/>
                  </a:lnTo>
                  <a:lnTo>
                    <a:pt x="83" y="15"/>
                  </a:lnTo>
                  <a:lnTo>
                    <a:pt x="70" y="11"/>
                  </a:lnTo>
                  <a:lnTo>
                    <a:pt x="56" y="7"/>
                  </a:lnTo>
                  <a:lnTo>
                    <a:pt x="42" y="2"/>
                  </a:lnTo>
                  <a:lnTo>
                    <a:pt x="31" y="2"/>
                  </a:lnTo>
                  <a:lnTo>
                    <a:pt x="17" y="0"/>
                  </a:lnTo>
                  <a:lnTo>
                    <a:pt x="10" y="4"/>
                  </a:lnTo>
                  <a:lnTo>
                    <a:pt x="2" y="9"/>
                  </a:lnTo>
                  <a:lnTo>
                    <a:pt x="0" y="21"/>
                  </a:lnTo>
                  <a:lnTo>
                    <a:pt x="8" y="23"/>
                  </a:lnTo>
                  <a:lnTo>
                    <a:pt x="23" y="29"/>
                  </a:lnTo>
                  <a:lnTo>
                    <a:pt x="46" y="35"/>
                  </a:lnTo>
                  <a:lnTo>
                    <a:pt x="75" y="46"/>
                  </a:lnTo>
                  <a:lnTo>
                    <a:pt x="106" y="58"/>
                  </a:lnTo>
                  <a:lnTo>
                    <a:pt x="143" y="75"/>
                  </a:lnTo>
                  <a:lnTo>
                    <a:pt x="180" y="99"/>
                  </a:lnTo>
                  <a:lnTo>
                    <a:pt x="219" y="13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61"/>
            <p:cNvSpPr>
              <a:spLocks/>
            </p:cNvSpPr>
            <p:nvPr/>
          </p:nvSpPr>
          <p:spPr bwMode="auto">
            <a:xfrm>
              <a:off x="3121" y="1386"/>
              <a:ext cx="72" cy="62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27" y="0"/>
                </a:cxn>
                <a:cxn ang="0">
                  <a:pos x="48" y="0"/>
                </a:cxn>
                <a:cxn ang="0">
                  <a:pos x="72" y="0"/>
                </a:cxn>
                <a:cxn ang="0">
                  <a:pos x="95" y="6"/>
                </a:cxn>
                <a:cxn ang="0">
                  <a:pos x="114" y="9"/>
                </a:cxn>
                <a:cxn ang="0">
                  <a:pos x="132" y="21"/>
                </a:cxn>
                <a:cxn ang="0">
                  <a:pos x="141" y="37"/>
                </a:cxn>
                <a:cxn ang="0">
                  <a:pos x="143" y="58"/>
                </a:cxn>
                <a:cxn ang="0">
                  <a:pos x="126" y="68"/>
                </a:cxn>
                <a:cxn ang="0">
                  <a:pos x="108" y="77"/>
                </a:cxn>
                <a:cxn ang="0">
                  <a:pos x="87" y="85"/>
                </a:cxn>
                <a:cxn ang="0">
                  <a:pos x="70" y="93"/>
                </a:cxn>
                <a:cxn ang="0">
                  <a:pos x="50" y="99"/>
                </a:cxn>
                <a:cxn ang="0">
                  <a:pos x="35" y="104"/>
                </a:cxn>
                <a:cxn ang="0">
                  <a:pos x="21" y="112"/>
                </a:cxn>
                <a:cxn ang="0">
                  <a:pos x="13" y="124"/>
                </a:cxn>
                <a:cxn ang="0">
                  <a:pos x="4" y="124"/>
                </a:cxn>
                <a:cxn ang="0">
                  <a:pos x="0" y="118"/>
                </a:cxn>
                <a:cxn ang="0">
                  <a:pos x="0" y="102"/>
                </a:cxn>
                <a:cxn ang="0">
                  <a:pos x="6" y="83"/>
                </a:cxn>
                <a:cxn ang="0">
                  <a:pos x="8" y="60"/>
                </a:cxn>
                <a:cxn ang="0">
                  <a:pos x="11" y="37"/>
                </a:cxn>
                <a:cxn ang="0">
                  <a:pos x="11" y="15"/>
                </a:cxn>
                <a:cxn ang="0">
                  <a:pos x="11" y="2"/>
                </a:cxn>
              </a:cxnLst>
              <a:rect l="0" t="0" r="r" b="b"/>
              <a:pathLst>
                <a:path w="143" h="124">
                  <a:moveTo>
                    <a:pt x="11" y="2"/>
                  </a:moveTo>
                  <a:lnTo>
                    <a:pt x="27" y="0"/>
                  </a:lnTo>
                  <a:lnTo>
                    <a:pt x="48" y="0"/>
                  </a:lnTo>
                  <a:lnTo>
                    <a:pt x="72" y="0"/>
                  </a:lnTo>
                  <a:lnTo>
                    <a:pt x="95" y="6"/>
                  </a:lnTo>
                  <a:lnTo>
                    <a:pt x="114" y="9"/>
                  </a:lnTo>
                  <a:lnTo>
                    <a:pt x="132" y="21"/>
                  </a:lnTo>
                  <a:lnTo>
                    <a:pt x="141" y="37"/>
                  </a:lnTo>
                  <a:lnTo>
                    <a:pt x="143" y="58"/>
                  </a:lnTo>
                  <a:lnTo>
                    <a:pt x="126" y="68"/>
                  </a:lnTo>
                  <a:lnTo>
                    <a:pt x="108" y="77"/>
                  </a:lnTo>
                  <a:lnTo>
                    <a:pt x="87" y="85"/>
                  </a:lnTo>
                  <a:lnTo>
                    <a:pt x="70" y="93"/>
                  </a:lnTo>
                  <a:lnTo>
                    <a:pt x="50" y="99"/>
                  </a:lnTo>
                  <a:lnTo>
                    <a:pt x="35" y="104"/>
                  </a:lnTo>
                  <a:lnTo>
                    <a:pt x="21" y="112"/>
                  </a:lnTo>
                  <a:lnTo>
                    <a:pt x="13" y="124"/>
                  </a:lnTo>
                  <a:lnTo>
                    <a:pt x="4" y="124"/>
                  </a:lnTo>
                  <a:lnTo>
                    <a:pt x="0" y="118"/>
                  </a:lnTo>
                  <a:lnTo>
                    <a:pt x="0" y="102"/>
                  </a:lnTo>
                  <a:lnTo>
                    <a:pt x="6" y="83"/>
                  </a:lnTo>
                  <a:lnTo>
                    <a:pt x="8" y="60"/>
                  </a:lnTo>
                  <a:lnTo>
                    <a:pt x="11" y="37"/>
                  </a:lnTo>
                  <a:lnTo>
                    <a:pt x="11" y="15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62"/>
            <p:cNvSpPr>
              <a:spLocks/>
            </p:cNvSpPr>
            <p:nvPr/>
          </p:nvSpPr>
          <p:spPr bwMode="auto">
            <a:xfrm>
              <a:off x="3082" y="3415"/>
              <a:ext cx="297" cy="153"/>
            </a:xfrm>
            <a:custGeom>
              <a:avLst/>
              <a:gdLst/>
              <a:ahLst/>
              <a:cxnLst>
                <a:cxn ang="0">
                  <a:pos x="47" y="285"/>
                </a:cxn>
                <a:cxn ang="0">
                  <a:pos x="87" y="293"/>
                </a:cxn>
                <a:cxn ang="0">
                  <a:pos x="126" y="299"/>
                </a:cxn>
                <a:cxn ang="0">
                  <a:pos x="163" y="299"/>
                </a:cxn>
                <a:cxn ang="0">
                  <a:pos x="202" y="301"/>
                </a:cxn>
                <a:cxn ang="0">
                  <a:pos x="241" y="297"/>
                </a:cxn>
                <a:cxn ang="0">
                  <a:pos x="283" y="297"/>
                </a:cxn>
                <a:cxn ang="0">
                  <a:pos x="330" y="299"/>
                </a:cxn>
                <a:cxn ang="0">
                  <a:pos x="382" y="306"/>
                </a:cxn>
                <a:cxn ang="0">
                  <a:pos x="429" y="304"/>
                </a:cxn>
                <a:cxn ang="0">
                  <a:pos x="475" y="299"/>
                </a:cxn>
                <a:cxn ang="0">
                  <a:pos x="514" y="285"/>
                </a:cxn>
                <a:cxn ang="0">
                  <a:pos x="547" y="268"/>
                </a:cxn>
                <a:cxn ang="0">
                  <a:pos x="570" y="242"/>
                </a:cxn>
                <a:cxn ang="0">
                  <a:pos x="588" y="211"/>
                </a:cxn>
                <a:cxn ang="0">
                  <a:pos x="593" y="177"/>
                </a:cxn>
                <a:cxn ang="0">
                  <a:pos x="590" y="136"/>
                </a:cxn>
                <a:cxn ang="0">
                  <a:pos x="572" y="120"/>
                </a:cxn>
                <a:cxn ang="0">
                  <a:pos x="549" y="99"/>
                </a:cxn>
                <a:cxn ang="0">
                  <a:pos x="524" y="74"/>
                </a:cxn>
                <a:cxn ang="0">
                  <a:pos x="498" y="50"/>
                </a:cxn>
                <a:cxn ang="0">
                  <a:pos x="469" y="27"/>
                </a:cxn>
                <a:cxn ang="0">
                  <a:pos x="442" y="10"/>
                </a:cxn>
                <a:cxn ang="0">
                  <a:pos x="415" y="0"/>
                </a:cxn>
                <a:cxn ang="0">
                  <a:pos x="392" y="4"/>
                </a:cxn>
                <a:cxn ang="0">
                  <a:pos x="334" y="6"/>
                </a:cxn>
                <a:cxn ang="0">
                  <a:pos x="279" y="4"/>
                </a:cxn>
                <a:cxn ang="0">
                  <a:pos x="227" y="0"/>
                </a:cxn>
                <a:cxn ang="0">
                  <a:pos x="181" y="0"/>
                </a:cxn>
                <a:cxn ang="0">
                  <a:pos x="134" y="2"/>
                </a:cxn>
                <a:cxn ang="0">
                  <a:pos x="87" y="12"/>
                </a:cxn>
                <a:cxn ang="0">
                  <a:pos x="43" y="31"/>
                </a:cxn>
                <a:cxn ang="0">
                  <a:pos x="0" y="64"/>
                </a:cxn>
                <a:cxn ang="0">
                  <a:pos x="4" y="107"/>
                </a:cxn>
                <a:cxn ang="0">
                  <a:pos x="6" y="145"/>
                </a:cxn>
                <a:cxn ang="0">
                  <a:pos x="6" y="175"/>
                </a:cxn>
                <a:cxn ang="0">
                  <a:pos x="6" y="204"/>
                </a:cxn>
                <a:cxn ang="0">
                  <a:pos x="6" y="225"/>
                </a:cxn>
                <a:cxn ang="0">
                  <a:pos x="12" y="246"/>
                </a:cxn>
                <a:cxn ang="0">
                  <a:pos x="23" y="266"/>
                </a:cxn>
                <a:cxn ang="0">
                  <a:pos x="47" y="285"/>
                </a:cxn>
              </a:cxnLst>
              <a:rect l="0" t="0" r="r" b="b"/>
              <a:pathLst>
                <a:path w="593" h="306">
                  <a:moveTo>
                    <a:pt x="47" y="285"/>
                  </a:moveTo>
                  <a:lnTo>
                    <a:pt x="87" y="293"/>
                  </a:lnTo>
                  <a:lnTo>
                    <a:pt x="126" y="299"/>
                  </a:lnTo>
                  <a:lnTo>
                    <a:pt x="163" y="299"/>
                  </a:lnTo>
                  <a:lnTo>
                    <a:pt x="202" y="301"/>
                  </a:lnTo>
                  <a:lnTo>
                    <a:pt x="241" y="297"/>
                  </a:lnTo>
                  <a:lnTo>
                    <a:pt x="283" y="297"/>
                  </a:lnTo>
                  <a:lnTo>
                    <a:pt x="330" y="299"/>
                  </a:lnTo>
                  <a:lnTo>
                    <a:pt x="382" y="306"/>
                  </a:lnTo>
                  <a:lnTo>
                    <a:pt x="429" y="304"/>
                  </a:lnTo>
                  <a:lnTo>
                    <a:pt x="475" y="299"/>
                  </a:lnTo>
                  <a:lnTo>
                    <a:pt x="514" y="285"/>
                  </a:lnTo>
                  <a:lnTo>
                    <a:pt x="547" y="268"/>
                  </a:lnTo>
                  <a:lnTo>
                    <a:pt x="570" y="242"/>
                  </a:lnTo>
                  <a:lnTo>
                    <a:pt x="588" y="211"/>
                  </a:lnTo>
                  <a:lnTo>
                    <a:pt x="593" y="177"/>
                  </a:lnTo>
                  <a:lnTo>
                    <a:pt x="590" y="136"/>
                  </a:lnTo>
                  <a:lnTo>
                    <a:pt x="572" y="120"/>
                  </a:lnTo>
                  <a:lnTo>
                    <a:pt x="549" y="99"/>
                  </a:lnTo>
                  <a:lnTo>
                    <a:pt x="524" y="74"/>
                  </a:lnTo>
                  <a:lnTo>
                    <a:pt x="498" y="50"/>
                  </a:lnTo>
                  <a:lnTo>
                    <a:pt x="469" y="27"/>
                  </a:lnTo>
                  <a:lnTo>
                    <a:pt x="442" y="10"/>
                  </a:lnTo>
                  <a:lnTo>
                    <a:pt x="415" y="0"/>
                  </a:lnTo>
                  <a:lnTo>
                    <a:pt x="392" y="4"/>
                  </a:lnTo>
                  <a:lnTo>
                    <a:pt x="334" y="6"/>
                  </a:lnTo>
                  <a:lnTo>
                    <a:pt x="279" y="4"/>
                  </a:lnTo>
                  <a:lnTo>
                    <a:pt x="227" y="0"/>
                  </a:lnTo>
                  <a:lnTo>
                    <a:pt x="181" y="0"/>
                  </a:lnTo>
                  <a:lnTo>
                    <a:pt x="134" y="2"/>
                  </a:lnTo>
                  <a:lnTo>
                    <a:pt x="87" y="12"/>
                  </a:lnTo>
                  <a:lnTo>
                    <a:pt x="43" y="31"/>
                  </a:lnTo>
                  <a:lnTo>
                    <a:pt x="0" y="64"/>
                  </a:lnTo>
                  <a:lnTo>
                    <a:pt x="4" y="107"/>
                  </a:lnTo>
                  <a:lnTo>
                    <a:pt x="6" y="145"/>
                  </a:lnTo>
                  <a:lnTo>
                    <a:pt x="6" y="175"/>
                  </a:lnTo>
                  <a:lnTo>
                    <a:pt x="6" y="204"/>
                  </a:lnTo>
                  <a:lnTo>
                    <a:pt x="6" y="225"/>
                  </a:lnTo>
                  <a:lnTo>
                    <a:pt x="12" y="246"/>
                  </a:lnTo>
                  <a:lnTo>
                    <a:pt x="23" y="266"/>
                  </a:lnTo>
                  <a:lnTo>
                    <a:pt x="47" y="285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63"/>
            <p:cNvSpPr>
              <a:spLocks/>
            </p:cNvSpPr>
            <p:nvPr/>
          </p:nvSpPr>
          <p:spPr bwMode="auto">
            <a:xfrm>
              <a:off x="3101" y="3496"/>
              <a:ext cx="206" cy="67"/>
            </a:xfrm>
            <a:custGeom>
              <a:avLst/>
              <a:gdLst/>
              <a:ahLst/>
              <a:cxnLst>
                <a:cxn ang="0">
                  <a:pos x="374" y="134"/>
                </a:cxn>
                <a:cxn ang="0">
                  <a:pos x="401" y="124"/>
                </a:cxn>
                <a:cxn ang="0">
                  <a:pos x="411" y="109"/>
                </a:cxn>
                <a:cxn ang="0">
                  <a:pos x="399" y="85"/>
                </a:cxn>
                <a:cxn ang="0">
                  <a:pos x="378" y="60"/>
                </a:cxn>
                <a:cxn ang="0">
                  <a:pos x="339" y="35"/>
                </a:cxn>
                <a:cxn ang="0">
                  <a:pos x="293" y="15"/>
                </a:cxn>
                <a:cxn ang="0">
                  <a:pos x="237" y="2"/>
                </a:cxn>
                <a:cxn ang="0">
                  <a:pos x="174" y="0"/>
                </a:cxn>
                <a:cxn ang="0">
                  <a:pos x="143" y="15"/>
                </a:cxn>
                <a:cxn ang="0">
                  <a:pos x="111" y="25"/>
                </a:cxn>
                <a:cxn ang="0">
                  <a:pos x="76" y="31"/>
                </a:cxn>
                <a:cxn ang="0">
                  <a:pos x="47" y="37"/>
                </a:cxn>
                <a:cxn ang="0">
                  <a:pos x="19" y="41"/>
                </a:cxn>
                <a:cxn ang="0">
                  <a:pos x="4" y="48"/>
                </a:cxn>
                <a:cxn ang="0">
                  <a:pos x="0" y="60"/>
                </a:cxn>
                <a:cxn ang="0">
                  <a:pos x="10" y="83"/>
                </a:cxn>
                <a:cxn ang="0">
                  <a:pos x="14" y="99"/>
                </a:cxn>
                <a:cxn ang="0">
                  <a:pos x="43" y="112"/>
                </a:cxn>
                <a:cxn ang="0">
                  <a:pos x="87" y="120"/>
                </a:cxn>
                <a:cxn ang="0">
                  <a:pos x="145" y="128"/>
                </a:cxn>
                <a:cxn ang="0">
                  <a:pos x="206" y="132"/>
                </a:cxn>
                <a:cxn ang="0">
                  <a:pos x="269" y="134"/>
                </a:cxn>
                <a:cxn ang="0">
                  <a:pos x="326" y="134"/>
                </a:cxn>
                <a:cxn ang="0">
                  <a:pos x="374" y="134"/>
                </a:cxn>
              </a:cxnLst>
              <a:rect l="0" t="0" r="r" b="b"/>
              <a:pathLst>
                <a:path w="411" h="134">
                  <a:moveTo>
                    <a:pt x="374" y="134"/>
                  </a:moveTo>
                  <a:lnTo>
                    <a:pt x="401" y="124"/>
                  </a:lnTo>
                  <a:lnTo>
                    <a:pt x="411" y="109"/>
                  </a:lnTo>
                  <a:lnTo>
                    <a:pt x="399" y="85"/>
                  </a:lnTo>
                  <a:lnTo>
                    <a:pt x="378" y="60"/>
                  </a:lnTo>
                  <a:lnTo>
                    <a:pt x="339" y="35"/>
                  </a:lnTo>
                  <a:lnTo>
                    <a:pt x="293" y="15"/>
                  </a:lnTo>
                  <a:lnTo>
                    <a:pt x="237" y="2"/>
                  </a:lnTo>
                  <a:lnTo>
                    <a:pt x="174" y="0"/>
                  </a:lnTo>
                  <a:lnTo>
                    <a:pt x="143" y="15"/>
                  </a:lnTo>
                  <a:lnTo>
                    <a:pt x="111" y="25"/>
                  </a:lnTo>
                  <a:lnTo>
                    <a:pt x="76" y="31"/>
                  </a:lnTo>
                  <a:lnTo>
                    <a:pt x="47" y="37"/>
                  </a:lnTo>
                  <a:lnTo>
                    <a:pt x="19" y="41"/>
                  </a:lnTo>
                  <a:lnTo>
                    <a:pt x="4" y="48"/>
                  </a:lnTo>
                  <a:lnTo>
                    <a:pt x="0" y="60"/>
                  </a:lnTo>
                  <a:lnTo>
                    <a:pt x="10" y="83"/>
                  </a:lnTo>
                  <a:lnTo>
                    <a:pt x="14" y="99"/>
                  </a:lnTo>
                  <a:lnTo>
                    <a:pt x="43" y="112"/>
                  </a:lnTo>
                  <a:lnTo>
                    <a:pt x="87" y="120"/>
                  </a:lnTo>
                  <a:lnTo>
                    <a:pt x="145" y="128"/>
                  </a:lnTo>
                  <a:lnTo>
                    <a:pt x="206" y="132"/>
                  </a:lnTo>
                  <a:lnTo>
                    <a:pt x="269" y="134"/>
                  </a:lnTo>
                  <a:lnTo>
                    <a:pt x="326" y="134"/>
                  </a:lnTo>
                  <a:lnTo>
                    <a:pt x="374" y="13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64"/>
            <p:cNvSpPr>
              <a:spLocks/>
            </p:cNvSpPr>
            <p:nvPr/>
          </p:nvSpPr>
          <p:spPr bwMode="auto">
            <a:xfrm>
              <a:off x="3183" y="3421"/>
              <a:ext cx="186" cy="90"/>
            </a:xfrm>
            <a:custGeom>
              <a:avLst/>
              <a:gdLst/>
              <a:ahLst/>
              <a:cxnLst>
                <a:cxn ang="0">
                  <a:pos x="357" y="168"/>
                </a:cxn>
                <a:cxn ang="0">
                  <a:pos x="372" y="164"/>
                </a:cxn>
                <a:cxn ang="0">
                  <a:pos x="368" y="149"/>
                </a:cxn>
                <a:cxn ang="0">
                  <a:pos x="347" y="122"/>
                </a:cxn>
                <a:cxn ang="0">
                  <a:pos x="316" y="95"/>
                </a:cxn>
                <a:cxn ang="0">
                  <a:pos x="277" y="62"/>
                </a:cxn>
                <a:cxn ang="0">
                  <a:pos x="240" y="36"/>
                </a:cxn>
                <a:cxn ang="0">
                  <a:pos x="207" y="15"/>
                </a:cxn>
                <a:cxn ang="0">
                  <a:pos x="188" y="7"/>
                </a:cxn>
                <a:cxn ang="0">
                  <a:pos x="165" y="2"/>
                </a:cxn>
                <a:cxn ang="0">
                  <a:pos x="137" y="0"/>
                </a:cxn>
                <a:cxn ang="0">
                  <a:pos x="106" y="0"/>
                </a:cxn>
                <a:cxn ang="0">
                  <a:pos x="77" y="4"/>
                </a:cxn>
                <a:cxn ang="0">
                  <a:pos x="46" y="7"/>
                </a:cxn>
                <a:cxn ang="0">
                  <a:pos x="23" y="17"/>
                </a:cxn>
                <a:cxn ang="0">
                  <a:pos x="6" y="29"/>
                </a:cxn>
                <a:cxn ang="0">
                  <a:pos x="0" y="48"/>
                </a:cxn>
                <a:cxn ang="0">
                  <a:pos x="54" y="66"/>
                </a:cxn>
                <a:cxn ang="0">
                  <a:pos x="110" y="91"/>
                </a:cxn>
                <a:cxn ang="0">
                  <a:pos x="165" y="118"/>
                </a:cxn>
                <a:cxn ang="0">
                  <a:pos x="217" y="145"/>
                </a:cxn>
                <a:cxn ang="0">
                  <a:pos x="262" y="164"/>
                </a:cxn>
                <a:cxn ang="0">
                  <a:pos x="302" y="180"/>
                </a:cxn>
                <a:cxn ang="0">
                  <a:pos x="333" y="180"/>
                </a:cxn>
                <a:cxn ang="0">
                  <a:pos x="357" y="168"/>
                </a:cxn>
              </a:cxnLst>
              <a:rect l="0" t="0" r="r" b="b"/>
              <a:pathLst>
                <a:path w="372" h="180">
                  <a:moveTo>
                    <a:pt x="357" y="168"/>
                  </a:moveTo>
                  <a:lnTo>
                    <a:pt x="372" y="164"/>
                  </a:lnTo>
                  <a:lnTo>
                    <a:pt x="368" y="149"/>
                  </a:lnTo>
                  <a:lnTo>
                    <a:pt x="347" y="122"/>
                  </a:lnTo>
                  <a:lnTo>
                    <a:pt x="316" y="95"/>
                  </a:lnTo>
                  <a:lnTo>
                    <a:pt x="277" y="62"/>
                  </a:lnTo>
                  <a:lnTo>
                    <a:pt x="240" y="36"/>
                  </a:lnTo>
                  <a:lnTo>
                    <a:pt x="207" y="15"/>
                  </a:lnTo>
                  <a:lnTo>
                    <a:pt x="188" y="7"/>
                  </a:lnTo>
                  <a:lnTo>
                    <a:pt x="165" y="2"/>
                  </a:lnTo>
                  <a:lnTo>
                    <a:pt x="137" y="0"/>
                  </a:lnTo>
                  <a:lnTo>
                    <a:pt x="106" y="0"/>
                  </a:lnTo>
                  <a:lnTo>
                    <a:pt x="77" y="4"/>
                  </a:lnTo>
                  <a:lnTo>
                    <a:pt x="46" y="7"/>
                  </a:lnTo>
                  <a:lnTo>
                    <a:pt x="23" y="17"/>
                  </a:lnTo>
                  <a:lnTo>
                    <a:pt x="6" y="29"/>
                  </a:lnTo>
                  <a:lnTo>
                    <a:pt x="0" y="48"/>
                  </a:lnTo>
                  <a:lnTo>
                    <a:pt x="54" y="66"/>
                  </a:lnTo>
                  <a:lnTo>
                    <a:pt x="110" y="91"/>
                  </a:lnTo>
                  <a:lnTo>
                    <a:pt x="165" y="118"/>
                  </a:lnTo>
                  <a:lnTo>
                    <a:pt x="217" y="145"/>
                  </a:lnTo>
                  <a:lnTo>
                    <a:pt x="262" y="164"/>
                  </a:lnTo>
                  <a:lnTo>
                    <a:pt x="302" y="180"/>
                  </a:lnTo>
                  <a:lnTo>
                    <a:pt x="333" y="180"/>
                  </a:lnTo>
                  <a:lnTo>
                    <a:pt x="357" y="168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65"/>
            <p:cNvSpPr>
              <a:spLocks/>
            </p:cNvSpPr>
            <p:nvPr/>
          </p:nvSpPr>
          <p:spPr bwMode="auto">
            <a:xfrm>
              <a:off x="3123" y="3511"/>
              <a:ext cx="141" cy="47"/>
            </a:xfrm>
            <a:custGeom>
              <a:avLst/>
              <a:gdLst/>
              <a:ahLst/>
              <a:cxnLst>
                <a:cxn ang="0">
                  <a:pos x="244" y="81"/>
                </a:cxn>
                <a:cxn ang="0">
                  <a:pos x="277" y="80"/>
                </a:cxn>
                <a:cxn ang="0">
                  <a:pos x="283" y="68"/>
                </a:cxn>
                <a:cxn ang="0">
                  <a:pos x="267" y="47"/>
                </a:cxn>
                <a:cxn ang="0">
                  <a:pos x="238" y="27"/>
                </a:cxn>
                <a:cxn ang="0">
                  <a:pos x="197" y="8"/>
                </a:cxn>
                <a:cxn ang="0">
                  <a:pos x="157" y="0"/>
                </a:cxn>
                <a:cxn ang="0">
                  <a:pos x="118" y="10"/>
                </a:cxn>
                <a:cxn ang="0">
                  <a:pos x="93" y="43"/>
                </a:cxn>
                <a:cxn ang="0">
                  <a:pos x="77" y="41"/>
                </a:cxn>
                <a:cxn ang="0">
                  <a:pos x="62" y="41"/>
                </a:cxn>
                <a:cxn ang="0">
                  <a:pos x="48" y="41"/>
                </a:cxn>
                <a:cxn ang="0">
                  <a:pos x="36" y="41"/>
                </a:cxn>
                <a:cxn ang="0">
                  <a:pos x="23" y="41"/>
                </a:cxn>
                <a:cxn ang="0">
                  <a:pos x="13" y="47"/>
                </a:cxn>
                <a:cxn ang="0">
                  <a:pos x="4" y="52"/>
                </a:cxn>
                <a:cxn ang="0">
                  <a:pos x="0" y="62"/>
                </a:cxn>
                <a:cxn ang="0">
                  <a:pos x="2" y="72"/>
                </a:cxn>
                <a:cxn ang="0">
                  <a:pos x="21" y="81"/>
                </a:cxn>
                <a:cxn ang="0">
                  <a:pos x="52" y="87"/>
                </a:cxn>
                <a:cxn ang="0">
                  <a:pos x="93" y="95"/>
                </a:cxn>
                <a:cxn ang="0">
                  <a:pos x="133" y="95"/>
                </a:cxn>
                <a:cxn ang="0">
                  <a:pos x="176" y="95"/>
                </a:cxn>
                <a:cxn ang="0">
                  <a:pos x="213" y="89"/>
                </a:cxn>
                <a:cxn ang="0">
                  <a:pos x="244" y="81"/>
                </a:cxn>
              </a:cxnLst>
              <a:rect l="0" t="0" r="r" b="b"/>
              <a:pathLst>
                <a:path w="283" h="95">
                  <a:moveTo>
                    <a:pt x="244" y="81"/>
                  </a:moveTo>
                  <a:lnTo>
                    <a:pt x="277" y="80"/>
                  </a:lnTo>
                  <a:lnTo>
                    <a:pt x="283" y="68"/>
                  </a:lnTo>
                  <a:lnTo>
                    <a:pt x="267" y="47"/>
                  </a:lnTo>
                  <a:lnTo>
                    <a:pt x="238" y="27"/>
                  </a:lnTo>
                  <a:lnTo>
                    <a:pt x="197" y="8"/>
                  </a:lnTo>
                  <a:lnTo>
                    <a:pt x="157" y="0"/>
                  </a:lnTo>
                  <a:lnTo>
                    <a:pt x="118" y="10"/>
                  </a:lnTo>
                  <a:lnTo>
                    <a:pt x="93" y="43"/>
                  </a:lnTo>
                  <a:lnTo>
                    <a:pt x="77" y="41"/>
                  </a:lnTo>
                  <a:lnTo>
                    <a:pt x="62" y="41"/>
                  </a:lnTo>
                  <a:lnTo>
                    <a:pt x="48" y="41"/>
                  </a:lnTo>
                  <a:lnTo>
                    <a:pt x="36" y="41"/>
                  </a:lnTo>
                  <a:lnTo>
                    <a:pt x="23" y="41"/>
                  </a:lnTo>
                  <a:lnTo>
                    <a:pt x="13" y="47"/>
                  </a:lnTo>
                  <a:lnTo>
                    <a:pt x="4" y="52"/>
                  </a:lnTo>
                  <a:lnTo>
                    <a:pt x="0" y="62"/>
                  </a:lnTo>
                  <a:lnTo>
                    <a:pt x="2" y="72"/>
                  </a:lnTo>
                  <a:lnTo>
                    <a:pt x="21" y="81"/>
                  </a:lnTo>
                  <a:lnTo>
                    <a:pt x="52" y="87"/>
                  </a:lnTo>
                  <a:lnTo>
                    <a:pt x="93" y="95"/>
                  </a:lnTo>
                  <a:lnTo>
                    <a:pt x="133" y="95"/>
                  </a:lnTo>
                  <a:lnTo>
                    <a:pt x="176" y="95"/>
                  </a:lnTo>
                  <a:lnTo>
                    <a:pt x="213" y="89"/>
                  </a:lnTo>
                  <a:lnTo>
                    <a:pt x="244" y="8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66"/>
            <p:cNvSpPr>
              <a:spLocks/>
            </p:cNvSpPr>
            <p:nvPr/>
          </p:nvSpPr>
          <p:spPr bwMode="auto">
            <a:xfrm>
              <a:off x="3234" y="3431"/>
              <a:ext cx="114" cy="66"/>
            </a:xfrm>
            <a:custGeom>
              <a:avLst/>
              <a:gdLst/>
              <a:ahLst/>
              <a:cxnLst>
                <a:cxn ang="0">
                  <a:pos x="217" y="132"/>
                </a:cxn>
                <a:cxn ang="0">
                  <a:pos x="226" y="128"/>
                </a:cxn>
                <a:cxn ang="0">
                  <a:pos x="223" y="116"/>
                </a:cxn>
                <a:cxn ang="0">
                  <a:pos x="205" y="99"/>
                </a:cxn>
                <a:cxn ang="0">
                  <a:pos x="182" y="80"/>
                </a:cxn>
                <a:cxn ang="0">
                  <a:pos x="151" y="56"/>
                </a:cxn>
                <a:cxn ang="0">
                  <a:pos x="124" y="37"/>
                </a:cxn>
                <a:cxn ang="0">
                  <a:pos x="98" y="21"/>
                </a:cxn>
                <a:cxn ang="0">
                  <a:pos x="83" y="16"/>
                </a:cxn>
                <a:cxn ang="0">
                  <a:pos x="69" y="12"/>
                </a:cxn>
                <a:cxn ang="0">
                  <a:pos x="56" y="8"/>
                </a:cxn>
                <a:cxn ang="0">
                  <a:pos x="42" y="2"/>
                </a:cxn>
                <a:cxn ang="0">
                  <a:pos x="31" y="2"/>
                </a:cxn>
                <a:cxn ang="0">
                  <a:pos x="17" y="0"/>
                </a:cxn>
                <a:cxn ang="0">
                  <a:pos x="9" y="4"/>
                </a:cxn>
                <a:cxn ang="0">
                  <a:pos x="2" y="10"/>
                </a:cxn>
                <a:cxn ang="0">
                  <a:pos x="0" y="21"/>
                </a:cxn>
                <a:cxn ang="0">
                  <a:pos x="7" y="25"/>
                </a:cxn>
                <a:cxn ang="0">
                  <a:pos x="23" y="31"/>
                </a:cxn>
                <a:cxn ang="0">
                  <a:pos x="46" y="37"/>
                </a:cxn>
                <a:cxn ang="0">
                  <a:pos x="75" y="47"/>
                </a:cxn>
                <a:cxn ang="0">
                  <a:pos x="106" y="58"/>
                </a:cxn>
                <a:cxn ang="0">
                  <a:pos x="141" y="78"/>
                </a:cxn>
                <a:cxn ang="0">
                  <a:pos x="178" y="101"/>
                </a:cxn>
                <a:cxn ang="0">
                  <a:pos x="217" y="132"/>
                </a:cxn>
              </a:cxnLst>
              <a:rect l="0" t="0" r="r" b="b"/>
              <a:pathLst>
                <a:path w="226" h="132">
                  <a:moveTo>
                    <a:pt x="217" y="132"/>
                  </a:moveTo>
                  <a:lnTo>
                    <a:pt x="226" y="128"/>
                  </a:lnTo>
                  <a:lnTo>
                    <a:pt x="223" y="116"/>
                  </a:lnTo>
                  <a:lnTo>
                    <a:pt x="205" y="99"/>
                  </a:lnTo>
                  <a:lnTo>
                    <a:pt x="182" y="80"/>
                  </a:lnTo>
                  <a:lnTo>
                    <a:pt x="151" y="56"/>
                  </a:lnTo>
                  <a:lnTo>
                    <a:pt x="124" y="37"/>
                  </a:lnTo>
                  <a:lnTo>
                    <a:pt x="98" y="21"/>
                  </a:lnTo>
                  <a:lnTo>
                    <a:pt x="83" y="16"/>
                  </a:lnTo>
                  <a:lnTo>
                    <a:pt x="69" y="12"/>
                  </a:lnTo>
                  <a:lnTo>
                    <a:pt x="56" y="8"/>
                  </a:lnTo>
                  <a:lnTo>
                    <a:pt x="42" y="2"/>
                  </a:lnTo>
                  <a:lnTo>
                    <a:pt x="31" y="2"/>
                  </a:lnTo>
                  <a:lnTo>
                    <a:pt x="17" y="0"/>
                  </a:lnTo>
                  <a:lnTo>
                    <a:pt x="9" y="4"/>
                  </a:lnTo>
                  <a:lnTo>
                    <a:pt x="2" y="10"/>
                  </a:lnTo>
                  <a:lnTo>
                    <a:pt x="0" y="21"/>
                  </a:lnTo>
                  <a:lnTo>
                    <a:pt x="7" y="25"/>
                  </a:lnTo>
                  <a:lnTo>
                    <a:pt x="23" y="31"/>
                  </a:lnTo>
                  <a:lnTo>
                    <a:pt x="46" y="37"/>
                  </a:lnTo>
                  <a:lnTo>
                    <a:pt x="75" y="47"/>
                  </a:lnTo>
                  <a:lnTo>
                    <a:pt x="106" y="58"/>
                  </a:lnTo>
                  <a:lnTo>
                    <a:pt x="141" y="78"/>
                  </a:lnTo>
                  <a:lnTo>
                    <a:pt x="178" y="101"/>
                  </a:lnTo>
                  <a:lnTo>
                    <a:pt x="217" y="13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67"/>
            <p:cNvSpPr>
              <a:spLocks/>
            </p:cNvSpPr>
            <p:nvPr/>
          </p:nvSpPr>
          <p:spPr bwMode="auto">
            <a:xfrm>
              <a:off x="3093" y="3447"/>
              <a:ext cx="71" cy="62"/>
            </a:xfrm>
            <a:custGeom>
              <a:avLst/>
              <a:gdLst/>
              <a:ahLst/>
              <a:cxnLst>
                <a:cxn ang="0">
                  <a:pos x="11" y="4"/>
                </a:cxn>
                <a:cxn ang="0">
                  <a:pos x="25" y="0"/>
                </a:cxn>
                <a:cxn ang="0">
                  <a:pos x="46" y="0"/>
                </a:cxn>
                <a:cxn ang="0">
                  <a:pos x="69" y="0"/>
                </a:cxn>
                <a:cxn ang="0">
                  <a:pos x="93" y="6"/>
                </a:cxn>
                <a:cxn ang="0">
                  <a:pos x="114" y="12"/>
                </a:cxn>
                <a:cxn ang="0">
                  <a:pos x="129" y="23"/>
                </a:cxn>
                <a:cxn ang="0">
                  <a:pos x="139" y="39"/>
                </a:cxn>
                <a:cxn ang="0">
                  <a:pos x="141" y="60"/>
                </a:cxn>
                <a:cxn ang="0">
                  <a:pos x="124" y="70"/>
                </a:cxn>
                <a:cxn ang="0">
                  <a:pos x="108" y="80"/>
                </a:cxn>
                <a:cxn ang="0">
                  <a:pos x="87" y="85"/>
                </a:cxn>
                <a:cxn ang="0">
                  <a:pos x="69" y="93"/>
                </a:cxn>
                <a:cxn ang="0">
                  <a:pos x="50" y="99"/>
                </a:cxn>
                <a:cxn ang="0">
                  <a:pos x="34" y="105"/>
                </a:cxn>
                <a:cxn ang="0">
                  <a:pos x="21" y="113"/>
                </a:cxn>
                <a:cxn ang="0">
                  <a:pos x="13" y="124"/>
                </a:cxn>
                <a:cxn ang="0">
                  <a:pos x="3" y="124"/>
                </a:cxn>
                <a:cxn ang="0">
                  <a:pos x="0" y="118"/>
                </a:cxn>
                <a:cxn ang="0">
                  <a:pos x="0" y="103"/>
                </a:cxn>
                <a:cxn ang="0">
                  <a:pos x="5" y="83"/>
                </a:cxn>
                <a:cxn ang="0">
                  <a:pos x="7" y="60"/>
                </a:cxn>
                <a:cxn ang="0">
                  <a:pos x="11" y="39"/>
                </a:cxn>
                <a:cxn ang="0">
                  <a:pos x="11" y="17"/>
                </a:cxn>
                <a:cxn ang="0">
                  <a:pos x="11" y="4"/>
                </a:cxn>
              </a:cxnLst>
              <a:rect l="0" t="0" r="r" b="b"/>
              <a:pathLst>
                <a:path w="141" h="124">
                  <a:moveTo>
                    <a:pt x="11" y="4"/>
                  </a:moveTo>
                  <a:lnTo>
                    <a:pt x="25" y="0"/>
                  </a:lnTo>
                  <a:lnTo>
                    <a:pt x="46" y="0"/>
                  </a:lnTo>
                  <a:lnTo>
                    <a:pt x="69" y="0"/>
                  </a:lnTo>
                  <a:lnTo>
                    <a:pt x="93" y="6"/>
                  </a:lnTo>
                  <a:lnTo>
                    <a:pt x="114" y="12"/>
                  </a:lnTo>
                  <a:lnTo>
                    <a:pt x="129" y="23"/>
                  </a:lnTo>
                  <a:lnTo>
                    <a:pt x="139" y="39"/>
                  </a:lnTo>
                  <a:lnTo>
                    <a:pt x="141" y="60"/>
                  </a:lnTo>
                  <a:lnTo>
                    <a:pt x="124" y="70"/>
                  </a:lnTo>
                  <a:lnTo>
                    <a:pt x="108" y="80"/>
                  </a:lnTo>
                  <a:lnTo>
                    <a:pt x="87" y="85"/>
                  </a:lnTo>
                  <a:lnTo>
                    <a:pt x="69" y="93"/>
                  </a:lnTo>
                  <a:lnTo>
                    <a:pt x="50" y="99"/>
                  </a:lnTo>
                  <a:lnTo>
                    <a:pt x="34" y="105"/>
                  </a:lnTo>
                  <a:lnTo>
                    <a:pt x="21" y="113"/>
                  </a:lnTo>
                  <a:lnTo>
                    <a:pt x="13" y="124"/>
                  </a:lnTo>
                  <a:lnTo>
                    <a:pt x="3" y="12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5" y="83"/>
                  </a:lnTo>
                  <a:lnTo>
                    <a:pt x="7" y="60"/>
                  </a:lnTo>
                  <a:lnTo>
                    <a:pt x="11" y="39"/>
                  </a:lnTo>
                  <a:lnTo>
                    <a:pt x="11" y="17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68"/>
            <p:cNvSpPr>
              <a:spLocks/>
            </p:cNvSpPr>
            <p:nvPr/>
          </p:nvSpPr>
          <p:spPr bwMode="auto">
            <a:xfrm>
              <a:off x="2709" y="1782"/>
              <a:ext cx="316" cy="72"/>
            </a:xfrm>
            <a:custGeom>
              <a:avLst/>
              <a:gdLst/>
              <a:ahLst/>
              <a:cxnLst>
                <a:cxn ang="0">
                  <a:pos x="583" y="136"/>
                </a:cxn>
                <a:cxn ang="0">
                  <a:pos x="535" y="137"/>
                </a:cxn>
                <a:cxn ang="0">
                  <a:pos x="494" y="141"/>
                </a:cxn>
                <a:cxn ang="0">
                  <a:pos x="453" y="141"/>
                </a:cxn>
                <a:cxn ang="0">
                  <a:pos x="415" y="141"/>
                </a:cxn>
                <a:cxn ang="0">
                  <a:pos x="372" y="139"/>
                </a:cxn>
                <a:cxn ang="0">
                  <a:pos x="329" y="139"/>
                </a:cxn>
                <a:cxn ang="0">
                  <a:pos x="281" y="139"/>
                </a:cxn>
                <a:cxn ang="0">
                  <a:pos x="227" y="143"/>
                </a:cxn>
                <a:cxn ang="0">
                  <a:pos x="172" y="141"/>
                </a:cxn>
                <a:cxn ang="0">
                  <a:pos x="126" y="139"/>
                </a:cxn>
                <a:cxn ang="0">
                  <a:pos x="83" y="134"/>
                </a:cxn>
                <a:cxn ang="0">
                  <a:pos x="50" y="126"/>
                </a:cxn>
                <a:cxn ang="0">
                  <a:pos x="21" y="112"/>
                </a:cxn>
                <a:cxn ang="0">
                  <a:pos x="6" y="99"/>
                </a:cxn>
                <a:cxn ang="0">
                  <a:pos x="0" y="81"/>
                </a:cxn>
                <a:cxn ang="0">
                  <a:pos x="6" y="64"/>
                </a:cxn>
                <a:cxn ang="0">
                  <a:pos x="23" y="54"/>
                </a:cxn>
                <a:cxn ang="0">
                  <a:pos x="46" y="46"/>
                </a:cxn>
                <a:cxn ang="0">
                  <a:pos x="72" y="35"/>
                </a:cxn>
                <a:cxn ang="0">
                  <a:pos x="101" y="23"/>
                </a:cxn>
                <a:cxn ang="0">
                  <a:pos x="130" y="11"/>
                </a:cxn>
                <a:cxn ang="0">
                  <a:pos x="159" y="4"/>
                </a:cxn>
                <a:cxn ang="0">
                  <a:pos x="188" y="0"/>
                </a:cxn>
                <a:cxn ang="0">
                  <a:pos x="217" y="2"/>
                </a:cxn>
                <a:cxn ang="0">
                  <a:pos x="275" y="0"/>
                </a:cxn>
                <a:cxn ang="0">
                  <a:pos x="333" y="0"/>
                </a:cxn>
                <a:cxn ang="0">
                  <a:pos x="386" y="0"/>
                </a:cxn>
                <a:cxn ang="0">
                  <a:pos x="438" y="0"/>
                </a:cxn>
                <a:cxn ang="0">
                  <a:pos x="486" y="0"/>
                </a:cxn>
                <a:cxn ang="0">
                  <a:pos x="537" y="6"/>
                </a:cxn>
                <a:cxn ang="0">
                  <a:pos x="583" y="13"/>
                </a:cxn>
                <a:cxn ang="0">
                  <a:pos x="632" y="31"/>
                </a:cxn>
                <a:cxn ang="0">
                  <a:pos x="624" y="48"/>
                </a:cxn>
                <a:cxn ang="0">
                  <a:pos x="622" y="68"/>
                </a:cxn>
                <a:cxn ang="0">
                  <a:pos x="622" y="81"/>
                </a:cxn>
                <a:cxn ang="0">
                  <a:pos x="624" y="95"/>
                </a:cxn>
                <a:cxn ang="0">
                  <a:pos x="622" y="104"/>
                </a:cxn>
                <a:cxn ang="0">
                  <a:pos x="616" y="114"/>
                </a:cxn>
                <a:cxn ang="0">
                  <a:pos x="603" y="124"/>
                </a:cxn>
                <a:cxn ang="0">
                  <a:pos x="583" y="136"/>
                </a:cxn>
              </a:cxnLst>
              <a:rect l="0" t="0" r="r" b="b"/>
              <a:pathLst>
                <a:path w="632" h="143">
                  <a:moveTo>
                    <a:pt x="583" y="136"/>
                  </a:moveTo>
                  <a:lnTo>
                    <a:pt x="535" y="137"/>
                  </a:lnTo>
                  <a:lnTo>
                    <a:pt x="494" y="141"/>
                  </a:lnTo>
                  <a:lnTo>
                    <a:pt x="453" y="141"/>
                  </a:lnTo>
                  <a:lnTo>
                    <a:pt x="415" y="141"/>
                  </a:lnTo>
                  <a:lnTo>
                    <a:pt x="372" y="139"/>
                  </a:lnTo>
                  <a:lnTo>
                    <a:pt x="329" y="139"/>
                  </a:lnTo>
                  <a:lnTo>
                    <a:pt x="281" y="139"/>
                  </a:lnTo>
                  <a:lnTo>
                    <a:pt x="227" y="143"/>
                  </a:lnTo>
                  <a:lnTo>
                    <a:pt x="172" y="141"/>
                  </a:lnTo>
                  <a:lnTo>
                    <a:pt x="126" y="139"/>
                  </a:lnTo>
                  <a:lnTo>
                    <a:pt x="83" y="134"/>
                  </a:lnTo>
                  <a:lnTo>
                    <a:pt x="50" y="126"/>
                  </a:lnTo>
                  <a:lnTo>
                    <a:pt x="21" y="112"/>
                  </a:lnTo>
                  <a:lnTo>
                    <a:pt x="6" y="99"/>
                  </a:lnTo>
                  <a:lnTo>
                    <a:pt x="0" y="81"/>
                  </a:lnTo>
                  <a:lnTo>
                    <a:pt x="6" y="64"/>
                  </a:lnTo>
                  <a:lnTo>
                    <a:pt x="23" y="54"/>
                  </a:lnTo>
                  <a:lnTo>
                    <a:pt x="46" y="46"/>
                  </a:lnTo>
                  <a:lnTo>
                    <a:pt x="72" y="35"/>
                  </a:lnTo>
                  <a:lnTo>
                    <a:pt x="101" y="23"/>
                  </a:lnTo>
                  <a:lnTo>
                    <a:pt x="130" y="11"/>
                  </a:lnTo>
                  <a:lnTo>
                    <a:pt x="159" y="4"/>
                  </a:lnTo>
                  <a:lnTo>
                    <a:pt x="188" y="0"/>
                  </a:lnTo>
                  <a:lnTo>
                    <a:pt x="217" y="2"/>
                  </a:lnTo>
                  <a:lnTo>
                    <a:pt x="275" y="0"/>
                  </a:lnTo>
                  <a:lnTo>
                    <a:pt x="333" y="0"/>
                  </a:lnTo>
                  <a:lnTo>
                    <a:pt x="386" y="0"/>
                  </a:lnTo>
                  <a:lnTo>
                    <a:pt x="438" y="0"/>
                  </a:lnTo>
                  <a:lnTo>
                    <a:pt x="486" y="0"/>
                  </a:lnTo>
                  <a:lnTo>
                    <a:pt x="537" y="6"/>
                  </a:lnTo>
                  <a:lnTo>
                    <a:pt x="583" y="13"/>
                  </a:lnTo>
                  <a:lnTo>
                    <a:pt x="632" y="31"/>
                  </a:lnTo>
                  <a:lnTo>
                    <a:pt x="624" y="48"/>
                  </a:lnTo>
                  <a:lnTo>
                    <a:pt x="622" y="68"/>
                  </a:lnTo>
                  <a:lnTo>
                    <a:pt x="622" y="81"/>
                  </a:lnTo>
                  <a:lnTo>
                    <a:pt x="624" y="95"/>
                  </a:lnTo>
                  <a:lnTo>
                    <a:pt x="622" y="104"/>
                  </a:lnTo>
                  <a:lnTo>
                    <a:pt x="616" y="114"/>
                  </a:lnTo>
                  <a:lnTo>
                    <a:pt x="603" y="124"/>
                  </a:lnTo>
                  <a:lnTo>
                    <a:pt x="583" y="13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69"/>
            <p:cNvSpPr>
              <a:spLocks/>
            </p:cNvSpPr>
            <p:nvPr/>
          </p:nvSpPr>
          <p:spPr bwMode="auto">
            <a:xfrm>
              <a:off x="2786" y="1821"/>
              <a:ext cx="218" cy="30"/>
            </a:xfrm>
            <a:custGeom>
              <a:avLst/>
              <a:gdLst/>
              <a:ahLst/>
              <a:cxnLst>
                <a:cxn ang="0">
                  <a:pos x="41" y="60"/>
                </a:cxn>
                <a:cxn ang="0">
                  <a:pos x="8" y="55"/>
                </a:cxn>
                <a:cxn ang="0">
                  <a:pos x="0" y="49"/>
                </a:cxn>
                <a:cxn ang="0">
                  <a:pos x="8" y="37"/>
                </a:cxn>
                <a:cxn ang="0">
                  <a:pos x="35" y="27"/>
                </a:cxn>
                <a:cxn ang="0">
                  <a:pos x="74" y="16"/>
                </a:cxn>
                <a:cxn ang="0">
                  <a:pos x="126" y="6"/>
                </a:cxn>
                <a:cxn ang="0">
                  <a:pos x="184" y="0"/>
                </a:cxn>
                <a:cxn ang="0">
                  <a:pos x="252" y="0"/>
                </a:cxn>
                <a:cxn ang="0">
                  <a:pos x="281" y="6"/>
                </a:cxn>
                <a:cxn ang="0">
                  <a:pos x="316" y="10"/>
                </a:cxn>
                <a:cxn ang="0">
                  <a:pos x="349" y="12"/>
                </a:cxn>
                <a:cxn ang="0">
                  <a:pos x="384" y="16"/>
                </a:cxn>
                <a:cxn ang="0">
                  <a:pos x="409" y="16"/>
                </a:cxn>
                <a:cxn ang="0">
                  <a:pos x="428" y="20"/>
                </a:cxn>
                <a:cxn ang="0">
                  <a:pos x="434" y="26"/>
                </a:cxn>
                <a:cxn ang="0">
                  <a:pos x="426" y="37"/>
                </a:cxn>
                <a:cxn ang="0">
                  <a:pos x="419" y="43"/>
                </a:cxn>
                <a:cxn ang="0">
                  <a:pos x="390" y="51"/>
                </a:cxn>
                <a:cxn ang="0">
                  <a:pos x="341" y="55"/>
                </a:cxn>
                <a:cxn ang="0">
                  <a:pos x="283" y="59"/>
                </a:cxn>
                <a:cxn ang="0">
                  <a:pos x="215" y="59"/>
                </a:cxn>
                <a:cxn ang="0">
                  <a:pos x="149" y="60"/>
                </a:cxn>
                <a:cxn ang="0">
                  <a:pos x="89" y="60"/>
                </a:cxn>
                <a:cxn ang="0">
                  <a:pos x="41" y="60"/>
                </a:cxn>
              </a:cxnLst>
              <a:rect l="0" t="0" r="r" b="b"/>
              <a:pathLst>
                <a:path w="434" h="60">
                  <a:moveTo>
                    <a:pt x="41" y="60"/>
                  </a:moveTo>
                  <a:lnTo>
                    <a:pt x="8" y="55"/>
                  </a:lnTo>
                  <a:lnTo>
                    <a:pt x="0" y="49"/>
                  </a:lnTo>
                  <a:lnTo>
                    <a:pt x="8" y="37"/>
                  </a:lnTo>
                  <a:lnTo>
                    <a:pt x="35" y="27"/>
                  </a:lnTo>
                  <a:lnTo>
                    <a:pt x="74" y="16"/>
                  </a:lnTo>
                  <a:lnTo>
                    <a:pt x="126" y="6"/>
                  </a:lnTo>
                  <a:lnTo>
                    <a:pt x="184" y="0"/>
                  </a:lnTo>
                  <a:lnTo>
                    <a:pt x="252" y="0"/>
                  </a:lnTo>
                  <a:lnTo>
                    <a:pt x="281" y="6"/>
                  </a:lnTo>
                  <a:lnTo>
                    <a:pt x="316" y="10"/>
                  </a:lnTo>
                  <a:lnTo>
                    <a:pt x="349" y="12"/>
                  </a:lnTo>
                  <a:lnTo>
                    <a:pt x="384" y="16"/>
                  </a:lnTo>
                  <a:lnTo>
                    <a:pt x="409" y="16"/>
                  </a:lnTo>
                  <a:lnTo>
                    <a:pt x="428" y="20"/>
                  </a:lnTo>
                  <a:lnTo>
                    <a:pt x="434" y="26"/>
                  </a:lnTo>
                  <a:lnTo>
                    <a:pt x="426" y="37"/>
                  </a:lnTo>
                  <a:lnTo>
                    <a:pt x="419" y="43"/>
                  </a:lnTo>
                  <a:lnTo>
                    <a:pt x="390" y="51"/>
                  </a:lnTo>
                  <a:lnTo>
                    <a:pt x="341" y="55"/>
                  </a:lnTo>
                  <a:lnTo>
                    <a:pt x="283" y="59"/>
                  </a:lnTo>
                  <a:lnTo>
                    <a:pt x="215" y="59"/>
                  </a:lnTo>
                  <a:lnTo>
                    <a:pt x="149" y="60"/>
                  </a:lnTo>
                  <a:lnTo>
                    <a:pt x="89" y="60"/>
                  </a:lnTo>
                  <a:lnTo>
                    <a:pt x="41" y="60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70"/>
            <p:cNvSpPr>
              <a:spLocks/>
            </p:cNvSpPr>
            <p:nvPr/>
          </p:nvSpPr>
          <p:spPr bwMode="auto">
            <a:xfrm>
              <a:off x="2720" y="1785"/>
              <a:ext cx="197" cy="42"/>
            </a:xfrm>
            <a:custGeom>
              <a:avLst/>
              <a:gdLst/>
              <a:ahLst/>
              <a:cxnLst>
                <a:cxn ang="0">
                  <a:pos x="20" y="81"/>
                </a:cxn>
                <a:cxn ang="0">
                  <a:pos x="0" y="77"/>
                </a:cxn>
                <a:cxn ang="0">
                  <a:pos x="4" y="71"/>
                </a:cxn>
                <a:cxn ang="0">
                  <a:pos x="25" y="58"/>
                </a:cxn>
                <a:cxn ang="0">
                  <a:pos x="60" y="46"/>
                </a:cxn>
                <a:cxn ang="0">
                  <a:pos x="99" y="31"/>
                </a:cxn>
                <a:cxn ang="0">
                  <a:pos x="140" y="17"/>
                </a:cxn>
                <a:cxn ang="0">
                  <a:pos x="173" y="7"/>
                </a:cxn>
                <a:cxn ang="0">
                  <a:pos x="198" y="3"/>
                </a:cxn>
                <a:cxn ang="0">
                  <a:pos x="219" y="2"/>
                </a:cxn>
                <a:cxn ang="0">
                  <a:pos x="246" y="0"/>
                </a:cxn>
                <a:cxn ang="0">
                  <a:pos x="279" y="0"/>
                </a:cxn>
                <a:cxn ang="0">
                  <a:pos x="312" y="0"/>
                </a:cxn>
                <a:cxn ang="0">
                  <a:pos x="343" y="0"/>
                </a:cxn>
                <a:cxn ang="0">
                  <a:pos x="368" y="5"/>
                </a:cxn>
                <a:cxn ang="0">
                  <a:pos x="386" y="11"/>
                </a:cxn>
                <a:cxn ang="0">
                  <a:pos x="396" y="21"/>
                </a:cxn>
                <a:cxn ang="0">
                  <a:pos x="334" y="29"/>
                </a:cxn>
                <a:cxn ang="0">
                  <a:pos x="275" y="40"/>
                </a:cxn>
                <a:cxn ang="0">
                  <a:pos x="215" y="54"/>
                </a:cxn>
                <a:cxn ang="0">
                  <a:pos x="163" y="67"/>
                </a:cxn>
                <a:cxn ang="0">
                  <a:pos x="113" y="77"/>
                </a:cxn>
                <a:cxn ang="0">
                  <a:pos x="74" y="85"/>
                </a:cxn>
                <a:cxn ang="0">
                  <a:pos x="41" y="85"/>
                </a:cxn>
                <a:cxn ang="0">
                  <a:pos x="20" y="81"/>
                </a:cxn>
              </a:cxnLst>
              <a:rect l="0" t="0" r="r" b="b"/>
              <a:pathLst>
                <a:path w="396" h="85">
                  <a:moveTo>
                    <a:pt x="20" y="81"/>
                  </a:moveTo>
                  <a:lnTo>
                    <a:pt x="0" y="77"/>
                  </a:lnTo>
                  <a:lnTo>
                    <a:pt x="4" y="71"/>
                  </a:lnTo>
                  <a:lnTo>
                    <a:pt x="25" y="58"/>
                  </a:lnTo>
                  <a:lnTo>
                    <a:pt x="60" y="46"/>
                  </a:lnTo>
                  <a:lnTo>
                    <a:pt x="99" y="31"/>
                  </a:lnTo>
                  <a:lnTo>
                    <a:pt x="140" y="17"/>
                  </a:lnTo>
                  <a:lnTo>
                    <a:pt x="173" y="7"/>
                  </a:lnTo>
                  <a:lnTo>
                    <a:pt x="198" y="3"/>
                  </a:lnTo>
                  <a:lnTo>
                    <a:pt x="219" y="2"/>
                  </a:lnTo>
                  <a:lnTo>
                    <a:pt x="246" y="0"/>
                  </a:lnTo>
                  <a:lnTo>
                    <a:pt x="279" y="0"/>
                  </a:lnTo>
                  <a:lnTo>
                    <a:pt x="312" y="0"/>
                  </a:lnTo>
                  <a:lnTo>
                    <a:pt x="343" y="0"/>
                  </a:lnTo>
                  <a:lnTo>
                    <a:pt x="368" y="5"/>
                  </a:lnTo>
                  <a:lnTo>
                    <a:pt x="386" y="11"/>
                  </a:lnTo>
                  <a:lnTo>
                    <a:pt x="396" y="21"/>
                  </a:lnTo>
                  <a:lnTo>
                    <a:pt x="334" y="29"/>
                  </a:lnTo>
                  <a:lnTo>
                    <a:pt x="275" y="40"/>
                  </a:lnTo>
                  <a:lnTo>
                    <a:pt x="215" y="54"/>
                  </a:lnTo>
                  <a:lnTo>
                    <a:pt x="163" y="67"/>
                  </a:lnTo>
                  <a:lnTo>
                    <a:pt x="113" y="77"/>
                  </a:lnTo>
                  <a:lnTo>
                    <a:pt x="74" y="85"/>
                  </a:lnTo>
                  <a:lnTo>
                    <a:pt x="41" y="85"/>
                  </a:lnTo>
                  <a:lnTo>
                    <a:pt x="20" y="81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71"/>
            <p:cNvSpPr>
              <a:spLocks/>
            </p:cNvSpPr>
            <p:nvPr/>
          </p:nvSpPr>
          <p:spPr bwMode="auto">
            <a:xfrm>
              <a:off x="2830" y="1826"/>
              <a:ext cx="153" cy="23"/>
            </a:xfrm>
            <a:custGeom>
              <a:avLst/>
              <a:gdLst/>
              <a:ahLst/>
              <a:cxnLst>
                <a:cxn ang="0">
                  <a:pos x="45" y="39"/>
                </a:cxn>
                <a:cxn ang="0">
                  <a:pos x="6" y="39"/>
                </a:cxn>
                <a:cxn ang="0">
                  <a:pos x="0" y="33"/>
                </a:cxn>
                <a:cxn ang="0">
                  <a:pos x="18" y="23"/>
                </a:cxn>
                <a:cxn ang="0">
                  <a:pos x="51" y="14"/>
                </a:cxn>
                <a:cxn ang="0">
                  <a:pos x="91" y="4"/>
                </a:cxn>
                <a:cxn ang="0">
                  <a:pos x="136" y="0"/>
                </a:cxn>
                <a:cxn ang="0">
                  <a:pos x="175" y="4"/>
                </a:cxn>
                <a:cxn ang="0">
                  <a:pos x="204" y="21"/>
                </a:cxn>
                <a:cxn ang="0">
                  <a:pos x="219" y="19"/>
                </a:cxn>
                <a:cxn ang="0">
                  <a:pos x="235" y="19"/>
                </a:cxn>
                <a:cxn ang="0">
                  <a:pos x="248" y="19"/>
                </a:cxn>
                <a:cxn ang="0">
                  <a:pos x="264" y="19"/>
                </a:cxn>
                <a:cxn ang="0">
                  <a:pos x="275" y="19"/>
                </a:cxn>
                <a:cxn ang="0">
                  <a:pos x="289" y="21"/>
                </a:cxn>
                <a:cxn ang="0">
                  <a:pos x="299" y="25"/>
                </a:cxn>
                <a:cxn ang="0">
                  <a:pos x="306" y="31"/>
                </a:cxn>
                <a:cxn ang="0">
                  <a:pos x="299" y="35"/>
                </a:cxn>
                <a:cxn ang="0">
                  <a:pos x="277" y="39"/>
                </a:cxn>
                <a:cxn ang="0">
                  <a:pos x="244" y="41"/>
                </a:cxn>
                <a:cxn ang="0">
                  <a:pos x="204" y="45"/>
                </a:cxn>
                <a:cxn ang="0">
                  <a:pos x="157" y="45"/>
                </a:cxn>
                <a:cxn ang="0">
                  <a:pos x="113" y="45"/>
                </a:cxn>
                <a:cxn ang="0">
                  <a:pos x="72" y="43"/>
                </a:cxn>
                <a:cxn ang="0">
                  <a:pos x="45" y="39"/>
                </a:cxn>
              </a:cxnLst>
              <a:rect l="0" t="0" r="r" b="b"/>
              <a:pathLst>
                <a:path w="306" h="45">
                  <a:moveTo>
                    <a:pt x="45" y="39"/>
                  </a:moveTo>
                  <a:lnTo>
                    <a:pt x="6" y="39"/>
                  </a:lnTo>
                  <a:lnTo>
                    <a:pt x="0" y="33"/>
                  </a:lnTo>
                  <a:lnTo>
                    <a:pt x="18" y="23"/>
                  </a:lnTo>
                  <a:lnTo>
                    <a:pt x="51" y="14"/>
                  </a:lnTo>
                  <a:lnTo>
                    <a:pt x="91" y="4"/>
                  </a:lnTo>
                  <a:lnTo>
                    <a:pt x="136" y="0"/>
                  </a:lnTo>
                  <a:lnTo>
                    <a:pt x="175" y="4"/>
                  </a:lnTo>
                  <a:lnTo>
                    <a:pt x="204" y="21"/>
                  </a:lnTo>
                  <a:lnTo>
                    <a:pt x="219" y="19"/>
                  </a:lnTo>
                  <a:lnTo>
                    <a:pt x="235" y="19"/>
                  </a:lnTo>
                  <a:lnTo>
                    <a:pt x="248" y="19"/>
                  </a:lnTo>
                  <a:lnTo>
                    <a:pt x="264" y="19"/>
                  </a:lnTo>
                  <a:lnTo>
                    <a:pt x="275" y="19"/>
                  </a:lnTo>
                  <a:lnTo>
                    <a:pt x="289" y="21"/>
                  </a:lnTo>
                  <a:lnTo>
                    <a:pt x="299" y="25"/>
                  </a:lnTo>
                  <a:lnTo>
                    <a:pt x="306" y="31"/>
                  </a:lnTo>
                  <a:lnTo>
                    <a:pt x="299" y="35"/>
                  </a:lnTo>
                  <a:lnTo>
                    <a:pt x="277" y="39"/>
                  </a:lnTo>
                  <a:lnTo>
                    <a:pt x="244" y="41"/>
                  </a:lnTo>
                  <a:lnTo>
                    <a:pt x="204" y="45"/>
                  </a:lnTo>
                  <a:lnTo>
                    <a:pt x="157" y="45"/>
                  </a:lnTo>
                  <a:lnTo>
                    <a:pt x="113" y="45"/>
                  </a:lnTo>
                  <a:lnTo>
                    <a:pt x="72" y="43"/>
                  </a:lnTo>
                  <a:lnTo>
                    <a:pt x="45" y="39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72"/>
            <p:cNvSpPr>
              <a:spLocks/>
            </p:cNvSpPr>
            <p:nvPr/>
          </p:nvSpPr>
          <p:spPr bwMode="auto">
            <a:xfrm>
              <a:off x="2743" y="1790"/>
              <a:ext cx="121" cy="31"/>
            </a:xfrm>
            <a:custGeom>
              <a:avLst/>
              <a:gdLst/>
              <a:ahLst/>
              <a:cxnLst>
                <a:cxn ang="0">
                  <a:pos x="13" y="62"/>
                </a:cxn>
                <a:cxn ang="0">
                  <a:pos x="0" y="60"/>
                </a:cxn>
                <a:cxn ang="0">
                  <a:pos x="4" y="55"/>
                </a:cxn>
                <a:cxn ang="0">
                  <a:pos x="19" y="45"/>
                </a:cxn>
                <a:cxn ang="0">
                  <a:pos x="46" y="37"/>
                </a:cxn>
                <a:cxn ang="0">
                  <a:pos x="75" y="26"/>
                </a:cxn>
                <a:cxn ang="0">
                  <a:pos x="108" y="16"/>
                </a:cxn>
                <a:cxn ang="0">
                  <a:pos x="133" y="10"/>
                </a:cxn>
                <a:cxn ang="0">
                  <a:pos x="155" y="8"/>
                </a:cxn>
                <a:cxn ang="0">
                  <a:pos x="166" y="4"/>
                </a:cxn>
                <a:cxn ang="0">
                  <a:pos x="180" y="4"/>
                </a:cxn>
                <a:cxn ang="0">
                  <a:pos x="194" y="0"/>
                </a:cxn>
                <a:cxn ang="0">
                  <a:pos x="209" y="0"/>
                </a:cxn>
                <a:cxn ang="0">
                  <a:pos x="219" y="0"/>
                </a:cxn>
                <a:cxn ang="0">
                  <a:pos x="230" y="2"/>
                </a:cxn>
                <a:cxn ang="0">
                  <a:pos x="236" y="4"/>
                </a:cxn>
                <a:cxn ang="0">
                  <a:pos x="242" y="10"/>
                </a:cxn>
                <a:cxn ang="0">
                  <a:pos x="230" y="10"/>
                </a:cxn>
                <a:cxn ang="0">
                  <a:pos x="213" y="12"/>
                </a:cxn>
                <a:cxn ang="0">
                  <a:pos x="190" y="16"/>
                </a:cxn>
                <a:cxn ang="0">
                  <a:pos x="161" y="22"/>
                </a:cxn>
                <a:cxn ang="0">
                  <a:pos x="126" y="27"/>
                </a:cxn>
                <a:cxn ang="0">
                  <a:pos x="89" y="35"/>
                </a:cxn>
                <a:cxn ang="0">
                  <a:pos x="50" y="47"/>
                </a:cxn>
                <a:cxn ang="0">
                  <a:pos x="13" y="62"/>
                </a:cxn>
              </a:cxnLst>
              <a:rect l="0" t="0" r="r" b="b"/>
              <a:pathLst>
                <a:path w="242" h="62">
                  <a:moveTo>
                    <a:pt x="13" y="62"/>
                  </a:moveTo>
                  <a:lnTo>
                    <a:pt x="0" y="60"/>
                  </a:lnTo>
                  <a:lnTo>
                    <a:pt x="4" y="55"/>
                  </a:lnTo>
                  <a:lnTo>
                    <a:pt x="19" y="45"/>
                  </a:lnTo>
                  <a:lnTo>
                    <a:pt x="46" y="37"/>
                  </a:lnTo>
                  <a:lnTo>
                    <a:pt x="75" y="26"/>
                  </a:lnTo>
                  <a:lnTo>
                    <a:pt x="108" y="16"/>
                  </a:lnTo>
                  <a:lnTo>
                    <a:pt x="133" y="10"/>
                  </a:lnTo>
                  <a:lnTo>
                    <a:pt x="155" y="8"/>
                  </a:lnTo>
                  <a:lnTo>
                    <a:pt x="166" y="4"/>
                  </a:lnTo>
                  <a:lnTo>
                    <a:pt x="180" y="4"/>
                  </a:lnTo>
                  <a:lnTo>
                    <a:pt x="194" y="0"/>
                  </a:lnTo>
                  <a:lnTo>
                    <a:pt x="209" y="0"/>
                  </a:lnTo>
                  <a:lnTo>
                    <a:pt x="219" y="0"/>
                  </a:lnTo>
                  <a:lnTo>
                    <a:pt x="230" y="2"/>
                  </a:lnTo>
                  <a:lnTo>
                    <a:pt x="236" y="4"/>
                  </a:lnTo>
                  <a:lnTo>
                    <a:pt x="242" y="10"/>
                  </a:lnTo>
                  <a:lnTo>
                    <a:pt x="230" y="10"/>
                  </a:lnTo>
                  <a:lnTo>
                    <a:pt x="213" y="12"/>
                  </a:lnTo>
                  <a:lnTo>
                    <a:pt x="190" y="16"/>
                  </a:lnTo>
                  <a:lnTo>
                    <a:pt x="161" y="22"/>
                  </a:lnTo>
                  <a:lnTo>
                    <a:pt x="126" y="27"/>
                  </a:lnTo>
                  <a:lnTo>
                    <a:pt x="89" y="35"/>
                  </a:lnTo>
                  <a:lnTo>
                    <a:pt x="50" y="47"/>
                  </a:lnTo>
                  <a:lnTo>
                    <a:pt x="13" y="6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73"/>
            <p:cNvSpPr>
              <a:spLocks/>
            </p:cNvSpPr>
            <p:nvPr/>
          </p:nvSpPr>
          <p:spPr bwMode="auto">
            <a:xfrm>
              <a:off x="2938" y="1795"/>
              <a:ext cx="74" cy="31"/>
            </a:xfrm>
            <a:custGeom>
              <a:avLst/>
              <a:gdLst/>
              <a:ahLst/>
              <a:cxnLst>
                <a:cxn ang="0">
                  <a:pos x="140" y="4"/>
                </a:cxn>
                <a:cxn ang="0">
                  <a:pos x="121" y="2"/>
                </a:cxn>
                <a:cxn ang="0">
                  <a:pos x="99" y="0"/>
                </a:cxn>
                <a:cxn ang="0">
                  <a:pos x="74" y="0"/>
                </a:cxn>
                <a:cxn ang="0">
                  <a:pos x="51" y="4"/>
                </a:cxn>
                <a:cxn ang="0">
                  <a:pos x="27" y="6"/>
                </a:cxn>
                <a:cxn ang="0">
                  <a:pos x="10" y="12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16" y="35"/>
                </a:cxn>
                <a:cxn ang="0">
                  <a:pos x="35" y="39"/>
                </a:cxn>
                <a:cxn ang="0">
                  <a:pos x="55" y="43"/>
                </a:cxn>
                <a:cxn ang="0">
                  <a:pos x="76" y="46"/>
                </a:cxn>
                <a:cxn ang="0">
                  <a:pos x="93" y="48"/>
                </a:cxn>
                <a:cxn ang="0">
                  <a:pos x="113" y="52"/>
                </a:cxn>
                <a:cxn ang="0">
                  <a:pos x="126" y="56"/>
                </a:cxn>
                <a:cxn ang="0">
                  <a:pos x="138" y="62"/>
                </a:cxn>
                <a:cxn ang="0">
                  <a:pos x="146" y="62"/>
                </a:cxn>
                <a:cxn ang="0">
                  <a:pos x="150" y="56"/>
                </a:cxn>
                <a:cxn ang="0">
                  <a:pos x="148" y="48"/>
                </a:cxn>
                <a:cxn ang="0">
                  <a:pos x="146" y="41"/>
                </a:cxn>
                <a:cxn ang="0">
                  <a:pos x="140" y="29"/>
                </a:cxn>
                <a:cxn ang="0">
                  <a:pos x="136" y="19"/>
                </a:cxn>
                <a:cxn ang="0">
                  <a:pos x="136" y="10"/>
                </a:cxn>
                <a:cxn ang="0">
                  <a:pos x="140" y="4"/>
                </a:cxn>
              </a:cxnLst>
              <a:rect l="0" t="0" r="r" b="b"/>
              <a:pathLst>
                <a:path w="150" h="62">
                  <a:moveTo>
                    <a:pt x="140" y="4"/>
                  </a:moveTo>
                  <a:lnTo>
                    <a:pt x="121" y="2"/>
                  </a:lnTo>
                  <a:lnTo>
                    <a:pt x="99" y="0"/>
                  </a:lnTo>
                  <a:lnTo>
                    <a:pt x="74" y="0"/>
                  </a:lnTo>
                  <a:lnTo>
                    <a:pt x="51" y="4"/>
                  </a:lnTo>
                  <a:lnTo>
                    <a:pt x="27" y="6"/>
                  </a:lnTo>
                  <a:lnTo>
                    <a:pt x="10" y="12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16" y="35"/>
                  </a:lnTo>
                  <a:lnTo>
                    <a:pt x="35" y="39"/>
                  </a:lnTo>
                  <a:lnTo>
                    <a:pt x="55" y="43"/>
                  </a:lnTo>
                  <a:lnTo>
                    <a:pt x="76" y="46"/>
                  </a:lnTo>
                  <a:lnTo>
                    <a:pt x="93" y="48"/>
                  </a:lnTo>
                  <a:lnTo>
                    <a:pt x="113" y="52"/>
                  </a:lnTo>
                  <a:lnTo>
                    <a:pt x="126" y="56"/>
                  </a:lnTo>
                  <a:lnTo>
                    <a:pt x="138" y="62"/>
                  </a:lnTo>
                  <a:lnTo>
                    <a:pt x="146" y="62"/>
                  </a:lnTo>
                  <a:lnTo>
                    <a:pt x="150" y="56"/>
                  </a:lnTo>
                  <a:lnTo>
                    <a:pt x="148" y="48"/>
                  </a:lnTo>
                  <a:lnTo>
                    <a:pt x="146" y="41"/>
                  </a:lnTo>
                  <a:lnTo>
                    <a:pt x="140" y="29"/>
                  </a:lnTo>
                  <a:lnTo>
                    <a:pt x="136" y="19"/>
                  </a:lnTo>
                  <a:lnTo>
                    <a:pt x="136" y="10"/>
                  </a:lnTo>
                  <a:lnTo>
                    <a:pt x="140" y="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74"/>
            <p:cNvSpPr>
              <a:spLocks/>
            </p:cNvSpPr>
            <p:nvPr/>
          </p:nvSpPr>
          <p:spPr bwMode="auto">
            <a:xfrm>
              <a:off x="2680" y="3842"/>
              <a:ext cx="376" cy="146"/>
            </a:xfrm>
            <a:custGeom>
              <a:avLst/>
              <a:gdLst/>
              <a:ahLst/>
              <a:cxnLst>
                <a:cxn ang="0">
                  <a:pos x="696" y="270"/>
                </a:cxn>
                <a:cxn ang="0">
                  <a:pos x="639" y="277"/>
                </a:cxn>
                <a:cxn ang="0">
                  <a:pos x="591" y="281"/>
                </a:cxn>
                <a:cxn ang="0">
                  <a:pos x="542" y="281"/>
                </a:cxn>
                <a:cxn ang="0">
                  <a:pos x="496" y="283"/>
                </a:cxn>
                <a:cxn ang="0">
                  <a:pos x="446" y="281"/>
                </a:cxn>
                <a:cxn ang="0">
                  <a:pos x="393" y="281"/>
                </a:cxn>
                <a:cxn ang="0">
                  <a:pos x="335" y="283"/>
                </a:cxn>
                <a:cxn ang="0">
                  <a:pos x="273" y="291"/>
                </a:cxn>
                <a:cxn ang="0">
                  <a:pos x="209" y="291"/>
                </a:cxn>
                <a:cxn ang="0">
                  <a:pos x="153" y="285"/>
                </a:cxn>
                <a:cxn ang="0">
                  <a:pos x="102" y="274"/>
                </a:cxn>
                <a:cxn ang="0">
                  <a:pos x="62" y="256"/>
                </a:cxn>
                <a:cxn ang="0">
                  <a:pos x="29" y="231"/>
                </a:cxn>
                <a:cxn ang="0">
                  <a:pos x="9" y="202"/>
                </a:cxn>
                <a:cxn ang="0">
                  <a:pos x="0" y="167"/>
                </a:cxn>
                <a:cxn ang="0">
                  <a:pos x="7" y="128"/>
                </a:cxn>
                <a:cxn ang="0">
                  <a:pos x="29" y="113"/>
                </a:cxn>
                <a:cxn ang="0">
                  <a:pos x="56" y="93"/>
                </a:cxn>
                <a:cxn ang="0">
                  <a:pos x="87" y="70"/>
                </a:cxn>
                <a:cxn ang="0">
                  <a:pos x="122" y="47"/>
                </a:cxn>
                <a:cxn ang="0">
                  <a:pos x="157" y="25"/>
                </a:cxn>
                <a:cxn ang="0">
                  <a:pos x="192" y="10"/>
                </a:cxn>
                <a:cxn ang="0">
                  <a:pos x="225" y="0"/>
                </a:cxn>
                <a:cxn ang="0">
                  <a:pos x="258" y="4"/>
                </a:cxn>
                <a:cxn ang="0">
                  <a:pos x="327" y="6"/>
                </a:cxn>
                <a:cxn ang="0">
                  <a:pos x="397" y="6"/>
                </a:cxn>
                <a:cxn ang="0">
                  <a:pos x="461" y="2"/>
                </a:cxn>
                <a:cxn ang="0">
                  <a:pos x="523" y="2"/>
                </a:cxn>
                <a:cxn ang="0">
                  <a:pos x="581" y="4"/>
                </a:cxn>
                <a:cxn ang="0">
                  <a:pos x="639" y="14"/>
                </a:cxn>
                <a:cxn ang="0">
                  <a:pos x="696" y="31"/>
                </a:cxn>
                <a:cxn ang="0">
                  <a:pos x="752" y="62"/>
                </a:cxn>
                <a:cxn ang="0">
                  <a:pos x="744" y="103"/>
                </a:cxn>
                <a:cxn ang="0">
                  <a:pos x="742" y="138"/>
                </a:cxn>
                <a:cxn ang="0">
                  <a:pos x="742" y="167"/>
                </a:cxn>
                <a:cxn ang="0">
                  <a:pos x="744" y="192"/>
                </a:cxn>
                <a:cxn ang="0">
                  <a:pos x="742" y="213"/>
                </a:cxn>
                <a:cxn ang="0">
                  <a:pos x="734" y="233"/>
                </a:cxn>
                <a:cxn ang="0">
                  <a:pos x="721" y="250"/>
                </a:cxn>
                <a:cxn ang="0">
                  <a:pos x="696" y="270"/>
                </a:cxn>
              </a:cxnLst>
              <a:rect l="0" t="0" r="r" b="b"/>
              <a:pathLst>
                <a:path w="752" h="291">
                  <a:moveTo>
                    <a:pt x="696" y="270"/>
                  </a:moveTo>
                  <a:lnTo>
                    <a:pt x="639" y="277"/>
                  </a:lnTo>
                  <a:lnTo>
                    <a:pt x="591" y="281"/>
                  </a:lnTo>
                  <a:lnTo>
                    <a:pt x="542" y="281"/>
                  </a:lnTo>
                  <a:lnTo>
                    <a:pt x="496" y="283"/>
                  </a:lnTo>
                  <a:lnTo>
                    <a:pt x="446" y="281"/>
                  </a:lnTo>
                  <a:lnTo>
                    <a:pt x="393" y="281"/>
                  </a:lnTo>
                  <a:lnTo>
                    <a:pt x="335" y="283"/>
                  </a:lnTo>
                  <a:lnTo>
                    <a:pt x="273" y="291"/>
                  </a:lnTo>
                  <a:lnTo>
                    <a:pt x="209" y="291"/>
                  </a:lnTo>
                  <a:lnTo>
                    <a:pt x="153" y="285"/>
                  </a:lnTo>
                  <a:lnTo>
                    <a:pt x="102" y="274"/>
                  </a:lnTo>
                  <a:lnTo>
                    <a:pt x="62" y="256"/>
                  </a:lnTo>
                  <a:lnTo>
                    <a:pt x="29" y="231"/>
                  </a:lnTo>
                  <a:lnTo>
                    <a:pt x="9" y="202"/>
                  </a:lnTo>
                  <a:lnTo>
                    <a:pt x="0" y="167"/>
                  </a:lnTo>
                  <a:lnTo>
                    <a:pt x="7" y="128"/>
                  </a:lnTo>
                  <a:lnTo>
                    <a:pt x="29" y="113"/>
                  </a:lnTo>
                  <a:lnTo>
                    <a:pt x="56" y="93"/>
                  </a:lnTo>
                  <a:lnTo>
                    <a:pt x="87" y="70"/>
                  </a:lnTo>
                  <a:lnTo>
                    <a:pt x="122" y="47"/>
                  </a:lnTo>
                  <a:lnTo>
                    <a:pt x="157" y="25"/>
                  </a:lnTo>
                  <a:lnTo>
                    <a:pt x="192" y="10"/>
                  </a:lnTo>
                  <a:lnTo>
                    <a:pt x="225" y="0"/>
                  </a:lnTo>
                  <a:lnTo>
                    <a:pt x="258" y="4"/>
                  </a:lnTo>
                  <a:lnTo>
                    <a:pt x="327" y="6"/>
                  </a:lnTo>
                  <a:lnTo>
                    <a:pt x="397" y="6"/>
                  </a:lnTo>
                  <a:lnTo>
                    <a:pt x="461" y="2"/>
                  </a:lnTo>
                  <a:lnTo>
                    <a:pt x="523" y="2"/>
                  </a:lnTo>
                  <a:lnTo>
                    <a:pt x="581" y="4"/>
                  </a:lnTo>
                  <a:lnTo>
                    <a:pt x="639" y="14"/>
                  </a:lnTo>
                  <a:lnTo>
                    <a:pt x="696" y="31"/>
                  </a:lnTo>
                  <a:lnTo>
                    <a:pt x="752" y="62"/>
                  </a:lnTo>
                  <a:lnTo>
                    <a:pt x="744" y="103"/>
                  </a:lnTo>
                  <a:lnTo>
                    <a:pt x="742" y="138"/>
                  </a:lnTo>
                  <a:lnTo>
                    <a:pt x="742" y="167"/>
                  </a:lnTo>
                  <a:lnTo>
                    <a:pt x="744" y="192"/>
                  </a:lnTo>
                  <a:lnTo>
                    <a:pt x="742" y="213"/>
                  </a:lnTo>
                  <a:lnTo>
                    <a:pt x="734" y="233"/>
                  </a:lnTo>
                  <a:lnTo>
                    <a:pt x="721" y="250"/>
                  </a:lnTo>
                  <a:lnTo>
                    <a:pt x="696" y="27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75"/>
            <p:cNvSpPr>
              <a:spLocks/>
            </p:cNvSpPr>
            <p:nvPr/>
          </p:nvSpPr>
          <p:spPr bwMode="auto">
            <a:xfrm>
              <a:off x="2772" y="3918"/>
              <a:ext cx="260" cy="63"/>
            </a:xfrm>
            <a:custGeom>
              <a:avLst/>
              <a:gdLst/>
              <a:ahLst/>
              <a:cxnLst>
                <a:cxn ang="0">
                  <a:pos x="50" y="126"/>
                </a:cxn>
                <a:cxn ang="0">
                  <a:pos x="11" y="119"/>
                </a:cxn>
                <a:cxn ang="0">
                  <a:pos x="0" y="103"/>
                </a:cxn>
                <a:cxn ang="0">
                  <a:pos x="10" y="82"/>
                </a:cxn>
                <a:cxn ang="0">
                  <a:pos x="42" y="61"/>
                </a:cxn>
                <a:cxn ang="0">
                  <a:pos x="87" y="37"/>
                </a:cxn>
                <a:cxn ang="0">
                  <a:pos x="149" y="18"/>
                </a:cxn>
                <a:cxn ang="0">
                  <a:pos x="221" y="2"/>
                </a:cxn>
                <a:cxn ang="0">
                  <a:pos x="302" y="0"/>
                </a:cxn>
                <a:cxn ang="0">
                  <a:pos x="337" y="16"/>
                </a:cxn>
                <a:cxn ang="0">
                  <a:pos x="380" y="26"/>
                </a:cxn>
                <a:cxn ang="0">
                  <a:pos x="421" y="31"/>
                </a:cxn>
                <a:cxn ang="0">
                  <a:pos x="459" y="35"/>
                </a:cxn>
                <a:cxn ang="0">
                  <a:pos x="490" y="39"/>
                </a:cxn>
                <a:cxn ang="0">
                  <a:pos x="512" y="47"/>
                </a:cxn>
                <a:cxn ang="0">
                  <a:pos x="519" y="61"/>
                </a:cxn>
                <a:cxn ang="0">
                  <a:pos x="510" y="84"/>
                </a:cxn>
                <a:cxn ang="0">
                  <a:pos x="500" y="95"/>
                </a:cxn>
                <a:cxn ang="0">
                  <a:pos x="465" y="109"/>
                </a:cxn>
                <a:cxn ang="0">
                  <a:pos x="407" y="115"/>
                </a:cxn>
                <a:cxn ang="0">
                  <a:pos x="337" y="123"/>
                </a:cxn>
                <a:cxn ang="0">
                  <a:pos x="256" y="124"/>
                </a:cxn>
                <a:cxn ang="0">
                  <a:pos x="178" y="126"/>
                </a:cxn>
                <a:cxn ang="0">
                  <a:pos x="106" y="126"/>
                </a:cxn>
                <a:cxn ang="0">
                  <a:pos x="50" y="126"/>
                </a:cxn>
              </a:cxnLst>
              <a:rect l="0" t="0" r="r" b="b"/>
              <a:pathLst>
                <a:path w="519" h="126">
                  <a:moveTo>
                    <a:pt x="50" y="126"/>
                  </a:moveTo>
                  <a:lnTo>
                    <a:pt x="11" y="119"/>
                  </a:lnTo>
                  <a:lnTo>
                    <a:pt x="0" y="103"/>
                  </a:lnTo>
                  <a:lnTo>
                    <a:pt x="10" y="82"/>
                  </a:lnTo>
                  <a:lnTo>
                    <a:pt x="42" y="61"/>
                  </a:lnTo>
                  <a:lnTo>
                    <a:pt x="87" y="37"/>
                  </a:lnTo>
                  <a:lnTo>
                    <a:pt x="149" y="18"/>
                  </a:lnTo>
                  <a:lnTo>
                    <a:pt x="221" y="2"/>
                  </a:lnTo>
                  <a:lnTo>
                    <a:pt x="302" y="0"/>
                  </a:lnTo>
                  <a:lnTo>
                    <a:pt x="337" y="16"/>
                  </a:lnTo>
                  <a:lnTo>
                    <a:pt x="380" y="26"/>
                  </a:lnTo>
                  <a:lnTo>
                    <a:pt x="421" y="31"/>
                  </a:lnTo>
                  <a:lnTo>
                    <a:pt x="459" y="35"/>
                  </a:lnTo>
                  <a:lnTo>
                    <a:pt x="490" y="39"/>
                  </a:lnTo>
                  <a:lnTo>
                    <a:pt x="512" y="47"/>
                  </a:lnTo>
                  <a:lnTo>
                    <a:pt x="519" y="61"/>
                  </a:lnTo>
                  <a:lnTo>
                    <a:pt x="510" y="84"/>
                  </a:lnTo>
                  <a:lnTo>
                    <a:pt x="500" y="95"/>
                  </a:lnTo>
                  <a:lnTo>
                    <a:pt x="465" y="109"/>
                  </a:lnTo>
                  <a:lnTo>
                    <a:pt x="407" y="115"/>
                  </a:lnTo>
                  <a:lnTo>
                    <a:pt x="337" y="123"/>
                  </a:lnTo>
                  <a:lnTo>
                    <a:pt x="256" y="124"/>
                  </a:lnTo>
                  <a:lnTo>
                    <a:pt x="178" y="126"/>
                  </a:lnTo>
                  <a:lnTo>
                    <a:pt x="106" y="126"/>
                  </a:lnTo>
                  <a:lnTo>
                    <a:pt x="50" y="12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76"/>
            <p:cNvSpPr>
              <a:spLocks/>
            </p:cNvSpPr>
            <p:nvPr/>
          </p:nvSpPr>
          <p:spPr bwMode="auto">
            <a:xfrm>
              <a:off x="2692" y="3849"/>
              <a:ext cx="236" cy="85"/>
            </a:xfrm>
            <a:custGeom>
              <a:avLst/>
              <a:gdLst/>
              <a:ahLst/>
              <a:cxnLst>
                <a:cxn ang="0">
                  <a:pos x="23" y="159"/>
                </a:cxn>
                <a:cxn ang="0">
                  <a:pos x="0" y="155"/>
                </a:cxn>
                <a:cxn ang="0">
                  <a:pos x="6" y="139"/>
                </a:cxn>
                <a:cxn ang="0">
                  <a:pos x="31" y="116"/>
                </a:cxn>
                <a:cxn ang="0">
                  <a:pos x="72" y="89"/>
                </a:cxn>
                <a:cxn ang="0">
                  <a:pos x="116" y="58"/>
                </a:cxn>
                <a:cxn ang="0">
                  <a:pos x="165" y="33"/>
                </a:cxn>
                <a:cxn ang="0">
                  <a:pos x="205" y="13"/>
                </a:cxn>
                <a:cxn ang="0">
                  <a:pos x="236" y="6"/>
                </a:cxn>
                <a:cxn ang="0">
                  <a:pos x="260" y="2"/>
                </a:cxn>
                <a:cxn ang="0">
                  <a:pos x="295" y="0"/>
                </a:cxn>
                <a:cxn ang="0">
                  <a:pos x="331" y="0"/>
                </a:cxn>
                <a:cxn ang="0">
                  <a:pos x="372" y="2"/>
                </a:cxn>
                <a:cxn ang="0">
                  <a:pos x="407" y="6"/>
                </a:cxn>
                <a:cxn ang="0">
                  <a:pos x="438" y="13"/>
                </a:cxn>
                <a:cxn ang="0">
                  <a:pos x="459" y="25"/>
                </a:cxn>
                <a:cxn ang="0">
                  <a:pos x="471" y="42"/>
                </a:cxn>
                <a:cxn ang="0">
                  <a:pos x="397" y="58"/>
                </a:cxn>
                <a:cxn ang="0">
                  <a:pos x="328" y="83"/>
                </a:cxn>
                <a:cxn ang="0">
                  <a:pos x="258" y="108"/>
                </a:cxn>
                <a:cxn ang="0">
                  <a:pos x="196" y="135"/>
                </a:cxn>
                <a:cxn ang="0">
                  <a:pos x="138" y="155"/>
                </a:cxn>
                <a:cxn ang="0">
                  <a:pos x="89" y="168"/>
                </a:cxn>
                <a:cxn ang="0">
                  <a:pos x="48" y="170"/>
                </a:cxn>
                <a:cxn ang="0">
                  <a:pos x="23" y="159"/>
                </a:cxn>
              </a:cxnLst>
              <a:rect l="0" t="0" r="r" b="b"/>
              <a:pathLst>
                <a:path w="471" h="170">
                  <a:moveTo>
                    <a:pt x="23" y="159"/>
                  </a:moveTo>
                  <a:lnTo>
                    <a:pt x="0" y="155"/>
                  </a:lnTo>
                  <a:lnTo>
                    <a:pt x="6" y="139"/>
                  </a:lnTo>
                  <a:lnTo>
                    <a:pt x="31" y="116"/>
                  </a:lnTo>
                  <a:lnTo>
                    <a:pt x="72" y="89"/>
                  </a:lnTo>
                  <a:lnTo>
                    <a:pt x="116" y="58"/>
                  </a:lnTo>
                  <a:lnTo>
                    <a:pt x="165" y="33"/>
                  </a:lnTo>
                  <a:lnTo>
                    <a:pt x="205" y="13"/>
                  </a:lnTo>
                  <a:lnTo>
                    <a:pt x="236" y="6"/>
                  </a:lnTo>
                  <a:lnTo>
                    <a:pt x="260" y="2"/>
                  </a:lnTo>
                  <a:lnTo>
                    <a:pt x="295" y="0"/>
                  </a:lnTo>
                  <a:lnTo>
                    <a:pt x="331" y="0"/>
                  </a:lnTo>
                  <a:lnTo>
                    <a:pt x="372" y="2"/>
                  </a:lnTo>
                  <a:lnTo>
                    <a:pt x="407" y="6"/>
                  </a:lnTo>
                  <a:lnTo>
                    <a:pt x="438" y="13"/>
                  </a:lnTo>
                  <a:lnTo>
                    <a:pt x="459" y="25"/>
                  </a:lnTo>
                  <a:lnTo>
                    <a:pt x="471" y="42"/>
                  </a:lnTo>
                  <a:lnTo>
                    <a:pt x="397" y="58"/>
                  </a:lnTo>
                  <a:lnTo>
                    <a:pt x="328" y="83"/>
                  </a:lnTo>
                  <a:lnTo>
                    <a:pt x="258" y="108"/>
                  </a:lnTo>
                  <a:lnTo>
                    <a:pt x="196" y="135"/>
                  </a:lnTo>
                  <a:lnTo>
                    <a:pt x="138" y="155"/>
                  </a:lnTo>
                  <a:lnTo>
                    <a:pt x="89" y="168"/>
                  </a:lnTo>
                  <a:lnTo>
                    <a:pt x="48" y="170"/>
                  </a:lnTo>
                  <a:lnTo>
                    <a:pt x="23" y="159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77"/>
            <p:cNvSpPr>
              <a:spLocks/>
            </p:cNvSpPr>
            <p:nvPr/>
          </p:nvSpPr>
          <p:spPr bwMode="auto">
            <a:xfrm>
              <a:off x="2825" y="3933"/>
              <a:ext cx="180" cy="45"/>
            </a:xfrm>
            <a:custGeom>
              <a:avLst/>
              <a:gdLst/>
              <a:ahLst/>
              <a:cxnLst>
                <a:cxn ang="0">
                  <a:pos x="51" y="76"/>
                </a:cxn>
                <a:cxn ang="0">
                  <a:pos x="6" y="76"/>
                </a:cxn>
                <a:cxn ang="0">
                  <a:pos x="0" y="64"/>
                </a:cxn>
                <a:cxn ang="0">
                  <a:pos x="18" y="43"/>
                </a:cxn>
                <a:cxn ang="0">
                  <a:pos x="59" y="24"/>
                </a:cxn>
                <a:cxn ang="0">
                  <a:pos x="105" y="6"/>
                </a:cxn>
                <a:cxn ang="0">
                  <a:pos x="159" y="0"/>
                </a:cxn>
                <a:cxn ang="0">
                  <a:pos x="206" y="8"/>
                </a:cxn>
                <a:cxn ang="0">
                  <a:pos x="241" y="39"/>
                </a:cxn>
                <a:cxn ang="0">
                  <a:pos x="258" y="37"/>
                </a:cxn>
                <a:cxn ang="0">
                  <a:pos x="278" y="37"/>
                </a:cxn>
                <a:cxn ang="0">
                  <a:pos x="295" y="37"/>
                </a:cxn>
                <a:cxn ang="0">
                  <a:pos x="313" y="37"/>
                </a:cxn>
                <a:cxn ang="0">
                  <a:pos x="326" y="37"/>
                </a:cxn>
                <a:cxn ang="0">
                  <a:pos x="340" y="43"/>
                </a:cxn>
                <a:cxn ang="0">
                  <a:pos x="349" y="49"/>
                </a:cxn>
                <a:cxn ang="0">
                  <a:pos x="359" y="61"/>
                </a:cxn>
                <a:cxn ang="0">
                  <a:pos x="353" y="68"/>
                </a:cxn>
                <a:cxn ang="0">
                  <a:pos x="328" y="78"/>
                </a:cxn>
                <a:cxn ang="0">
                  <a:pos x="289" y="84"/>
                </a:cxn>
                <a:cxn ang="0">
                  <a:pos x="241" y="90"/>
                </a:cxn>
                <a:cxn ang="0">
                  <a:pos x="187" y="90"/>
                </a:cxn>
                <a:cxn ang="0">
                  <a:pos x="134" y="90"/>
                </a:cxn>
                <a:cxn ang="0">
                  <a:pos x="86" y="84"/>
                </a:cxn>
                <a:cxn ang="0">
                  <a:pos x="51" y="76"/>
                </a:cxn>
              </a:cxnLst>
              <a:rect l="0" t="0" r="r" b="b"/>
              <a:pathLst>
                <a:path w="359" h="90">
                  <a:moveTo>
                    <a:pt x="51" y="76"/>
                  </a:moveTo>
                  <a:lnTo>
                    <a:pt x="6" y="76"/>
                  </a:lnTo>
                  <a:lnTo>
                    <a:pt x="0" y="64"/>
                  </a:lnTo>
                  <a:lnTo>
                    <a:pt x="18" y="43"/>
                  </a:lnTo>
                  <a:lnTo>
                    <a:pt x="59" y="24"/>
                  </a:lnTo>
                  <a:lnTo>
                    <a:pt x="105" y="6"/>
                  </a:lnTo>
                  <a:lnTo>
                    <a:pt x="159" y="0"/>
                  </a:lnTo>
                  <a:lnTo>
                    <a:pt x="206" y="8"/>
                  </a:lnTo>
                  <a:lnTo>
                    <a:pt x="241" y="39"/>
                  </a:lnTo>
                  <a:lnTo>
                    <a:pt x="258" y="37"/>
                  </a:lnTo>
                  <a:lnTo>
                    <a:pt x="278" y="37"/>
                  </a:lnTo>
                  <a:lnTo>
                    <a:pt x="295" y="37"/>
                  </a:lnTo>
                  <a:lnTo>
                    <a:pt x="313" y="37"/>
                  </a:lnTo>
                  <a:lnTo>
                    <a:pt x="326" y="37"/>
                  </a:lnTo>
                  <a:lnTo>
                    <a:pt x="340" y="43"/>
                  </a:lnTo>
                  <a:lnTo>
                    <a:pt x="349" y="49"/>
                  </a:lnTo>
                  <a:lnTo>
                    <a:pt x="359" y="61"/>
                  </a:lnTo>
                  <a:lnTo>
                    <a:pt x="353" y="68"/>
                  </a:lnTo>
                  <a:lnTo>
                    <a:pt x="328" y="78"/>
                  </a:lnTo>
                  <a:lnTo>
                    <a:pt x="289" y="84"/>
                  </a:lnTo>
                  <a:lnTo>
                    <a:pt x="241" y="90"/>
                  </a:lnTo>
                  <a:lnTo>
                    <a:pt x="187" y="90"/>
                  </a:lnTo>
                  <a:lnTo>
                    <a:pt x="134" y="90"/>
                  </a:lnTo>
                  <a:lnTo>
                    <a:pt x="86" y="84"/>
                  </a:lnTo>
                  <a:lnTo>
                    <a:pt x="51" y="76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78"/>
            <p:cNvSpPr>
              <a:spLocks/>
            </p:cNvSpPr>
            <p:nvPr/>
          </p:nvSpPr>
          <p:spPr bwMode="auto">
            <a:xfrm>
              <a:off x="2719" y="3858"/>
              <a:ext cx="146" cy="63"/>
            </a:xfrm>
            <a:custGeom>
              <a:avLst/>
              <a:gdLst/>
              <a:ahLst/>
              <a:cxnLst>
                <a:cxn ang="0">
                  <a:pos x="18" y="126"/>
                </a:cxn>
                <a:cxn ang="0">
                  <a:pos x="0" y="122"/>
                </a:cxn>
                <a:cxn ang="0">
                  <a:pos x="6" y="113"/>
                </a:cxn>
                <a:cxn ang="0">
                  <a:pos x="27" y="95"/>
                </a:cxn>
                <a:cxn ang="0">
                  <a:pos x="60" y="76"/>
                </a:cxn>
                <a:cxn ang="0">
                  <a:pos x="97" y="53"/>
                </a:cxn>
                <a:cxn ang="0">
                  <a:pos x="134" y="35"/>
                </a:cxn>
                <a:cxn ang="0">
                  <a:pos x="167" y="20"/>
                </a:cxn>
                <a:cxn ang="0">
                  <a:pos x="190" y="16"/>
                </a:cxn>
                <a:cxn ang="0">
                  <a:pos x="204" y="12"/>
                </a:cxn>
                <a:cxn ang="0">
                  <a:pos x="221" y="8"/>
                </a:cxn>
                <a:cxn ang="0">
                  <a:pos x="237" y="2"/>
                </a:cxn>
                <a:cxn ang="0">
                  <a:pos x="254" y="2"/>
                </a:cxn>
                <a:cxn ang="0">
                  <a:pos x="268" y="0"/>
                </a:cxn>
                <a:cxn ang="0">
                  <a:pos x="279" y="2"/>
                </a:cxn>
                <a:cxn ang="0">
                  <a:pos x="287" y="6"/>
                </a:cxn>
                <a:cxn ang="0">
                  <a:pos x="293" y="18"/>
                </a:cxn>
                <a:cxn ang="0">
                  <a:pos x="281" y="22"/>
                </a:cxn>
                <a:cxn ang="0">
                  <a:pos x="260" y="27"/>
                </a:cxn>
                <a:cxn ang="0">
                  <a:pos x="231" y="33"/>
                </a:cxn>
                <a:cxn ang="0">
                  <a:pos x="196" y="45"/>
                </a:cxn>
                <a:cxn ang="0">
                  <a:pos x="155" y="56"/>
                </a:cxn>
                <a:cxn ang="0">
                  <a:pos x="111" y="74"/>
                </a:cxn>
                <a:cxn ang="0">
                  <a:pos x="64" y="97"/>
                </a:cxn>
                <a:cxn ang="0">
                  <a:pos x="18" y="126"/>
                </a:cxn>
              </a:cxnLst>
              <a:rect l="0" t="0" r="r" b="b"/>
              <a:pathLst>
                <a:path w="293" h="126">
                  <a:moveTo>
                    <a:pt x="18" y="126"/>
                  </a:moveTo>
                  <a:lnTo>
                    <a:pt x="0" y="122"/>
                  </a:lnTo>
                  <a:lnTo>
                    <a:pt x="6" y="113"/>
                  </a:lnTo>
                  <a:lnTo>
                    <a:pt x="27" y="95"/>
                  </a:lnTo>
                  <a:lnTo>
                    <a:pt x="60" y="76"/>
                  </a:lnTo>
                  <a:lnTo>
                    <a:pt x="97" y="53"/>
                  </a:lnTo>
                  <a:lnTo>
                    <a:pt x="134" y="35"/>
                  </a:lnTo>
                  <a:lnTo>
                    <a:pt x="167" y="20"/>
                  </a:lnTo>
                  <a:lnTo>
                    <a:pt x="190" y="16"/>
                  </a:lnTo>
                  <a:lnTo>
                    <a:pt x="204" y="12"/>
                  </a:lnTo>
                  <a:lnTo>
                    <a:pt x="221" y="8"/>
                  </a:lnTo>
                  <a:lnTo>
                    <a:pt x="237" y="2"/>
                  </a:lnTo>
                  <a:lnTo>
                    <a:pt x="254" y="2"/>
                  </a:lnTo>
                  <a:lnTo>
                    <a:pt x="268" y="0"/>
                  </a:lnTo>
                  <a:lnTo>
                    <a:pt x="279" y="2"/>
                  </a:lnTo>
                  <a:lnTo>
                    <a:pt x="287" y="6"/>
                  </a:lnTo>
                  <a:lnTo>
                    <a:pt x="293" y="18"/>
                  </a:lnTo>
                  <a:lnTo>
                    <a:pt x="281" y="22"/>
                  </a:lnTo>
                  <a:lnTo>
                    <a:pt x="260" y="27"/>
                  </a:lnTo>
                  <a:lnTo>
                    <a:pt x="231" y="33"/>
                  </a:lnTo>
                  <a:lnTo>
                    <a:pt x="196" y="45"/>
                  </a:lnTo>
                  <a:lnTo>
                    <a:pt x="155" y="56"/>
                  </a:lnTo>
                  <a:lnTo>
                    <a:pt x="111" y="74"/>
                  </a:lnTo>
                  <a:lnTo>
                    <a:pt x="64" y="97"/>
                  </a:lnTo>
                  <a:lnTo>
                    <a:pt x="18" y="126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79"/>
            <p:cNvSpPr>
              <a:spLocks/>
            </p:cNvSpPr>
            <p:nvPr/>
          </p:nvSpPr>
          <p:spPr bwMode="auto">
            <a:xfrm>
              <a:off x="2952" y="3871"/>
              <a:ext cx="89" cy="60"/>
            </a:xfrm>
            <a:custGeom>
              <a:avLst/>
              <a:gdLst/>
              <a:ahLst/>
              <a:cxnLst>
                <a:cxn ang="0">
                  <a:pos x="167" y="4"/>
                </a:cxn>
                <a:cxn ang="0">
                  <a:pos x="146" y="0"/>
                </a:cxn>
                <a:cxn ang="0">
                  <a:pos x="119" y="0"/>
                </a:cxn>
                <a:cxn ang="0">
                  <a:pos x="90" y="0"/>
                </a:cxn>
                <a:cxn ang="0">
                  <a:pos x="61" y="6"/>
                </a:cxn>
                <a:cxn ang="0">
                  <a:pos x="33" y="10"/>
                </a:cxn>
                <a:cxn ang="0">
                  <a:pos x="12" y="22"/>
                </a:cxn>
                <a:cxn ang="0">
                  <a:pos x="0" y="37"/>
                </a:cxn>
                <a:cxn ang="0">
                  <a:pos x="0" y="58"/>
                </a:cxn>
                <a:cxn ang="0">
                  <a:pos x="18" y="68"/>
                </a:cxn>
                <a:cxn ang="0">
                  <a:pos x="43" y="76"/>
                </a:cxn>
                <a:cxn ang="0">
                  <a:pos x="66" y="82"/>
                </a:cxn>
                <a:cxn ang="0">
                  <a:pos x="92" y="90"/>
                </a:cxn>
                <a:cxn ang="0">
                  <a:pos x="113" y="95"/>
                </a:cxn>
                <a:cxn ang="0">
                  <a:pos x="136" y="101"/>
                </a:cxn>
                <a:cxn ang="0">
                  <a:pos x="152" y="109"/>
                </a:cxn>
                <a:cxn ang="0">
                  <a:pos x="165" y="121"/>
                </a:cxn>
                <a:cxn ang="0">
                  <a:pos x="175" y="121"/>
                </a:cxn>
                <a:cxn ang="0">
                  <a:pos x="179" y="115"/>
                </a:cxn>
                <a:cxn ang="0">
                  <a:pos x="177" y="99"/>
                </a:cxn>
                <a:cxn ang="0">
                  <a:pos x="175" y="82"/>
                </a:cxn>
                <a:cxn ang="0">
                  <a:pos x="169" y="60"/>
                </a:cxn>
                <a:cxn ang="0">
                  <a:pos x="165" y="39"/>
                </a:cxn>
                <a:cxn ang="0">
                  <a:pos x="163" y="18"/>
                </a:cxn>
                <a:cxn ang="0">
                  <a:pos x="167" y="4"/>
                </a:cxn>
              </a:cxnLst>
              <a:rect l="0" t="0" r="r" b="b"/>
              <a:pathLst>
                <a:path w="179" h="121">
                  <a:moveTo>
                    <a:pt x="167" y="4"/>
                  </a:moveTo>
                  <a:lnTo>
                    <a:pt x="146" y="0"/>
                  </a:lnTo>
                  <a:lnTo>
                    <a:pt x="119" y="0"/>
                  </a:lnTo>
                  <a:lnTo>
                    <a:pt x="90" y="0"/>
                  </a:lnTo>
                  <a:lnTo>
                    <a:pt x="61" y="6"/>
                  </a:lnTo>
                  <a:lnTo>
                    <a:pt x="33" y="10"/>
                  </a:lnTo>
                  <a:lnTo>
                    <a:pt x="12" y="22"/>
                  </a:lnTo>
                  <a:lnTo>
                    <a:pt x="0" y="37"/>
                  </a:lnTo>
                  <a:lnTo>
                    <a:pt x="0" y="58"/>
                  </a:lnTo>
                  <a:lnTo>
                    <a:pt x="18" y="68"/>
                  </a:lnTo>
                  <a:lnTo>
                    <a:pt x="43" y="76"/>
                  </a:lnTo>
                  <a:lnTo>
                    <a:pt x="66" y="82"/>
                  </a:lnTo>
                  <a:lnTo>
                    <a:pt x="92" y="90"/>
                  </a:lnTo>
                  <a:lnTo>
                    <a:pt x="113" y="95"/>
                  </a:lnTo>
                  <a:lnTo>
                    <a:pt x="136" y="101"/>
                  </a:lnTo>
                  <a:lnTo>
                    <a:pt x="152" y="109"/>
                  </a:lnTo>
                  <a:lnTo>
                    <a:pt x="165" y="121"/>
                  </a:lnTo>
                  <a:lnTo>
                    <a:pt x="175" y="121"/>
                  </a:lnTo>
                  <a:lnTo>
                    <a:pt x="179" y="115"/>
                  </a:lnTo>
                  <a:lnTo>
                    <a:pt x="177" y="99"/>
                  </a:lnTo>
                  <a:lnTo>
                    <a:pt x="175" y="82"/>
                  </a:lnTo>
                  <a:lnTo>
                    <a:pt x="169" y="60"/>
                  </a:lnTo>
                  <a:lnTo>
                    <a:pt x="165" y="39"/>
                  </a:lnTo>
                  <a:lnTo>
                    <a:pt x="163" y="18"/>
                  </a:lnTo>
                  <a:lnTo>
                    <a:pt x="167" y="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80"/>
            <p:cNvSpPr>
              <a:spLocks/>
            </p:cNvSpPr>
            <p:nvPr/>
          </p:nvSpPr>
          <p:spPr bwMode="auto">
            <a:xfrm>
              <a:off x="2758" y="557"/>
              <a:ext cx="316" cy="73"/>
            </a:xfrm>
            <a:custGeom>
              <a:avLst/>
              <a:gdLst/>
              <a:ahLst/>
              <a:cxnLst>
                <a:cxn ang="0">
                  <a:pos x="585" y="136"/>
                </a:cxn>
                <a:cxn ang="0">
                  <a:pos x="537" y="139"/>
                </a:cxn>
                <a:cxn ang="0">
                  <a:pos x="496" y="141"/>
                </a:cxn>
                <a:cxn ang="0">
                  <a:pos x="453" y="141"/>
                </a:cxn>
                <a:cxn ang="0">
                  <a:pos x="415" y="143"/>
                </a:cxn>
                <a:cxn ang="0">
                  <a:pos x="372" y="141"/>
                </a:cxn>
                <a:cxn ang="0">
                  <a:pos x="327" y="141"/>
                </a:cxn>
                <a:cxn ang="0">
                  <a:pos x="279" y="141"/>
                </a:cxn>
                <a:cxn ang="0">
                  <a:pos x="227" y="145"/>
                </a:cxn>
                <a:cxn ang="0">
                  <a:pos x="172" y="143"/>
                </a:cxn>
                <a:cxn ang="0">
                  <a:pos x="126" y="141"/>
                </a:cxn>
                <a:cxn ang="0">
                  <a:pos x="83" y="136"/>
                </a:cxn>
                <a:cxn ang="0">
                  <a:pos x="50" y="128"/>
                </a:cxn>
                <a:cxn ang="0">
                  <a:pos x="21" y="114"/>
                </a:cxn>
                <a:cxn ang="0">
                  <a:pos x="6" y="101"/>
                </a:cxn>
                <a:cxn ang="0">
                  <a:pos x="0" y="83"/>
                </a:cxn>
                <a:cxn ang="0">
                  <a:pos x="6" y="66"/>
                </a:cxn>
                <a:cxn ang="0">
                  <a:pos x="23" y="56"/>
                </a:cxn>
                <a:cxn ang="0">
                  <a:pos x="46" y="46"/>
                </a:cxn>
                <a:cxn ang="0">
                  <a:pos x="71" y="35"/>
                </a:cxn>
                <a:cxn ang="0">
                  <a:pos x="101" y="23"/>
                </a:cxn>
                <a:cxn ang="0">
                  <a:pos x="130" y="11"/>
                </a:cxn>
                <a:cxn ang="0">
                  <a:pos x="159" y="4"/>
                </a:cxn>
                <a:cxn ang="0">
                  <a:pos x="186" y="0"/>
                </a:cxn>
                <a:cxn ang="0">
                  <a:pos x="215" y="2"/>
                </a:cxn>
                <a:cxn ang="0">
                  <a:pos x="273" y="2"/>
                </a:cxn>
                <a:cxn ang="0">
                  <a:pos x="331" y="2"/>
                </a:cxn>
                <a:cxn ang="0">
                  <a:pos x="384" y="0"/>
                </a:cxn>
                <a:cxn ang="0">
                  <a:pos x="438" y="2"/>
                </a:cxn>
                <a:cxn ang="0">
                  <a:pos x="486" y="2"/>
                </a:cxn>
                <a:cxn ang="0">
                  <a:pos x="537" y="8"/>
                </a:cxn>
                <a:cxn ang="0">
                  <a:pos x="583" y="15"/>
                </a:cxn>
                <a:cxn ang="0">
                  <a:pos x="632" y="33"/>
                </a:cxn>
                <a:cxn ang="0">
                  <a:pos x="624" y="50"/>
                </a:cxn>
                <a:cxn ang="0">
                  <a:pos x="624" y="70"/>
                </a:cxn>
                <a:cxn ang="0">
                  <a:pos x="624" y="83"/>
                </a:cxn>
                <a:cxn ang="0">
                  <a:pos x="626" y="97"/>
                </a:cxn>
                <a:cxn ang="0">
                  <a:pos x="624" y="106"/>
                </a:cxn>
                <a:cxn ang="0">
                  <a:pos x="618" y="116"/>
                </a:cxn>
                <a:cxn ang="0">
                  <a:pos x="605" y="126"/>
                </a:cxn>
                <a:cxn ang="0">
                  <a:pos x="585" y="136"/>
                </a:cxn>
              </a:cxnLst>
              <a:rect l="0" t="0" r="r" b="b"/>
              <a:pathLst>
                <a:path w="632" h="145">
                  <a:moveTo>
                    <a:pt x="585" y="136"/>
                  </a:moveTo>
                  <a:lnTo>
                    <a:pt x="537" y="139"/>
                  </a:lnTo>
                  <a:lnTo>
                    <a:pt x="496" y="141"/>
                  </a:lnTo>
                  <a:lnTo>
                    <a:pt x="453" y="141"/>
                  </a:lnTo>
                  <a:lnTo>
                    <a:pt x="415" y="143"/>
                  </a:lnTo>
                  <a:lnTo>
                    <a:pt x="372" y="141"/>
                  </a:lnTo>
                  <a:lnTo>
                    <a:pt x="327" y="141"/>
                  </a:lnTo>
                  <a:lnTo>
                    <a:pt x="279" y="141"/>
                  </a:lnTo>
                  <a:lnTo>
                    <a:pt x="227" y="145"/>
                  </a:lnTo>
                  <a:lnTo>
                    <a:pt x="172" y="143"/>
                  </a:lnTo>
                  <a:lnTo>
                    <a:pt x="126" y="141"/>
                  </a:lnTo>
                  <a:lnTo>
                    <a:pt x="83" y="136"/>
                  </a:lnTo>
                  <a:lnTo>
                    <a:pt x="50" y="128"/>
                  </a:lnTo>
                  <a:lnTo>
                    <a:pt x="21" y="114"/>
                  </a:lnTo>
                  <a:lnTo>
                    <a:pt x="6" y="101"/>
                  </a:lnTo>
                  <a:lnTo>
                    <a:pt x="0" y="83"/>
                  </a:lnTo>
                  <a:lnTo>
                    <a:pt x="6" y="66"/>
                  </a:lnTo>
                  <a:lnTo>
                    <a:pt x="23" y="56"/>
                  </a:lnTo>
                  <a:lnTo>
                    <a:pt x="46" y="46"/>
                  </a:lnTo>
                  <a:lnTo>
                    <a:pt x="71" y="35"/>
                  </a:lnTo>
                  <a:lnTo>
                    <a:pt x="101" y="23"/>
                  </a:lnTo>
                  <a:lnTo>
                    <a:pt x="130" y="11"/>
                  </a:lnTo>
                  <a:lnTo>
                    <a:pt x="159" y="4"/>
                  </a:lnTo>
                  <a:lnTo>
                    <a:pt x="186" y="0"/>
                  </a:lnTo>
                  <a:lnTo>
                    <a:pt x="215" y="2"/>
                  </a:lnTo>
                  <a:lnTo>
                    <a:pt x="273" y="2"/>
                  </a:lnTo>
                  <a:lnTo>
                    <a:pt x="331" y="2"/>
                  </a:lnTo>
                  <a:lnTo>
                    <a:pt x="384" y="0"/>
                  </a:lnTo>
                  <a:lnTo>
                    <a:pt x="438" y="2"/>
                  </a:lnTo>
                  <a:lnTo>
                    <a:pt x="486" y="2"/>
                  </a:lnTo>
                  <a:lnTo>
                    <a:pt x="537" y="8"/>
                  </a:lnTo>
                  <a:lnTo>
                    <a:pt x="583" y="15"/>
                  </a:lnTo>
                  <a:lnTo>
                    <a:pt x="632" y="33"/>
                  </a:lnTo>
                  <a:lnTo>
                    <a:pt x="624" y="50"/>
                  </a:lnTo>
                  <a:lnTo>
                    <a:pt x="624" y="70"/>
                  </a:lnTo>
                  <a:lnTo>
                    <a:pt x="624" y="83"/>
                  </a:lnTo>
                  <a:lnTo>
                    <a:pt x="626" y="97"/>
                  </a:lnTo>
                  <a:lnTo>
                    <a:pt x="624" y="106"/>
                  </a:lnTo>
                  <a:lnTo>
                    <a:pt x="618" y="116"/>
                  </a:lnTo>
                  <a:lnTo>
                    <a:pt x="605" y="126"/>
                  </a:lnTo>
                  <a:lnTo>
                    <a:pt x="585" y="13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81"/>
            <p:cNvSpPr>
              <a:spLocks/>
            </p:cNvSpPr>
            <p:nvPr/>
          </p:nvSpPr>
          <p:spPr bwMode="auto">
            <a:xfrm>
              <a:off x="2836" y="597"/>
              <a:ext cx="216" cy="30"/>
            </a:xfrm>
            <a:custGeom>
              <a:avLst/>
              <a:gdLst/>
              <a:ahLst/>
              <a:cxnLst>
                <a:cxn ang="0">
                  <a:pos x="41" y="60"/>
                </a:cxn>
                <a:cxn ang="0">
                  <a:pos x="8" y="55"/>
                </a:cxn>
                <a:cxn ang="0">
                  <a:pos x="0" y="49"/>
                </a:cxn>
                <a:cxn ang="0">
                  <a:pos x="8" y="37"/>
                </a:cxn>
                <a:cxn ang="0">
                  <a:pos x="35" y="27"/>
                </a:cxn>
                <a:cxn ang="0">
                  <a:pos x="72" y="16"/>
                </a:cxn>
                <a:cxn ang="0">
                  <a:pos x="122" y="6"/>
                </a:cxn>
                <a:cxn ang="0">
                  <a:pos x="182" y="0"/>
                </a:cxn>
                <a:cxn ang="0">
                  <a:pos x="250" y="0"/>
                </a:cxn>
                <a:cxn ang="0">
                  <a:pos x="279" y="6"/>
                </a:cxn>
                <a:cxn ang="0">
                  <a:pos x="314" y="10"/>
                </a:cxn>
                <a:cxn ang="0">
                  <a:pos x="349" y="12"/>
                </a:cxn>
                <a:cxn ang="0">
                  <a:pos x="384" y="16"/>
                </a:cxn>
                <a:cxn ang="0">
                  <a:pos x="409" y="16"/>
                </a:cxn>
                <a:cxn ang="0">
                  <a:pos x="426" y="20"/>
                </a:cxn>
                <a:cxn ang="0">
                  <a:pos x="432" y="26"/>
                </a:cxn>
                <a:cxn ang="0">
                  <a:pos x="424" y="37"/>
                </a:cxn>
                <a:cxn ang="0">
                  <a:pos x="417" y="43"/>
                </a:cxn>
                <a:cxn ang="0">
                  <a:pos x="388" y="51"/>
                </a:cxn>
                <a:cxn ang="0">
                  <a:pos x="339" y="55"/>
                </a:cxn>
                <a:cxn ang="0">
                  <a:pos x="281" y="59"/>
                </a:cxn>
                <a:cxn ang="0">
                  <a:pos x="215" y="59"/>
                </a:cxn>
                <a:cxn ang="0">
                  <a:pos x="149" y="60"/>
                </a:cxn>
                <a:cxn ang="0">
                  <a:pos x="89" y="60"/>
                </a:cxn>
                <a:cxn ang="0">
                  <a:pos x="41" y="60"/>
                </a:cxn>
              </a:cxnLst>
              <a:rect l="0" t="0" r="r" b="b"/>
              <a:pathLst>
                <a:path w="432" h="60">
                  <a:moveTo>
                    <a:pt x="41" y="60"/>
                  </a:moveTo>
                  <a:lnTo>
                    <a:pt x="8" y="55"/>
                  </a:lnTo>
                  <a:lnTo>
                    <a:pt x="0" y="49"/>
                  </a:lnTo>
                  <a:lnTo>
                    <a:pt x="8" y="37"/>
                  </a:lnTo>
                  <a:lnTo>
                    <a:pt x="35" y="27"/>
                  </a:lnTo>
                  <a:lnTo>
                    <a:pt x="72" y="16"/>
                  </a:lnTo>
                  <a:lnTo>
                    <a:pt x="122" y="6"/>
                  </a:lnTo>
                  <a:lnTo>
                    <a:pt x="182" y="0"/>
                  </a:lnTo>
                  <a:lnTo>
                    <a:pt x="250" y="0"/>
                  </a:lnTo>
                  <a:lnTo>
                    <a:pt x="279" y="6"/>
                  </a:lnTo>
                  <a:lnTo>
                    <a:pt x="314" y="10"/>
                  </a:lnTo>
                  <a:lnTo>
                    <a:pt x="349" y="12"/>
                  </a:lnTo>
                  <a:lnTo>
                    <a:pt x="384" y="16"/>
                  </a:lnTo>
                  <a:lnTo>
                    <a:pt x="409" y="16"/>
                  </a:lnTo>
                  <a:lnTo>
                    <a:pt x="426" y="20"/>
                  </a:lnTo>
                  <a:lnTo>
                    <a:pt x="432" y="26"/>
                  </a:lnTo>
                  <a:lnTo>
                    <a:pt x="424" y="37"/>
                  </a:lnTo>
                  <a:lnTo>
                    <a:pt x="417" y="43"/>
                  </a:lnTo>
                  <a:lnTo>
                    <a:pt x="388" y="51"/>
                  </a:lnTo>
                  <a:lnTo>
                    <a:pt x="339" y="55"/>
                  </a:lnTo>
                  <a:lnTo>
                    <a:pt x="281" y="59"/>
                  </a:lnTo>
                  <a:lnTo>
                    <a:pt x="215" y="59"/>
                  </a:lnTo>
                  <a:lnTo>
                    <a:pt x="149" y="60"/>
                  </a:lnTo>
                  <a:lnTo>
                    <a:pt x="89" y="60"/>
                  </a:lnTo>
                  <a:lnTo>
                    <a:pt x="41" y="60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82"/>
            <p:cNvSpPr>
              <a:spLocks/>
            </p:cNvSpPr>
            <p:nvPr/>
          </p:nvSpPr>
          <p:spPr bwMode="auto">
            <a:xfrm>
              <a:off x="2768" y="561"/>
              <a:ext cx="199" cy="42"/>
            </a:xfrm>
            <a:custGeom>
              <a:avLst/>
              <a:gdLst/>
              <a:ahLst/>
              <a:cxnLst>
                <a:cxn ang="0">
                  <a:pos x="19" y="79"/>
                </a:cxn>
                <a:cxn ang="0">
                  <a:pos x="0" y="75"/>
                </a:cxn>
                <a:cxn ang="0">
                  <a:pos x="4" y="67"/>
                </a:cxn>
                <a:cxn ang="0">
                  <a:pos x="25" y="56"/>
                </a:cxn>
                <a:cxn ang="0">
                  <a:pos x="60" y="44"/>
                </a:cxn>
                <a:cxn ang="0">
                  <a:pos x="99" y="29"/>
                </a:cxn>
                <a:cxn ang="0">
                  <a:pos x="140" y="17"/>
                </a:cxn>
                <a:cxn ang="0">
                  <a:pos x="175" y="7"/>
                </a:cxn>
                <a:cxn ang="0">
                  <a:pos x="200" y="3"/>
                </a:cxn>
                <a:cxn ang="0">
                  <a:pos x="219" y="2"/>
                </a:cxn>
                <a:cxn ang="0">
                  <a:pos x="246" y="0"/>
                </a:cxn>
                <a:cxn ang="0">
                  <a:pos x="279" y="0"/>
                </a:cxn>
                <a:cxn ang="0">
                  <a:pos x="312" y="0"/>
                </a:cxn>
                <a:cxn ang="0">
                  <a:pos x="343" y="0"/>
                </a:cxn>
                <a:cxn ang="0">
                  <a:pos x="370" y="5"/>
                </a:cxn>
                <a:cxn ang="0">
                  <a:pos x="388" y="11"/>
                </a:cxn>
                <a:cxn ang="0">
                  <a:pos x="398" y="21"/>
                </a:cxn>
                <a:cxn ang="0">
                  <a:pos x="335" y="29"/>
                </a:cxn>
                <a:cxn ang="0">
                  <a:pos x="275" y="40"/>
                </a:cxn>
                <a:cxn ang="0">
                  <a:pos x="217" y="54"/>
                </a:cxn>
                <a:cxn ang="0">
                  <a:pos x="165" y="67"/>
                </a:cxn>
                <a:cxn ang="0">
                  <a:pos x="114" y="77"/>
                </a:cxn>
                <a:cxn ang="0">
                  <a:pos x="74" y="83"/>
                </a:cxn>
                <a:cxn ang="0">
                  <a:pos x="41" y="83"/>
                </a:cxn>
                <a:cxn ang="0">
                  <a:pos x="19" y="79"/>
                </a:cxn>
              </a:cxnLst>
              <a:rect l="0" t="0" r="r" b="b"/>
              <a:pathLst>
                <a:path w="398" h="83">
                  <a:moveTo>
                    <a:pt x="19" y="79"/>
                  </a:moveTo>
                  <a:lnTo>
                    <a:pt x="0" y="75"/>
                  </a:lnTo>
                  <a:lnTo>
                    <a:pt x="4" y="67"/>
                  </a:lnTo>
                  <a:lnTo>
                    <a:pt x="25" y="56"/>
                  </a:lnTo>
                  <a:lnTo>
                    <a:pt x="60" y="44"/>
                  </a:lnTo>
                  <a:lnTo>
                    <a:pt x="99" y="29"/>
                  </a:lnTo>
                  <a:lnTo>
                    <a:pt x="140" y="17"/>
                  </a:lnTo>
                  <a:lnTo>
                    <a:pt x="175" y="7"/>
                  </a:lnTo>
                  <a:lnTo>
                    <a:pt x="200" y="3"/>
                  </a:lnTo>
                  <a:lnTo>
                    <a:pt x="219" y="2"/>
                  </a:lnTo>
                  <a:lnTo>
                    <a:pt x="246" y="0"/>
                  </a:lnTo>
                  <a:lnTo>
                    <a:pt x="279" y="0"/>
                  </a:lnTo>
                  <a:lnTo>
                    <a:pt x="312" y="0"/>
                  </a:lnTo>
                  <a:lnTo>
                    <a:pt x="343" y="0"/>
                  </a:lnTo>
                  <a:lnTo>
                    <a:pt x="370" y="5"/>
                  </a:lnTo>
                  <a:lnTo>
                    <a:pt x="388" y="11"/>
                  </a:lnTo>
                  <a:lnTo>
                    <a:pt x="398" y="21"/>
                  </a:lnTo>
                  <a:lnTo>
                    <a:pt x="335" y="29"/>
                  </a:lnTo>
                  <a:lnTo>
                    <a:pt x="275" y="40"/>
                  </a:lnTo>
                  <a:lnTo>
                    <a:pt x="217" y="54"/>
                  </a:lnTo>
                  <a:lnTo>
                    <a:pt x="165" y="67"/>
                  </a:lnTo>
                  <a:lnTo>
                    <a:pt x="114" y="77"/>
                  </a:lnTo>
                  <a:lnTo>
                    <a:pt x="74" y="83"/>
                  </a:lnTo>
                  <a:lnTo>
                    <a:pt x="41" y="83"/>
                  </a:lnTo>
                  <a:lnTo>
                    <a:pt x="19" y="79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83"/>
            <p:cNvSpPr>
              <a:spLocks/>
            </p:cNvSpPr>
            <p:nvPr/>
          </p:nvSpPr>
          <p:spPr bwMode="auto">
            <a:xfrm>
              <a:off x="2880" y="603"/>
              <a:ext cx="152" cy="22"/>
            </a:xfrm>
            <a:custGeom>
              <a:avLst/>
              <a:gdLst/>
              <a:ahLst/>
              <a:cxnLst>
                <a:cxn ang="0">
                  <a:pos x="43" y="39"/>
                </a:cxn>
                <a:cxn ang="0">
                  <a:pos x="6" y="39"/>
                </a:cxn>
                <a:cxn ang="0">
                  <a:pos x="0" y="33"/>
                </a:cxn>
                <a:cxn ang="0">
                  <a:pos x="16" y="23"/>
                </a:cxn>
                <a:cxn ang="0">
                  <a:pos x="48" y="14"/>
                </a:cxn>
                <a:cxn ang="0">
                  <a:pos x="89" y="4"/>
                </a:cxn>
                <a:cxn ang="0">
                  <a:pos x="134" y="0"/>
                </a:cxn>
                <a:cxn ang="0">
                  <a:pos x="173" y="4"/>
                </a:cxn>
                <a:cxn ang="0">
                  <a:pos x="204" y="21"/>
                </a:cxn>
                <a:cxn ang="0">
                  <a:pos x="219" y="19"/>
                </a:cxn>
                <a:cxn ang="0">
                  <a:pos x="235" y="19"/>
                </a:cxn>
                <a:cxn ang="0">
                  <a:pos x="248" y="19"/>
                </a:cxn>
                <a:cxn ang="0">
                  <a:pos x="264" y="19"/>
                </a:cxn>
                <a:cxn ang="0">
                  <a:pos x="275" y="19"/>
                </a:cxn>
                <a:cxn ang="0">
                  <a:pos x="287" y="21"/>
                </a:cxn>
                <a:cxn ang="0">
                  <a:pos x="297" y="25"/>
                </a:cxn>
                <a:cxn ang="0">
                  <a:pos x="304" y="31"/>
                </a:cxn>
                <a:cxn ang="0">
                  <a:pos x="299" y="35"/>
                </a:cxn>
                <a:cxn ang="0">
                  <a:pos x="277" y="39"/>
                </a:cxn>
                <a:cxn ang="0">
                  <a:pos x="242" y="41"/>
                </a:cxn>
                <a:cxn ang="0">
                  <a:pos x="202" y="45"/>
                </a:cxn>
                <a:cxn ang="0">
                  <a:pos x="155" y="45"/>
                </a:cxn>
                <a:cxn ang="0">
                  <a:pos x="112" y="45"/>
                </a:cxn>
                <a:cxn ang="0">
                  <a:pos x="72" y="43"/>
                </a:cxn>
                <a:cxn ang="0">
                  <a:pos x="43" y="39"/>
                </a:cxn>
              </a:cxnLst>
              <a:rect l="0" t="0" r="r" b="b"/>
              <a:pathLst>
                <a:path w="304" h="45">
                  <a:moveTo>
                    <a:pt x="43" y="39"/>
                  </a:moveTo>
                  <a:lnTo>
                    <a:pt x="6" y="39"/>
                  </a:lnTo>
                  <a:lnTo>
                    <a:pt x="0" y="33"/>
                  </a:lnTo>
                  <a:lnTo>
                    <a:pt x="16" y="23"/>
                  </a:lnTo>
                  <a:lnTo>
                    <a:pt x="48" y="14"/>
                  </a:lnTo>
                  <a:lnTo>
                    <a:pt x="89" y="4"/>
                  </a:lnTo>
                  <a:lnTo>
                    <a:pt x="134" y="0"/>
                  </a:lnTo>
                  <a:lnTo>
                    <a:pt x="173" y="4"/>
                  </a:lnTo>
                  <a:lnTo>
                    <a:pt x="204" y="21"/>
                  </a:lnTo>
                  <a:lnTo>
                    <a:pt x="219" y="19"/>
                  </a:lnTo>
                  <a:lnTo>
                    <a:pt x="235" y="19"/>
                  </a:lnTo>
                  <a:lnTo>
                    <a:pt x="248" y="19"/>
                  </a:lnTo>
                  <a:lnTo>
                    <a:pt x="264" y="19"/>
                  </a:lnTo>
                  <a:lnTo>
                    <a:pt x="275" y="19"/>
                  </a:lnTo>
                  <a:lnTo>
                    <a:pt x="287" y="21"/>
                  </a:lnTo>
                  <a:lnTo>
                    <a:pt x="297" y="25"/>
                  </a:lnTo>
                  <a:lnTo>
                    <a:pt x="304" y="31"/>
                  </a:lnTo>
                  <a:lnTo>
                    <a:pt x="299" y="35"/>
                  </a:lnTo>
                  <a:lnTo>
                    <a:pt x="277" y="39"/>
                  </a:lnTo>
                  <a:lnTo>
                    <a:pt x="242" y="41"/>
                  </a:lnTo>
                  <a:lnTo>
                    <a:pt x="202" y="45"/>
                  </a:lnTo>
                  <a:lnTo>
                    <a:pt x="155" y="45"/>
                  </a:lnTo>
                  <a:lnTo>
                    <a:pt x="112" y="45"/>
                  </a:lnTo>
                  <a:lnTo>
                    <a:pt x="72" y="43"/>
                  </a:lnTo>
                  <a:lnTo>
                    <a:pt x="43" y="39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84"/>
            <p:cNvSpPr>
              <a:spLocks/>
            </p:cNvSpPr>
            <p:nvPr/>
          </p:nvSpPr>
          <p:spPr bwMode="auto">
            <a:xfrm>
              <a:off x="2791" y="565"/>
              <a:ext cx="121" cy="32"/>
            </a:xfrm>
            <a:custGeom>
              <a:avLst/>
              <a:gdLst/>
              <a:ahLst/>
              <a:cxnLst>
                <a:cxn ang="0">
                  <a:pos x="13" y="64"/>
                </a:cxn>
                <a:cxn ang="0">
                  <a:pos x="0" y="62"/>
                </a:cxn>
                <a:cxn ang="0">
                  <a:pos x="3" y="57"/>
                </a:cxn>
                <a:cxn ang="0">
                  <a:pos x="21" y="47"/>
                </a:cxn>
                <a:cxn ang="0">
                  <a:pos x="48" y="39"/>
                </a:cxn>
                <a:cxn ang="0">
                  <a:pos x="77" y="28"/>
                </a:cxn>
                <a:cxn ang="0">
                  <a:pos x="108" y="18"/>
                </a:cxn>
                <a:cxn ang="0">
                  <a:pos x="133" y="12"/>
                </a:cxn>
                <a:cxn ang="0">
                  <a:pos x="155" y="10"/>
                </a:cxn>
                <a:cxn ang="0">
                  <a:pos x="166" y="6"/>
                </a:cxn>
                <a:cxn ang="0">
                  <a:pos x="180" y="4"/>
                </a:cxn>
                <a:cxn ang="0">
                  <a:pos x="193" y="2"/>
                </a:cxn>
                <a:cxn ang="0">
                  <a:pos x="209" y="2"/>
                </a:cxn>
                <a:cxn ang="0">
                  <a:pos x="219" y="0"/>
                </a:cxn>
                <a:cxn ang="0">
                  <a:pos x="230" y="2"/>
                </a:cxn>
                <a:cxn ang="0">
                  <a:pos x="236" y="4"/>
                </a:cxn>
                <a:cxn ang="0">
                  <a:pos x="242" y="12"/>
                </a:cxn>
                <a:cxn ang="0">
                  <a:pos x="230" y="12"/>
                </a:cxn>
                <a:cxn ang="0">
                  <a:pos x="215" y="14"/>
                </a:cxn>
                <a:cxn ang="0">
                  <a:pos x="192" y="18"/>
                </a:cxn>
                <a:cxn ang="0">
                  <a:pos x="162" y="24"/>
                </a:cxn>
                <a:cxn ang="0">
                  <a:pos x="128" y="29"/>
                </a:cxn>
                <a:cxn ang="0">
                  <a:pos x="91" y="37"/>
                </a:cxn>
                <a:cxn ang="0">
                  <a:pos x="52" y="49"/>
                </a:cxn>
                <a:cxn ang="0">
                  <a:pos x="13" y="64"/>
                </a:cxn>
              </a:cxnLst>
              <a:rect l="0" t="0" r="r" b="b"/>
              <a:pathLst>
                <a:path w="242" h="64">
                  <a:moveTo>
                    <a:pt x="13" y="64"/>
                  </a:moveTo>
                  <a:lnTo>
                    <a:pt x="0" y="62"/>
                  </a:lnTo>
                  <a:lnTo>
                    <a:pt x="3" y="57"/>
                  </a:lnTo>
                  <a:lnTo>
                    <a:pt x="21" y="47"/>
                  </a:lnTo>
                  <a:lnTo>
                    <a:pt x="48" y="39"/>
                  </a:lnTo>
                  <a:lnTo>
                    <a:pt x="77" y="28"/>
                  </a:lnTo>
                  <a:lnTo>
                    <a:pt x="108" y="18"/>
                  </a:lnTo>
                  <a:lnTo>
                    <a:pt x="133" y="12"/>
                  </a:lnTo>
                  <a:lnTo>
                    <a:pt x="155" y="10"/>
                  </a:lnTo>
                  <a:lnTo>
                    <a:pt x="166" y="6"/>
                  </a:lnTo>
                  <a:lnTo>
                    <a:pt x="180" y="4"/>
                  </a:lnTo>
                  <a:lnTo>
                    <a:pt x="193" y="2"/>
                  </a:lnTo>
                  <a:lnTo>
                    <a:pt x="209" y="2"/>
                  </a:lnTo>
                  <a:lnTo>
                    <a:pt x="219" y="0"/>
                  </a:lnTo>
                  <a:lnTo>
                    <a:pt x="230" y="2"/>
                  </a:lnTo>
                  <a:lnTo>
                    <a:pt x="236" y="4"/>
                  </a:lnTo>
                  <a:lnTo>
                    <a:pt x="242" y="12"/>
                  </a:lnTo>
                  <a:lnTo>
                    <a:pt x="230" y="12"/>
                  </a:lnTo>
                  <a:lnTo>
                    <a:pt x="215" y="14"/>
                  </a:lnTo>
                  <a:lnTo>
                    <a:pt x="192" y="18"/>
                  </a:lnTo>
                  <a:lnTo>
                    <a:pt x="162" y="24"/>
                  </a:lnTo>
                  <a:lnTo>
                    <a:pt x="128" y="29"/>
                  </a:lnTo>
                  <a:lnTo>
                    <a:pt x="91" y="37"/>
                  </a:lnTo>
                  <a:lnTo>
                    <a:pt x="52" y="49"/>
                  </a:lnTo>
                  <a:lnTo>
                    <a:pt x="13" y="64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85"/>
            <p:cNvSpPr>
              <a:spLocks/>
            </p:cNvSpPr>
            <p:nvPr/>
          </p:nvSpPr>
          <p:spPr bwMode="auto">
            <a:xfrm>
              <a:off x="2986" y="572"/>
              <a:ext cx="75" cy="30"/>
            </a:xfrm>
            <a:custGeom>
              <a:avLst/>
              <a:gdLst/>
              <a:ahLst/>
              <a:cxnLst>
                <a:cxn ang="0">
                  <a:pos x="140" y="4"/>
                </a:cxn>
                <a:cxn ang="0">
                  <a:pos x="122" y="2"/>
                </a:cxn>
                <a:cxn ang="0">
                  <a:pos x="101" y="0"/>
                </a:cxn>
                <a:cxn ang="0">
                  <a:pos x="76" y="0"/>
                </a:cxn>
                <a:cxn ang="0">
                  <a:pos x="53" y="4"/>
                </a:cxn>
                <a:cxn ang="0">
                  <a:pos x="29" y="6"/>
                </a:cxn>
                <a:cxn ang="0">
                  <a:pos x="12" y="12"/>
                </a:cxn>
                <a:cxn ang="0">
                  <a:pos x="0" y="19"/>
                </a:cxn>
                <a:cxn ang="0">
                  <a:pos x="2" y="31"/>
                </a:cxn>
                <a:cxn ang="0">
                  <a:pos x="18" y="35"/>
                </a:cxn>
                <a:cxn ang="0">
                  <a:pos x="37" y="39"/>
                </a:cxn>
                <a:cxn ang="0">
                  <a:pos x="57" y="41"/>
                </a:cxn>
                <a:cxn ang="0">
                  <a:pos x="78" y="45"/>
                </a:cxn>
                <a:cxn ang="0">
                  <a:pos x="95" y="46"/>
                </a:cxn>
                <a:cxn ang="0">
                  <a:pos x="115" y="50"/>
                </a:cxn>
                <a:cxn ang="0">
                  <a:pos x="128" y="54"/>
                </a:cxn>
                <a:cxn ang="0">
                  <a:pos x="138" y="60"/>
                </a:cxn>
                <a:cxn ang="0">
                  <a:pos x="146" y="60"/>
                </a:cxn>
                <a:cxn ang="0">
                  <a:pos x="150" y="56"/>
                </a:cxn>
                <a:cxn ang="0">
                  <a:pos x="148" y="48"/>
                </a:cxn>
                <a:cxn ang="0">
                  <a:pos x="146" y="41"/>
                </a:cxn>
                <a:cxn ang="0">
                  <a:pos x="142" y="29"/>
                </a:cxn>
                <a:cxn ang="0">
                  <a:pos x="138" y="19"/>
                </a:cxn>
                <a:cxn ang="0">
                  <a:pos x="136" y="10"/>
                </a:cxn>
                <a:cxn ang="0">
                  <a:pos x="140" y="4"/>
                </a:cxn>
              </a:cxnLst>
              <a:rect l="0" t="0" r="r" b="b"/>
              <a:pathLst>
                <a:path w="150" h="60">
                  <a:moveTo>
                    <a:pt x="140" y="4"/>
                  </a:moveTo>
                  <a:lnTo>
                    <a:pt x="122" y="2"/>
                  </a:lnTo>
                  <a:lnTo>
                    <a:pt x="101" y="0"/>
                  </a:lnTo>
                  <a:lnTo>
                    <a:pt x="76" y="0"/>
                  </a:lnTo>
                  <a:lnTo>
                    <a:pt x="53" y="4"/>
                  </a:lnTo>
                  <a:lnTo>
                    <a:pt x="29" y="6"/>
                  </a:lnTo>
                  <a:lnTo>
                    <a:pt x="12" y="12"/>
                  </a:lnTo>
                  <a:lnTo>
                    <a:pt x="0" y="19"/>
                  </a:lnTo>
                  <a:lnTo>
                    <a:pt x="2" y="31"/>
                  </a:lnTo>
                  <a:lnTo>
                    <a:pt x="18" y="35"/>
                  </a:lnTo>
                  <a:lnTo>
                    <a:pt x="37" y="39"/>
                  </a:lnTo>
                  <a:lnTo>
                    <a:pt x="57" y="41"/>
                  </a:lnTo>
                  <a:lnTo>
                    <a:pt x="78" y="45"/>
                  </a:lnTo>
                  <a:lnTo>
                    <a:pt x="95" y="46"/>
                  </a:lnTo>
                  <a:lnTo>
                    <a:pt x="115" y="50"/>
                  </a:lnTo>
                  <a:lnTo>
                    <a:pt x="128" y="54"/>
                  </a:lnTo>
                  <a:lnTo>
                    <a:pt x="138" y="60"/>
                  </a:lnTo>
                  <a:lnTo>
                    <a:pt x="146" y="60"/>
                  </a:lnTo>
                  <a:lnTo>
                    <a:pt x="150" y="56"/>
                  </a:lnTo>
                  <a:lnTo>
                    <a:pt x="148" y="48"/>
                  </a:lnTo>
                  <a:lnTo>
                    <a:pt x="146" y="41"/>
                  </a:lnTo>
                  <a:lnTo>
                    <a:pt x="142" y="29"/>
                  </a:lnTo>
                  <a:lnTo>
                    <a:pt x="138" y="19"/>
                  </a:lnTo>
                  <a:lnTo>
                    <a:pt x="136" y="10"/>
                  </a:lnTo>
                  <a:lnTo>
                    <a:pt x="140" y="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86"/>
            <p:cNvSpPr>
              <a:spLocks/>
            </p:cNvSpPr>
            <p:nvPr/>
          </p:nvSpPr>
          <p:spPr bwMode="auto">
            <a:xfrm>
              <a:off x="2740" y="2588"/>
              <a:ext cx="316" cy="72"/>
            </a:xfrm>
            <a:custGeom>
              <a:avLst/>
              <a:gdLst/>
              <a:ahLst/>
              <a:cxnLst>
                <a:cxn ang="0">
                  <a:pos x="585" y="134"/>
                </a:cxn>
                <a:cxn ang="0">
                  <a:pos x="537" y="138"/>
                </a:cxn>
                <a:cxn ang="0">
                  <a:pos x="496" y="142"/>
                </a:cxn>
                <a:cxn ang="0">
                  <a:pos x="454" y="142"/>
                </a:cxn>
                <a:cxn ang="0">
                  <a:pos x="415" y="142"/>
                </a:cxn>
                <a:cxn ang="0">
                  <a:pos x="372" y="140"/>
                </a:cxn>
                <a:cxn ang="0">
                  <a:pos x="327" y="140"/>
                </a:cxn>
                <a:cxn ang="0">
                  <a:pos x="279" y="142"/>
                </a:cxn>
                <a:cxn ang="0">
                  <a:pos x="227" y="146"/>
                </a:cxn>
                <a:cxn ang="0">
                  <a:pos x="174" y="144"/>
                </a:cxn>
                <a:cxn ang="0">
                  <a:pos x="128" y="142"/>
                </a:cxn>
                <a:cxn ang="0">
                  <a:pos x="85" y="136"/>
                </a:cxn>
                <a:cxn ang="0">
                  <a:pos x="52" y="128"/>
                </a:cxn>
                <a:cxn ang="0">
                  <a:pos x="23" y="114"/>
                </a:cxn>
                <a:cxn ang="0">
                  <a:pos x="8" y="101"/>
                </a:cxn>
                <a:cxn ang="0">
                  <a:pos x="0" y="83"/>
                </a:cxn>
                <a:cxn ang="0">
                  <a:pos x="6" y="66"/>
                </a:cxn>
                <a:cxn ang="0">
                  <a:pos x="23" y="56"/>
                </a:cxn>
                <a:cxn ang="0">
                  <a:pos x="46" y="49"/>
                </a:cxn>
                <a:cxn ang="0">
                  <a:pos x="74" y="37"/>
                </a:cxn>
                <a:cxn ang="0">
                  <a:pos x="103" y="25"/>
                </a:cxn>
                <a:cxn ang="0">
                  <a:pos x="132" y="14"/>
                </a:cxn>
                <a:cxn ang="0">
                  <a:pos x="161" y="6"/>
                </a:cxn>
                <a:cxn ang="0">
                  <a:pos x="188" y="2"/>
                </a:cxn>
                <a:cxn ang="0">
                  <a:pos x="217" y="4"/>
                </a:cxn>
                <a:cxn ang="0">
                  <a:pos x="275" y="2"/>
                </a:cxn>
                <a:cxn ang="0">
                  <a:pos x="331" y="2"/>
                </a:cxn>
                <a:cxn ang="0">
                  <a:pos x="384" y="0"/>
                </a:cxn>
                <a:cxn ang="0">
                  <a:pos x="438" y="0"/>
                </a:cxn>
                <a:cxn ang="0">
                  <a:pos x="488" y="0"/>
                </a:cxn>
                <a:cxn ang="0">
                  <a:pos x="537" y="6"/>
                </a:cxn>
                <a:cxn ang="0">
                  <a:pos x="583" y="14"/>
                </a:cxn>
                <a:cxn ang="0">
                  <a:pos x="632" y="31"/>
                </a:cxn>
                <a:cxn ang="0">
                  <a:pos x="624" y="49"/>
                </a:cxn>
                <a:cxn ang="0">
                  <a:pos x="624" y="68"/>
                </a:cxn>
                <a:cxn ang="0">
                  <a:pos x="624" y="82"/>
                </a:cxn>
                <a:cxn ang="0">
                  <a:pos x="626" y="95"/>
                </a:cxn>
                <a:cxn ang="0">
                  <a:pos x="624" y="105"/>
                </a:cxn>
                <a:cxn ang="0">
                  <a:pos x="618" y="114"/>
                </a:cxn>
                <a:cxn ang="0">
                  <a:pos x="605" y="124"/>
                </a:cxn>
                <a:cxn ang="0">
                  <a:pos x="585" y="134"/>
                </a:cxn>
              </a:cxnLst>
              <a:rect l="0" t="0" r="r" b="b"/>
              <a:pathLst>
                <a:path w="632" h="146">
                  <a:moveTo>
                    <a:pt x="585" y="134"/>
                  </a:moveTo>
                  <a:lnTo>
                    <a:pt x="537" y="138"/>
                  </a:lnTo>
                  <a:lnTo>
                    <a:pt x="496" y="142"/>
                  </a:lnTo>
                  <a:lnTo>
                    <a:pt x="454" y="142"/>
                  </a:lnTo>
                  <a:lnTo>
                    <a:pt x="415" y="142"/>
                  </a:lnTo>
                  <a:lnTo>
                    <a:pt x="372" y="140"/>
                  </a:lnTo>
                  <a:lnTo>
                    <a:pt x="327" y="140"/>
                  </a:lnTo>
                  <a:lnTo>
                    <a:pt x="279" y="142"/>
                  </a:lnTo>
                  <a:lnTo>
                    <a:pt x="227" y="146"/>
                  </a:lnTo>
                  <a:lnTo>
                    <a:pt x="174" y="144"/>
                  </a:lnTo>
                  <a:lnTo>
                    <a:pt x="128" y="142"/>
                  </a:lnTo>
                  <a:lnTo>
                    <a:pt x="85" y="136"/>
                  </a:lnTo>
                  <a:lnTo>
                    <a:pt x="52" y="128"/>
                  </a:lnTo>
                  <a:lnTo>
                    <a:pt x="23" y="114"/>
                  </a:lnTo>
                  <a:lnTo>
                    <a:pt x="8" y="101"/>
                  </a:lnTo>
                  <a:lnTo>
                    <a:pt x="0" y="83"/>
                  </a:lnTo>
                  <a:lnTo>
                    <a:pt x="6" y="66"/>
                  </a:lnTo>
                  <a:lnTo>
                    <a:pt x="23" y="56"/>
                  </a:lnTo>
                  <a:lnTo>
                    <a:pt x="46" y="49"/>
                  </a:lnTo>
                  <a:lnTo>
                    <a:pt x="74" y="37"/>
                  </a:lnTo>
                  <a:lnTo>
                    <a:pt x="103" y="25"/>
                  </a:lnTo>
                  <a:lnTo>
                    <a:pt x="132" y="14"/>
                  </a:lnTo>
                  <a:lnTo>
                    <a:pt x="161" y="6"/>
                  </a:lnTo>
                  <a:lnTo>
                    <a:pt x="188" y="2"/>
                  </a:lnTo>
                  <a:lnTo>
                    <a:pt x="217" y="4"/>
                  </a:lnTo>
                  <a:lnTo>
                    <a:pt x="275" y="2"/>
                  </a:lnTo>
                  <a:lnTo>
                    <a:pt x="331" y="2"/>
                  </a:lnTo>
                  <a:lnTo>
                    <a:pt x="384" y="0"/>
                  </a:lnTo>
                  <a:lnTo>
                    <a:pt x="438" y="0"/>
                  </a:lnTo>
                  <a:lnTo>
                    <a:pt x="488" y="0"/>
                  </a:lnTo>
                  <a:lnTo>
                    <a:pt x="537" y="6"/>
                  </a:lnTo>
                  <a:lnTo>
                    <a:pt x="583" y="14"/>
                  </a:lnTo>
                  <a:lnTo>
                    <a:pt x="632" y="31"/>
                  </a:lnTo>
                  <a:lnTo>
                    <a:pt x="624" y="49"/>
                  </a:lnTo>
                  <a:lnTo>
                    <a:pt x="624" y="68"/>
                  </a:lnTo>
                  <a:lnTo>
                    <a:pt x="624" y="82"/>
                  </a:lnTo>
                  <a:lnTo>
                    <a:pt x="626" y="95"/>
                  </a:lnTo>
                  <a:lnTo>
                    <a:pt x="624" y="105"/>
                  </a:lnTo>
                  <a:lnTo>
                    <a:pt x="618" y="114"/>
                  </a:lnTo>
                  <a:lnTo>
                    <a:pt x="605" y="124"/>
                  </a:lnTo>
                  <a:lnTo>
                    <a:pt x="585" y="134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87"/>
            <p:cNvSpPr>
              <a:spLocks/>
            </p:cNvSpPr>
            <p:nvPr/>
          </p:nvSpPr>
          <p:spPr bwMode="auto">
            <a:xfrm>
              <a:off x="2817" y="2625"/>
              <a:ext cx="219" cy="32"/>
            </a:xfrm>
            <a:custGeom>
              <a:avLst/>
              <a:gdLst/>
              <a:ahLst/>
              <a:cxnLst>
                <a:cxn ang="0">
                  <a:pos x="41" y="64"/>
                </a:cxn>
                <a:cxn ang="0">
                  <a:pos x="8" y="58"/>
                </a:cxn>
                <a:cxn ang="0">
                  <a:pos x="0" y="52"/>
                </a:cxn>
                <a:cxn ang="0">
                  <a:pos x="10" y="40"/>
                </a:cxn>
                <a:cxn ang="0">
                  <a:pos x="37" y="31"/>
                </a:cxn>
                <a:cxn ang="0">
                  <a:pos x="76" y="19"/>
                </a:cxn>
                <a:cxn ang="0">
                  <a:pos x="126" y="9"/>
                </a:cxn>
                <a:cxn ang="0">
                  <a:pos x="186" y="2"/>
                </a:cxn>
                <a:cxn ang="0">
                  <a:pos x="254" y="0"/>
                </a:cxn>
                <a:cxn ang="0">
                  <a:pos x="283" y="6"/>
                </a:cxn>
                <a:cxn ang="0">
                  <a:pos x="318" y="11"/>
                </a:cxn>
                <a:cxn ang="0">
                  <a:pos x="351" y="13"/>
                </a:cxn>
                <a:cxn ang="0">
                  <a:pos x="386" y="17"/>
                </a:cxn>
                <a:cxn ang="0">
                  <a:pos x="411" y="17"/>
                </a:cxn>
                <a:cxn ang="0">
                  <a:pos x="430" y="23"/>
                </a:cxn>
                <a:cxn ang="0">
                  <a:pos x="436" y="29"/>
                </a:cxn>
                <a:cxn ang="0">
                  <a:pos x="428" y="40"/>
                </a:cxn>
                <a:cxn ang="0">
                  <a:pos x="421" y="46"/>
                </a:cxn>
                <a:cxn ang="0">
                  <a:pos x="390" y="52"/>
                </a:cxn>
                <a:cxn ang="0">
                  <a:pos x="341" y="56"/>
                </a:cxn>
                <a:cxn ang="0">
                  <a:pos x="281" y="60"/>
                </a:cxn>
                <a:cxn ang="0">
                  <a:pos x="215" y="60"/>
                </a:cxn>
                <a:cxn ang="0">
                  <a:pos x="149" y="62"/>
                </a:cxn>
                <a:cxn ang="0">
                  <a:pos x="89" y="62"/>
                </a:cxn>
                <a:cxn ang="0">
                  <a:pos x="41" y="64"/>
                </a:cxn>
              </a:cxnLst>
              <a:rect l="0" t="0" r="r" b="b"/>
              <a:pathLst>
                <a:path w="436" h="64">
                  <a:moveTo>
                    <a:pt x="41" y="64"/>
                  </a:moveTo>
                  <a:lnTo>
                    <a:pt x="8" y="58"/>
                  </a:lnTo>
                  <a:lnTo>
                    <a:pt x="0" y="52"/>
                  </a:lnTo>
                  <a:lnTo>
                    <a:pt x="10" y="40"/>
                  </a:lnTo>
                  <a:lnTo>
                    <a:pt x="37" y="31"/>
                  </a:lnTo>
                  <a:lnTo>
                    <a:pt x="76" y="19"/>
                  </a:lnTo>
                  <a:lnTo>
                    <a:pt x="126" y="9"/>
                  </a:lnTo>
                  <a:lnTo>
                    <a:pt x="186" y="2"/>
                  </a:lnTo>
                  <a:lnTo>
                    <a:pt x="254" y="0"/>
                  </a:lnTo>
                  <a:lnTo>
                    <a:pt x="283" y="6"/>
                  </a:lnTo>
                  <a:lnTo>
                    <a:pt x="318" y="11"/>
                  </a:lnTo>
                  <a:lnTo>
                    <a:pt x="351" y="13"/>
                  </a:lnTo>
                  <a:lnTo>
                    <a:pt x="386" y="17"/>
                  </a:lnTo>
                  <a:lnTo>
                    <a:pt x="411" y="17"/>
                  </a:lnTo>
                  <a:lnTo>
                    <a:pt x="430" y="23"/>
                  </a:lnTo>
                  <a:lnTo>
                    <a:pt x="436" y="29"/>
                  </a:lnTo>
                  <a:lnTo>
                    <a:pt x="428" y="40"/>
                  </a:lnTo>
                  <a:lnTo>
                    <a:pt x="421" y="46"/>
                  </a:lnTo>
                  <a:lnTo>
                    <a:pt x="390" y="52"/>
                  </a:lnTo>
                  <a:lnTo>
                    <a:pt x="341" y="56"/>
                  </a:lnTo>
                  <a:lnTo>
                    <a:pt x="281" y="60"/>
                  </a:lnTo>
                  <a:lnTo>
                    <a:pt x="215" y="60"/>
                  </a:lnTo>
                  <a:lnTo>
                    <a:pt x="149" y="62"/>
                  </a:lnTo>
                  <a:lnTo>
                    <a:pt x="89" y="62"/>
                  </a:lnTo>
                  <a:lnTo>
                    <a:pt x="41" y="6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88"/>
            <p:cNvSpPr>
              <a:spLocks/>
            </p:cNvSpPr>
            <p:nvPr/>
          </p:nvSpPr>
          <p:spPr bwMode="auto">
            <a:xfrm>
              <a:off x="2750" y="2590"/>
              <a:ext cx="198" cy="42"/>
            </a:xfrm>
            <a:custGeom>
              <a:avLst/>
              <a:gdLst/>
              <a:ahLst/>
              <a:cxnLst>
                <a:cxn ang="0">
                  <a:pos x="20" y="79"/>
                </a:cxn>
                <a:cxn ang="0">
                  <a:pos x="0" y="76"/>
                </a:cxn>
                <a:cxn ang="0">
                  <a:pos x="6" y="70"/>
                </a:cxn>
                <a:cxn ang="0">
                  <a:pos x="27" y="56"/>
                </a:cxn>
                <a:cxn ang="0">
                  <a:pos x="62" y="45"/>
                </a:cxn>
                <a:cxn ang="0">
                  <a:pos x="101" y="29"/>
                </a:cxn>
                <a:cxn ang="0">
                  <a:pos x="142" y="17"/>
                </a:cxn>
                <a:cxn ang="0">
                  <a:pos x="177" y="8"/>
                </a:cxn>
                <a:cxn ang="0">
                  <a:pos x="202" y="6"/>
                </a:cxn>
                <a:cxn ang="0">
                  <a:pos x="221" y="2"/>
                </a:cxn>
                <a:cxn ang="0">
                  <a:pos x="248" y="0"/>
                </a:cxn>
                <a:cxn ang="0">
                  <a:pos x="281" y="0"/>
                </a:cxn>
                <a:cxn ang="0">
                  <a:pos x="314" y="2"/>
                </a:cxn>
                <a:cxn ang="0">
                  <a:pos x="345" y="2"/>
                </a:cxn>
                <a:cxn ang="0">
                  <a:pos x="371" y="8"/>
                </a:cxn>
                <a:cxn ang="0">
                  <a:pos x="388" y="13"/>
                </a:cxn>
                <a:cxn ang="0">
                  <a:pos x="398" y="23"/>
                </a:cxn>
                <a:cxn ang="0">
                  <a:pos x="336" y="29"/>
                </a:cxn>
                <a:cxn ang="0">
                  <a:pos x="277" y="43"/>
                </a:cxn>
                <a:cxn ang="0">
                  <a:pos x="217" y="54"/>
                </a:cxn>
                <a:cxn ang="0">
                  <a:pos x="165" y="68"/>
                </a:cxn>
                <a:cxn ang="0">
                  <a:pos x="115" y="77"/>
                </a:cxn>
                <a:cxn ang="0">
                  <a:pos x="74" y="83"/>
                </a:cxn>
                <a:cxn ang="0">
                  <a:pos x="41" y="83"/>
                </a:cxn>
                <a:cxn ang="0">
                  <a:pos x="20" y="79"/>
                </a:cxn>
              </a:cxnLst>
              <a:rect l="0" t="0" r="r" b="b"/>
              <a:pathLst>
                <a:path w="398" h="83">
                  <a:moveTo>
                    <a:pt x="20" y="79"/>
                  </a:moveTo>
                  <a:lnTo>
                    <a:pt x="0" y="76"/>
                  </a:lnTo>
                  <a:lnTo>
                    <a:pt x="6" y="70"/>
                  </a:lnTo>
                  <a:lnTo>
                    <a:pt x="27" y="56"/>
                  </a:lnTo>
                  <a:lnTo>
                    <a:pt x="62" y="45"/>
                  </a:lnTo>
                  <a:lnTo>
                    <a:pt x="101" y="29"/>
                  </a:lnTo>
                  <a:lnTo>
                    <a:pt x="142" y="17"/>
                  </a:lnTo>
                  <a:lnTo>
                    <a:pt x="177" y="8"/>
                  </a:lnTo>
                  <a:lnTo>
                    <a:pt x="202" y="6"/>
                  </a:lnTo>
                  <a:lnTo>
                    <a:pt x="221" y="2"/>
                  </a:lnTo>
                  <a:lnTo>
                    <a:pt x="248" y="0"/>
                  </a:lnTo>
                  <a:lnTo>
                    <a:pt x="281" y="0"/>
                  </a:lnTo>
                  <a:lnTo>
                    <a:pt x="314" y="2"/>
                  </a:lnTo>
                  <a:lnTo>
                    <a:pt x="345" y="2"/>
                  </a:lnTo>
                  <a:lnTo>
                    <a:pt x="371" y="8"/>
                  </a:lnTo>
                  <a:lnTo>
                    <a:pt x="388" y="13"/>
                  </a:lnTo>
                  <a:lnTo>
                    <a:pt x="398" y="23"/>
                  </a:lnTo>
                  <a:lnTo>
                    <a:pt x="336" y="29"/>
                  </a:lnTo>
                  <a:lnTo>
                    <a:pt x="277" y="43"/>
                  </a:lnTo>
                  <a:lnTo>
                    <a:pt x="217" y="54"/>
                  </a:lnTo>
                  <a:lnTo>
                    <a:pt x="165" y="68"/>
                  </a:lnTo>
                  <a:lnTo>
                    <a:pt x="115" y="77"/>
                  </a:lnTo>
                  <a:lnTo>
                    <a:pt x="74" y="83"/>
                  </a:lnTo>
                  <a:lnTo>
                    <a:pt x="41" y="83"/>
                  </a:lnTo>
                  <a:lnTo>
                    <a:pt x="20" y="79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89"/>
            <p:cNvSpPr>
              <a:spLocks/>
            </p:cNvSpPr>
            <p:nvPr/>
          </p:nvSpPr>
          <p:spPr bwMode="auto">
            <a:xfrm>
              <a:off x="2861" y="2632"/>
              <a:ext cx="153" cy="23"/>
            </a:xfrm>
            <a:custGeom>
              <a:avLst/>
              <a:gdLst/>
              <a:ahLst/>
              <a:cxnLst>
                <a:cxn ang="0">
                  <a:pos x="43" y="41"/>
                </a:cxn>
                <a:cxn ang="0">
                  <a:pos x="6" y="39"/>
                </a:cxn>
                <a:cxn ang="0">
                  <a:pos x="0" y="33"/>
                </a:cxn>
                <a:cxn ang="0">
                  <a:pos x="18" y="24"/>
                </a:cxn>
                <a:cxn ang="0">
                  <a:pos x="51" y="14"/>
                </a:cxn>
                <a:cxn ang="0">
                  <a:pos x="91" y="4"/>
                </a:cxn>
                <a:cxn ang="0">
                  <a:pos x="136" y="0"/>
                </a:cxn>
                <a:cxn ang="0">
                  <a:pos x="175" y="4"/>
                </a:cxn>
                <a:cxn ang="0">
                  <a:pos x="206" y="22"/>
                </a:cxn>
                <a:cxn ang="0">
                  <a:pos x="219" y="20"/>
                </a:cxn>
                <a:cxn ang="0">
                  <a:pos x="235" y="20"/>
                </a:cxn>
                <a:cxn ang="0">
                  <a:pos x="248" y="20"/>
                </a:cxn>
                <a:cxn ang="0">
                  <a:pos x="264" y="22"/>
                </a:cxn>
                <a:cxn ang="0">
                  <a:pos x="275" y="22"/>
                </a:cxn>
                <a:cxn ang="0">
                  <a:pos x="289" y="24"/>
                </a:cxn>
                <a:cxn ang="0">
                  <a:pos x="299" y="27"/>
                </a:cxn>
                <a:cxn ang="0">
                  <a:pos x="307" y="33"/>
                </a:cxn>
                <a:cxn ang="0">
                  <a:pos x="299" y="37"/>
                </a:cxn>
                <a:cxn ang="0">
                  <a:pos x="277" y="41"/>
                </a:cxn>
                <a:cxn ang="0">
                  <a:pos x="244" y="43"/>
                </a:cxn>
                <a:cxn ang="0">
                  <a:pos x="204" y="47"/>
                </a:cxn>
                <a:cxn ang="0">
                  <a:pos x="157" y="47"/>
                </a:cxn>
                <a:cxn ang="0">
                  <a:pos x="113" y="47"/>
                </a:cxn>
                <a:cxn ang="0">
                  <a:pos x="72" y="45"/>
                </a:cxn>
                <a:cxn ang="0">
                  <a:pos x="43" y="41"/>
                </a:cxn>
              </a:cxnLst>
              <a:rect l="0" t="0" r="r" b="b"/>
              <a:pathLst>
                <a:path w="307" h="47">
                  <a:moveTo>
                    <a:pt x="43" y="41"/>
                  </a:moveTo>
                  <a:lnTo>
                    <a:pt x="6" y="39"/>
                  </a:lnTo>
                  <a:lnTo>
                    <a:pt x="0" y="33"/>
                  </a:lnTo>
                  <a:lnTo>
                    <a:pt x="18" y="24"/>
                  </a:lnTo>
                  <a:lnTo>
                    <a:pt x="51" y="14"/>
                  </a:lnTo>
                  <a:lnTo>
                    <a:pt x="91" y="4"/>
                  </a:lnTo>
                  <a:lnTo>
                    <a:pt x="136" y="0"/>
                  </a:lnTo>
                  <a:lnTo>
                    <a:pt x="175" y="4"/>
                  </a:lnTo>
                  <a:lnTo>
                    <a:pt x="206" y="22"/>
                  </a:lnTo>
                  <a:lnTo>
                    <a:pt x="219" y="20"/>
                  </a:lnTo>
                  <a:lnTo>
                    <a:pt x="235" y="20"/>
                  </a:lnTo>
                  <a:lnTo>
                    <a:pt x="248" y="20"/>
                  </a:lnTo>
                  <a:lnTo>
                    <a:pt x="264" y="22"/>
                  </a:lnTo>
                  <a:lnTo>
                    <a:pt x="275" y="22"/>
                  </a:lnTo>
                  <a:lnTo>
                    <a:pt x="289" y="24"/>
                  </a:lnTo>
                  <a:lnTo>
                    <a:pt x="299" y="27"/>
                  </a:lnTo>
                  <a:lnTo>
                    <a:pt x="307" y="33"/>
                  </a:lnTo>
                  <a:lnTo>
                    <a:pt x="299" y="37"/>
                  </a:lnTo>
                  <a:lnTo>
                    <a:pt x="277" y="41"/>
                  </a:lnTo>
                  <a:lnTo>
                    <a:pt x="244" y="43"/>
                  </a:lnTo>
                  <a:lnTo>
                    <a:pt x="204" y="47"/>
                  </a:lnTo>
                  <a:lnTo>
                    <a:pt x="157" y="47"/>
                  </a:lnTo>
                  <a:lnTo>
                    <a:pt x="113" y="47"/>
                  </a:lnTo>
                  <a:lnTo>
                    <a:pt x="72" y="45"/>
                  </a:lnTo>
                  <a:lnTo>
                    <a:pt x="43" y="4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5" name="Freeform 90"/>
            <p:cNvSpPr>
              <a:spLocks/>
            </p:cNvSpPr>
            <p:nvPr/>
          </p:nvSpPr>
          <p:spPr bwMode="auto">
            <a:xfrm>
              <a:off x="2774" y="2595"/>
              <a:ext cx="122" cy="31"/>
            </a:xfrm>
            <a:custGeom>
              <a:avLst/>
              <a:gdLst/>
              <a:ahLst/>
              <a:cxnLst>
                <a:cxn ang="0">
                  <a:pos x="13" y="62"/>
                </a:cxn>
                <a:cxn ang="0">
                  <a:pos x="0" y="60"/>
                </a:cxn>
                <a:cxn ang="0">
                  <a:pos x="4" y="54"/>
                </a:cxn>
                <a:cxn ang="0">
                  <a:pos x="21" y="46"/>
                </a:cxn>
                <a:cxn ang="0">
                  <a:pos x="48" y="36"/>
                </a:cxn>
                <a:cxn ang="0">
                  <a:pos x="77" y="25"/>
                </a:cxn>
                <a:cxn ang="0">
                  <a:pos x="108" y="17"/>
                </a:cxn>
                <a:cxn ang="0">
                  <a:pos x="133" y="9"/>
                </a:cxn>
                <a:cxn ang="0">
                  <a:pos x="153" y="7"/>
                </a:cxn>
                <a:cxn ang="0">
                  <a:pos x="165" y="3"/>
                </a:cxn>
                <a:cxn ang="0">
                  <a:pos x="180" y="3"/>
                </a:cxn>
                <a:cxn ang="0">
                  <a:pos x="194" y="0"/>
                </a:cxn>
                <a:cxn ang="0">
                  <a:pos x="209" y="0"/>
                </a:cxn>
                <a:cxn ang="0">
                  <a:pos x="219" y="0"/>
                </a:cxn>
                <a:cxn ang="0">
                  <a:pos x="230" y="2"/>
                </a:cxn>
                <a:cxn ang="0">
                  <a:pos x="238" y="3"/>
                </a:cxn>
                <a:cxn ang="0">
                  <a:pos x="244" y="11"/>
                </a:cxn>
                <a:cxn ang="0">
                  <a:pos x="232" y="11"/>
                </a:cxn>
                <a:cxn ang="0">
                  <a:pos x="215" y="13"/>
                </a:cxn>
                <a:cxn ang="0">
                  <a:pos x="192" y="15"/>
                </a:cxn>
                <a:cxn ang="0">
                  <a:pos x="163" y="21"/>
                </a:cxn>
                <a:cxn ang="0">
                  <a:pos x="128" y="27"/>
                </a:cxn>
                <a:cxn ang="0">
                  <a:pos x="91" y="35"/>
                </a:cxn>
                <a:cxn ang="0">
                  <a:pos x="52" y="46"/>
                </a:cxn>
                <a:cxn ang="0">
                  <a:pos x="13" y="62"/>
                </a:cxn>
              </a:cxnLst>
              <a:rect l="0" t="0" r="r" b="b"/>
              <a:pathLst>
                <a:path w="244" h="62">
                  <a:moveTo>
                    <a:pt x="13" y="62"/>
                  </a:moveTo>
                  <a:lnTo>
                    <a:pt x="0" y="60"/>
                  </a:lnTo>
                  <a:lnTo>
                    <a:pt x="4" y="54"/>
                  </a:lnTo>
                  <a:lnTo>
                    <a:pt x="21" y="46"/>
                  </a:lnTo>
                  <a:lnTo>
                    <a:pt x="48" y="36"/>
                  </a:lnTo>
                  <a:lnTo>
                    <a:pt x="77" y="25"/>
                  </a:lnTo>
                  <a:lnTo>
                    <a:pt x="108" y="17"/>
                  </a:lnTo>
                  <a:lnTo>
                    <a:pt x="133" y="9"/>
                  </a:lnTo>
                  <a:lnTo>
                    <a:pt x="153" y="7"/>
                  </a:lnTo>
                  <a:lnTo>
                    <a:pt x="165" y="3"/>
                  </a:lnTo>
                  <a:lnTo>
                    <a:pt x="180" y="3"/>
                  </a:lnTo>
                  <a:lnTo>
                    <a:pt x="194" y="0"/>
                  </a:lnTo>
                  <a:lnTo>
                    <a:pt x="209" y="0"/>
                  </a:lnTo>
                  <a:lnTo>
                    <a:pt x="219" y="0"/>
                  </a:lnTo>
                  <a:lnTo>
                    <a:pt x="230" y="2"/>
                  </a:lnTo>
                  <a:lnTo>
                    <a:pt x="238" y="3"/>
                  </a:lnTo>
                  <a:lnTo>
                    <a:pt x="244" y="11"/>
                  </a:lnTo>
                  <a:lnTo>
                    <a:pt x="232" y="11"/>
                  </a:lnTo>
                  <a:lnTo>
                    <a:pt x="215" y="13"/>
                  </a:lnTo>
                  <a:lnTo>
                    <a:pt x="192" y="15"/>
                  </a:lnTo>
                  <a:lnTo>
                    <a:pt x="163" y="21"/>
                  </a:lnTo>
                  <a:lnTo>
                    <a:pt x="128" y="27"/>
                  </a:lnTo>
                  <a:lnTo>
                    <a:pt x="91" y="35"/>
                  </a:lnTo>
                  <a:lnTo>
                    <a:pt x="52" y="46"/>
                  </a:lnTo>
                  <a:lnTo>
                    <a:pt x="13" y="6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6" name="Freeform 91"/>
            <p:cNvSpPr>
              <a:spLocks/>
            </p:cNvSpPr>
            <p:nvPr/>
          </p:nvSpPr>
          <p:spPr bwMode="auto">
            <a:xfrm>
              <a:off x="2969" y="2602"/>
              <a:ext cx="73" cy="31"/>
            </a:xfrm>
            <a:custGeom>
              <a:avLst/>
              <a:gdLst/>
              <a:ahLst/>
              <a:cxnLst>
                <a:cxn ang="0">
                  <a:pos x="142" y="2"/>
                </a:cxn>
                <a:cxn ang="0">
                  <a:pos x="123" y="0"/>
                </a:cxn>
                <a:cxn ang="0">
                  <a:pos x="101" y="0"/>
                </a:cxn>
                <a:cxn ang="0">
                  <a:pos x="74" y="0"/>
                </a:cxn>
                <a:cxn ang="0">
                  <a:pos x="51" y="4"/>
                </a:cxn>
                <a:cxn ang="0">
                  <a:pos x="28" y="6"/>
                </a:cxn>
                <a:cxn ang="0">
                  <a:pos x="10" y="12"/>
                </a:cxn>
                <a:cxn ang="0">
                  <a:pos x="0" y="20"/>
                </a:cxn>
                <a:cxn ang="0">
                  <a:pos x="0" y="31"/>
                </a:cxn>
                <a:cxn ang="0">
                  <a:pos x="16" y="35"/>
                </a:cxn>
                <a:cxn ang="0">
                  <a:pos x="35" y="39"/>
                </a:cxn>
                <a:cxn ang="0">
                  <a:pos x="55" y="43"/>
                </a:cxn>
                <a:cxn ang="0">
                  <a:pos x="76" y="47"/>
                </a:cxn>
                <a:cxn ang="0">
                  <a:pos x="93" y="49"/>
                </a:cxn>
                <a:cxn ang="0">
                  <a:pos x="113" y="53"/>
                </a:cxn>
                <a:cxn ang="0">
                  <a:pos x="126" y="56"/>
                </a:cxn>
                <a:cxn ang="0">
                  <a:pos x="136" y="62"/>
                </a:cxn>
                <a:cxn ang="0">
                  <a:pos x="144" y="62"/>
                </a:cxn>
                <a:cxn ang="0">
                  <a:pos x="148" y="56"/>
                </a:cxn>
                <a:cxn ang="0">
                  <a:pos x="148" y="49"/>
                </a:cxn>
                <a:cxn ang="0">
                  <a:pos x="146" y="41"/>
                </a:cxn>
                <a:cxn ang="0">
                  <a:pos x="140" y="29"/>
                </a:cxn>
                <a:cxn ang="0">
                  <a:pos x="138" y="20"/>
                </a:cxn>
                <a:cxn ang="0">
                  <a:pos x="136" y="8"/>
                </a:cxn>
                <a:cxn ang="0">
                  <a:pos x="142" y="2"/>
                </a:cxn>
              </a:cxnLst>
              <a:rect l="0" t="0" r="r" b="b"/>
              <a:pathLst>
                <a:path w="148" h="62">
                  <a:moveTo>
                    <a:pt x="142" y="2"/>
                  </a:moveTo>
                  <a:lnTo>
                    <a:pt x="123" y="0"/>
                  </a:lnTo>
                  <a:lnTo>
                    <a:pt x="101" y="0"/>
                  </a:lnTo>
                  <a:lnTo>
                    <a:pt x="74" y="0"/>
                  </a:lnTo>
                  <a:lnTo>
                    <a:pt x="51" y="4"/>
                  </a:lnTo>
                  <a:lnTo>
                    <a:pt x="28" y="6"/>
                  </a:lnTo>
                  <a:lnTo>
                    <a:pt x="10" y="12"/>
                  </a:lnTo>
                  <a:lnTo>
                    <a:pt x="0" y="20"/>
                  </a:lnTo>
                  <a:lnTo>
                    <a:pt x="0" y="31"/>
                  </a:lnTo>
                  <a:lnTo>
                    <a:pt x="16" y="35"/>
                  </a:lnTo>
                  <a:lnTo>
                    <a:pt x="35" y="39"/>
                  </a:lnTo>
                  <a:lnTo>
                    <a:pt x="55" y="43"/>
                  </a:lnTo>
                  <a:lnTo>
                    <a:pt x="76" y="47"/>
                  </a:lnTo>
                  <a:lnTo>
                    <a:pt x="93" y="49"/>
                  </a:lnTo>
                  <a:lnTo>
                    <a:pt x="113" y="53"/>
                  </a:lnTo>
                  <a:lnTo>
                    <a:pt x="126" y="56"/>
                  </a:lnTo>
                  <a:lnTo>
                    <a:pt x="136" y="62"/>
                  </a:lnTo>
                  <a:lnTo>
                    <a:pt x="144" y="62"/>
                  </a:lnTo>
                  <a:lnTo>
                    <a:pt x="148" y="56"/>
                  </a:lnTo>
                  <a:lnTo>
                    <a:pt x="148" y="49"/>
                  </a:lnTo>
                  <a:lnTo>
                    <a:pt x="146" y="41"/>
                  </a:lnTo>
                  <a:lnTo>
                    <a:pt x="140" y="29"/>
                  </a:lnTo>
                  <a:lnTo>
                    <a:pt x="138" y="20"/>
                  </a:lnTo>
                  <a:lnTo>
                    <a:pt x="136" y="8"/>
                  </a:lnTo>
                  <a:lnTo>
                    <a:pt x="142" y="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7" name="Freeform 92"/>
            <p:cNvSpPr>
              <a:spLocks/>
            </p:cNvSpPr>
            <p:nvPr/>
          </p:nvSpPr>
          <p:spPr bwMode="auto">
            <a:xfrm>
              <a:off x="1906" y="1147"/>
              <a:ext cx="314" cy="73"/>
            </a:xfrm>
            <a:custGeom>
              <a:avLst/>
              <a:gdLst/>
              <a:ahLst/>
              <a:cxnLst>
                <a:cxn ang="0">
                  <a:pos x="46" y="135"/>
                </a:cxn>
                <a:cxn ang="0">
                  <a:pos x="91" y="137"/>
                </a:cxn>
                <a:cxn ang="0">
                  <a:pos x="133" y="139"/>
                </a:cxn>
                <a:cxn ang="0">
                  <a:pos x="172" y="139"/>
                </a:cxn>
                <a:cxn ang="0">
                  <a:pos x="213" y="139"/>
                </a:cxn>
                <a:cxn ang="0">
                  <a:pos x="254" y="137"/>
                </a:cxn>
                <a:cxn ang="0">
                  <a:pos x="298" y="139"/>
                </a:cxn>
                <a:cxn ang="0">
                  <a:pos x="347" y="139"/>
                </a:cxn>
                <a:cxn ang="0">
                  <a:pos x="403" y="145"/>
                </a:cxn>
                <a:cxn ang="0">
                  <a:pos x="453" y="143"/>
                </a:cxn>
                <a:cxn ang="0">
                  <a:pos x="502" y="141"/>
                </a:cxn>
                <a:cxn ang="0">
                  <a:pos x="542" y="134"/>
                </a:cxn>
                <a:cxn ang="0">
                  <a:pos x="577" y="126"/>
                </a:cxn>
                <a:cxn ang="0">
                  <a:pos x="604" y="112"/>
                </a:cxn>
                <a:cxn ang="0">
                  <a:pos x="622" y="99"/>
                </a:cxn>
                <a:cxn ang="0">
                  <a:pos x="628" y="81"/>
                </a:cxn>
                <a:cxn ang="0">
                  <a:pos x="626" y="62"/>
                </a:cxn>
                <a:cxn ang="0">
                  <a:pos x="604" y="54"/>
                </a:cxn>
                <a:cxn ang="0">
                  <a:pos x="583" y="44"/>
                </a:cxn>
                <a:cxn ang="0">
                  <a:pos x="556" y="33"/>
                </a:cxn>
                <a:cxn ang="0">
                  <a:pos x="529" y="23"/>
                </a:cxn>
                <a:cxn ang="0">
                  <a:pos x="498" y="11"/>
                </a:cxn>
                <a:cxn ang="0">
                  <a:pos x="469" y="4"/>
                </a:cxn>
                <a:cxn ang="0">
                  <a:pos x="440" y="0"/>
                </a:cxn>
                <a:cxn ang="0">
                  <a:pos x="414" y="2"/>
                </a:cxn>
                <a:cxn ang="0">
                  <a:pos x="352" y="2"/>
                </a:cxn>
                <a:cxn ang="0">
                  <a:pos x="296" y="2"/>
                </a:cxn>
                <a:cxn ang="0">
                  <a:pos x="240" y="0"/>
                </a:cxn>
                <a:cxn ang="0">
                  <a:pos x="190" y="0"/>
                </a:cxn>
                <a:cxn ang="0">
                  <a:pos x="137" y="0"/>
                </a:cxn>
                <a:cxn ang="0">
                  <a:pos x="91" y="4"/>
                </a:cxn>
                <a:cxn ang="0">
                  <a:pos x="44" y="11"/>
                </a:cxn>
                <a:cxn ang="0">
                  <a:pos x="0" y="29"/>
                </a:cxn>
                <a:cxn ang="0">
                  <a:pos x="3" y="48"/>
                </a:cxn>
                <a:cxn ang="0">
                  <a:pos x="5" y="68"/>
                </a:cxn>
                <a:cxn ang="0">
                  <a:pos x="5" y="81"/>
                </a:cxn>
                <a:cxn ang="0">
                  <a:pos x="5" y="97"/>
                </a:cxn>
                <a:cxn ang="0">
                  <a:pos x="5" y="106"/>
                </a:cxn>
                <a:cxn ang="0">
                  <a:pos x="11" y="116"/>
                </a:cxn>
                <a:cxn ang="0">
                  <a:pos x="23" y="126"/>
                </a:cxn>
                <a:cxn ang="0">
                  <a:pos x="46" y="135"/>
                </a:cxn>
              </a:cxnLst>
              <a:rect l="0" t="0" r="r" b="b"/>
              <a:pathLst>
                <a:path w="628" h="145">
                  <a:moveTo>
                    <a:pt x="46" y="135"/>
                  </a:moveTo>
                  <a:lnTo>
                    <a:pt x="91" y="137"/>
                  </a:lnTo>
                  <a:lnTo>
                    <a:pt x="133" y="139"/>
                  </a:lnTo>
                  <a:lnTo>
                    <a:pt x="172" y="139"/>
                  </a:lnTo>
                  <a:lnTo>
                    <a:pt x="213" y="139"/>
                  </a:lnTo>
                  <a:lnTo>
                    <a:pt x="254" y="137"/>
                  </a:lnTo>
                  <a:lnTo>
                    <a:pt x="298" y="139"/>
                  </a:lnTo>
                  <a:lnTo>
                    <a:pt x="347" y="139"/>
                  </a:lnTo>
                  <a:lnTo>
                    <a:pt x="403" y="145"/>
                  </a:lnTo>
                  <a:lnTo>
                    <a:pt x="453" y="143"/>
                  </a:lnTo>
                  <a:lnTo>
                    <a:pt x="502" y="141"/>
                  </a:lnTo>
                  <a:lnTo>
                    <a:pt x="542" y="134"/>
                  </a:lnTo>
                  <a:lnTo>
                    <a:pt x="577" y="126"/>
                  </a:lnTo>
                  <a:lnTo>
                    <a:pt x="604" y="112"/>
                  </a:lnTo>
                  <a:lnTo>
                    <a:pt x="622" y="99"/>
                  </a:lnTo>
                  <a:lnTo>
                    <a:pt x="628" y="81"/>
                  </a:lnTo>
                  <a:lnTo>
                    <a:pt x="626" y="62"/>
                  </a:lnTo>
                  <a:lnTo>
                    <a:pt x="604" y="54"/>
                  </a:lnTo>
                  <a:lnTo>
                    <a:pt x="583" y="44"/>
                  </a:lnTo>
                  <a:lnTo>
                    <a:pt x="556" y="33"/>
                  </a:lnTo>
                  <a:lnTo>
                    <a:pt x="529" y="23"/>
                  </a:lnTo>
                  <a:lnTo>
                    <a:pt x="498" y="11"/>
                  </a:lnTo>
                  <a:lnTo>
                    <a:pt x="469" y="4"/>
                  </a:lnTo>
                  <a:lnTo>
                    <a:pt x="440" y="0"/>
                  </a:lnTo>
                  <a:lnTo>
                    <a:pt x="414" y="2"/>
                  </a:lnTo>
                  <a:lnTo>
                    <a:pt x="352" y="2"/>
                  </a:lnTo>
                  <a:lnTo>
                    <a:pt x="296" y="2"/>
                  </a:lnTo>
                  <a:lnTo>
                    <a:pt x="240" y="0"/>
                  </a:lnTo>
                  <a:lnTo>
                    <a:pt x="190" y="0"/>
                  </a:lnTo>
                  <a:lnTo>
                    <a:pt x="137" y="0"/>
                  </a:lnTo>
                  <a:lnTo>
                    <a:pt x="91" y="4"/>
                  </a:lnTo>
                  <a:lnTo>
                    <a:pt x="44" y="11"/>
                  </a:lnTo>
                  <a:lnTo>
                    <a:pt x="0" y="29"/>
                  </a:lnTo>
                  <a:lnTo>
                    <a:pt x="3" y="48"/>
                  </a:lnTo>
                  <a:lnTo>
                    <a:pt x="5" y="68"/>
                  </a:lnTo>
                  <a:lnTo>
                    <a:pt x="5" y="81"/>
                  </a:lnTo>
                  <a:lnTo>
                    <a:pt x="5" y="97"/>
                  </a:lnTo>
                  <a:lnTo>
                    <a:pt x="5" y="106"/>
                  </a:lnTo>
                  <a:lnTo>
                    <a:pt x="11" y="116"/>
                  </a:lnTo>
                  <a:lnTo>
                    <a:pt x="23" y="126"/>
                  </a:lnTo>
                  <a:lnTo>
                    <a:pt x="46" y="135"/>
                  </a:lnTo>
                  <a:close/>
                </a:path>
              </a:pathLst>
            </a:custGeom>
            <a:solidFill>
              <a:srgbClr val="82736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8" name="Freeform 93"/>
            <p:cNvSpPr>
              <a:spLocks/>
            </p:cNvSpPr>
            <p:nvPr/>
          </p:nvSpPr>
          <p:spPr bwMode="auto">
            <a:xfrm>
              <a:off x="1926" y="1185"/>
              <a:ext cx="217" cy="32"/>
            </a:xfrm>
            <a:custGeom>
              <a:avLst/>
              <a:gdLst/>
              <a:ahLst/>
              <a:cxnLst>
                <a:cxn ang="0">
                  <a:pos x="398" y="64"/>
                </a:cxn>
                <a:cxn ang="0">
                  <a:pos x="427" y="59"/>
                </a:cxn>
                <a:cxn ang="0">
                  <a:pos x="435" y="51"/>
                </a:cxn>
                <a:cxn ang="0">
                  <a:pos x="425" y="39"/>
                </a:cxn>
                <a:cxn ang="0">
                  <a:pos x="402" y="29"/>
                </a:cxn>
                <a:cxn ang="0">
                  <a:pos x="361" y="18"/>
                </a:cxn>
                <a:cxn ang="0">
                  <a:pos x="311" y="8"/>
                </a:cxn>
                <a:cxn ang="0">
                  <a:pos x="248" y="0"/>
                </a:cxn>
                <a:cxn ang="0">
                  <a:pos x="185" y="0"/>
                </a:cxn>
                <a:cxn ang="0">
                  <a:pos x="152" y="6"/>
                </a:cxn>
                <a:cxn ang="0">
                  <a:pos x="119" y="12"/>
                </a:cxn>
                <a:cxn ang="0">
                  <a:pos x="82" y="14"/>
                </a:cxn>
                <a:cxn ang="0">
                  <a:pos x="51" y="18"/>
                </a:cxn>
                <a:cxn ang="0">
                  <a:pos x="24" y="18"/>
                </a:cxn>
                <a:cxn ang="0">
                  <a:pos x="6" y="24"/>
                </a:cxn>
                <a:cxn ang="0">
                  <a:pos x="0" y="29"/>
                </a:cxn>
                <a:cxn ang="0">
                  <a:pos x="10" y="41"/>
                </a:cxn>
                <a:cxn ang="0">
                  <a:pos x="14" y="47"/>
                </a:cxn>
                <a:cxn ang="0">
                  <a:pos x="45" y="55"/>
                </a:cxn>
                <a:cxn ang="0">
                  <a:pos x="93" y="59"/>
                </a:cxn>
                <a:cxn ang="0">
                  <a:pos x="153" y="62"/>
                </a:cxn>
                <a:cxn ang="0">
                  <a:pos x="219" y="62"/>
                </a:cxn>
                <a:cxn ang="0">
                  <a:pos x="285" y="64"/>
                </a:cxn>
                <a:cxn ang="0">
                  <a:pos x="347" y="64"/>
                </a:cxn>
                <a:cxn ang="0">
                  <a:pos x="398" y="64"/>
                </a:cxn>
              </a:cxnLst>
              <a:rect l="0" t="0" r="r" b="b"/>
              <a:pathLst>
                <a:path w="435" h="64">
                  <a:moveTo>
                    <a:pt x="398" y="64"/>
                  </a:moveTo>
                  <a:lnTo>
                    <a:pt x="427" y="59"/>
                  </a:lnTo>
                  <a:lnTo>
                    <a:pt x="435" y="51"/>
                  </a:lnTo>
                  <a:lnTo>
                    <a:pt x="425" y="39"/>
                  </a:lnTo>
                  <a:lnTo>
                    <a:pt x="402" y="29"/>
                  </a:lnTo>
                  <a:lnTo>
                    <a:pt x="361" y="18"/>
                  </a:lnTo>
                  <a:lnTo>
                    <a:pt x="311" y="8"/>
                  </a:lnTo>
                  <a:lnTo>
                    <a:pt x="248" y="0"/>
                  </a:lnTo>
                  <a:lnTo>
                    <a:pt x="185" y="0"/>
                  </a:lnTo>
                  <a:lnTo>
                    <a:pt x="152" y="6"/>
                  </a:lnTo>
                  <a:lnTo>
                    <a:pt x="119" y="12"/>
                  </a:lnTo>
                  <a:lnTo>
                    <a:pt x="82" y="14"/>
                  </a:lnTo>
                  <a:lnTo>
                    <a:pt x="51" y="18"/>
                  </a:lnTo>
                  <a:lnTo>
                    <a:pt x="24" y="18"/>
                  </a:lnTo>
                  <a:lnTo>
                    <a:pt x="6" y="24"/>
                  </a:lnTo>
                  <a:lnTo>
                    <a:pt x="0" y="29"/>
                  </a:lnTo>
                  <a:lnTo>
                    <a:pt x="10" y="41"/>
                  </a:lnTo>
                  <a:lnTo>
                    <a:pt x="14" y="47"/>
                  </a:lnTo>
                  <a:lnTo>
                    <a:pt x="45" y="55"/>
                  </a:lnTo>
                  <a:lnTo>
                    <a:pt x="93" y="59"/>
                  </a:lnTo>
                  <a:lnTo>
                    <a:pt x="153" y="62"/>
                  </a:lnTo>
                  <a:lnTo>
                    <a:pt x="219" y="62"/>
                  </a:lnTo>
                  <a:lnTo>
                    <a:pt x="285" y="64"/>
                  </a:lnTo>
                  <a:lnTo>
                    <a:pt x="347" y="64"/>
                  </a:lnTo>
                  <a:lnTo>
                    <a:pt x="398" y="64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Freeform 94"/>
            <p:cNvSpPr>
              <a:spLocks/>
            </p:cNvSpPr>
            <p:nvPr/>
          </p:nvSpPr>
          <p:spPr bwMode="auto">
            <a:xfrm>
              <a:off x="2013" y="1149"/>
              <a:ext cx="198" cy="42"/>
            </a:xfrm>
            <a:custGeom>
              <a:avLst/>
              <a:gdLst/>
              <a:ahLst/>
              <a:cxnLst>
                <a:cxn ang="0">
                  <a:pos x="380" y="81"/>
                </a:cxn>
                <a:cxn ang="0">
                  <a:pos x="395" y="77"/>
                </a:cxn>
                <a:cxn ang="0">
                  <a:pos x="391" y="71"/>
                </a:cxn>
                <a:cxn ang="0">
                  <a:pos x="368" y="58"/>
                </a:cxn>
                <a:cxn ang="0">
                  <a:pos x="335" y="46"/>
                </a:cxn>
                <a:cxn ang="0">
                  <a:pos x="295" y="31"/>
                </a:cxn>
                <a:cxn ang="0">
                  <a:pos x="254" y="19"/>
                </a:cxn>
                <a:cxn ang="0">
                  <a:pos x="219" y="9"/>
                </a:cxn>
                <a:cxn ang="0">
                  <a:pos x="198" y="5"/>
                </a:cxn>
                <a:cxn ang="0">
                  <a:pos x="174" y="2"/>
                </a:cxn>
                <a:cxn ang="0">
                  <a:pos x="145" y="0"/>
                </a:cxn>
                <a:cxn ang="0">
                  <a:pos x="112" y="0"/>
                </a:cxn>
                <a:cxn ang="0">
                  <a:pos x="81" y="2"/>
                </a:cxn>
                <a:cxn ang="0">
                  <a:pos x="48" y="4"/>
                </a:cxn>
                <a:cxn ang="0">
                  <a:pos x="23" y="9"/>
                </a:cxn>
                <a:cxn ang="0">
                  <a:pos x="6" y="13"/>
                </a:cxn>
                <a:cxn ang="0">
                  <a:pos x="0" y="23"/>
                </a:cxn>
                <a:cxn ang="0">
                  <a:pos x="58" y="31"/>
                </a:cxn>
                <a:cxn ang="0">
                  <a:pos x="118" y="42"/>
                </a:cxn>
                <a:cxn ang="0">
                  <a:pos x="176" y="56"/>
                </a:cxn>
                <a:cxn ang="0">
                  <a:pos x="231" y="69"/>
                </a:cxn>
                <a:cxn ang="0">
                  <a:pos x="279" y="79"/>
                </a:cxn>
                <a:cxn ang="0">
                  <a:pos x="322" y="85"/>
                </a:cxn>
                <a:cxn ang="0">
                  <a:pos x="355" y="85"/>
                </a:cxn>
                <a:cxn ang="0">
                  <a:pos x="380" y="81"/>
                </a:cxn>
              </a:cxnLst>
              <a:rect l="0" t="0" r="r" b="b"/>
              <a:pathLst>
                <a:path w="395" h="85">
                  <a:moveTo>
                    <a:pt x="380" y="81"/>
                  </a:moveTo>
                  <a:lnTo>
                    <a:pt x="395" y="77"/>
                  </a:lnTo>
                  <a:lnTo>
                    <a:pt x="391" y="71"/>
                  </a:lnTo>
                  <a:lnTo>
                    <a:pt x="368" y="58"/>
                  </a:lnTo>
                  <a:lnTo>
                    <a:pt x="335" y="46"/>
                  </a:lnTo>
                  <a:lnTo>
                    <a:pt x="295" y="31"/>
                  </a:lnTo>
                  <a:lnTo>
                    <a:pt x="254" y="19"/>
                  </a:lnTo>
                  <a:lnTo>
                    <a:pt x="219" y="9"/>
                  </a:lnTo>
                  <a:lnTo>
                    <a:pt x="198" y="5"/>
                  </a:lnTo>
                  <a:lnTo>
                    <a:pt x="174" y="2"/>
                  </a:lnTo>
                  <a:lnTo>
                    <a:pt x="145" y="0"/>
                  </a:lnTo>
                  <a:lnTo>
                    <a:pt x="112" y="0"/>
                  </a:lnTo>
                  <a:lnTo>
                    <a:pt x="81" y="2"/>
                  </a:lnTo>
                  <a:lnTo>
                    <a:pt x="48" y="4"/>
                  </a:lnTo>
                  <a:lnTo>
                    <a:pt x="23" y="9"/>
                  </a:lnTo>
                  <a:lnTo>
                    <a:pt x="6" y="13"/>
                  </a:lnTo>
                  <a:lnTo>
                    <a:pt x="0" y="23"/>
                  </a:lnTo>
                  <a:lnTo>
                    <a:pt x="58" y="31"/>
                  </a:lnTo>
                  <a:lnTo>
                    <a:pt x="118" y="42"/>
                  </a:lnTo>
                  <a:lnTo>
                    <a:pt x="176" y="56"/>
                  </a:lnTo>
                  <a:lnTo>
                    <a:pt x="231" y="69"/>
                  </a:lnTo>
                  <a:lnTo>
                    <a:pt x="279" y="79"/>
                  </a:lnTo>
                  <a:lnTo>
                    <a:pt x="322" y="85"/>
                  </a:lnTo>
                  <a:lnTo>
                    <a:pt x="355" y="85"/>
                  </a:lnTo>
                  <a:lnTo>
                    <a:pt x="380" y="81"/>
                  </a:lnTo>
                  <a:close/>
                </a:path>
              </a:pathLst>
            </a:custGeom>
            <a:solidFill>
              <a:srgbClr val="9C8C7D"/>
            </a:solidFill>
            <a:ln w="14288">
              <a:solidFill>
                <a:srgbClr val="8F807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0" name="Freeform 95"/>
            <p:cNvSpPr>
              <a:spLocks/>
            </p:cNvSpPr>
            <p:nvPr/>
          </p:nvSpPr>
          <p:spPr bwMode="auto">
            <a:xfrm>
              <a:off x="1948" y="1191"/>
              <a:ext cx="150" cy="24"/>
            </a:xfrm>
            <a:custGeom>
              <a:avLst/>
              <a:gdLst/>
              <a:ahLst/>
              <a:cxnLst>
                <a:cxn ang="0">
                  <a:pos x="260" y="39"/>
                </a:cxn>
                <a:cxn ang="0">
                  <a:pos x="295" y="37"/>
                </a:cxn>
                <a:cxn ang="0">
                  <a:pos x="300" y="31"/>
                </a:cxn>
                <a:cxn ang="0">
                  <a:pos x="283" y="21"/>
                </a:cxn>
                <a:cxn ang="0">
                  <a:pos x="252" y="14"/>
                </a:cxn>
                <a:cxn ang="0">
                  <a:pos x="209" y="4"/>
                </a:cxn>
                <a:cxn ang="0">
                  <a:pos x="167" y="0"/>
                </a:cxn>
                <a:cxn ang="0">
                  <a:pos x="128" y="4"/>
                </a:cxn>
                <a:cxn ang="0">
                  <a:pos x="101" y="19"/>
                </a:cxn>
                <a:cxn ang="0">
                  <a:pos x="83" y="17"/>
                </a:cxn>
                <a:cxn ang="0">
                  <a:pos x="68" y="17"/>
                </a:cxn>
                <a:cxn ang="0">
                  <a:pos x="50" y="17"/>
                </a:cxn>
                <a:cxn ang="0">
                  <a:pos x="39" y="19"/>
                </a:cxn>
                <a:cxn ang="0">
                  <a:pos x="25" y="19"/>
                </a:cxn>
                <a:cxn ang="0">
                  <a:pos x="13" y="21"/>
                </a:cxn>
                <a:cxn ang="0">
                  <a:pos x="4" y="25"/>
                </a:cxn>
                <a:cxn ang="0">
                  <a:pos x="0" y="31"/>
                </a:cxn>
                <a:cxn ang="0">
                  <a:pos x="4" y="35"/>
                </a:cxn>
                <a:cxn ang="0">
                  <a:pos x="25" y="41"/>
                </a:cxn>
                <a:cxn ang="0">
                  <a:pos x="58" y="43"/>
                </a:cxn>
                <a:cxn ang="0">
                  <a:pos x="101" y="46"/>
                </a:cxn>
                <a:cxn ang="0">
                  <a:pos x="143" y="45"/>
                </a:cxn>
                <a:cxn ang="0">
                  <a:pos x="188" y="45"/>
                </a:cxn>
                <a:cxn ang="0">
                  <a:pos x="227" y="43"/>
                </a:cxn>
                <a:cxn ang="0">
                  <a:pos x="260" y="39"/>
                </a:cxn>
              </a:cxnLst>
              <a:rect l="0" t="0" r="r" b="b"/>
              <a:pathLst>
                <a:path w="300" h="46">
                  <a:moveTo>
                    <a:pt x="260" y="39"/>
                  </a:moveTo>
                  <a:lnTo>
                    <a:pt x="295" y="37"/>
                  </a:lnTo>
                  <a:lnTo>
                    <a:pt x="300" y="31"/>
                  </a:lnTo>
                  <a:lnTo>
                    <a:pt x="283" y="21"/>
                  </a:lnTo>
                  <a:lnTo>
                    <a:pt x="252" y="14"/>
                  </a:lnTo>
                  <a:lnTo>
                    <a:pt x="209" y="4"/>
                  </a:lnTo>
                  <a:lnTo>
                    <a:pt x="167" y="0"/>
                  </a:lnTo>
                  <a:lnTo>
                    <a:pt x="128" y="4"/>
                  </a:lnTo>
                  <a:lnTo>
                    <a:pt x="101" y="19"/>
                  </a:lnTo>
                  <a:lnTo>
                    <a:pt x="83" y="17"/>
                  </a:lnTo>
                  <a:lnTo>
                    <a:pt x="68" y="17"/>
                  </a:lnTo>
                  <a:lnTo>
                    <a:pt x="50" y="17"/>
                  </a:lnTo>
                  <a:lnTo>
                    <a:pt x="39" y="19"/>
                  </a:lnTo>
                  <a:lnTo>
                    <a:pt x="25" y="19"/>
                  </a:lnTo>
                  <a:lnTo>
                    <a:pt x="13" y="21"/>
                  </a:lnTo>
                  <a:lnTo>
                    <a:pt x="4" y="25"/>
                  </a:lnTo>
                  <a:lnTo>
                    <a:pt x="0" y="31"/>
                  </a:lnTo>
                  <a:lnTo>
                    <a:pt x="4" y="35"/>
                  </a:lnTo>
                  <a:lnTo>
                    <a:pt x="25" y="41"/>
                  </a:lnTo>
                  <a:lnTo>
                    <a:pt x="58" y="43"/>
                  </a:lnTo>
                  <a:lnTo>
                    <a:pt x="101" y="46"/>
                  </a:lnTo>
                  <a:lnTo>
                    <a:pt x="143" y="45"/>
                  </a:lnTo>
                  <a:lnTo>
                    <a:pt x="188" y="45"/>
                  </a:lnTo>
                  <a:lnTo>
                    <a:pt x="227" y="43"/>
                  </a:lnTo>
                  <a:lnTo>
                    <a:pt x="260" y="39"/>
                  </a:lnTo>
                  <a:close/>
                </a:path>
              </a:pathLst>
            </a:custGeom>
            <a:solidFill>
              <a:srgbClr val="52423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1" name="Freeform 96"/>
            <p:cNvSpPr>
              <a:spLocks/>
            </p:cNvSpPr>
            <p:nvPr/>
          </p:nvSpPr>
          <p:spPr bwMode="auto">
            <a:xfrm>
              <a:off x="2066" y="1155"/>
              <a:ext cx="121" cy="31"/>
            </a:xfrm>
            <a:custGeom>
              <a:avLst/>
              <a:gdLst/>
              <a:ahLst/>
              <a:cxnLst>
                <a:cxn ang="0">
                  <a:pos x="231" y="62"/>
                </a:cxn>
                <a:cxn ang="0">
                  <a:pos x="243" y="60"/>
                </a:cxn>
                <a:cxn ang="0">
                  <a:pos x="239" y="55"/>
                </a:cxn>
                <a:cxn ang="0">
                  <a:pos x="220" y="45"/>
                </a:cxn>
                <a:cxn ang="0">
                  <a:pos x="194" y="37"/>
                </a:cxn>
                <a:cxn ang="0">
                  <a:pos x="163" y="25"/>
                </a:cxn>
                <a:cxn ang="0">
                  <a:pos x="132" y="16"/>
                </a:cxn>
                <a:cxn ang="0">
                  <a:pos x="103" y="8"/>
                </a:cxn>
                <a:cxn ang="0">
                  <a:pos x="88" y="6"/>
                </a:cxn>
                <a:cxn ang="0">
                  <a:pos x="72" y="4"/>
                </a:cxn>
                <a:cxn ang="0">
                  <a:pos x="59" y="2"/>
                </a:cxn>
                <a:cxn ang="0">
                  <a:pos x="43" y="0"/>
                </a:cxn>
                <a:cxn ang="0">
                  <a:pos x="31" y="0"/>
                </a:cxn>
                <a:cxn ang="0">
                  <a:pos x="20" y="0"/>
                </a:cxn>
                <a:cxn ang="0">
                  <a:pos x="10" y="2"/>
                </a:cxn>
                <a:cxn ang="0">
                  <a:pos x="2" y="4"/>
                </a:cxn>
                <a:cxn ang="0">
                  <a:pos x="0" y="10"/>
                </a:cxn>
                <a:cxn ang="0">
                  <a:pos x="8" y="12"/>
                </a:cxn>
                <a:cxn ang="0">
                  <a:pos x="26" y="14"/>
                </a:cxn>
                <a:cxn ang="0">
                  <a:pos x="49" y="16"/>
                </a:cxn>
                <a:cxn ang="0">
                  <a:pos x="80" y="22"/>
                </a:cxn>
                <a:cxn ang="0">
                  <a:pos x="113" y="27"/>
                </a:cxn>
                <a:cxn ang="0">
                  <a:pos x="152" y="35"/>
                </a:cxn>
                <a:cxn ang="0">
                  <a:pos x="190" y="47"/>
                </a:cxn>
                <a:cxn ang="0">
                  <a:pos x="231" y="62"/>
                </a:cxn>
              </a:cxnLst>
              <a:rect l="0" t="0" r="r" b="b"/>
              <a:pathLst>
                <a:path w="243" h="62">
                  <a:moveTo>
                    <a:pt x="231" y="62"/>
                  </a:moveTo>
                  <a:lnTo>
                    <a:pt x="243" y="60"/>
                  </a:lnTo>
                  <a:lnTo>
                    <a:pt x="239" y="55"/>
                  </a:lnTo>
                  <a:lnTo>
                    <a:pt x="220" y="45"/>
                  </a:lnTo>
                  <a:lnTo>
                    <a:pt x="194" y="37"/>
                  </a:lnTo>
                  <a:lnTo>
                    <a:pt x="163" y="25"/>
                  </a:lnTo>
                  <a:lnTo>
                    <a:pt x="132" y="16"/>
                  </a:lnTo>
                  <a:lnTo>
                    <a:pt x="103" y="8"/>
                  </a:lnTo>
                  <a:lnTo>
                    <a:pt x="88" y="6"/>
                  </a:lnTo>
                  <a:lnTo>
                    <a:pt x="72" y="4"/>
                  </a:lnTo>
                  <a:lnTo>
                    <a:pt x="59" y="2"/>
                  </a:lnTo>
                  <a:lnTo>
                    <a:pt x="43" y="0"/>
                  </a:lnTo>
                  <a:lnTo>
                    <a:pt x="31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2" y="4"/>
                  </a:lnTo>
                  <a:lnTo>
                    <a:pt x="0" y="10"/>
                  </a:lnTo>
                  <a:lnTo>
                    <a:pt x="8" y="12"/>
                  </a:lnTo>
                  <a:lnTo>
                    <a:pt x="26" y="14"/>
                  </a:lnTo>
                  <a:lnTo>
                    <a:pt x="49" y="16"/>
                  </a:lnTo>
                  <a:lnTo>
                    <a:pt x="80" y="22"/>
                  </a:lnTo>
                  <a:lnTo>
                    <a:pt x="113" y="27"/>
                  </a:lnTo>
                  <a:lnTo>
                    <a:pt x="152" y="35"/>
                  </a:lnTo>
                  <a:lnTo>
                    <a:pt x="190" y="47"/>
                  </a:lnTo>
                  <a:lnTo>
                    <a:pt x="231" y="62"/>
                  </a:lnTo>
                  <a:close/>
                </a:path>
              </a:pathLst>
            </a:custGeom>
            <a:solidFill>
              <a:srgbClr val="B3A394"/>
            </a:solidFill>
            <a:ln w="14288">
              <a:solidFill>
                <a:srgbClr val="A6968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2" name="Freeform 97"/>
            <p:cNvSpPr>
              <a:spLocks/>
            </p:cNvSpPr>
            <p:nvPr/>
          </p:nvSpPr>
          <p:spPr bwMode="auto">
            <a:xfrm>
              <a:off x="1917" y="1160"/>
              <a:ext cx="75" cy="31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27" y="0"/>
                </a:cxn>
                <a:cxn ang="0">
                  <a:pos x="50" y="0"/>
                </a:cxn>
                <a:cxn ang="0">
                  <a:pos x="74" y="0"/>
                </a:cxn>
                <a:cxn ang="0">
                  <a:pos x="99" y="4"/>
                </a:cxn>
                <a:cxn ang="0">
                  <a:pos x="120" y="6"/>
                </a:cxn>
                <a:cxn ang="0">
                  <a:pos x="138" y="12"/>
                </a:cxn>
                <a:cxn ang="0">
                  <a:pos x="147" y="19"/>
                </a:cxn>
                <a:cxn ang="0">
                  <a:pos x="149" y="31"/>
                </a:cxn>
                <a:cxn ang="0">
                  <a:pos x="132" y="35"/>
                </a:cxn>
                <a:cxn ang="0">
                  <a:pos x="114" y="39"/>
                </a:cxn>
                <a:cxn ang="0">
                  <a:pos x="93" y="43"/>
                </a:cxn>
                <a:cxn ang="0">
                  <a:pos x="74" y="46"/>
                </a:cxn>
                <a:cxn ang="0">
                  <a:pos x="52" y="48"/>
                </a:cxn>
                <a:cxn ang="0">
                  <a:pos x="37" y="52"/>
                </a:cxn>
                <a:cxn ang="0">
                  <a:pos x="21" y="56"/>
                </a:cxn>
                <a:cxn ang="0">
                  <a:pos x="13" y="62"/>
                </a:cxn>
                <a:cxn ang="0">
                  <a:pos x="2" y="62"/>
                </a:cxn>
                <a:cxn ang="0">
                  <a:pos x="0" y="56"/>
                </a:cxn>
                <a:cxn ang="0">
                  <a:pos x="0" y="48"/>
                </a:cxn>
                <a:cxn ang="0">
                  <a:pos x="4" y="41"/>
                </a:cxn>
                <a:cxn ang="0">
                  <a:pos x="8" y="29"/>
                </a:cxn>
                <a:cxn ang="0">
                  <a:pos x="12" y="19"/>
                </a:cxn>
                <a:cxn ang="0">
                  <a:pos x="12" y="8"/>
                </a:cxn>
                <a:cxn ang="0">
                  <a:pos x="12" y="2"/>
                </a:cxn>
              </a:cxnLst>
              <a:rect l="0" t="0" r="r" b="b"/>
              <a:pathLst>
                <a:path w="149" h="62">
                  <a:moveTo>
                    <a:pt x="12" y="2"/>
                  </a:moveTo>
                  <a:lnTo>
                    <a:pt x="27" y="0"/>
                  </a:lnTo>
                  <a:lnTo>
                    <a:pt x="50" y="0"/>
                  </a:lnTo>
                  <a:lnTo>
                    <a:pt x="74" y="0"/>
                  </a:lnTo>
                  <a:lnTo>
                    <a:pt x="99" y="4"/>
                  </a:lnTo>
                  <a:lnTo>
                    <a:pt x="120" y="6"/>
                  </a:lnTo>
                  <a:lnTo>
                    <a:pt x="138" y="12"/>
                  </a:lnTo>
                  <a:lnTo>
                    <a:pt x="147" y="19"/>
                  </a:lnTo>
                  <a:lnTo>
                    <a:pt x="149" y="31"/>
                  </a:lnTo>
                  <a:lnTo>
                    <a:pt x="132" y="35"/>
                  </a:lnTo>
                  <a:lnTo>
                    <a:pt x="114" y="39"/>
                  </a:lnTo>
                  <a:lnTo>
                    <a:pt x="93" y="43"/>
                  </a:lnTo>
                  <a:lnTo>
                    <a:pt x="74" y="46"/>
                  </a:lnTo>
                  <a:lnTo>
                    <a:pt x="52" y="48"/>
                  </a:lnTo>
                  <a:lnTo>
                    <a:pt x="37" y="52"/>
                  </a:lnTo>
                  <a:lnTo>
                    <a:pt x="21" y="56"/>
                  </a:lnTo>
                  <a:lnTo>
                    <a:pt x="13" y="62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4" y="41"/>
                  </a:lnTo>
                  <a:lnTo>
                    <a:pt x="8" y="29"/>
                  </a:lnTo>
                  <a:lnTo>
                    <a:pt x="12" y="19"/>
                  </a:lnTo>
                  <a:lnTo>
                    <a:pt x="12" y="8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3" name="Freeform 98"/>
            <p:cNvSpPr>
              <a:spLocks/>
            </p:cNvSpPr>
            <p:nvPr/>
          </p:nvSpPr>
          <p:spPr bwMode="auto">
            <a:xfrm>
              <a:off x="1878" y="3207"/>
              <a:ext cx="314" cy="73"/>
            </a:xfrm>
            <a:custGeom>
              <a:avLst/>
              <a:gdLst/>
              <a:ahLst/>
              <a:cxnLst>
                <a:cxn ang="0">
                  <a:pos x="45" y="136"/>
                </a:cxn>
                <a:cxn ang="0">
                  <a:pos x="88" y="138"/>
                </a:cxn>
                <a:cxn ang="0">
                  <a:pos x="130" y="142"/>
                </a:cxn>
                <a:cxn ang="0">
                  <a:pos x="171" y="142"/>
                </a:cxn>
                <a:cxn ang="0">
                  <a:pos x="214" y="142"/>
                </a:cxn>
                <a:cxn ang="0">
                  <a:pos x="254" y="140"/>
                </a:cxn>
                <a:cxn ang="0">
                  <a:pos x="299" y="140"/>
                </a:cxn>
                <a:cxn ang="0">
                  <a:pos x="347" y="140"/>
                </a:cxn>
                <a:cxn ang="0">
                  <a:pos x="406" y="146"/>
                </a:cxn>
                <a:cxn ang="0">
                  <a:pos x="456" y="144"/>
                </a:cxn>
                <a:cxn ang="0">
                  <a:pos x="504" y="142"/>
                </a:cxn>
                <a:cxn ang="0">
                  <a:pos x="545" y="134"/>
                </a:cxn>
                <a:cxn ang="0">
                  <a:pos x="580" y="126"/>
                </a:cxn>
                <a:cxn ang="0">
                  <a:pos x="605" y="113"/>
                </a:cxn>
                <a:cxn ang="0">
                  <a:pos x="623" y="99"/>
                </a:cxn>
                <a:cxn ang="0">
                  <a:pos x="628" y="82"/>
                </a:cxn>
                <a:cxn ang="0">
                  <a:pos x="627" y="64"/>
                </a:cxn>
                <a:cxn ang="0">
                  <a:pos x="605" y="54"/>
                </a:cxn>
                <a:cxn ang="0">
                  <a:pos x="584" y="47"/>
                </a:cxn>
                <a:cxn ang="0">
                  <a:pos x="557" y="35"/>
                </a:cxn>
                <a:cxn ang="0">
                  <a:pos x="530" y="23"/>
                </a:cxn>
                <a:cxn ang="0">
                  <a:pos x="499" y="12"/>
                </a:cxn>
                <a:cxn ang="0">
                  <a:pos x="470" y="4"/>
                </a:cxn>
                <a:cxn ang="0">
                  <a:pos x="440" y="0"/>
                </a:cxn>
                <a:cxn ang="0">
                  <a:pos x="415" y="2"/>
                </a:cxn>
                <a:cxn ang="0">
                  <a:pos x="353" y="2"/>
                </a:cxn>
                <a:cxn ang="0">
                  <a:pos x="297" y="2"/>
                </a:cxn>
                <a:cxn ang="0">
                  <a:pos x="241" y="0"/>
                </a:cxn>
                <a:cxn ang="0">
                  <a:pos x="190" y="0"/>
                </a:cxn>
                <a:cxn ang="0">
                  <a:pos x="138" y="0"/>
                </a:cxn>
                <a:cxn ang="0">
                  <a:pos x="91" y="6"/>
                </a:cxn>
                <a:cxn ang="0">
                  <a:pos x="45" y="14"/>
                </a:cxn>
                <a:cxn ang="0">
                  <a:pos x="0" y="31"/>
                </a:cxn>
                <a:cxn ang="0">
                  <a:pos x="4" y="51"/>
                </a:cxn>
                <a:cxn ang="0">
                  <a:pos x="6" y="68"/>
                </a:cxn>
                <a:cxn ang="0">
                  <a:pos x="4" y="83"/>
                </a:cxn>
                <a:cxn ang="0">
                  <a:pos x="4" y="97"/>
                </a:cxn>
                <a:cxn ang="0">
                  <a:pos x="4" y="107"/>
                </a:cxn>
                <a:cxn ang="0">
                  <a:pos x="10" y="116"/>
                </a:cxn>
                <a:cxn ang="0">
                  <a:pos x="22" y="126"/>
                </a:cxn>
                <a:cxn ang="0">
                  <a:pos x="45" y="136"/>
                </a:cxn>
              </a:cxnLst>
              <a:rect l="0" t="0" r="r" b="b"/>
              <a:pathLst>
                <a:path w="628" h="146">
                  <a:moveTo>
                    <a:pt x="45" y="136"/>
                  </a:moveTo>
                  <a:lnTo>
                    <a:pt x="88" y="138"/>
                  </a:lnTo>
                  <a:lnTo>
                    <a:pt x="130" y="142"/>
                  </a:lnTo>
                  <a:lnTo>
                    <a:pt x="171" y="142"/>
                  </a:lnTo>
                  <a:lnTo>
                    <a:pt x="214" y="142"/>
                  </a:lnTo>
                  <a:lnTo>
                    <a:pt x="254" y="140"/>
                  </a:lnTo>
                  <a:lnTo>
                    <a:pt x="299" y="140"/>
                  </a:lnTo>
                  <a:lnTo>
                    <a:pt x="347" y="140"/>
                  </a:lnTo>
                  <a:lnTo>
                    <a:pt x="406" y="146"/>
                  </a:lnTo>
                  <a:lnTo>
                    <a:pt x="456" y="144"/>
                  </a:lnTo>
                  <a:lnTo>
                    <a:pt x="504" y="142"/>
                  </a:lnTo>
                  <a:lnTo>
                    <a:pt x="545" y="134"/>
                  </a:lnTo>
                  <a:lnTo>
                    <a:pt x="580" y="126"/>
                  </a:lnTo>
                  <a:lnTo>
                    <a:pt x="605" y="113"/>
                  </a:lnTo>
                  <a:lnTo>
                    <a:pt x="623" y="99"/>
                  </a:lnTo>
                  <a:lnTo>
                    <a:pt x="628" y="82"/>
                  </a:lnTo>
                  <a:lnTo>
                    <a:pt x="627" y="64"/>
                  </a:lnTo>
                  <a:lnTo>
                    <a:pt x="605" y="54"/>
                  </a:lnTo>
                  <a:lnTo>
                    <a:pt x="584" y="47"/>
                  </a:lnTo>
                  <a:lnTo>
                    <a:pt x="557" y="35"/>
                  </a:lnTo>
                  <a:lnTo>
                    <a:pt x="530" y="23"/>
                  </a:lnTo>
                  <a:lnTo>
                    <a:pt x="499" y="12"/>
                  </a:lnTo>
                  <a:lnTo>
                    <a:pt x="470" y="4"/>
                  </a:lnTo>
                  <a:lnTo>
                    <a:pt x="440" y="0"/>
                  </a:lnTo>
                  <a:lnTo>
                    <a:pt x="415" y="2"/>
                  </a:lnTo>
                  <a:lnTo>
                    <a:pt x="353" y="2"/>
                  </a:lnTo>
                  <a:lnTo>
                    <a:pt x="297" y="2"/>
                  </a:lnTo>
                  <a:lnTo>
                    <a:pt x="241" y="0"/>
                  </a:lnTo>
                  <a:lnTo>
                    <a:pt x="190" y="0"/>
                  </a:lnTo>
                  <a:lnTo>
                    <a:pt x="138" y="0"/>
                  </a:lnTo>
                  <a:lnTo>
                    <a:pt x="91" y="6"/>
                  </a:lnTo>
                  <a:lnTo>
                    <a:pt x="45" y="14"/>
                  </a:lnTo>
                  <a:lnTo>
                    <a:pt x="0" y="31"/>
                  </a:lnTo>
                  <a:lnTo>
                    <a:pt x="4" y="51"/>
                  </a:lnTo>
                  <a:lnTo>
                    <a:pt x="6" y="68"/>
                  </a:lnTo>
                  <a:lnTo>
                    <a:pt x="4" y="83"/>
                  </a:lnTo>
                  <a:lnTo>
                    <a:pt x="4" y="97"/>
                  </a:lnTo>
                  <a:lnTo>
                    <a:pt x="4" y="107"/>
                  </a:lnTo>
                  <a:lnTo>
                    <a:pt x="10" y="116"/>
                  </a:lnTo>
                  <a:lnTo>
                    <a:pt x="22" y="126"/>
                  </a:lnTo>
                  <a:lnTo>
                    <a:pt x="45" y="136"/>
                  </a:lnTo>
                  <a:close/>
                </a:path>
              </a:pathLst>
            </a:custGeom>
            <a:solidFill>
              <a:srgbClr val="82736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4" name="Freeform 99"/>
            <p:cNvSpPr>
              <a:spLocks/>
            </p:cNvSpPr>
            <p:nvPr/>
          </p:nvSpPr>
          <p:spPr bwMode="auto">
            <a:xfrm>
              <a:off x="1898" y="3245"/>
              <a:ext cx="217" cy="31"/>
            </a:xfrm>
            <a:custGeom>
              <a:avLst/>
              <a:gdLst/>
              <a:ahLst/>
              <a:cxnLst>
                <a:cxn ang="0">
                  <a:pos x="398" y="62"/>
                </a:cxn>
                <a:cxn ang="0">
                  <a:pos x="427" y="56"/>
                </a:cxn>
                <a:cxn ang="0">
                  <a:pos x="434" y="50"/>
                </a:cxn>
                <a:cxn ang="0">
                  <a:pos x="425" y="39"/>
                </a:cxn>
                <a:cxn ang="0">
                  <a:pos x="401" y="29"/>
                </a:cxn>
                <a:cxn ang="0">
                  <a:pos x="361" y="17"/>
                </a:cxn>
                <a:cxn ang="0">
                  <a:pos x="310" y="7"/>
                </a:cxn>
                <a:cxn ang="0">
                  <a:pos x="248" y="0"/>
                </a:cxn>
                <a:cxn ang="0">
                  <a:pos x="184" y="0"/>
                </a:cxn>
                <a:cxn ang="0">
                  <a:pos x="151" y="6"/>
                </a:cxn>
                <a:cxn ang="0">
                  <a:pos x="116" y="11"/>
                </a:cxn>
                <a:cxn ang="0">
                  <a:pos x="82" y="13"/>
                </a:cxn>
                <a:cxn ang="0">
                  <a:pos x="51" y="17"/>
                </a:cxn>
                <a:cxn ang="0">
                  <a:pos x="21" y="19"/>
                </a:cxn>
                <a:cxn ang="0">
                  <a:pos x="6" y="23"/>
                </a:cxn>
                <a:cxn ang="0">
                  <a:pos x="0" y="29"/>
                </a:cxn>
                <a:cxn ang="0">
                  <a:pos x="10" y="42"/>
                </a:cxn>
                <a:cxn ang="0">
                  <a:pos x="16" y="48"/>
                </a:cxn>
                <a:cxn ang="0">
                  <a:pos x="45" y="54"/>
                </a:cxn>
                <a:cxn ang="0">
                  <a:pos x="93" y="56"/>
                </a:cxn>
                <a:cxn ang="0">
                  <a:pos x="153" y="60"/>
                </a:cxn>
                <a:cxn ang="0">
                  <a:pos x="219" y="60"/>
                </a:cxn>
                <a:cxn ang="0">
                  <a:pos x="285" y="62"/>
                </a:cxn>
                <a:cxn ang="0">
                  <a:pos x="345" y="62"/>
                </a:cxn>
                <a:cxn ang="0">
                  <a:pos x="398" y="62"/>
                </a:cxn>
              </a:cxnLst>
              <a:rect l="0" t="0" r="r" b="b"/>
              <a:pathLst>
                <a:path w="434" h="62">
                  <a:moveTo>
                    <a:pt x="398" y="62"/>
                  </a:moveTo>
                  <a:lnTo>
                    <a:pt x="427" y="56"/>
                  </a:lnTo>
                  <a:lnTo>
                    <a:pt x="434" y="50"/>
                  </a:lnTo>
                  <a:lnTo>
                    <a:pt x="425" y="39"/>
                  </a:lnTo>
                  <a:lnTo>
                    <a:pt x="401" y="29"/>
                  </a:lnTo>
                  <a:lnTo>
                    <a:pt x="361" y="17"/>
                  </a:lnTo>
                  <a:lnTo>
                    <a:pt x="310" y="7"/>
                  </a:lnTo>
                  <a:lnTo>
                    <a:pt x="248" y="0"/>
                  </a:lnTo>
                  <a:lnTo>
                    <a:pt x="184" y="0"/>
                  </a:lnTo>
                  <a:lnTo>
                    <a:pt x="151" y="6"/>
                  </a:lnTo>
                  <a:lnTo>
                    <a:pt x="116" y="11"/>
                  </a:lnTo>
                  <a:lnTo>
                    <a:pt x="82" y="13"/>
                  </a:lnTo>
                  <a:lnTo>
                    <a:pt x="51" y="17"/>
                  </a:lnTo>
                  <a:lnTo>
                    <a:pt x="21" y="19"/>
                  </a:lnTo>
                  <a:lnTo>
                    <a:pt x="6" y="23"/>
                  </a:lnTo>
                  <a:lnTo>
                    <a:pt x="0" y="29"/>
                  </a:lnTo>
                  <a:lnTo>
                    <a:pt x="10" y="42"/>
                  </a:lnTo>
                  <a:lnTo>
                    <a:pt x="16" y="48"/>
                  </a:lnTo>
                  <a:lnTo>
                    <a:pt x="45" y="54"/>
                  </a:lnTo>
                  <a:lnTo>
                    <a:pt x="93" y="56"/>
                  </a:lnTo>
                  <a:lnTo>
                    <a:pt x="153" y="60"/>
                  </a:lnTo>
                  <a:lnTo>
                    <a:pt x="219" y="60"/>
                  </a:lnTo>
                  <a:lnTo>
                    <a:pt x="285" y="62"/>
                  </a:lnTo>
                  <a:lnTo>
                    <a:pt x="345" y="62"/>
                  </a:lnTo>
                  <a:lnTo>
                    <a:pt x="398" y="62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5" name="Freeform 100"/>
            <p:cNvSpPr>
              <a:spLocks/>
            </p:cNvSpPr>
            <p:nvPr/>
          </p:nvSpPr>
          <p:spPr bwMode="auto">
            <a:xfrm>
              <a:off x="1986" y="3209"/>
              <a:ext cx="197" cy="44"/>
            </a:xfrm>
            <a:custGeom>
              <a:avLst/>
              <a:gdLst/>
              <a:ahLst/>
              <a:cxnLst>
                <a:cxn ang="0">
                  <a:pos x="376" y="83"/>
                </a:cxn>
                <a:cxn ang="0">
                  <a:pos x="393" y="79"/>
                </a:cxn>
                <a:cxn ang="0">
                  <a:pos x="389" y="72"/>
                </a:cxn>
                <a:cxn ang="0">
                  <a:pos x="366" y="60"/>
                </a:cxn>
                <a:cxn ang="0">
                  <a:pos x="333" y="47"/>
                </a:cxn>
                <a:cxn ang="0">
                  <a:pos x="292" y="31"/>
                </a:cxn>
                <a:cxn ang="0">
                  <a:pos x="252" y="19"/>
                </a:cxn>
                <a:cxn ang="0">
                  <a:pos x="217" y="10"/>
                </a:cxn>
                <a:cxn ang="0">
                  <a:pos x="193" y="6"/>
                </a:cxn>
                <a:cxn ang="0">
                  <a:pos x="172" y="2"/>
                </a:cxn>
                <a:cxn ang="0">
                  <a:pos x="145" y="0"/>
                </a:cxn>
                <a:cxn ang="0">
                  <a:pos x="112" y="0"/>
                </a:cxn>
                <a:cxn ang="0">
                  <a:pos x="79" y="2"/>
                </a:cxn>
                <a:cxn ang="0">
                  <a:pos x="48" y="2"/>
                </a:cxn>
                <a:cxn ang="0">
                  <a:pos x="23" y="8"/>
                </a:cxn>
                <a:cxn ang="0">
                  <a:pos x="5" y="14"/>
                </a:cxn>
                <a:cxn ang="0">
                  <a:pos x="0" y="23"/>
                </a:cxn>
                <a:cxn ang="0">
                  <a:pos x="58" y="31"/>
                </a:cxn>
                <a:cxn ang="0">
                  <a:pos x="116" y="43"/>
                </a:cxn>
                <a:cxn ang="0">
                  <a:pos x="174" y="56"/>
                </a:cxn>
                <a:cxn ang="0">
                  <a:pos x="228" y="70"/>
                </a:cxn>
                <a:cxn ang="0">
                  <a:pos x="277" y="79"/>
                </a:cxn>
                <a:cxn ang="0">
                  <a:pos x="319" y="87"/>
                </a:cxn>
                <a:cxn ang="0">
                  <a:pos x="352" y="87"/>
                </a:cxn>
                <a:cxn ang="0">
                  <a:pos x="376" y="83"/>
                </a:cxn>
              </a:cxnLst>
              <a:rect l="0" t="0" r="r" b="b"/>
              <a:pathLst>
                <a:path w="393" h="87">
                  <a:moveTo>
                    <a:pt x="376" y="83"/>
                  </a:moveTo>
                  <a:lnTo>
                    <a:pt x="393" y="79"/>
                  </a:lnTo>
                  <a:lnTo>
                    <a:pt x="389" y="72"/>
                  </a:lnTo>
                  <a:lnTo>
                    <a:pt x="366" y="60"/>
                  </a:lnTo>
                  <a:lnTo>
                    <a:pt x="333" y="47"/>
                  </a:lnTo>
                  <a:lnTo>
                    <a:pt x="292" y="31"/>
                  </a:lnTo>
                  <a:lnTo>
                    <a:pt x="252" y="19"/>
                  </a:lnTo>
                  <a:lnTo>
                    <a:pt x="217" y="10"/>
                  </a:lnTo>
                  <a:lnTo>
                    <a:pt x="193" y="6"/>
                  </a:lnTo>
                  <a:lnTo>
                    <a:pt x="172" y="2"/>
                  </a:lnTo>
                  <a:lnTo>
                    <a:pt x="145" y="0"/>
                  </a:lnTo>
                  <a:lnTo>
                    <a:pt x="112" y="0"/>
                  </a:lnTo>
                  <a:lnTo>
                    <a:pt x="79" y="2"/>
                  </a:lnTo>
                  <a:lnTo>
                    <a:pt x="48" y="2"/>
                  </a:lnTo>
                  <a:lnTo>
                    <a:pt x="23" y="8"/>
                  </a:lnTo>
                  <a:lnTo>
                    <a:pt x="5" y="14"/>
                  </a:lnTo>
                  <a:lnTo>
                    <a:pt x="0" y="23"/>
                  </a:lnTo>
                  <a:lnTo>
                    <a:pt x="58" y="31"/>
                  </a:lnTo>
                  <a:lnTo>
                    <a:pt x="116" y="43"/>
                  </a:lnTo>
                  <a:lnTo>
                    <a:pt x="174" y="56"/>
                  </a:lnTo>
                  <a:lnTo>
                    <a:pt x="228" y="70"/>
                  </a:lnTo>
                  <a:lnTo>
                    <a:pt x="277" y="79"/>
                  </a:lnTo>
                  <a:lnTo>
                    <a:pt x="319" y="87"/>
                  </a:lnTo>
                  <a:lnTo>
                    <a:pt x="352" y="87"/>
                  </a:lnTo>
                  <a:lnTo>
                    <a:pt x="376" y="83"/>
                  </a:lnTo>
                  <a:close/>
                </a:path>
              </a:pathLst>
            </a:custGeom>
            <a:solidFill>
              <a:srgbClr val="9C8C7D"/>
            </a:solidFill>
            <a:ln w="14288">
              <a:solidFill>
                <a:srgbClr val="8F807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Freeform 101"/>
            <p:cNvSpPr>
              <a:spLocks/>
            </p:cNvSpPr>
            <p:nvPr/>
          </p:nvSpPr>
          <p:spPr bwMode="auto">
            <a:xfrm>
              <a:off x="1920" y="3252"/>
              <a:ext cx="150" cy="23"/>
            </a:xfrm>
            <a:custGeom>
              <a:avLst/>
              <a:gdLst/>
              <a:ahLst/>
              <a:cxnLst>
                <a:cxn ang="0">
                  <a:pos x="259" y="39"/>
                </a:cxn>
                <a:cxn ang="0">
                  <a:pos x="294" y="39"/>
                </a:cxn>
                <a:cxn ang="0">
                  <a:pos x="300" y="33"/>
                </a:cxn>
                <a:cxn ang="0">
                  <a:pos x="283" y="24"/>
                </a:cxn>
                <a:cxn ang="0">
                  <a:pos x="252" y="14"/>
                </a:cxn>
                <a:cxn ang="0">
                  <a:pos x="209" y="4"/>
                </a:cxn>
                <a:cxn ang="0">
                  <a:pos x="166" y="0"/>
                </a:cxn>
                <a:cxn ang="0">
                  <a:pos x="128" y="4"/>
                </a:cxn>
                <a:cxn ang="0">
                  <a:pos x="101" y="22"/>
                </a:cxn>
                <a:cxn ang="0">
                  <a:pos x="83" y="20"/>
                </a:cxn>
                <a:cxn ang="0">
                  <a:pos x="68" y="20"/>
                </a:cxn>
                <a:cxn ang="0">
                  <a:pos x="52" y="20"/>
                </a:cxn>
                <a:cxn ang="0">
                  <a:pos x="38" y="20"/>
                </a:cxn>
                <a:cxn ang="0">
                  <a:pos x="25" y="20"/>
                </a:cxn>
                <a:cxn ang="0">
                  <a:pos x="13" y="22"/>
                </a:cxn>
                <a:cxn ang="0">
                  <a:pos x="4" y="26"/>
                </a:cxn>
                <a:cxn ang="0">
                  <a:pos x="0" y="31"/>
                </a:cxn>
                <a:cxn ang="0">
                  <a:pos x="2" y="35"/>
                </a:cxn>
                <a:cxn ang="0">
                  <a:pos x="23" y="41"/>
                </a:cxn>
                <a:cxn ang="0">
                  <a:pos x="56" y="43"/>
                </a:cxn>
                <a:cxn ang="0">
                  <a:pos x="99" y="47"/>
                </a:cxn>
                <a:cxn ang="0">
                  <a:pos x="143" y="45"/>
                </a:cxn>
                <a:cxn ang="0">
                  <a:pos x="188" y="45"/>
                </a:cxn>
                <a:cxn ang="0">
                  <a:pos x="227" y="43"/>
                </a:cxn>
                <a:cxn ang="0">
                  <a:pos x="259" y="39"/>
                </a:cxn>
              </a:cxnLst>
              <a:rect l="0" t="0" r="r" b="b"/>
              <a:pathLst>
                <a:path w="300" h="47">
                  <a:moveTo>
                    <a:pt x="259" y="39"/>
                  </a:moveTo>
                  <a:lnTo>
                    <a:pt x="294" y="39"/>
                  </a:lnTo>
                  <a:lnTo>
                    <a:pt x="300" y="33"/>
                  </a:lnTo>
                  <a:lnTo>
                    <a:pt x="283" y="24"/>
                  </a:lnTo>
                  <a:lnTo>
                    <a:pt x="252" y="14"/>
                  </a:lnTo>
                  <a:lnTo>
                    <a:pt x="209" y="4"/>
                  </a:lnTo>
                  <a:lnTo>
                    <a:pt x="166" y="0"/>
                  </a:lnTo>
                  <a:lnTo>
                    <a:pt x="128" y="4"/>
                  </a:lnTo>
                  <a:lnTo>
                    <a:pt x="101" y="22"/>
                  </a:lnTo>
                  <a:lnTo>
                    <a:pt x="83" y="20"/>
                  </a:lnTo>
                  <a:lnTo>
                    <a:pt x="68" y="20"/>
                  </a:lnTo>
                  <a:lnTo>
                    <a:pt x="52" y="20"/>
                  </a:lnTo>
                  <a:lnTo>
                    <a:pt x="38" y="20"/>
                  </a:lnTo>
                  <a:lnTo>
                    <a:pt x="25" y="20"/>
                  </a:lnTo>
                  <a:lnTo>
                    <a:pt x="13" y="22"/>
                  </a:lnTo>
                  <a:lnTo>
                    <a:pt x="4" y="26"/>
                  </a:lnTo>
                  <a:lnTo>
                    <a:pt x="0" y="31"/>
                  </a:lnTo>
                  <a:lnTo>
                    <a:pt x="2" y="35"/>
                  </a:lnTo>
                  <a:lnTo>
                    <a:pt x="23" y="41"/>
                  </a:lnTo>
                  <a:lnTo>
                    <a:pt x="56" y="43"/>
                  </a:lnTo>
                  <a:lnTo>
                    <a:pt x="99" y="47"/>
                  </a:lnTo>
                  <a:lnTo>
                    <a:pt x="143" y="45"/>
                  </a:lnTo>
                  <a:lnTo>
                    <a:pt x="188" y="45"/>
                  </a:lnTo>
                  <a:lnTo>
                    <a:pt x="227" y="43"/>
                  </a:lnTo>
                  <a:lnTo>
                    <a:pt x="259" y="39"/>
                  </a:lnTo>
                  <a:close/>
                </a:path>
              </a:pathLst>
            </a:custGeom>
            <a:solidFill>
              <a:srgbClr val="52423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7" name="Freeform 102"/>
            <p:cNvSpPr>
              <a:spLocks/>
            </p:cNvSpPr>
            <p:nvPr/>
          </p:nvSpPr>
          <p:spPr bwMode="auto">
            <a:xfrm>
              <a:off x="2038" y="3215"/>
              <a:ext cx="121" cy="32"/>
            </a:xfrm>
            <a:custGeom>
              <a:avLst/>
              <a:gdLst/>
              <a:ahLst/>
              <a:cxnLst>
                <a:cxn ang="0">
                  <a:pos x="231" y="64"/>
                </a:cxn>
                <a:cxn ang="0">
                  <a:pos x="243" y="60"/>
                </a:cxn>
                <a:cxn ang="0">
                  <a:pos x="239" y="54"/>
                </a:cxn>
                <a:cxn ang="0">
                  <a:pos x="219" y="44"/>
                </a:cxn>
                <a:cxn ang="0">
                  <a:pos x="194" y="36"/>
                </a:cxn>
                <a:cxn ang="0">
                  <a:pos x="163" y="25"/>
                </a:cxn>
                <a:cxn ang="0">
                  <a:pos x="132" y="15"/>
                </a:cxn>
                <a:cxn ang="0">
                  <a:pos x="103" y="9"/>
                </a:cxn>
                <a:cxn ang="0">
                  <a:pos x="87" y="7"/>
                </a:cxn>
                <a:cxn ang="0">
                  <a:pos x="74" y="4"/>
                </a:cxn>
                <a:cxn ang="0">
                  <a:pos x="60" y="4"/>
                </a:cxn>
                <a:cxn ang="0">
                  <a:pos x="45" y="0"/>
                </a:cxn>
                <a:cxn ang="0">
                  <a:pos x="31" y="0"/>
                </a:cxn>
                <a:cxn ang="0">
                  <a:pos x="18" y="0"/>
                </a:cxn>
                <a:cxn ang="0">
                  <a:pos x="8" y="2"/>
                </a:cxn>
                <a:cxn ang="0">
                  <a:pos x="0" y="4"/>
                </a:cxn>
                <a:cxn ang="0">
                  <a:pos x="0" y="9"/>
                </a:cxn>
                <a:cxn ang="0">
                  <a:pos x="8" y="11"/>
                </a:cxn>
                <a:cxn ang="0">
                  <a:pos x="25" y="13"/>
                </a:cxn>
                <a:cxn ang="0">
                  <a:pos x="49" y="15"/>
                </a:cxn>
                <a:cxn ang="0">
                  <a:pos x="80" y="21"/>
                </a:cxn>
                <a:cxn ang="0">
                  <a:pos x="113" y="27"/>
                </a:cxn>
                <a:cxn ang="0">
                  <a:pos x="151" y="36"/>
                </a:cxn>
                <a:cxn ang="0">
                  <a:pos x="190" y="46"/>
                </a:cxn>
                <a:cxn ang="0">
                  <a:pos x="231" y="64"/>
                </a:cxn>
              </a:cxnLst>
              <a:rect l="0" t="0" r="r" b="b"/>
              <a:pathLst>
                <a:path w="243" h="64">
                  <a:moveTo>
                    <a:pt x="231" y="64"/>
                  </a:moveTo>
                  <a:lnTo>
                    <a:pt x="243" y="60"/>
                  </a:lnTo>
                  <a:lnTo>
                    <a:pt x="239" y="54"/>
                  </a:lnTo>
                  <a:lnTo>
                    <a:pt x="219" y="44"/>
                  </a:lnTo>
                  <a:lnTo>
                    <a:pt x="194" y="36"/>
                  </a:lnTo>
                  <a:lnTo>
                    <a:pt x="163" y="25"/>
                  </a:lnTo>
                  <a:lnTo>
                    <a:pt x="132" y="15"/>
                  </a:lnTo>
                  <a:lnTo>
                    <a:pt x="103" y="9"/>
                  </a:lnTo>
                  <a:lnTo>
                    <a:pt x="87" y="7"/>
                  </a:lnTo>
                  <a:lnTo>
                    <a:pt x="74" y="4"/>
                  </a:lnTo>
                  <a:lnTo>
                    <a:pt x="60" y="4"/>
                  </a:lnTo>
                  <a:lnTo>
                    <a:pt x="45" y="0"/>
                  </a:lnTo>
                  <a:lnTo>
                    <a:pt x="31" y="0"/>
                  </a:lnTo>
                  <a:lnTo>
                    <a:pt x="18" y="0"/>
                  </a:lnTo>
                  <a:lnTo>
                    <a:pt x="8" y="2"/>
                  </a:lnTo>
                  <a:lnTo>
                    <a:pt x="0" y="4"/>
                  </a:lnTo>
                  <a:lnTo>
                    <a:pt x="0" y="9"/>
                  </a:lnTo>
                  <a:lnTo>
                    <a:pt x="8" y="11"/>
                  </a:lnTo>
                  <a:lnTo>
                    <a:pt x="25" y="13"/>
                  </a:lnTo>
                  <a:lnTo>
                    <a:pt x="49" y="15"/>
                  </a:lnTo>
                  <a:lnTo>
                    <a:pt x="80" y="21"/>
                  </a:lnTo>
                  <a:lnTo>
                    <a:pt x="113" y="27"/>
                  </a:lnTo>
                  <a:lnTo>
                    <a:pt x="151" y="36"/>
                  </a:lnTo>
                  <a:lnTo>
                    <a:pt x="190" y="46"/>
                  </a:lnTo>
                  <a:lnTo>
                    <a:pt x="231" y="64"/>
                  </a:lnTo>
                  <a:close/>
                </a:path>
              </a:pathLst>
            </a:custGeom>
            <a:solidFill>
              <a:srgbClr val="B3A394"/>
            </a:solidFill>
            <a:ln w="14288">
              <a:solidFill>
                <a:srgbClr val="A6968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8" name="Freeform 103"/>
            <p:cNvSpPr>
              <a:spLocks/>
            </p:cNvSpPr>
            <p:nvPr/>
          </p:nvSpPr>
          <p:spPr bwMode="auto">
            <a:xfrm>
              <a:off x="1888" y="3221"/>
              <a:ext cx="75" cy="31"/>
            </a:xfrm>
            <a:custGeom>
              <a:avLst/>
              <a:gdLst/>
              <a:ahLst/>
              <a:cxnLst>
                <a:cxn ang="0">
                  <a:pos x="13" y="6"/>
                </a:cxn>
                <a:cxn ang="0">
                  <a:pos x="29" y="2"/>
                </a:cxn>
                <a:cxn ang="0">
                  <a:pos x="52" y="2"/>
                </a:cxn>
                <a:cxn ang="0">
                  <a:pos x="75" y="0"/>
                </a:cxn>
                <a:cxn ang="0">
                  <a:pos x="102" y="4"/>
                </a:cxn>
                <a:cxn ang="0">
                  <a:pos x="124" y="6"/>
                </a:cxn>
                <a:cxn ang="0">
                  <a:pos x="141" y="12"/>
                </a:cxn>
                <a:cxn ang="0">
                  <a:pos x="149" y="20"/>
                </a:cxn>
                <a:cxn ang="0">
                  <a:pos x="151" y="31"/>
                </a:cxn>
                <a:cxn ang="0">
                  <a:pos x="133" y="35"/>
                </a:cxn>
                <a:cxn ang="0">
                  <a:pos x="114" y="39"/>
                </a:cxn>
                <a:cxn ang="0">
                  <a:pos x="93" y="43"/>
                </a:cxn>
                <a:cxn ang="0">
                  <a:pos x="73" y="47"/>
                </a:cxn>
                <a:cxn ang="0">
                  <a:pos x="54" y="49"/>
                </a:cxn>
                <a:cxn ang="0">
                  <a:pos x="37" y="53"/>
                </a:cxn>
                <a:cxn ang="0">
                  <a:pos x="23" y="56"/>
                </a:cxn>
                <a:cxn ang="0">
                  <a:pos x="15" y="62"/>
                </a:cxn>
                <a:cxn ang="0">
                  <a:pos x="4" y="62"/>
                </a:cxn>
                <a:cxn ang="0">
                  <a:pos x="2" y="58"/>
                </a:cxn>
                <a:cxn ang="0">
                  <a:pos x="0" y="51"/>
                </a:cxn>
                <a:cxn ang="0">
                  <a:pos x="6" y="43"/>
                </a:cxn>
                <a:cxn ang="0">
                  <a:pos x="9" y="31"/>
                </a:cxn>
                <a:cxn ang="0">
                  <a:pos x="13" y="22"/>
                </a:cxn>
                <a:cxn ang="0">
                  <a:pos x="13" y="12"/>
                </a:cxn>
                <a:cxn ang="0">
                  <a:pos x="13" y="6"/>
                </a:cxn>
              </a:cxnLst>
              <a:rect l="0" t="0" r="r" b="b"/>
              <a:pathLst>
                <a:path w="151" h="62">
                  <a:moveTo>
                    <a:pt x="13" y="6"/>
                  </a:moveTo>
                  <a:lnTo>
                    <a:pt x="29" y="2"/>
                  </a:lnTo>
                  <a:lnTo>
                    <a:pt x="52" y="2"/>
                  </a:lnTo>
                  <a:lnTo>
                    <a:pt x="75" y="0"/>
                  </a:lnTo>
                  <a:lnTo>
                    <a:pt x="102" y="4"/>
                  </a:lnTo>
                  <a:lnTo>
                    <a:pt x="124" y="6"/>
                  </a:lnTo>
                  <a:lnTo>
                    <a:pt x="141" y="12"/>
                  </a:lnTo>
                  <a:lnTo>
                    <a:pt x="149" y="20"/>
                  </a:lnTo>
                  <a:lnTo>
                    <a:pt x="151" y="31"/>
                  </a:lnTo>
                  <a:lnTo>
                    <a:pt x="133" y="35"/>
                  </a:lnTo>
                  <a:lnTo>
                    <a:pt x="114" y="39"/>
                  </a:lnTo>
                  <a:lnTo>
                    <a:pt x="93" y="43"/>
                  </a:lnTo>
                  <a:lnTo>
                    <a:pt x="73" y="47"/>
                  </a:lnTo>
                  <a:lnTo>
                    <a:pt x="54" y="49"/>
                  </a:lnTo>
                  <a:lnTo>
                    <a:pt x="37" y="53"/>
                  </a:lnTo>
                  <a:lnTo>
                    <a:pt x="23" y="56"/>
                  </a:lnTo>
                  <a:lnTo>
                    <a:pt x="15" y="62"/>
                  </a:lnTo>
                  <a:lnTo>
                    <a:pt x="4" y="62"/>
                  </a:lnTo>
                  <a:lnTo>
                    <a:pt x="2" y="58"/>
                  </a:lnTo>
                  <a:lnTo>
                    <a:pt x="0" y="51"/>
                  </a:lnTo>
                  <a:lnTo>
                    <a:pt x="6" y="43"/>
                  </a:lnTo>
                  <a:lnTo>
                    <a:pt x="9" y="31"/>
                  </a:lnTo>
                  <a:lnTo>
                    <a:pt x="13" y="22"/>
                  </a:lnTo>
                  <a:lnTo>
                    <a:pt x="13" y="12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9" name="Freeform 104"/>
            <p:cNvSpPr>
              <a:spLocks/>
            </p:cNvSpPr>
            <p:nvPr/>
          </p:nvSpPr>
          <p:spPr bwMode="auto">
            <a:xfrm>
              <a:off x="3834" y="1147"/>
              <a:ext cx="314" cy="73"/>
            </a:xfrm>
            <a:custGeom>
              <a:avLst/>
              <a:gdLst/>
              <a:ahLst/>
              <a:cxnLst>
                <a:cxn ang="0">
                  <a:pos x="46" y="135"/>
                </a:cxn>
                <a:cxn ang="0">
                  <a:pos x="89" y="137"/>
                </a:cxn>
                <a:cxn ang="0">
                  <a:pos x="131" y="139"/>
                </a:cxn>
                <a:cxn ang="0">
                  <a:pos x="172" y="139"/>
                </a:cxn>
                <a:cxn ang="0">
                  <a:pos x="213" y="139"/>
                </a:cxn>
                <a:cxn ang="0">
                  <a:pos x="254" y="137"/>
                </a:cxn>
                <a:cxn ang="0">
                  <a:pos x="298" y="139"/>
                </a:cxn>
                <a:cxn ang="0">
                  <a:pos x="347" y="139"/>
                </a:cxn>
                <a:cxn ang="0">
                  <a:pos x="405" y="145"/>
                </a:cxn>
                <a:cxn ang="0">
                  <a:pos x="455" y="143"/>
                </a:cxn>
                <a:cxn ang="0">
                  <a:pos x="504" y="141"/>
                </a:cxn>
                <a:cxn ang="0">
                  <a:pos x="544" y="134"/>
                </a:cxn>
                <a:cxn ang="0">
                  <a:pos x="579" y="126"/>
                </a:cxn>
                <a:cxn ang="0">
                  <a:pos x="605" y="112"/>
                </a:cxn>
                <a:cxn ang="0">
                  <a:pos x="622" y="99"/>
                </a:cxn>
                <a:cxn ang="0">
                  <a:pos x="628" y="81"/>
                </a:cxn>
                <a:cxn ang="0">
                  <a:pos x="626" y="62"/>
                </a:cxn>
                <a:cxn ang="0">
                  <a:pos x="605" y="54"/>
                </a:cxn>
                <a:cxn ang="0">
                  <a:pos x="583" y="44"/>
                </a:cxn>
                <a:cxn ang="0">
                  <a:pos x="556" y="33"/>
                </a:cxn>
                <a:cxn ang="0">
                  <a:pos x="529" y="23"/>
                </a:cxn>
                <a:cxn ang="0">
                  <a:pos x="498" y="11"/>
                </a:cxn>
                <a:cxn ang="0">
                  <a:pos x="469" y="4"/>
                </a:cxn>
                <a:cxn ang="0">
                  <a:pos x="440" y="0"/>
                </a:cxn>
                <a:cxn ang="0">
                  <a:pos x="415" y="2"/>
                </a:cxn>
                <a:cxn ang="0">
                  <a:pos x="353" y="2"/>
                </a:cxn>
                <a:cxn ang="0">
                  <a:pos x="296" y="2"/>
                </a:cxn>
                <a:cxn ang="0">
                  <a:pos x="240" y="0"/>
                </a:cxn>
                <a:cxn ang="0">
                  <a:pos x="190" y="0"/>
                </a:cxn>
                <a:cxn ang="0">
                  <a:pos x="137" y="0"/>
                </a:cxn>
                <a:cxn ang="0">
                  <a:pos x="91" y="4"/>
                </a:cxn>
                <a:cxn ang="0">
                  <a:pos x="44" y="11"/>
                </a:cxn>
                <a:cxn ang="0">
                  <a:pos x="0" y="29"/>
                </a:cxn>
                <a:cxn ang="0">
                  <a:pos x="4" y="48"/>
                </a:cxn>
                <a:cxn ang="0">
                  <a:pos x="5" y="68"/>
                </a:cxn>
                <a:cxn ang="0">
                  <a:pos x="5" y="81"/>
                </a:cxn>
                <a:cxn ang="0">
                  <a:pos x="5" y="97"/>
                </a:cxn>
                <a:cxn ang="0">
                  <a:pos x="5" y="106"/>
                </a:cxn>
                <a:cxn ang="0">
                  <a:pos x="11" y="116"/>
                </a:cxn>
                <a:cxn ang="0">
                  <a:pos x="23" y="126"/>
                </a:cxn>
                <a:cxn ang="0">
                  <a:pos x="46" y="135"/>
                </a:cxn>
              </a:cxnLst>
              <a:rect l="0" t="0" r="r" b="b"/>
              <a:pathLst>
                <a:path w="628" h="145">
                  <a:moveTo>
                    <a:pt x="46" y="135"/>
                  </a:moveTo>
                  <a:lnTo>
                    <a:pt x="89" y="137"/>
                  </a:lnTo>
                  <a:lnTo>
                    <a:pt x="131" y="139"/>
                  </a:lnTo>
                  <a:lnTo>
                    <a:pt x="172" y="139"/>
                  </a:lnTo>
                  <a:lnTo>
                    <a:pt x="213" y="139"/>
                  </a:lnTo>
                  <a:lnTo>
                    <a:pt x="254" y="137"/>
                  </a:lnTo>
                  <a:lnTo>
                    <a:pt x="298" y="139"/>
                  </a:lnTo>
                  <a:lnTo>
                    <a:pt x="347" y="139"/>
                  </a:lnTo>
                  <a:lnTo>
                    <a:pt x="405" y="145"/>
                  </a:lnTo>
                  <a:lnTo>
                    <a:pt x="455" y="143"/>
                  </a:lnTo>
                  <a:lnTo>
                    <a:pt x="504" y="141"/>
                  </a:lnTo>
                  <a:lnTo>
                    <a:pt x="544" y="134"/>
                  </a:lnTo>
                  <a:lnTo>
                    <a:pt x="579" y="126"/>
                  </a:lnTo>
                  <a:lnTo>
                    <a:pt x="605" y="112"/>
                  </a:lnTo>
                  <a:lnTo>
                    <a:pt x="622" y="99"/>
                  </a:lnTo>
                  <a:lnTo>
                    <a:pt x="628" y="81"/>
                  </a:lnTo>
                  <a:lnTo>
                    <a:pt x="626" y="62"/>
                  </a:lnTo>
                  <a:lnTo>
                    <a:pt x="605" y="54"/>
                  </a:lnTo>
                  <a:lnTo>
                    <a:pt x="583" y="44"/>
                  </a:lnTo>
                  <a:lnTo>
                    <a:pt x="556" y="33"/>
                  </a:lnTo>
                  <a:lnTo>
                    <a:pt x="529" y="23"/>
                  </a:lnTo>
                  <a:lnTo>
                    <a:pt x="498" y="11"/>
                  </a:lnTo>
                  <a:lnTo>
                    <a:pt x="469" y="4"/>
                  </a:lnTo>
                  <a:lnTo>
                    <a:pt x="440" y="0"/>
                  </a:lnTo>
                  <a:lnTo>
                    <a:pt x="415" y="2"/>
                  </a:lnTo>
                  <a:lnTo>
                    <a:pt x="353" y="2"/>
                  </a:lnTo>
                  <a:lnTo>
                    <a:pt x="296" y="2"/>
                  </a:lnTo>
                  <a:lnTo>
                    <a:pt x="240" y="0"/>
                  </a:lnTo>
                  <a:lnTo>
                    <a:pt x="190" y="0"/>
                  </a:lnTo>
                  <a:lnTo>
                    <a:pt x="137" y="0"/>
                  </a:lnTo>
                  <a:lnTo>
                    <a:pt x="91" y="4"/>
                  </a:lnTo>
                  <a:lnTo>
                    <a:pt x="44" y="11"/>
                  </a:lnTo>
                  <a:lnTo>
                    <a:pt x="0" y="29"/>
                  </a:lnTo>
                  <a:lnTo>
                    <a:pt x="4" y="48"/>
                  </a:lnTo>
                  <a:lnTo>
                    <a:pt x="5" y="68"/>
                  </a:lnTo>
                  <a:lnTo>
                    <a:pt x="5" y="81"/>
                  </a:lnTo>
                  <a:lnTo>
                    <a:pt x="5" y="97"/>
                  </a:lnTo>
                  <a:lnTo>
                    <a:pt x="5" y="106"/>
                  </a:lnTo>
                  <a:lnTo>
                    <a:pt x="11" y="116"/>
                  </a:lnTo>
                  <a:lnTo>
                    <a:pt x="23" y="126"/>
                  </a:lnTo>
                  <a:lnTo>
                    <a:pt x="46" y="135"/>
                  </a:lnTo>
                  <a:close/>
                </a:path>
              </a:pathLst>
            </a:custGeom>
            <a:solidFill>
              <a:srgbClr val="82736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0" name="Freeform 105"/>
            <p:cNvSpPr>
              <a:spLocks/>
            </p:cNvSpPr>
            <p:nvPr/>
          </p:nvSpPr>
          <p:spPr bwMode="auto">
            <a:xfrm>
              <a:off x="3854" y="1185"/>
              <a:ext cx="217" cy="32"/>
            </a:xfrm>
            <a:custGeom>
              <a:avLst/>
              <a:gdLst/>
              <a:ahLst/>
              <a:cxnLst>
                <a:cxn ang="0">
                  <a:pos x="398" y="64"/>
                </a:cxn>
                <a:cxn ang="0">
                  <a:pos x="427" y="59"/>
                </a:cxn>
                <a:cxn ang="0">
                  <a:pos x="435" y="51"/>
                </a:cxn>
                <a:cxn ang="0">
                  <a:pos x="425" y="39"/>
                </a:cxn>
                <a:cxn ang="0">
                  <a:pos x="402" y="29"/>
                </a:cxn>
                <a:cxn ang="0">
                  <a:pos x="361" y="18"/>
                </a:cxn>
                <a:cxn ang="0">
                  <a:pos x="311" y="8"/>
                </a:cxn>
                <a:cxn ang="0">
                  <a:pos x="249" y="0"/>
                </a:cxn>
                <a:cxn ang="0">
                  <a:pos x="185" y="0"/>
                </a:cxn>
                <a:cxn ang="0">
                  <a:pos x="152" y="6"/>
                </a:cxn>
                <a:cxn ang="0">
                  <a:pos x="119" y="12"/>
                </a:cxn>
                <a:cxn ang="0">
                  <a:pos x="82" y="14"/>
                </a:cxn>
                <a:cxn ang="0">
                  <a:pos x="51" y="18"/>
                </a:cxn>
                <a:cxn ang="0">
                  <a:pos x="24" y="18"/>
                </a:cxn>
                <a:cxn ang="0">
                  <a:pos x="6" y="24"/>
                </a:cxn>
                <a:cxn ang="0">
                  <a:pos x="0" y="29"/>
                </a:cxn>
                <a:cxn ang="0">
                  <a:pos x="10" y="41"/>
                </a:cxn>
                <a:cxn ang="0">
                  <a:pos x="16" y="47"/>
                </a:cxn>
                <a:cxn ang="0">
                  <a:pos x="47" y="55"/>
                </a:cxn>
                <a:cxn ang="0">
                  <a:pos x="95" y="59"/>
                </a:cxn>
                <a:cxn ang="0">
                  <a:pos x="156" y="62"/>
                </a:cxn>
                <a:cxn ang="0">
                  <a:pos x="221" y="62"/>
                </a:cxn>
                <a:cxn ang="0">
                  <a:pos x="287" y="64"/>
                </a:cxn>
                <a:cxn ang="0">
                  <a:pos x="347" y="64"/>
                </a:cxn>
                <a:cxn ang="0">
                  <a:pos x="398" y="64"/>
                </a:cxn>
              </a:cxnLst>
              <a:rect l="0" t="0" r="r" b="b"/>
              <a:pathLst>
                <a:path w="435" h="64">
                  <a:moveTo>
                    <a:pt x="398" y="64"/>
                  </a:moveTo>
                  <a:lnTo>
                    <a:pt x="427" y="59"/>
                  </a:lnTo>
                  <a:lnTo>
                    <a:pt x="435" y="51"/>
                  </a:lnTo>
                  <a:lnTo>
                    <a:pt x="425" y="39"/>
                  </a:lnTo>
                  <a:lnTo>
                    <a:pt x="402" y="29"/>
                  </a:lnTo>
                  <a:lnTo>
                    <a:pt x="361" y="18"/>
                  </a:lnTo>
                  <a:lnTo>
                    <a:pt x="311" y="8"/>
                  </a:lnTo>
                  <a:lnTo>
                    <a:pt x="249" y="0"/>
                  </a:lnTo>
                  <a:lnTo>
                    <a:pt x="185" y="0"/>
                  </a:lnTo>
                  <a:lnTo>
                    <a:pt x="152" y="6"/>
                  </a:lnTo>
                  <a:lnTo>
                    <a:pt x="119" y="12"/>
                  </a:lnTo>
                  <a:lnTo>
                    <a:pt x="82" y="14"/>
                  </a:lnTo>
                  <a:lnTo>
                    <a:pt x="51" y="18"/>
                  </a:lnTo>
                  <a:lnTo>
                    <a:pt x="24" y="18"/>
                  </a:lnTo>
                  <a:lnTo>
                    <a:pt x="6" y="24"/>
                  </a:lnTo>
                  <a:lnTo>
                    <a:pt x="0" y="29"/>
                  </a:lnTo>
                  <a:lnTo>
                    <a:pt x="10" y="41"/>
                  </a:lnTo>
                  <a:lnTo>
                    <a:pt x="16" y="47"/>
                  </a:lnTo>
                  <a:lnTo>
                    <a:pt x="47" y="55"/>
                  </a:lnTo>
                  <a:lnTo>
                    <a:pt x="95" y="59"/>
                  </a:lnTo>
                  <a:lnTo>
                    <a:pt x="156" y="62"/>
                  </a:lnTo>
                  <a:lnTo>
                    <a:pt x="221" y="62"/>
                  </a:lnTo>
                  <a:lnTo>
                    <a:pt x="287" y="64"/>
                  </a:lnTo>
                  <a:lnTo>
                    <a:pt x="347" y="64"/>
                  </a:lnTo>
                  <a:lnTo>
                    <a:pt x="398" y="64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1" name="Freeform 106"/>
            <p:cNvSpPr>
              <a:spLocks/>
            </p:cNvSpPr>
            <p:nvPr/>
          </p:nvSpPr>
          <p:spPr bwMode="auto">
            <a:xfrm>
              <a:off x="3942" y="1149"/>
              <a:ext cx="197" cy="42"/>
            </a:xfrm>
            <a:custGeom>
              <a:avLst/>
              <a:gdLst/>
              <a:ahLst/>
              <a:cxnLst>
                <a:cxn ang="0">
                  <a:pos x="378" y="81"/>
                </a:cxn>
                <a:cxn ang="0">
                  <a:pos x="393" y="77"/>
                </a:cxn>
                <a:cxn ang="0">
                  <a:pos x="390" y="71"/>
                </a:cxn>
                <a:cxn ang="0">
                  <a:pos x="366" y="58"/>
                </a:cxn>
                <a:cxn ang="0">
                  <a:pos x="333" y="46"/>
                </a:cxn>
                <a:cxn ang="0">
                  <a:pos x="293" y="31"/>
                </a:cxn>
                <a:cxn ang="0">
                  <a:pos x="252" y="19"/>
                </a:cxn>
                <a:cxn ang="0">
                  <a:pos x="217" y="9"/>
                </a:cxn>
                <a:cxn ang="0">
                  <a:pos x="196" y="5"/>
                </a:cxn>
                <a:cxn ang="0">
                  <a:pos x="172" y="2"/>
                </a:cxn>
                <a:cxn ang="0">
                  <a:pos x="145" y="0"/>
                </a:cxn>
                <a:cxn ang="0">
                  <a:pos x="112" y="0"/>
                </a:cxn>
                <a:cxn ang="0">
                  <a:pos x="79" y="2"/>
                </a:cxn>
                <a:cxn ang="0">
                  <a:pos x="48" y="4"/>
                </a:cxn>
                <a:cxn ang="0">
                  <a:pos x="23" y="9"/>
                </a:cxn>
                <a:cxn ang="0">
                  <a:pos x="6" y="13"/>
                </a:cxn>
                <a:cxn ang="0">
                  <a:pos x="0" y="23"/>
                </a:cxn>
                <a:cxn ang="0">
                  <a:pos x="58" y="31"/>
                </a:cxn>
                <a:cxn ang="0">
                  <a:pos x="116" y="42"/>
                </a:cxn>
                <a:cxn ang="0">
                  <a:pos x="174" y="56"/>
                </a:cxn>
                <a:cxn ang="0">
                  <a:pos x="229" y="69"/>
                </a:cxn>
                <a:cxn ang="0">
                  <a:pos x="277" y="79"/>
                </a:cxn>
                <a:cxn ang="0">
                  <a:pos x="320" y="85"/>
                </a:cxn>
                <a:cxn ang="0">
                  <a:pos x="353" y="85"/>
                </a:cxn>
                <a:cxn ang="0">
                  <a:pos x="378" y="81"/>
                </a:cxn>
              </a:cxnLst>
              <a:rect l="0" t="0" r="r" b="b"/>
              <a:pathLst>
                <a:path w="393" h="85">
                  <a:moveTo>
                    <a:pt x="378" y="81"/>
                  </a:moveTo>
                  <a:lnTo>
                    <a:pt x="393" y="77"/>
                  </a:lnTo>
                  <a:lnTo>
                    <a:pt x="390" y="71"/>
                  </a:lnTo>
                  <a:lnTo>
                    <a:pt x="366" y="58"/>
                  </a:lnTo>
                  <a:lnTo>
                    <a:pt x="333" y="46"/>
                  </a:lnTo>
                  <a:lnTo>
                    <a:pt x="293" y="31"/>
                  </a:lnTo>
                  <a:lnTo>
                    <a:pt x="252" y="19"/>
                  </a:lnTo>
                  <a:lnTo>
                    <a:pt x="217" y="9"/>
                  </a:lnTo>
                  <a:lnTo>
                    <a:pt x="196" y="5"/>
                  </a:lnTo>
                  <a:lnTo>
                    <a:pt x="172" y="2"/>
                  </a:lnTo>
                  <a:lnTo>
                    <a:pt x="145" y="0"/>
                  </a:lnTo>
                  <a:lnTo>
                    <a:pt x="112" y="0"/>
                  </a:lnTo>
                  <a:lnTo>
                    <a:pt x="79" y="2"/>
                  </a:lnTo>
                  <a:lnTo>
                    <a:pt x="48" y="4"/>
                  </a:lnTo>
                  <a:lnTo>
                    <a:pt x="23" y="9"/>
                  </a:lnTo>
                  <a:lnTo>
                    <a:pt x="6" y="13"/>
                  </a:lnTo>
                  <a:lnTo>
                    <a:pt x="0" y="23"/>
                  </a:lnTo>
                  <a:lnTo>
                    <a:pt x="58" y="31"/>
                  </a:lnTo>
                  <a:lnTo>
                    <a:pt x="116" y="42"/>
                  </a:lnTo>
                  <a:lnTo>
                    <a:pt x="174" y="56"/>
                  </a:lnTo>
                  <a:lnTo>
                    <a:pt x="229" y="69"/>
                  </a:lnTo>
                  <a:lnTo>
                    <a:pt x="277" y="79"/>
                  </a:lnTo>
                  <a:lnTo>
                    <a:pt x="320" y="85"/>
                  </a:lnTo>
                  <a:lnTo>
                    <a:pt x="353" y="85"/>
                  </a:lnTo>
                  <a:lnTo>
                    <a:pt x="378" y="81"/>
                  </a:lnTo>
                  <a:close/>
                </a:path>
              </a:pathLst>
            </a:custGeom>
            <a:solidFill>
              <a:srgbClr val="9C8C7D"/>
            </a:solidFill>
            <a:ln w="14288">
              <a:solidFill>
                <a:srgbClr val="8F807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" name="Freeform 107"/>
            <p:cNvSpPr>
              <a:spLocks/>
            </p:cNvSpPr>
            <p:nvPr/>
          </p:nvSpPr>
          <p:spPr bwMode="auto">
            <a:xfrm>
              <a:off x="3876" y="1191"/>
              <a:ext cx="151" cy="24"/>
            </a:xfrm>
            <a:custGeom>
              <a:avLst/>
              <a:gdLst/>
              <a:ahLst/>
              <a:cxnLst>
                <a:cxn ang="0">
                  <a:pos x="262" y="39"/>
                </a:cxn>
                <a:cxn ang="0">
                  <a:pos x="297" y="37"/>
                </a:cxn>
                <a:cxn ang="0">
                  <a:pos x="302" y="31"/>
                </a:cxn>
                <a:cxn ang="0">
                  <a:pos x="285" y="21"/>
                </a:cxn>
                <a:cxn ang="0">
                  <a:pos x="254" y="14"/>
                </a:cxn>
                <a:cxn ang="0">
                  <a:pos x="209" y="4"/>
                </a:cxn>
                <a:cxn ang="0">
                  <a:pos x="167" y="0"/>
                </a:cxn>
                <a:cxn ang="0">
                  <a:pos x="128" y="4"/>
                </a:cxn>
                <a:cxn ang="0">
                  <a:pos x="101" y="19"/>
                </a:cxn>
                <a:cxn ang="0">
                  <a:pos x="83" y="17"/>
                </a:cxn>
                <a:cxn ang="0">
                  <a:pos x="68" y="17"/>
                </a:cxn>
                <a:cxn ang="0">
                  <a:pos x="52" y="17"/>
                </a:cxn>
                <a:cxn ang="0">
                  <a:pos x="39" y="19"/>
                </a:cxn>
                <a:cxn ang="0">
                  <a:pos x="25" y="19"/>
                </a:cxn>
                <a:cxn ang="0">
                  <a:pos x="14" y="21"/>
                </a:cxn>
                <a:cxn ang="0">
                  <a:pos x="4" y="25"/>
                </a:cxn>
                <a:cxn ang="0">
                  <a:pos x="0" y="31"/>
                </a:cxn>
                <a:cxn ang="0">
                  <a:pos x="2" y="35"/>
                </a:cxn>
                <a:cxn ang="0">
                  <a:pos x="23" y="41"/>
                </a:cxn>
                <a:cxn ang="0">
                  <a:pos x="56" y="43"/>
                </a:cxn>
                <a:cxn ang="0">
                  <a:pos x="99" y="46"/>
                </a:cxn>
                <a:cxn ang="0">
                  <a:pos x="143" y="45"/>
                </a:cxn>
                <a:cxn ang="0">
                  <a:pos x="190" y="45"/>
                </a:cxn>
                <a:cxn ang="0">
                  <a:pos x="229" y="43"/>
                </a:cxn>
                <a:cxn ang="0">
                  <a:pos x="262" y="39"/>
                </a:cxn>
              </a:cxnLst>
              <a:rect l="0" t="0" r="r" b="b"/>
              <a:pathLst>
                <a:path w="302" h="46">
                  <a:moveTo>
                    <a:pt x="262" y="39"/>
                  </a:moveTo>
                  <a:lnTo>
                    <a:pt x="297" y="37"/>
                  </a:lnTo>
                  <a:lnTo>
                    <a:pt x="302" y="31"/>
                  </a:lnTo>
                  <a:lnTo>
                    <a:pt x="285" y="21"/>
                  </a:lnTo>
                  <a:lnTo>
                    <a:pt x="254" y="14"/>
                  </a:lnTo>
                  <a:lnTo>
                    <a:pt x="209" y="4"/>
                  </a:lnTo>
                  <a:lnTo>
                    <a:pt x="167" y="0"/>
                  </a:lnTo>
                  <a:lnTo>
                    <a:pt x="128" y="4"/>
                  </a:lnTo>
                  <a:lnTo>
                    <a:pt x="101" y="19"/>
                  </a:lnTo>
                  <a:lnTo>
                    <a:pt x="83" y="17"/>
                  </a:lnTo>
                  <a:lnTo>
                    <a:pt x="68" y="17"/>
                  </a:lnTo>
                  <a:lnTo>
                    <a:pt x="52" y="17"/>
                  </a:lnTo>
                  <a:lnTo>
                    <a:pt x="39" y="19"/>
                  </a:lnTo>
                  <a:lnTo>
                    <a:pt x="25" y="19"/>
                  </a:lnTo>
                  <a:lnTo>
                    <a:pt x="14" y="21"/>
                  </a:lnTo>
                  <a:lnTo>
                    <a:pt x="4" y="25"/>
                  </a:lnTo>
                  <a:lnTo>
                    <a:pt x="0" y="31"/>
                  </a:lnTo>
                  <a:lnTo>
                    <a:pt x="2" y="35"/>
                  </a:lnTo>
                  <a:lnTo>
                    <a:pt x="23" y="41"/>
                  </a:lnTo>
                  <a:lnTo>
                    <a:pt x="56" y="43"/>
                  </a:lnTo>
                  <a:lnTo>
                    <a:pt x="99" y="46"/>
                  </a:lnTo>
                  <a:lnTo>
                    <a:pt x="143" y="45"/>
                  </a:lnTo>
                  <a:lnTo>
                    <a:pt x="190" y="45"/>
                  </a:lnTo>
                  <a:lnTo>
                    <a:pt x="229" y="43"/>
                  </a:lnTo>
                  <a:lnTo>
                    <a:pt x="262" y="39"/>
                  </a:lnTo>
                  <a:close/>
                </a:path>
              </a:pathLst>
            </a:custGeom>
            <a:solidFill>
              <a:srgbClr val="52423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" name="Freeform 108"/>
            <p:cNvSpPr>
              <a:spLocks/>
            </p:cNvSpPr>
            <p:nvPr/>
          </p:nvSpPr>
          <p:spPr bwMode="auto">
            <a:xfrm>
              <a:off x="3994" y="1155"/>
              <a:ext cx="121" cy="31"/>
            </a:xfrm>
            <a:custGeom>
              <a:avLst/>
              <a:gdLst/>
              <a:ahLst/>
              <a:cxnLst>
                <a:cxn ang="0">
                  <a:pos x="230" y="62"/>
                </a:cxn>
                <a:cxn ang="0">
                  <a:pos x="242" y="60"/>
                </a:cxn>
                <a:cxn ang="0">
                  <a:pos x="238" y="55"/>
                </a:cxn>
                <a:cxn ang="0">
                  <a:pos x="219" y="45"/>
                </a:cxn>
                <a:cxn ang="0">
                  <a:pos x="193" y="37"/>
                </a:cxn>
                <a:cxn ang="0">
                  <a:pos x="162" y="25"/>
                </a:cxn>
                <a:cxn ang="0">
                  <a:pos x="131" y="16"/>
                </a:cxn>
                <a:cxn ang="0">
                  <a:pos x="102" y="8"/>
                </a:cxn>
                <a:cxn ang="0">
                  <a:pos x="87" y="6"/>
                </a:cxn>
                <a:cxn ang="0">
                  <a:pos x="73" y="4"/>
                </a:cxn>
                <a:cxn ang="0">
                  <a:pos x="60" y="2"/>
                </a:cxn>
                <a:cxn ang="0">
                  <a:pos x="44" y="0"/>
                </a:cxn>
                <a:cxn ang="0">
                  <a:pos x="33" y="0"/>
                </a:cxn>
                <a:cxn ang="0">
                  <a:pos x="19" y="0"/>
                </a:cxn>
                <a:cxn ang="0">
                  <a:pos x="9" y="2"/>
                </a:cxn>
                <a:cxn ang="0">
                  <a:pos x="1" y="4"/>
                </a:cxn>
                <a:cxn ang="0">
                  <a:pos x="0" y="10"/>
                </a:cxn>
                <a:cxn ang="0">
                  <a:pos x="7" y="12"/>
                </a:cxn>
                <a:cxn ang="0">
                  <a:pos x="25" y="14"/>
                </a:cxn>
                <a:cxn ang="0">
                  <a:pos x="48" y="16"/>
                </a:cxn>
                <a:cxn ang="0">
                  <a:pos x="79" y="22"/>
                </a:cxn>
                <a:cxn ang="0">
                  <a:pos x="112" y="27"/>
                </a:cxn>
                <a:cxn ang="0">
                  <a:pos x="151" y="35"/>
                </a:cxn>
                <a:cxn ang="0">
                  <a:pos x="190" y="47"/>
                </a:cxn>
                <a:cxn ang="0">
                  <a:pos x="230" y="62"/>
                </a:cxn>
              </a:cxnLst>
              <a:rect l="0" t="0" r="r" b="b"/>
              <a:pathLst>
                <a:path w="242" h="62">
                  <a:moveTo>
                    <a:pt x="230" y="62"/>
                  </a:moveTo>
                  <a:lnTo>
                    <a:pt x="242" y="60"/>
                  </a:lnTo>
                  <a:lnTo>
                    <a:pt x="238" y="55"/>
                  </a:lnTo>
                  <a:lnTo>
                    <a:pt x="219" y="45"/>
                  </a:lnTo>
                  <a:lnTo>
                    <a:pt x="193" y="37"/>
                  </a:lnTo>
                  <a:lnTo>
                    <a:pt x="162" y="25"/>
                  </a:lnTo>
                  <a:lnTo>
                    <a:pt x="131" y="16"/>
                  </a:lnTo>
                  <a:lnTo>
                    <a:pt x="102" y="8"/>
                  </a:lnTo>
                  <a:lnTo>
                    <a:pt x="87" y="6"/>
                  </a:lnTo>
                  <a:lnTo>
                    <a:pt x="73" y="4"/>
                  </a:lnTo>
                  <a:lnTo>
                    <a:pt x="60" y="2"/>
                  </a:lnTo>
                  <a:lnTo>
                    <a:pt x="44" y="0"/>
                  </a:lnTo>
                  <a:lnTo>
                    <a:pt x="33" y="0"/>
                  </a:lnTo>
                  <a:lnTo>
                    <a:pt x="19" y="0"/>
                  </a:lnTo>
                  <a:lnTo>
                    <a:pt x="9" y="2"/>
                  </a:lnTo>
                  <a:lnTo>
                    <a:pt x="1" y="4"/>
                  </a:lnTo>
                  <a:lnTo>
                    <a:pt x="0" y="10"/>
                  </a:lnTo>
                  <a:lnTo>
                    <a:pt x="7" y="12"/>
                  </a:lnTo>
                  <a:lnTo>
                    <a:pt x="25" y="14"/>
                  </a:lnTo>
                  <a:lnTo>
                    <a:pt x="48" y="16"/>
                  </a:lnTo>
                  <a:lnTo>
                    <a:pt x="79" y="22"/>
                  </a:lnTo>
                  <a:lnTo>
                    <a:pt x="112" y="27"/>
                  </a:lnTo>
                  <a:lnTo>
                    <a:pt x="151" y="35"/>
                  </a:lnTo>
                  <a:lnTo>
                    <a:pt x="190" y="47"/>
                  </a:lnTo>
                  <a:lnTo>
                    <a:pt x="230" y="62"/>
                  </a:lnTo>
                  <a:close/>
                </a:path>
              </a:pathLst>
            </a:custGeom>
            <a:solidFill>
              <a:srgbClr val="B3A394"/>
            </a:solidFill>
            <a:ln w="14288">
              <a:solidFill>
                <a:srgbClr val="A6968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" name="Freeform 109"/>
            <p:cNvSpPr>
              <a:spLocks/>
            </p:cNvSpPr>
            <p:nvPr/>
          </p:nvSpPr>
          <p:spPr bwMode="auto">
            <a:xfrm>
              <a:off x="3845" y="1160"/>
              <a:ext cx="75" cy="31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27" y="0"/>
                </a:cxn>
                <a:cxn ang="0">
                  <a:pos x="50" y="0"/>
                </a:cxn>
                <a:cxn ang="0">
                  <a:pos x="74" y="0"/>
                </a:cxn>
                <a:cxn ang="0">
                  <a:pos x="101" y="4"/>
                </a:cxn>
                <a:cxn ang="0">
                  <a:pos x="122" y="6"/>
                </a:cxn>
                <a:cxn ang="0">
                  <a:pos x="140" y="12"/>
                </a:cxn>
                <a:cxn ang="0">
                  <a:pos x="147" y="19"/>
                </a:cxn>
                <a:cxn ang="0">
                  <a:pos x="149" y="31"/>
                </a:cxn>
                <a:cxn ang="0">
                  <a:pos x="132" y="35"/>
                </a:cxn>
                <a:cxn ang="0">
                  <a:pos x="114" y="39"/>
                </a:cxn>
                <a:cxn ang="0">
                  <a:pos x="93" y="43"/>
                </a:cxn>
                <a:cxn ang="0">
                  <a:pos x="74" y="46"/>
                </a:cxn>
                <a:cxn ang="0">
                  <a:pos x="52" y="48"/>
                </a:cxn>
                <a:cxn ang="0">
                  <a:pos x="37" y="52"/>
                </a:cxn>
                <a:cxn ang="0">
                  <a:pos x="21" y="56"/>
                </a:cxn>
                <a:cxn ang="0">
                  <a:pos x="14" y="62"/>
                </a:cxn>
                <a:cxn ang="0">
                  <a:pos x="2" y="62"/>
                </a:cxn>
                <a:cxn ang="0">
                  <a:pos x="0" y="56"/>
                </a:cxn>
                <a:cxn ang="0">
                  <a:pos x="0" y="48"/>
                </a:cxn>
                <a:cxn ang="0">
                  <a:pos x="6" y="41"/>
                </a:cxn>
                <a:cxn ang="0">
                  <a:pos x="10" y="29"/>
                </a:cxn>
                <a:cxn ang="0">
                  <a:pos x="14" y="19"/>
                </a:cxn>
                <a:cxn ang="0">
                  <a:pos x="14" y="8"/>
                </a:cxn>
                <a:cxn ang="0">
                  <a:pos x="12" y="2"/>
                </a:cxn>
              </a:cxnLst>
              <a:rect l="0" t="0" r="r" b="b"/>
              <a:pathLst>
                <a:path w="149" h="62">
                  <a:moveTo>
                    <a:pt x="12" y="2"/>
                  </a:moveTo>
                  <a:lnTo>
                    <a:pt x="27" y="0"/>
                  </a:lnTo>
                  <a:lnTo>
                    <a:pt x="50" y="0"/>
                  </a:lnTo>
                  <a:lnTo>
                    <a:pt x="74" y="0"/>
                  </a:lnTo>
                  <a:lnTo>
                    <a:pt x="101" y="4"/>
                  </a:lnTo>
                  <a:lnTo>
                    <a:pt x="122" y="6"/>
                  </a:lnTo>
                  <a:lnTo>
                    <a:pt x="140" y="12"/>
                  </a:lnTo>
                  <a:lnTo>
                    <a:pt x="147" y="19"/>
                  </a:lnTo>
                  <a:lnTo>
                    <a:pt x="149" y="31"/>
                  </a:lnTo>
                  <a:lnTo>
                    <a:pt x="132" y="35"/>
                  </a:lnTo>
                  <a:lnTo>
                    <a:pt x="114" y="39"/>
                  </a:lnTo>
                  <a:lnTo>
                    <a:pt x="93" y="43"/>
                  </a:lnTo>
                  <a:lnTo>
                    <a:pt x="74" y="46"/>
                  </a:lnTo>
                  <a:lnTo>
                    <a:pt x="52" y="48"/>
                  </a:lnTo>
                  <a:lnTo>
                    <a:pt x="37" y="52"/>
                  </a:lnTo>
                  <a:lnTo>
                    <a:pt x="21" y="56"/>
                  </a:lnTo>
                  <a:lnTo>
                    <a:pt x="14" y="62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6" y="41"/>
                  </a:lnTo>
                  <a:lnTo>
                    <a:pt x="10" y="29"/>
                  </a:lnTo>
                  <a:lnTo>
                    <a:pt x="14" y="19"/>
                  </a:lnTo>
                  <a:lnTo>
                    <a:pt x="14" y="8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" name="Freeform 110"/>
            <p:cNvSpPr>
              <a:spLocks/>
            </p:cNvSpPr>
            <p:nvPr/>
          </p:nvSpPr>
          <p:spPr bwMode="auto">
            <a:xfrm>
              <a:off x="3806" y="3207"/>
              <a:ext cx="314" cy="73"/>
            </a:xfrm>
            <a:custGeom>
              <a:avLst/>
              <a:gdLst/>
              <a:ahLst/>
              <a:cxnLst>
                <a:cxn ang="0">
                  <a:pos x="45" y="136"/>
                </a:cxn>
                <a:cxn ang="0">
                  <a:pos x="90" y="138"/>
                </a:cxn>
                <a:cxn ang="0">
                  <a:pos x="132" y="142"/>
                </a:cxn>
                <a:cxn ang="0">
                  <a:pos x="173" y="142"/>
                </a:cxn>
                <a:cxn ang="0">
                  <a:pos x="214" y="142"/>
                </a:cxn>
                <a:cxn ang="0">
                  <a:pos x="254" y="140"/>
                </a:cxn>
                <a:cxn ang="0">
                  <a:pos x="299" y="140"/>
                </a:cxn>
                <a:cxn ang="0">
                  <a:pos x="346" y="140"/>
                </a:cxn>
                <a:cxn ang="0">
                  <a:pos x="402" y="146"/>
                </a:cxn>
                <a:cxn ang="0">
                  <a:pos x="454" y="144"/>
                </a:cxn>
                <a:cxn ang="0">
                  <a:pos x="501" y="142"/>
                </a:cxn>
                <a:cxn ang="0">
                  <a:pos x="541" y="134"/>
                </a:cxn>
                <a:cxn ang="0">
                  <a:pos x="578" y="126"/>
                </a:cxn>
                <a:cxn ang="0">
                  <a:pos x="605" y="113"/>
                </a:cxn>
                <a:cxn ang="0">
                  <a:pos x="623" y="99"/>
                </a:cxn>
                <a:cxn ang="0">
                  <a:pos x="629" y="82"/>
                </a:cxn>
                <a:cxn ang="0">
                  <a:pos x="627" y="64"/>
                </a:cxn>
                <a:cxn ang="0">
                  <a:pos x="605" y="54"/>
                </a:cxn>
                <a:cxn ang="0">
                  <a:pos x="584" y="47"/>
                </a:cxn>
                <a:cxn ang="0">
                  <a:pos x="557" y="35"/>
                </a:cxn>
                <a:cxn ang="0">
                  <a:pos x="530" y="23"/>
                </a:cxn>
                <a:cxn ang="0">
                  <a:pos x="499" y="12"/>
                </a:cxn>
                <a:cxn ang="0">
                  <a:pos x="470" y="4"/>
                </a:cxn>
                <a:cxn ang="0">
                  <a:pos x="441" y="0"/>
                </a:cxn>
                <a:cxn ang="0">
                  <a:pos x="415" y="2"/>
                </a:cxn>
                <a:cxn ang="0">
                  <a:pos x="353" y="2"/>
                </a:cxn>
                <a:cxn ang="0">
                  <a:pos x="297" y="2"/>
                </a:cxn>
                <a:cxn ang="0">
                  <a:pos x="241" y="0"/>
                </a:cxn>
                <a:cxn ang="0">
                  <a:pos x="190" y="0"/>
                </a:cxn>
                <a:cxn ang="0">
                  <a:pos x="138" y="0"/>
                </a:cxn>
                <a:cxn ang="0">
                  <a:pos x="92" y="6"/>
                </a:cxn>
                <a:cxn ang="0">
                  <a:pos x="45" y="14"/>
                </a:cxn>
                <a:cxn ang="0">
                  <a:pos x="0" y="31"/>
                </a:cxn>
                <a:cxn ang="0">
                  <a:pos x="4" y="51"/>
                </a:cxn>
                <a:cxn ang="0">
                  <a:pos x="4" y="68"/>
                </a:cxn>
                <a:cxn ang="0">
                  <a:pos x="4" y="83"/>
                </a:cxn>
                <a:cxn ang="0">
                  <a:pos x="4" y="97"/>
                </a:cxn>
                <a:cxn ang="0">
                  <a:pos x="4" y="107"/>
                </a:cxn>
                <a:cxn ang="0">
                  <a:pos x="10" y="116"/>
                </a:cxn>
                <a:cxn ang="0">
                  <a:pos x="22" y="126"/>
                </a:cxn>
                <a:cxn ang="0">
                  <a:pos x="45" y="136"/>
                </a:cxn>
              </a:cxnLst>
              <a:rect l="0" t="0" r="r" b="b"/>
              <a:pathLst>
                <a:path w="629" h="146">
                  <a:moveTo>
                    <a:pt x="45" y="136"/>
                  </a:moveTo>
                  <a:lnTo>
                    <a:pt x="90" y="138"/>
                  </a:lnTo>
                  <a:lnTo>
                    <a:pt x="132" y="142"/>
                  </a:lnTo>
                  <a:lnTo>
                    <a:pt x="173" y="142"/>
                  </a:lnTo>
                  <a:lnTo>
                    <a:pt x="214" y="142"/>
                  </a:lnTo>
                  <a:lnTo>
                    <a:pt x="254" y="140"/>
                  </a:lnTo>
                  <a:lnTo>
                    <a:pt x="299" y="140"/>
                  </a:lnTo>
                  <a:lnTo>
                    <a:pt x="346" y="140"/>
                  </a:lnTo>
                  <a:lnTo>
                    <a:pt x="402" y="146"/>
                  </a:lnTo>
                  <a:lnTo>
                    <a:pt x="454" y="144"/>
                  </a:lnTo>
                  <a:lnTo>
                    <a:pt x="501" y="142"/>
                  </a:lnTo>
                  <a:lnTo>
                    <a:pt x="541" y="134"/>
                  </a:lnTo>
                  <a:lnTo>
                    <a:pt x="578" y="126"/>
                  </a:lnTo>
                  <a:lnTo>
                    <a:pt x="605" y="113"/>
                  </a:lnTo>
                  <a:lnTo>
                    <a:pt x="623" y="99"/>
                  </a:lnTo>
                  <a:lnTo>
                    <a:pt x="629" y="82"/>
                  </a:lnTo>
                  <a:lnTo>
                    <a:pt x="627" y="64"/>
                  </a:lnTo>
                  <a:lnTo>
                    <a:pt x="605" y="54"/>
                  </a:lnTo>
                  <a:lnTo>
                    <a:pt x="584" y="47"/>
                  </a:lnTo>
                  <a:lnTo>
                    <a:pt x="557" y="35"/>
                  </a:lnTo>
                  <a:lnTo>
                    <a:pt x="530" y="23"/>
                  </a:lnTo>
                  <a:lnTo>
                    <a:pt x="499" y="12"/>
                  </a:lnTo>
                  <a:lnTo>
                    <a:pt x="470" y="4"/>
                  </a:lnTo>
                  <a:lnTo>
                    <a:pt x="441" y="0"/>
                  </a:lnTo>
                  <a:lnTo>
                    <a:pt x="415" y="2"/>
                  </a:lnTo>
                  <a:lnTo>
                    <a:pt x="353" y="2"/>
                  </a:lnTo>
                  <a:lnTo>
                    <a:pt x="297" y="2"/>
                  </a:lnTo>
                  <a:lnTo>
                    <a:pt x="241" y="0"/>
                  </a:lnTo>
                  <a:lnTo>
                    <a:pt x="190" y="0"/>
                  </a:lnTo>
                  <a:lnTo>
                    <a:pt x="138" y="0"/>
                  </a:lnTo>
                  <a:lnTo>
                    <a:pt x="92" y="6"/>
                  </a:lnTo>
                  <a:lnTo>
                    <a:pt x="45" y="14"/>
                  </a:lnTo>
                  <a:lnTo>
                    <a:pt x="0" y="31"/>
                  </a:lnTo>
                  <a:lnTo>
                    <a:pt x="4" y="51"/>
                  </a:lnTo>
                  <a:lnTo>
                    <a:pt x="4" y="68"/>
                  </a:lnTo>
                  <a:lnTo>
                    <a:pt x="4" y="83"/>
                  </a:lnTo>
                  <a:lnTo>
                    <a:pt x="4" y="97"/>
                  </a:lnTo>
                  <a:lnTo>
                    <a:pt x="4" y="107"/>
                  </a:lnTo>
                  <a:lnTo>
                    <a:pt x="10" y="116"/>
                  </a:lnTo>
                  <a:lnTo>
                    <a:pt x="22" y="126"/>
                  </a:lnTo>
                  <a:lnTo>
                    <a:pt x="45" y="136"/>
                  </a:lnTo>
                  <a:close/>
                </a:path>
              </a:pathLst>
            </a:custGeom>
            <a:solidFill>
              <a:srgbClr val="82736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6" name="Freeform 111"/>
            <p:cNvSpPr>
              <a:spLocks/>
            </p:cNvSpPr>
            <p:nvPr/>
          </p:nvSpPr>
          <p:spPr bwMode="auto">
            <a:xfrm>
              <a:off x="3826" y="3245"/>
              <a:ext cx="218" cy="31"/>
            </a:xfrm>
            <a:custGeom>
              <a:avLst/>
              <a:gdLst/>
              <a:ahLst/>
              <a:cxnLst>
                <a:cxn ang="0">
                  <a:pos x="398" y="62"/>
                </a:cxn>
                <a:cxn ang="0">
                  <a:pos x="427" y="56"/>
                </a:cxn>
                <a:cxn ang="0">
                  <a:pos x="436" y="50"/>
                </a:cxn>
                <a:cxn ang="0">
                  <a:pos x="427" y="39"/>
                </a:cxn>
                <a:cxn ang="0">
                  <a:pos x="402" y="29"/>
                </a:cxn>
                <a:cxn ang="0">
                  <a:pos x="361" y="17"/>
                </a:cxn>
                <a:cxn ang="0">
                  <a:pos x="310" y="7"/>
                </a:cxn>
                <a:cxn ang="0">
                  <a:pos x="248" y="0"/>
                </a:cxn>
                <a:cxn ang="0">
                  <a:pos x="184" y="0"/>
                </a:cxn>
                <a:cxn ang="0">
                  <a:pos x="151" y="6"/>
                </a:cxn>
                <a:cxn ang="0">
                  <a:pos x="117" y="11"/>
                </a:cxn>
                <a:cxn ang="0">
                  <a:pos x="82" y="13"/>
                </a:cxn>
                <a:cxn ang="0">
                  <a:pos x="51" y="17"/>
                </a:cxn>
                <a:cxn ang="0">
                  <a:pos x="22" y="19"/>
                </a:cxn>
                <a:cxn ang="0">
                  <a:pos x="6" y="23"/>
                </a:cxn>
                <a:cxn ang="0">
                  <a:pos x="0" y="29"/>
                </a:cxn>
                <a:cxn ang="0">
                  <a:pos x="10" y="42"/>
                </a:cxn>
                <a:cxn ang="0">
                  <a:pos x="16" y="48"/>
                </a:cxn>
                <a:cxn ang="0">
                  <a:pos x="45" y="54"/>
                </a:cxn>
                <a:cxn ang="0">
                  <a:pos x="93" y="56"/>
                </a:cxn>
                <a:cxn ang="0">
                  <a:pos x="153" y="60"/>
                </a:cxn>
                <a:cxn ang="0">
                  <a:pos x="219" y="60"/>
                </a:cxn>
                <a:cxn ang="0">
                  <a:pos x="287" y="62"/>
                </a:cxn>
                <a:cxn ang="0">
                  <a:pos x="347" y="62"/>
                </a:cxn>
                <a:cxn ang="0">
                  <a:pos x="398" y="62"/>
                </a:cxn>
              </a:cxnLst>
              <a:rect l="0" t="0" r="r" b="b"/>
              <a:pathLst>
                <a:path w="436" h="62">
                  <a:moveTo>
                    <a:pt x="398" y="62"/>
                  </a:moveTo>
                  <a:lnTo>
                    <a:pt x="427" y="56"/>
                  </a:lnTo>
                  <a:lnTo>
                    <a:pt x="436" y="50"/>
                  </a:lnTo>
                  <a:lnTo>
                    <a:pt x="427" y="39"/>
                  </a:lnTo>
                  <a:lnTo>
                    <a:pt x="402" y="29"/>
                  </a:lnTo>
                  <a:lnTo>
                    <a:pt x="361" y="17"/>
                  </a:lnTo>
                  <a:lnTo>
                    <a:pt x="310" y="7"/>
                  </a:lnTo>
                  <a:lnTo>
                    <a:pt x="248" y="0"/>
                  </a:lnTo>
                  <a:lnTo>
                    <a:pt x="184" y="0"/>
                  </a:lnTo>
                  <a:lnTo>
                    <a:pt x="151" y="6"/>
                  </a:lnTo>
                  <a:lnTo>
                    <a:pt x="117" y="11"/>
                  </a:lnTo>
                  <a:lnTo>
                    <a:pt x="82" y="13"/>
                  </a:lnTo>
                  <a:lnTo>
                    <a:pt x="51" y="17"/>
                  </a:lnTo>
                  <a:lnTo>
                    <a:pt x="22" y="19"/>
                  </a:lnTo>
                  <a:lnTo>
                    <a:pt x="6" y="23"/>
                  </a:lnTo>
                  <a:lnTo>
                    <a:pt x="0" y="29"/>
                  </a:lnTo>
                  <a:lnTo>
                    <a:pt x="10" y="42"/>
                  </a:lnTo>
                  <a:lnTo>
                    <a:pt x="16" y="48"/>
                  </a:lnTo>
                  <a:lnTo>
                    <a:pt x="45" y="54"/>
                  </a:lnTo>
                  <a:lnTo>
                    <a:pt x="93" y="56"/>
                  </a:lnTo>
                  <a:lnTo>
                    <a:pt x="153" y="60"/>
                  </a:lnTo>
                  <a:lnTo>
                    <a:pt x="219" y="60"/>
                  </a:lnTo>
                  <a:lnTo>
                    <a:pt x="287" y="62"/>
                  </a:lnTo>
                  <a:lnTo>
                    <a:pt x="347" y="62"/>
                  </a:lnTo>
                  <a:lnTo>
                    <a:pt x="398" y="62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7" name="Freeform 112"/>
            <p:cNvSpPr>
              <a:spLocks/>
            </p:cNvSpPr>
            <p:nvPr/>
          </p:nvSpPr>
          <p:spPr bwMode="auto">
            <a:xfrm>
              <a:off x="3914" y="3209"/>
              <a:ext cx="197" cy="44"/>
            </a:xfrm>
            <a:custGeom>
              <a:avLst/>
              <a:gdLst/>
              <a:ahLst/>
              <a:cxnLst>
                <a:cxn ang="0">
                  <a:pos x="376" y="83"/>
                </a:cxn>
                <a:cxn ang="0">
                  <a:pos x="393" y="79"/>
                </a:cxn>
                <a:cxn ang="0">
                  <a:pos x="389" y="72"/>
                </a:cxn>
                <a:cxn ang="0">
                  <a:pos x="366" y="60"/>
                </a:cxn>
                <a:cxn ang="0">
                  <a:pos x="333" y="47"/>
                </a:cxn>
                <a:cxn ang="0">
                  <a:pos x="292" y="31"/>
                </a:cxn>
                <a:cxn ang="0">
                  <a:pos x="252" y="19"/>
                </a:cxn>
                <a:cxn ang="0">
                  <a:pos x="217" y="10"/>
                </a:cxn>
                <a:cxn ang="0">
                  <a:pos x="194" y="6"/>
                </a:cxn>
                <a:cxn ang="0">
                  <a:pos x="172" y="2"/>
                </a:cxn>
                <a:cxn ang="0">
                  <a:pos x="145" y="0"/>
                </a:cxn>
                <a:cxn ang="0">
                  <a:pos x="112" y="0"/>
                </a:cxn>
                <a:cxn ang="0">
                  <a:pos x="81" y="2"/>
                </a:cxn>
                <a:cxn ang="0">
                  <a:pos x="48" y="2"/>
                </a:cxn>
                <a:cxn ang="0">
                  <a:pos x="23" y="8"/>
                </a:cxn>
                <a:cxn ang="0">
                  <a:pos x="5" y="14"/>
                </a:cxn>
                <a:cxn ang="0">
                  <a:pos x="0" y="23"/>
                </a:cxn>
                <a:cxn ang="0">
                  <a:pos x="58" y="31"/>
                </a:cxn>
                <a:cxn ang="0">
                  <a:pos x="116" y="43"/>
                </a:cxn>
                <a:cxn ang="0">
                  <a:pos x="174" y="56"/>
                </a:cxn>
                <a:cxn ang="0">
                  <a:pos x="228" y="70"/>
                </a:cxn>
                <a:cxn ang="0">
                  <a:pos x="277" y="79"/>
                </a:cxn>
                <a:cxn ang="0">
                  <a:pos x="320" y="87"/>
                </a:cxn>
                <a:cxn ang="0">
                  <a:pos x="352" y="87"/>
                </a:cxn>
                <a:cxn ang="0">
                  <a:pos x="376" y="83"/>
                </a:cxn>
              </a:cxnLst>
              <a:rect l="0" t="0" r="r" b="b"/>
              <a:pathLst>
                <a:path w="393" h="87">
                  <a:moveTo>
                    <a:pt x="376" y="83"/>
                  </a:moveTo>
                  <a:lnTo>
                    <a:pt x="393" y="79"/>
                  </a:lnTo>
                  <a:lnTo>
                    <a:pt x="389" y="72"/>
                  </a:lnTo>
                  <a:lnTo>
                    <a:pt x="366" y="60"/>
                  </a:lnTo>
                  <a:lnTo>
                    <a:pt x="333" y="47"/>
                  </a:lnTo>
                  <a:lnTo>
                    <a:pt x="292" y="31"/>
                  </a:lnTo>
                  <a:lnTo>
                    <a:pt x="252" y="19"/>
                  </a:lnTo>
                  <a:lnTo>
                    <a:pt x="217" y="10"/>
                  </a:lnTo>
                  <a:lnTo>
                    <a:pt x="194" y="6"/>
                  </a:lnTo>
                  <a:lnTo>
                    <a:pt x="172" y="2"/>
                  </a:lnTo>
                  <a:lnTo>
                    <a:pt x="145" y="0"/>
                  </a:lnTo>
                  <a:lnTo>
                    <a:pt x="112" y="0"/>
                  </a:lnTo>
                  <a:lnTo>
                    <a:pt x="81" y="2"/>
                  </a:lnTo>
                  <a:lnTo>
                    <a:pt x="48" y="2"/>
                  </a:lnTo>
                  <a:lnTo>
                    <a:pt x="23" y="8"/>
                  </a:lnTo>
                  <a:lnTo>
                    <a:pt x="5" y="14"/>
                  </a:lnTo>
                  <a:lnTo>
                    <a:pt x="0" y="23"/>
                  </a:lnTo>
                  <a:lnTo>
                    <a:pt x="58" y="31"/>
                  </a:lnTo>
                  <a:lnTo>
                    <a:pt x="116" y="43"/>
                  </a:lnTo>
                  <a:lnTo>
                    <a:pt x="174" y="56"/>
                  </a:lnTo>
                  <a:lnTo>
                    <a:pt x="228" y="70"/>
                  </a:lnTo>
                  <a:lnTo>
                    <a:pt x="277" y="79"/>
                  </a:lnTo>
                  <a:lnTo>
                    <a:pt x="320" y="87"/>
                  </a:lnTo>
                  <a:lnTo>
                    <a:pt x="352" y="87"/>
                  </a:lnTo>
                  <a:lnTo>
                    <a:pt x="376" y="83"/>
                  </a:lnTo>
                  <a:close/>
                </a:path>
              </a:pathLst>
            </a:custGeom>
            <a:solidFill>
              <a:srgbClr val="9C8C7D"/>
            </a:solidFill>
            <a:ln w="14288">
              <a:solidFill>
                <a:srgbClr val="8F807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8" name="Freeform 113"/>
            <p:cNvSpPr>
              <a:spLocks/>
            </p:cNvSpPr>
            <p:nvPr/>
          </p:nvSpPr>
          <p:spPr bwMode="auto">
            <a:xfrm>
              <a:off x="3848" y="3252"/>
              <a:ext cx="150" cy="23"/>
            </a:xfrm>
            <a:custGeom>
              <a:avLst/>
              <a:gdLst/>
              <a:ahLst/>
              <a:cxnLst>
                <a:cxn ang="0">
                  <a:pos x="260" y="39"/>
                </a:cxn>
                <a:cxn ang="0">
                  <a:pos x="294" y="39"/>
                </a:cxn>
                <a:cxn ang="0">
                  <a:pos x="300" y="33"/>
                </a:cxn>
                <a:cxn ang="0">
                  <a:pos x="285" y="24"/>
                </a:cxn>
                <a:cxn ang="0">
                  <a:pos x="254" y="14"/>
                </a:cxn>
                <a:cxn ang="0">
                  <a:pos x="211" y="4"/>
                </a:cxn>
                <a:cxn ang="0">
                  <a:pos x="168" y="0"/>
                </a:cxn>
                <a:cxn ang="0">
                  <a:pos x="128" y="4"/>
                </a:cxn>
                <a:cxn ang="0">
                  <a:pos x="101" y="22"/>
                </a:cxn>
                <a:cxn ang="0">
                  <a:pos x="83" y="20"/>
                </a:cxn>
                <a:cxn ang="0">
                  <a:pos x="68" y="20"/>
                </a:cxn>
                <a:cxn ang="0">
                  <a:pos x="52" y="20"/>
                </a:cxn>
                <a:cxn ang="0">
                  <a:pos x="39" y="20"/>
                </a:cxn>
                <a:cxn ang="0">
                  <a:pos x="25" y="20"/>
                </a:cxn>
                <a:cxn ang="0">
                  <a:pos x="13" y="22"/>
                </a:cxn>
                <a:cxn ang="0">
                  <a:pos x="4" y="26"/>
                </a:cxn>
                <a:cxn ang="0">
                  <a:pos x="0" y="31"/>
                </a:cxn>
                <a:cxn ang="0">
                  <a:pos x="4" y="35"/>
                </a:cxn>
                <a:cxn ang="0">
                  <a:pos x="25" y="41"/>
                </a:cxn>
                <a:cxn ang="0">
                  <a:pos x="58" y="43"/>
                </a:cxn>
                <a:cxn ang="0">
                  <a:pos x="101" y="47"/>
                </a:cxn>
                <a:cxn ang="0">
                  <a:pos x="143" y="45"/>
                </a:cxn>
                <a:cxn ang="0">
                  <a:pos x="188" y="45"/>
                </a:cxn>
                <a:cxn ang="0">
                  <a:pos x="227" y="43"/>
                </a:cxn>
                <a:cxn ang="0">
                  <a:pos x="260" y="39"/>
                </a:cxn>
              </a:cxnLst>
              <a:rect l="0" t="0" r="r" b="b"/>
              <a:pathLst>
                <a:path w="300" h="47">
                  <a:moveTo>
                    <a:pt x="260" y="39"/>
                  </a:moveTo>
                  <a:lnTo>
                    <a:pt x="294" y="39"/>
                  </a:lnTo>
                  <a:lnTo>
                    <a:pt x="300" y="33"/>
                  </a:lnTo>
                  <a:lnTo>
                    <a:pt x="285" y="24"/>
                  </a:lnTo>
                  <a:lnTo>
                    <a:pt x="254" y="14"/>
                  </a:lnTo>
                  <a:lnTo>
                    <a:pt x="211" y="4"/>
                  </a:lnTo>
                  <a:lnTo>
                    <a:pt x="168" y="0"/>
                  </a:lnTo>
                  <a:lnTo>
                    <a:pt x="128" y="4"/>
                  </a:lnTo>
                  <a:lnTo>
                    <a:pt x="101" y="22"/>
                  </a:lnTo>
                  <a:lnTo>
                    <a:pt x="83" y="20"/>
                  </a:lnTo>
                  <a:lnTo>
                    <a:pt x="68" y="20"/>
                  </a:lnTo>
                  <a:lnTo>
                    <a:pt x="52" y="20"/>
                  </a:lnTo>
                  <a:lnTo>
                    <a:pt x="39" y="20"/>
                  </a:lnTo>
                  <a:lnTo>
                    <a:pt x="25" y="20"/>
                  </a:lnTo>
                  <a:lnTo>
                    <a:pt x="13" y="22"/>
                  </a:lnTo>
                  <a:lnTo>
                    <a:pt x="4" y="26"/>
                  </a:lnTo>
                  <a:lnTo>
                    <a:pt x="0" y="31"/>
                  </a:lnTo>
                  <a:lnTo>
                    <a:pt x="4" y="35"/>
                  </a:lnTo>
                  <a:lnTo>
                    <a:pt x="25" y="41"/>
                  </a:lnTo>
                  <a:lnTo>
                    <a:pt x="58" y="43"/>
                  </a:lnTo>
                  <a:lnTo>
                    <a:pt x="101" y="47"/>
                  </a:lnTo>
                  <a:lnTo>
                    <a:pt x="143" y="45"/>
                  </a:lnTo>
                  <a:lnTo>
                    <a:pt x="188" y="45"/>
                  </a:lnTo>
                  <a:lnTo>
                    <a:pt x="227" y="43"/>
                  </a:lnTo>
                  <a:lnTo>
                    <a:pt x="260" y="39"/>
                  </a:lnTo>
                  <a:close/>
                </a:path>
              </a:pathLst>
            </a:custGeom>
            <a:solidFill>
              <a:srgbClr val="52423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9" name="Freeform 114"/>
            <p:cNvSpPr>
              <a:spLocks/>
            </p:cNvSpPr>
            <p:nvPr/>
          </p:nvSpPr>
          <p:spPr bwMode="auto">
            <a:xfrm>
              <a:off x="3966" y="3215"/>
              <a:ext cx="121" cy="32"/>
            </a:xfrm>
            <a:custGeom>
              <a:avLst/>
              <a:gdLst/>
              <a:ahLst/>
              <a:cxnLst>
                <a:cxn ang="0">
                  <a:pos x="231" y="64"/>
                </a:cxn>
                <a:cxn ang="0">
                  <a:pos x="243" y="60"/>
                </a:cxn>
                <a:cxn ang="0">
                  <a:pos x="239" y="54"/>
                </a:cxn>
                <a:cxn ang="0">
                  <a:pos x="219" y="44"/>
                </a:cxn>
                <a:cxn ang="0">
                  <a:pos x="194" y="36"/>
                </a:cxn>
                <a:cxn ang="0">
                  <a:pos x="163" y="25"/>
                </a:cxn>
                <a:cxn ang="0">
                  <a:pos x="132" y="15"/>
                </a:cxn>
                <a:cxn ang="0">
                  <a:pos x="103" y="9"/>
                </a:cxn>
                <a:cxn ang="0">
                  <a:pos x="88" y="7"/>
                </a:cxn>
                <a:cxn ang="0">
                  <a:pos x="74" y="4"/>
                </a:cxn>
                <a:cxn ang="0">
                  <a:pos x="60" y="4"/>
                </a:cxn>
                <a:cxn ang="0">
                  <a:pos x="45" y="0"/>
                </a:cxn>
                <a:cxn ang="0">
                  <a:pos x="31" y="0"/>
                </a:cxn>
                <a:cxn ang="0">
                  <a:pos x="18" y="0"/>
                </a:cxn>
                <a:cxn ang="0">
                  <a:pos x="8" y="2"/>
                </a:cxn>
                <a:cxn ang="0">
                  <a:pos x="0" y="4"/>
                </a:cxn>
                <a:cxn ang="0">
                  <a:pos x="0" y="9"/>
                </a:cxn>
                <a:cxn ang="0">
                  <a:pos x="8" y="11"/>
                </a:cxn>
                <a:cxn ang="0">
                  <a:pos x="26" y="13"/>
                </a:cxn>
                <a:cxn ang="0">
                  <a:pos x="49" y="15"/>
                </a:cxn>
                <a:cxn ang="0">
                  <a:pos x="80" y="21"/>
                </a:cxn>
                <a:cxn ang="0">
                  <a:pos x="113" y="27"/>
                </a:cxn>
                <a:cxn ang="0">
                  <a:pos x="152" y="36"/>
                </a:cxn>
                <a:cxn ang="0">
                  <a:pos x="190" y="46"/>
                </a:cxn>
                <a:cxn ang="0">
                  <a:pos x="231" y="64"/>
                </a:cxn>
              </a:cxnLst>
              <a:rect l="0" t="0" r="r" b="b"/>
              <a:pathLst>
                <a:path w="243" h="64">
                  <a:moveTo>
                    <a:pt x="231" y="64"/>
                  </a:moveTo>
                  <a:lnTo>
                    <a:pt x="243" y="60"/>
                  </a:lnTo>
                  <a:lnTo>
                    <a:pt x="239" y="54"/>
                  </a:lnTo>
                  <a:lnTo>
                    <a:pt x="219" y="44"/>
                  </a:lnTo>
                  <a:lnTo>
                    <a:pt x="194" y="36"/>
                  </a:lnTo>
                  <a:lnTo>
                    <a:pt x="163" y="25"/>
                  </a:lnTo>
                  <a:lnTo>
                    <a:pt x="132" y="15"/>
                  </a:lnTo>
                  <a:lnTo>
                    <a:pt x="103" y="9"/>
                  </a:lnTo>
                  <a:lnTo>
                    <a:pt x="88" y="7"/>
                  </a:lnTo>
                  <a:lnTo>
                    <a:pt x="74" y="4"/>
                  </a:lnTo>
                  <a:lnTo>
                    <a:pt x="60" y="4"/>
                  </a:lnTo>
                  <a:lnTo>
                    <a:pt x="45" y="0"/>
                  </a:lnTo>
                  <a:lnTo>
                    <a:pt x="31" y="0"/>
                  </a:lnTo>
                  <a:lnTo>
                    <a:pt x="18" y="0"/>
                  </a:lnTo>
                  <a:lnTo>
                    <a:pt x="8" y="2"/>
                  </a:lnTo>
                  <a:lnTo>
                    <a:pt x="0" y="4"/>
                  </a:lnTo>
                  <a:lnTo>
                    <a:pt x="0" y="9"/>
                  </a:lnTo>
                  <a:lnTo>
                    <a:pt x="8" y="11"/>
                  </a:lnTo>
                  <a:lnTo>
                    <a:pt x="26" y="13"/>
                  </a:lnTo>
                  <a:lnTo>
                    <a:pt x="49" y="15"/>
                  </a:lnTo>
                  <a:lnTo>
                    <a:pt x="80" y="21"/>
                  </a:lnTo>
                  <a:lnTo>
                    <a:pt x="113" y="27"/>
                  </a:lnTo>
                  <a:lnTo>
                    <a:pt x="152" y="36"/>
                  </a:lnTo>
                  <a:lnTo>
                    <a:pt x="190" y="46"/>
                  </a:lnTo>
                  <a:lnTo>
                    <a:pt x="231" y="64"/>
                  </a:lnTo>
                  <a:close/>
                </a:path>
              </a:pathLst>
            </a:custGeom>
            <a:solidFill>
              <a:srgbClr val="B3A394"/>
            </a:solidFill>
            <a:ln w="14288">
              <a:solidFill>
                <a:srgbClr val="A6968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0" name="Freeform 115"/>
            <p:cNvSpPr>
              <a:spLocks/>
            </p:cNvSpPr>
            <p:nvPr/>
          </p:nvSpPr>
          <p:spPr bwMode="auto">
            <a:xfrm>
              <a:off x="3816" y="3221"/>
              <a:ext cx="77" cy="31"/>
            </a:xfrm>
            <a:custGeom>
              <a:avLst/>
              <a:gdLst/>
              <a:ahLst/>
              <a:cxnLst>
                <a:cxn ang="0">
                  <a:pos x="13" y="6"/>
                </a:cxn>
                <a:cxn ang="0">
                  <a:pos x="29" y="2"/>
                </a:cxn>
                <a:cxn ang="0">
                  <a:pos x="52" y="2"/>
                </a:cxn>
                <a:cxn ang="0">
                  <a:pos x="75" y="0"/>
                </a:cxn>
                <a:cxn ang="0">
                  <a:pos x="103" y="4"/>
                </a:cxn>
                <a:cxn ang="0">
                  <a:pos x="124" y="6"/>
                </a:cxn>
                <a:cxn ang="0">
                  <a:pos x="141" y="12"/>
                </a:cxn>
                <a:cxn ang="0">
                  <a:pos x="151" y="20"/>
                </a:cxn>
                <a:cxn ang="0">
                  <a:pos x="155" y="31"/>
                </a:cxn>
                <a:cxn ang="0">
                  <a:pos x="136" y="35"/>
                </a:cxn>
                <a:cxn ang="0">
                  <a:pos x="116" y="39"/>
                </a:cxn>
                <a:cxn ang="0">
                  <a:pos x="95" y="43"/>
                </a:cxn>
                <a:cxn ang="0">
                  <a:pos x="75" y="47"/>
                </a:cxn>
                <a:cxn ang="0">
                  <a:pos x="54" y="49"/>
                </a:cxn>
                <a:cxn ang="0">
                  <a:pos x="37" y="53"/>
                </a:cxn>
                <a:cxn ang="0">
                  <a:pos x="23" y="56"/>
                </a:cxn>
                <a:cxn ang="0">
                  <a:pos x="15" y="62"/>
                </a:cxn>
                <a:cxn ang="0">
                  <a:pos x="4" y="62"/>
                </a:cxn>
                <a:cxn ang="0">
                  <a:pos x="2" y="58"/>
                </a:cxn>
                <a:cxn ang="0">
                  <a:pos x="0" y="51"/>
                </a:cxn>
                <a:cxn ang="0">
                  <a:pos x="6" y="43"/>
                </a:cxn>
                <a:cxn ang="0">
                  <a:pos x="10" y="31"/>
                </a:cxn>
                <a:cxn ang="0">
                  <a:pos x="13" y="22"/>
                </a:cxn>
                <a:cxn ang="0">
                  <a:pos x="13" y="12"/>
                </a:cxn>
                <a:cxn ang="0">
                  <a:pos x="13" y="6"/>
                </a:cxn>
              </a:cxnLst>
              <a:rect l="0" t="0" r="r" b="b"/>
              <a:pathLst>
                <a:path w="155" h="62">
                  <a:moveTo>
                    <a:pt x="13" y="6"/>
                  </a:moveTo>
                  <a:lnTo>
                    <a:pt x="29" y="2"/>
                  </a:lnTo>
                  <a:lnTo>
                    <a:pt x="52" y="2"/>
                  </a:lnTo>
                  <a:lnTo>
                    <a:pt x="75" y="0"/>
                  </a:lnTo>
                  <a:lnTo>
                    <a:pt x="103" y="4"/>
                  </a:lnTo>
                  <a:lnTo>
                    <a:pt x="124" y="6"/>
                  </a:lnTo>
                  <a:lnTo>
                    <a:pt x="141" y="12"/>
                  </a:lnTo>
                  <a:lnTo>
                    <a:pt x="151" y="20"/>
                  </a:lnTo>
                  <a:lnTo>
                    <a:pt x="155" y="31"/>
                  </a:lnTo>
                  <a:lnTo>
                    <a:pt x="136" y="35"/>
                  </a:lnTo>
                  <a:lnTo>
                    <a:pt x="116" y="39"/>
                  </a:lnTo>
                  <a:lnTo>
                    <a:pt x="95" y="43"/>
                  </a:lnTo>
                  <a:lnTo>
                    <a:pt x="75" y="47"/>
                  </a:lnTo>
                  <a:lnTo>
                    <a:pt x="54" y="49"/>
                  </a:lnTo>
                  <a:lnTo>
                    <a:pt x="37" y="53"/>
                  </a:lnTo>
                  <a:lnTo>
                    <a:pt x="23" y="56"/>
                  </a:lnTo>
                  <a:lnTo>
                    <a:pt x="15" y="62"/>
                  </a:lnTo>
                  <a:lnTo>
                    <a:pt x="4" y="62"/>
                  </a:lnTo>
                  <a:lnTo>
                    <a:pt x="2" y="58"/>
                  </a:lnTo>
                  <a:lnTo>
                    <a:pt x="0" y="51"/>
                  </a:lnTo>
                  <a:lnTo>
                    <a:pt x="6" y="43"/>
                  </a:lnTo>
                  <a:lnTo>
                    <a:pt x="10" y="31"/>
                  </a:lnTo>
                  <a:lnTo>
                    <a:pt x="13" y="22"/>
                  </a:lnTo>
                  <a:lnTo>
                    <a:pt x="13" y="12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" name="Freeform 116"/>
            <p:cNvSpPr>
              <a:spLocks/>
            </p:cNvSpPr>
            <p:nvPr/>
          </p:nvSpPr>
          <p:spPr bwMode="auto">
            <a:xfrm>
              <a:off x="2319" y="1996"/>
              <a:ext cx="324" cy="166"/>
            </a:xfrm>
            <a:custGeom>
              <a:avLst/>
              <a:gdLst/>
              <a:ahLst/>
              <a:cxnLst>
                <a:cxn ang="0">
                  <a:pos x="128" y="330"/>
                </a:cxn>
                <a:cxn ang="0">
                  <a:pos x="175" y="332"/>
                </a:cxn>
                <a:cxn ang="0">
                  <a:pos x="218" y="330"/>
                </a:cxn>
                <a:cxn ang="0">
                  <a:pos x="256" y="320"/>
                </a:cxn>
                <a:cxn ang="0">
                  <a:pos x="295" y="312"/>
                </a:cxn>
                <a:cxn ang="0">
                  <a:pos x="332" y="303"/>
                </a:cxn>
                <a:cxn ang="0">
                  <a:pos x="373" y="297"/>
                </a:cxn>
                <a:cxn ang="0">
                  <a:pos x="415" y="295"/>
                </a:cxn>
                <a:cxn ang="0">
                  <a:pos x="468" y="301"/>
                </a:cxn>
                <a:cxn ang="0">
                  <a:pos x="516" y="289"/>
                </a:cxn>
                <a:cxn ang="0">
                  <a:pos x="563" y="274"/>
                </a:cxn>
                <a:cxn ang="0">
                  <a:pos x="600" y="250"/>
                </a:cxn>
                <a:cxn ang="0">
                  <a:pos x="629" y="225"/>
                </a:cxn>
                <a:cxn ang="0">
                  <a:pos x="644" y="194"/>
                </a:cxn>
                <a:cxn ang="0">
                  <a:pos x="648" y="163"/>
                </a:cxn>
                <a:cxn ang="0">
                  <a:pos x="638" y="130"/>
                </a:cxn>
                <a:cxn ang="0">
                  <a:pos x="615" y="101"/>
                </a:cxn>
                <a:cxn ang="0">
                  <a:pos x="594" y="86"/>
                </a:cxn>
                <a:cxn ang="0">
                  <a:pos x="572" y="70"/>
                </a:cxn>
                <a:cxn ang="0">
                  <a:pos x="547" y="53"/>
                </a:cxn>
                <a:cxn ang="0">
                  <a:pos x="522" y="37"/>
                </a:cxn>
                <a:cxn ang="0">
                  <a:pos x="495" y="20"/>
                </a:cxn>
                <a:cxn ang="0">
                  <a:pos x="468" y="8"/>
                </a:cxn>
                <a:cxn ang="0">
                  <a:pos x="441" y="0"/>
                </a:cxn>
                <a:cxn ang="0">
                  <a:pos x="417" y="0"/>
                </a:cxn>
                <a:cxn ang="0">
                  <a:pos x="355" y="12"/>
                </a:cxn>
                <a:cxn ang="0">
                  <a:pos x="295" y="22"/>
                </a:cxn>
                <a:cxn ang="0">
                  <a:pos x="237" y="29"/>
                </a:cxn>
                <a:cxn ang="0">
                  <a:pos x="181" y="39"/>
                </a:cxn>
                <a:cxn ang="0">
                  <a:pos x="126" y="49"/>
                </a:cxn>
                <a:cxn ang="0">
                  <a:pos x="78" y="66"/>
                </a:cxn>
                <a:cxn ang="0">
                  <a:pos x="35" y="90"/>
                </a:cxn>
                <a:cxn ang="0">
                  <a:pos x="0" y="126"/>
                </a:cxn>
                <a:cxn ang="0">
                  <a:pos x="10" y="161"/>
                </a:cxn>
                <a:cxn ang="0">
                  <a:pos x="20" y="196"/>
                </a:cxn>
                <a:cxn ang="0">
                  <a:pos x="30" y="227"/>
                </a:cxn>
                <a:cxn ang="0">
                  <a:pos x="41" y="260"/>
                </a:cxn>
                <a:cxn ang="0">
                  <a:pos x="53" y="285"/>
                </a:cxn>
                <a:cxn ang="0">
                  <a:pos x="72" y="307"/>
                </a:cxn>
                <a:cxn ang="0">
                  <a:pos x="97" y="320"/>
                </a:cxn>
                <a:cxn ang="0">
                  <a:pos x="128" y="330"/>
                </a:cxn>
              </a:cxnLst>
              <a:rect l="0" t="0" r="r" b="b"/>
              <a:pathLst>
                <a:path w="648" h="332">
                  <a:moveTo>
                    <a:pt x="128" y="330"/>
                  </a:moveTo>
                  <a:lnTo>
                    <a:pt x="175" y="332"/>
                  </a:lnTo>
                  <a:lnTo>
                    <a:pt x="218" y="330"/>
                  </a:lnTo>
                  <a:lnTo>
                    <a:pt x="256" y="320"/>
                  </a:lnTo>
                  <a:lnTo>
                    <a:pt x="295" y="312"/>
                  </a:lnTo>
                  <a:lnTo>
                    <a:pt x="332" y="303"/>
                  </a:lnTo>
                  <a:lnTo>
                    <a:pt x="373" y="297"/>
                  </a:lnTo>
                  <a:lnTo>
                    <a:pt x="415" y="295"/>
                  </a:lnTo>
                  <a:lnTo>
                    <a:pt x="468" y="301"/>
                  </a:lnTo>
                  <a:lnTo>
                    <a:pt x="516" y="289"/>
                  </a:lnTo>
                  <a:lnTo>
                    <a:pt x="563" y="274"/>
                  </a:lnTo>
                  <a:lnTo>
                    <a:pt x="600" y="250"/>
                  </a:lnTo>
                  <a:lnTo>
                    <a:pt x="629" y="225"/>
                  </a:lnTo>
                  <a:lnTo>
                    <a:pt x="644" y="194"/>
                  </a:lnTo>
                  <a:lnTo>
                    <a:pt x="648" y="163"/>
                  </a:lnTo>
                  <a:lnTo>
                    <a:pt x="638" y="130"/>
                  </a:lnTo>
                  <a:lnTo>
                    <a:pt x="615" y="101"/>
                  </a:lnTo>
                  <a:lnTo>
                    <a:pt x="594" y="86"/>
                  </a:lnTo>
                  <a:lnTo>
                    <a:pt x="572" y="70"/>
                  </a:lnTo>
                  <a:lnTo>
                    <a:pt x="547" y="53"/>
                  </a:lnTo>
                  <a:lnTo>
                    <a:pt x="522" y="37"/>
                  </a:lnTo>
                  <a:lnTo>
                    <a:pt x="495" y="20"/>
                  </a:lnTo>
                  <a:lnTo>
                    <a:pt x="468" y="8"/>
                  </a:lnTo>
                  <a:lnTo>
                    <a:pt x="441" y="0"/>
                  </a:lnTo>
                  <a:lnTo>
                    <a:pt x="417" y="0"/>
                  </a:lnTo>
                  <a:lnTo>
                    <a:pt x="355" y="12"/>
                  </a:lnTo>
                  <a:lnTo>
                    <a:pt x="295" y="22"/>
                  </a:lnTo>
                  <a:lnTo>
                    <a:pt x="237" y="29"/>
                  </a:lnTo>
                  <a:lnTo>
                    <a:pt x="181" y="39"/>
                  </a:lnTo>
                  <a:lnTo>
                    <a:pt x="126" y="49"/>
                  </a:lnTo>
                  <a:lnTo>
                    <a:pt x="78" y="66"/>
                  </a:lnTo>
                  <a:lnTo>
                    <a:pt x="35" y="90"/>
                  </a:lnTo>
                  <a:lnTo>
                    <a:pt x="0" y="126"/>
                  </a:lnTo>
                  <a:lnTo>
                    <a:pt x="10" y="161"/>
                  </a:lnTo>
                  <a:lnTo>
                    <a:pt x="20" y="196"/>
                  </a:lnTo>
                  <a:lnTo>
                    <a:pt x="30" y="227"/>
                  </a:lnTo>
                  <a:lnTo>
                    <a:pt x="41" y="260"/>
                  </a:lnTo>
                  <a:lnTo>
                    <a:pt x="53" y="285"/>
                  </a:lnTo>
                  <a:lnTo>
                    <a:pt x="72" y="307"/>
                  </a:lnTo>
                  <a:lnTo>
                    <a:pt x="97" y="320"/>
                  </a:lnTo>
                  <a:lnTo>
                    <a:pt x="128" y="33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2" name="Freeform 117"/>
            <p:cNvSpPr>
              <a:spLocks/>
            </p:cNvSpPr>
            <p:nvPr/>
          </p:nvSpPr>
          <p:spPr bwMode="auto">
            <a:xfrm>
              <a:off x="2390" y="2080"/>
              <a:ext cx="199" cy="69"/>
            </a:xfrm>
            <a:custGeom>
              <a:avLst/>
              <a:gdLst/>
              <a:ahLst/>
              <a:cxnLst>
                <a:cxn ang="0">
                  <a:pos x="351" y="113"/>
                </a:cxn>
                <a:cxn ang="0">
                  <a:pos x="380" y="99"/>
                </a:cxn>
                <a:cxn ang="0">
                  <a:pos x="397" y="80"/>
                </a:cxn>
                <a:cxn ang="0">
                  <a:pos x="397" y="56"/>
                </a:cxn>
                <a:cxn ang="0">
                  <a:pos x="382" y="35"/>
                </a:cxn>
                <a:cxn ang="0">
                  <a:pos x="349" y="16"/>
                </a:cxn>
                <a:cxn ang="0">
                  <a:pos x="300" y="4"/>
                </a:cxn>
                <a:cxn ang="0">
                  <a:pos x="233" y="0"/>
                </a:cxn>
                <a:cxn ang="0">
                  <a:pos x="149" y="14"/>
                </a:cxn>
                <a:cxn ang="0">
                  <a:pos x="124" y="31"/>
                </a:cxn>
                <a:cxn ang="0">
                  <a:pos x="97" y="49"/>
                </a:cxn>
                <a:cxn ang="0">
                  <a:pos x="66" y="62"/>
                </a:cxn>
                <a:cxn ang="0">
                  <a:pos x="39" y="76"/>
                </a:cxn>
                <a:cxn ang="0">
                  <a:pos x="15" y="85"/>
                </a:cxn>
                <a:cxn ang="0">
                  <a:pos x="2" y="99"/>
                </a:cxn>
                <a:cxn ang="0">
                  <a:pos x="0" y="113"/>
                </a:cxn>
                <a:cxn ang="0">
                  <a:pos x="17" y="132"/>
                </a:cxn>
                <a:cxn ang="0">
                  <a:pos x="37" y="138"/>
                </a:cxn>
                <a:cxn ang="0">
                  <a:pos x="68" y="140"/>
                </a:cxn>
                <a:cxn ang="0">
                  <a:pos x="109" y="134"/>
                </a:cxn>
                <a:cxn ang="0">
                  <a:pos x="155" y="130"/>
                </a:cxn>
                <a:cxn ang="0">
                  <a:pos x="205" y="120"/>
                </a:cxn>
                <a:cxn ang="0">
                  <a:pos x="256" y="114"/>
                </a:cxn>
                <a:cxn ang="0">
                  <a:pos x="304" y="111"/>
                </a:cxn>
                <a:cxn ang="0">
                  <a:pos x="351" y="113"/>
                </a:cxn>
              </a:cxnLst>
              <a:rect l="0" t="0" r="r" b="b"/>
              <a:pathLst>
                <a:path w="397" h="140">
                  <a:moveTo>
                    <a:pt x="351" y="113"/>
                  </a:moveTo>
                  <a:lnTo>
                    <a:pt x="380" y="99"/>
                  </a:lnTo>
                  <a:lnTo>
                    <a:pt x="397" y="80"/>
                  </a:lnTo>
                  <a:lnTo>
                    <a:pt x="397" y="56"/>
                  </a:lnTo>
                  <a:lnTo>
                    <a:pt x="382" y="35"/>
                  </a:lnTo>
                  <a:lnTo>
                    <a:pt x="349" y="16"/>
                  </a:lnTo>
                  <a:lnTo>
                    <a:pt x="300" y="4"/>
                  </a:lnTo>
                  <a:lnTo>
                    <a:pt x="233" y="0"/>
                  </a:lnTo>
                  <a:lnTo>
                    <a:pt x="149" y="14"/>
                  </a:lnTo>
                  <a:lnTo>
                    <a:pt x="124" y="31"/>
                  </a:lnTo>
                  <a:lnTo>
                    <a:pt x="97" y="49"/>
                  </a:lnTo>
                  <a:lnTo>
                    <a:pt x="66" y="62"/>
                  </a:lnTo>
                  <a:lnTo>
                    <a:pt x="39" y="76"/>
                  </a:lnTo>
                  <a:lnTo>
                    <a:pt x="15" y="85"/>
                  </a:lnTo>
                  <a:lnTo>
                    <a:pt x="2" y="99"/>
                  </a:lnTo>
                  <a:lnTo>
                    <a:pt x="0" y="113"/>
                  </a:lnTo>
                  <a:lnTo>
                    <a:pt x="17" y="132"/>
                  </a:lnTo>
                  <a:lnTo>
                    <a:pt x="37" y="138"/>
                  </a:lnTo>
                  <a:lnTo>
                    <a:pt x="68" y="140"/>
                  </a:lnTo>
                  <a:lnTo>
                    <a:pt x="109" y="134"/>
                  </a:lnTo>
                  <a:lnTo>
                    <a:pt x="155" y="130"/>
                  </a:lnTo>
                  <a:lnTo>
                    <a:pt x="205" y="120"/>
                  </a:lnTo>
                  <a:lnTo>
                    <a:pt x="256" y="114"/>
                  </a:lnTo>
                  <a:lnTo>
                    <a:pt x="304" y="111"/>
                  </a:lnTo>
                  <a:lnTo>
                    <a:pt x="351" y="11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3" name="Freeform 118"/>
            <p:cNvSpPr>
              <a:spLocks/>
            </p:cNvSpPr>
            <p:nvPr/>
          </p:nvSpPr>
          <p:spPr bwMode="auto">
            <a:xfrm>
              <a:off x="2414" y="2012"/>
              <a:ext cx="181" cy="51"/>
            </a:xfrm>
            <a:custGeom>
              <a:avLst/>
              <a:gdLst/>
              <a:ahLst/>
              <a:cxnLst>
                <a:cxn ang="0">
                  <a:pos x="361" y="57"/>
                </a:cxn>
                <a:cxn ang="0">
                  <a:pos x="357" y="55"/>
                </a:cxn>
                <a:cxn ang="0">
                  <a:pos x="342" y="51"/>
                </a:cxn>
                <a:cxn ang="0">
                  <a:pos x="313" y="41"/>
                </a:cxn>
                <a:cxn ang="0">
                  <a:pos x="280" y="31"/>
                </a:cxn>
                <a:cxn ang="0">
                  <a:pos x="241" y="20"/>
                </a:cxn>
                <a:cxn ang="0">
                  <a:pos x="206" y="10"/>
                </a:cxn>
                <a:cxn ang="0">
                  <a:pos x="173" y="4"/>
                </a:cxn>
                <a:cxn ang="0">
                  <a:pos x="152" y="2"/>
                </a:cxn>
                <a:cxn ang="0">
                  <a:pos x="130" y="0"/>
                </a:cxn>
                <a:cxn ang="0">
                  <a:pos x="105" y="2"/>
                </a:cxn>
                <a:cxn ang="0">
                  <a:pos x="78" y="8"/>
                </a:cxn>
                <a:cxn ang="0">
                  <a:pos x="53" y="16"/>
                </a:cxn>
                <a:cxn ang="0">
                  <a:pos x="30" y="24"/>
                </a:cxn>
                <a:cxn ang="0">
                  <a:pos x="12" y="35"/>
                </a:cxn>
                <a:cxn ang="0">
                  <a:pos x="0" y="49"/>
                </a:cxn>
                <a:cxn ang="0">
                  <a:pos x="2" y="66"/>
                </a:cxn>
                <a:cxn ang="0">
                  <a:pos x="80" y="76"/>
                </a:cxn>
                <a:cxn ang="0">
                  <a:pos x="154" y="88"/>
                </a:cxn>
                <a:cxn ang="0">
                  <a:pos x="218" y="97"/>
                </a:cxn>
                <a:cxn ang="0">
                  <a:pos x="276" y="103"/>
                </a:cxn>
                <a:cxn ang="0">
                  <a:pos x="318" y="103"/>
                </a:cxn>
                <a:cxn ang="0">
                  <a:pos x="349" y="97"/>
                </a:cxn>
                <a:cxn ang="0">
                  <a:pos x="363" y="82"/>
                </a:cxn>
                <a:cxn ang="0">
                  <a:pos x="361" y="57"/>
                </a:cxn>
              </a:cxnLst>
              <a:rect l="0" t="0" r="r" b="b"/>
              <a:pathLst>
                <a:path w="363" h="103">
                  <a:moveTo>
                    <a:pt x="361" y="57"/>
                  </a:moveTo>
                  <a:lnTo>
                    <a:pt x="357" y="55"/>
                  </a:lnTo>
                  <a:lnTo>
                    <a:pt x="342" y="51"/>
                  </a:lnTo>
                  <a:lnTo>
                    <a:pt x="313" y="41"/>
                  </a:lnTo>
                  <a:lnTo>
                    <a:pt x="280" y="31"/>
                  </a:lnTo>
                  <a:lnTo>
                    <a:pt x="241" y="20"/>
                  </a:lnTo>
                  <a:lnTo>
                    <a:pt x="206" y="10"/>
                  </a:lnTo>
                  <a:lnTo>
                    <a:pt x="173" y="4"/>
                  </a:lnTo>
                  <a:lnTo>
                    <a:pt x="152" y="2"/>
                  </a:lnTo>
                  <a:lnTo>
                    <a:pt x="130" y="0"/>
                  </a:lnTo>
                  <a:lnTo>
                    <a:pt x="105" y="2"/>
                  </a:lnTo>
                  <a:lnTo>
                    <a:pt x="78" y="8"/>
                  </a:lnTo>
                  <a:lnTo>
                    <a:pt x="53" y="16"/>
                  </a:lnTo>
                  <a:lnTo>
                    <a:pt x="30" y="24"/>
                  </a:lnTo>
                  <a:lnTo>
                    <a:pt x="12" y="35"/>
                  </a:lnTo>
                  <a:lnTo>
                    <a:pt x="0" y="49"/>
                  </a:lnTo>
                  <a:lnTo>
                    <a:pt x="2" y="66"/>
                  </a:lnTo>
                  <a:lnTo>
                    <a:pt x="80" y="76"/>
                  </a:lnTo>
                  <a:lnTo>
                    <a:pt x="154" y="88"/>
                  </a:lnTo>
                  <a:lnTo>
                    <a:pt x="218" y="97"/>
                  </a:lnTo>
                  <a:lnTo>
                    <a:pt x="276" y="103"/>
                  </a:lnTo>
                  <a:lnTo>
                    <a:pt x="318" y="103"/>
                  </a:lnTo>
                  <a:lnTo>
                    <a:pt x="349" y="97"/>
                  </a:lnTo>
                  <a:lnTo>
                    <a:pt x="363" y="82"/>
                  </a:lnTo>
                  <a:lnTo>
                    <a:pt x="361" y="5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4" name="Freeform 119"/>
            <p:cNvSpPr>
              <a:spLocks/>
            </p:cNvSpPr>
            <p:nvPr/>
          </p:nvSpPr>
          <p:spPr bwMode="auto">
            <a:xfrm>
              <a:off x="2425" y="2094"/>
              <a:ext cx="141" cy="45"/>
            </a:xfrm>
            <a:custGeom>
              <a:avLst/>
              <a:gdLst/>
              <a:ahLst/>
              <a:cxnLst>
                <a:cxn ang="0">
                  <a:pos x="238" y="68"/>
                </a:cxn>
                <a:cxn ang="0">
                  <a:pos x="273" y="51"/>
                </a:cxn>
                <a:cxn ang="0">
                  <a:pos x="283" y="33"/>
                </a:cxn>
                <a:cxn ang="0">
                  <a:pos x="267" y="18"/>
                </a:cxn>
                <a:cxn ang="0">
                  <a:pos x="236" y="6"/>
                </a:cxn>
                <a:cxn ang="0">
                  <a:pos x="194" y="0"/>
                </a:cxn>
                <a:cxn ang="0">
                  <a:pos x="147" y="4"/>
                </a:cxn>
                <a:cxn ang="0">
                  <a:pos x="101" y="20"/>
                </a:cxn>
                <a:cxn ang="0">
                  <a:pos x="66" y="53"/>
                </a:cxn>
                <a:cxn ang="0">
                  <a:pos x="50" y="53"/>
                </a:cxn>
                <a:cxn ang="0">
                  <a:pos x="39" y="54"/>
                </a:cxn>
                <a:cxn ang="0">
                  <a:pos x="27" y="56"/>
                </a:cxn>
                <a:cxn ang="0">
                  <a:pos x="19" y="62"/>
                </a:cxn>
                <a:cxn ang="0">
                  <a:pos x="9" y="64"/>
                </a:cxn>
                <a:cxn ang="0">
                  <a:pos x="6" y="70"/>
                </a:cxn>
                <a:cxn ang="0">
                  <a:pos x="0" y="78"/>
                </a:cxn>
                <a:cxn ang="0">
                  <a:pos x="0" y="89"/>
                </a:cxn>
                <a:cxn ang="0">
                  <a:pos x="17" y="87"/>
                </a:cxn>
                <a:cxn ang="0">
                  <a:pos x="42" y="87"/>
                </a:cxn>
                <a:cxn ang="0">
                  <a:pos x="72" y="85"/>
                </a:cxn>
                <a:cxn ang="0">
                  <a:pos x="106" y="85"/>
                </a:cxn>
                <a:cxn ang="0">
                  <a:pos x="141" y="82"/>
                </a:cxn>
                <a:cxn ang="0">
                  <a:pos x="176" y="80"/>
                </a:cxn>
                <a:cxn ang="0">
                  <a:pos x="209" y="74"/>
                </a:cxn>
                <a:cxn ang="0">
                  <a:pos x="238" y="68"/>
                </a:cxn>
              </a:cxnLst>
              <a:rect l="0" t="0" r="r" b="b"/>
              <a:pathLst>
                <a:path w="283" h="89">
                  <a:moveTo>
                    <a:pt x="238" y="68"/>
                  </a:moveTo>
                  <a:lnTo>
                    <a:pt x="273" y="51"/>
                  </a:lnTo>
                  <a:lnTo>
                    <a:pt x="283" y="33"/>
                  </a:lnTo>
                  <a:lnTo>
                    <a:pt x="267" y="18"/>
                  </a:lnTo>
                  <a:lnTo>
                    <a:pt x="236" y="6"/>
                  </a:lnTo>
                  <a:lnTo>
                    <a:pt x="194" y="0"/>
                  </a:lnTo>
                  <a:lnTo>
                    <a:pt x="147" y="4"/>
                  </a:lnTo>
                  <a:lnTo>
                    <a:pt x="101" y="20"/>
                  </a:lnTo>
                  <a:lnTo>
                    <a:pt x="66" y="53"/>
                  </a:lnTo>
                  <a:lnTo>
                    <a:pt x="50" y="53"/>
                  </a:lnTo>
                  <a:lnTo>
                    <a:pt x="39" y="54"/>
                  </a:lnTo>
                  <a:lnTo>
                    <a:pt x="27" y="56"/>
                  </a:lnTo>
                  <a:lnTo>
                    <a:pt x="19" y="62"/>
                  </a:lnTo>
                  <a:lnTo>
                    <a:pt x="9" y="64"/>
                  </a:lnTo>
                  <a:lnTo>
                    <a:pt x="6" y="70"/>
                  </a:lnTo>
                  <a:lnTo>
                    <a:pt x="0" y="78"/>
                  </a:lnTo>
                  <a:lnTo>
                    <a:pt x="0" y="89"/>
                  </a:lnTo>
                  <a:lnTo>
                    <a:pt x="17" y="87"/>
                  </a:lnTo>
                  <a:lnTo>
                    <a:pt x="42" y="87"/>
                  </a:lnTo>
                  <a:lnTo>
                    <a:pt x="72" y="85"/>
                  </a:lnTo>
                  <a:lnTo>
                    <a:pt x="106" y="85"/>
                  </a:lnTo>
                  <a:lnTo>
                    <a:pt x="141" y="82"/>
                  </a:lnTo>
                  <a:lnTo>
                    <a:pt x="176" y="80"/>
                  </a:lnTo>
                  <a:lnTo>
                    <a:pt x="209" y="74"/>
                  </a:lnTo>
                  <a:lnTo>
                    <a:pt x="238" y="68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5" name="Freeform 120"/>
            <p:cNvSpPr>
              <a:spLocks/>
            </p:cNvSpPr>
            <p:nvPr/>
          </p:nvSpPr>
          <p:spPr bwMode="auto">
            <a:xfrm>
              <a:off x="2449" y="2022"/>
              <a:ext cx="131" cy="26"/>
            </a:xfrm>
            <a:custGeom>
              <a:avLst/>
              <a:gdLst/>
              <a:ahLst/>
              <a:cxnLst>
                <a:cxn ang="0">
                  <a:pos x="262" y="50"/>
                </a:cxn>
                <a:cxn ang="0">
                  <a:pos x="258" y="46"/>
                </a:cxn>
                <a:cxn ang="0">
                  <a:pos x="248" y="38"/>
                </a:cxn>
                <a:cxn ang="0">
                  <a:pos x="231" y="29"/>
                </a:cxn>
                <a:cxn ang="0">
                  <a:pos x="210" y="19"/>
                </a:cxn>
                <a:cxn ang="0">
                  <a:pos x="181" y="7"/>
                </a:cxn>
                <a:cxn ang="0">
                  <a:pos x="151" y="4"/>
                </a:cxn>
                <a:cxn ang="0">
                  <a:pos x="119" y="0"/>
                </a:cxn>
                <a:cxn ang="0">
                  <a:pos x="86" y="5"/>
                </a:cxn>
                <a:cxn ang="0">
                  <a:pos x="70" y="4"/>
                </a:cxn>
                <a:cxn ang="0">
                  <a:pos x="56" y="4"/>
                </a:cxn>
                <a:cxn ang="0">
                  <a:pos x="39" y="2"/>
                </a:cxn>
                <a:cxn ang="0">
                  <a:pos x="27" y="4"/>
                </a:cxn>
                <a:cxn ang="0">
                  <a:pos x="14" y="4"/>
                </a:cxn>
                <a:cxn ang="0">
                  <a:pos x="6" y="7"/>
                </a:cxn>
                <a:cxn ang="0">
                  <a:pos x="0" y="13"/>
                </a:cxn>
                <a:cxn ang="0">
                  <a:pos x="2" y="25"/>
                </a:cxn>
                <a:cxn ang="0">
                  <a:pos x="31" y="29"/>
                </a:cxn>
                <a:cxn ang="0">
                  <a:pos x="68" y="35"/>
                </a:cxn>
                <a:cxn ang="0">
                  <a:pos x="107" y="38"/>
                </a:cxn>
                <a:cxn ang="0">
                  <a:pos x="150" y="42"/>
                </a:cxn>
                <a:cxn ang="0">
                  <a:pos x="186" y="42"/>
                </a:cxn>
                <a:cxn ang="0">
                  <a:pos x="219" y="44"/>
                </a:cxn>
                <a:cxn ang="0">
                  <a:pos x="245" y="46"/>
                </a:cxn>
                <a:cxn ang="0">
                  <a:pos x="262" y="50"/>
                </a:cxn>
              </a:cxnLst>
              <a:rect l="0" t="0" r="r" b="b"/>
              <a:pathLst>
                <a:path w="262" h="50">
                  <a:moveTo>
                    <a:pt x="262" y="50"/>
                  </a:moveTo>
                  <a:lnTo>
                    <a:pt x="258" y="46"/>
                  </a:lnTo>
                  <a:lnTo>
                    <a:pt x="248" y="38"/>
                  </a:lnTo>
                  <a:lnTo>
                    <a:pt x="231" y="29"/>
                  </a:lnTo>
                  <a:lnTo>
                    <a:pt x="210" y="19"/>
                  </a:lnTo>
                  <a:lnTo>
                    <a:pt x="181" y="7"/>
                  </a:lnTo>
                  <a:lnTo>
                    <a:pt x="151" y="4"/>
                  </a:lnTo>
                  <a:lnTo>
                    <a:pt x="119" y="0"/>
                  </a:lnTo>
                  <a:lnTo>
                    <a:pt x="86" y="5"/>
                  </a:lnTo>
                  <a:lnTo>
                    <a:pt x="70" y="4"/>
                  </a:lnTo>
                  <a:lnTo>
                    <a:pt x="56" y="4"/>
                  </a:lnTo>
                  <a:lnTo>
                    <a:pt x="39" y="2"/>
                  </a:lnTo>
                  <a:lnTo>
                    <a:pt x="27" y="4"/>
                  </a:lnTo>
                  <a:lnTo>
                    <a:pt x="14" y="4"/>
                  </a:lnTo>
                  <a:lnTo>
                    <a:pt x="6" y="7"/>
                  </a:lnTo>
                  <a:lnTo>
                    <a:pt x="0" y="13"/>
                  </a:lnTo>
                  <a:lnTo>
                    <a:pt x="2" y="25"/>
                  </a:lnTo>
                  <a:lnTo>
                    <a:pt x="31" y="29"/>
                  </a:lnTo>
                  <a:lnTo>
                    <a:pt x="68" y="35"/>
                  </a:lnTo>
                  <a:lnTo>
                    <a:pt x="107" y="38"/>
                  </a:lnTo>
                  <a:lnTo>
                    <a:pt x="150" y="42"/>
                  </a:lnTo>
                  <a:lnTo>
                    <a:pt x="186" y="42"/>
                  </a:lnTo>
                  <a:lnTo>
                    <a:pt x="219" y="44"/>
                  </a:lnTo>
                  <a:lnTo>
                    <a:pt x="245" y="46"/>
                  </a:lnTo>
                  <a:lnTo>
                    <a:pt x="262" y="5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6" name="Freeform 121"/>
            <p:cNvSpPr>
              <a:spLocks/>
            </p:cNvSpPr>
            <p:nvPr/>
          </p:nvSpPr>
          <p:spPr bwMode="auto">
            <a:xfrm>
              <a:off x="2342" y="2058"/>
              <a:ext cx="84" cy="71"/>
            </a:xfrm>
            <a:custGeom>
              <a:avLst/>
              <a:gdLst/>
              <a:ahLst/>
              <a:cxnLst>
                <a:cxn ang="0">
                  <a:pos x="6" y="28"/>
                </a:cxn>
                <a:cxn ang="0">
                  <a:pos x="0" y="14"/>
                </a:cxn>
                <a:cxn ang="0">
                  <a:pos x="14" y="6"/>
                </a:cxn>
                <a:cxn ang="0">
                  <a:pos x="37" y="0"/>
                </a:cxn>
                <a:cxn ang="0">
                  <a:pos x="68" y="2"/>
                </a:cxn>
                <a:cxn ang="0">
                  <a:pos x="99" y="6"/>
                </a:cxn>
                <a:cxn ang="0">
                  <a:pos x="132" y="16"/>
                </a:cxn>
                <a:cxn ang="0">
                  <a:pos x="155" y="29"/>
                </a:cxn>
                <a:cxn ang="0">
                  <a:pos x="167" y="49"/>
                </a:cxn>
                <a:cxn ang="0">
                  <a:pos x="151" y="61"/>
                </a:cxn>
                <a:cxn ang="0">
                  <a:pos x="138" y="72"/>
                </a:cxn>
                <a:cxn ang="0">
                  <a:pos x="120" y="84"/>
                </a:cxn>
                <a:cxn ang="0">
                  <a:pos x="103" y="97"/>
                </a:cxn>
                <a:cxn ang="0">
                  <a:pos x="85" y="107"/>
                </a:cxn>
                <a:cxn ang="0">
                  <a:pos x="74" y="119"/>
                </a:cxn>
                <a:cxn ang="0">
                  <a:pos x="62" y="128"/>
                </a:cxn>
                <a:cxn ang="0">
                  <a:pos x="58" y="140"/>
                </a:cxn>
                <a:cxn ang="0">
                  <a:pos x="47" y="142"/>
                </a:cxn>
                <a:cxn ang="0">
                  <a:pos x="39" y="138"/>
                </a:cxn>
                <a:cxn ang="0">
                  <a:pos x="31" y="125"/>
                </a:cxn>
                <a:cxn ang="0">
                  <a:pos x="25" y="109"/>
                </a:cxn>
                <a:cxn ang="0">
                  <a:pos x="17" y="88"/>
                </a:cxn>
                <a:cxn ang="0">
                  <a:pos x="12" y="66"/>
                </a:cxn>
                <a:cxn ang="0">
                  <a:pos x="8" y="45"/>
                </a:cxn>
                <a:cxn ang="0">
                  <a:pos x="6" y="28"/>
                </a:cxn>
              </a:cxnLst>
              <a:rect l="0" t="0" r="r" b="b"/>
              <a:pathLst>
                <a:path w="167" h="142">
                  <a:moveTo>
                    <a:pt x="6" y="28"/>
                  </a:moveTo>
                  <a:lnTo>
                    <a:pt x="0" y="14"/>
                  </a:lnTo>
                  <a:lnTo>
                    <a:pt x="14" y="6"/>
                  </a:lnTo>
                  <a:lnTo>
                    <a:pt x="37" y="0"/>
                  </a:lnTo>
                  <a:lnTo>
                    <a:pt x="68" y="2"/>
                  </a:lnTo>
                  <a:lnTo>
                    <a:pt x="99" y="6"/>
                  </a:lnTo>
                  <a:lnTo>
                    <a:pt x="132" y="16"/>
                  </a:lnTo>
                  <a:lnTo>
                    <a:pt x="155" y="29"/>
                  </a:lnTo>
                  <a:lnTo>
                    <a:pt x="167" y="49"/>
                  </a:lnTo>
                  <a:lnTo>
                    <a:pt x="151" y="61"/>
                  </a:lnTo>
                  <a:lnTo>
                    <a:pt x="138" y="72"/>
                  </a:lnTo>
                  <a:lnTo>
                    <a:pt x="120" y="84"/>
                  </a:lnTo>
                  <a:lnTo>
                    <a:pt x="103" y="97"/>
                  </a:lnTo>
                  <a:lnTo>
                    <a:pt x="85" y="107"/>
                  </a:lnTo>
                  <a:lnTo>
                    <a:pt x="74" y="119"/>
                  </a:lnTo>
                  <a:lnTo>
                    <a:pt x="62" y="128"/>
                  </a:lnTo>
                  <a:lnTo>
                    <a:pt x="58" y="140"/>
                  </a:lnTo>
                  <a:lnTo>
                    <a:pt x="47" y="142"/>
                  </a:lnTo>
                  <a:lnTo>
                    <a:pt x="39" y="138"/>
                  </a:lnTo>
                  <a:lnTo>
                    <a:pt x="31" y="125"/>
                  </a:lnTo>
                  <a:lnTo>
                    <a:pt x="25" y="109"/>
                  </a:lnTo>
                  <a:lnTo>
                    <a:pt x="17" y="88"/>
                  </a:lnTo>
                  <a:lnTo>
                    <a:pt x="12" y="66"/>
                  </a:lnTo>
                  <a:lnTo>
                    <a:pt x="8" y="45"/>
                  </a:lnTo>
                  <a:lnTo>
                    <a:pt x="6" y="28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7" name="Freeform 122"/>
            <p:cNvSpPr>
              <a:spLocks/>
            </p:cNvSpPr>
            <p:nvPr/>
          </p:nvSpPr>
          <p:spPr bwMode="auto">
            <a:xfrm>
              <a:off x="2326" y="781"/>
              <a:ext cx="324" cy="166"/>
            </a:xfrm>
            <a:custGeom>
              <a:avLst/>
              <a:gdLst/>
              <a:ahLst/>
              <a:cxnLst>
                <a:cxn ang="0">
                  <a:pos x="128" y="329"/>
                </a:cxn>
                <a:cxn ang="0">
                  <a:pos x="175" y="331"/>
                </a:cxn>
                <a:cxn ang="0">
                  <a:pos x="217" y="329"/>
                </a:cxn>
                <a:cxn ang="0">
                  <a:pos x="256" y="320"/>
                </a:cxn>
                <a:cxn ang="0">
                  <a:pos x="295" y="312"/>
                </a:cxn>
                <a:cxn ang="0">
                  <a:pos x="332" y="302"/>
                </a:cxn>
                <a:cxn ang="0">
                  <a:pos x="372" y="296"/>
                </a:cxn>
                <a:cxn ang="0">
                  <a:pos x="415" y="293"/>
                </a:cxn>
                <a:cxn ang="0">
                  <a:pos x="467" y="298"/>
                </a:cxn>
                <a:cxn ang="0">
                  <a:pos x="516" y="287"/>
                </a:cxn>
                <a:cxn ang="0">
                  <a:pos x="560" y="271"/>
                </a:cxn>
                <a:cxn ang="0">
                  <a:pos x="597" y="248"/>
                </a:cxn>
                <a:cxn ang="0">
                  <a:pos x="626" y="223"/>
                </a:cxn>
                <a:cxn ang="0">
                  <a:pos x="642" y="192"/>
                </a:cxn>
                <a:cxn ang="0">
                  <a:pos x="648" y="161"/>
                </a:cxn>
                <a:cxn ang="0">
                  <a:pos x="638" y="128"/>
                </a:cxn>
                <a:cxn ang="0">
                  <a:pos x="613" y="99"/>
                </a:cxn>
                <a:cxn ang="0">
                  <a:pos x="593" y="85"/>
                </a:cxn>
                <a:cxn ang="0">
                  <a:pos x="572" y="70"/>
                </a:cxn>
                <a:cxn ang="0">
                  <a:pos x="547" y="52"/>
                </a:cxn>
                <a:cxn ang="0">
                  <a:pos x="522" y="35"/>
                </a:cxn>
                <a:cxn ang="0">
                  <a:pos x="492" y="17"/>
                </a:cxn>
                <a:cxn ang="0">
                  <a:pos x="465" y="8"/>
                </a:cxn>
                <a:cxn ang="0">
                  <a:pos x="438" y="0"/>
                </a:cxn>
                <a:cxn ang="0">
                  <a:pos x="415" y="0"/>
                </a:cxn>
                <a:cxn ang="0">
                  <a:pos x="353" y="11"/>
                </a:cxn>
                <a:cxn ang="0">
                  <a:pos x="293" y="21"/>
                </a:cxn>
                <a:cxn ang="0">
                  <a:pos x="235" y="29"/>
                </a:cxn>
                <a:cxn ang="0">
                  <a:pos x="178" y="37"/>
                </a:cxn>
                <a:cxn ang="0">
                  <a:pos x="124" y="46"/>
                </a:cxn>
                <a:cxn ang="0">
                  <a:pos x="76" y="64"/>
                </a:cxn>
                <a:cxn ang="0">
                  <a:pos x="33" y="87"/>
                </a:cxn>
                <a:cxn ang="0">
                  <a:pos x="0" y="124"/>
                </a:cxn>
                <a:cxn ang="0">
                  <a:pos x="10" y="159"/>
                </a:cxn>
                <a:cxn ang="0">
                  <a:pos x="19" y="194"/>
                </a:cxn>
                <a:cxn ang="0">
                  <a:pos x="29" y="227"/>
                </a:cxn>
                <a:cxn ang="0">
                  <a:pos x="41" y="258"/>
                </a:cxn>
                <a:cxn ang="0">
                  <a:pos x="52" y="283"/>
                </a:cxn>
                <a:cxn ang="0">
                  <a:pos x="72" y="306"/>
                </a:cxn>
                <a:cxn ang="0">
                  <a:pos x="95" y="320"/>
                </a:cxn>
                <a:cxn ang="0">
                  <a:pos x="128" y="329"/>
                </a:cxn>
              </a:cxnLst>
              <a:rect l="0" t="0" r="r" b="b"/>
              <a:pathLst>
                <a:path w="648" h="331">
                  <a:moveTo>
                    <a:pt x="128" y="329"/>
                  </a:moveTo>
                  <a:lnTo>
                    <a:pt x="175" y="331"/>
                  </a:lnTo>
                  <a:lnTo>
                    <a:pt x="217" y="329"/>
                  </a:lnTo>
                  <a:lnTo>
                    <a:pt x="256" y="320"/>
                  </a:lnTo>
                  <a:lnTo>
                    <a:pt x="295" y="312"/>
                  </a:lnTo>
                  <a:lnTo>
                    <a:pt x="332" y="302"/>
                  </a:lnTo>
                  <a:lnTo>
                    <a:pt x="372" y="296"/>
                  </a:lnTo>
                  <a:lnTo>
                    <a:pt x="415" y="293"/>
                  </a:lnTo>
                  <a:lnTo>
                    <a:pt x="467" y="298"/>
                  </a:lnTo>
                  <a:lnTo>
                    <a:pt x="516" y="287"/>
                  </a:lnTo>
                  <a:lnTo>
                    <a:pt x="560" y="271"/>
                  </a:lnTo>
                  <a:lnTo>
                    <a:pt x="597" y="248"/>
                  </a:lnTo>
                  <a:lnTo>
                    <a:pt x="626" y="223"/>
                  </a:lnTo>
                  <a:lnTo>
                    <a:pt x="642" y="192"/>
                  </a:lnTo>
                  <a:lnTo>
                    <a:pt x="648" y="161"/>
                  </a:lnTo>
                  <a:lnTo>
                    <a:pt x="638" y="128"/>
                  </a:lnTo>
                  <a:lnTo>
                    <a:pt x="613" y="99"/>
                  </a:lnTo>
                  <a:lnTo>
                    <a:pt x="593" y="85"/>
                  </a:lnTo>
                  <a:lnTo>
                    <a:pt x="572" y="70"/>
                  </a:lnTo>
                  <a:lnTo>
                    <a:pt x="547" y="52"/>
                  </a:lnTo>
                  <a:lnTo>
                    <a:pt x="522" y="35"/>
                  </a:lnTo>
                  <a:lnTo>
                    <a:pt x="492" y="17"/>
                  </a:lnTo>
                  <a:lnTo>
                    <a:pt x="465" y="8"/>
                  </a:lnTo>
                  <a:lnTo>
                    <a:pt x="438" y="0"/>
                  </a:lnTo>
                  <a:lnTo>
                    <a:pt x="415" y="0"/>
                  </a:lnTo>
                  <a:lnTo>
                    <a:pt x="353" y="11"/>
                  </a:lnTo>
                  <a:lnTo>
                    <a:pt x="293" y="21"/>
                  </a:lnTo>
                  <a:lnTo>
                    <a:pt x="235" y="29"/>
                  </a:lnTo>
                  <a:lnTo>
                    <a:pt x="178" y="37"/>
                  </a:lnTo>
                  <a:lnTo>
                    <a:pt x="124" y="46"/>
                  </a:lnTo>
                  <a:lnTo>
                    <a:pt x="76" y="64"/>
                  </a:lnTo>
                  <a:lnTo>
                    <a:pt x="33" y="87"/>
                  </a:lnTo>
                  <a:lnTo>
                    <a:pt x="0" y="124"/>
                  </a:lnTo>
                  <a:lnTo>
                    <a:pt x="10" y="159"/>
                  </a:lnTo>
                  <a:lnTo>
                    <a:pt x="19" y="194"/>
                  </a:lnTo>
                  <a:lnTo>
                    <a:pt x="29" y="227"/>
                  </a:lnTo>
                  <a:lnTo>
                    <a:pt x="41" y="258"/>
                  </a:lnTo>
                  <a:lnTo>
                    <a:pt x="52" y="283"/>
                  </a:lnTo>
                  <a:lnTo>
                    <a:pt x="72" y="306"/>
                  </a:lnTo>
                  <a:lnTo>
                    <a:pt x="95" y="320"/>
                  </a:lnTo>
                  <a:lnTo>
                    <a:pt x="128" y="329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8" name="Freeform 123"/>
            <p:cNvSpPr>
              <a:spLocks/>
            </p:cNvSpPr>
            <p:nvPr/>
          </p:nvSpPr>
          <p:spPr bwMode="auto">
            <a:xfrm>
              <a:off x="2397" y="865"/>
              <a:ext cx="198" cy="69"/>
            </a:xfrm>
            <a:custGeom>
              <a:avLst/>
              <a:gdLst/>
              <a:ahLst/>
              <a:cxnLst>
                <a:cxn ang="0">
                  <a:pos x="350" y="114"/>
                </a:cxn>
                <a:cxn ang="0">
                  <a:pos x="380" y="98"/>
                </a:cxn>
                <a:cxn ang="0">
                  <a:pos x="395" y="79"/>
                </a:cxn>
                <a:cxn ang="0">
                  <a:pos x="395" y="56"/>
                </a:cxn>
                <a:cxn ang="0">
                  <a:pos x="381" y="34"/>
                </a:cxn>
                <a:cxn ang="0">
                  <a:pos x="347" y="15"/>
                </a:cxn>
                <a:cxn ang="0">
                  <a:pos x="298" y="3"/>
                </a:cxn>
                <a:cxn ang="0">
                  <a:pos x="230" y="0"/>
                </a:cxn>
                <a:cxn ang="0">
                  <a:pos x="147" y="13"/>
                </a:cxn>
                <a:cxn ang="0">
                  <a:pos x="122" y="31"/>
                </a:cxn>
                <a:cxn ang="0">
                  <a:pos x="95" y="48"/>
                </a:cxn>
                <a:cxn ang="0">
                  <a:pos x="64" y="60"/>
                </a:cxn>
                <a:cxn ang="0">
                  <a:pos x="36" y="73"/>
                </a:cxn>
                <a:cxn ang="0">
                  <a:pos x="13" y="83"/>
                </a:cxn>
                <a:cxn ang="0">
                  <a:pos x="0" y="96"/>
                </a:cxn>
                <a:cxn ang="0">
                  <a:pos x="0" y="110"/>
                </a:cxn>
                <a:cxn ang="0">
                  <a:pos x="17" y="129"/>
                </a:cxn>
                <a:cxn ang="0">
                  <a:pos x="34" y="135"/>
                </a:cxn>
                <a:cxn ang="0">
                  <a:pos x="67" y="137"/>
                </a:cxn>
                <a:cxn ang="0">
                  <a:pos x="106" y="133"/>
                </a:cxn>
                <a:cxn ang="0">
                  <a:pos x="155" y="129"/>
                </a:cxn>
                <a:cxn ang="0">
                  <a:pos x="205" y="122"/>
                </a:cxn>
                <a:cxn ang="0">
                  <a:pos x="255" y="116"/>
                </a:cxn>
                <a:cxn ang="0">
                  <a:pos x="304" y="112"/>
                </a:cxn>
                <a:cxn ang="0">
                  <a:pos x="350" y="114"/>
                </a:cxn>
              </a:cxnLst>
              <a:rect l="0" t="0" r="r" b="b"/>
              <a:pathLst>
                <a:path w="395" h="137">
                  <a:moveTo>
                    <a:pt x="350" y="114"/>
                  </a:moveTo>
                  <a:lnTo>
                    <a:pt x="380" y="98"/>
                  </a:lnTo>
                  <a:lnTo>
                    <a:pt x="395" y="79"/>
                  </a:lnTo>
                  <a:lnTo>
                    <a:pt x="395" y="56"/>
                  </a:lnTo>
                  <a:lnTo>
                    <a:pt x="381" y="34"/>
                  </a:lnTo>
                  <a:lnTo>
                    <a:pt x="347" y="15"/>
                  </a:lnTo>
                  <a:lnTo>
                    <a:pt x="298" y="3"/>
                  </a:lnTo>
                  <a:lnTo>
                    <a:pt x="230" y="0"/>
                  </a:lnTo>
                  <a:lnTo>
                    <a:pt x="147" y="13"/>
                  </a:lnTo>
                  <a:lnTo>
                    <a:pt x="122" y="31"/>
                  </a:lnTo>
                  <a:lnTo>
                    <a:pt x="95" y="48"/>
                  </a:lnTo>
                  <a:lnTo>
                    <a:pt x="64" y="60"/>
                  </a:lnTo>
                  <a:lnTo>
                    <a:pt x="36" y="73"/>
                  </a:lnTo>
                  <a:lnTo>
                    <a:pt x="13" y="83"/>
                  </a:lnTo>
                  <a:lnTo>
                    <a:pt x="0" y="96"/>
                  </a:lnTo>
                  <a:lnTo>
                    <a:pt x="0" y="110"/>
                  </a:lnTo>
                  <a:lnTo>
                    <a:pt x="17" y="129"/>
                  </a:lnTo>
                  <a:lnTo>
                    <a:pt x="34" y="135"/>
                  </a:lnTo>
                  <a:lnTo>
                    <a:pt x="67" y="137"/>
                  </a:lnTo>
                  <a:lnTo>
                    <a:pt x="106" y="133"/>
                  </a:lnTo>
                  <a:lnTo>
                    <a:pt x="155" y="129"/>
                  </a:lnTo>
                  <a:lnTo>
                    <a:pt x="205" y="122"/>
                  </a:lnTo>
                  <a:lnTo>
                    <a:pt x="255" y="116"/>
                  </a:lnTo>
                  <a:lnTo>
                    <a:pt x="304" y="112"/>
                  </a:lnTo>
                  <a:lnTo>
                    <a:pt x="350" y="114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9" name="Freeform 124"/>
            <p:cNvSpPr>
              <a:spLocks/>
            </p:cNvSpPr>
            <p:nvPr/>
          </p:nvSpPr>
          <p:spPr bwMode="auto">
            <a:xfrm>
              <a:off x="2421" y="797"/>
              <a:ext cx="181" cy="51"/>
            </a:xfrm>
            <a:custGeom>
              <a:avLst/>
              <a:gdLst/>
              <a:ahLst/>
              <a:cxnLst>
                <a:cxn ang="0">
                  <a:pos x="359" y="56"/>
                </a:cxn>
                <a:cxn ang="0">
                  <a:pos x="355" y="54"/>
                </a:cxn>
                <a:cxn ang="0">
                  <a:pos x="339" y="48"/>
                </a:cxn>
                <a:cxn ang="0">
                  <a:pos x="312" y="39"/>
                </a:cxn>
                <a:cxn ang="0">
                  <a:pos x="279" y="31"/>
                </a:cxn>
                <a:cxn ang="0">
                  <a:pos x="240" y="19"/>
                </a:cxn>
                <a:cxn ang="0">
                  <a:pos x="206" y="9"/>
                </a:cxn>
                <a:cxn ang="0">
                  <a:pos x="173" y="2"/>
                </a:cxn>
                <a:cxn ang="0">
                  <a:pos x="151" y="0"/>
                </a:cxn>
                <a:cxn ang="0">
                  <a:pos x="130" y="0"/>
                </a:cxn>
                <a:cxn ang="0">
                  <a:pos x="105" y="2"/>
                </a:cxn>
                <a:cxn ang="0">
                  <a:pos x="78" y="6"/>
                </a:cxn>
                <a:cxn ang="0">
                  <a:pos x="52" y="13"/>
                </a:cxn>
                <a:cxn ang="0">
                  <a:pos x="29" y="21"/>
                </a:cxn>
                <a:cxn ang="0">
                  <a:pos x="12" y="35"/>
                </a:cxn>
                <a:cxn ang="0">
                  <a:pos x="0" y="48"/>
                </a:cxn>
                <a:cxn ang="0">
                  <a:pos x="2" y="68"/>
                </a:cxn>
                <a:cxn ang="0">
                  <a:pos x="80" y="77"/>
                </a:cxn>
                <a:cxn ang="0">
                  <a:pos x="153" y="87"/>
                </a:cxn>
                <a:cxn ang="0">
                  <a:pos x="217" y="97"/>
                </a:cxn>
                <a:cxn ang="0">
                  <a:pos x="275" y="103"/>
                </a:cxn>
                <a:cxn ang="0">
                  <a:pos x="318" y="103"/>
                </a:cxn>
                <a:cxn ang="0">
                  <a:pos x="349" y="97"/>
                </a:cxn>
                <a:cxn ang="0">
                  <a:pos x="363" y="81"/>
                </a:cxn>
                <a:cxn ang="0">
                  <a:pos x="359" y="56"/>
                </a:cxn>
              </a:cxnLst>
              <a:rect l="0" t="0" r="r" b="b"/>
              <a:pathLst>
                <a:path w="363" h="103">
                  <a:moveTo>
                    <a:pt x="359" y="56"/>
                  </a:moveTo>
                  <a:lnTo>
                    <a:pt x="355" y="54"/>
                  </a:lnTo>
                  <a:lnTo>
                    <a:pt x="339" y="48"/>
                  </a:lnTo>
                  <a:lnTo>
                    <a:pt x="312" y="39"/>
                  </a:lnTo>
                  <a:lnTo>
                    <a:pt x="279" y="31"/>
                  </a:lnTo>
                  <a:lnTo>
                    <a:pt x="240" y="19"/>
                  </a:lnTo>
                  <a:lnTo>
                    <a:pt x="206" y="9"/>
                  </a:lnTo>
                  <a:lnTo>
                    <a:pt x="173" y="2"/>
                  </a:lnTo>
                  <a:lnTo>
                    <a:pt x="151" y="0"/>
                  </a:lnTo>
                  <a:lnTo>
                    <a:pt x="130" y="0"/>
                  </a:lnTo>
                  <a:lnTo>
                    <a:pt x="105" y="2"/>
                  </a:lnTo>
                  <a:lnTo>
                    <a:pt x="78" y="6"/>
                  </a:lnTo>
                  <a:lnTo>
                    <a:pt x="52" y="13"/>
                  </a:lnTo>
                  <a:lnTo>
                    <a:pt x="29" y="21"/>
                  </a:lnTo>
                  <a:lnTo>
                    <a:pt x="12" y="35"/>
                  </a:lnTo>
                  <a:lnTo>
                    <a:pt x="0" y="48"/>
                  </a:lnTo>
                  <a:lnTo>
                    <a:pt x="2" y="68"/>
                  </a:lnTo>
                  <a:lnTo>
                    <a:pt x="80" y="77"/>
                  </a:lnTo>
                  <a:lnTo>
                    <a:pt x="153" y="87"/>
                  </a:lnTo>
                  <a:lnTo>
                    <a:pt x="217" y="97"/>
                  </a:lnTo>
                  <a:lnTo>
                    <a:pt x="275" y="103"/>
                  </a:lnTo>
                  <a:lnTo>
                    <a:pt x="318" y="103"/>
                  </a:lnTo>
                  <a:lnTo>
                    <a:pt x="349" y="97"/>
                  </a:lnTo>
                  <a:lnTo>
                    <a:pt x="363" y="81"/>
                  </a:lnTo>
                  <a:lnTo>
                    <a:pt x="359" y="5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0" name="Freeform 125"/>
            <p:cNvSpPr>
              <a:spLocks/>
            </p:cNvSpPr>
            <p:nvPr/>
          </p:nvSpPr>
          <p:spPr bwMode="auto">
            <a:xfrm>
              <a:off x="2431" y="879"/>
              <a:ext cx="141" cy="45"/>
            </a:xfrm>
            <a:custGeom>
              <a:avLst/>
              <a:gdLst/>
              <a:ahLst/>
              <a:cxnLst>
                <a:cxn ang="0">
                  <a:pos x="239" y="66"/>
                </a:cxn>
                <a:cxn ang="0">
                  <a:pos x="274" y="48"/>
                </a:cxn>
                <a:cxn ang="0">
                  <a:pos x="283" y="33"/>
                </a:cxn>
                <a:cxn ang="0">
                  <a:pos x="268" y="15"/>
                </a:cxn>
                <a:cxn ang="0">
                  <a:pos x="237" y="5"/>
                </a:cxn>
                <a:cxn ang="0">
                  <a:pos x="194" y="0"/>
                </a:cxn>
                <a:cxn ang="0">
                  <a:pos x="148" y="3"/>
                </a:cxn>
                <a:cxn ang="0">
                  <a:pos x="103" y="17"/>
                </a:cxn>
                <a:cxn ang="0">
                  <a:pos x="68" y="50"/>
                </a:cxn>
                <a:cxn ang="0">
                  <a:pos x="51" y="52"/>
                </a:cxn>
                <a:cxn ang="0">
                  <a:pos x="39" y="54"/>
                </a:cxn>
                <a:cxn ang="0">
                  <a:pos x="28" y="56"/>
                </a:cxn>
                <a:cxn ang="0">
                  <a:pos x="20" y="62"/>
                </a:cxn>
                <a:cxn ang="0">
                  <a:pos x="6" y="71"/>
                </a:cxn>
                <a:cxn ang="0">
                  <a:pos x="0" y="89"/>
                </a:cxn>
                <a:cxn ang="0">
                  <a:pos x="18" y="87"/>
                </a:cxn>
                <a:cxn ang="0">
                  <a:pos x="43" y="85"/>
                </a:cxn>
                <a:cxn ang="0">
                  <a:pos x="74" y="83"/>
                </a:cxn>
                <a:cxn ang="0">
                  <a:pos x="109" y="83"/>
                </a:cxn>
                <a:cxn ang="0">
                  <a:pos x="144" y="79"/>
                </a:cxn>
                <a:cxn ang="0">
                  <a:pos x="179" y="77"/>
                </a:cxn>
                <a:cxn ang="0">
                  <a:pos x="210" y="71"/>
                </a:cxn>
                <a:cxn ang="0">
                  <a:pos x="239" y="66"/>
                </a:cxn>
              </a:cxnLst>
              <a:rect l="0" t="0" r="r" b="b"/>
              <a:pathLst>
                <a:path w="283" h="89">
                  <a:moveTo>
                    <a:pt x="239" y="66"/>
                  </a:moveTo>
                  <a:lnTo>
                    <a:pt x="274" y="48"/>
                  </a:lnTo>
                  <a:lnTo>
                    <a:pt x="283" y="33"/>
                  </a:lnTo>
                  <a:lnTo>
                    <a:pt x="268" y="15"/>
                  </a:lnTo>
                  <a:lnTo>
                    <a:pt x="237" y="5"/>
                  </a:lnTo>
                  <a:lnTo>
                    <a:pt x="194" y="0"/>
                  </a:lnTo>
                  <a:lnTo>
                    <a:pt x="148" y="3"/>
                  </a:lnTo>
                  <a:lnTo>
                    <a:pt x="103" y="17"/>
                  </a:lnTo>
                  <a:lnTo>
                    <a:pt x="68" y="50"/>
                  </a:lnTo>
                  <a:lnTo>
                    <a:pt x="51" y="52"/>
                  </a:lnTo>
                  <a:lnTo>
                    <a:pt x="39" y="54"/>
                  </a:lnTo>
                  <a:lnTo>
                    <a:pt x="28" y="56"/>
                  </a:lnTo>
                  <a:lnTo>
                    <a:pt x="20" y="62"/>
                  </a:lnTo>
                  <a:lnTo>
                    <a:pt x="6" y="71"/>
                  </a:lnTo>
                  <a:lnTo>
                    <a:pt x="0" y="89"/>
                  </a:lnTo>
                  <a:lnTo>
                    <a:pt x="18" y="87"/>
                  </a:lnTo>
                  <a:lnTo>
                    <a:pt x="43" y="85"/>
                  </a:lnTo>
                  <a:lnTo>
                    <a:pt x="74" y="83"/>
                  </a:lnTo>
                  <a:lnTo>
                    <a:pt x="109" y="83"/>
                  </a:lnTo>
                  <a:lnTo>
                    <a:pt x="144" y="79"/>
                  </a:lnTo>
                  <a:lnTo>
                    <a:pt x="179" y="77"/>
                  </a:lnTo>
                  <a:lnTo>
                    <a:pt x="210" y="71"/>
                  </a:lnTo>
                  <a:lnTo>
                    <a:pt x="239" y="66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1" name="Freeform 126"/>
            <p:cNvSpPr>
              <a:spLocks/>
            </p:cNvSpPr>
            <p:nvPr/>
          </p:nvSpPr>
          <p:spPr bwMode="auto">
            <a:xfrm>
              <a:off x="2456" y="807"/>
              <a:ext cx="131" cy="25"/>
            </a:xfrm>
            <a:custGeom>
              <a:avLst/>
              <a:gdLst/>
              <a:ahLst/>
              <a:cxnLst>
                <a:cxn ang="0">
                  <a:pos x="262" y="51"/>
                </a:cxn>
                <a:cxn ang="0">
                  <a:pos x="258" y="47"/>
                </a:cxn>
                <a:cxn ang="0">
                  <a:pos x="248" y="41"/>
                </a:cxn>
                <a:cxn ang="0">
                  <a:pos x="231" y="31"/>
                </a:cxn>
                <a:cxn ang="0">
                  <a:pos x="207" y="21"/>
                </a:cxn>
                <a:cxn ang="0">
                  <a:pos x="178" y="10"/>
                </a:cxn>
                <a:cxn ang="0">
                  <a:pos x="149" y="4"/>
                </a:cxn>
                <a:cxn ang="0">
                  <a:pos x="116" y="0"/>
                </a:cxn>
                <a:cxn ang="0">
                  <a:pos x="83" y="6"/>
                </a:cxn>
                <a:cxn ang="0">
                  <a:pos x="68" y="4"/>
                </a:cxn>
                <a:cxn ang="0">
                  <a:pos x="54" y="4"/>
                </a:cxn>
                <a:cxn ang="0">
                  <a:pos x="39" y="2"/>
                </a:cxn>
                <a:cxn ang="0">
                  <a:pos x="27" y="4"/>
                </a:cxn>
                <a:cxn ang="0">
                  <a:pos x="13" y="4"/>
                </a:cxn>
                <a:cxn ang="0">
                  <a:pos x="6" y="10"/>
                </a:cxn>
                <a:cxn ang="0">
                  <a:pos x="0" y="16"/>
                </a:cxn>
                <a:cxn ang="0">
                  <a:pos x="2" y="27"/>
                </a:cxn>
                <a:cxn ang="0">
                  <a:pos x="31" y="31"/>
                </a:cxn>
                <a:cxn ang="0">
                  <a:pos x="68" y="35"/>
                </a:cxn>
                <a:cxn ang="0">
                  <a:pos x="106" y="39"/>
                </a:cxn>
                <a:cxn ang="0">
                  <a:pos x="147" y="43"/>
                </a:cxn>
                <a:cxn ang="0">
                  <a:pos x="184" y="43"/>
                </a:cxn>
                <a:cxn ang="0">
                  <a:pos x="217" y="45"/>
                </a:cxn>
                <a:cxn ang="0">
                  <a:pos x="244" y="47"/>
                </a:cxn>
                <a:cxn ang="0">
                  <a:pos x="262" y="51"/>
                </a:cxn>
              </a:cxnLst>
              <a:rect l="0" t="0" r="r" b="b"/>
              <a:pathLst>
                <a:path w="262" h="51">
                  <a:moveTo>
                    <a:pt x="262" y="51"/>
                  </a:moveTo>
                  <a:lnTo>
                    <a:pt x="258" y="47"/>
                  </a:lnTo>
                  <a:lnTo>
                    <a:pt x="248" y="41"/>
                  </a:lnTo>
                  <a:lnTo>
                    <a:pt x="231" y="31"/>
                  </a:lnTo>
                  <a:lnTo>
                    <a:pt x="207" y="21"/>
                  </a:lnTo>
                  <a:lnTo>
                    <a:pt x="178" y="10"/>
                  </a:lnTo>
                  <a:lnTo>
                    <a:pt x="149" y="4"/>
                  </a:lnTo>
                  <a:lnTo>
                    <a:pt x="116" y="0"/>
                  </a:lnTo>
                  <a:lnTo>
                    <a:pt x="83" y="6"/>
                  </a:lnTo>
                  <a:lnTo>
                    <a:pt x="68" y="4"/>
                  </a:lnTo>
                  <a:lnTo>
                    <a:pt x="54" y="4"/>
                  </a:lnTo>
                  <a:lnTo>
                    <a:pt x="39" y="2"/>
                  </a:lnTo>
                  <a:lnTo>
                    <a:pt x="27" y="4"/>
                  </a:lnTo>
                  <a:lnTo>
                    <a:pt x="13" y="4"/>
                  </a:lnTo>
                  <a:lnTo>
                    <a:pt x="6" y="10"/>
                  </a:lnTo>
                  <a:lnTo>
                    <a:pt x="0" y="16"/>
                  </a:lnTo>
                  <a:lnTo>
                    <a:pt x="2" y="27"/>
                  </a:lnTo>
                  <a:lnTo>
                    <a:pt x="31" y="31"/>
                  </a:lnTo>
                  <a:lnTo>
                    <a:pt x="68" y="35"/>
                  </a:lnTo>
                  <a:lnTo>
                    <a:pt x="106" y="39"/>
                  </a:lnTo>
                  <a:lnTo>
                    <a:pt x="147" y="43"/>
                  </a:lnTo>
                  <a:lnTo>
                    <a:pt x="184" y="43"/>
                  </a:lnTo>
                  <a:lnTo>
                    <a:pt x="217" y="45"/>
                  </a:lnTo>
                  <a:lnTo>
                    <a:pt x="244" y="47"/>
                  </a:lnTo>
                  <a:lnTo>
                    <a:pt x="262" y="51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2" name="Freeform 127"/>
            <p:cNvSpPr>
              <a:spLocks/>
            </p:cNvSpPr>
            <p:nvPr/>
          </p:nvSpPr>
          <p:spPr bwMode="auto">
            <a:xfrm>
              <a:off x="2348" y="843"/>
              <a:ext cx="83" cy="71"/>
            </a:xfrm>
            <a:custGeom>
              <a:avLst/>
              <a:gdLst/>
              <a:ahLst/>
              <a:cxnLst>
                <a:cxn ang="0">
                  <a:pos x="5" y="25"/>
                </a:cxn>
                <a:cxn ang="0">
                  <a:pos x="0" y="11"/>
                </a:cxn>
                <a:cxn ang="0">
                  <a:pos x="13" y="4"/>
                </a:cxn>
                <a:cxn ang="0">
                  <a:pos x="38" y="0"/>
                </a:cxn>
                <a:cxn ang="0">
                  <a:pos x="69" y="2"/>
                </a:cxn>
                <a:cxn ang="0">
                  <a:pos x="100" y="6"/>
                </a:cxn>
                <a:cxn ang="0">
                  <a:pos x="131" y="15"/>
                </a:cxn>
                <a:cxn ang="0">
                  <a:pos x="153" y="29"/>
                </a:cxn>
                <a:cxn ang="0">
                  <a:pos x="164" y="48"/>
                </a:cxn>
                <a:cxn ang="0">
                  <a:pos x="151" y="60"/>
                </a:cxn>
                <a:cxn ang="0">
                  <a:pos x="137" y="72"/>
                </a:cxn>
                <a:cxn ang="0">
                  <a:pos x="120" y="83"/>
                </a:cxn>
                <a:cxn ang="0">
                  <a:pos x="104" y="97"/>
                </a:cxn>
                <a:cxn ang="0">
                  <a:pos x="87" y="106"/>
                </a:cxn>
                <a:cxn ang="0">
                  <a:pos x="75" y="118"/>
                </a:cxn>
                <a:cxn ang="0">
                  <a:pos x="64" y="130"/>
                </a:cxn>
                <a:cxn ang="0">
                  <a:pos x="60" y="141"/>
                </a:cxn>
                <a:cxn ang="0">
                  <a:pos x="48" y="141"/>
                </a:cxn>
                <a:cxn ang="0">
                  <a:pos x="40" y="138"/>
                </a:cxn>
                <a:cxn ang="0">
                  <a:pos x="31" y="124"/>
                </a:cxn>
                <a:cxn ang="0">
                  <a:pos x="25" y="106"/>
                </a:cxn>
                <a:cxn ang="0">
                  <a:pos x="17" y="85"/>
                </a:cxn>
                <a:cxn ang="0">
                  <a:pos x="11" y="64"/>
                </a:cxn>
                <a:cxn ang="0">
                  <a:pos x="7" y="43"/>
                </a:cxn>
                <a:cxn ang="0">
                  <a:pos x="5" y="25"/>
                </a:cxn>
              </a:cxnLst>
              <a:rect l="0" t="0" r="r" b="b"/>
              <a:pathLst>
                <a:path w="164" h="141">
                  <a:moveTo>
                    <a:pt x="5" y="25"/>
                  </a:moveTo>
                  <a:lnTo>
                    <a:pt x="0" y="11"/>
                  </a:lnTo>
                  <a:lnTo>
                    <a:pt x="13" y="4"/>
                  </a:lnTo>
                  <a:lnTo>
                    <a:pt x="38" y="0"/>
                  </a:lnTo>
                  <a:lnTo>
                    <a:pt x="69" y="2"/>
                  </a:lnTo>
                  <a:lnTo>
                    <a:pt x="100" y="6"/>
                  </a:lnTo>
                  <a:lnTo>
                    <a:pt x="131" y="15"/>
                  </a:lnTo>
                  <a:lnTo>
                    <a:pt x="153" y="29"/>
                  </a:lnTo>
                  <a:lnTo>
                    <a:pt x="164" y="48"/>
                  </a:lnTo>
                  <a:lnTo>
                    <a:pt x="151" y="60"/>
                  </a:lnTo>
                  <a:lnTo>
                    <a:pt x="137" y="72"/>
                  </a:lnTo>
                  <a:lnTo>
                    <a:pt x="120" y="83"/>
                  </a:lnTo>
                  <a:lnTo>
                    <a:pt x="104" y="97"/>
                  </a:lnTo>
                  <a:lnTo>
                    <a:pt x="87" y="106"/>
                  </a:lnTo>
                  <a:lnTo>
                    <a:pt x="75" y="118"/>
                  </a:lnTo>
                  <a:lnTo>
                    <a:pt x="64" y="130"/>
                  </a:lnTo>
                  <a:lnTo>
                    <a:pt x="60" y="141"/>
                  </a:lnTo>
                  <a:lnTo>
                    <a:pt x="48" y="141"/>
                  </a:lnTo>
                  <a:lnTo>
                    <a:pt x="40" y="138"/>
                  </a:lnTo>
                  <a:lnTo>
                    <a:pt x="31" y="124"/>
                  </a:lnTo>
                  <a:lnTo>
                    <a:pt x="25" y="106"/>
                  </a:lnTo>
                  <a:lnTo>
                    <a:pt x="17" y="85"/>
                  </a:lnTo>
                  <a:lnTo>
                    <a:pt x="11" y="64"/>
                  </a:lnTo>
                  <a:lnTo>
                    <a:pt x="7" y="43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3" name="Freeform 128"/>
            <p:cNvSpPr>
              <a:spLocks/>
            </p:cNvSpPr>
            <p:nvPr/>
          </p:nvSpPr>
          <p:spPr bwMode="auto">
            <a:xfrm>
              <a:off x="2308" y="2812"/>
              <a:ext cx="323" cy="164"/>
            </a:xfrm>
            <a:custGeom>
              <a:avLst/>
              <a:gdLst/>
              <a:ahLst/>
              <a:cxnLst>
                <a:cxn ang="0">
                  <a:pos x="128" y="328"/>
                </a:cxn>
                <a:cxn ang="0">
                  <a:pos x="175" y="330"/>
                </a:cxn>
                <a:cxn ang="0">
                  <a:pos x="217" y="328"/>
                </a:cxn>
                <a:cxn ang="0">
                  <a:pos x="258" y="320"/>
                </a:cxn>
                <a:cxn ang="0">
                  <a:pos x="297" y="312"/>
                </a:cxn>
                <a:cxn ang="0">
                  <a:pos x="334" y="302"/>
                </a:cxn>
                <a:cxn ang="0">
                  <a:pos x="374" y="297"/>
                </a:cxn>
                <a:cxn ang="0">
                  <a:pos x="419" y="295"/>
                </a:cxn>
                <a:cxn ang="0">
                  <a:pos x="471" y="301"/>
                </a:cxn>
                <a:cxn ang="0">
                  <a:pos x="518" y="289"/>
                </a:cxn>
                <a:cxn ang="0">
                  <a:pos x="562" y="273"/>
                </a:cxn>
                <a:cxn ang="0">
                  <a:pos x="599" y="250"/>
                </a:cxn>
                <a:cxn ang="0">
                  <a:pos x="628" y="225"/>
                </a:cxn>
                <a:cxn ang="0">
                  <a:pos x="644" y="194"/>
                </a:cxn>
                <a:cxn ang="0">
                  <a:pos x="648" y="161"/>
                </a:cxn>
                <a:cxn ang="0">
                  <a:pos x="638" y="128"/>
                </a:cxn>
                <a:cxn ang="0">
                  <a:pos x="615" y="97"/>
                </a:cxn>
                <a:cxn ang="0">
                  <a:pos x="593" y="83"/>
                </a:cxn>
                <a:cxn ang="0">
                  <a:pos x="572" y="68"/>
                </a:cxn>
                <a:cxn ang="0">
                  <a:pos x="547" y="50"/>
                </a:cxn>
                <a:cxn ang="0">
                  <a:pos x="522" y="35"/>
                </a:cxn>
                <a:cxn ang="0">
                  <a:pos x="495" y="17"/>
                </a:cxn>
                <a:cxn ang="0">
                  <a:pos x="467" y="8"/>
                </a:cxn>
                <a:cxn ang="0">
                  <a:pos x="440" y="0"/>
                </a:cxn>
                <a:cxn ang="0">
                  <a:pos x="417" y="0"/>
                </a:cxn>
                <a:cxn ang="0">
                  <a:pos x="355" y="12"/>
                </a:cxn>
                <a:cxn ang="0">
                  <a:pos x="295" y="21"/>
                </a:cxn>
                <a:cxn ang="0">
                  <a:pos x="237" y="29"/>
                </a:cxn>
                <a:cxn ang="0">
                  <a:pos x="180" y="37"/>
                </a:cxn>
                <a:cxn ang="0">
                  <a:pos x="126" y="47"/>
                </a:cxn>
                <a:cxn ang="0">
                  <a:pos x="78" y="62"/>
                </a:cxn>
                <a:cxn ang="0">
                  <a:pos x="35" y="85"/>
                </a:cxn>
                <a:cxn ang="0">
                  <a:pos x="0" y="122"/>
                </a:cxn>
                <a:cxn ang="0">
                  <a:pos x="10" y="157"/>
                </a:cxn>
                <a:cxn ang="0">
                  <a:pos x="20" y="192"/>
                </a:cxn>
                <a:cxn ang="0">
                  <a:pos x="29" y="225"/>
                </a:cxn>
                <a:cxn ang="0">
                  <a:pos x="41" y="256"/>
                </a:cxn>
                <a:cxn ang="0">
                  <a:pos x="53" y="281"/>
                </a:cxn>
                <a:cxn ang="0">
                  <a:pos x="72" y="304"/>
                </a:cxn>
                <a:cxn ang="0">
                  <a:pos x="97" y="318"/>
                </a:cxn>
                <a:cxn ang="0">
                  <a:pos x="128" y="328"/>
                </a:cxn>
              </a:cxnLst>
              <a:rect l="0" t="0" r="r" b="b"/>
              <a:pathLst>
                <a:path w="648" h="330">
                  <a:moveTo>
                    <a:pt x="128" y="328"/>
                  </a:moveTo>
                  <a:lnTo>
                    <a:pt x="175" y="330"/>
                  </a:lnTo>
                  <a:lnTo>
                    <a:pt x="217" y="328"/>
                  </a:lnTo>
                  <a:lnTo>
                    <a:pt x="258" y="320"/>
                  </a:lnTo>
                  <a:lnTo>
                    <a:pt x="297" y="312"/>
                  </a:lnTo>
                  <a:lnTo>
                    <a:pt x="334" y="302"/>
                  </a:lnTo>
                  <a:lnTo>
                    <a:pt x="374" y="297"/>
                  </a:lnTo>
                  <a:lnTo>
                    <a:pt x="419" y="295"/>
                  </a:lnTo>
                  <a:lnTo>
                    <a:pt x="471" y="301"/>
                  </a:lnTo>
                  <a:lnTo>
                    <a:pt x="518" y="289"/>
                  </a:lnTo>
                  <a:lnTo>
                    <a:pt x="562" y="273"/>
                  </a:lnTo>
                  <a:lnTo>
                    <a:pt x="599" y="250"/>
                  </a:lnTo>
                  <a:lnTo>
                    <a:pt x="628" y="225"/>
                  </a:lnTo>
                  <a:lnTo>
                    <a:pt x="644" y="194"/>
                  </a:lnTo>
                  <a:lnTo>
                    <a:pt x="648" y="161"/>
                  </a:lnTo>
                  <a:lnTo>
                    <a:pt x="638" y="128"/>
                  </a:lnTo>
                  <a:lnTo>
                    <a:pt x="615" y="97"/>
                  </a:lnTo>
                  <a:lnTo>
                    <a:pt x="593" y="83"/>
                  </a:lnTo>
                  <a:lnTo>
                    <a:pt x="572" y="68"/>
                  </a:lnTo>
                  <a:lnTo>
                    <a:pt x="547" y="50"/>
                  </a:lnTo>
                  <a:lnTo>
                    <a:pt x="522" y="35"/>
                  </a:lnTo>
                  <a:lnTo>
                    <a:pt x="495" y="17"/>
                  </a:lnTo>
                  <a:lnTo>
                    <a:pt x="467" y="8"/>
                  </a:lnTo>
                  <a:lnTo>
                    <a:pt x="440" y="0"/>
                  </a:lnTo>
                  <a:lnTo>
                    <a:pt x="417" y="0"/>
                  </a:lnTo>
                  <a:lnTo>
                    <a:pt x="355" y="12"/>
                  </a:lnTo>
                  <a:lnTo>
                    <a:pt x="295" y="21"/>
                  </a:lnTo>
                  <a:lnTo>
                    <a:pt x="237" y="29"/>
                  </a:lnTo>
                  <a:lnTo>
                    <a:pt x="180" y="37"/>
                  </a:lnTo>
                  <a:lnTo>
                    <a:pt x="126" y="47"/>
                  </a:lnTo>
                  <a:lnTo>
                    <a:pt x="78" y="62"/>
                  </a:lnTo>
                  <a:lnTo>
                    <a:pt x="35" y="85"/>
                  </a:lnTo>
                  <a:lnTo>
                    <a:pt x="0" y="122"/>
                  </a:lnTo>
                  <a:lnTo>
                    <a:pt x="10" y="157"/>
                  </a:lnTo>
                  <a:lnTo>
                    <a:pt x="20" y="192"/>
                  </a:lnTo>
                  <a:lnTo>
                    <a:pt x="29" y="225"/>
                  </a:lnTo>
                  <a:lnTo>
                    <a:pt x="41" y="256"/>
                  </a:lnTo>
                  <a:lnTo>
                    <a:pt x="53" y="281"/>
                  </a:lnTo>
                  <a:lnTo>
                    <a:pt x="72" y="304"/>
                  </a:lnTo>
                  <a:lnTo>
                    <a:pt x="97" y="318"/>
                  </a:lnTo>
                  <a:lnTo>
                    <a:pt x="128" y="328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4" name="Freeform 129"/>
            <p:cNvSpPr>
              <a:spLocks/>
            </p:cNvSpPr>
            <p:nvPr/>
          </p:nvSpPr>
          <p:spPr bwMode="auto">
            <a:xfrm>
              <a:off x="2378" y="2893"/>
              <a:ext cx="199" cy="70"/>
            </a:xfrm>
            <a:custGeom>
              <a:avLst/>
              <a:gdLst/>
              <a:ahLst/>
              <a:cxnLst>
                <a:cxn ang="0">
                  <a:pos x="351" y="116"/>
                </a:cxn>
                <a:cxn ang="0">
                  <a:pos x="380" y="101"/>
                </a:cxn>
                <a:cxn ang="0">
                  <a:pos x="397" y="81"/>
                </a:cxn>
                <a:cxn ang="0">
                  <a:pos x="397" y="58"/>
                </a:cxn>
                <a:cxn ang="0">
                  <a:pos x="382" y="37"/>
                </a:cxn>
                <a:cxn ang="0">
                  <a:pos x="349" y="15"/>
                </a:cxn>
                <a:cxn ang="0">
                  <a:pos x="300" y="4"/>
                </a:cxn>
                <a:cxn ang="0">
                  <a:pos x="232" y="0"/>
                </a:cxn>
                <a:cxn ang="0">
                  <a:pos x="149" y="13"/>
                </a:cxn>
                <a:cxn ang="0">
                  <a:pos x="124" y="33"/>
                </a:cxn>
                <a:cxn ang="0">
                  <a:pos x="97" y="50"/>
                </a:cxn>
                <a:cxn ang="0">
                  <a:pos x="66" y="64"/>
                </a:cxn>
                <a:cxn ang="0">
                  <a:pos x="38" y="77"/>
                </a:cxn>
                <a:cxn ang="0">
                  <a:pos x="15" y="87"/>
                </a:cxn>
                <a:cxn ang="0">
                  <a:pos x="2" y="101"/>
                </a:cxn>
                <a:cxn ang="0">
                  <a:pos x="0" y="112"/>
                </a:cxn>
                <a:cxn ang="0">
                  <a:pos x="17" y="132"/>
                </a:cxn>
                <a:cxn ang="0">
                  <a:pos x="37" y="138"/>
                </a:cxn>
                <a:cxn ang="0">
                  <a:pos x="70" y="139"/>
                </a:cxn>
                <a:cxn ang="0">
                  <a:pos x="110" y="136"/>
                </a:cxn>
                <a:cxn ang="0">
                  <a:pos x="157" y="132"/>
                </a:cxn>
                <a:cxn ang="0">
                  <a:pos x="207" y="122"/>
                </a:cxn>
                <a:cxn ang="0">
                  <a:pos x="258" y="118"/>
                </a:cxn>
                <a:cxn ang="0">
                  <a:pos x="306" y="114"/>
                </a:cxn>
                <a:cxn ang="0">
                  <a:pos x="351" y="116"/>
                </a:cxn>
              </a:cxnLst>
              <a:rect l="0" t="0" r="r" b="b"/>
              <a:pathLst>
                <a:path w="397" h="139">
                  <a:moveTo>
                    <a:pt x="351" y="116"/>
                  </a:moveTo>
                  <a:lnTo>
                    <a:pt x="380" y="101"/>
                  </a:lnTo>
                  <a:lnTo>
                    <a:pt x="397" y="81"/>
                  </a:lnTo>
                  <a:lnTo>
                    <a:pt x="397" y="58"/>
                  </a:lnTo>
                  <a:lnTo>
                    <a:pt x="382" y="37"/>
                  </a:lnTo>
                  <a:lnTo>
                    <a:pt x="349" y="15"/>
                  </a:lnTo>
                  <a:lnTo>
                    <a:pt x="300" y="4"/>
                  </a:lnTo>
                  <a:lnTo>
                    <a:pt x="232" y="0"/>
                  </a:lnTo>
                  <a:lnTo>
                    <a:pt x="149" y="13"/>
                  </a:lnTo>
                  <a:lnTo>
                    <a:pt x="124" y="33"/>
                  </a:lnTo>
                  <a:lnTo>
                    <a:pt x="97" y="50"/>
                  </a:lnTo>
                  <a:lnTo>
                    <a:pt x="66" y="64"/>
                  </a:lnTo>
                  <a:lnTo>
                    <a:pt x="38" y="77"/>
                  </a:lnTo>
                  <a:lnTo>
                    <a:pt x="15" y="87"/>
                  </a:lnTo>
                  <a:lnTo>
                    <a:pt x="2" y="101"/>
                  </a:lnTo>
                  <a:lnTo>
                    <a:pt x="0" y="112"/>
                  </a:lnTo>
                  <a:lnTo>
                    <a:pt x="17" y="132"/>
                  </a:lnTo>
                  <a:lnTo>
                    <a:pt x="37" y="138"/>
                  </a:lnTo>
                  <a:lnTo>
                    <a:pt x="70" y="139"/>
                  </a:lnTo>
                  <a:lnTo>
                    <a:pt x="110" y="136"/>
                  </a:lnTo>
                  <a:lnTo>
                    <a:pt x="157" y="132"/>
                  </a:lnTo>
                  <a:lnTo>
                    <a:pt x="207" y="122"/>
                  </a:lnTo>
                  <a:lnTo>
                    <a:pt x="258" y="118"/>
                  </a:lnTo>
                  <a:lnTo>
                    <a:pt x="306" y="114"/>
                  </a:lnTo>
                  <a:lnTo>
                    <a:pt x="351" y="116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5" name="Freeform 130"/>
            <p:cNvSpPr>
              <a:spLocks/>
            </p:cNvSpPr>
            <p:nvPr/>
          </p:nvSpPr>
          <p:spPr bwMode="auto">
            <a:xfrm>
              <a:off x="2404" y="2827"/>
              <a:ext cx="180" cy="50"/>
            </a:xfrm>
            <a:custGeom>
              <a:avLst/>
              <a:gdLst/>
              <a:ahLst/>
              <a:cxnLst>
                <a:cxn ang="0">
                  <a:pos x="359" y="56"/>
                </a:cxn>
                <a:cxn ang="0">
                  <a:pos x="357" y="54"/>
                </a:cxn>
                <a:cxn ang="0">
                  <a:pos x="341" y="49"/>
                </a:cxn>
                <a:cxn ang="0">
                  <a:pos x="312" y="39"/>
                </a:cxn>
                <a:cxn ang="0">
                  <a:pos x="279" y="31"/>
                </a:cxn>
                <a:cxn ang="0">
                  <a:pos x="241" y="19"/>
                </a:cxn>
                <a:cxn ang="0">
                  <a:pos x="204" y="10"/>
                </a:cxn>
                <a:cxn ang="0">
                  <a:pos x="171" y="2"/>
                </a:cxn>
                <a:cxn ang="0">
                  <a:pos x="149" y="0"/>
                </a:cxn>
                <a:cxn ang="0">
                  <a:pos x="128" y="0"/>
                </a:cxn>
                <a:cxn ang="0">
                  <a:pos x="103" y="2"/>
                </a:cxn>
                <a:cxn ang="0">
                  <a:pos x="78" y="8"/>
                </a:cxn>
                <a:cxn ang="0">
                  <a:pos x="52" y="16"/>
                </a:cxn>
                <a:cxn ang="0">
                  <a:pos x="29" y="23"/>
                </a:cxn>
                <a:cxn ang="0">
                  <a:pos x="12" y="35"/>
                </a:cxn>
                <a:cxn ang="0">
                  <a:pos x="0" y="49"/>
                </a:cxn>
                <a:cxn ang="0">
                  <a:pos x="2" y="66"/>
                </a:cxn>
                <a:cxn ang="0">
                  <a:pos x="78" y="76"/>
                </a:cxn>
                <a:cxn ang="0">
                  <a:pos x="151" y="85"/>
                </a:cxn>
                <a:cxn ang="0">
                  <a:pos x="215" y="95"/>
                </a:cxn>
                <a:cxn ang="0">
                  <a:pos x="273" y="101"/>
                </a:cxn>
                <a:cxn ang="0">
                  <a:pos x="316" y="101"/>
                </a:cxn>
                <a:cxn ang="0">
                  <a:pos x="347" y="95"/>
                </a:cxn>
                <a:cxn ang="0">
                  <a:pos x="361" y="81"/>
                </a:cxn>
                <a:cxn ang="0">
                  <a:pos x="359" y="56"/>
                </a:cxn>
              </a:cxnLst>
              <a:rect l="0" t="0" r="r" b="b"/>
              <a:pathLst>
                <a:path w="361" h="101">
                  <a:moveTo>
                    <a:pt x="359" y="56"/>
                  </a:moveTo>
                  <a:lnTo>
                    <a:pt x="357" y="54"/>
                  </a:lnTo>
                  <a:lnTo>
                    <a:pt x="341" y="49"/>
                  </a:lnTo>
                  <a:lnTo>
                    <a:pt x="312" y="39"/>
                  </a:lnTo>
                  <a:lnTo>
                    <a:pt x="279" y="31"/>
                  </a:lnTo>
                  <a:lnTo>
                    <a:pt x="241" y="19"/>
                  </a:lnTo>
                  <a:lnTo>
                    <a:pt x="204" y="10"/>
                  </a:lnTo>
                  <a:lnTo>
                    <a:pt x="171" y="2"/>
                  </a:lnTo>
                  <a:lnTo>
                    <a:pt x="149" y="0"/>
                  </a:lnTo>
                  <a:lnTo>
                    <a:pt x="128" y="0"/>
                  </a:lnTo>
                  <a:lnTo>
                    <a:pt x="103" y="2"/>
                  </a:lnTo>
                  <a:lnTo>
                    <a:pt x="78" y="8"/>
                  </a:lnTo>
                  <a:lnTo>
                    <a:pt x="52" y="16"/>
                  </a:lnTo>
                  <a:lnTo>
                    <a:pt x="29" y="23"/>
                  </a:lnTo>
                  <a:lnTo>
                    <a:pt x="12" y="35"/>
                  </a:lnTo>
                  <a:lnTo>
                    <a:pt x="0" y="49"/>
                  </a:lnTo>
                  <a:lnTo>
                    <a:pt x="2" y="66"/>
                  </a:lnTo>
                  <a:lnTo>
                    <a:pt x="78" y="76"/>
                  </a:lnTo>
                  <a:lnTo>
                    <a:pt x="151" y="85"/>
                  </a:lnTo>
                  <a:lnTo>
                    <a:pt x="215" y="95"/>
                  </a:lnTo>
                  <a:lnTo>
                    <a:pt x="273" y="101"/>
                  </a:lnTo>
                  <a:lnTo>
                    <a:pt x="316" y="101"/>
                  </a:lnTo>
                  <a:lnTo>
                    <a:pt x="347" y="95"/>
                  </a:lnTo>
                  <a:lnTo>
                    <a:pt x="361" y="81"/>
                  </a:lnTo>
                  <a:lnTo>
                    <a:pt x="359" y="5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6" name="Freeform 131"/>
            <p:cNvSpPr>
              <a:spLocks/>
            </p:cNvSpPr>
            <p:nvPr/>
          </p:nvSpPr>
          <p:spPr bwMode="auto">
            <a:xfrm>
              <a:off x="2413" y="2908"/>
              <a:ext cx="142" cy="46"/>
            </a:xfrm>
            <a:custGeom>
              <a:avLst/>
              <a:gdLst/>
              <a:ahLst/>
              <a:cxnLst>
                <a:cxn ang="0">
                  <a:pos x="238" y="68"/>
                </a:cxn>
                <a:cxn ang="0">
                  <a:pos x="273" y="50"/>
                </a:cxn>
                <a:cxn ang="0">
                  <a:pos x="283" y="35"/>
                </a:cxn>
                <a:cxn ang="0">
                  <a:pos x="265" y="17"/>
                </a:cxn>
                <a:cxn ang="0">
                  <a:pos x="234" y="8"/>
                </a:cxn>
                <a:cxn ang="0">
                  <a:pos x="191" y="0"/>
                </a:cxn>
                <a:cxn ang="0">
                  <a:pos x="145" y="4"/>
                </a:cxn>
                <a:cxn ang="0">
                  <a:pos x="100" y="19"/>
                </a:cxn>
                <a:cxn ang="0">
                  <a:pos x="65" y="52"/>
                </a:cxn>
                <a:cxn ang="0">
                  <a:pos x="50" y="54"/>
                </a:cxn>
                <a:cxn ang="0">
                  <a:pos x="38" y="56"/>
                </a:cxn>
                <a:cxn ang="0">
                  <a:pos x="27" y="58"/>
                </a:cxn>
                <a:cxn ang="0">
                  <a:pos x="19" y="62"/>
                </a:cxn>
                <a:cxn ang="0">
                  <a:pos x="9" y="66"/>
                </a:cxn>
                <a:cxn ang="0">
                  <a:pos x="5" y="72"/>
                </a:cxn>
                <a:cxn ang="0">
                  <a:pos x="0" y="79"/>
                </a:cxn>
                <a:cxn ang="0">
                  <a:pos x="0" y="91"/>
                </a:cxn>
                <a:cxn ang="0">
                  <a:pos x="17" y="89"/>
                </a:cxn>
                <a:cxn ang="0">
                  <a:pos x="42" y="87"/>
                </a:cxn>
                <a:cxn ang="0">
                  <a:pos x="73" y="85"/>
                </a:cxn>
                <a:cxn ang="0">
                  <a:pos x="108" y="85"/>
                </a:cxn>
                <a:cxn ang="0">
                  <a:pos x="143" y="81"/>
                </a:cxn>
                <a:cxn ang="0">
                  <a:pos x="178" y="79"/>
                </a:cxn>
                <a:cxn ang="0">
                  <a:pos x="209" y="74"/>
                </a:cxn>
                <a:cxn ang="0">
                  <a:pos x="238" y="68"/>
                </a:cxn>
              </a:cxnLst>
              <a:rect l="0" t="0" r="r" b="b"/>
              <a:pathLst>
                <a:path w="283" h="91">
                  <a:moveTo>
                    <a:pt x="238" y="68"/>
                  </a:moveTo>
                  <a:lnTo>
                    <a:pt x="273" y="50"/>
                  </a:lnTo>
                  <a:lnTo>
                    <a:pt x="283" y="35"/>
                  </a:lnTo>
                  <a:lnTo>
                    <a:pt x="265" y="17"/>
                  </a:lnTo>
                  <a:lnTo>
                    <a:pt x="234" y="8"/>
                  </a:lnTo>
                  <a:lnTo>
                    <a:pt x="191" y="0"/>
                  </a:lnTo>
                  <a:lnTo>
                    <a:pt x="145" y="4"/>
                  </a:lnTo>
                  <a:lnTo>
                    <a:pt x="100" y="19"/>
                  </a:lnTo>
                  <a:lnTo>
                    <a:pt x="65" y="52"/>
                  </a:lnTo>
                  <a:lnTo>
                    <a:pt x="50" y="54"/>
                  </a:lnTo>
                  <a:lnTo>
                    <a:pt x="38" y="56"/>
                  </a:lnTo>
                  <a:lnTo>
                    <a:pt x="27" y="58"/>
                  </a:lnTo>
                  <a:lnTo>
                    <a:pt x="19" y="62"/>
                  </a:lnTo>
                  <a:lnTo>
                    <a:pt x="9" y="66"/>
                  </a:lnTo>
                  <a:lnTo>
                    <a:pt x="5" y="72"/>
                  </a:lnTo>
                  <a:lnTo>
                    <a:pt x="0" y="79"/>
                  </a:lnTo>
                  <a:lnTo>
                    <a:pt x="0" y="91"/>
                  </a:lnTo>
                  <a:lnTo>
                    <a:pt x="17" y="89"/>
                  </a:lnTo>
                  <a:lnTo>
                    <a:pt x="42" y="87"/>
                  </a:lnTo>
                  <a:lnTo>
                    <a:pt x="73" y="85"/>
                  </a:lnTo>
                  <a:lnTo>
                    <a:pt x="108" y="85"/>
                  </a:lnTo>
                  <a:lnTo>
                    <a:pt x="143" y="81"/>
                  </a:lnTo>
                  <a:lnTo>
                    <a:pt x="178" y="79"/>
                  </a:lnTo>
                  <a:lnTo>
                    <a:pt x="209" y="74"/>
                  </a:lnTo>
                  <a:lnTo>
                    <a:pt x="238" y="68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7" name="Freeform 132"/>
            <p:cNvSpPr>
              <a:spLocks/>
            </p:cNvSpPr>
            <p:nvPr/>
          </p:nvSpPr>
          <p:spPr bwMode="auto">
            <a:xfrm>
              <a:off x="2437" y="2837"/>
              <a:ext cx="131" cy="25"/>
            </a:xfrm>
            <a:custGeom>
              <a:avLst/>
              <a:gdLst/>
              <a:ahLst/>
              <a:cxnLst>
                <a:cxn ang="0">
                  <a:pos x="262" y="51"/>
                </a:cxn>
                <a:cxn ang="0">
                  <a:pos x="258" y="47"/>
                </a:cxn>
                <a:cxn ang="0">
                  <a:pos x="248" y="41"/>
                </a:cxn>
                <a:cxn ang="0">
                  <a:pos x="231" y="31"/>
                </a:cxn>
                <a:cxn ang="0">
                  <a:pos x="209" y="22"/>
                </a:cxn>
                <a:cxn ang="0">
                  <a:pos x="180" y="10"/>
                </a:cxn>
                <a:cxn ang="0">
                  <a:pos x="151" y="4"/>
                </a:cxn>
                <a:cxn ang="0">
                  <a:pos x="118" y="0"/>
                </a:cxn>
                <a:cxn ang="0">
                  <a:pos x="85" y="6"/>
                </a:cxn>
                <a:cxn ang="0">
                  <a:pos x="70" y="4"/>
                </a:cxn>
                <a:cxn ang="0">
                  <a:pos x="56" y="4"/>
                </a:cxn>
                <a:cxn ang="0">
                  <a:pos x="39" y="2"/>
                </a:cxn>
                <a:cxn ang="0">
                  <a:pos x="27" y="4"/>
                </a:cxn>
                <a:cxn ang="0">
                  <a:pos x="14" y="4"/>
                </a:cxn>
                <a:cxn ang="0">
                  <a:pos x="6" y="8"/>
                </a:cxn>
                <a:cxn ang="0">
                  <a:pos x="0" y="14"/>
                </a:cxn>
                <a:cxn ang="0">
                  <a:pos x="2" y="24"/>
                </a:cxn>
                <a:cxn ang="0">
                  <a:pos x="31" y="30"/>
                </a:cxn>
                <a:cxn ang="0">
                  <a:pos x="68" y="35"/>
                </a:cxn>
                <a:cxn ang="0">
                  <a:pos x="107" y="39"/>
                </a:cxn>
                <a:cxn ang="0">
                  <a:pos x="149" y="43"/>
                </a:cxn>
                <a:cxn ang="0">
                  <a:pos x="186" y="43"/>
                </a:cxn>
                <a:cxn ang="0">
                  <a:pos x="219" y="45"/>
                </a:cxn>
                <a:cxn ang="0">
                  <a:pos x="244" y="47"/>
                </a:cxn>
                <a:cxn ang="0">
                  <a:pos x="262" y="51"/>
                </a:cxn>
              </a:cxnLst>
              <a:rect l="0" t="0" r="r" b="b"/>
              <a:pathLst>
                <a:path w="262" h="51">
                  <a:moveTo>
                    <a:pt x="262" y="51"/>
                  </a:moveTo>
                  <a:lnTo>
                    <a:pt x="258" y="47"/>
                  </a:lnTo>
                  <a:lnTo>
                    <a:pt x="248" y="41"/>
                  </a:lnTo>
                  <a:lnTo>
                    <a:pt x="231" y="31"/>
                  </a:lnTo>
                  <a:lnTo>
                    <a:pt x="209" y="22"/>
                  </a:lnTo>
                  <a:lnTo>
                    <a:pt x="180" y="10"/>
                  </a:lnTo>
                  <a:lnTo>
                    <a:pt x="151" y="4"/>
                  </a:lnTo>
                  <a:lnTo>
                    <a:pt x="118" y="0"/>
                  </a:lnTo>
                  <a:lnTo>
                    <a:pt x="85" y="6"/>
                  </a:lnTo>
                  <a:lnTo>
                    <a:pt x="70" y="4"/>
                  </a:lnTo>
                  <a:lnTo>
                    <a:pt x="56" y="4"/>
                  </a:lnTo>
                  <a:lnTo>
                    <a:pt x="39" y="2"/>
                  </a:lnTo>
                  <a:lnTo>
                    <a:pt x="27" y="4"/>
                  </a:lnTo>
                  <a:lnTo>
                    <a:pt x="14" y="4"/>
                  </a:lnTo>
                  <a:lnTo>
                    <a:pt x="6" y="8"/>
                  </a:lnTo>
                  <a:lnTo>
                    <a:pt x="0" y="14"/>
                  </a:lnTo>
                  <a:lnTo>
                    <a:pt x="2" y="24"/>
                  </a:lnTo>
                  <a:lnTo>
                    <a:pt x="31" y="30"/>
                  </a:lnTo>
                  <a:lnTo>
                    <a:pt x="68" y="35"/>
                  </a:lnTo>
                  <a:lnTo>
                    <a:pt x="107" y="39"/>
                  </a:lnTo>
                  <a:lnTo>
                    <a:pt x="149" y="43"/>
                  </a:lnTo>
                  <a:lnTo>
                    <a:pt x="186" y="43"/>
                  </a:lnTo>
                  <a:lnTo>
                    <a:pt x="219" y="45"/>
                  </a:lnTo>
                  <a:lnTo>
                    <a:pt x="244" y="47"/>
                  </a:lnTo>
                  <a:lnTo>
                    <a:pt x="262" y="51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8" name="Freeform 133"/>
            <p:cNvSpPr>
              <a:spLocks/>
            </p:cNvSpPr>
            <p:nvPr/>
          </p:nvSpPr>
          <p:spPr bwMode="auto">
            <a:xfrm>
              <a:off x="2331" y="2874"/>
              <a:ext cx="83" cy="69"/>
            </a:xfrm>
            <a:custGeom>
              <a:avLst/>
              <a:gdLst/>
              <a:ahLst/>
              <a:cxnLst>
                <a:cxn ang="0">
                  <a:pos x="6" y="25"/>
                </a:cxn>
                <a:cxn ang="0">
                  <a:pos x="0" y="12"/>
                </a:cxn>
                <a:cxn ang="0">
                  <a:pos x="13" y="4"/>
                </a:cxn>
                <a:cxn ang="0">
                  <a:pos x="37" y="0"/>
                </a:cxn>
                <a:cxn ang="0">
                  <a:pos x="68" y="2"/>
                </a:cxn>
                <a:cxn ang="0">
                  <a:pos x="99" y="4"/>
                </a:cxn>
                <a:cxn ang="0">
                  <a:pos x="132" y="14"/>
                </a:cxn>
                <a:cxn ang="0">
                  <a:pos x="155" y="27"/>
                </a:cxn>
                <a:cxn ang="0">
                  <a:pos x="166" y="49"/>
                </a:cxn>
                <a:cxn ang="0">
                  <a:pos x="153" y="60"/>
                </a:cxn>
                <a:cxn ang="0">
                  <a:pos x="137" y="72"/>
                </a:cxn>
                <a:cxn ang="0">
                  <a:pos x="120" y="83"/>
                </a:cxn>
                <a:cxn ang="0">
                  <a:pos x="104" y="95"/>
                </a:cxn>
                <a:cxn ang="0">
                  <a:pos x="87" y="105"/>
                </a:cxn>
                <a:cxn ang="0">
                  <a:pos x="73" y="114"/>
                </a:cxn>
                <a:cxn ang="0">
                  <a:pos x="62" y="126"/>
                </a:cxn>
                <a:cxn ang="0">
                  <a:pos x="58" y="138"/>
                </a:cxn>
                <a:cxn ang="0">
                  <a:pos x="46" y="140"/>
                </a:cxn>
                <a:cxn ang="0">
                  <a:pos x="38" y="136"/>
                </a:cxn>
                <a:cxn ang="0">
                  <a:pos x="31" y="122"/>
                </a:cxn>
                <a:cxn ang="0">
                  <a:pos x="25" y="107"/>
                </a:cxn>
                <a:cxn ang="0">
                  <a:pos x="17" y="85"/>
                </a:cxn>
                <a:cxn ang="0">
                  <a:pos x="11" y="66"/>
                </a:cxn>
                <a:cxn ang="0">
                  <a:pos x="7" y="43"/>
                </a:cxn>
                <a:cxn ang="0">
                  <a:pos x="6" y="25"/>
                </a:cxn>
              </a:cxnLst>
              <a:rect l="0" t="0" r="r" b="b"/>
              <a:pathLst>
                <a:path w="166" h="140">
                  <a:moveTo>
                    <a:pt x="6" y="25"/>
                  </a:moveTo>
                  <a:lnTo>
                    <a:pt x="0" y="12"/>
                  </a:lnTo>
                  <a:lnTo>
                    <a:pt x="13" y="4"/>
                  </a:lnTo>
                  <a:lnTo>
                    <a:pt x="37" y="0"/>
                  </a:lnTo>
                  <a:lnTo>
                    <a:pt x="68" y="2"/>
                  </a:lnTo>
                  <a:lnTo>
                    <a:pt x="99" y="4"/>
                  </a:lnTo>
                  <a:lnTo>
                    <a:pt x="132" y="14"/>
                  </a:lnTo>
                  <a:lnTo>
                    <a:pt x="155" y="27"/>
                  </a:lnTo>
                  <a:lnTo>
                    <a:pt x="166" y="49"/>
                  </a:lnTo>
                  <a:lnTo>
                    <a:pt x="153" y="60"/>
                  </a:lnTo>
                  <a:lnTo>
                    <a:pt x="137" y="72"/>
                  </a:lnTo>
                  <a:lnTo>
                    <a:pt x="120" y="83"/>
                  </a:lnTo>
                  <a:lnTo>
                    <a:pt x="104" y="95"/>
                  </a:lnTo>
                  <a:lnTo>
                    <a:pt x="87" y="105"/>
                  </a:lnTo>
                  <a:lnTo>
                    <a:pt x="73" y="114"/>
                  </a:lnTo>
                  <a:lnTo>
                    <a:pt x="62" y="126"/>
                  </a:lnTo>
                  <a:lnTo>
                    <a:pt x="58" y="138"/>
                  </a:lnTo>
                  <a:lnTo>
                    <a:pt x="46" y="140"/>
                  </a:lnTo>
                  <a:lnTo>
                    <a:pt x="38" y="136"/>
                  </a:lnTo>
                  <a:lnTo>
                    <a:pt x="31" y="122"/>
                  </a:lnTo>
                  <a:lnTo>
                    <a:pt x="25" y="107"/>
                  </a:lnTo>
                  <a:lnTo>
                    <a:pt x="17" y="85"/>
                  </a:lnTo>
                  <a:lnTo>
                    <a:pt x="11" y="66"/>
                  </a:lnTo>
                  <a:lnTo>
                    <a:pt x="7" y="43"/>
                  </a:lnTo>
                  <a:lnTo>
                    <a:pt x="6" y="2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9" name="Freeform 134"/>
            <p:cNvSpPr>
              <a:spLocks/>
            </p:cNvSpPr>
            <p:nvPr/>
          </p:nvSpPr>
          <p:spPr bwMode="auto">
            <a:xfrm>
              <a:off x="2309" y="1356"/>
              <a:ext cx="302" cy="209"/>
            </a:xfrm>
            <a:custGeom>
              <a:avLst/>
              <a:gdLst/>
              <a:ahLst/>
              <a:cxnLst>
                <a:cxn ang="0">
                  <a:pos x="568" y="378"/>
                </a:cxn>
                <a:cxn ang="0">
                  <a:pos x="526" y="391"/>
                </a:cxn>
                <a:cxn ang="0">
                  <a:pos x="487" y="399"/>
                </a:cxn>
                <a:cxn ang="0">
                  <a:pos x="446" y="397"/>
                </a:cxn>
                <a:cxn ang="0">
                  <a:pos x="409" y="395"/>
                </a:cxn>
                <a:cxn ang="0">
                  <a:pos x="368" y="389"/>
                </a:cxn>
                <a:cxn ang="0">
                  <a:pos x="330" y="391"/>
                </a:cxn>
                <a:cxn ang="0">
                  <a:pos x="289" y="397"/>
                </a:cxn>
                <a:cxn ang="0">
                  <a:pos x="250" y="416"/>
                </a:cxn>
                <a:cxn ang="0">
                  <a:pos x="200" y="415"/>
                </a:cxn>
                <a:cxn ang="0">
                  <a:pos x="151" y="403"/>
                </a:cxn>
                <a:cxn ang="0">
                  <a:pos x="105" y="380"/>
                </a:cxn>
                <a:cxn ang="0">
                  <a:pos x="66" y="352"/>
                </a:cxn>
                <a:cxn ang="0">
                  <a:pos x="33" y="314"/>
                </a:cxn>
                <a:cxn ang="0">
                  <a:pos x="12" y="273"/>
                </a:cxn>
                <a:cxn ang="0">
                  <a:pos x="0" y="226"/>
                </a:cxn>
                <a:cxn ang="0">
                  <a:pos x="8" y="180"/>
                </a:cxn>
                <a:cxn ang="0">
                  <a:pos x="16" y="159"/>
                </a:cxn>
                <a:cxn ang="0">
                  <a:pos x="27" y="133"/>
                </a:cxn>
                <a:cxn ang="0">
                  <a:pos x="39" y="104"/>
                </a:cxn>
                <a:cxn ang="0">
                  <a:pos x="54" y="77"/>
                </a:cxn>
                <a:cxn ang="0">
                  <a:pos x="68" y="48"/>
                </a:cxn>
                <a:cxn ang="0">
                  <a:pos x="87" y="27"/>
                </a:cxn>
                <a:cxn ang="0">
                  <a:pos x="107" y="9"/>
                </a:cxn>
                <a:cxn ang="0">
                  <a:pos x="130" y="3"/>
                </a:cxn>
                <a:cxn ang="0">
                  <a:pos x="188" y="7"/>
                </a:cxn>
                <a:cxn ang="0">
                  <a:pos x="246" y="5"/>
                </a:cxn>
                <a:cxn ang="0">
                  <a:pos x="301" y="2"/>
                </a:cxn>
                <a:cxn ang="0">
                  <a:pos x="357" y="0"/>
                </a:cxn>
                <a:cxn ang="0">
                  <a:pos x="409" y="2"/>
                </a:cxn>
                <a:cxn ang="0">
                  <a:pos x="463" y="13"/>
                </a:cxn>
                <a:cxn ang="0">
                  <a:pos x="514" y="34"/>
                </a:cxn>
                <a:cxn ang="0">
                  <a:pos x="566" y="73"/>
                </a:cxn>
                <a:cxn ang="0">
                  <a:pos x="576" y="122"/>
                </a:cxn>
                <a:cxn ang="0">
                  <a:pos x="586" y="170"/>
                </a:cxn>
                <a:cxn ang="0">
                  <a:pos x="595" y="217"/>
                </a:cxn>
                <a:cxn ang="0">
                  <a:pos x="605" y="261"/>
                </a:cxn>
                <a:cxn ang="0">
                  <a:pos x="605" y="300"/>
                </a:cxn>
                <a:cxn ang="0">
                  <a:pos x="603" y="333"/>
                </a:cxn>
                <a:cxn ang="0">
                  <a:pos x="589" y="358"/>
                </a:cxn>
                <a:cxn ang="0">
                  <a:pos x="568" y="378"/>
                </a:cxn>
              </a:cxnLst>
              <a:rect l="0" t="0" r="r" b="b"/>
              <a:pathLst>
                <a:path w="605" h="416">
                  <a:moveTo>
                    <a:pt x="568" y="378"/>
                  </a:moveTo>
                  <a:lnTo>
                    <a:pt x="526" y="391"/>
                  </a:lnTo>
                  <a:lnTo>
                    <a:pt x="487" y="399"/>
                  </a:lnTo>
                  <a:lnTo>
                    <a:pt x="446" y="397"/>
                  </a:lnTo>
                  <a:lnTo>
                    <a:pt x="409" y="395"/>
                  </a:lnTo>
                  <a:lnTo>
                    <a:pt x="368" y="389"/>
                  </a:lnTo>
                  <a:lnTo>
                    <a:pt x="330" y="391"/>
                  </a:lnTo>
                  <a:lnTo>
                    <a:pt x="289" y="397"/>
                  </a:lnTo>
                  <a:lnTo>
                    <a:pt x="250" y="416"/>
                  </a:lnTo>
                  <a:lnTo>
                    <a:pt x="200" y="415"/>
                  </a:lnTo>
                  <a:lnTo>
                    <a:pt x="151" y="403"/>
                  </a:lnTo>
                  <a:lnTo>
                    <a:pt x="105" y="380"/>
                  </a:lnTo>
                  <a:lnTo>
                    <a:pt x="66" y="352"/>
                  </a:lnTo>
                  <a:lnTo>
                    <a:pt x="33" y="314"/>
                  </a:lnTo>
                  <a:lnTo>
                    <a:pt x="12" y="273"/>
                  </a:lnTo>
                  <a:lnTo>
                    <a:pt x="0" y="226"/>
                  </a:lnTo>
                  <a:lnTo>
                    <a:pt x="8" y="180"/>
                  </a:lnTo>
                  <a:lnTo>
                    <a:pt x="16" y="159"/>
                  </a:lnTo>
                  <a:lnTo>
                    <a:pt x="27" y="133"/>
                  </a:lnTo>
                  <a:lnTo>
                    <a:pt x="39" y="104"/>
                  </a:lnTo>
                  <a:lnTo>
                    <a:pt x="54" y="77"/>
                  </a:lnTo>
                  <a:lnTo>
                    <a:pt x="68" y="48"/>
                  </a:lnTo>
                  <a:lnTo>
                    <a:pt x="87" y="27"/>
                  </a:lnTo>
                  <a:lnTo>
                    <a:pt x="107" y="9"/>
                  </a:lnTo>
                  <a:lnTo>
                    <a:pt x="130" y="3"/>
                  </a:lnTo>
                  <a:lnTo>
                    <a:pt x="188" y="7"/>
                  </a:lnTo>
                  <a:lnTo>
                    <a:pt x="246" y="5"/>
                  </a:lnTo>
                  <a:lnTo>
                    <a:pt x="301" y="2"/>
                  </a:lnTo>
                  <a:lnTo>
                    <a:pt x="357" y="0"/>
                  </a:lnTo>
                  <a:lnTo>
                    <a:pt x="409" y="2"/>
                  </a:lnTo>
                  <a:lnTo>
                    <a:pt x="463" y="13"/>
                  </a:lnTo>
                  <a:lnTo>
                    <a:pt x="514" y="34"/>
                  </a:lnTo>
                  <a:lnTo>
                    <a:pt x="566" y="73"/>
                  </a:lnTo>
                  <a:lnTo>
                    <a:pt x="576" y="122"/>
                  </a:lnTo>
                  <a:lnTo>
                    <a:pt x="586" y="170"/>
                  </a:lnTo>
                  <a:lnTo>
                    <a:pt x="595" y="217"/>
                  </a:lnTo>
                  <a:lnTo>
                    <a:pt x="605" y="261"/>
                  </a:lnTo>
                  <a:lnTo>
                    <a:pt x="605" y="300"/>
                  </a:lnTo>
                  <a:lnTo>
                    <a:pt x="603" y="333"/>
                  </a:lnTo>
                  <a:lnTo>
                    <a:pt x="589" y="358"/>
                  </a:lnTo>
                  <a:lnTo>
                    <a:pt x="568" y="378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0" name="Freeform 135"/>
            <p:cNvSpPr>
              <a:spLocks/>
            </p:cNvSpPr>
            <p:nvPr/>
          </p:nvSpPr>
          <p:spPr bwMode="auto">
            <a:xfrm>
              <a:off x="2380" y="1463"/>
              <a:ext cx="190" cy="91"/>
            </a:xfrm>
            <a:custGeom>
              <a:avLst/>
              <a:gdLst/>
              <a:ahLst/>
              <a:cxnLst>
                <a:cxn ang="0">
                  <a:pos x="73" y="182"/>
                </a:cxn>
                <a:cxn ang="0">
                  <a:pos x="36" y="170"/>
                </a:cxn>
                <a:cxn ang="0">
                  <a:pos x="13" y="149"/>
                </a:cxn>
                <a:cxn ang="0">
                  <a:pos x="0" y="118"/>
                </a:cxn>
                <a:cxn ang="0">
                  <a:pos x="2" y="85"/>
                </a:cxn>
                <a:cxn ang="0">
                  <a:pos x="19" y="50"/>
                </a:cxn>
                <a:cxn ang="0">
                  <a:pos x="56" y="23"/>
                </a:cxn>
                <a:cxn ang="0">
                  <a:pos x="114" y="4"/>
                </a:cxn>
                <a:cxn ang="0">
                  <a:pos x="195" y="0"/>
                </a:cxn>
                <a:cxn ang="0">
                  <a:pos x="224" y="21"/>
                </a:cxn>
                <a:cxn ang="0">
                  <a:pos x="259" y="39"/>
                </a:cxn>
                <a:cxn ang="0">
                  <a:pos x="292" y="48"/>
                </a:cxn>
                <a:cxn ang="0">
                  <a:pos x="327" y="60"/>
                </a:cxn>
                <a:cxn ang="0">
                  <a:pos x="352" y="68"/>
                </a:cxn>
                <a:cxn ang="0">
                  <a:pos x="372" y="83"/>
                </a:cxn>
                <a:cxn ang="0">
                  <a:pos x="380" y="101"/>
                </a:cxn>
                <a:cxn ang="0">
                  <a:pos x="378" y="130"/>
                </a:cxn>
                <a:cxn ang="0">
                  <a:pos x="362" y="143"/>
                </a:cxn>
                <a:cxn ang="0">
                  <a:pos x="335" y="151"/>
                </a:cxn>
                <a:cxn ang="0">
                  <a:pos x="296" y="157"/>
                </a:cxn>
                <a:cxn ang="0">
                  <a:pos x="254" y="161"/>
                </a:cxn>
                <a:cxn ang="0">
                  <a:pos x="203" y="161"/>
                </a:cxn>
                <a:cxn ang="0">
                  <a:pos x="155" y="165"/>
                </a:cxn>
                <a:cxn ang="0">
                  <a:pos x="110" y="170"/>
                </a:cxn>
                <a:cxn ang="0">
                  <a:pos x="73" y="182"/>
                </a:cxn>
              </a:cxnLst>
              <a:rect l="0" t="0" r="r" b="b"/>
              <a:pathLst>
                <a:path w="380" h="182">
                  <a:moveTo>
                    <a:pt x="73" y="182"/>
                  </a:moveTo>
                  <a:lnTo>
                    <a:pt x="36" y="170"/>
                  </a:lnTo>
                  <a:lnTo>
                    <a:pt x="13" y="149"/>
                  </a:lnTo>
                  <a:lnTo>
                    <a:pt x="0" y="118"/>
                  </a:lnTo>
                  <a:lnTo>
                    <a:pt x="2" y="85"/>
                  </a:lnTo>
                  <a:lnTo>
                    <a:pt x="19" y="50"/>
                  </a:lnTo>
                  <a:lnTo>
                    <a:pt x="56" y="23"/>
                  </a:lnTo>
                  <a:lnTo>
                    <a:pt x="114" y="4"/>
                  </a:lnTo>
                  <a:lnTo>
                    <a:pt x="195" y="0"/>
                  </a:lnTo>
                  <a:lnTo>
                    <a:pt x="224" y="21"/>
                  </a:lnTo>
                  <a:lnTo>
                    <a:pt x="259" y="39"/>
                  </a:lnTo>
                  <a:lnTo>
                    <a:pt x="292" y="48"/>
                  </a:lnTo>
                  <a:lnTo>
                    <a:pt x="327" y="60"/>
                  </a:lnTo>
                  <a:lnTo>
                    <a:pt x="352" y="68"/>
                  </a:lnTo>
                  <a:lnTo>
                    <a:pt x="372" y="83"/>
                  </a:lnTo>
                  <a:lnTo>
                    <a:pt x="380" y="101"/>
                  </a:lnTo>
                  <a:lnTo>
                    <a:pt x="378" y="130"/>
                  </a:lnTo>
                  <a:lnTo>
                    <a:pt x="362" y="143"/>
                  </a:lnTo>
                  <a:lnTo>
                    <a:pt x="335" y="151"/>
                  </a:lnTo>
                  <a:lnTo>
                    <a:pt x="296" y="157"/>
                  </a:lnTo>
                  <a:lnTo>
                    <a:pt x="254" y="161"/>
                  </a:lnTo>
                  <a:lnTo>
                    <a:pt x="203" y="161"/>
                  </a:lnTo>
                  <a:lnTo>
                    <a:pt x="155" y="165"/>
                  </a:lnTo>
                  <a:lnTo>
                    <a:pt x="110" y="170"/>
                  </a:lnTo>
                  <a:lnTo>
                    <a:pt x="73" y="18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1" name="Freeform 136"/>
            <p:cNvSpPr>
              <a:spLocks/>
            </p:cNvSpPr>
            <p:nvPr/>
          </p:nvSpPr>
          <p:spPr bwMode="auto">
            <a:xfrm>
              <a:off x="2338" y="1366"/>
              <a:ext cx="162" cy="92"/>
            </a:xfrm>
            <a:custGeom>
              <a:avLst/>
              <a:gdLst/>
              <a:ahLst/>
              <a:cxnLst>
                <a:cxn ang="0">
                  <a:pos x="2" y="134"/>
                </a:cxn>
                <a:cxn ang="0">
                  <a:pos x="0" y="130"/>
                </a:cxn>
                <a:cxn ang="0">
                  <a:pos x="10" y="120"/>
                </a:cxn>
                <a:cxn ang="0">
                  <a:pos x="29" y="101"/>
                </a:cxn>
                <a:cxn ang="0">
                  <a:pos x="55" y="79"/>
                </a:cxn>
                <a:cxn ang="0">
                  <a:pos x="82" y="56"/>
                </a:cxn>
                <a:cxn ang="0">
                  <a:pos x="109" y="35"/>
                </a:cxn>
                <a:cxn ang="0">
                  <a:pos x="132" y="17"/>
                </a:cxn>
                <a:cxn ang="0">
                  <a:pos x="153" y="10"/>
                </a:cxn>
                <a:cxn ang="0">
                  <a:pos x="171" y="4"/>
                </a:cxn>
                <a:cxn ang="0">
                  <a:pos x="194" y="2"/>
                </a:cxn>
                <a:cxn ang="0">
                  <a:pos x="219" y="0"/>
                </a:cxn>
                <a:cxn ang="0">
                  <a:pos x="248" y="6"/>
                </a:cxn>
                <a:cxn ang="0">
                  <a:pos x="272" y="12"/>
                </a:cxn>
                <a:cxn ang="0">
                  <a:pos x="295" y="23"/>
                </a:cxn>
                <a:cxn ang="0">
                  <a:pos x="312" y="41"/>
                </a:cxn>
                <a:cxn ang="0">
                  <a:pos x="324" y="64"/>
                </a:cxn>
                <a:cxn ang="0">
                  <a:pos x="258" y="93"/>
                </a:cxn>
                <a:cxn ang="0">
                  <a:pos x="200" y="124"/>
                </a:cxn>
                <a:cxn ang="0">
                  <a:pos x="146" y="151"/>
                </a:cxn>
                <a:cxn ang="0">
                  <a:pos x="99" y="174"/>
                </a:cxn>
                <a:cxn ang="0">
                  <a:pos x="58" y="184"/>
                </a:cxn>
                <a:cxn ang="0">
                  <a:pos x="29" y="184"/>
                </a:cxn>
                <a:cxn ang="0">
                  <a:pos x="10" y="167"/>
                </a:cxn>
                <a:cxn ang="0">
                  <a:pos x="2" y="134"/>
                </a:cxn>
              </a:cxnLst>
              <a:rect l="0" t="0" r="r" b="b"/>
              <a:pathLst>
                <a:path w="324" h="184">
                  <a:moveTo>
                    <a:pt x="2" y="134"/>
                  </a:moveTo>
                  <a:lnTo>
                    <a:pt x="0" y="130"/>
                  </a:lnTo>
                  <a:lnTo>
                    <a:pt x="10" y="120"/>
                  </a:lnTo>
                  <a:lnTo>
                    <a:pt x="29" y="101"/>
                  </a:lnTo>
                  <a:lnTo>
                    <a:pt x="55" y="79"/>
                  </a:lnTo>
                  <a:lnTo>
                    <a:pt x="82" y="56"/>
                  </a:lnTo>
                  <a:lnTo>
                    <a:pt x="109" y="35"/>
                  </a:lnTo>
                  <a:lnTo>
                    <a:pt x="132" y="17"/>
                  </a:lnTo>
                  <a:lnTo>
                    <a:pt x="153" y="10"/>
                  </a:lnTo>
                  <a:lnTo>
                    <a:pt x="171" y="4"/>
                  </a:lnTo>
                  <a:lnTo>
                    <a:pt x="194" y="2"/>
                  </a:lnTo>
                  <a:lnTo>
                    <a:pt x="219" y="0"/>
                  </a:lnTo>
                  <a:lnTo>
                    <a:pt x="248" y="6"/>
                  </a:lnTo>
                  <a:lnTo>
                    <a:pt x="272" y="12"/>
                  </a:lnTo>
                  <a:lnTo>
                    <a:pt x="295" y="23"/>
                  </a:lnTo>
                  <a:lnTo>
                    <a:pt x="312" y="41"/>
                  </a:lnTo>
                  <a:lnTo>
                    <a:pt x="324" y="64"/>
                  </a:lnTo>
                  <a:lnTo>
                    <a:pt x="258" y="93"/>
                  </a:lnTo>
                  <a:lnTo>
                    <a:pt x="200" y="124"/>
                  </a:lnTo>
                  <a:lnTo>
                    <a:pt x="146" y="151"/>
                  </a:lnTo>
                  <a:lnTo>
                    <a:pt x="99" y="174"/>
                  </a:lnTo>
                  <a:lnTo>
                    <a:pt x="58" y="184"/>
                  </a:lnTo>
                  <a:lnTo>
                    <a:pt x="29" y="184"/>
                  </a:lnTo>
                  <a:lnTo>
                    <a:pt x="10" y="167"/>
                  </a:lnTo>
                  <a:lnTo>
                    <a:pt x="2" y="134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2" name="Freeform 137"/>
            <p:cNvSpPr>
              <a:spLocks/>
            </p:cNvSpPr>
            <p:nvPr/>
          </p:nvSpPr>
          <p:spPr bwMode="auto">
            <a:xfrm>
              <a:off x="2403" y="1486"/>
              <a:ext cx="140" cy="53"/>
            </a:xfrm>
            <a:custGeom>
              <a:avLst/>
              <a:gdLst/>
              <a:ahLst/>
              <a:cxnLst>
                <a:cxn ang="0">
                  <a:pos x="60" y="103"/>
                </a:cxn>
                <a:cxn ang="0">
                  <a:pos x="16" y="90"/>
                </a:cxn>
                <a:cxn ang="0">
                  <a:pos x="0" y="70"/>
                </a:cxn>
                <a:cxn ang="0">
                  <a:pos x="4" y="45"/>
                </a:cxn>
                <a:cxn ang="0">
                  <a:pos x="25" y="22"/>
                </a:cxn>
                <a:cxn ang="0">
                  <a:pos x="58" y="4"/>
                </a:cxn>
                <a:cxn ang="0">
                  <a:pos x="103" y="0"/>
                </a:cxn>
                <a:cxn ang="0">
                  <a:pos x="153" y="10"/>
                </a:cxn>
                <a:cxn ang="0">
                  <a:pos x="204" y="45"/>
                </a:cxn>
                <a:cxn ang="0">
                  <a:pos x="215" y="43"/>
                </a:cxn>
                <a:cxn ang="0">
                  <a:pos x="229" y="43"/>
                </a:cxn>
                <a:cxn ang="0">
                  <a:pos x="239" y="43"/>
                </a:cxn>
                <a:cxn ang="0">
                  <a:pos x="248" y="47"/>
                </a:cxn>
                <a:cxn ang="0">
                  <a:pos x="256" y="49"/>
                </a:cxn>
                <a:cxn ang="0">
                  <a:pos x="266" y="57"/>
                </a:cxn>
                <a:cxn ang="0">
                  <a:pos x="274" y="64"/>
                </a:cxn>
                <a:cxn ang="0">
                  <a:pos x="281" y="78"/>
                </a:cxn>
                <a:cxn ang="0">
                  <a:pos x="264" y="80"/>
                </a:cxn>
                <a:cxn ang="0">
                  <a:pos x="241" y="84"/>
                </a:cxn>
                <a:cxn ang="0">
                  <a:pos x="212" y="90"/>
                </a:cxn>
                <a:cxn ang="0">
                  <a:pos x="182" y="97"/>
                </a:cxn>
                <a:cxn ang="0">
                  <a:pos x="149" y="101"/>
                </a:cxn>
                <a:cxn ang="0">
                  <a:pos x="117" y="105"/>
                </a:cxn>
                <a:cxn ang="0">
                  <a:pos x="85" y="103"/>
                </a:cxn>
                <a:cxn ang="0">
                  <a:pos x="60" y="103"/>
                </a:cxn>
              </a:cxnLst>
              <a:rect l="0" t="0" r="r" b="b"/>
              <a:pathLst>
                <a:path w="281" h="105">
                  <a:moveTo>
                    <a:pt x="60" y="103"/>
                  </a:moveTo>
                  <a:lnTo>
                    <a:pt x="16" y="90"/>
                  </a:lnTo>
                  <a:lnTo>
                    <a:pt x="0" y="70"/>
                  </a:lnTo>
                  <a:lnTo>
                    <a:pt x="4" y="45"/>
                  </a:lnTo>
                  <a:lnTo>
                    <a:pt x="25" y="22"/>
                  </a:lnTo>
                  <a:lnTo>
                    <a:pt x="58" y="4"/>
                  </a:lnTo>
                  <a:lnTo>
                    <a:pt x="103" y="0"/>
                  </a:lnTo>
                  <a:lnTo>
                    <a:pt x="153" y="10"/>
                  </a:lnTo>
                  <a:lnTo>
                    <a:pt x="204" y="45"/>
                  </a:lnTo>
                  <a:lnTo>
                    <a:pt x="215" y="43"/>
                  </a:lnTo>
                  <a:lnTo>
                    <a:pt x="229" y="43"/>
                  </a:lnTo>
                  <a:lnTo>
                    <a:pt x="239" y="43"/>
                  </a:lnTo>
                  <a:lnTo>
                    <a:pt x="248" y="47"/>
                  </a:lnTo>
                  <a:lnTo>
                    <a:pt x="256" y="49"/>
                  </a:lnTo>
                  <a:lnTo>
                    <a:pt x="266" y="57"/>
                  </a:lnTo>
                  <a:lnTo>
                    <a:pt x="274" y="64"/>
                  </a:lnTo>
                  <a:lnTo>
                    <a:pt x="281" y="78"/>
                  </a:lnTo>
                  <a:lnTo>
                    <a:pt x="264" y="80"/>
                  </a:lnTo>
                  <a:lnTo>
                    <a:pt x="241" y="84"/>
                  </a:lnTo>
                  <a:lnTo>
                    <a:pt x="212" y="90"/>
                  </a:lnTo>
                  <a:lnTo>
                    <a:pt x="182" y="97"/>
                  </a:lnTo>
                  <a:lnTo>
                    <a:pt x="149" y="101"/>
                  </a:lnTo>
                  <a:lnTo>
                    <a:pt x="117" y="105"/>
                  </a:lnTo>
                  <a:lnTo>
                    <a:pt x="85" y="103"/>
                  </a:lnTo>
                  <a:lnTo>
                    <a:pt x="60" y="103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3" name="Freeform 138"/>
            <p:cNvSpPr>
              <a:spLocks/>
            </p:cNvSpPr>
            <p:nvPr/>
          </p:nvSpPr>
          <p:spPr bwMode="auto">
            <a:xfrm>
              <a:off x="2355" y="1380"/>
              <a:ext cx="107" cy="58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111"/>
                </a:cxn>
                <a:cxn ang="0">
                  <a:pos x="6" y="99"/>
                </a:cxn>
                <a:cxn ang="0">
                  <a:pos x="14" y="83"/>
                </a:cxn>
                <a:cxn ang="0">
                  <a:pos x="29" y="66"/>
                </a:cxn>
                <a:cxn ang="0">
                  <a:pos x="47" y="47"/>
                </a:cxn>
                <a:cxn ang="0">
                  <a:pos x="70" y="31"/>
                </a:cxn>
                <a:cxn ang="0">
                  <a:pos x="97" y="20"/>
                </a:cxn>
                <a:cxn ang="0">
                  <a:pos x="132" y="20"/>
                </a:cxn>
                <a:cxn ang="0">
                  <a:pos x="144" y="14"/>
                </a:cxn>
                <a:cxn ang="0">
                  <a:pos x="155" y="10"/>
                </a:cxn>
                <a:cxn ang="0">
                  <a:pos x="167" y="4"/>
                </a:cxn>
                <a:cxn ang="0">
                  <a:pos x="180" y="2"/>
                </a:cxn>
                <a:cxn ang="0">
                  <a:pos x="190" y="0"/>
                </a:cxn>
                <a:cxn ang="0">
                  <a:pos x="200" y="4"/>
                </a:cxn>
                <a:cxn ang="0">
                  <a:pos x="208" y="10"/>
                </a:cxn>
                <a:cxn ang="0">
                  <a:pos x="213" y="23"/>
                </a:cxn>
                <a:cxn ang="0">
                  <a:pos x="190" y="37"/>
                </a:cxn>
                <a:cxn ang="0">
                  <a:pos x="161" y="52"/>
                </a:cxn>
                <a:cxn ang="0">
                  <a:pos x="128" y="66"/>
                </a:cxn>
                <a:cxn ang="0">
                  <a:pos x="95" y="82"/>
                </a:cxn>
                <a:cxn ang="0">
                  <a:pos x="60" y="91"/>
                </a:cxn>
                <a:cxn ang="0">
                  <a:pos x="33" y="101"/>
                </a:cxn>
                <a:cxn ang="0">
                  <a:pos x="12" y="109"/>
                </a:cxn>
                <a:cxn ang="0">
                  <a:pos x="0" y="116"/>
                </a:cxn>
              </a:cxnLst>
              <a:rect l="0" t="0" r="r" b="b"/>
              <a:pathLst>
                <a:path w="213" h="116">
                  <a:moveTo>
                    <a:pt x="0" y="116"/>
                  </a:moveTo>
                  <a:lnTo>
                    <a:pt x="0" y="111"/>
                  </a:lnTo>
                  <a:lnTo>
                    <a:pt x="6" y="99"/>
                  </a:lnTo>
                  <a:lnTo>
                    <a:pt x="14" y="83"/>
                  </a:lnTo>
                  <a:lnTo>
                    <a:pt x="29" y="66"/>
                  </a:lnTo>
                  <a:lnTo>
                    <a:pt x="47" y="47"/>
                  </a:lnTo>
                  <a:lnTo>
                    <a:pt x="70" y="31"/>
                  </a:lnTo>
                  <a:lnTo>
                    <a:pt x="97" y="20"/>
                  </a:lnTo>
                  <a:lnTo>
                    <a:pt x="132" y="20"/>
                  </a:lnTo>
                  <a:lnTo>
                    <a:pt x="144" y="14"/>
                  </a:lnTo>
                  <a:lnTo>
                    <a:pt x="155" y="10"/>
                  </a:lnTo>
                  <a:lnTo>
                    <a:pt x="167" y="4"/>
                  </a:lnTo>
                  <a:lnTo>
                    <a:pt x="180" y="2"/>
                  </a:lnTo>
                  <a:lnTo>
                    <a:pt x="190" y="0"/>
                  </a:lnTo>
                  <a:lnTo>
                    <a:pt x="200" y="4"/>
                  </a:lnTo>
                  <a:lnTo>
                    <a:pt x="208" y="10"/>
                  </a:lnTo>
                  <a:lnTo>
                    <a:pt x="213" y="23"/>
                  </a:lnTo>
                  <a:lnTo>
                    <a:pt x="190" y="37"/>
                  </a:lnTo>
                  <a:lnTo>
                    <a:pt x="161" y="52"/>
                  </a:lnTo>
                  <a:lnTo>
                    <a:pt x="128" y="66"/>
                  </a:lnTo>
                  <a:lnTo>
                    <a:pt x="95" y="82"/>
                  </a:lnTo>
                  <a:lnTo>
                    <a:pt x="60" y="91"/>
                  </a:lnTo>
                  <a:lnTo>
                    <a:pt x="33" y="101"/>
                  </a:lnTo>
                  <a:lnTo>
                    <a:pt x="12" y="109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4" name="Freeform 139"/>
            <p:cNvSpPr>
              <a:spLocks/>
            </p:cNvSpPr>
            <p:nvPr/>
          </p:nvSpPr>
          <p:spPr bwMode="auto">
            <a:xfrm>
              <a:off x="2510" y="1404"/>
              <a:ext cx="81" cy="96"/>
            </a:xfrm>
            <a:custGeom>
              <a:avLst/>
              <a:gdLst/>
              <a:ahLst/>
              <a:cxnLst>
                <a:cxn ang="0">
                  <a:pos x="132" y="27"/>
                </a:cxn>
                <a:cxn ang="0">
                  <a:pos x="128" y="7"/>
                </a:cxn>
                <a:cxn ang="0">
                  <a:pos x="113" y="0"/>
                </a:cxn>
                <a:cxn ang="0">
                  <a:pos x="88" y="0"/>
                </a:cxn>
                <a:cxn ang="0">
                  <a:pos x="62" y="7"/>
                </a:cxn>
                <a:cxn ang="0">
                  <a:pos x="35" y="19"/>
                </a:cxn>
                <a:cxn ang="0">
                  <a:pos x="14" y="38"/>
                </a:cxn>
                <a:cxn ang="0">
                  <a:pos x="0" y="62"/>
                </a:cxn>
                <a:cxn ang="0">
                  <a:pos x="4" y="93"/>
                </a:cxn>
                <a:cxn ang="0">
                  <a:pos x="20" y="104"/>
                </a:cxn>
                <a:cxn ang="0">
                  <a:pos x="39" y="118"/>
                </a:cxn>
                <a:cxn ang="0">
                  <a:pos x="60" y="129"/>
                </a:cxn>
                <a:cxn ang="0">
                  <a:pos x="82" y="141"/>
                </a:cxn>
                <a:cxn ang="0">
                  <a:pos x="101" y="153"/>
                </a:cxn>
                <a:cxn ang="0">
                  <a:pos x="121" y="164"/>
                </a:cxn>
                <a:cxn ang="0">
                  <a:pos x="136" y="176"/>
                </a:cxn>
                <a:cxn ang="0">
                  <a:pos x="148" y="192"/>
                </a:cxn>
                <a:cxn ang="0">
                  <a:pos x="155" y="192"/>
                </a:cxn>
                <a:cxn ang="0">
                  <a:pos x="161" y="182"/>
                </a:cxn>
                <a:cxn ang="0">
                  <a:pos x="161" y="164"/>
                </a:cxn>
                <a:cxn ang="0">
                  <a:pos x="159" y="141"/>
                </a:cxn>
                <a:cxn ang="0">
                  <a:pos x="154" y="110"/>
                </a:cxn>
                <a:cxn ang="0">
                  <a:pos x="148" y="81"/>
                </a:cxn>
                <a:cxn ang="0">
                  <a:pos x="138" y="52"/>
                </a:cxn>
                <a:cxn ang="0">
                  <a:pos x="132" y="27"/>
                </a:cxn>
              </a:cxnLst>
              <a:rect l="0" t="0" r="r" b="b"/>
              <a:pathLst>
                <a:path w="161" h="192">
                  <a:moveTo>
                    <a:pt x="132" y="27"/>
                  </a:moveTo>
                  <a:lnTo>
                    <a:pt x="128" y="7"/>
                  </a:lnTo>
                  <a:lnTo>
                    <a:pt x="113" y="0"/>
                  </a:lnTo>
                  <a:lnTo>
                    <a:pt x="88" y="0"/>
                  </a:lnTo>
                  <a:lnTo>
                    <a:pt x="62" y="7"/>
                  </a:lnTo>
                  <a:lnTo>
                    <a:pt x="35" y="19"/>
                  </a:lnTo>
                  <a:lnTo>
                    <a:pt x="14" y="38"/>
                  </a:lnTo>
                  <a:lnTo>
                    <a:pt x="0" y="62"/>
                  </a:lnTo>
                  <a:lnTo>
                    <a:pt x="4" y="93"/>
                  </a:lnTo>
                  <a:lnTo>
                    <a:pt x="20" y="104"/>
                  </a:lnTo>
                  <a:lnTo>
                    <a:pt x="39" y="118"/>
                  </a:lnTo>
                  <a:lnTo>
                    <a:pt x="60" y="129"/>
                  </a:lnTo>
                  <a:lnTo>
                    <a:pt x="82" y="141"/>
                  </a:lnTo>
                  <a:lnTo>
                    <a:pt x="101" y="153"/>
                  </a:lnTo>
                  <a:lnTo>
                    <a:pt x="121" y="164"/>
                  </a:lnTo>
                  <a:lnTo>
                    <a:pt x="136" y="176"/>
                  </a:lnTo>
                  <a:lnTo>
                    <a:pt x="148" y="192"/>
                  </a:lnTo>
                  <a:lnTo>
                    <a:pt x="155" y="192"/>
                  </a:lnTo>
                  <a:lnTo>
                    <a:pt x="161" y="182"/>
                  </a:lnTo>
                  <a:lnTo>
                    <a:pt x="161" y="164"/>
                  </a:lnTo>
                  <a:lnTo>
                    <a:pt x="159" y="141"/>
                  </a:lnTo>
                  <a:lnTo>
                    <a:pt x="154" y="110"/>
                  </a:lnTo>
                  <a:lnTo>
                    <a:pt x="148" y="81"/>
                  </a:lnTo>
                  <a:lnTo>
                    <a:pt x="138" y="52"/>
                  </a:lnTo>
                  <a:lnTo>
                    <a:pt x="132" y="2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5" name="Freeform 140"/>
            <p:cNvSpPr>
              <a:spLocks/>
            </p:cNvSpPr>
            <p:nvPr/>
          </p:nvSpPr>
          <p:spPr bwMode="auto">
            <a:xfrm>
              <a:off x="2280" y="3416"/>
              <a:ext cx="303" cy="209"/>
            </a:xfrm>
            <a:custGeom>
              <a:avLst/>
              <a:gdLst/>
              <a:ahLst/>
              <a:cxnLst>
                <a:cxn ang="0">
                  <a:pos x="568" y="380"/>
                </a:cxn>
                <a:cxn ang="0">
                  <a:pos x="525" y="394"/>
                </a:cxn>
                <a:cxn ang="0">
                  <a:pos x="487" y="401"/>
                </a:cxn>
                <a:cxn ang="0">
                  <a:pos x="446" y="399"/>
                </a:cxn>
                <a:cxn ang="0">
                  <a:pos x="409" y="397"/>
                </a:cxn>
                <a:cxn ang="0">
                  <a:pos x="368" y="392"/>
                </a:cxn>
                <a:cxn ang="0">
                  <a:pos x="329" y="392"/>
                </a:cxn>
                <a:cxn ang="0">
                  <a:pos x="289" y="397"/>
                </a:cxn>
                <a:cxn ang="0">
                  <a:pos x="250" y="417"/>
                </a:cxn>
                <a:cxn ang="0">
                  <a:pos x="200" y="415"/>
                </a:cxn>
                <a:cxn ang="0">
                  <a:pos x="151" y="403"/>
                </a:cxn>
                <a:cxn ang="0">
                  <a:pos x="105" y="380"/>
                </a:cxn>
                <a:cxn ang="0">
                  <a:pos x="66" y="353"/>
                </a:cxn>
                <a:cxn ang="0">
                  <a:pos x="33" y="316"/>
                </a:cxn>
                <a:cxn ang="0">
                  <a:pos x="12" y="275"/>
                </a:cxn>
                <a:cxn ang="0">
                  <a:pos x="0" y="229"/>
                </a:cxn>
                <a:cxn ang="0">
                  <a:pos x="8" y="182"/>
                </a:cxn>
                <a:cxn ang="0">
                  <a:pos x="15" y="161"/>
                </a:cxn>
                <a:cxn ang="0">
                  <a:pos x="27" y="136"/>
                </a:cxn>
                <a:cxn ang="0">
                  <a:pos x="39" y="107"/>
                </a:cxn>
                <a:cxn ang="0">
                  <a:pos x="54" y="77"/>
                </a:cxn>
                <a:cxn ang="0">
                  <a:pos x="68" y="48"/>
                </a:cxn>
                <a:cxn ang="0">
                  <a:pos x="87" y="25"/>
                </a:cxn>
                <a:cxn ang="0">
                  <a:pos x="107" y="10"/>
                </a:cxn>
                <a:cxn ang="0">
                  <a:pos x="130" y="4"/>
                </a:cxn>
                <a:cxn ang="0">
                  <a:pos x="188" y="8"/>
                </a:cxn>
                <a:cxn ang="0">
                  <a:pos x="246" y="6"/>
                </a:cxn>
                <a:cxn ang="0">
                  <a:pos x="300" y="2"/>
                </a:cxn>
                <a:cxn ang="0">
                  <a:pos x="357" y="0"/>
                </a:cxn>
                <a:cxn ang="0">
                  <a:pos x="409" y="2"/>
                </a:cxn>
                <a:cxn ang="0">
                  <a:pos x="463" y="14"/>
                </a:cxn>
                <a:cxn ang="0">
                  <a:pos x="514" y="35"/>
                </a:cxn>
                <a:cxn ang="0">
                  <a:pos x="566" y="76"/>
                </a:cxn>
                <a:cxn ang="0">
                  <a:pos x="576" y="124"/>
                </a:cxn>
                <a:cxn ang="0">
                  <a:pos x="585" y="173"/>
                </a:cxn>
                <a:cxn ang="0">
                  <a:pos x="595" y="217"/>
                </a:cxn>
                <a:cxn ang="0">
                  <a:pos x="605" y="264"/>
                </a:cxn>
                <a:cxn ang="0">
                  <a:pos x="605" y="300"/>
                </a:cxn>
                <a:cxn ang="0">
                  <a:pos x="603" y="335"/>
                </a:cxn>
                <a:cxn ang="0">
                  <a:pos x="589" y="361"/>
                </a:cxn>
                <a:cxn ang="0">
                  <a:pos x="568" y="380"/>
                </a:cxn>
              </a:cxnLst>
              <a:rect l="0" t="0" r="r" b="b"/>
              <a:pathLst>
                <a:path w="605" h="417">
                  <a:moveTo>
                    <a:pt x="568" y="380"/>
                  </a:moveTo>
                  <a:lnTo>
                    <a:pt x="525" y="394"/>
                  </a:lnTo>
                  <a:lnTo>
                    <a:pt x="487" y="401"/>
                  </a:lnTo>
                  <a:lnTo>
                    <a:pt x="446" y="399"/>
                  </a:lnTo>
                  <a:lnTo>
                    <a:pt x="409" y="397"/>
                  </a:lnTo>
                  <a:lnTo>
                    <a:pt x="368" y="392"/>
                  </a:lnTo>
                  <a:lnTo>
                    <a:pt x="329" y="392"/>
                  </a:lnTo>
                  <a:lnTo>
                    <a:pt x="289" y="397"/>
                  </a:lnTo>
                  <a:lnTo>
                    <a:pt x="250" y="417"/>
                  </a:lnTo>
                  <a:lnTo>
                    <a:pt x="200" y="415"/>
                  </a:lnTo>
                  <a:lnTo>
                    <a:pt x="151" y="403"/>
                  </a:lnTo>
                  <a:lnTo>
                    <a:pt x="105" y="380"/>
                  </a:lnTo>
                  <a:lnTo>
                    <a:pt x="66" y="353"/>
                  </a:lnTo>
                  <a:lnTo>
                    <a:pt x="33" y="316"/>
                  </a:lnTo>
                  <a:lnTo>
                    <a:pt x="12" y="275"/>
                  </a:lnTo>
                  <a:lnTo>
                    <a:pt x="0" y="229"/>
                  </a:lnTo>
                  <a:lnTo>
                    <a:pt x="8" y="182"/>
                  </a:lnTo>
                  <a:lnTo>
                    <a:pt x="15" y="161"/>
                  </a:lnTo>
                  <a:lnTo>
                    <a:pt x="27" y="136"/>
                  </a:lnTo>
                  <a:lnTo>
                    <a:pt x="39" y="107"/>
                  </a:lnTo>
                  <a:lnTo>
                    <a:pt x="54" y="77"/>
                  </a:lnTo>
                  <a:lnTo>
                    <a:pt x="68" y="48"/>
                  </a:lnTo>
                  <a:lnTo>
                    <a:pt x="87" y="25"/>
                  </a:lnTo>
                  <a:lnTo>
                    <a:pt x="107" y="10"/>
                  </a:lnTo>
                  <a:lnTo>
                    <a:pt x="130" y="4"/>
                  </a:lnTo>
                  <a:lnTo>
                    <a:pt x="188" y="8"/>
                  </a:lnTo>
                  <a:lnTo>
                    <a:pt x="246" y="6"/>
                  </a:lnTo>
                  <a:lnTo>
                    <a:pt x="300" y="2"/>
                  </a:lnTo>
                  <a:lnTo>
                    <a:pt x="357" y="0"/>
                  </a:lnTo>
                  <a:lnTo>
                    <a:pt x="409" y="2"/>
                  </a:lnTo>
                  <a:lnTo>
                    <a:pt x="463" y="14"/>
                  </a:lnTo>
                  <a:lnTo>
                    <a:pt x="514" y="35"/>
                  </a:lnTo>
                  <a:lnTo>
                    <a:pt x="566" y="76"/>
                  </a:lnTo>
                  <a:lnTo>
                    <a:pt x="576" y="124"/>
                  </a:lnTo>
                  <a:lnTo>
                    <a:pt x="585" y="173"/>
                  </a:lnTo>
                  <a:lnTo>
                    <a:pt x="595" y="217"/>
                  </a:lnTo>
                  <a:lnTo>
                    <a:pt x="605" y="264"/>
                  </a:lnTo>
                  <a:lnTo>
                    <a:pt x="605" y="300"/>
                  </a:lnTo>
                  <a:lnTo>
                    <a:pt x="603" y="335"/>
                  </a:lnTo>
                  <a:lnTo>
                    <a:pt x="589" y="361"/>
                  </a:lnTo>
                  <a:lnTo>
                    <a:pt x="568" y="38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6" name="Freeform 141"/>
            <p:cNvSpPr>
              <a:spLocks/>
            </p:cNvSpPr>
            <p:nvPr/>
          </p:nvSpPr>
          <p:spPr bwMode="auto">
            <a:xfrm>
              <a:off x="2352" y="3524"/>
              <a:ext cx="190" cy="91"/>
            </a:xfrm>
            <a:custGeom>
              <a:avLst/>
              <a:gdLst/>
              <a:ahLst/>
              <a:cxnLst>
                <a:cxn ang="0">
                  <a:pos x="74" y="182"/>
                </a:cxn>
                <a:cxn ang="0">
                  <a:pos x="37" y="171"/>
                </a:cxn>
                <a:cxn ang="0">
                  <a:pos x="14" y="148"/>
                </a:cxn>
                <a:cxn ang="0">
                  <a:pos x="0" y="117"/>
                </a:cxn>
                <a:cxn ang="0">
                  <a:pos x="2" y="85"/>
                </a:cxn>
                <a:cxn ang="0">
                  <a:pos x="20" y="51"/>
                </a:cxn>
                <a:cxn ang="0">
                  <a:pos x="57" y="23"/>
                </a:cxn>
                <a:cxn ang="0">
                  <a:pos x="115" y="4"/>
                </a:cxn>
                <a:cxn ang="0">
                  <a:pos x="196" y="0"/>
                </a:cxn>
                <a:cxn ang="0">
                  <a:pos x="225" y="21"/>
                </a:cxn>
                <a:cxn ang="0">
                  <a:pos x="260" y="37"/>
                </a:cxn>
                <a:cxn ang="0">
                  <a:pos x="293" y="49"/>
                </a:cxn>
                <a:cxn ang="0">
                  <a:pos x="328" y="58"/>
                </a:cxn>
                <a:cxn ang="0">
                  <a:pos x="353" y="66"/>
                </a:cxn>
                <a:cxn ang="0">
                  <a:pos x="373" y="82"/>
                </a:cxn>
                <a:cxn ang="0">
                  <a:pos x="380" y="99"/>
                </a:cxn>
                <a:cxn ang="0">
                  <a:pos x="378" y="128"/>
                </a:cxn>
                <a:cxn ang="0">
                  <a:pos x="363" y="142"/>
                </a:cxn>
                <a:cxn ang="0">
                  <a:pos x="336" y="149"/>
                </a:cxn>
                <a:cxn ang="0">
                  <a:pos x="297" y="155"/>
                </a:cxn>
                <a:cxn ang="0">
                  <a:pos x="254" y="159"/>
                </a:cxn>
                <a:cxn ang="0">
                  <a:pos x="204" y="159"/>
                </a:cxn>
                <a:cxn ang="0">
                  <a:pos x="155" y="163"/>
                </a:cxn>
                <a:cxn ang="0">
                  <a:pos x="111" y="169"/>
                </a:cxn>
                <a:cxn ang="0">
                  <a:pos x="74" y="182"/>
                </a:cxn>
              </a:cxnLst>
              <a:rect l="0" t="0" r="r" b="b"/>
              <a:pathLst>
                <a:path w="380" h="182">
                  <a:moveTo>
                    <a:pt x="74" y="182"/>
                  </a:moveTo>
                  <a:lnTo>
                    <a:pt x="37" y="171"/>
                  </a:lnTo>
                  <a:lnTo>
                    <a:pt x="14" y="148"/>
                  </a:lnTo>
                  <a:lnTo>
                    <a:pt x="0" y="117"/>
                  </a:lnTo>
                  <a:lnTo>
                    <a:pt x="2" y="85"/>
                  </a:lnTo>
                  <a:lnTo>
                    <a:pt x="20" y="51"/>
                  </a:lnTo>
                  <a:lnTo>
                    <a:pt x="57" y="23"/>
                  </a:lnTo>
                  <a:lnTo>
                    <a:pt x="115" y="4"/>
                  </a:lnTo>
                  <a:lnTo>
                    <a:pt x="196" y="0"/>
                  </a:lnTo>
                  <a:lnTo>
                    <a:pt x="225" y="21"/>
                  </a:lnTo>
                  <a:lnTo>
                    <a:pt x="260" y="37"/>
                  </a:lnTo>
                  <a:lnTo>
                    <a:pt x="293" y="49"/>
                  </a:lnTo>
                  <a:lnTo>
                    <a:pt x="328" y="58"/>
                  </a:lnTo>
                  <a:lnTo>
                    <a:pt x="353" y="66"/>
                  </a:lnTo>
                  <a:lnTo>
                    <a:pt x="373" y="82"/>
                  </a:lnTo>
                  <a:lnTo>
                    <a:pt x="380" y="99"/>
                  </a:lnTo>
                  <a:lnTo>
                    <a:pt x="378" y="128"/>
                  </a:lnTo>
                  <a:lnTo>
                    <a:pt x="363" y="142"/>
                  </a:lnTo>
                  <a:lnTo>
                    <a:pt x="336" y="149"/>
                  </a:lnTo>
                  <a:lnTo>
                    <a:pt x="297" y="155"/>
                  </a:lnTo>
                  <a:lnTo>
                    <a:pt x="254" y="159"/>
                  </a:lnTo>
                  <a:lnTo>
                    <a:pt x="204" y="159"/>
                  </a:lnTo>
                  <a:lnTo>
                    <a:pt x="155" y="163"/>
                  </a:lnTo>
                  <a:lnTo>
                    <a:pt x="111" y="169"/>
                  </a:lnTo>
                  <a:lnTo>
                    <a:pt x="74" y="18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7" name="Freeform 142"/>
            <p:cNvSpPr>
              <a:spLocks/>
            </p:cNvSpPr>
            <p:nvPr/>
          </p:nvSpPr>
          <p:spPr bwMode="auto">
            <a:xfrm>
              <a:off x="2310" y="3427"/>
              <a:ext cx="160" cy="92"/>
            </a:xfrm>
            <a:custGeom>
              <a:avLst/>
              <a:gdLst/>
              <a:ahLst/>
              <a:cxnLst>
                <a:cxn ang="0">
                  <a:pos x="2" y="132"/>
                </a:cxn>
                <a:cxn ang="0">
                  <a:pos x="0" y="128"/>
                </a:cxn>
                <a:cxn ang="0">
                  <a:pos x="12" y="119"/>
                </a:cxn>
                <a:cxn ang="0">
                  <a:pos x="31" y="101"/>
                </a:cxn>
                <a:cxn ang="0">
                  <a:pos x="56" y="80"/>
                </a:cxn>
                <a:cxn ang="0">
                  <a:pos x="81" y="55"/>
                </a:cxn>
                <a:cxn ang="0">
                  <a:pos x="109" y="33"/>
                </a:cxn>
                <a:cxn ang="0">
                  <a:pos x="132" y="16"/>
                </a:cxn>
                <a:cxn ang="0">
                  <a:pos x="153" y="8"/>
                </a:cxn>
                <a:cxn ang="0">
                  <a:pos x="171" y="2"/>
                </a:cxn>
                <a:cxn ang="0">
                  <a:pos x="194" y="0"/>
                </a:cxn>
                <a:cxn ang="0">
                  <a:pos x="219" y="0"/>
                </a:cxn>
                <a:cxn ang="0">
                  <a:pos x="248" y="6"/>
                </a:cxn>
                <a:cxn ang="0">
                  <a:pos x="271" y="12"/>
                </a:cxn>
                <a:cxn ang="0">
                  <a:pos x="295" y="24"/>
                </a:cxn>
                <a:cxn ang="0">
                  <a:pos x="310" y="39"/>
                </a:cxn>
                <a:cxn ang="0">
                  <a:pos x="322" y="62"/>
                </a:cxn>
                <a:cxn ang="0">
                  <a:pos x="256" y="93"/>
                </a:cxn>
                <a:cxn ang="0">
                  <a:pos x="198" y="126"/>
                </a:cxn>
                <a:cxn ang="0">
                  <a:pos x="145" y="153"/>
                </a:cxn>
                <a:cxn ang="0">
                  <a:pos x="99" y="175"/>
                </a:cxn>
                <a:cxn ang="0">
                  <a:pos x="58" y="184"/>
                </a:cxn>
                <a:cxn ang="0">
                  <a:pos x="29" y="184"/>
                </a:cxn>
                <a:cxn ang="0">
                  <a:pos x="10" y="167"/>
                </a:cxn>
                <a:cxn ang="0">
                  <a:pos x="2" y="132"/>
                </a:cxn>
              </a:cxnLst>
              <a:rect l="0" t="0" r="r" b="b"/>
              <a:pathLst>
                <a:path w="322" h="184">
                  <a:moveTo>
                    <a:pt x="2" y="132"/>
                  </a:moveTo>
                  <a:lnTo>
                    <a:pt x="0" y="128"/>
                  </a:lnTo>
                  <a:lnTo>
                    <a:pt x="12" y="119"/>
                  </a:lnTo>
                  <a:lnTo>
                    <a:pt x="31" y="101"/>
                  </a:lnTo>
                  <a:lnTo>
                    <a:pt x="56" y="80"/>
                  </a:lnTo>
                  <a:lnTo>
                    <a:pt x="81" y="55"/>
                  </a:lnTo>
                  <a:lnTo>
                    <a:pt x="109" y="33"/>
                  </a:lnTo>
                  <a:lnTo>
                    <a:pt x="132" y="16"/>
                  </a:lnTo>
                  <a:lnTo>
                    <a:pt x="153" y="8"/>
                  </a:lnTo>
                  <a:lnTo>
                    <a:pt x="171" y="2"/>
                  </a:lnTo>
                  <a:lnTo>
                    <a:pt x="194" y="0"/>
                  </a:lnTo>
                  <a:lnTo>
                    <a:pt x="219" y="0"/>
                  </a:lnTo>
                  <a:lnTo>
                    <a:pt x="248" y="6"/>
                  </a:lnTo>
                  <a:lnTo>
                    <a:pt x="271" y="12"/>
                  </a:lnTo>
                  <a:lnTo>
                    <a:pt x="295" y="24"/>
                  </a:lnTo>
                  <a:lnTo>
                    <a:pt x="310" y="39"/>
                  </a:lnTo>
                  <a:lnTo>
                    <a:pt x="322" y="62"/>
                  </a:lnTo>
                  <a:lnTo>
                    <a:pt x="256" y="93"/>
                  </a:lnTo>
                  <a:lnTo>
                    <a:pt x="198" y="126"/>
                  </a:lnTo>
                  <a:lnTo>
                    <a:pt x="145" y="153"/>
                  </a:lnTo>
                  <a:lnTo>
                    <a:pt x="99" y="175"/>
                  </a:lnTo>
                  <a:lnTo>
                    <a:pt x="58" y="184"/>
                  </a:lnTo>
                  <a:lnTo>
                    <a:pt x="29" y="184"/>
                  </a:lnTo>
                  <a:lnTo>
                    <a:pt x="10" y="167"/>
                  </a:lnTo>
                  <a:lnTo>
                    <a:pt x="2" y="132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8" name="Freeform 143"/>
            <p:cNvSpPr>
              <a:spLocks/>
            </p:cNvSpPr>
            <p:nvPr/>
          </p:nvSpPr>
          <p:spPr bwMode="auto">
            <a:xfrm>
              <a:off x="2374" y="3546"/>
              <a:ext cx="140" cy="53"/>
            </a:xfrm>
            <a:custGeom>
              <a:avLst/>
              <a:gdLst/>
              <a:ahLst/>
              <a:cxnLst>
                <a:cxn ang="0">
                  <a:pos x="60" y="104"/>
                </a:cxn>
                <a:cxn ang="0">
                  <a:pos x="15" y="91"/>
                </a:cxn>
                <a:cxn ang="0">
                  <a:pos x="0" y="70"/>
                </a:cxn>
                <a:cxn ang="0">
                  <a:pos x="4" y="44"/>
                </a:cxn>
                <a:cxn ang="0">
                  <a:pos x="25" y="23"/>
                </a:cxn>
                <a:cxn ang="0">
                  <a:pos x="58" y="4"/>
                </a:cxn>
                <a:cxn ang="0">
                  <a:pos x="103" y="0"/>
                </a:cxn>
                <a:cxn ang="0">
                  <a:pos x="153" y="9"/>
                </a:cxn>
                <a:cxn ang="0">
                  <a:pos x="204" y="44"/>
                </a:cxn>
                <a:cxn ang="0">
                  <a:pos x="215" y="42"/>
                </a:cxn>
                <a:cxn ang="0">
                  <a:pos x="229" y="42"/>
                </a:cxn>
                <a:cxn ang="0">
                  <a:pos x="238" y="42"/>
                </a:cxn>
                <a:cxn ang="0">
                  <a:pos x="248" y="46"/>
                </a:cxn>
                <a:cxn ang="0">
                  <a:pos x="256" y="48"/>
                </a:cxn>
                <a:cxn ang="0">
                  <a:pos x="264" y="56"/>
                </a:cxn>
                <a:cxn ang="0">
                  <a:pos x="271" y="64"/>
                </a:cxn>
                <a:cxn ang="0">
                  <a:pos x="279" y="77"/>
                </a:cxn>
                <a:cxn ang="0">
                  <a:pos x="262" y="79"/>
                </a:cxn>
                <a:cxn ang="0">
                  <a:pos x="238" y="83"/>
                </a:cxn>
                <a:cxn ang="0">
                  <a:pos x="211" y="89"/>
                </a:cxn>
                <a:cxn ang="0">
                  <a:pos x="182" y="97"/>
                </a:cxn>
                <a:cxn ang="0">
                  <a:pos x="149" y="101"/>
                </a:cxn>
                <a:cxn ang="0">
                  <a:pos x="116" y="104"/>
                </a:cxn>
                <a:cxn ang="0">
                  <a:pos x="85" y="104"/>
                </a:cxn>
                <a:cxn ang="0">
                  <a:pos x="60" y="104"/>
                </a:cxn>
              </a:cxnLst>
              <a:rect l="0" t="0" r="r" b="b"/>
              <a:pathLst>
                <a:path w="279" h="104">
                  <a:moveTo>
                    <a:pt x="60" y="104"/>
                  </a:moveTo>
                  <a:lnTo>
                    <a:pt x="15" y="91"/>
                  </a:lnTo>
                  <a:lnTo>
                    <a:pt x="0" y="70"/>
                  </a:lnTo>
                  <a:lnTo>
                    <a:pt x="4" y="44"/>
                  </a:lnTo>
                  <a:lnTo>
                    <a:pt x="25" y="23"/>
                  </a:lnTo>
                  <a:lnTo>
                    <a:pt x="58" y="4"/>
                  </a:lnTo>
                  <a:lnTo>
                    <a:pt x="103" y="0"/>
                  </a:lnTo>
                  <a:lnTo>
                    <a:pt x="153" y="9"/>
                  </a:lnTo>
                  <a:lnTo>
                    <a:pt x="204" y="44"/>
                  </a:lnTo>
                  <a:lnTo>
                    <a:pt x="215" y="42"/>
                  </a:lnTo>
                  <a:lnTo>
                    <a:pt x="229" y="42"/>
                  </a:lnTo>
                  <a:lnTo>
                    <a:pt x="238" y="42"/>
                  </a:lnTo>
                  <a:lnTo>
                    <a:pt x="248" y="46"/>
                  </a:lnTo>
                  <a:lnTo>
                    <a:pt x="256" y="48"/>
                  </a:lnTo>
                  <a:lnTo>
                    <a:pt x="264" y="56"/>
                  </a:lnTo>
                  <a:lnTo>
                    <a:pt x="271" y="64"/>
                  </a:lnTo>
                  <a:lnTo>
                    <a:pt x="279" y="77"/>
                  </a:lnTo>
                  <a:lnTo>
                    <a:pt x="262" y="79"/>
                  </a:lnTo>
                  <a:lnTo>
                    <a:pt x="238" y="83"/>
                  </a:lnTo>
                  <a:lnTo>
                    <a:pt x="211" y="89"/>
                  </a:lnTo>
                  <a:lnTo>
                    <a:pt x="182" y="97"/>
                  </a:lnTo>
                  <a:lnTo>
                    <a:pt x="149" y="101"/>
                  </a:lnTo>
                  <a:lnTo>
                    <a:pt x="116" y="104"/>
                  </a:lnTo>
                  <a:lnTo>
                    <a:pt x="85" y="104"/>
                  </a:lnTo>
                  <a:lnTo>
                    <a:pt x="60" y="104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9" name="Freeform 144"/>
            <p:cNvSpPr>
              <a:spLocks/>
            </p:cNvSpPr>
            <p:nvPr/>
          </p:nvSpPr>
          <p:spPr bwMode="auto">
            <a:xfrm>
              <a:off x="2326" y="3440"/>
              <a:ext cx="108" cy="58"/>
            </a:xfrm>
            <a:custGeom>
              <a:avLst/>
              <a:gdLst/>
              <a:ahLst/>
              <a:cxnLst>
                <a:cxn ang="0">
                  <a:pos x="2" y="117"/>
                </a:cxn>
                <a:cxn ang="0">
                  <a:pos x="0" y="111"/>
                </a:cxn>
                <a:cxn ang="0">
                  <a:pos x="6" y="101"/>
                </a:cxn>
                <a:cxn ang="0">
                  <a:pos x="14" y="84"/>
                </a:cxn>
                <a:cxn ang="0">
                  <a:pos x="29" y="66"/>
                </a:cxn>
                <a:cxn ang="0">
                  <a:pos x="47" y="47"/>
                </a:cxn>
                <a:cxn ang="0">
                  <a:pos x="72" y="31"/>
                </a:cxn>
                <a:cxn ang="0">
                  <a:pos x="99" y="20"/>
                </a:cxn>
                <a:cxn ang="0">
                  <a:pos x="134" y="20"/>
                </a:cxn>
                <a:cxn ang="0">
                  <a:pos x="143" y="14"/>
                </a:cxn>
                <a:cxn ang="0">
                  <a:pos x="155" y="8"/>
                </a:cxn>
                <a:cxn ang="0">
                  <a:pos x="167" y="4"/>
                </a:cxn>
                <a:cxn ang="0">
                  <a:pos x="180" y="2"/>
                </a:cxn>
                <a:cxn ang="0">
                  <a:pos x="190" y="0"/>
                </a:cxn>
                <a:cxn ang="0">
                  <a:pos x="200" y="4"/>
                </a:cxn>
                <a:cxn ang="0">
                  <a:pos x="207" y="12"/>
                </a:cxn>
                <a:cxn ang="0">
                  <a:pos x="215" y="26"/>
                </a:cxn>
                <a:cxn ang="0">
                  <a:pos x="192" y="39"/>
                </a:cxn>
                <a:cxn ang="0">
                  <a:pos x="163" y="55"/>
                </a:cxn>
                <a:cxn ang="0">
                  <a:pos x="130" y="68"/>
                </a:cxn>
                <a:cxn ang="0">
                  <a:pos x="97" y="82"/>
                </a:cxn>
                <a:cxn ang="0">
                  <a:pos x="62" y="92"/>
                </a:cxn>
                <a:cxn ang="0">
                  <a:pos x="35" y="101"/>
                </a:cxn>
                <a:cxn ang="0">
                  <a:pos x="14" y="109"/>
                </a:cxn>
                <a:cxn ang="0">
                  <a:pos x="2" y="117"/>
                </a:cxn>
              </a:cxnLst>
              <a:rect l="0" t="0" r="r" b="b"/>
              <a:pathLst>
                <a:path w="215" h="117">
                  <a:moveTo>
                    <a:pt x="2" y="117"/>
                  </a:moveTo>
                  <a:lnTo>
                    <a:pt x="0" y="111"/>
                  </a:lnTo>
                  <a:lnTo>
                    <a:pt x="6" y="101"/>
                  </a:lnTo>
                  <a:lnTo>
                    <a:pt x="14" y="84"/>
                  </a:lnTo>
                  <a:lnTo>
                    <a:pt x="29" y="66"/>
                  </a:lnTo>
                  <a:lnTo>
                    <a:pt x="47" y="47"/>
                  </a:lnTo>
                  <a:lnTo>
                    <a:pt x="72" y="31"/>
                  </a:lnTo>
                  <a:lnTo>
                    <a:pt x="99" y="20"/>
                  </a:lnTo>
                  <a:lnTo>
                    <a:pt x="134" y="20"/>
                  </a:lnTo>
                  <a:lnTo>
                    <a:pt x="143" y="14"/>
                  </a:lnTo>
                  <a:lnTo>
                    <a:pt x="155" y="8"/>
                  </a:lnTo>
                  <a:lnTo>
                    <a:pt x="167" y="4"/>
                  </a:lnTo>
                  <a:lnTo>
                    <a:pt x="180" y="2"/>
                  </a:lnTo>
                  <a:lnTo>
                    <a:pt x="190" y="0"/>
                  </a:lnTo>
                  <a:lnTo>
                    <a:pt x="200" y="4"/>
                  </a:lnTo>
                  <a:lnTo>
                    <a:pt x="207" y="12"/>
                  </a:lnTo>
                  <a:lnTo>
                    <a:pt x="215" y="26"/>
                  </a:lnTo>
                  <a:lnTo>
                    <a:pt x="192" y="39"/>
                  </a:lnTo>
                  <a:lnTo>
                    <a:pt x="163" y="55"/>
                  </a:lnTo>
                  <a:lnTo>
                    <a:pt x="130" y="68"/>
                  </a:lnTo>
                  <a:lnTo>
                    <a:pt x="97" y="82"/>
                  </a:lnTo>
                  <a:lnTo>
                    <a:pt x="62" y="92"/>
                  </a:lnTo>
                  <a:lnTo>
                    <a:pt x="35" y="101"/>
                  </a:lnTo>
                  <a:lnTo>
                    <a:pt x="14" y="109"/>
                  </a:lnTo>
                  <a:lnTo>
                    <a:pt x="2" y="117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0" name="Freeform 145"/>
            <p:cNvSpPr>
              <a:spLocks/>
            </p:cNvSpPr>
            <p:nvPr/>
          </p:nvSpPr>
          <p:spPr bwMode="auto">
            <a:xfrm>
              <a:off x="2482" y="3465"/>
              <a:ext cx="81" cy="96"/>
            </a:xfrm>
            <a:custGeom>
              <a:avLst/>
              <a:gdLst/>
              <a:ahLst/>
              <a:cxnLst>
                <a:cxn ang="0">
                  <a:pos x="132" y="25"/>
                </a:cxn>
                <a:cxn ang="0">
                  <a:pos x="128" y="6"/>
                </a:cxn>
                <a:cxn ang="0">
                  <a:pos x="113" y="0"/>
                </a:cxn>
                <a:cxn ang="0">
                  <a:pos x="87" y="0"/>
                </a:cxn>
                <a:cxn ang="0">
                  <a:pos x="62" y="8"/>
                </a:cxn>
                <a:cxn ang="0">
                  <a:pos x="35" y="19"/>
                </a:cxn>
                <a:cxn ang="0">
                  <a:pos x="14" y="39"/>
                </a:cxn>
                <a:cxn ang="0">
                  <a:pos x="0" y="60"/>
                </a:cxn>
                <a:cxn ang="0">
                  <a:pos x="4" y="89"/>
                </a:cxn>
                <a:cxn ang="0">
                  <a:pos x="20" y="103"/>
                </a:cxn>
                <a:cxn ang="0">
                  <a:pos x="39" y="116"/>
                </a:cxn>
                <a:cxn ang="0">
                  <a:pos x="60" y="128"/>
                </a:cxn>
                <a:cxn ang="0">
                  <a:pos x="82" y="141"/>
                </a:cxn>
                <a:cxn ang="0">
                  <a:pos x="101" y="151"/>
                </a:cxn>
                <a:cxn ang="0">
                  <a:pos x="120" y="163"/>
                </a:cxn>
                <a:cxn ang="0">
                  <a:pos x="136" y="174"/>
                </a:cxn>
                <a:cxn ang="0">
                  <a:pos x="147" y="190"/>
                </a:cxn>
                <a:cxn ang="0">
                  <a:pos x="155" y="192"/>
                </a:cxn>
                <a:cxn ang="0">
                  <a:pos x="161" y="182"/>
                </a:cxn>
                <a:cxn ang="0">
                  <a:pos x="161" y="163"/>
                </a:cxn>
                <a:cxn ang="0">
                  <a:pos x="159" y="139"/>
                </a:cxn>
                <a:cxn ang="0">
                  <a:pos x="151" y="108"/>
                </a:cxn>
                <a:cxn ang="0">
                  <a:pos x="146" y="79"/>
                </a:cxn>
                <a:cxn ang="0">
                  <a:pos x="138" y="50"/>
                </a:cxn>
                <a:cxn ang="0">
                  <a:pos x="132" y="25"/>
                </a:cxn>
              </a:cxnLst>
              <a:rect l="0" t="0" r="r" b="b"/>
              <a:pathLst>
                <a:path w="161" h="192">
                  <a:moveTo>
                    <a:pt x="132" y="25"/>
                  </a:moveTo>
                  <a:lnTo>
                    <a:pt x="128" y="6"/>
                  </a:lnTo>
                  <a:lnTo>
                    <a:pt x="113" y="0"/>
                  </a:lnTo>
                  <a:lnTo>
                    <a:pt x="87" y="0"/>
                  </a:lnTo>
                  <a:lnTo>
                    <a:pt x="62" y="8"/>
                  </a:lnTo>
                  <a:lnTo>
                    <a:pt x="35" y="19"/>
                  </a:lnTo>
                  <a:lnTo>
                    <a:pt x="14" y="39"/>
                  </a:lnTo>
                  <a:lnTo>
                    <a:pt x="0" y="60"/>
                  </a:lnTo>
                  <a:lnTo>
                    <a:pt x="4" y="89"/>
                  </a:lnTo>
                  <a:lnTo>
                    <a:pt x="20" y="103"/>
                  </a:lnTo>
                  <a:lnTo>
                    <a:pt x="39" y="116"/>
                  </a:lnTo>
                  <a:lnTo>
                    <a:pt x="60" y="128"/>
                  </a:lnTo>
                  <a:lnTo>
                    <a:pt x="82" y="141"/>
                  </a:lnTo>
                  <a:lnTo>
                    <a:pt x="101" y="151"/>
                  </a:lnTo>
                  <a:lnTo>
                    <a:pt x="120" y="163"/>
                  </a:lnTo>
                  <a:lnTo>
                    <a:pt x="136" y="174"/>
                  </a:lnTo>
                  <a:lnTo>
                    <a:pt x="147" y="190"/>
                  </a:lnTo>
                  <a:lnTo>
                    <a:pt x="155" y="192"/>
                  </a:lnTo>
                  <a:lnTo>
                    <a:pt x="161" y="182"/>
                  </a:lnTo>
                  <a:lnTo>
                    <a:pt x="161" y="163"/>
                  </a:lnTo>
                  <a:lnTo>
                    <a:pt x="159" y="139"/>
                  </a:lnTo>
                  <a:lnTo>
                    <a:pt x="151" y="108"/>
                  </a:lnTo>
                  <a:lnTo>
                    <a:pt x="146" y="79"/>
                  </a:lnTo>
                  <a:lnTo>
                    <a:pt x="138" y="50"/>
                  </a:lnTo>
                  <a:lnTo>
                    <a:pt x="132" y="2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1" name="Freeform 146"/>
            <p:cNvSpPr>
              <a:spLocks/>
            </p:cNvSpPr>
            <p:nvPr/>
          </p:nvSpPr>
          <p:spPr bwMode="auto">
            <a:xfrm>
              <a:off x="1484" y="1754"/>
              <a:ext cx="313" cy="177"/>
            </a:xfrm>
            <a:custGeom>
              <a:avLst/>
              <a:gdLst/>
              <a:ahLst/>
              <a:cxnLst>
                <a:cxn ang="0">
                  <a:pos x="619" y="112"/>
                </a:cxn>
                <a:cxn ang="0">
                  <a:pos x="601" y="137"/>
                </a:cxn>
                <a:cxn ang="0">
                  <a:pos x="578" y="160"/>
                </a:cxn>
                <a:cxn ang="0">
                  <a:pos x="549" y="178"/>
                </a:cxn>
                <a:cxn ang="0">
                  <a:pos x="518" y="197"/>
                </a:cxn>
                <a:cxn ang="0">
                  <a:pos x="487" y="215"/>
                </a:cxn>
                <a:cxn ang="0">
                  <a:pos x="460" y="234"/>
                </a:cxn>
                <a:cxn ang="0">
                  <a:pos x="438" y="256"/>
                </a:cxn>
                <a:cxn ang="0">
                  <a:pos x="429" y="285"/>
                </a:cxn>
                <a:cxn ang="0">
                  <a:pos x="390" y="308"/>
                </a:cxn>
                <a:cxn ang="0">
                  <a:pos x="343" y="327"/>
                </a:cxn>
                <a:cxn ang="0">
                  <a:pos x="291" y="343"/>
                </a:cxn>
                <a:cxn ang="0">
                  <a:pos x="241" y="352"/>
                </a:cxn>
                <a:cxn ang="0">
                  <a:pos x="186" y="354"/>
                </a:cxn>
                <a:cxn ang="0">
                  <a:pos x="140" y="351"/>
                </a:cxn>
                <a:cxn ang="0">
                  <a:pos x="101" y="337"/>
                </a:cxn>
                <a:cxn ang="0">
                  <a:pos x="74" y="318"/>
                </a:cxn>
                <a:cxn ang="0">
                  <a:pos x="62" y="304"/>
                </a:cxn>
                <a:cxn ang="0">
                  <a:pos x="49" y="290"/>
                </a:cxn>
                <a:cxn ang="0">
                  <a:pos x="35" y="275"/>
                </a:cxn>
                <a:cxn ang="0">
                  <a:pos x="24" y="261"/>
                </a:cxn>
                <a:cxn ang="0">
                  <a:pos x="10" y="246"/>
                </a:cxn>
                <a:cxn ang="0">
                  <a:pos x="4" y="230"/>
                </a:cxn>
                <a:cxn ang="0">
                  <a:pos x="0" y="215"/>
                </a:cxn>
                <a:cxn ang="0">
                  <a:pos x="8" y="201"/>
                </a:cxn>
                <a:cxn ang="0">
                  <a:pos x="55" y="170"/>
                </a:cxn>
                <a:cxn ang="0">
                  <a:pos x="97" y="141"/>
                </a:cxn>
                <a:cxn ang="0">
                  <a:pos x="136" y="110"/>
                </a:cxn>
                <a:cxn ang="0">
                  <a:pos x="177" y="81"/>
                </a:cxn>
                <a:cxn ang="0">
                  <a:pos x="217" y="52"/>
                </a:cxn>
                <a:cxn ang="0">
                  <a:pos x="266" y="29"/>
                </a:cxn>
                <a:cxn ang="0">
                  <a:pos x="320" y="11"/>
                </a:cxn>
                <a:cxn ang="0">
                  <a:pos x="386" y="0"/>
                </a:cxn>
                <a:cxn ang="0">
                  <a:pos x="429" y="7"/>
                </a:cxn>
                <a:cxn ang="0">
                  <a:pos x="475" y="19"/>
                </a:cxn>
                <a:cxn ang="0">
                  <a:pos x="520" y="31"/>
                </a:cxn>
                <a:cxn ang="0">
                  <a:pos x="563" y="46"/>
                </a:cxn>
                <a:cxn ang="0">
                  <a:pos x="595" y="58"/>
                </a:cxn>
                <a:cxn ang="0">
                  <a:pos x="619" y="75"/>
                </a:cxn>
                <a:cxn ang="0">
                  <a:pos x="626" y="93"/>
                </a:cxn>
                <a:cxn ang="0">
                  <a:pos x="619" y="112"/>
                </a:cxn>
              </a:cxnLst>
              <a:rect l="0" t="0" r="r" b="b"/>
              <a:pathLst>
                <a:path w="626" h="354">
                  <a:moveTo>
                    <a:pt x="619" y="112"/>
                  </a:moveTo>
                  <a:lnTo>
                    <a:pt x="601" y="137"/>
                  </a:lnTo>
                  <a:lnTo>
                    <a:pt x="578" y="160"/>
                  </a:lnTo>
                  <a:lnTo>
                    <a:pt x="549" y="178"/>
                  </a:lnTo>
                  <a:lnTo>
                    <a:pt x="518" y="197"/>
                  </a:lnTo>
                  <a:lnTo>
                    <a:pt x="487" y="215"/>
                  </a:lnTo>
                  <a:lnTo>
                    <a:pt x="460" y="234"/>
                  </a:lnTo>
                  <a:lnTo>
                    <a:pt x="438" y="256"/>
                  </a:lnTo>
                  <a:lnTo>
                    <a:pt x="429" y="285"/>
                  </a:lnTo>
                  <a:lnTo>
                    <a:pt x="390" y="308"/>
                  </a:lnTo>
                  <a:lnTo>
                    <a:pt x="343" y="327"/>
                  </a:lnTo>
                  <a:lnTo>
                    <a:pt x="291" y="343"/>
                  </a:lnTo>
                  <a:lnTo>
                    <a:pt x="241" y="352"/>
                  </a:lnTo>
                  <a:lnTo>
                    <a:pt x="186" y="354"/>
                  </a:lnTo>
                  <a:lnTo>
                    <a:pt x="140" y="351"/>
                  </a:lnTo>
                  <a:lnTo>
                    <a:pt x="101" y="337"/>
                  </a:lnTo>
                  <a:lnTo>
                    <a:pt x="74" y="318"/>
                  </a:lnTo>
                  <a:lnTo>
                    <a:pt x="62" y="304"/>
                  </a:lnTo>
                  <a:lnTo>
                    <a:pt x="49" y="290"/>
                  </a:lnTo>
                  <a:lnTo>
                    <a:pt x="35" y="275"/>
                  </a:lnTo>
                  <a:lnTo>
                    <a:pt x="24" y="261"/>
                  </a:lnTo>
                  <a:lnTo>
                    <a:pt x="10" y="246"/>
                  </a:lnTo>
                  <a:lnTo>
                    <a:pt x="4" y="230"/>
                  </a:lnTo>
                  <a:lnTo>
                    <a:pt x="0" y="215"/>
                  </a:lnTo>
                  <a:lnTo>
                    <a:pt x="8" y="201"/>
                  </a:lnTo>
                  <a:lnTo>
                    <a:pt x="55" y="170"/>
                  </a:lnTo>
                  <a:lnTo>
                    <a:pt x="97" y="141"/>
                  </a:lnTo>
                  <a:lnTo>
                    <a:pt x="136" y="110"/>
                  </a:lnTo>
                  <a:lnTo>
                    <a:pt x="177" y="81"/>
                  </a:lnTo>
                  <a:lnTo>
                    <a:pt x="217" y="52"/>
                  </a:lnTo>
                  <a:lnTo>
                    <a:pt x="266" y="29"/>
                  </a:lnTo>
                  <a:lnTo>
                    <a:pt x="320" y="11"/>
                  </a:lnTo>
                  <a:lnTo>
                    <a:pt x="386" y="0"/>
                  </a:lnTo>
                  <a:lnTo>
                    <a:pt x="429" y="7"/>
                  </a:lnTo>
                  <a:lnTo>
                    <a:pt x="475" y="19"/>
                  </a:lnTo>
                  <a:lnTo>
                    <a:pt x="520" y="31"/>
                  </a:lnTo>
                  <a:lnTo>
                    <a:pt x="563" y="46"/>
                  </a:lnTo>
                  <a:lnTo>
                    <a:pt x="595" y="58"/>
                  </a:lnTo>
                  <a:lnTo>
                    <a:pt x="619" y="75"/>
                  </a:lnTo>
                  <a:lnTo>
                    <a:pt x="626" y="93"/>
                  </a:lnTo>
                  <a:lnTo>
                    <a:pt x="619" y="11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2" name="Freeform 147"/>
            <p:cNvSpPr>
              <a:spLocks/>
            </p:cNvSpPr>
            <p:nvPr/>
          </p:nvSpPr>
          <p:spPr bwMode="auto">
            <a:xfrm>
              <a:off x="1595" y="1813"/>
              <a:ext cx="165" cy="98"/>
            </a:xfrm>
            <a:custGeom>
              <a:avLst/>
              <a:gdLst/>
              <a:ahLst/>
              <a:cxnLst>
                <a:cxn ang="0">
                  <a:pos x="165" y="174"/>
                </a:cxn>
                <a:cxn ang="0">
                  <a:pos x="128" y="188"/>
                </a:cxn>
                <a:cxn ang="0">
                  <a:pos x="89" y="196"/>
                </a:cxn>
                <a:cxn ang="0">
                  <a:pos x="51" y="196"/>
                </a:cxn>
                <a:cxn ang="0">
                  <a:pos x="20" y="188"/>
                </a:cxn>
                <a:cxn ang="0">
                  <a:pos x="0" y="169"/>
                </a:cxn>
                <a:cxn ang="0">
                  <a:pos x="4" y="141"/>
                </a:cxn>
                <a:cxn ang="0">
                  <a:pos x="31" y="105"/>
                </a:cxn>
                <a:cxn ang="0">
                  <a:pos x="95" y="58"/>
                </a:cxn>
                <a:cxn ang="0">
                  <a:pos x="134" y="48"/>
                </a:cxn>
                <a:cxn ang="0">
                  <a:pos x="171" y="37"/>
                </a:cxn>
                <a:cxn ang="0">
                  <a:pos x="206" y="23"/>
                </a:cxn>
                <a:cxn ang="0">
                  <a:pos x="239" y="13"/>
                </a:cxn>
                <a:cxn ang="0">
                  <a:pos x="266" y="4"/>
                </a:cxn>
                <a:cxn ang="0">
                  <a:pos x="289" y="0"/>
                </a:cxn>
                <a:cxn ang="0">
                  <a:pos x="310" y="2"/>
                </a:cxn>
                <a:cxn ang="0">
                  <a:pos x="330" y="15"/>
                </a:cxn>
                <a:cxn ang="0">
                  <a:pos x="324" y="27"/>
                </a:cxn>
                <a:cxn ang="0">
                  <a:pos x="308" y="42"/>
                </a:cxn>
                <a:cxn ang="0">
                  <a:pos x="285" y="60"/>
                </a:cxn>
                <a:cxn ang="0">
                  <a:pos x="258" y="83"/>
                </a:cxn>
                <a:cxn ang="0">
                  <a:pos x="225" y="103"/>
                </a:cxn>
                <a:cxn ang="0">
                  <a:pos x="200" y="126"/>
                </a:cxn>
                <a:cxn ang="0">
                  <a:pos x="177" y="149"/>
                </a:cxn>
                <a:cxn ang="0">
                  <a:pos x="165" y="174"/>
                </a:cxn>
              </a:cxnLst>
              <a:rect l="0" t="0" r="r" b="b"/>
              <a:pathLst>
                <a:path w="330" h="196">
                  <a:moveTo>
                    <a:pt x="165" y="174"/>
                  </a:moveTo>
                  <a:lnTo>
                    <a:pt x="128" y="188"/>
                  </a:lnTo>
                  <a:lnTo>
                    <a:pt x="89" y="196"/>
                  </a:lnTo>
                  <a:lnTo>
                    <a:pt x="51" y="196"/>
                  </a:lnTo>
                  <a:lnTo>
                    <a:pt x="20" y="188"/>
                  </a:lnTo>
                  <a:lnTo>
                    <a:pt x="0" y="169"/>
                  </a:lnTo>
                  <a:lnTo>
                    <a:pt x="4" y="141"/>
                  </a:lnTo>
                  <a:lnTo>
                    <a:pt x="31" y="105"/>
                  </a:lnTo>
                  <a:lnTo>
                    <a:pt x="95" y="58"/>
                  </a:lnTo>
                  <a:lnTo>
                    <a:pt x="134" y="48"/>
                  </a:lnTo>
                  <a:lnTo>
                    <a:pt x="171" y="37"/>
                  </a:lnTo>
                  <a:lnTo>
                    <a:pt x="206" y="23"/>
                  </a:lnTo>
                  <a:lnTo>
                    <a:pt x="239" y="13"/>
                  </a:lnTo>
                  <a:lnTo>
                    <a:pt x="266" y="4"/>
                  </a:lnTo>
                  <a:lnTo>
                    <a:pt x="289" y="0"/>
                  </a:lnTo>
                  <a:lnTo>
                    <a:pt x="310" y="2"/>
                  </a:lnTo>
                  <a:lnTo>
                    <a:pt x="330" y="15"/>
                  </a:lnTo>
                  <a:lnTo>
                    <a:pt x="324" y="27"/>
                  </a:lnTo>
                  <a:lnTo>
                    <a:pt x="308" y="42"/>
                  </a:lnTo>
                  <a:lnTo>
                    <a:pt x="285" y="60"/>
                  </a:lnTo>
                  <a:lnTo>
                    <a:pt x="258" y="83"/>
                  </a:lnTo>
                  <a:lnTo>
                    <a:pt x="225" y="103"/>
                  </a:lnTo>
                  <a:lnTo>
                    <a:pt x="200" y="126"/>
                  </a:lnTo>
                  <a:lnTo>
                    <a:pt x="177" y="149"/>
                  </a:lnTo>
                  <a:lnTo>
                    <a:pt x="165" y="17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3" name="Freeform 148"/>
            <p:cNvSpPr>
              <a:spLocks/>
            </p:cNvSpPr>
            <p:nvPr/>
          </p:nvSpPr>
          <p:spPr bwMode="auto">
            <a:xfrm>
              <a:off x="1514" y="1798"/>
              <a:ext cx="104" cy="95"/>
            </a:xfrm>
            <a:custGeom>
              <a:avLst/>
              <a:gdLst/>
              <a:ahLst/>
              <a:cxnLst>
                <a:cxn ang="0">
                  <a:pos x="0" y="174"/>
                </a:cxn>
                <a:cxn ang="0">
                  <a:pos x="6" y="168"/>
                </a:cxn>
                <a:cxn ang="0">
                  <a:pos x="12" y="159"/>
                </a:cxn>
                <a:cxn ang="0">
                  <a:pos x="18" y="141"/>
                </a:cxn>
                <a:cxn ang="0">
                  <a:pos x="26" y="126"/>
                </a:cxn>
                <a:cxn ang="0">
                  <a:pos x="31" y="106"/>
                </a:cxn>
                <a:cxn ang="0">
                  <a:pos x="39" y="89"/>
                </a:cxn>
                <a:cxn ang="0">
                  <a:pos x="45" y="73"/>
                </a:cxn>
                <a:cxn ang="0">
                  <a:pos x="53" y="64"/>
                </a:cxn>
                <a:cxn ang="0">
                  <a:pos x="60" y="52"/>
                </a:cxn>
                <a:cxn ang="0">
                  <a:pos x="76" y="40"/>
                </a:cxn>
                <a:cxn ang="0">
                  <a:pos x="93" y="27"/>
                </a:cxn>
                <a:cxn ang="0">
                  <a:pos x="117" y="17"/>
                </a:cxn>
                <a:cxn ang="0">
                  <a:pos x="138" y="6"/>
                </a:cxn>
                <a:cxn ang="0">
                  <a:pos x="163" y="2"/>
                </a:cxn>
                <a:cxn ang="0">
                  <a:pos x="186" y="0"/>
                </a:cxn>
                <a:cxn ang="0">
                  <a:pos x="210" y="6"/>
                </a:cxn>
                <a:cxn ang="0">
                  <a:pos x="185" y="50"/>
                </a:cxn>
                <a:cxn ang="0">
                  <a:pos x="163" y="95"/>
                </a:cxn>
                <a:cxn ang="0">
                  <a:pos x="140" y="130"/>
                </a:cxn>
                <a:cxn ang="0">
                  <a:pos x="119" y="161"/>
                </a:cxn>
                <a:cxn ang="0">
                  <a:pos x="92" y="180"/>
                </a:cxn>
                <a:cxn ang="0">
                  <a:pos x="64" y="190"/>
                </a:cxn>
                <a:cxn ang="0">
                  <a:pos x="35" y="188"/>
                </a:cxn>
                <a:cxn ang="0">
                  <a:pos x="0" y="174"/>
                </a:cxn>
              </a:cxnLst>
              <a:rect l="0" t="0" r="r" b="b"/>
              <a:pathLst>
                <a:path w="210" h="190">
                  <a:moveTo>
                    <a:pt x="0" y="174"/>
                  </a:moveTo>
                  <a:lnTo>
                    <a:pt x="6" y="168"/>
                  </a:lnTo>
                  <a:lnTo>
                    <a:pt x="12" y="159"/>
                  </a:lnTo>
                  <a:lnTo>
                    <a:pt x="18" y="141"/>
                  </a:lnTo>
                  <a:lnTo>
                    <a:pt x="26" y="126"/>
                  </a:lnTo>
                  <a:lnTo>
                    <a:pt x="31" y="106"/>
                  </a:lnTo>
                  <a:lnTo>
                    <a:pt x="39" y="89"/>
                  </a:lnTo>
                  <a:lnTo>
                    <a:pt x="45" y="73"/>
                  </a:lnTo>
                  <a:lnTo>
                    <a:pt x="53" y="64"/>
                  </a:lnTo>
                  <a:lnTo>
                    <a:pt x="60" y="52"/>
                  </a:lnTo>
                  <a:lnTo>
                    <a:pt x="76" y="40"/>
                  </a:lnTo>
                  <a:lnTo>
                    <a:pt x="93" y="27"/>
                  </a:lnTo>
                  <a:lnTo>
                    <a:pt x="117" y="17"/>
                  </a:lnTo>
                  <a:lnTo>
                    <a:pt x="138" y="6"/>
                  </a:lnTo>
                  <a:lnTo>
                    <a:pt x="163" y="2"/>
                  </a:lnTo>
                  <a:lnTo>
                    <a:pt x="186" y="0"/>
                  </a:lnTo>
                  <a:lnTo>
                    <a:pt x="210" y="6"/>
                  </a:lnTo>
                  <a:lnTo>
                    <a:pt x="185" y="50"/>
                  </a:lnTo>
                  <a:lnTo>
                    <a:pt x="163" y="95"/>
                  </a:lnTo>
                  <a:lnTo>
                    <a:pt x="140" y="130"/>
                  </a:lnTo>
                  <a:lnTo>
                    <a:pt x="119" y="161"/>
                  </a:lnTo>
                  <a:lnTo>
                    <a:pt x="92" y="180"/>
                  </a:lnTo>
                  <a:lnTo>
                    <a:pt x="64" y="190"/>
                  </a:lnTo>
                  <a:lnTo>
                    <a:pt x="35" y="188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4" name="Freeform 149"/>
            <p:cNvSpPr>
              <a:spLocks/>
            </p:cNvSpPr>
            <p:nvPr/>
          </p:nvSpPr>
          <p:spPr bwMode="auto">
            <a:xfrm>
              <a:off x="1616" y="1833"/>
              <a:ext cx="117" cy="68"/>
            </a:xfrm>
            <a:custGeom>
              <a:avLst/>
              <a:gdLst/>
              <a:ahLst/>
              <a:cxnLst>
                <a:cxn ang="0">
                  <a:pos x="99" y="120"/>
                </a:cxn>
                <a:cxn ang="0">
                  <a:pos x="50" y="133"/>
                </a:cxn>
                <a:cxn ang="0">
                  <a:pos x="19" y="135"/>
                </a:cxn>
                <a:cxn ang="0">
                  <a:pos x="0" y="126"/>
                </a:cxn>
                <a:cxn ang="0">
                  <a:pos x="0" y="110"/>
                </a:cxn>
                <a:cxn ang="0">
                  <a:pos x="12" y="87"/>
                </a:cxn>
                <a:cxn ang="0">
                  <a:pos x="43" y="64"/>
                </a:cxn>
                <a:cxn ang="0">
                  <a:pos x="89" y="40"/>
                </a:cxn>
                <a:cxn ang="0">
                  <a:pos x="155" y="23"/>
                </a:cxn>
                <a:cxn ang="0">
                  <a:pos x="170" y="9"/>
                </a:cxn>
                <a:cxn ang="0">
                  <a:pos x="188" y="3"/>
                </a:cxn>
                <a:cxn ang="0">
                  <a:pos x="196" y="0"/>
                </a:cxn>
                <a:cxn ang="0">
                  <a:pos x="207" y="0"/>
                </a:cxn>
                <a:cxn ang="0">
                  <a:pos x="217" y="0"/>
                </a:cxn>
                <a:cxn ang="0">
                  <a:pos x="233" y="1"/>
                </a:cxn>
                <a:cxn ang="0">
                  <a:pos x="213" y="11"/>
                </a:cxn>
                <a:cxn ang="0">
                  <a:pos x="196" y="23"/>
                </a:cxn>
                <a:cxn ang="0">
                  <a:pos x="178" y="36"/>
                </a:cxn>
                <a:cxn ang="0">
                  <a:pos x="165" y="54"/>
                </a:cxn>
                <a:cxn ang="0">
                  <a:pos x="149" y="69"/>
                </a:cxn>
                <a:cxn ang="0">
                  <a:pos x="134" y="87"/>
                </a:cxn>
                <a:cxn ang="0">
                  <a:pos x="116" y="102"/>
                </a:cxn>
                <a:cxn ang="0">
                  <a:pos x="99" y="120"/>
                </a:cxn>
              </a:cxnLst>
              <a:rect l="0" t="0" r="r" b="b"/>
              <a:pathLst>
                <a:path w="233" h="135">
                  <a:moveTo>
                    <a:pt x="99" y="120"/>
                  </a:moveTo>
                  <a:lnTo>
                    <a:pt x="50" y="133"/>
                  </a:lnTo>
                  <a:lnTo>
                    <a:pt x="19" y="135"/>
                  </a:lnTo>
                  <a:lnTo>
                    <a:pt x="0" y="126"/>
                  </a:lnTo>
                  <a:lnTo>
                    <a:pt x="0" y="110"/>
                  </a:lnTo>
                  <a:lnTo>
                    <a:pt x="12" y="87"/>
                  </a:lnTo>
                  <a:lnTo>
                    <a:pt x="43" y="64"/>
                  </a:lnTo>
                  <a:lnTo>
                    <a:pt x="89" y="40"/>
                  </a:lnTo>
                  <a:lnTo>
                    <a:pt x="155" y="23"/>
                  </a:lnTo>
                  <a:lnTo>
                    <a:pt x="170" y="9"/>
                  </a:lnTo>
                  <a:lnTo>
                    <a:pt x="188" y="3"/>
                  </a:lnTo>
                  <a:lnTo>
                    <a:pt x="196" y="0"/>
                  </a:lnTo>
                  <a:lnTo>
                    <a:pt x="207" y="0"/>
                  </a:lnTo>
                  <a:lnTo>
                    <a:pt x="217" y="0"/>
                  </a:lnTo>
                  <a:lnTo>
                    <a:pt x="233" y="1"/>
                  </a:lnTo>
                  <a:lnTo>
                    <a:pt x="213" y="11"/>
                  </a:lnTo>
                  <a:lnTo>
                    <a:pt x="196" y="23"/>
                  </a:lnTo>
                  <a:lnTo>
                    <a:pt x="178" y="36"/>
                  </a:lnTo>
                  <a:lnTo>
                    <a:pt x="165" y="54"/>
                  </a:lnTo>
                  <a:lnTo>
                    <a:pt x="149" y="69"/>
                  </a:lnTo>
                  <a:lnTo>
                    <a:pt x="134" y="87"/>
                  </a:lnTo>
                  <a:lnTo>
                    <a:pt x="116" y="102"/>
                  </a:lnTo>
                  <a:lnTo>
                    <a:pt x="99" y="12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5" name="Freeform 150"/>
            <p:cNvSpPr>
              <a:spLocks/>
            </p:cNvSpPr>
            <p:nvPr/>
          </p:nvSpPr>
          <p:spPr bwMode="auto">
            <a:xfrm>
              <a:off x="1531" y="1812"/>
              <a:ext cx="59" cy="71"/>
            </a:xfrm>
            <a:custGeom>
              <a:avLst/>
              <a:gdLst/>
              <a:ahLst/>
              <a:cxnLst>
                <a:cxn ang="0">
                  <a:pos x="10" y="141"/>
                </a:cxn>
                <a:cxn ang="0">
                  <a:pos x="10" y="134"/>
                </a:cxn>
                <a:cxn ang="0">
                  <a:pos x="8" y="128"/>
                </a:cxn>
                <a:cxn ang="0">
                  <a:pos x="2" y="118"/>
                </a:cxn>
                <a:cxn ang="0">
                  <a:pos x="0" y="108"/>
                </a:cxn>
                <a:cxn ang="0">
                  <a:pos x="0" y="93"/>
                </a:cxn>
                <a:cxn ang="0">
                  <a:pos x="8" y="77"/>
                </a:cxn>
                <a:cxn ang="0">
                  <a:pos x="25" y="60"/>
                </a:cxn>
                <a:cxn ang="0">
                  <a:pos x="57" y="43"/>
                </a:cxn>
                <a:cxn ang="0">
                  <a:pos x="64" y="27"/>
                </a:cxn>
                <a:cxn ang="0">
                  <a:pos x="78" y="12"/>
                </a:cxn>
                <a:cxn ang="0">
                  <a:pos x="84" y="6"/>
                </a:cxn>
                <a:cxn ang="0">
                  <a:pos x="93" y="2"/>
                </a:cxn>
                <a:cxn ang="0">
                  <a:pos x="105" y="0"/>
                </a:cxn>
                <a:cxn ang="0">
                  <a:pos x="119" y="2"/>
                </a:cxn>
                <a:cxn ang="0">
                  <a:pos x="111" y="23"/>
                </a:cxn>
                <a:cxn ang="0">
                  <a:pos x="99" y="48"/>
                </a:cxn>
                <a:cxn ang="0">
                  <a:pos x="82" y="72"/>
                </a:cxn>
                <a:cxn ang="0">
                  <a:pos x="66" y="97"/>
                </a:cxn>
                <a:cxn ang="0">
                  <a:pos x="49" y="116"/>
                </a:cxn>
                <a:cxn ang="0">
                  <a:pos x="31" y="134"/>
                </a:cxn>
                <a:cxn ang="0">
                  <a:pos x="18" y="141"/>
                </a:cxn>
                <a:cxn ang="0">
                  <a:pos x="10" y="141"/>
                </a:cxn>
              </a:cxnLst>
              <a:rect l="0" t="0" r="r" b="b"/>
              <a:pathLst>
                <a:path w="119" h="141">
                  <a:moveTo>
                    <a:pt x="10" y="141"/>
                  </a:moveTo>
                  <a:lnTo>
                    <a:pt x="10" y="134"/>
                  </a:lnTo>
                  <a:lnTo>
                    <a:pt x="8" y="128"/>
                  </a:lnTo>
                  <a:lnTo>
                    <a:pt x="2" y="118"/>
                  </a:lnTo>
                  <a:lnTo>
                    <a:pt x="0" y="108"/>
                  </a:lnTo>
                  <a:lnTo>
                    <a:pt x="0" y="93"/>
                  </a:lnTo>
                  <a:lnTo>
                    <a:pt x="8" y="77"/>
                  </a:lnTo>
                  <a:lnTo>
                    <a:pt x="25" y="60"/>
                  </a:lnTo>
                  <a:lnTo>
                    <a:pt x="57" y="43"/>
                  </a:lnTo>
                  <a:lnTo>
                    <a:pt x="64" y="27"/>
                  </a:lnTo>
                  <a:lnTo>
                    <a:pt x="78" y="12"/>
                  </a:lnTo>
                  <a:lnTo>
                    <a:pt x="84" y="6"/>
                  </a:lnTo>
                  <a:lnTo>
                    <a:pt x="93" y="2"/>
                  </a:lnTo>
                  <a:lnTo>
                    <a:pt x="105" y="0"/>
                  </a:lnTo>
                  <a:lnTo>
                    <a:pt x="119" y="2"/>
                  </a:lnTo>
                  <a:lnTo>
                    <a:pt x="111" y="23"/>
                  </a:lnTo>
                  <a:lnTo>
                    <a:pt x="99" y="48"/>
                  </a:lnTo>
                  <a:lnTo>
                    <a:pt x="82" y="72"/>
                  </a:lnTo>
                  <a:lnTo>
                    <a:pt x="66" y="97"/>
                  </a:lnTo>
                  <a:lnTo>
                    <a:pt x="49" y="116"/>
                  </a:lnTo>
                  <a:lnTo>
                    <a:pt x="31" y="134"/>
                  </a:lnTo>
                  <a:lnTo>
                    <a:pt x="18" y="141"/>
                  </a:lnTo>
                  <a:lnTo>
                    <a:pt x="10" y="141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6" name="Freeform 151"/>
            <p:cNvSpPr>
              <a:spLocks/>
            </p:cNvSpPr>
            <p:nvPr/>
          </p:nvSpPr>
          <p:spPr bwMode="auto">
            <a:xfrm>
              <a:off x="1649" y="1767"/>
              <a:ext cx="113" cy="52"/>
            </a:xfrm>
            <a:custGeom>
              <a:avLst/>
              <a:gdLst/>
              <a:ahLst/>
              <a:cxnLst>
                <a:cxn ang="0">
                  <a:pos x="81" y="11"/>
                </a:cxn>
                <a:cxn ang="0">
                  <a:pos x="64" y="0"/>
                </a:cxn>
                <a:cxn ang="0">
                  <a:pos x="48" y="2"/>
                </a:cxn>
                <a:cxn ang="0">
                  <a:pos x="29" y="13"/>
                </a:cxn>
                <a:cxn ang="0">
                  <a:pos x="15" y="33"/>
                </a:cxn>
                <a:cxn ang="0">
                  <a:pos x="4" y="52"/>
                </a:cxn>
                <a:cxn ang="0">
                  <a:pos x="0" y="73"/>
                </a:cxn>
                <a:cxn ang="0">
                  <a:pos x="8" y="91"/>
                </a:cxn>
                <a:cxn ang="0">
                  <a:pos x="31" y="102"/>
                </a:cxn>
                <a:cxn ang="0">
                  <a:pos x="54" y="97"/>
                </a:cxn>
                <a:cxn ang="0">
                  <a:pos x="79" y="93"/>
                </a:cxn>
                <a:cxn ang="0">
                  <a:pos x="103" y="85"/>
                </a:cxn>
                <a:cxn ang="0">
                  <a:pos x="130" y="79"/>
                </a:cxn>
                <a:cxn ang="0">
                  <a:pos x="153" y="73"/>
                </a:cxn>
                <a:cxn ang="0">
                  <a:pos x="176" y="70"/>
                </a:cxn>
                <a:cxn ang="0">
                  <a:pos x="198" y="66"/>
                </a:cxn>
                <a:cxn ang="0">
                  <a:pos x="217" y="68"/>
                </a:cxn>
                <a:cxn ang="0">
                  <a:pos x="225" y="60"/>
                </a:cxn>
                <a:cxn ang="0">
                  <a:pos x="223" y="54"/>
                </a:cxn>
                <a:cxn ang="0">
                  <a:pos x="211" y="46"/>
                </a:cxn>
                <a:cxn ang="0">
                  <a:pos x="194" y="38"/>
                </a:cxn>
                <a:cxn ang="0">
                  <a:pos x="168" y="29"/>
                </a:cxn>
                <a:cxn ang="0">
                  <a:pos x="139" y="21"/>
                </a:cxn>
                <a:cxn ang="0">
                  <a:pos x="110" y="15"/>
                </a:cxn>
                <a:cxn ang="0">
                  <a:pos x="81" y="11"/>
                </a:cxn>
              </a:cxnLst>
              <a:rect l="0" t="0" r="r" b="b"/>
              <a:pathLst>
                <a:path w="225" h="102">
                  <a:moveTo>
                    <a:pt x="81" y="11"/>
                  </a:moveTo>
                  <a:lnTo>
                    <a:pt x="64" y="0"/>
                  </a:lnTo>
                  <a:lnTo>
                    <a:pt x="48" y="2"/>
                  </a:lnTo>
                  <a:lnTo>
                    <a:pt x="29" y="13"/>
                  </a:lnTo>
                  <a:lnTo>
                    <a:pt x="15" y="33"/>
                  </a:lnTo>
                  <a:lnTo>
                    <a:pt x="4" y="52"/>
                  </a:lnTo>
                  <a:lnTo>
                    <a:pt x="0" y="73"/>
                  </a:lnTo>
                  <a:lnTo>
                    <a:pt x="8" y="91"/>
                  </a:lnTo>
                  <a:lnTo>
                    <a:pt x="31" y="102"/>
                  </a:lnTo>
                  <a:lnTo>
                    <a:pt x="54" y="97"/>
                  </a:lnTo>
                  <a:lnTo>
                    <a:pt x="79" y="93"/>
                  </a:lnTo>
                  <a:lnTo>
                    <a:pt x="103" y="85"/>
                  </a:lnTo>
                  <a:lnTo>
                    <a:pt x="130" y="79"/>
                  </a:lnTo>
                  <a:lnTo>
                    <a:pt x="153" y="73"/>
                  </a:lnTo>
                  <a:lnTo>
                    <a:pt x="176" y="70"/>
                  </a:lnTo>
                  <a:lnTo>
                    <a:pt x="198" y="66"/>
                  </a:lnTo>
                  <a:lnTo>
                    <a:pt x="217" y="68"/>
                  </a:lnTo>
                  <a:lnTo>
                    <a:pt x="225" y="60"/>
                  </a:lnTo>
                  <a:lnTo>
                    <a:pt x="223" y="54"/>
                  </a:lnTo>
                  <a:lnTo>
                    <a:pt x="211" y="46"/>
                  </a:lnTo>
                  <a:lnTo>
                    <a:pt x="194" y="38"/>
                  </a:lnTo>
                  <a:lnTo>
                    <a:pt x="168" y="29"/>
                  </a:lnTo>
                  <a:lnTo>
                    <a:pt x="139" y="21"/>
                  </a:lnTo>
                  <a:lnTo>
                    <a:pt x="110" y="15"/>
                  </a:lnTo>
                  <a:lnTo>
                    <a:pt x="81" y="1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7" name="Freeform 152"/>
            <p:cNvSpPr>
              <a:spLocks/>
            </p:cNvSpPr>
            <p:nvPr/>
          </p:nvSpPr>
          <p:spPr bwMode="auto">
            <a:xfrm>
              <a:off x="1456" y="3814"/>
              <a:ext cx="313" cy="177"/>
            </a:xfrm>
            <a:custGeom>
              <a:avLst/>
              <a:gdLst/>
              <a:ahLst/>
              <a:cxnLst>
                <a:cxn ang="0">
                  <a:pos x="619" y="112"/>
                </a:cxn>
                <a:cxn ang="0">
                  <a:pos x="601" y="138"/>
                </a:cxn>
                <a:cxn ang="0">
                  <a:pos x="578" y="161"/>
                </a:cxn>
                <a:cxn ang="0">
                  <a:pos x="549" y="178"/>
                </a:cxn>
                <a:cxn ang="0">
                  <a:pos x="518" y="198"/>
                </a:cxn>
                <a:cxn ang="0">
                  <a:pos x="485" y="215"/>
                </a:cxn>
                <a:cxn ang="0">
                  <a:pos x="460" y="235"/>
                </a:cxn>
                <a:cxn ang="0">
                  <a:pos x="438" y="256"/>
                </a:cxn>
                <a:cxn ang="0">
                  <a:pos x="429" y="285"/>
                </a:cxn>
                <a:cxn ang="0">
                  <a:pos x="390" y="308"/>
                </a:cxn>
                <a:cxn ang="0">
                  <a:pos x="343" y="328"/>
                </a:cxn>
                <a:cxn ang="0">
                  <a:pos x="291" y="343"/>
                </a:cxn>
                <a:cxn ang="0">
                  <a:pos x="239" y="353"/>
                </a:cxn>
                <a:cxn ang="0">
                  <a:pos x="186" y="355"/>
                </a:cxn>
                <a:cxn ang="0">
                  <a:pos x="140" y="351"/>
                </a:cxn>
                <a:cxn ang="0">
                  <a:pos x="101" y="337"/>
                </a:cxn>
                <a:cxn ang="0">
                  <a:pos x="74" y="318"/>
                </a:cxn>
                <a:cxn ang="0">
                  <a:pos x="62" y="304"/>
                </a:cxn>
                <a:cxn ang="0">
                  <a:pos x="49" y="293"/>
                </a:cxn>
                <a:cxn ang="0">
                  <a:pos x="33" y="277"/>
                </a:cxn>
                <a:cxn ang="0">
                  <a:pos x="21" y="264"/>
                </a:cxn>
                <a:cxn ang="0">
                  <a:pos x="10" y="248"/>
                </a:cxn>
                <a:cxn ang="0">
                  <a:pos x="2" y="233"/>
                </a:cxn>
                <a:cxn ang="0">
                  <a:pos x="0" y="217"/>
                </a:cxn>
                <a:cxn ang="0">
                  <a:pos x="8" y="204"/>
                </a:cxn>
                <a:cxn ang="0">
                  <a:pos x="54" y="172"/>
                </a:cxn>
                <a:cxn ang="0">
                  <a:pos x="97" y="141"/>
                </a:cxn>
                <a:cxn ang="0">
                  <a:pos x="136" y="110"/>
                </a:cxn>
                <a:cxn ang="0">
                  <a:pos x="176" y="81"/>
                </a:cxn>
                <a:cxn ang="0">
                  <a:pos x="217" y="52"/>
                </a:cxn>
                <a:cxn ang="0">
                  <a:pos x="266" y="29"/>
                </a:cxn>
                <a:cxn ang="0">
                  <a:pos x="320" y="12"/>
                </a:cxn>
                <a:cxn ang="0">
                  <a:pos x="386" y="0"/>
                </a:cxn>
                <a:cxn ang="0">
                  <a:pos x="429" y="8"/>
                </a:cxn>
                <a:cxn ang="0">
                  <a:pos x="473" y="19"/>
                </a:cxn>
                <a:cxn ang="0">
                  <a:pos x="518" y="31"/>
                </a:cxn>
                <a:cxn ang="0">
                  <a:pos x="562" y="46"/>
                </a:cxn>
                <a:cxn ang="0">
                  <a:pos x="595" y="58"/>
                </a:cxn>
                <a:cxn ang="0">
                  <a:pos x="619" y="76"/>
                </a:cxn>
                <a:cxn ang="0">
                  <a:pos x="626" y="93"/>
                </a:cxn>
                <a:cxn ang="0">
                  <a:pos x="619" y="112"/>
                </a:cxn>
              </a:cxnLst>
              <a:rect l="0" t="0" r="r" b="b"/>
              <a:pathLst>
                <a:path w="626" h="355">
                  <a:moveTo>
                    <a:pt x="619" y="112"/>
                  </a:moveTo>
                  <a:lnTo>
                    <a:pt x="601" y="138"/>
                  </a:lnTo>
                  <a:lnTo>
                    <a:pt x="578" y="161"/>
                  </a:lnTo>
                  <a:lnTo>
                    <a:pt x="549" y="178"/>
                  </a:lnTo>
                  <a:lnTo>
                    <a:pt x="518" y="198"/>
                  </a:lnTo>
                  <a:lnTo>
                    <a:pt x="485" y="215"/>
                  </a:lnTo>
                  <a:lnTo>
                    <a:pt x="460" y="235"/>
                  </a:lnTo>
                  <a:lnTo>
                    <a:pt x="438" y="256"/>
                  </a:lnTo>
                  <a:lnTo>
                    <a:pt x="429" y="285"/>
                  </a:lnTo>
                  <a:lnTo>
                    <a:pt x="390" y="308"/>
                  </a:lnTo>
                  <a:lnTo>
                    <a:pt x="343" y="328"/>
                  </a:lnTo>
                  <a:lnTo>
                    <a:pt x="291" y="343"/>
                  </a:lnTo>
                  <a:lnTo>
                    <a:pt x="239" y="353"/>
                  </a:lnTo>
                  <a:lnTo>
                    <a:pt x="186" y="355"/>
                  </a:lnTo>
                  <a:lnTo>
                    <a:pt x="140" y="351"/>
                  </a:lnTo>
                  <a:lnTo>
                    <a:pt x="101" y="337"/>
                  </a:lnTo>
                  <a:lnTo>
                    <a:pt x="74" y="318"/>
                  </a:lnTo>
                  <a:lnTo>
                    <a:pt x="62" y="304"/>
                  </a:lnTo>
                  <a:lnTo>
                    <a:pt x="49" y="293"/>
                  </a:lnTo>
                  <a:lnTo>
                    <a:pt x="33" y="277"/>
                  </a:lnTo>
                  <a:lnTo>
                    <a:pt x="21" y="264"/>
                  </a:lnTo>
                  <a:lnTo>
                    <a:pt x="10" y="248"/>
                  </a:lnTo>
                  <a:lnTo>
                    <a:pt x="2" y="233"/>
                  </a:lnTo>
                  <a:lnTo>
                    <a:pt x="0" y="217"/>
                  </a:lnTo>
                  <a:lnTo>
                    <a:pt x="8" y="204"/>
                  </a:lnTo>
                  <a:lnTo>
                    <a:pt x="54" y="172"/>
                  </a:lnTo>
                  <a:lnTo>
                    <a:pt x="97" y="141"/>
                  </a:lnTo>
                  <a:lnTo>
                    <a:pt x="136" y="110"/>
                  </a:lnTo>
                  <a:lnTo>
                    <a:pt x="176" y="81"/>
                  </a:lnTo>
                  <a:lnTo>
                    <a:pt x="217" y="52"/>
                  </a:lnTo>
                  <a:lnTo>
                    <a:pt x="266" y="29"/>
                  </a:lnTo>
                  <a:lnTo>
                    <a:pt x="320" y="12"/>
                  </a:lnTo>
                  <a:lnTo>
                    <a:pt x="386" y="0"/>
                  </a:lnTo>
                  <a:lnTo>
                    <a:pt x="429" y="8"/>
                  </a:lnTo>
                  <a:lnTo>
                    <a:pt x="473" y="19"/>
                  </a:lnTo>
                  <a:lnTo>
                    <a:pt x="518" y="31"/>
                  </a:lnTo>
                  <a:lnTo>
                    <a:pt x="562" y="46"/>
                  </a:lnTo>
                  <a:lnTo>
                    <a:pt x="595" y="58"/>
                  </a:lnTo>
                  <a:lnTo>
                    <a:pt x="619" y="76"/>
                  </a:lnTo>
                  <a:lnTo>
                    <a:pt x="626" y="93"/>
                  </a:lnTo>
                  <a:lnTo>
                    <a:pt x="619" y="11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8" name="Freeform 153"/>
            <p:cNvSpPr>
              <a:spLocks/>
            </p:cNvSpPr>
            <p:nvPr/>
          </p:nvSpPr>
          <p:spPr bwMode="auto">
            <a:xfrm>
              <a:off x="1567" y="3873"/>
              <a:ext cx="165" cy="97"/>
            </a:xfrm>
            <a:custGeom>
              <a:avLst/>
              <a:gdLst/>
              <a:ahLst/>
              <a:cxnLst>
                <a:cxn ang="0">
                  <a:pos x="167" y="175"/>
                </a:cxn>
                <a:cxn ang="0">
                  <a:pos x="130" y="186"/>
                </a:cxn>
                <a:cxn ang="0">
                  <a:pos x="89" y="194"/>
                </a:cxn>
                <a:cxn ang="0">
                  <a:pos x="50" y="194"/>
                </a:cxn>
                <a:cxn ang="0">
                  <a:pos x="19" y="186"/>
                </a:cxn>
                <a:cxn ang="0">
                  <a:pos x="0" y="167"/>
                </a:cxn>
                <a:cxn ang="0">
                  <a:pos x="4" y="142"/>
                </a:cxn>
                <a:cxn ang="0">
                  <a:pos x="31" y="105"/>
                </a:cxn>
                <a:cxn ang="0">
                  <a:pos x="95" y="58"/>
                </a:cxn>
                <a:cxn ang="0">
                  <a:pos x="134" y="49"/>
                </a:cxn>
                <a:cxn ang="0">
                  <a:pos x="171" y="39"/>
                </a:cxn>
                <a:cxn ang="0">
                  <a:pos x="204" y="25"/>
                </a:cxn>
                <a:cxn ang="0">
                  <a:pos x="237" y="14"/>
                </a:cxn>
                <a:cxn ang="0">
                  <a:pos x="264" y="4"/>
                </a:cxn>
                <a:cxn ang="0">
                  <a:pos x="289" y="0"/>
                </a:cxn>
                <a:cxn ang="0">
                  <a:pos x="310" y="2"/>
                </a:cxn>
                <a:cxn ang="0">
                  <a:pos x="330" y="16"/>
                </a:cxn>
                <a:cxn ang="0">
                  <a:pos x="324" y="27"/>
                </a:cxn>
                <a:cxn ang="0">
                  <a:pos x="308" y="43"/>
                </a:cxn>
                <a:cxn ang="0">
                  <a:pos x="283" y="60"/>
                </a:cxn>
                <a:cxn ang="0">
                  <a:pos x="256" y="84"/>
                </a:cxn>
                <a:cxn ang="0">
                  <a:pos x="225" y="103"/>
                </a:cxn>
                <a:cxn ang="0">
                  <a:pos x="200" y="126"/>
                </a:cxn>
                <a:cxn ang="0">
                  <a:pos x="176" y="150"/>
                </a:cxn>
                <a:cxn ang="0">
                  <a:pos x="167" y="175"/>
                </a:cxn>
              </a:cxnLst>
              <a:rect l="0" t="0" r="r" b="b"/>
              <a:pathLst>
                <a:path w="330" h="194">
                  <a:moveTo>
                    <a:pt x="167" y="175"/>
                  </a:moveTo>
                  <a:lnTo>
                    <a:pt x="130" y="186"/>
                  </a:lnTo>
                  <a:lnTo>
                    <a:pt x="89" y="194"/>
                  </a:lnTo>
                  <a:lnTo>
                    <a:pt x="50" y="194"/>
                  </a:lnTo>
                  <a:lnTo>
                    <a:pt x="19" y="186"/>
                  </a:lnTo>
                  <a:lnTo>
                    <a:pt x="0" y="167"/>
                  </a:lnTo>
                  <a:lnTo>
                    <a:pt x="4" y="142"/>
                  </a:lnTo>
                  <a:lnTo>
                    <a:pt x="31" y="105"/>
                  </a:lnTo>
                  <a:lnTo>
                    <a:pt x="95" y="58"/>
                  </a:lnTo>
                  <a:lnTo>
                    <a:pt x="134" y="49"/>
                  </a:lnTo>
                  <a:lnTo>
                    <a:pt x="171" y="39"/>
                  </a:lnTo>
                  <a:lnTo>
                    <a:pt x="204" y="25"/>
                  </a:lnTo>
                  <a:lnTo>
                    <a:pt x="237" y="14"/>
                  </a:lnTo>
                  <a:lnTo>
                    <a:pt x="264" y="4"/>
                  </a:lnTo>
                  <a:lnTo>
                    <a:pt x="289" y="0"/>
                  </a:lnTo>
                  <a:lnTo>
                    <a:pt x="310" y="2"/>
                  </a:lnTo>
                  <a:lnTo>
                    <a:pt x="330" y="16"/>
                  </a:lnTo>
                  <a:lnTo>
                    <a:pt x="324" y="27"/>
                  </a:lnTo>
                  <a:lnTo>
                    <a:pt x="308" y="43"/>
                  </a:lnTo>
                  <a:lnTo>
                    <a:pt x="283" y="60"/>
                  </a:lnTo>
                  <a:lnTo>
                    <a:pt x="256" y="84"/>
                  </a:lnTo>
                  <a:lnTo>
                    <a:pt x="225" y="103"/>
                  </a:lnTo>
                  <a:lnTo>
                    <a:pt x="200" y="126"/>
                  </a:lnTo>
                  <a:lnTo>
                    <a:pt x="176" y="150"/>
                  </a:lnTo>
                  <a:lnTo>
                    <a:pt x="167" y="17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9" name="Freeform 154"/>
            <p:cNvSpPr>
              <a:spLocks/>
            </p:cNvSpPr>
            <p:nvPr/>
          </p:nvSpPr>
          <p:spPr bwMode="auto">
            <a:xfrm>
              <a:off x="1485" y="3859"/>
              <a:ext cx="105" cy="95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6" y="169"/>
                </a:cxn>
                <a:cxn ang="0">
                  <a:pos x="14" y="159"/>
                </a:cxn>
                <a:cxn ang="0">
                  <a:pos x="20" y="142"/>
                </a:cxn>
                <a:cxn ang="0">
                  <a:pos x="27" y="126"/>
                </a:cxn>
                <a:cxn ang="0">
                  <a:pos x="33" y="107"/>
                </a:cxn>
                <a:cxn ang="0">
                  <a:pos x="39" y="89"/>
                </a:cxn>
                <a:cxn ang="0">
                  <a:pos x="47" y="74"/>
                </a:cxn>
                <a:cxn ang="0">
                  <a:pos x="55" y="66"/>
                </a:cxn>
                <a:cxn ang="0">
                  <a:pos x="62" y="52"/>
                </a:cxn>
                <a:cxn ang="0">
                  <a:pos x="78" y="41"/>
                </a:cxn>
                <a:cxn ang="0">
                  <a:pos x="95" y="29"/>
                </a:cxn>
                <a:cxn ang="0">
                  <a:pos x="118" y="18"/>
                </a:cxn>
                <a:cxn ang="0">
                  <a:pos x="140" y="6"/>
                </a:cxn>
                <a:cxn ang="0">
                  <a:pos x="165" y="2"/>
                </a:cxn>
                <a:cxn ang="0">
                  <a:pos x="188" y="0"/>
                </a:cxn>
                <a:cxn ang="0">
                  <a:pos x="212" y="4"/>
                </a:cxn>
                <a:cxn ang="0">
                  <a:pos x="186" y="51"/>
                </a:cxn>
                <a:cxn ang="0">
                  <a:pos x="165" y="93"/>
                </a:cxn>
                <a:cxn ang="0">
                  <a:pos x="142" y="130"/>
                </a:cxn>
                <a:cxn ang="0">
                  <a:pos x="120" y="161"/>
                </a:cxn>
                <a:cxn ang="0">
                  <a:pos x="93" y="180"/>
                </a:cxn>
                <a:cxn ang="0">
                  <a:pos x="66" y="190"/>
                </a:cxn>
                <a:cxn ang="0">
                  <a:pos x="35" y="188"/>
                </a:cxn>
                <a:cxn ang="0">
                  <a:pos x="0" y="175"/>
                </a:cxn>
              </a:cxnLst>
              <a:rect l="0" t="0" r="r" b="b"/>
              <a:pathLst>
                <a:path w="212" h="190">
                  <a:moveTo>
                    <a:pt x="0" y="175"/>
                  </a:moveTo>
                  <a:lnTo>
                    <a:pt x="6" y="169"/>
                  </a:lnTo>
                  <a:lnTo>
                    <a:pt x="14" y="159"/>
                  </a:lnTo>
                  <a:lnTo>
                    <a:pt x="20" y="142"/>
                  </a:lnTo>
                  <a:lnTo>
                    <a:pt x="27" y="126"/>
                  </a:lnTo>
                  <a:lnTo>
                    <a:pt x="33" y="107"/>
                  </a:lnTo>
                  <a:lnTo>
                    <a:pt x="39" y="89"/>
                  </a:lnTo>
                  <a:lnTo>
                    <a:pt x="47" y="74"/>
                  </a:lnTo>
                  <a:lnTo>
                    <a:pt x="55" y="66"/>
                  </a:lnTo>
                  <a:lnTo>
                    <a:pt x="62" y="52"/>
                  </a:lnTo>
                  <a:lnTo>
                    <a:pt x="78" y="41"/>
                  </a:lnTo>
                  <a:lnTo>
                    <a:pt x="95" y="29"/>
                  </a:lnTo>
                  <a:lnTo>
                    <a:pt x="118" y="18"/>
                  </a:lnTo>
                  <a:lnTo>
                    <a:pt x="140" y="6"/>
                  </a:lnTo>
                  <a:lnTo>
                    <a:pt x="165" y="2"/>
                  </a:lnTo>
                  <a:lnTo>
                    <a:pt x="188" y="0"/>
                  </a:lnTo>
                  <a:lnTo>
                    <a:pt x="212" y="4"/>
                  </a:lnTo>
                  <a:lnTo>
                    <a:pt x="186" y="51"/>
                  </a:lnTo>
                  <a:lnTo>
                    <a:pt x="165" y="93"/>
                  </a:lnTo>
                  <a:lnTo>
                    <a:pt x="142" y="130"/>
                  </a:lnTo>
                  <a:lnTo>
                    <a:pt x="120" y="161"/>
                  </a:lnTo>
                  <a:lnTo>
                    <a:pt x="93" y="180"/>
                  </a:lnTo>
                  <a:lnTo>
                    <a:pt x="66" y="190"/>
                  </a:lnTo>
                  <a:lnTo>
                    <a:pt x="35" y="188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0" name="Freeform 155"/>
            <p:cNvSpPr>
              <a:spLocks/>
            </p:cNvSpPr>
            <p:nvPr/>
          </p:nvSpPr>
          <p:spPr bwMode="auto">
            <a:xfrm>
              <a:off x="1587" y="3893"/>
              <a:ext cx="118" cy="69"/>
            </a:xfrm>
            <a:custGeom>
              <a:avLst/>
              <a:gdLst/>
              <a:ahLst/>
              <a:cxnLst>
                <a:cxn ang="0">
                  <a:pos x="101" y="120"/>
                </a:cxn>
                <a:cxn ang="0">
                  <a:pos x="52" y="134"/>
                </a:cxn>
                <a:cxn ang="0">
                  <a:pos x="19" y="138"/>
                </a:cxn>
                <a:cxn ang="0">
                  <a:pos x="0" y="126"/>
                </a:cxn>
                <a:cxn ang="0">
                  <a:pos x="0" y="110"/>
                </a:cxn>
                <a:cxn ang="0">
                  <a:pos x="13" y="87"/>
                </a:cxn>
                <a:cxn ang="0">
                  <a:pos x="44" y="64"/>
                </a:cxn>
                <a:cxn ang="0">
                  <a:pos x="91" y="41"/>
                </a:cxn>
                <a:cxn ang="0">
                  <a:pos x="157" y="23"/>
                </a:cxn>
                <a:cxn ang="0">
                  <a:pos x="172" y="10"/>
                </a:cxn>
                <a:cxn ang="0">
                  <a:pos x="190" y="4"/>
                </a:cxn>
                <a:cxn ang="0">
                  <a:pos x="197" y="0"/>
                </a:cxn>
                <a:cxn ang="0">
                  <a:pos x="209" y="0"/>
                </a:cxn>
                <a:cxn ang="0">
                  <a:pos x="219" y="0"/>
                </a:cxn>
                <a:cxn ang="0">
                  <a:pos x="234" y="4"/>
                </a:cxn>
                <a:cxn ang="0">
                  <a:pos x="213" y="13"/>
                </a:cxn>
                <a:cxn ang="0">
                  <a:pos x="197" y="25"/>
                </a:cxn>
                <a:cxn ang="0">
                  <a:pos x="180" y="39"/>
                </a:cxn>
                <a:cxn ang="0">
                  <a:pos x="166" y="56"/>
                </a:cxn>
                <a:cxn ang="0">
                  <a:pos x="149" y="72"/>
                </a:cxn>
                <a:cxn ang="0">
                  <a:pos x="133" y="87"/>
                </a:cxn>
                <a:cxn ang="0">
                  <a:pos x="116" y="103"/>
                </a:cxn>
                <a:cxn ang="0">
                  <a:pos x="101" y="120"/>
                </a:cxn>
              </a:cxnLst>
              <a:rect l="0" t="0" r="r" b="b"/>
              <a:pathLst>
                <a:path w="234" h="138">
                  <a:moveTo>
                    <a:pt x="101" y="120"/>
                  </a:moveTo>
                  <a:lnTo>
                    <a:pt x="52" y="134"/>
                  </a:lnTo>
                  <a:lnTo>
                    <a:pt x="19" y="138"/>
                  </a:lnTo>
                  <a:lnTo>
                    <a:pt x="0" y="126"/>
                  </a:lnTo>
                  <a:lnTo>
                    <a:pt x="0" y="110"/>
                  </a:lnTo>
                  <a:lnTo>
                    <a:pt x="13" y="87"/>
                  </a:lnTo>
                  <a:lnTo>
                    <a:pt x="44" y="64"/>
                  </a:lnTo>
                  <a:lnTo>
                    <a:pt x="91" y="41"/>
                  </a:lnTo>
                  <a:lnTo>
                    <a:pt x="157" y="23"/>
                  </a:lnTo>
                  <a:lnTo>
                    <a:pt x="172" y="10"/>
                  </a:lnTo>
                  <a:lnTo>
                    <a:pt x="190" y="4"/>
                  </a:lnTo>
                  <a:lnTo>
                    <a:pt x="197" y="0"/>
                  </a:lnTo>
                  <a:lnTo>
                    <a:pt x="209" y="0"/>
                  </a:lnTo>
                  <a:lnTo>
                    <a:pt x="219" y="0"/>
                  </a:lnTo>
                  <a:lnTo>
                    <a:pt x="234" y="4"/>
                  </a:lnTo>
                  <a:lnTo>
                    <a:pt x="213" y="13"/>
                  </a:lnTo>
                  <a:lnTo>
                    <a:pt x="197" y="25"/>
                  </a:lnTo>
                  <a:lnTo>
                    <a:pt x="180" y="39"/>
                  </a:lnTo>
                  <a:lnTo>
                    <a:pt x="166" y="56"/>
                  </a:lnTo>
                  <a:lnTo>
                    <a:pt x="149" y="72"/>
                  </a:lnTo>
                  <a:lnTo>
                    <a:pt x="133" y="87"/>
                  </a:lnTo>
                  <a:lnTo>
                    <a:pt x="116" y="103"/>
                  </a:lnTo>
                  <a:lnTo>
                    <a:pt x="101" y="12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1" name="Freeform 156"/>
            <p:cNvSpPr>
              <a:spLocks/>
            </p:cNvSpPr>
            <p:nvPr/>
          </p:nvSpPr>
          <p:spPr bwMode="auto">
            <a:xfrm>
              <a:off x="1502" y="3871"/>
              <a:ext cx="60" cy="72"/>
            </a:xfrm>
            <a:custGeom>
              <a:avLst/>
              <a:gdLst/>
              <a:ahLst/>
              <a:cxnLst>
                <a:cxn ang="0">
                  <a:pos x="12" y="144"/>
                </a:cxn>
                <a:cxn ang="0">
                  <a:pos x="12" y="136"/>
                </a:cxn>
                <a:cxn ang="0">
                  <a:pos x="10" y="130"/>
                </a:cxn>
                <a:cxn ang="0">
                  <a:pos x="4" y="121"/>
                </a:cxn>
                <a:cxn ang="0">
                  <a:pos x="2" y="111"/>
                </a:cxn>
                <a:cxn ang="0">
                  <a:pos x="0" y="95"/>
                </a:cxn>
                <a:cxn ang="0">
                  <a:pos x="10" y="80"/>
                </a:cxn>
                <a:cxn ang="0">
                  <a:pos x="27" y="62"/>
                </a:cxn>
                <a:cxn ang="0">
                  <a:pos x="58" y="45"/>
                </a:cxn>
                <a:cxn ang="0">
                  <a:pos x="68" y="29"/>
                </a:cxn>
                <a:cxn ang="0">
                  <a:pos x="80" y="14"/>
                </a:cxn>
                <a:cxn ang="0">
                  <a:pos x="85" y="6"/>
                </a:cxn>
                <a:cxn ang="0">
                  <a:pos x="95" y="2"/>
                </a:cxn>
                <a:cxn ang="0">
                  <a:pos x="107" y="0"/>
                </a:cxn>
                <a:cxn ang="0">
                  <a:pos x="120" y="4"/>
                </a:cxn>
                <a:cxn ang="0">
                  <a:pos x="113" y="26"/>
                </a:cxn>
                <a:cxn ang="0">
                  <a:pos x="101" y="51"/>
                </a:cxn>
                <a:cxn ang="0">
                  <a:pos x="83" y="76"/>
                </a:cxn>
                <a:cxn ang="0">
                  <a:pos x="68" y="101"/>
                </a:cxn>
                <a:cxn ang="0">
                  <a:pos x="49" y="121"/>
                </a:cxn>
                <a:cxn ang="0">
                  <a:pos x="33" y="136"/>
                </a:cxn>
                <a:cxn ang="0">
                  <a:pos x="20" y="144"/>
                </a:cxn>
                <a:cxn ang="0">
                  <a:pos x="12" y="144"/>
                </a:cxn>
              </a:cxnLst>
              <a:rect l="0" t="0" r="r" b="b"/>
              <a:pathLst>
                <a:path w="120" h="144">
                  <a:moveTo>
                    <a:pt x="12" y="144"/>
                  </a:moveTo>
                  <a:lnTo>
                    <a:pt x="12" y="136"/>
                  </a:lnTo>
                  <a:lnTo>
                    <a:pt x="10" y="130"/>
                  </a:lnTo>
                  <a:lnTo>
                    <a:pt x="4" y="121"/>
                  </a:lnTo>
                  <a:lnTo>
                    <a:pt x="2" y="111"/>
                  </a:lnTo>
                  <a:lnTo>
                    <a:pt x="0" y="95"/>
                  </a:lnTo>
                  <a:lnTo>
                    <a:pt x="10" y="80"/>
                  </a:lnTo>
                  <a:lnTo>
                    <a:pt x="27" y="62"/>
                  </a:lnTo>
                  <a:lnTo>
                    <a:pt x="58" y="45"/>
                  </a:lnTo>
                  <a:lnTo>
                    <a:pt x="68" y="29"/>
                  </a:lnTo>
                  <a:lnTo>
                    <a:pt x="80" y="14"/>
                  </a:lnTo>
                  <a:lnTo>
                    <a:pt x="85" y="6"/>
                  </a:lnTo>
                  <a:lnTo>
                    <a:pt x="95" y="2"/>
                  </a:lnTo>
                  <a:lnTo>
                    <a:pt x="107" y="0"/>
                  </a:lnTo>
                  <a:lnTo>
                    <a:pt x="120" y="4"/>
                  </a:lnTo>
                  <a:lnTo>
                    <a:pt x="113" y="26"/>
                  </a:lnTo>
                  <a:lnTo>
                    <a:pt x="101" y="51"/>
                  </a:lnTo>
                  <a:lnTo>
                    <a:pt x="83" y="76"/>
                  </a:lnTo>
                  <a:lnTo>
                    <a:pt x="68" y="101"/>
                  </a:lnTo>
                  <a:lnTo>
                    <a:pt x="49" y="121"/>
                  </a:lnTo>
                  <a:lnTo>
                    <a:pt x="33" y="136"/>
                  </a:lnTo>
                  <a:lnTo>
                    <a:pt x="20" y="144"/>
                  </a:lnTo>
                  <a:lnTo>
                    <a:pt x="12" y="144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2" name="Freeform 157"/>
            <p:cNvSpPr>
              <a:spLocks/>
            </p:cNvSpPr>
            <p:nvPr/>
          </p:nvSpPr>
          <p:spPr bwMode="auto">
            <a:xfrm>
              <a:off x="1621" y="3828"/>
              <a:ext cx="112" cy="50"/>
            </a:xfrm>
            <a:custGeom>
              <a:avLst/>
              <a:gdLst/>
              <a:ahLst/>
              <a:cxnLst>
                <a:cxn ang="0">
                  <a:pos x="81" y="12"/>
                </a:cxn>
                <a:cxn ang="0">
                  <a:pos x="64" y="0"/>
                </a:cxn>
                <a:cxn ang="0">
                  <a:pos x="48" y="4"/>
                </a:cxn>
                <a:cxn ang="0">
                  <a:pos x="29" y="14"/>
                </a:cxn>
                <a:cxn ang="0">
                  <a:pos x="15" y="33"/>
                </a:cxn>
                <a:cxn ang="0">
                  <a:pos x="3" y="52"/>
                </a:cxn>
                <a:cxn ang="0">
                  <a:pos x="0" y="74"/>
                </a:cxn>
                <a:cxn ang="0">
                  <a:pos x="7" y="89"/>
                </a:cxn>
                <a:cxn ang="0">
                  <a:pos x="31" y="101"/>
                </a:cxn>
                <a:cxn ang="0">
                  <a:pos x="52" y="97"/>
                </a:cxn>
                <a:cxn ang="0">
                  <a:pos x="77" y="93"/>
                </a:cxn>
                <a:cxn ang="0">
                  <a:pos x="102" y="85"/>
                </a:cxn>
                <a:cxn ang="0">
                  <a:pos x="129" y="80"/>
                </a:cxn>
                <a:cxn ang="0">
                  <a:pos x="153" y="74"/>
                </a:cxn>
                <a:cxn ang="0">
                  <a:pos x="176" y="68"/>
                </a:cxn>
                <a:cxn ang="0">
                  <a:pos x="195" y="66"/>
                </a:cxn>
                <a:cxn ang="0">
                  <a:pos x="215" y="68"/>
                </a:cxn>
                <a:cxn ang="0">
                  <a:pos x="223" y="60"/>
                </a:cxn>
                <a:cxn ang="0">
                  <a:pos x="221" y="54"/>
                </a:cxn>
                <a:cxn ang="0">
                  <a:pos x="209" y="47"/>
                </a:cxn>
                <a:cxn ang="0">
                  <a:pos x="192" y="39"/>
                </a:cxn>
                <a:cxn ang="0">
                  <a:pos x="166" y="29"/>
                </a:cxn>
                <a:cxn ang="0">
                  <a:pos x="139" y="21"/>
                </a:cxn>
                <a:cxn ang="0">
                  <a:pos x="110" y="16"/>
                </a:cxn>
                <a:cxn ang="0">
                  <a:pos x="81" y="12"/>
                </a:cxn>
              </a:cxnLst>
              <a:rect l="0" t="0" r="r" b="b"/>
              <a:pathLst>
                <a:path w="223" h="101">
                  <a:moveTo>
                    <a:pt x="81" y="12"/>
                  </a:moveTo>
                  <a:lnTo>
                    <a:pt x="64" y="0"/>
                  </a:lnTo>
                  <a:lnTo>
                    <a:pt x="48" y="4"/>
                  </a:lnTo>
                  <a:lnTo>
                    <a:pt x="29" y="14"/>
                  </a:lnTo>
                  <a:lnTo>
                    <a:pt x="15" y="33"/>
                  </a:lnTo>
                  <a:lnTo>
                    <a:pt x="3" y="52"/>
                  </a:lnTo>
                  <a:lnTo>
                    <a:pt x="0" y="74"/>
                  </a:lnTo>
                  <a:lnTo>
                    <a:pt x="7" y="89"/>
                  </a:lnTo>
                  <a:lnTo>
                    <a:pt x="31" y="101"/>
                  </a:lnTo>
                  <a:lnTo>
                    <a:pt x="52" y="97"/>
                  </a:lnTo>
                  <a:lnTo>
                    <a:pt x="77" y="93"/>
                  </a:lnTo>
                  <a:lnTo>
                    <a:pt x="102" y="85"/>
                  </a:lnTo>
                  <a:lnTo>
                    <a:pt x="129" y="80"/>
                  </a:lnTo>
                  <a:lnTo>
                    <a:pt x="153" y="74"/>
                  </a:lnTo>
                  <a:lnTo>
                    <a:pt x="176" y="68"/>
                  </a:lnTo>
                  <a:lnTo>
                    <a:pt x="195" y="66"/>
                  </a:lnTo>
                  <a:lnTo>
                    <a:pt x="215" y="68"/>
                  </a:lnTo>
                  <a:lnTo>
                    <a:pt x="223" y="60"/>
                  </a:lnTo>
                  <a:lnTo>
                    <a:pt x="221" y="54"/>
                  </a:lnTo>
                  <a:lnTo>
                    <a:pt x="209" y="47"/>
                  </a:lnTo>
                  <a:lnTo>
                    <a:pt x="192" y="39"/>
                  </a:lnTo>
                  <a:lnTo>
                    <a:pt x="166" y="29"/>
                  </a:lnTo>
                  <a:lnTo>
                    <a:pt x="139" y="21"/>
                  </a:lnTo>
                  <a:lnTo>
                    <a:pt x="110" y="16"/>
                  </a:lnTo>
                  <a:lnTo>
                    <a:pt x="81" y="1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3" name="Freeform 158"/>
            <p:cNvSpPr>
              <a:spLocks/>
            </p:cNvSpPr>
            <p:nvPr/>
          </p:nvSpPr>
          <p:spPr bwMode="auto">
            <a:xfrm>
              <a:off x="3412" y="1754"/>
              <a:ext cx="314" cy="177"/>
            </a:xfrm>
            <a:custGeom>
              <a:avLst/>
              <a:gdLst/>
              <a:ahLst/>
              <a:cxnLst>
                <a:cxn ang="0">
                  <a:pos x="621" y="112"/>
                </a:cxn>
                <a:cxn ang="0">
                  <a:pos x="603" y="137"/>
                </a:cxn>
                <a:cxn ang="0">
                  <a:pos x="578" y="160"/>
                </a:cxn>
                <a:cxn ang="0">
                  <a:pos x="549" y="178"/>
                </a:cxn>
                <a:cxn ang="0">
                  <a:pos x="518" y="197"/>
                </a:cxn>
                <a:cxn ang="0">
                  <a:pos x="487" y="215"/>
                </a:cxn>
                <a:cxn ang="0">
                  <a:pos x="460" y="234"/>
                </a:cxn>
                <a:cxn ang="0">
                  <a:pos x="439" y="256"/>
                </a:cxn>
                <a:cxn ang="0">
                  <a:pos x="429" y="285"/>
                </a:cxn>
                <a:cxn ang="0">
                  <a:pos x="390" y="308"/>
                </a:cxn>
                <a:cxn ang="0">
                  <a:pos x="344" y="327"/>
                </a:cxn>
                <a:cxn ang="0">
                  <a:pos x="291" y="343"/>
                </a:cxn>
                <a:cxn ang="0">
                  <a:pos x="241" y="352"/>
                </a:cxn>
                <a:cxn ang="0">
                  <a:pos x="187" y="354"/>
                </a:cxn>
                <a:cxn ang="0">
                  <a:pos x="140" y="351"/>
                </a:cxn>
                <a:cxn ang="0">
                  <a:pos x="101" y="337"/>
                </a:cxn>
                <a:cxn ang="0">
                  <a:pos x="74" y="318"/>
                </a:cxn>
                <a:cxn ang="0">
                  <a:pos x="62" y="304"/>
                </a:cxn>
                <a:cxn ang="0">
                  <a:pos x="49" y="290"/>
                </a:cxn>
                <a:cxn ang="0">
                  <a:pos x="35" y="275"/>
                </a:cxn>
                <a:cxn ang="0">
                  <a:pos x="24" y="261"/>
                </a:cxn>
                <a:cxn ang="0">
                  <a:pos x="10" y="246"/>
                </a:cxn>
                <a:cxn ang="0">
                  <a:pos x="4" y="230"/>
                </a:cxn>
                <a:cxn ang="0">
                  <a:pos x="0" y="215"/>
                </a:cxn>
                <a:cxn ang="0">
                  <a:pos x="8" y="201"/>
                </a:cxn>
                <a:cxn ang="0">
                  <a:pos x="57" y="170"/>
                </a:cxn>
                <a:cxn ang="0">
                  <a:pos x="99" y="141"/>
                </a:cxn>
                <a:cxn ang="0">
                  <a:pos x="138" y="110"/>
                </a:cxn>
                <a:cxn ang="0">
                  <a:pos x="179" y="81"/>
                </a:cxn>
                <a:cxn ang="0">
                  <a:pos x="219" y="52"/>
                </a:cxn>
                <a:cxn ang="0">
                  <a:pos x="266" y="29"/>
                </a:cxn>
                <a:cxn ang="0">
                  <a:pos x="320" y="11"/>
                </a:cxn>
                <a:cxn ang="0">
                  <a:pos x="386" y="0"/>
                </a:cxn>
                <a:cxn ang="0">
                  <a:pos x="429" y="7"/>
                </a:cxn>
                <a:cxn ang="0">
                  <a:pos x="475" y="19"/>
                </a:cxn>
                <a:cxn ang="0">
                  <a:pos x="520" y="31"/>
                </a:cxn>
                <a:cxn ang="0">
                  <a:pos x="563" y="46"/>
                </a:cxn>
                <a:cxn ang="0">
                  <a:pos x="596" y="58"/>
                </a:cxn>
                <a:cxn ang="0">
                  <a:pos x="621" y="75"/>
                </a:cxn>
                <a:cxn ang="0">
                  <a:pos x="629" y="93"/>
                </a:cxn>
                <a:cxn ang="0">
                  <a:pos x="621" y="112"/>
                </a:cxn>
              </a:cxnLst>
              <a:rect l="0" t="0" r="r" b="b"/>
              <a:pathLst>
                <a:path w="629" h="354">
                  <a:moveTo>
                    <a:pt x="621" y="112"/>
                  </a:moveTo>
                  <a:lnTo>
                    <a:pt x="603" y="137"/>
                  </a:lnTo>
                  <a:lnTo>
                    <a:pt x="578" y="160"/>
                  </a:lnTo>
                  <a:lnTo>
                    <a:pt x="549" y="178"/>
                  </a:lnTo>
                  <a:lnTo>
                    <a:pt x="518" y="197"/>
                  </a:lnTo>
                  <a:lnTo>
                    <a:pt x="487" y="215"/>
                  </a:lnTo>
                  <a:lnTo>
                    <a:pt x="460" y="234"/>
                  </a:lnTo>
                  <a:lnTo>
                    <a:pt x="439" y="256"/>
                  </a:lnTo>
                  <a:lnTo>
                    <a:pt x="429" y="285"/>
                  </a:lnTo>
                  <a:lnTo>
                    <a:pt x="390" y="308"/>
                  </a:lnTo>
                  <a:lnTo>
                    <a:pt x="344" y="327"/>
                  </a:lnTo>
                  <a:lnTo>
                    <a:pt x="291" y="343"/>
                  </a:lnTo>
                  <a:lnTo>
                    <a:pt x="241" y="352"/>
                  </a:lnTo>
                  <a:lnTo>
                    <a:pt x="187" y="354"/>
                  </a:lnTo>
                  <a:lnTo>
                    <a:pt x="140" y="351"/>
                  </a:lnTo>
                  <a:lnTo>
                    <a:pt x="101" y="337"/>
                  </a:lnTo>
                  <a:lnTo>
                    <a:pt x="74" y="318"/>
                  </a:lnTo>
                  <a:lnTo>
                    <a:pt x="62" y="304"/>
                  </a:lnTo>
                  <a:lnTo>
                    <a:pt x="49" y="290"/>
                  </a:lnTo>
                  <a:lnTo>
                    <a:pt x="35" y="275"/>
                  </a:lnTo>
                  <a:lnTo>
                    <a:pt x="24" y="261"/>
                  </a:lnTo>
                  <a:lnTo>
                    <a:pt x="10" y="246"/>
                  </a:lnTo>
                  <a:lnTo>
                    <a:pt x="4" y="230"/>
                  </a:lnTo>
                  <a:lnTo>
                    <a:pt x="0" y="215"/>
                  </a:lnTo>
                  <a:lnTo>
                    <a:pt x="8" y="201"/>
                  </a:lnTo>
                  <a:lnTo>
                    <a:pt x="57" y="170"/>
                  </a:lnTo>
                  <a:lnTo>
                    <a:pt x="99" y="141"/>
                  </a:lnTo>
                  <a:lnTo>
                    <a:pt x="138" y="110"/>
                  </a:lnTo>
                  <a:lnTo>
                    <a:pt x="179" y="81"/>
                  </a:lnTo>
                  <a:lnTo>
                    <a:pt x="219" y="52"/>
                  </a:lnTo>
                  <a:lnTo>
                    <a:pt x="266" y="29"/>
                  </a:lnTo>
                  <a:lnTo>
                    <a:pt x="320" y="11"/>
                  </a:lnTo>
                  <a:lnTo>
                    <a:pt x="386" y="0"/>
                  </a:lnTo>
                  <a:lnTo>
                    <a:pt x="429" y="7"/>
                  </a:lnTo>
                  <a:lnTo>
                    <a:pt x="475" y="19"/>
                  </a:lnTo>
                  <a:lnTo>
                    <a:pt x="520" y="31"/>
                  </a:lnTo>
                  <a:lnTo>
                    <a:pt x="563" y="46"/>
                  </a:lnTo>
                  <a:lnTo>
                    <a:pt x="596" y="58"/>
                  </a:lnTo>
                  <a:lnTo>
                    <a:pt x="621" y="75"/>
                  </a:lnTo>
                  <a:lnTo>
                    <a:pt x="629" y="93"/>
                  </a:lnTo>
                  <a:lnTo>
                    <a:pt x="621" y="11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4" name="Freeform 159"/>
            <p:cNvSpPr>
              <a:spLocks/>
            </p:cNvSpPr>
            <p:nvPr/>
          </p:nvSpPr>
          <p:spPr bwMode="auto">
            <a:xfrm>
              <a:off x="3523" y="1813"/>
              <a:ext cx="165" cy="98"/>
            </a:xfrm>
            <a:custGeom>
              <a:avLst/>
              <a:gdLst/>
              <a:ahLst/>
              <a:cxnLst>
                <a:cxn ang="0">
                  <a:pos x="167" y="174"/>
                </a:cxn>
                <a:cxn ang="0">
                  <a:pos x="130" y="188"/>
                </a:cxn>
                <a:cxn ang="0">
                  <a:pos x="90" y="196"/>
                </a:cxn>
                <a:cxn ang="0">
                  <a:pos x="51" y="196"/>
                </a:cxn>
                <a:cxn ang="0">
                  <a:pos x="20" y="188"/>
                </a:cxn>
                <a:cxn ang="0">
                  <a:pos x="0" y="169"/>
                </a:cxn>
                <a:cxn ang="0">
                  <a:pos x="4" y="141"/>
                </a:cxn>
                <a:cxn ang="0">
                  <a:pos x="31" y="105"/>
                </a:cxn>
                <a:cxn ang="0">
                  <a:pos x="95" y="58"/>
                </a:cxn>
                <a:cxn ang="0">
                  <a:pos x="134" y="48"/>
                </a:cxn>
                <a:cxn ang="0">
                  <a:pos x="171" y="37"/>
                </a:cxn>
                <a:cxn ang="0">
                  <a:pos x="206" y="23"/>
                </a:cxn>
                <a:cxn ang="0">
                  <a:pos x="239" y="13"/>
                </a:cxn>
                <a:cxn ang="0">
                  <a:pos x="266" y="4"/>
                </a:cxn>
                <a:cxn ang="0">
                  <a:pos x="289" y="0"/>
                </a:cxn>
                <a:cxn ang="0">
                  <a:pos x="311" y="2"/>
                </a:cxn>
                <a:cxn ang="0">
                  <a:pos x="330" y="15"/>
                </a:cxn>
                <a:cxn ang="0">
                  <a:pos x="324" y="27"/>
                </a:cxn>
                <a:cxn ang="0">
                  <a:pos x="309" y="42"/>
                </a:cxn>
                <a:cxn ang="0">
                  <a:pos x="285" y="60"/>
                </a:cxn>
                <a:cxn ang="0">
                  <a:pos x="258" y="83"/>
                </a:cxn>
                <a:cxn ang="0">
                  <a:pos x="227" y="103"/>
                </a:cxn>
                <a:cxn ang="0">
                  <a:pos x="200" y="126"/>
                </a:cxn>
                <a:cxn ang="0">
                  <a:pos x="179" y="149"/>
                </a:cxn>
                <a:cxn ang="0">
                  <a:pos x="167" y="174"/>
                </a:cxn>
              </a:cxnLst>
              <a:rect l="0" t="0" r="r" b="b"/>
              <a:pathLst>
                <a:path w="330" h="196">
                  <a:moveTo>
                    <a:pt x="167" y="174"/>
                  </a:moveTo>
                  <a:lnTo>
                    <a:pt x="130" y="188"/>
                  </a:lnTo>
                  <a:lnTo>
                    <a:pt x="90" y="196"/>
                  </a:lnTo>
                  <a:lnTo>
                    <a:pt x="51" y="196"/>
                  </a:lnTo>
                  <a:lnTo>
                    <a:pt x="20" y="188"/>
                  </a:lnTo>
                  <a:lnTo>
                    <a:pt x="0" y="169"/>
                  </a:lnTo>
                  <a:lnTo>
                    <a:pt x="4" y="141"/>
                  </a:lnTo>
                  <a:lnTo>
                    <a:pt x="31" y="105"/>
                  </a:lnTo>
                  <a:lnTo>
                    <a:pt x="95" y="58"/>
                  </a:lnTo>
                  <a:lnTo>
                    <a:pt x="134" y="48"/>
                  </a:lnTo>
                  <a:lnTo>
                    <a:pt x="171" y="37"/>
                  </a:lnTo>
                  <a:lnTo>
                    <a:pt x="206" y="23"/>
                  </a:lnTo>
                  <a:lnTo>
                    <a:pt x="239" y="13"/>
                  </a:lnTo>
                  <a:lnTo>
                    <a:pt x="266" y="4"/>
                  </a:lnTo>
                  <a:lnTo>
                    <a:pt x="289" y="0"/>
                  </a:lnTo>
                  <a:lnTo>
                    <a:pt x="311" y="2"/>
                  </a:lnTo>
                  <a:lnTo>
                    <a:pt x="330" y="15"/>
                  </a:lnTo>
                  <a:lnTo>
                    <a:pt x="324" y="27"/>
                  </a:lnTo>
                  <a:lnTo>
                    <a:pt x="309" y="42"/>
                  </a:lnTo>
                  <a:lnTo>
                    <a:pt x="285" y="60"/>
                  </a:lnTo>
                  <a:lnTo>
                    <a:pt x="258" y="83"/>
                  </a:lnTo>
                  <a:lnTo>
                    <a:pt x="227" y="103"/>
                  </a:lnTo>
                  <a:lnTo>
                    <a:pt x="200" y="126"/>
                  </a:lnTo>
                  <a:lnTo>
                    <a:pt x="179" y="149"/>
                  </a:lnTo>
                  <a:lnTo>
                    <a:pt x="167" y="17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5" name="Freeform 160"/>
            <p:cNvSpPr>
              <a:spLocks/>
            </p:cNvSpPr>
            <p:nvPr/>
          </p:nvSpPr>
          <p:spPr bwMode="auto">
            <a:xfrm>
              <a:off x="3443" y="1798"/>
              <a:ext cx="103" cy="95"/>
            </a:xfrm>
            <a:custGeom>
              <a:avLst/>
              <a:gdLst/>
              <a:ahLst/>
              <a:cxnLst>
                <a:cxn ang="0">
                  <a:pos x="0" y="174"/>
                </a:cxn>
                <a:cxn ang="0">
                  <a:pos x="6" y="168"/>
                </a:cxn>
                <a:cxn ang="0">
                  <a:pos x="12" y="159"/>
                </a:cxn>
                <a:cxn ang="0">
                  <a:pos x="18" y="141"/>
                </a:cxn>
                <a:cxn ang="0">
                  <a:pos x="24" y="126"/>
                </a:cxn>
                <a:cxn ang="0">
                  <a:pos x="30" y="106"/>
                </a:cxn>
                <a:cxn ang="0">
                  <a:pos x="35" y="89"/>
                </a:cxn>
                <a:cxn ang="0">
                  <a:pos x="43" y="73"/>
                </a:cxn>
                <a:cxn ang="0">
                  <a:pos x="51" y="64"/>
                </a:cxn>
                <a:cxn ang="0">
                  <a:pos x="59" y="52"/>
                </a:cxn>
                <a:cxn ang="0">
                  <a:pos x="74" y="40"/>
                </a:cxn>
                <a:cxn ang="0">
                  <a:pos x="92" y="27"/>
                </a:cxn>
                <a:cxn ang="0">
                  <a:pos x="115" y="17"/>
                </a:cxn>
                <a:cxn ang="0">
                  <a:pos x="136" y="6"/>
                </a:cxn>
                <a:cxn ang="0">
                  <a:pos x="161" y="2"/>
                </a:cxn>
                <a:cxn ang="0">
                  <a:pos x="185" y="0"/>
                </a:cxn>
                <a:cxn ang="0">
                  <a:pos x="208" y="6"/>
                </a:cxn>
                <a:cxn ang="0">
                  <a:pos x="183" y="50"/>
                </a:cxn>
                <a:cxn ang="0">
                  <a:pos x="161" y="95"/>
                </a:cxn>
                <a:cxn ang="0">
                  <a:pos x="138" y="130"/>
                </a:cxn>
                <a:cxn ang="0">
                  <a:pos x="117" y="161"/>
                </a:cxn>
                <a:cxn ang="0">
                  <a:pos x="92" y="180"/>
                </a:cxn>
                <a:cxn ang="0">
                  <a:pos x="64" y="190"/>
                </a:cxn>
                <a:cxn ang="0">
                  <a:pos x="33" y="188"/>
                </a:cxn>
                <a:cxn ang="0">
                  <a:pos x="0" y="174"/>
                </a:cxn>
              </a:cxnLst>
              <a:rect l="0" t="0" r="r" b="b"/>
              <a:pathLst>
                <a:path w="208" h="190">
                  <a:moveTo>
                    <a:pt x="0" y="174"/>
                  </a:moveTo>
                  <a:lnTo>
                    <a:pt x="6" y="168"/>
                  </a:lnTo>
                  <a:lnTo>
                    <a:pt x="12" y="159"/>
                  </a:lnTo>
                  <a:lnTo>
                    <a:pt x="18" y="141"/>
                  </a:lnTo>
                  <a:lnTo>
                    <a:pt x="24" y="126"/>
                  </a:lnTo>
                  <a:lnTo>
                    <a:pt x="30" y="106"/>
                  </a:lnTo>
                  <a:lnTo>
                    <a:pt x="35" y="89"/>
                  </a:lnTo>
                  <a:lnTo>
                    <a:pt x="43" y="73"/>
                  </a:lnTo>
                  <a:lnTo>
                    <a:pt x="51" y="64"/>
                  </a:lnTo>
                  <a:lnTo>
                    <a:pt x="59" y="52"/>
                  </a:lnTo>
                  <a:lnTo>
                    <a:pt x="74" y="40"/>
                  </a:lnTo>
                  <a:lnTo>
                    <a:pt x="92" y="27"/>
                  </a:lnTo>
                  <a:lnTo>
                    <a:pt x="115" y="17"/>
                  </a:lnTo>
                  <a:lnTo>
                    <a:pt x="136" y="6"/>
                  </a:lnTo>
                  <a:lnTo>
                    <a:pt x="161" y="2"/>
                  </a:lnTo>
                  <a:lnTo>
                    <a:pt x="185" y="0"/>
                  </a:lnTo>
                  <a:lnTo>
                    <a:pt x="208" y="6"/>
                  </a:lnTo>
                  <a:lnTo>
                    <a:pt x="183" y="50"/>
                  </a:lnTo>
                  <a:lnTo>
                    <a:pt x="161" y="95"/>
                  </a:lnTo>
                  <a:lnTo>
                    <a:pt x="138" y="130"/>
                  </a:lnTo>
                  <a:lnTo>
                    <a:pt x="117" y="161"/>
                  </a:lnTo>
                  <a:lnTo>
                    <a:pt x="92" y="180"/>
                  </a:lnTo>
                  <a:lnTo>
                    <a:pt x="64" y="190"/>
                  </a:lnTo>
                  <a:lnTo>
                    <a:pt x="33" y="188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6" name="Freeform 161"/>
            <p:cNvSpPr>
              <a:spLocks/>
            </p:cNvSpPr>
            <p:nvPr/>
          </p:nvSpPr>
          <p:spPr bwMode="auto">
            <a:xfrm>
              <a:off x="3544" y="1833"/>
              <a:ext cx="118" cy="68"/>
            </a:xfrm>
            <a:custGeom>
              <a:avLst/>
              <a:gdLst/>
              <a:ahLst/>
              <a:cxnLst>
                <a:cxn ang="0">
                  <a:pos x="99" y="120"/>
                </a:cxn>
                <a:cxn ang="0">
                  <a:pos x="50" y="133"/>
                </a:cxn>
                <a:cxn ang="0">
                  <a:pos x="19" y="135"/>
                </a:cxn>
                <a:cxn ang="0">
                  <a:pos x="0" y="126"/>
                </a:cxn>
                <a:cxn ang="0">
                  <a:pos x="0" y="110"/>
                </a:cxn>
                <a:cxn ang="0">
                  <a:pos x="12" y="87"/>
                </a:cxn>
                <a:cxn ang="0">
                  <a:pos x="43" y="64"/>
                </a:cxn>
                <a:cxn ang="0">
                  <a:pos x="89" y="40"/>
                </a:cxn>
                <a:cxn ang="0">
                  <a:pos x="155" y="23"/>
                </a:cxn>
                <a:cxn ang="0">
                  <a:pos x="171" y="9"/>
                </a:cxn>
                <a:cxn ang="0">
                  <a:pos x="188" y="3"/>
                </a:cxn>
                <a:cxn ang="0">
                  <a:pos x="196" y="0"/>
                </a:cxn>
                <a:cxn ang="0">
                  <a:pos x="207" y="0"/>
                </a:cxn>
                <a:cxn ang="0">
                  <a:pos x="219" y="0"/>
                </a:cxn>
                <a:cxn ang="0">
                  <a:pos x="235" y="1"/>
                </a:cxn>
                <a:cxn ang="0">
                  <a:pos x="213" y="11"/>
                </a:cxn>
                <a:cxn ang="0">
                  <a:pos x="196" y="23"/>
                </a:cxn>
                <a:cxn ang="0">
                  <a:pos x="180" y="36"/>
                </a:cxn>
                <a:cxn ang="0">
                  <a:pos x="165" y="54"/>
                </a:cxn>
                <a:cxn ang="0">
                  <a:pos x="149" y="69"/>
                </a:cxn>
                <a:cxn ang="0">
                  <a:pos x="134" y="87"/>
                </a:cxn>
                <a:cxn ang="0">
                  <a:pos x="116" y="102"/>
                </a:cxn>
                <a:cxn ang="0">
                  <a:pos x="99" y="120"/>
                </a:cxn>
              </a:cxnLst>
              <a:rect l="0" t="0" r="r" b="b"/>
              <a:pathLst>
                <a:path w="235" h="135">
                  <a:moveTo>
                    <a:pt x="99" y="120"/>
                  </a:moveTo>
                  <a:lnTo>
                    <a:pt x="50" y="133"/>
                  </a:lnTo>
                  <a:lnTo>
                    <a:pt x="19" y="135"/>
                  </a:lnTo>
                  <a:lnTo>
                    <a:pt x="0" y="126"/>
                  </a:lnTo>
                  <a:lnTo>
                    <a:pt x="0" y="110"/>
                  </a:lnTo>
                  <a:lnTo>
                    <a:pt x="12" y="87"/>
                  </a:lnTo>
                  <a:lnTo>
                    <a:pt x="43" y="64"/>
                  </a:lnTo>
                  <a:lnTo>
                    <a:pt x="89" y="40"/>
                  </a:lnTo>
                  <a:lnTo>
                    <a:pt x="155" y="23"/>
                  </a:lnTo>
                  <a:lnTo>
                    <a:pt x="171" y="9"/>
                  </a:lnTo>
                  <a:lnTo>
                    <a:pt x="188" y="3"/>
                  </a:lnTo>
                  <a:lnTo>
                    <a:pt x="196" y="0"/>
                  </a:lnTo>
                  <a:lnTo>
                    <a:pt x="207" y="0"/>
                  </a:lnTo>
                  <a:lnTo>
                    <a:pt x="219" y="0"/>
                  </a:lnTo>
                  <a:lnTo>
                    <a:pt x="235" y="1"/>
                  </a:lnTo>
                  <a:lnTo>
                    <a:pt x="213" y="11"/>
                  </a:lnTo>
                  <a:lnTo>
                    <a:pt x="196" y="23"/>
                  </a:lnTo>
                  <a:lnTo>
                    <a:pt x="180" y="36"/>
                  </a:lnTo>
                  <a:lnTo>
                    <a:pt x="165" y="54"/>
                  </a:lnTo>
                  <a:lnTo>
                    <a:pt x="149" y="69"/>
                  </a:lnTo>
                  <a:lnTo>
                    <a:pt x="134" y="87"/>
                  </a:lnTo>
                  <a:lnTo>
                    <a:pt x="116" y="102"/>
                  </a:lnTo>
                  <a:lnTo>
                    <a:pt x="99" y="12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7" name="Freeform 162"/>
            <p:cNvSpPr>
              <a:spLocks/>
            </p:cNvSpPr>
            <p:nvPr/>
          </p:nvSpPr>
          <p:spPr bwMode="auto">
            <a:xfrm>
              <a:off x="3460" y="1812"/>
              <a:ext cx="58" cy="71"/>
            </a:xfrm>
            <a:custGeom>
              <a:avLst/>
              <a:gdLst/>
              <a:ahLst/>
              <a:cxnLst>
                <a:cxn ang="0">
                  <a:pos x="8" y="141"/>
                </a:cxn>
                <a:cxn ang="0">
                  <a:pos x="10" y="134"/>
                </a:cxn>
                <a:cxn ang="0">
                  <a:pos x="6" y="128"/>
                </a:cxn>
                <a:cxn ang="0">
                  <a:pos x="2" y="118"/>
                </a:cxn>
                <a:cxn ang="0">
                  <a:pos x="0" y="108"/>
                </a:cxn>
                <a:cxn ang="0">
                  <a:pos x="0" y="93"/>
                </a:cxn>
                <a:cxn ang="0">
                  <a:pos x="8" y="77"/>
                </a:cxn>
                <a:cxn ang="0">
                  <a:pos x="24" y="60"/>
                </a:cxn>
                <a:cxn ang="0">
                  <a:pos x="55" y="43"/>
                </a:cxn>
                <a:cxn ang="0">
                  <a:pos x="64" y="27"/>
                </a:cxn>
                <a:cxn ang="0">
                  <a:pos x="76" y="12"/>
                </a:cxn>
                <a:cxn ang="0">
                  <a:pos x="82" y="6"/>
                </a:cxn>
                <a:cxn ang="0">
                  <a:pos x="91" y="2"/>
                </a:cxn>
                <a:cxn ang="0">
                  <a:pos x="103" y="0"/>
                </a:cxn>
                <a:cxn ang="0">
                  <a:pos x="117" y="2"/>
                </a:cxn>
                <a:cxn ang="0">
                  <a:pos x="109" y="23"/>
                </a:cxn>
                <a:cxn ang="0">
                  <a:pos x="97" y="48"/>
                </a:cxn>
                <a:cxn ang="0">
                  <a:pos x="82" y="72"/>
                </a:cxn>
                <a:cxn ang="0">
                  <a:pos x="66" y="97"/>
                </a:cxn>
                <a:cxn ang="0">
                  <a:pos x="47" y="116"/>
                </a:cxn>
                <a:cxn ang="0">
                  <a:pos x="31" y="134"/>
                </a:cxn>
                <a:cxn ang="0">
                  <a:pos x="16" y="141"/>
                </a:cxn>
                <a:cxn ang="0">
                  <a:pos x="8" y="141"/>
                </a:cxn>
              </a:cxnLst>
              <a:rect l="0" t="0" r="r" b="b"/>
              <a:pathLst>
                <a:path w="117" h="141">
                  <a:moveTo>
                    <a:pt x="8" y="141"/>
                  </a:moveTo>
                  <a:lnTo>
                    <a:pt x="10" y="134"/>
                  </a:lnTo>
                  <a:lnTo>
                    <a:pt x="6" y="128"/>
                  </a:lnTo>
                  <a:lnTo>
                    <a:pt x="2" y="118"/>
                  </a:lnTo>
                  <a:lnTo>
                    <a:pt x="0" y="108"/>
                  </a:lnTo>
                  <a:lnTo>
                    <a:pt x="0" y="93"/>
                  </a:lnTo>
                  <a:lnTo>
                    <a:pt x="8" y="77"/>
                  </a:lnTo>
                  <a:lnTo>
                    <a:pt x="24" y="60"/>
                  </a:lnTo>
                  <a:lnTo>
                    <a:pt x="55" y="43"/>
                  </a:lnTo>
                  <a:lnTo>
                    <a:pt x="64" y="27"/>
                  </a:lnTo>
                  <a:lnTo>
                    <a:pt x="76" y="12"/>
                  </a:lnTo>
                  <a:lnTo>
                    <a:pt x="82" y="6"/>
                  </a:lnTo>
                  <a:lnTo>
                    <a:pt x="91" y="2"/>
                  </a:lnTo>
                  <a:lnTo>
                    <a:pt x="103" y="0"/>
                  </a:lnTo>
                  <a:lnTo>
                    <a:pt x="117" y="2"/>
                  </a:lnTo>
                  <a:lnTo>
                    <a:pt x="109" y="23"/>
                  </a:lnTo>
                  <a:lnTo>
                    <a:pt x="97" y="48"/>
                  </a:lnTo>
                  <a:lnTo>
                    <a:pt x="82" y="72"/>
                  </a:lnTo>
                  <a:lnTo>
                    <a:pt x="66" y="97"/>
                  </a:lnTo>
                  <a:lnTo>
                    <a:pt x="47" y="116"/>
                  </a:lnTo>
                  <a:lnTo>
                    <a:pt x="31" y="134"/>
                  </a:lnTo>
                  <a:lnTo>
                    <a:pt x="16" y="141"/>
                  </a:lnTo>
                  <a:lnTo>
                    <a:pt x="8" y="141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8" name="Freeform 163"/>
            <p:cNvSpPr>
              <a:spLocks/>
            </p:cNvSpPr>
            <p:nvPr/>
          </p:nvSpPr>
          <p:spPr bwMode="auto">
            <a:xfrm>
              <a:off x="3578" y="1767"/>
              <a:ext cx="112" cy="52"/>
            </a:xfrm>
            <a:custGeom>
              <a:avLst/>
              <a:gdLst/>
              <a:ahLst/>
              <a:cxnLst>
                <a:cxn ang="0">
                  <a:pos x="79" y="11"/>
                </a:cxn>
                <a:cxn ang="0">
                  <a:pos x="64" y="0"/>
                </a:cxn>
                <a:cxn ang="0">
                  <a:pos x="46" y="2"/>
                </a:cxn>
                <a:cxn ang="0">
                  <a:pos x="27" y="13"/>
                </a:cxn>
                <a:cxn ang="0">
                  <a:pos x="13" y="33"/>
                </a:cxn>
                <a:cxn ang="0">
                  <a:pos x="2" y="52"/>
                </a:cxn>
                <a:cxn ang="0">
                  <a:pos x="0" y="73"/>
                </a:cxn>
                <a:cxn ang="0">
                  <a:pos x="6" y="91"/>
                </a:cxn>
                <a:cxn ang="0">
                  <a:pos x="29" y="102"/>
                </a:cxn>
                <a:cxn ang="0">
                  <a:pos x="52" y="97"/>
                </a:cxn>
                <a:cxn ang="0">
                  <a:pos x="77" y="93"/>
                </a:cxn>
                <a:cxn ang="0">
                  <a:pos x="101" y="85"/>
                </a:cxn>
                <a:cxn ang="0">
                  <a:pos x="128" y="79"/>
                </a:cxn>
                <a:cxn ang="0">
                  <a:pos x="151" y="73"/>
                </a:cxn>
                <a:cxn ang="0">
                  <a:pos x="176" y="70"/>
                </a:cxn>
                <a:cxn ang="0">
                  <a:pos x="196" y="66"/>
                </a:cxn>
                <a:cxn ang="0">
                  <a:pos x="215" y="68"/>
                </a:cxn>
                <a:cxn ang="0">
                  <a:pos x="223" y="60"/>
                </a:cxn>
                <a:cxn ang="0">
                  <a:pos x="221" y="54"/>
                </a:cxn>
                <a:cxn ang="0">
                  <a:pos x="209" y="46"/>
                </a:cxn>
                <a:cxn ang="0">
                  <a:pos x="192" y="38"/>
                </a:cxn>
                <a:cxn ang="0">
                  <a:pos x="167" y="29"/>
                </a:cxn>
                <a:cxn ang="0">
                  <a:pos x="137" y="21"/>
                </a:cxn>
                <a:cxn ang="0">
                  <a:pos x="108" y="15"/>
                </a:cxn>
                <a:cxn ang="0">
                  <a:pos x="79" y="11"/>
                </a:cxn>
              </a:cxnLst>
              <a:rect l="0" t="0" r="r" b="b"/>
              <a:pathLst>
                <a:path w="223" h="102">
                  <a:moveTo>
                    <a:pt x="79" y="11"/>
                  </a:moveTo>
                  <a:lnTo>
                    <a:pt x="64" y="0"/>
                  </a:lnTo>
                  <a:lnTo>
                    <a:pt x="46" y="2"/>
                  </a:lnTo>
                  <a:lnTo>
                    <a:pt x="27" y="13"/>
                  </a:lnTo>
                  <a:lnTo>
                    <a:pt x="13" y="33"/>
                  </a:lnTo>
                  <a:lnTo>
                    <a:pt x="2" y="52"/>
                  </a:lnTo>
                  <a:lnTo>
                    <a:pt x="0" y="73"/>
                  </a:lnTo>
                  <a:lnTo>
                    <a:pt x="6" y="91"/>
                  </a:lnTo>
                  <a:lnTo>
                    <a:pt x="29" y="102"/>
                  </a:lnTo>
                  <a:lnTo>
                    <a:pt x="52" y="97"/>
                  </a:lnTo>
                  <a:lnTo>
                    <a:pt x="77" y="93"/>
                  </a:lnTo>
                  <a:lnTo>
                    <a:pt x="101" y="85"/>
                  </a:lnTo>
                  <a:lnTo>
                    <a:pt x="128" y="79"/>
                  </a:lnTo>
                  <a:lnTo>
                    <a:pt x="151" y="73"/>
                  </a:lnTo>
                  <a:lnTo>
                    <a:pt x="176" y="70"/>
                  </a:lnTo>
                  <a:lnTo>
                    <a:pt x="196" y="66"/>
                  </a:lnTo>
                  <a:lnTo>
                    <a:pt x="215" y="68"/>
                  </a:lnTo>
                  <a:lnTo>
                    <a:pt x="223" y="60"/>
                  </a:lnTo>
                  <a:lnTo>
                    <a:pt x="221" y="54"/>
                  </a:lnTo>
                  <a:lnTo>
                    <a:pt x="209" y="46"/>
                  </a:lnTo>
                  <a:lnTo>
                    <a:pt x="192" y="38"/>
                  </a:lnTo>
                  <a:lnTo>
                    <a:pt x="167" y="29"/>
                  </a:lnTo>
                  <a:lnTo>
                    <a:pt x="137" y="21"/>
                  </a:lnTo>
                  <a:lnTo>
                    <a:pt x="108" y="15"/>
                  </a:lnTo>
                  <a:lnTo>
                    <a:pt x="79" y="1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9" name="Freeform 164"/>
            <p:cNvSpPr>
              <a:spLocks/>
            </p:cNvSpPr>
            <p:nvPr/>
          </p:nvSpPr>
          <p:spPr bwMode="auto">
            <a:xfrm>
              <a:off x="3384" y="3814"/>
              <a:ext cx="314" cy="177"/>
            </a:xfrm>
            <a:custGeom>
              <a:avLst/>
              <a:gdLst/>
              <a:ahLst/>
              <a:cxnLst>
                <a:cxn ang="0">
                  <a:pos x="621" y="112"/>
                </a:cxn>
                <a:cxn ang="0">
                  <a:pos x="603" y="138"/>
                </a:cxn>
                <a:cxn ang="0">
                  <a:pos x="578" y="161"/>
                </a:cxn>
                <a:cxn ang="0">
                  <a:pos x="549" y="178"/>
                </a:cxn>
                <a:cxn ang="0">
                  <a:pos x="518" y="198"/>
                </a:cxn>
                <a:cxn ang="0">
                  <a:pos x="485" y="215"/>
                </a:cxn>
                <a:cxn ang="0">
                  <a:pos x="460" y="235"/>
                </a:cxn>
                <a:cxn ang="0">
                  <a:pos x="438" y="256"/>
                </a:cxn>
                <a:cxn ang="0">
                  <a:pos x="429" y="285"/>
                </a:cxn>
                <a:cxn ang="0">
                  <a:pos x="390" y="308"/>
                </a:cxn>
                <a:cxn ang="0">
                  <a:pos x="343" y="328"/>
                </a:cxn>
                <a:cxn ang="0">
                  <a:pos x="291" y="343"/>
                </a:cxn>
                <a:cxn ang="0">
                  <a:pos x="239" y="353"/>
                </a:cxn>
                <a:cxn ang="0">
                  <a:pos x="186" y="355"/>
                </a:cxn>
                <a:cxn ang="0">
                  <a:pos x="140" y="351"/>
                </a:cxn>
                <a:cxn ang="0">
                  <a:pos x="101" y="337"/>
                </a:cxn>
                <a:cxn ang="0">
                  <a:pos x="74" y="318"/>
                </a:cxn>
                <a:cxn ang="0">
                  <a:pos x="62" y="304"/>
                </a:cxn>
                <a:cxn ang="0">
                  <a:pos x="49" y="293"/>
                </a:cxn>
                <a:cxn ang="0">
                  <a:pos x="33" y="277"/>
                </a:cxn>
                <a:cxn ang="0">
                  <a:pos x="21" y="264"/>
                </a:cxn>
                <a:cxn ang="0">
                  <a:pos x="10" y="248"/>
                </a:cxn>
                <a:cxn ang="0">
                  <a:pos x="2" y="233"/>
                </a:cxn>
                <a:cxn ang="0">
                  <a:pos x="0" y="217"/>
                </a:cxn>
                <a:cxn ang="0">
                  <a:pos x="8" y="204"/>
                </a:cxn>
                <a:cxn ang="0">
                  <a:pos x="54" y="172"/>
                </a:cxn>
                <a:cxn ang="0">
                  <a:pos x="97" y="141"/>
                </a:cxn>
                <a:cxn ang="0">
                  <a:pos x="136" y="110"/>
                </a:cxn>
                <a:cxn ang="0">
                  <a:pos x="177" y="81"/>
                </a:cxn>
                <a:cxn ang="0">
                  <a:pos x="217" y="52"/>
                </a:cxn>
                <a:cxn ang="0">
                  <a:pos x="266" y="29"/>
                </a:cxn>
                <a:cxn ang="0">
                  <a:pos x="320" y="12"/>
                </a:cxn>
                <a:cxn ang="0">
                  <a:pos x="386" y="0"/>
                </a:cxn>
                <a:cxn ang="0">
                  <a:pos x="429" y="8"/>
                </a:cxn>
                <a:cxn ang="0">
                  <a:pos x="473" y="19"/>
                </a:cxn>
                <a:cxn ang="0">
                  <a:pos x="518" y="31"/>
                </a:cxn>
                <a:cxn ang="0">
                  <a:pos x="562" y="46"/>
                </a:cxn>
                <a:cxn ang="0">
                  <a:pos x="595" y="58"/>
                </a:cxn>
                <a:cxn ang="0">
                  <a:pos x="619" y="76"/>
                </a:cxn>
                <a:cxn ang="0">
                  <a:pos x="628" y="93"/>
                </a:cxn>
                <a:cxn ang="0">
                  <a:pos x="621" y="112"/>
                </a:cxn>
              </a:cxnLst>
              <a:rect l="0" t="0" r="r" b="b"/>
              <a:pathLst>
                <a:path w="628" h="355">
                  <a:moveTo>
                    <a:pt x="621" y="112"/>
                  </a:moveTo>
                  <a:lnTo>
                    <a:pt x="603" y="138"/>
                  </a:lnTo>
                  <a:lnTo>
                    <a:pt x="578" y="161"/>
                  </a:lnTo>
                  <a:lnTo>
                    <a:pt x="549" y="178"/>
                  </a:lnTo>
                  <a:lnTo>
                    <a:pt x="518" y="198"/>
                  </a:lnTo>
                  <a:lnTo>
                    <a:pt x="485" y="215"/>
                  </a:lnTo>
                  <a:lnTo>
                    <a:pt x="460" y="235"/>
                  </a:lnTo>
                  <a:lnTo>
                    <a:pt x="438" y="256"/>
                  </a:lnTo>
                  <a:lnTo>
                    <a:pt x="429" y="285"/>
                  </a:lnTo>
                  <a:lnTo>
                    <a:pt x="390" y="308"/>
                  </a:lnTo>
                  <a:lnTo>
                    <a:pt x="343" y="328"/>
                  </a:lnTo>
                  <a:lnTo>
                    <a:pt x="291" y="343"/>
                  </a:lnTo>
                  <a:lnTo>
                    <a:pt x="239" y="353"/>
                  </a:lnTo>
                  <a:lnTo>
                    <a:pt x="186" y="355"/>
                  </a:lnTo>
                  <a:lnTo>
                    <a:pt x="140" y="351"/>
                  </a:lnTo>
                  <a:lnTo>
                    <a:pt x="101" y="337"/>
                  </a:lnTo>
                  <a:lnTo>
                    <a:pt x="74" y="318"/>
                  </a:lnTo>
                  <a:lnTo>
                    <a:pt x="62" y="304"/>
                  </a:lnTo>
                  <a:lnTo>
                    <a:pt x="49" y="293"/>
                  </a:lnTo>
                  <a:lnTo>
                    <a:pt x="33" y="277"/>
                  </a:lnTo>
                  <a:lnTo>
                    <a:pt x="21" y="264"/>
                  </a:lnTo>
                  <a:lnTo>
                    <a:pt x="10" y="248"/>
                  </a:lnTo>
                  <a:lnTo>
                    <a:pt x="2" y="233"/>
                  </a:lnTo>
                  <a:lnTo>
                    <a:pt x="0" y="217"/>
                  </a:lnTo>
                  <a:lnTo>
                    <a:pt x="8" y="204"/>
                  </a:lnTo>
                  <a:lnTo>
                    <a:pt x="54" y="172"/>
                  </a:lnTo>
                  <a:lnTo>
                    <a:pt x="97" y="141"/>
                  </a:lnTo>
                  <a:lnTo>
                    <a:pt x="136" y="110"/>
                  </a:lnTo>
                  <a:lnTo>
                    <a:pt x="177" y="81"/>
                  </a:lnTo>
                  <a:lnTo>
                    <a:pt x="217" y="52"/>
                  </a:lnTo>
                  <a:lnTo>
                    <a:pt x="266" y="29"/>
                  </a:lnTo>
                  <a:lnTo>
                    <a:pt x="320" y="12"/>
                  </a:lnTo>
                  <a:lnTo>
                    <a:pt x="386" y="0"/>
                  </a:lnTo>
                  <a:lnTo>
                    <a:pt x="429" y="8"/>
                  </a:lnTo>
                  <a:lnTo>
                    <a:pt x="473" y="19"/>
                  </a:lnTo>
                  <a:lnTo>
                    <a:pt x="518" y="31"/>
                  </a:lnTo>
                  <a:lnTo>
                    <a:pt x="562" y="46"/>
                  </a:lnTo>
                  <a:lnTo>
                    <a:pt x="595" y="58"/>
                  </a:lnTo>
                  <a:lnTo>
                    <a:pt x="619" y="76"/>
                  </a:lnTo>
                  <a:lnTo>
                    <a:pt x="628" y="93"/>
                  </a:lnTo>
                  <a:lnTo>
                    <a:pt x="621" y="11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0" name="Freeform 165"/>
            <p:cNvSpPr>
              <a:spLocks/>
            </p:cNvSpPr>
            <p:nvPr/>
          </p:nvSpPr>
          <p:spPr bwMode="auto">
            <a:xfrm>
              <a:off x="3495" y="3873"/>
              <a:ext cx="165" cy="97"/>
            </a:xfrm>
            <a:custGeom>
              <a:avLst/>
              <a:gdLst/>
              <a:ahLst/>
              <a:cxnLst>
                <a:cxn ang="0">
                  <a:pos x="167" y="175"/>
                </a:cxn>
                <a:cxn ang="0">
                  <a:pos x="130" y="186"/>
                </a:cxn>
                <a:cxn ang="0">
                  <a:pos x="89" y="194"/>
                </a:cxn>
                <a:cxn ang="0">
                  <a:pos x="51" y="194"/>
                </a:cxn>
                <a:cxn ang="0">
                  <a:pos x="20" y="186"/>
                </a:cxn>
                <a:cxn ang="0">
                  <a:pos x="0" y="167"/>
                </a:cxn>
                <a:cxn ang="0">
                  <a:pos x="4" y="142"/>
                </a:cxn>
                <a:cxn ang="0">
                  <a:pos x="31" y="105"/>
                </a:cxn>
                <a:cxn ang="0">
                  <a:pos x="95" y="58"/>
                </a:cxn>
                <a:cxn ang="0">
                  <a:pos x="134" y="49"/>
                </a:cxn>
                <a:cxn ang="0">
                  <a:pos x="171" y="39"/>
                </a:cxn>
                <a:cxn ang="0">
                  <a:pos x="204" y="25"/>
                </a:cxn>
                <a:cxn ang="0">
                  <a:pos x="237" y="14"/>
                </a:cxn>
                <a:cxn ang="0">
                  <a:pos x="264" y="4"/>
                </a:cxn>
                <a:cxn ang="0">
                  <a:pos x="289" y="0"/>
                </a:cxn>
                <a:cxn ang="0">
                  <a:pos x="310" y="2"/>
                </a:cxn>
                <a:cxn ang="0">
                  <a:pos x="330" y="16"/>
                </a:cxn>
                <a:cxn ang="0">
                  <a:pos x="324" y="27"/>
                </a:cxn>
                <a:cxn ang="0">
                  <a:pos x="308" y="43"/>
                </a:cxn>
                <a:cxn ang="0">
                  <a:pos x="283" y="60"/>
                </a:cxn>
                <a:cxn ang="0">
                  <a:pos x="256" y="84"/>
                </a:cxn>
                <a:cxn ang="0">
                  <a:pos x="225" y="103"/>
                </a:cxn>
                <a:cxn ang="0">
                  <a:pos x="200" y="126"/>
                </a:cxn>
                <a:cxn ang="0">
                  <a:pos x="177" y="150"/>
                </a:cxn>
                <a:cxn ang="0">
                  <a:pos x="167" y="175"/>
                </a:cxn>
              </a:cxnLst>
              <a:rect l="0" t="0" r="r" b="b"/>
              <a:pathLst>
                <a:path w="330" h="194">
                  <a:moveTo>
                    <a:pt x="167" y="175"/>
                  </a:moveTo>
                  <a:lnTo>
                    <a:pt x="130" y="186"/>
                  </a:lnTo>
                  <a:lnTo>
                    <a:pt x="89" y="194"/>
                  </a:lnTo>
                  <a:lnTo>
                    <a:pt x="51" y="194"/>
                  </a:lnTo>
                  <a:lnTo>
                    <a:pt x="20" y="186"/>
                  </a:lnTo>
                  <a:lnTo>
                    <a:pt x="0" y="167"/>
                  </a:lnTo>
                  <a:lnTo>
                    <a:pt x="4" y="142"/>
                  </a:lnTo>
                  <a:lnTo>
                    <a:pt x="31" y="105"/>
                  </a:lnTo>
                  <a:lnTo>
                    <a:pt x="95" y="58"/>
                  </a:lnTo>
                  <a:lnTo>
                    <a:pt x="134" y="49"/>
                  </a:lnTo>
                  <a:lnTo>
                    <a:pt x="171" y="39"/>
                  </a:lnTo>
                  <a:lnTo>
                    <a:pt x="204" y="25"/>
                  </a:lnTo>
                  <a:lnTo>
                    <a:pt x="237" y="14"/>
                  </a:lnTo>
                  <a:lnTo>
                    <a:pt x="264" y="4"/>
                  </a:lnTo>
                  <a:lnTo>
                    <a:pt x="289" y="0"/>
                  </a:lnTo>
                  <a:lnTo>
                    <a:pt x="310" y="2"/>
                  </a:lnTo>
                  <a:lnTo>
                    <a:pt x="330" y="16"/>
                  </a:lnTo>
                  <a:lnTo>
                    <a:pt x="324" y="27"/>
                  </a:lnTo>
                  <a:lnTo>
                    <a:pt x="308" y="43"/>
                  </a:lnTo>
                  <a:lnTo>
                    <a:pt x="283" y="60"/>
                  </a:lnTo>
                  <a:lnTo>
                    <a:pt x="256" y="84"/>
                  </a:lnTo>
                  <a:lnTo>
                    <a:pt x="225" y="103"/>
                  </a:lnTo>
                  <a:lnTo>
                    <a:pt x="200" y="126"/>
                  </a:lnTo>
                  <a:lnTo>
                    <a:pt x="177" y="150"/>
                  </a:lnTo>
                  <a:lnTo>
                    <a:pt x="167" y="17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1" name="Freeform 166"/>
            <p:cNvSpPr>
              <a:spLocks/>
            </p:cNvSpPr>
            <p:nvPr/>
          </p:nvSpPr>
          <p:spPr bwMode="auto">
            <a:xfrm>
              <a:off x="3415" y="3859"/>
              <a:ext cx="103" cy="95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6" y="169"/>
                </a:cxn>
                <a:cxn ang="0">
                  <a:pos x="12" y="159"/>
                </a:cxn>
                <a:cxn ang="0">
                  <a:pos x="18" y="142"/>
                </a:cxn>
                <a:cxn ang="0">
                  <a:pos x="25" y="126"/>
                </a:cxn>
                <a:cxn ang="0">
                  <a:pos x="31" y="107"/>
                </a:cxn>
                <a:cxn ang="0">
                  <a:pos x="37" y="89"/>
                </a:cxn>
                <a:cxn ang="0">
                  <a:pos x="43" y="74"/>
                </a:cxn>
                <a:cxn ang="0">
                  <a:pos x="51" y="66"/>
                </a:cxn>
                <a:cxn ang="0">
                  <a:pos x="58" y="52"/>
                </a:cxn>
                <a:cxn ang="0">
                  <a:pos x="74" y="41"/>
                </a:cxn>
                <a:cxn ang="0">
                  <a:pos x="91" y="29"/>
                </a:cxn>
                <a:cxn ang="0">
                  <a:pos x="115" y="18"/>
                </a:cxn>
                <a:cxn ang="0">
                  <a:pos x="136" y="6"/>
                </a:cxn>
                <a:cxn ang="0">
                  <a:pos x="159" y="2"/>
                </a:cxn>
                <a:cxn ang="0">
                  <a:pos x="182" y="0"/>
                </a:cxn>
                <a:cxn ang="0">
                  <a:pos x="208" y="4"/>
                </a:cxn>
                <a:cxn ang="0">
                  <a:pos x="182" y="51"/>
                </a:cxn>
                <a:cxn ang="0">
                  <a:pos x="161" y="93"/>
                </a:cxn>
                <a:cxn ang="0">
                  <a:pos x="138" y="130"/>
                </a:cxn>
                <a:cxn ang="0">
                  <a:pos x="117" y="161"/>
                </a:cxn>
                <a:cxn ang="0">
                  <a:pos x="91" y="180"/>
                </a:cxn>
                <a:cxn ang="0">
                  <a:pos x="64" y="190"/>
                </a:cxn>
                <a:cxn ang="0">
                  <a:pos x="33" y="188"/>
                </a:cxn>
                <a:cxn ang="0">
                  <a:pos x="0" y="175"/>
                </a:cxn>
              </a:cxnLst>
              <a:rect l="0" t="0" r="r" b="b"/>
              <a:pathLst>
                <a:path w="208" h="190">
                  <a:moveTo>
                    <a:pt x="0" y="175"/>
                  </a:moveTo>
                  <a:lnTo>
                    <a:pt x="6" y="169"/>
                  </a:lnTo>
                  <a:lnTo>
                    <a:pt x="12" y="159"/>
                  </a:lnTo>
                  <a:lnTo>
                    <a:pt x="18" y="142"/>
                  </a:lnTo>
                  <a:lnTo>
                    <a:pt x="25" y="126"/>
                  </a:lnTo>
                  <a:lnTo>
                    <a:pt x="31" y="107"/>
                  </a:lnTo>
                  <a:lnTo>
                    <a:pt x="37" y="89"/>
                  </a:lnTo>
                  <a:lnTo>
                    <a:pt x="43" y="74"/>
                  </a:lnTo>
                  <a:lnTo>
                    <a:pt x="51" y="66"/>
                  </a:lnTo>
                  <a:lnTo>
                    <a:pt x="58" y="52"/>
                  </a:lnTo>
                  <a:lnTo>
                    <a:pt x="74" y="41"/>
                  </a:lnTo>
                  <a:lnTo>
                    <a:pt x="91" y="29"/>
                  </a:lnTo>
                  <a:lnTo>
                    <a:pt x="115" y="18"/>
                  </a:lnTo>
                  <a:lnTo>
                    <a:pt x="136" y="6"/>
                  </a:lnTo>
                  <a:lnTo>
                    <a:pt x="159" y="2"/>
                  </a:lnTo>
                  <a:lnTo>
                    <a:pt x="182" y="0"/>
                  </a:lnTo>
                  <a:lnTo>
                    <a:pt x="208" y="4"/>
                  </a:lnTo>
                  <a:lnTo>
                    <a:pt x="182" y="51"/>
                  </a:lnTo>
                  <a:lnTo>
                    <a:pt x="161" y="93"/>
                  </a:lnTo>
                  <a:lnTo>
                    <a:pt x="138" y="130"/>
                  </a:lnTo>
                  <a:lnTo>
                    <a:pt x="117" y="161"/>
                  </a:lnTo>
                  <a:lnTo>
                    <a:pt x="91" y="180"/>
                  </a:lnTo>
                  <a:lnTo>
                    <a:pt x="64" y="190"/>
                  </a:lnTo>
                  <a:lnTo>
                    <a:pt x="33" y="188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2" name="Freeform 167"/>
            <p:cNvSpPr>
              <a:spLocks/>
            </p:cNvSpPr>
            <p:nvPr/>
          </p:nvSpPr>
          <p:spPr bwMode="auto">
            <a:xfrm>
              <a:off x="3517" y="3893"/>
              <a:ext cx="116" cy="69"/>
            </a:xfrm>
            <a:custGeom>
              <a:avLst/>
              <a:gdLst/>
              <a:ahLst/>
              <a:cxnLst>
                <a:cxn ang="0">
                  <a:pos x="97" y="120"/>
                </a:cxn>
                <a:cxn ang="0">
                  <a:pos x="48" y="134"/>
                </a:cxn>
                <a:cxn ang="0">
                  <a:pos x="17" y="138"/>
                </a:cxn>
                <a:cxn ang="0">
                  <a:pos x="0" y="126"/>
                </a:cxn>
                <a:cxn ang="0">
                  <a:pos x="0" y="110"/>
                </a:cxn>
                <a:cxn ang="0">
                  <a:pos x="11" y="87"/>
                </a:cxn>
                <a:cxn ang="0">
                  <a:pos x="42" y="64"/>
                </a:cxn>
                <a:cxn ang="0">
                  <a:pos x="89" y="41"/>
                </a:cxn>
                <a:cxn ang="0">
                  <a:pos x="153" y="23"/>
                </a:cxn>
                <a:cxn ang="0">
                  <a:pos x="170" y="10"/>
                </a:cxn>
                <a:cxn ang="0">
                  <a:pos x="188" y="4"/>
                </a:cxn>
                <a:cxn ang="0">
                  <a:pos x="194" y="0"/>
                </a:cxn>
                <a:cxn ang="0">
                  <a:pos x="205" y="0"/>
                </a:cxn>
                <a:cxn ang="0">
                  <a:pos x="215" y="0"/>
                </a:cxn>
                <a:cxn ang="0">
                  <a:pos x="230" y="4"/>
                </a:cxn>
                <a:cxn ang="0">
                  <a:pos x="209" y="13"/>
                </a:cxn>
                <a:cxn ang="0">
                  <a:pos x="194" y="25"/>
                </a:cxn>
                <a:cxn ang="0">
                  <a:pos x="176" y="39"/>
                </a:cxn>
                <a:cxn ang="0">
                  <a:pos x="163" y="56"/>
                </a:cxn>
                <a:cxn ang="0">
                  <a:pos x="145" y="72"/>
                </a:cxn>
                <a:cxn ang="0">
                  <a:pos x="130" y="87"/>
                </a:cxn>
                <a:cxn ang="0">
                  <a:pos x="112" y="103"/>
                </a:cxn>
                <a:cxn ang="0">
                  <a:pos x="97" y="120"/>
                </a:cxn>
              </a:cxnLst>
              <a:rect l="0" t="0" r="r" b="b"/>
              <a:pathLst>
                <a:path w="230" h="138">
                  <a:moveTo>
                    <a:pt x="97" y="120"/>
                  </a:moveTo>
                  <a:lnTo>
                    <a:pt x="48" y="134"/>
                  </a:lnTo>
                  <a:lnTo>
                    <a:pt x="17" y="138"/>
                  </a:lnTo>
                  <a:lnTo>
                    <a:pt x="0" y="126"/>
                  </a:lnTo>
                  <a:lnTo>
                    <a:pt x="0" y="110"/>
                  </a:lnTo>
                  <a:lnTo>
                    <a:pt x="11" y="87"/>
                  </a:lnTo>
                  <a:lnTo>
                    <a:pt x="42" y="64"/>
                  </a:lnTo>
                  <a:lnTo>
                    <a:pt x="89" y="41"/>
                  </a:lnTo>
                  <a:lnTo>
                    <a:pt x="153" y="23"/>
                  </a:lnTo>
                  <a:lnTo>
                    <a:pt x="170" y="10"/>
                  </a:lnTo>
                  <a:lnTo>
                    <a:pt x="188" y="4"/>
                  </a:lnTo>
                  <a:lnTo>
                    <a:pt x="194" y="0"/>
                  </a:lnTo>
                  <a:lnTo>
                    <a:pt x="205" y="0"/>
                  </a:lnTo>
                  <a:lnTo>
                    <a:pt x="215" y="0"/>
                  </a:lnTo>
                  <a:lnTo>
                    <a:pt x="230" y="4"/>
                  </a:lnTo>
                  <a:lnTo>
                    <a:pt x="209" y="13"/>
                  </a:lnTo>
                  <a:lnTo>
                    <a:pt x="194" y="25"/>
                  </a:lnTo>
                  <a:lnTo>
                    <a:pt x="176" y="39"/>
                  </a:lnTo>
                  <a:lnTo>
                    <a:pt x="163" y="56"/>
                  </a:lnTo>
                  <a:lnTo>
                    <a:pt x="145" y="72"/>
                  </a:lnTo>
                  <a:lnTo>
                    <a:pt x="130" y="87"/>
                  </a:lnTo>
                  <a:lnTo>
                    <a:pt x="112" y="103"/>
                  </a:lnTo>
                  <a:lnTo>
                    <a:pt x="97" y="12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3" name="Freeform 168"/>
            <p:cNvSpPr>
              <a:spLocks/>
            </p:cNvSpPr>
            <p:nvPr/>
          </p:nvSpPr>
          <p:spPr bwMode="auto">
            <a:xfrm>
              <a:off x="3430" y="3871"/>
              <a:ext cx="61" cy="72"/>
            </a:xfrm>
            <a:custGeom>
              <a:avLst/>
              <a:gdLst/>
              <a:ahLst/>
              <a:cxnLst>
                <a:cxn ang="0">
                  <a:pos x="12" y="144"/>
                </a:cxn>
                <a:cxn ang="0">
                  <a:pos x="12" y="136"/>
                </a:cxn>
                <a:cxn ang="0">
                  <a:pos x="10" y="130"/>
                </a:cxn>
                <a:cxn ang="0">
                  <a:pos x="4" y="121"/>
                </a:cxn>
                <a:cxn ang="0">
                  <a:pos x="2" y="111"/>
                </a:cxn>
                <a:cxn ang="0">
                  <a:pos x="0" y="95"/>
                </a:cxn>
                <a:cxn ang="0">
                  <a:pos x="10" y="80"/>
                </a:cxn>
                <a:cxn ang="0">
                  <a:pos x="27" y="62"/>
                </a:cxn>
                <a:cxn ang="0">
                  <a:pos x="58" y="45"/>
                </a:cxn>
                <a:cxn ang="0">
                  <a:pos x="68" y="29"/>
                </a:cxn>
                <a:cxn ang="0">
                  <a:pos x="82" y="14"/>
                </a:cxn>
                <a:cxn ang="0">
                  <a:pos x="87" y="6"/>
                </a:cxn>
                <a:cxn ang="0">
                  <a:pos x="97" y="2"/>
                </a:cxn>
                <a:cxn ang="0">
                  <a:pos x="107" y="0"/>
                </a:cxn>
                <a:cxn ang="0">
                  <a:pos x="122" y="4"/>
                </a:cxn>
                <a:cxn ang="0">
                  <a:pos x="113" y="26"/>
                </a:cxn>
                <a:cxn ang="0">
                  <a:pos x="101" y="51"/>
                </a:cxn>
                <a:cxn ang="0">
                  <a:pos x="86" y="76"/>
                </a:cxn>
                <a:cxn ang="0">
                  <a:pos x="70" y="101"/>
                </a:cxn>
                <a:cxn ang="0">
                  <a:pos x="51" y="121"/>
                </a:cxn>
                <a:cxn ang="0">
                  <a:pos x="33" y="136"/>
                </a:cxn>
                <a:cxn ang="0">
                  <a:pos x="20" y="144"/>
                </a:cxn>
                <a:cxn ang="0">
                  <a:pos x="12" y="144"/>
                </a:cxn>
              </a:cxnLst>
              <a:rect l="0" t="0" r="r" b="b"/>
              <a:pathLst>
                <a:path w="122" h="144">
                  <a:moveTo>
                    <a:pt x="12" y="144"/>
                  </a:moveTo>
                  <a:lnTo>
                    <a:pt x="12" y="136"/>
                  </a:lnTo>
                  <a:lnTo>
                    <a:pt x="10" y="130"/>
                  </a:lnTo>
                  <a:lnTo>
                    <a:pt x="4" y="121"/>
                  </a:lnTo>
                  <a:lnTo>
                    <a:pt x="2" y="111"/>
                  </a:lnTo>
                  <a:lnTo>
                    <a:pt x="0" y="95"/>
                  </a:lnTo>
                  <a:lnTo>
                    <a:pt x="10" y="80"/>
                  </a:lnTo>
                  <a:lnTo>
                    <a:pt x="27" y="62"/>
                  </a:lnTo>
                  <a:lnTo>
                    <a:pt x="58" y="45"/>
                  </a:lnTo>
                  <a:lnTo>
                    <a:pt x="68" y="29"/>
                  </a:lnTo>
                  <a:lnTo>
                    <a:pt x="82" y="14"/>
                  </a:lnTo>
                  <a:lnTo>
                    <a:pt x="87" y="6"/>
                  </a:lnTo>
                  <a:lnTo>
                    <a:pt x="97" y="2"/>
                  </a:lnTo>
                  <a:lnTo>
                    <a:pt x="107" y="0"/>
                  </a:lnTo>
                  <a:lnTo>
                    <a:pt x="122" y="4"/>
                  </a:lnTo>
                  <a:lnTo>
                    <a:pt x="113" y="26"/>
                  </a:lnTo>
                  <a:lnTo>
                    <a:pt x="101" y="51"/>
                  </a:lnTo>
                  <a:lnTo>
                    <a:pt x="86" y="76"/>
                  </a:lnTo>
                  <a:lnTo>
                    <a:pt x="70" y="101"/>
                  </a:lnTo>
                  <a:lnTo>
                    <a:pt x="51" y="121"/>
                  </a:lnTo>
                  <a:lnTo>
                    <a:pt x="33" y="136"/>
                  </a:lnTo>
                  <a:lnTo>
                    <a:pt x="20" y="144"/>
                  </a:lnTo>
                  <a:lnTo>
                    <a:pt x="12" y="144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4" name="Freeform 169"/>
            <p:cNvSpPr>
              <a:spLocks/>
            </p:cNvSpPr>
            <p:nvPr/>
          </p:nvSpPr>
          <p:spPr bwMode="auto">
            <a:xfrm>
              <a:off x="3549" y="3828"/>
              <a:ext cx="113" cy="50"/>
            </a:xfrm>
            <a:custGeom>
              <a:avLst/>
              <a:gdLst/>
              <a:ahLst/>
              <a:cxnLst>
                <a:cxn ang="0">
                  <a:pos x="81" y="12"/>
                </a:cxn>
                <a:cxn ang="0">
                  <a:pos x="64" y="0"/>
                </a:cxn>
                <a:cxn ang="0">
                  <a:pos x="48" y="4"/>
                </a:cxn>
                <a:cxn ang="0">
                  <a:pos x="29" y="14"/>
                </a:cxn>
                <a:cxn ang="0">
                  <a:pos x="15" y="33"/>
                </a:cxn>
                <a:cxn ang="0">
                  <a:pos x="4" y="52"/>
                </a:cxn>
                <a:cxn ang="0">
                  <a:pos x="0" y="74"/>
                </a:cxn>
                <a:cxn ang="0">
                  <a:pos x="7" y="89"/>
                </a:cxn>
                <a:cxn ang="0">
                  <a:pos x="31" y="101"/>
                </a:cxn>
                <a:cxn ang="0">
                  <a:pos x="52" y="97"/>
                </a:cxn>
                <a:cxn ang="0">
                  <a:pos x="77" y="93"/>
                </a:cxn>
                <a:cxn ang="0">
                  <a:pos x="100" y="85"/>
                </a:cxn>
                <a:cxn ang="0">
                  <a:pos x="128" y="80"/>
                </a:cxn>
                <a:cxn ang="0">
                  <a:pos x="151" y="74"/>
                </a:cxn>
                <a:cxn ang="0">
                  <a:pos x="174" y="68"/>
                </a:cxn>
                <a:cxn ang="0">
                  <a:pos x="195" y="66"/>
                </a:cxn>
                <a:cxn ang="0">
                  <a:pos x="217" y="68"/>
                </a:cxn>
                <a:cxn ang="0">
                  <a:pos x="225" y="60"/>
                </a:cxn>
                <a:cxn ang="0">
                  <a:pos x="223" y="54"/>
                </a:cxn>
                <a:cxn ang="0">
                  <a:pos x="209" y="47"/>
                </a:cxn>
                <a:cxn ang="0">
                  <a:pos x="192" y="39"/>
                </a:cxn>
                <a:cxn ang="0">
                  <a:pos x="166" y="29"/>
                </a:cxn>
                <a:cxn ang="0">
                  <a:pos x="139" y="21"/>
                </a:cxn>
                <a:cxn ang="0">
                  <a:pos x="110" y="16"/>
                </a:cxn>
                <a:cxn ang="0">
                  <a:pos x="81" y="12"/>
                </a:cxn>
              </a:cxnLst>
              <a:rect l="0" t="0" r="r" b="b"/>
              <a:pathLst>
                <a:path w="225" h="101">
                  <a:moveTo>
                    <a:pt x="81" y="12"/>
                  </a:moveTo>
                  <a:lnTo>
                    <a:pt x="64" y="0"/>
                  </a:lnTo>
                  <a:lnTo>
                    <a:pt x="48" y="4"/>
                  </a:lnTo>
                  <a:lnTo>
                    <a:pt x="29" y="14"/>
                  </a:lnTo>
                  <a:lnTo>
                    <a:pt x="15" y="33"/>
                  </a:lnTo>
                  <a:lnTo>
                    <a:pt x="4" y="52"/>
                  </a:lnTo>
                  <a:lnTo>
                    <a:pt x="0" y="74"/>
                  </a:lnTo>
                  <a:lnTo>
                    <a:pt x="7" y="89"/>
                  </a:lnTo>
                  <a:lnTo>
                    <a:pt x="31" y="101"/>
                  </a:lnTo>
                  <a:lnTo>
                    <a:pt x="52" y="97"/>
                  </a:lnTo>
                  <a:lnTo>
                    <a:pt x="77" y="93"/>
                  </a:lnTo>
                  <a:lnTo>
                    <a:pt x="100" y="85"/>
                  </a:lnTo>
                  <a:lnTo>
                    <a:pt x="128" y="80"/>
                  </a:lnTo>
                  <a:lnTo>
                    <a:pt x="151" y="74"/>
                  </a:lnTo>
                  <a:lnTo>
                    <a:pt x="174" y="68"/>
                  </a:lnTo>
                  <a:lnTo>
                    <a:pt x="195" y="66"/>
                  </a:lnTo>
                  <a:lnTo>
                    <a:pt x="217" y="68"/>
                  </a:lnTo>
                  <a:lnTo>
                    <a:pt x="225" y="60"/>
                  </a:lnTo>
                  <a:lnTo>
                    <a:pt x="223" y="54"/>
                  </a:lnTo>
                  <a:lnTo>
                    <a:pt x="209" y="47"/>
                  </a:lnTo>
                  <a:lnTo>
                    <a:pt x="192" y="39"/>
                  </a:lnTo>
                  <a:lnTo>
                    <a:pt x="166" y="29"/>
                  </a:lnTo>
                  <a:lnTo>
                    <a:pt x="139" y="21"/>
                  </a:lnTo>
                  <a:lnTo>
                    <a:pt x="110" y="16"/>
                  </a:lnTo>
                  <a:lnTo>
                    <a:pt x="81" y="1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5" name="Freeform 170"/>
            <p:cNvSpPr>
              <a:spLocks/>
            </p:cNvSpPr>
            <p:nvPr/>
          </p:nvSpPr>
          <p:spPr bwMode="auto">
            <a:xfrm>
              <a:off x="1532" y="528"/>
              <a:ext cx="315" cy="180"/>
            </a:xfrm>
            <a:custGeom>
              <a:avLst/>
              <a:gdLst/>
              <a:ahLst/>
              <a:cxnLst>
                <a:cxn ang="0">
                  <a:pos x="623" y="116"/>
                </a:cxn>
                <a:cxn ang="0">
                  <a:pos x="605" y="141"/>
                </a:cxn>
                <a:cxn ang="0">
                  <a:pos x="580" y="164"/>
                </a:cxn>
                <a:cxn ang="0">
                  <a:pos x="551" y="182"/>
                </a:cxn>
                <a:cxn ang="0">
                  <a:pos x="520" y="201"/>
                </a:cxn>
                <a:cxn ang="0">
                  <a:pos x="487" y="219"/>
                </a:cxn>
                <a:cxn ang="0">
                  <a:pos x="460" y="238"/>
                </a:cxn>
                <a:cxn ang="0">
                  <a:pos x="438" y="259"/>
                </a:cxn>
                <a:cxn ang="0">
                  <a:pos x="431" y="289"/>
                </a:cxn>
                <a:cxn ang="0">
                  <a:pos x="392" y="310"/>
                </a:cxn>
                <a:cxn ang="0">
                  <a:pos x="345" y="331"/>
                </a:cxn>
                <a:cxn ang="0">
                  <a:pos x="293" y="345"/>
                </a:cxn>
                <a:cxn ang="0">
                  <a:pos x="241" y="356"/>
                </a:cxn>
                <a:cxn ang="0">
                  <a:pos x="188" y="358"/>
                </a:cxn>
                <a:cxn ang="0">
                  <a:pos x="142" y="355"/>
                </a:cxn>
                <a:cxn ang="0">
                  <a:pos x="103" y="341"/>
                </a:cxn>
                <a:cxn ang="0">
                  <a:pos x="76" y="322"/>
                </a:cxn>
                <a:cxn ang="0">
                  <a:pos x="64" y="308"/>
                </a:cxn>
                <a:cxn ang="0">
                  <a:pos x="51" y="294"/>
                </a:cxn>
                <a:cxn ang="0">
                  <a:pos x="35" y="279"/>
                </a:cxn>
                <a:cxn ang="0">
                  <a:pos x="23" y="265"/>
                </a:cxn>
                <a:cxn ang="0">
                  <a:pos x="10" y="250"/>
                </a:cxn>
                <a:cxn ang="0">
                  <a:pos x="4" y="234"/>
                </a:cxn>
                <a:cxn ang="0">
                  <a:pos x="0" y="219"/>
                </a:cxn>
                <a:cxn ang="0">
                  <a:pos x="8" y="205"/>
                </a:cxn>
                <a:cxn ang="0">
                  <a:pos x="56" y="174"/>
                </a:cxn>
                <a:cxn ang="0">
                  <a:pos x="99" y="145"/>
                </a:cxn>
                <a:cxn ang="0">
                  <a:pos x="138" y="114"/>
                </a:cxn>
                <a:cxn ang="0">
                  <a:pos x="179" y="85"/>
                </a:cxn>
                <a:cxn ang="0">
                  <a:pos x="219" y="56"/>
                </a:cxn>
                <a:cxn ang="0">
                  <a:pos x="266" y="33"/>
                </a:cxn>
                <a:cxn ang="0">
                  <a:pos x="320" y="11"/>
                </a:cxn>
                <a:cxn ang="0">
                  <a:pos x="386" y="0"/>
                </a:cxn>
                <a:cxn ang="0">
                  <a:pos x="429" y="9"/>
                </a:cxn>
                <a:cxn ang="0">
                  <a:pos x="475" y="21"/>
                </a:cxn>
                <a:cxn ang="0">
                  <a:pos x="520" y="35"/>
                </a:cxn>
                <a:cxn ang="0">
                  <a:pos x="564" y="48"/>
                </a:cxn>
                <a:cxn ang="0">
                  <a:pos x="597" y="62"/>
                </a:cxn>
                <a:cxn ang="0">
                  <a:pos x="621" y="79"/>
                </a:cxn>
                <a:cxn ang="0">
                  <a:pos x="630" y="97"/>
                </a:cxn>
                <a:cxn ang="0">
                  <a:pos x="623" y="116"/>
                </a:cxn>
              </a:cxnLst>
              <a:rect l="0" t="0" r="r" b="b"/>
              <a:pathLst>
                <a:path w="630" h="358">
                  <a:moveTo>
                    <a:pt x="623" y="116"/>
                  </a:moveTo>
                  <a:lnTo>
                    <a:pt x="605" y="141"/>
                  </a:lnTo>
                  <a:lnTo>
                    <a:pt x="580" y="164"/>
                  </a:lnTo>
                  <a:lnTo>
                    <a:pt x="551" y="182"/>
                  </a:lnTo>
                  <a:lnTo>
                    <a:pt x="520" y="201"/>
                  </a:lnTo>
                  <a:lnTo>
                    <a:pt x="487" y="219"/>
                  </a:lnTo>
                  <a:lnTo>
                    <a:pt x="460" y="238"/>
                  </a:lnTo>
                  <a:lnTo>
                    <a:pt x="438" y="259"/>
                  </a:lnTo>
                  <a:lnTo>
                    <a:pt x="431" y="289"/>
                  </a:lnTo>
                  <a:lnTo>
                    <a:pt x="392" y="310"/>
                  </a:lnTo>
                  <a:lnTo>
                    <a:pt x="345" y="331"/>
                  </a:lnTo>
                  <a:lnTo>
                    <a:pt x="293" y="345"/>
                  </a:lnTo>
                  <a:lnTo>
                    <a:pt x="241" y="356"/>
                  </a:lnTo>
                  <a:lnTo>
                    <a:pt x="188" y="358"/>
                  </a:lnTo>
                  <a:lnTo>
                    <a:pt x="142" y="355"/>
                  </a:lnTo>
                  <a:lnTo>
                    <a:pt x="103" y="341"/>
                  </a:lnTo>
                  <a:lnTo>
                    <a:pt x="76" y="322"/>
                  </a:lnTo>
                  <a:lnTo>
                    <a:pt x="64" y="308"/>
                  </a:lnTo>
                  <a:lnTo>
                    <a:pt x="51" y="294"/>
                  </a:lnTo>
                  <a:lnTo>
                    <a:pt x="35" y="279"/>
                  </a:lnTo>
                  <a:lnTo>
                    <a:pt x="23" y="265"/>
                  </a:lnTo>
                  <a:lnTo>
                    <a:pt x="10" y="250"/>
                  </a:lnTo>
                  <a:lnTo>
                    <a:pt x="4" y="234"/>
                  </a:lnTo>
                  <a:lnTo>
                    <a:pt x="0" y="219"/>
                  </a:lnTo>
                  <a:lnTo>
                    <a:pt x="8" y="205"/>
                  </a:lnTo>
                  <a:lnTo>
                    <a:pt x="56" y="174"/>
                  </a:lnTo>
                  <a:lnTo>
                    <a:pt x="99" y="145"/>
                  </a:lnTo>
                  <a:lnTo>
                    <a:pt x="138" y="114"/>
                  </a:lnTo>
                  <a:lnTo>
                    <a:pt x="179" y="85"/>
                  </a:lnTo>
                  <a:lnTo>
                    <a:pt x="219" y="56"/>
                  </a:lnTo>
                  <a:lnTo>
                    <a:pt x="266" y="33"/>
                  </a:lnTo>
                  <a:lnTo>
                    <a:pt x="320" y="11"/>
                  </a:lnTo>
                  <a:lnTo>
                    <a:pt x="386" y="0"/>
                  </a:lnTo>
                  <a:lnTo>
                    <a:pt x="429" y="9"/>
                  </a:lnTo>
                  <a:lnTo>
                    <a:pt x="475" y="21"/>
                  </a:lnTo>
                  <a:lnTo>
                    <a:pt x="520" y="35"/>
                  </a:lnTo>
                  <a:lnTo>
                    <a:pt x="564" y="48"/>
                  </a:lnTo>
                  <a:lnTo>
                    <a:pt x="597" y="62"/>
                  </a:lnTo>
                  <a:lnTo>
                    <a:pt x="621" y="79"/>
                  </a:lnTo>
                  <a:lnTo>
                    <a:pt x="630" y="97"/>
                  </a:lnTo>
                  <a:lnTo>
                    <a:pt x="623" y="116"/>
                  </a:lnTo>
                  <a:close/>
                </a:path>
              </a:pathLst>
            </a:custGeom>
            <a:solidFill>
              <a:srgbClr val="82736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6" name="Freeform 171"/>
            <p:cNvSpPr>
              <a:spLocks/>
            </p:cNvSpPr>
            <p:nvPr/>
          </p:nvSpPr>
          <p:spPr bwMode="auto">
            <a:xfrm>
              <a:off x="1645" y="588"/>
              <a:ext cx="163" cy="98"/>
            </a:xfrm>
            <a:custGeom>
              <a:avLst/>
              <a:gdLst/>
              <a:ahLst/>
              <a:cxnLst>
                <a:cxn ang="0">
                  <a:pos x="167" y="176"/>
                </a:cxn>
                <a:cxn ang="0">
                  <a:pos x="130" y="188"/>
                </a:cxn>
                <a:cxn ang="0">
                  <a:pos x="89" y="196"/>
                </a:cxn>
                <a:cxn ang="0">
                  <a:pos x="51" y="196"/>
                </a:cxn>
                <a:cxn ang="0">
                  <a:pos x="19" y="188"/>
                </a:cxn>
                <a:cxn ang="0">
                  <a:pos x="0" y="169"/>
                </a:cxn>
                <a:cxn ang="0">
                  <a:pos x="4" y="143"/>
                </a:cxn>
                <a:cxn ang="0">
                  <a:pos x="31" y="107"/>
                </a:cxn>
                <a:cxn ang="0">
                  <a:pos x="95" y="60"/>
                </a:cxn>
                <a:cxn ang="0">
                  <a:pos x="134" y="48"/>
                </a:cxn>
                <a:cxn ang="0">
                  <a:pos x="171" y="39"/>
                </a:cxn>
                <a:cxn ang="0">
                  <a:pos x="204" y="25"/>
                </a:cxn>
                <a:cxn ang="0">
                  <a:pos x="237" y="13"/>
                </a:cxn>
                <a:cxn ang="0">
                  <a:pos x="264" y="4"/>
                </a:cxn>
                <a:cxn ang="0">
                  <a:pos x="287" y="0"/>
                </a:cxn>
                <a:cxn ang="0">
                  <a:pos x="308" y="4"/>
                </a:cxn>
                <a:cxn ang="0">
                  <a:pos x="328" y="17"/>
                </a:cxn>
                <a:cxn ang="0">
                  <a:pos x="322" y="29"/>
                </a:cxn>
                <a:cxn ang="0">
                  <a:pos x="306" y="44"/>
                </a:cxn>
                <a:cxn ang="0">
                  <a:pos x="283" y="62"/>
                </a:cxn>
                <a:cxn ang="0">
                  <a:pos x="256" y="85"/>
                </a:cxn>
                <a:cxn ang="0">
                  <a:pos x="225" y="105"/>
                </a:cxn>
                <a:cxn ang="0">
                  <a:pos x="200" y="128"/>
                </a:cxn>
                <a:cxn ang="0">
                  <a:pos x="177" y="151"/>
                </a:cxn>
                <a:cxn ang="0">
                  <a:pos x="167" y="176"/>
                </a:cxn>
              </a:cxnLst>
              <a:rect l="0" t="0" r="r" b="b"/>
              <a:pathLst>
                <a:path w="328" h="196">
                  <a:moveTo>
                    <a:pt x="167" y="176"/>
                  </a:moveTo>
                  <a:lnTo>
                    <a:pt x="130" y="188"/>
                  </a:lnTo>
                  <a:lnTo>
                    <a:pt x="89" y="196"/>
                  </a:lnTo>
                  <a:lnTo>
                    <a:pt x="51" y="196"/>
                  </a:lnTo>
                  <a:lnTo>
                    <a:pt x="19" y="188"/>
                  </a:lnTo>
                  <a:lnTo>
                    <a:pt x="0" y="169"/>
                  </a:lnTo>
                  <a:lnTo>
                    <a:pt x="4" y="143"/>
                  </a:lnTo>
                  <a:lnTo>
                    <a:pt x="31" y="107"/>
                  </a:lnTo>
                  <a:lnTo>
                    <a:pt x="95" y="60"/>
                  </a:lnTo>
                  <a:lnTo>
                    <a:pt x="134" y="48"/>
                  </a:lnTo>
                  <a:lnTo>
                    <a:pt x="171" y="39"/>
                  </a:lnTo>
                  <a:lnTo>
                    <a:pt x="204" y="25"/>
                  </a:lnTo>
                  <a:lnTo>
                    <a:pt x="237" y="13"/>
                  </a:lnTo>
                  <a:lnTo>
                    <a:pt x="264" y="4"/>
                  </a:lnTo>
                  <a:lnTo>
                    <a:pt x="287" y="0"/>
                  </a:lnTo>
                  <a:lnTo>
                    <a:pt x="308" y="4"/>
                  </a:lnTo>
                  <a:lnTo>
                    <a:pt x="328" y="17"/>
                  </a:lnTo>
                  <a:lnTo>
                    <a:pt x="322" y="29"/>
                  </a:lnTo>
                  <a:lnTo>
                    <a:pt x="306" y="44"/>
                  </a:lnTo>
                  <a:lnTo>
                    <a:pt x="283" y="62"/>
                  </a:lnTo>
                  <a:lnTo>
                    <a:pt x="256" y="85"/>
                  </a:lnTo>
                  <a:lnTo>
                    <a:pt x="225" y="105"/>
                  </a:lnTo>
                  <a:lnTo>
                    <a:pt x="200" y="128"/>
                  </a:lnTo>
                  <a:lnTo>
                    <a:pt x="177" y="151"/>
                  </a:lnTo>
                  <a:lnTo>
                    <a:pt x="167" y="176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7" name="Freeform 172"/>
            <p:cNvSpPr>
              <a:spLocks/>
            </p:cNvSpPr>
            <p:nvPr/>
          </p:nvSpPr>
          <p:spPr bwMode="auto">
            <a:xfrm>
              <a:off x="1563" y="574"/>
              <a:ext cx="104" cy="95"/>
            </a:xfrm>
            <a:custGeom>
              <a:avLst/>
              <a:gdLst/>
              <a:ahLst/>
              <a:cxnLst>
                <a:cxn ang="0">
                  <a:pos x="0" y="176"/>
                </a:cxn>
                <a:cxn ang="0">
                  <a:pos x="6" y="170"/>
                </a:cxn>
                <a:cxn ang="0">
                  <a:pos x="12" y="161"/>
                </a:cxn>
                <a:cxn ang="0">
                  <a:pos x="18" y="143"/>
                </a:cxn>
                <a:cxn ang="0">
                  <a:pos x="25" y="128"/>
                </a:cxn>
                <a:cxn ang="0">
                  <a:pos x="31" y="108"/>
                </a:cxn>
                <a:cxn ang="0">
                  <a:pos x="37" y="91"/>
                </a:cxn>
                <a:cxn ang="0">
                  <a:pos x="45" y="75"/>
                </a:cxn>
                <a:cxn ang="0">
                  <a:pos x="53" y="66"/>
                </a:cxn>
                <a:cxn ang="0">
                  <a:pos x="60" y="54"/>
                </a:cxn>
                <a:cxn ang="0">
                  <a:pos x="76" y="42"/>
                </a:cxn>
                <a:cxn ang="0">
                  <a:pos x="91" y="29"/>
                </a:cxn>
                <a:cxn ang="0">
                  <a:pos x="115" y="19"/>
                </a:cxn>
                <a:cxn ang="0">
                  <a:pos x="136" y="8"/>
                </a:cxn>
                <a:cxn ang="0">
                  <a:pos x="161" y="2"/>
                </a:cxn>
                <a:cxn ang="0">
                  <a:pos x="184" y="0"/>
                </a:cxn>
                <a:cxn ang="0">
                  <a:pos x="208" y="4"/>
                </a:cxn>
                <a:cxn ang="0">
                  <a:pos x="182" y="50"/>
                </a:cxn>
                <a:cxn ang="0">
                  <a:pos x="161" y="93"/>
                </a:cxn>
                <a:cxn ang="0">
                  <a:pos x="138" y="130"/>
                </a:cxn>
                <a:cxn ang="0">
                  <a:pos x="117" y="161"/>
                </a:cxn>
                <a:cxn ang="0">
                  <a:pos x="91" y="180"/>
                </a:cxn>
                <a:cxn ang="0">
                  <a:pos x="64" y="190"/>
                </a:cxn>
                <a:cxn ang="0">
                  <a:pos x="35" y="188"/>
                </a:cxn>
                <a:cxn ang="0">
                  <a:pos x="0" y="176"/>
                </a:cxn>
              </a:cxnLst>
              <a:rect l="0" t="0" r="r" b="b"/>
              <a:pathLst>
                <a:path w="208" h="190">
                  <a:moveTo>
                    <a:pt x="0" y="176"/>
                  </a:moveTo>
                  <a:lnTo>
                    <a:pt x="6" y="170"/>
                  </a:lnTo>
                  <a:lnTo>
                    <a:pt x="12" y="161"/>
                  </a:lnTo>
                  <a:lnTo>
                    <a:pt x="18" y="143"/>
                  </a:lnTo>
                  <a:lnTo>
                    <a:pt x="25" y="128"/>
                  </a:lnTo>
                  <a:lnTo>
                    <a:pt x="31" y="108"/>
                  </a:lnTo>
                  <a:lnTo>
                    <a:pt x="37" y="91"/>
                  </a:lnTo>
                  <a:lnTo>
                    <a:pt x="45" y="75"/>
                  </a:lnTo>
                  <a:lnTo>
                    <a:pt x="53" y="66"/>
                  </a:lnTo>
                  <a:lnTo>
                    <a:pt x="60" y="54"/>
                  </a:lnTo>
                  <a:lnTo>
                    <a:pt x="76" y="42"/>
                  </a:lnTo>
                  <a:lnTo>
                    <a:pt x="91" y="29"/>
                  </a:lnTo>
                  <a:lnTo>
                    <a:pt x="115" y="19"/>
                  </a:lnTo>
                  <a:lnTo>
                    <a:pt x="136" y="8"/>
                  </a:lnTo>
                  <a:lnTo>
                    <a:pt x="161" y="2"/>
                  </a:lnTo>
                  <a:lnTo>
                    <a:pt x="184" y="0"/>
                  </a:lnTo>
                  <a:lnTo>
                    <a:pt x="208" y="4"/>
                  </a:lnTo>
                  <a:lnTo>
                    <a:pt x="182" y="50"/>
                  </a:lnTo>
                  <a:lnTo>
                    <a:pt x="161" y="93"/>
                  </a:lnTo>
                  <a:lnTo>
                    <a:pt x="138" y="130"/>
                  </a:lnTo>
                  <a:lnTo>
                    <a:pt x="117" y="161"/>
                  </a:lnTo>
                  <a:lnTo>
                    <a:pt x="91" y="180"/>
                  </a:lnTo>
                  <a:lnTo>
                    <a:pt x="64" y="190"/>
                  </a:lnTo>
                  <a:lnTo>
                    <a:pt x="35" y="188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9C8C7D"/>
            </a:solidFill>
            <a:ln w="14288">
              <a:solidFill>
                <a:srgbClr val="8F807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8" name="Freeform 173"/>
            <p:cNvSpPr>
              <a:spLocks/>
            </p:cNvSpPr>
            <p:nvPr/>
          </p:nvSpPr>
          <p:spPr bwMode="auto">
            <a:xfrm>
              <a:off x="1666" y="609"/>
              <a:ext cx="117" cy="69"/>
            </a:xfrm>
            <a:custGeom>
              <a:avLst/>
              <a:gdLst/>
              <a:ahLst/>
              <a:cxnLst>
                <a:cxn ang="0">
                  <a:pos x="97" y="120"/>
                </a:cxn>
                <a:cxn ang="0">
                  <a:pos x="48" y="133"/>
                </a:cxn>
                <a:cxn ang="0">
                  <a:pos x="17" y="137"/>
                </a:cxn>
                <a:cxn ang="0">
                  <a:pos x="0" y="126"/>
                </a:cxn>
                <a:cxn ang="0">
                  <a:pos x="0" y="110"/>
                </a:cxn>
                <a:cxn ang="0">
                  <a:pos x="13" y="87"/>
                </a:cxn>
                <a:cxn ang="0">
                  <a:pos x="44" y="64"/>
                </a:cxn>
                <a:cxn ang="0">
                  <a:pos x="91" y="40"/>
                </a:cxn>
                <a:cxn ang="0">
                  <a:pos x="155" y="25"/>
                </a:cxn>
                <a:cxn ang="0">
                  <a:pos x="170" y="11"/>
                </a:cxn>
                <a:cxn ang="0">
                  <a:pos x="188" y="3"/>
                </a:cxn>
                <a:cxn ang="0">
                  <a:pos x="196" y="0"/>
                </a:cxn>
                <a:cxn ang="0">
                  <a:pos x="207" y="0"/>
                </a:cxn>
                <a:cxn ang="0">
                  <a:pos x="219" y="0"/>
                </a:cxn>
                <a:cxn ang="0">
                  <a:pos x="234" y="2"/>
                </a:cxn>
                <a:cxn ang="0">
                  <a:pos x="213" y="11"/>
                </a:cxn>
                <a:cxn ang="0">
                  <a:pos x="196" y="25"/>
                </a:cxn>
                <a:cxn ang="0">
                  <a:pos x="180" y="38"/>
                </a:cxn>
                <a:cxn ang="0">
                  <a:pos x="165" y="56"/>
                </a:cxn>
                <a:cxn ang="0">
                  <a:pos x="147" y="71"/>
                </a:cxn>
                <a:cxn ang="0">
                  <a:pos x="132" y="87"/>
                </a:cxn>
                <a:cxn ang="0">
                  <a:pos x="114" y="102"/>
                </a:cxn>
                <a:cxn ang="0">
                  <a:pos x="97" y="120"/>
                </a:cxn>
              </a:cxnLst>
              <a:rect l="0" t="0" r="r" b="b"/>
              <a:pathLst>
                <a:path w="234" h="137">
                  <a:moveTo>
                    <a:pt x="97" y="120"/>
                  </a:moveTo>
                  <a:lnTo>
                    <a:pt x="48" y="133"/>
                  </a:lnTo>
                  <a:lnTo>
                    <a:pt x="17" y="137"/>
                  </a:lnTo>
                  <a:lnTo>
                    <a:pt x="0" y="126"/>
                  </a:lnTo>
                  <a:lnTo>
                    <a:pt x="0" y="110"/>
                  </a:lnTo>
                  <a:lnTo>
                    <a:pt x="13" y="87"/>
                  </a:lnTo>
                  <a:lnTo>
                    <a:pt x="44" y="64"/>
                  </a:lnTo>
                  <a:lnTo>
                    <a:pt x="91" y="40"/>
                  </a:lnTo>
                  <a:lnTo>
                    <a:pt x="155" y="25"/>
                  </a:lnTo>
                  <a:lnTo>
                    <a:pt x="170" y="11"/>
                  </a:lnTo>
                  <a:lnTo>
                    <a:pt x="188" y="3"/>
                  </a:lnTo>
                  <a:lnTo>
                    <a:pt x="196" y="0"/>
                  </a:lnTo>
                  <a:lnTo>
                    <a:pt x="207" y="0"/>
                  </a:lnTo>
                  <a:lnTo>
                    <a:pt x="219" y="0"/>
                  </a:lnTo>
                  <a:lnTo>
                    <a:pt x="234" y="2"/>
                  </a:lnTo>
                  <a:lnTo>
                    <a:pt x="213" y="11"/>
                  </a:lnTo>
                  <a:lnTo>
                    <a:pt x="196" y="25"/>
                  </a:lnTo>
                  <a:lnTo>
                    <a:pt x="180" y="38"/>
                  </a:lnTo>
                  <a:lnTo>
                    <a:pt x="165" y="56"/>
                  </a:lnTo>
                  <a:lnTo>
                    <a:pt x="147" y="71"/>
                  </a:lnTo>
                  <a:lnTo>
                    <a:pt x="132" y="87"/>
                  </a:lnTo>
                  <a:lnTo>
                    <a:pt x="114" y="102"/>
                  </a:lnTo>
                  <a:lnTo>
                    <a:pt x="97" y="120"/>
                  </a:lnTo>
                  <a:close/>
                </a:path>
              </a:pathLst>
            </a:custGeom>
            <a:solidFill>
              <a:srgbClr val="52423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9" name="Freeform 174"/>
            <p:cNvSpPr>
              <a:spLocks/>
            </p:cNvSpPr>
            <p:nvPr/>
          </p:nvSpPr>
          <p:spPr bwMode="auto">
            <a:xfrm>
              <a:off x="1581" y="587"/>
              <a:ext cx="60" cy="71"/>
            </a:xfrm>
            <a:custGeom>
              <a:avLst/>
              <a:gdLst/>
              <a:ahLst/>
              <a:cxnLst>
                <a:cxn ang="0">
                  <a:pos x="10" y="141"/>
                </a:cxn>
                <a:cxn ang="0">
                  <a:pos x="12" y="134"/>
                </a:cxn>
                <a:cxn ang="0">
                  <a:pos x="8" y="128"/>
                </a:cxn>
                <a:cxn ang="0">
                  <a:pos x="4" y="118"/>
                </a:cxn>
                <a:cxn ang="0">
                  <a:pos x="0" y="109"/>
                </a:cxn>
                <a:cxn ang="0">
                  <a:pos x="0" y="95"/>
                </a:cxn>
                <a:cxn ang="0">
                  <a:pos x="8" y="79"/>
                </a:cxn>
                <a:cxn ang="0">
                  <a:pos x="25" y="62"/>
                </a:cxn>
                <a:cxn ang="0">
                  <a:pos x="56" y="43"/>
                </a:cxn>
                <a:cxn ang="0">
                  <a:pos x="64" y="27"/>
                </a:cxn>
                <a:cxn ang="0">
                  <a:pos x="78" y="12"/>
                </a:cxn>
                <a:cxn ang="0">
                  <a:pos x="84" y="6"/>
                </a:cxn>
                <a:cxn ang="0">
                  <a:pos x="95" y="2"/>
                </a:cxn>
                <a:cxn ang="0">
                  <a:pos x="105" y="0"/>
                </a:cxn>
                <a:cxn ang="0">
                  <a:pos x="120" y="4"/>
                </a:cxn>
                <a:cxn ang="0">
                  <a:pos x="111" y="25"/>
                </a:cxn>
                <a:cxn ang="0">
                  <a:pos x="99" y="50"/>
                </a:cxn>
                <a:cxn ang="0">
                  <a:pos x="84" y="74"/>
                </a:cxn>
                <a:cxn ang="0">
                  <a:pos x="68" y="99"/>
                </a:cxn>
                <a:cxn ang="0">
                  <a:pos x="49" y="118"/>
                </a:cxn>
                <a:cxn ang="0">
                  <a:pos x="33" y="134"/>
                </a:cxn>
                <a:cxn ang="0">
                  <a:pos x="18" y="141"/>
                </a:cxn>
                <a:cxn ang="0">
                  <a:pos x="10" y="141"/>
                </a:cxn>
              </a:cxnLst>
              <a:rect l="0" t="0" r="r" b="b"/>
              <a:pathLst>
                <a:path w="120" h="141">
                  <a:moveTo>
                    <a:pt x="10" y="141"/>
                  </a:moveTo>
                  <a:lnTo>
                    <a:pt x="12" y="134"/>
                  </a:lnTo>
                  <a:lnTo>
                    <a:pt x="8" y="128"/>
                  </a:lnTo>
                  <a:lnTo>
                    <a:pt x="4" y="118"/>
                  </a:lnTo>
                  <a:lnTo>
                    <a:pt x="0" y="109"/>
                  </a:lnTo>
                  <a:lnTo>
                    <a:pt x="0" y="95"/>
                  </a:lnTo>
                  <a:lnTo>
                    <a:pt x="8" y="79"/>
                  </a:lnTo>
                  <a:lnTo>
                    <a:pt x="25" y="62"/>
                  </a:lnTo>
                  <a:lnTo>
                    <a:pt x="56" y="43"/>
                  </a:lnTo>
                  <a:lnTo>
                    <a:pt x="64" y="27"/>
                  </a:lnTo>
                  <a:lnTo>
                    <a:pt x="78" y="12"/>
                  </a:lnTo>
                  <a:lnTo>
                    <a:pt x="84" y="6"/>
                  </a:lnTo>
                  <a:lnTo>
                    <a:pt x="95" y="2"/>
                  </a:lnTo>
                  <a:lnTo>
                    <a:pt x="105" y="0"/>
                  </a:lnTo>
                  <a:lnTo>
                    <a:pt x="120" y="4"/>
                  </a:lnTo>
                  <a:lnTo>
                    <a:pt x="111" y="25"/>
                  </a:lnTo>
                  <a:lnTo>
                    <a:pt x="99" y="50"/>
                  </a:lnTo>
                  <a:lnTo>
                    <a:pt x="84" y="74"/>
                  </a:lnTo>
                  <a:lnTo>
                    <a:pt x="68" y="99"/>
                  </a:lnTo>
                  <a:lnTo>
                    <a:pt x="49" y="118"/>
                  </a:lnTo>
                  <a:lnTo>
                    <a:pt x="33" y="134"/>
                  </a:lnTo>
                  <a:lnTo>
                    <a:pt x="18" y="141"/>
                  </a:lnTo>
                  <a:lnTo>
                    <a:pt x="10" y="141"/>
                  </a:lnTo>
                  <a:close/>
                </a:path>
              </a:pathLst>
            </a:custGeom>
            <a:solidFill>
              <a:srgbClr val="B3A394"/>
            </a:solidFill>
            <a:ln w="14288">
              <a:solidFill>
                <a:srgbClr val="A6968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0" name="Freeform 175"/>
            <p:cNvSpPr>
              <a:spLocks/>
            </p:cNvSpPr>
            <p:nvPr/>
          </p:nvSpPr>
          <p:spPr bwMode="auto">
            <a:xfrm>
              <a:off x="1699" y="544"/>
              <a:ext cx="112" cy="50"/>
            </a:xfrm>
            <a:custGeom>
              <a:avLst/>
              <a:gdLst/>
              <a:ahLst/>
              <a:cxnLst>
                <a:cxn ang="0">
                  <a:pos x="81" y="11"/>
                </a:cxn>
                <a:cxn ang="0">
                  <a:pos x="66" y="0"/>
                </a:cxn>
                <a:cxn ang="0">
                  <a:pos x="48" y="2"/>
                </a:cxn>
                <a:cxn ang="0">
                  <a:pos x="29" y="13"/>
                </a:cxn>
                <a:cxn ang="0">
                  <a:pos x="15" y="33"/>
                </a:cxn>
                <a:cxn ang="0">
                  <a:pos x="4" y="52"/>
                </a:cxn>
                <a:cxn ang="0">
                  <a:pos x="0" y="73"/>
                </a:cxn>
                <a:cxn ang="0">
                  <a:pos x="7" y="89"/>
                </a:cxn>
                <a:cxn ang="0">
                  <a:pos x="29" y="101"/>
                </a:cxn>
                <a:cxn ang="0">
                  <a:pos x="52" y="95"/>
                </a:cxn>
                <a:cxn ang="0">
                  <a:pos x="77" y="91"/>
                </a:cxn>
                <a:cxn ang="0">
                  <a:pos x="102" y="85"/>
                </a:cxn>
                <a:cxn ang="0">
                  <a:pos x="130" y="79"/>
                </a:cxn>
                <a:cxn ang="0">
                  <a:pos x="153" y="71"/>
                </a:cxn>
                <a:cxn ang="0">
                  <a:pos x="176" y="66"/>
                </a:cxn>
                <a:cxn ang="0">
                  <a:pos x="197" y="62"/>
                </a:cxn>
                <a:cxn ang="0">
                  <a:pos x="217" y="64"/>
                </a:cxn>
                <a:cxn ang="0">
                  <a:pos x="225" y="58"/>
                </a:cxn>
                <a:cxn ang="0">
                  <a:pos x="221" y="52"/>
                </a:cxn>
                <a:cxn ang="0">
                  <a:pos x="209" y="44"/>
                </a:cxn>
                <a:cxn ang="0">
                  <a:pos x="192" y="37"/>
                </a:cxn>
                <a:cxn ang="0">
                  <a:pos x="166" y="27"/>
                </a:cxn>
                <a:cxn ang="0">
                  <a:pos x="139" y="21"/>
                </a:cxn>
                <a:cxn ang="0">
                  <a:pos x="108" y="15"/>
                </a:cxn>
                <a:cxn ang="0">
                  <a:pos x="81" y="11"/>
                </a:cxn>
              </a:cxnLst>
              <a:rect l="0" t="0" r="r" b="b"/>
              <a:pathLst>
                <a:path w="225" h="101">
                  <a:moveTo>
                    <a:pt x="81" y="11"/>
                  </a:moveTo>
                  <a:lnTo>
                    <a:pt x="66" y="0"/>
                  </a:lnTo>
                  <a:lnTo>
                    <a:pt x="48" y="2"/>
                  </a:lnTo>
                  <a:lnTo>
                    <a:pt x="29" y="13"/>
                  </a:lnTo>
                  <a:lnTo>
                    <a:pt x="15" y="33"/>
                  </a:lnTo>
                  <a:lnTo>
                    <a:pt x="4" y="52"/>
                  </a:lnTo>
                  <a:lnTo>
                    <a:pt x="0" y="73"/>
                  </a:lnTo>
                  <a:lnTo>
                    <a:pt x="7" y="89"/>
                  </a:lnTo>
                  <a:lnTo>
                    <a:pt x="29" y="101"/>
                  </a:lnTo>
                  <a:lnTo>
                    <a:pt x="52" y="95"/>
                  </a:lnTo>
                  <a:lnTo>
                    <a:pt x="77" y="91"/>
                  </a:lnTo>
                  <a:lnTo>
                    <a:pt x="102" y="85"/>
                  </a:lnTo>
                  <a:lnTo>
                    <a:pt x="130" y="79"/>
                  </a:lnTo>
                  <a:lnTo>
                    <a:pt x="153" y="71"/>
                  </a:lnTo>
                  <a:lnTo>
                    <a:pt x="176" y="66"/>
                  </a:lnTo>
                  <a:lnTo>
                    <a:pt x="197" y="62"/>
                  </a:lnTo>
                  <a:lnTo>
                    <a:pt x="217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09" y="44"/>
                  </a:lnTo>
                  <a:lnTo>
                    <a:pt x="192" y="37"/>
                  </a:lnTo>
                  <a:lnTo>
                    <a:pt x="166" y="27"/>
                  </a:lnTo>
                  <a:lnTo>
                    <a:pt x="139" y="21"/>
                  </a:lnTo>
                  <a:lnTo>
                    <a:pt x="108" y="15"/>
                  </a:lnTo>
                  <a:lnTo>
                    <a:pt x="81" y="11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1" name="Freeform 176"/>
            <p:cNvSpPr>
              <a:spLocks/>
            </p:cNvSpPr>
            <p:nvPr/>
          </p:nvSpPr>
          <p:spPr bwMode="auto">
            <a:xfrm>
              <a:off x="3405" y="528"/>
              <a:ext cx="314" cy="180"/>
            </a:xfrm>
            <a:custGeom>
              <a:avLst/>
              <a:gdLst/>
              <a:ahLst/>
              <a:cxnLst>
                <a:cxn ang="0">
                  <a:pos x="620" y="116"/>
                </a:cxn>
                <a:cxn ang="0">
                  <a:pos x="603" y="141"/>
                </a:cxn>
                <a:cxn ang="0">
                  <a:pos x="578" y="164"/>
                </a:cxn>
                <a:cxn ang="0">
                  <a:pos x="548" y="182"/>
                </a:cxn>
                <a:cxn ang="0">
                  <a:pos x="517" y="201"/>
                </a:cxn>
                <a:cxn ang="0">
                  <a:pos x="484" y="219"/>
                </a:cxn>
                <a:cxn ang="0">
                  <a:pos x="457" y="238"/>
                </a:cxn>
                <a:cxn ang="0">
                  <a:pos x="436" y="259"/>
                </a:cxn>
                <a:cxn ang="0">
                  <a:pos x="426" y="289"/>
                </a:cxn>
                <a:cxn ang="0">
                  <a:pos x="388" y="310"/>
                </a:cxn>
                <a:cxn ang="0">
                  <a:pos x="343" y="331"/>
                </a:cxn>
                <a:cxn ang="0">
                  <a:pos x="291" y="345"/>
                </a:cxn>
                <a:cxn ang="0">
                  <a:pos x="238" y="356"/>
                </a:cxn>
                <a:cxn ang="0">
                  <a:pos x="186" y="358"/>
                </a:cxn>
                <a:cxn ang="0">
                  <a:pos x="139" y="355"/>
                </a:cxn>
                <a:cxn ang="0">
                  <a:pos x="101" y="341"/>
                </a:cxn>
                <a:cxn ang="0">
                  <a:pos x="75" y="322"/>
                </a:cxn>
                <a:cxn ang="0">
                  <a:pos x="62" y="308"/>
                </a:cxn>
                <a:cxn ang="0">
                  <a:pos x="48" y="294"/>
                </a:cxn>
                <a:cxn ang="0">
                  <a:pos x="33" y="279"/>
                </a:cxn>
                <a:cxn ang="0">
                  <a:pos x="21" y="265"/>
                </a:cxn>
                <a:cxn ang="0">
                  <a:pos x="8" y="250"/>
                </a:cxn>
                <a:cxn ang="0">
                  <a:pos x="2" y="234"/>
                </a:cxn>
                <a:cxn ang="0">
                  <a:pos x="0" y="219"/>
                </a:cxn>
                <a:cxn ang="0">
                  <a:pos x="8" y="205"/>
                </a:cxn>
                <a:cxn ang="0">
                  <a:pos x="54" y="174"/>
                </a:cxn>
                <a:cxn ang="0">
                  <a:pos x="97" y="145"/>
                </a:cxn>
                <a:cxn ang="0">
                  <a:pos x="136" y="114"/>
                </a:cxn>
                <a:cxn ang="0">
                  <a:pos x="176" y="85"/>
                </a:cxn>
                <a:cxn ang="0">
                  <a:pos x="217" y="56"/>
                </a:cxn>
                <a:cxn ang="0">
                  <a:pos x="263" y="33"/>
                </a:cxn>
                <a:cxn ang="0">
                  <a:pos x="318" y="11"/>
                </a:cxn>
                <a:cxn ang="0">
                  <a:pos x="384" y="0"/>
                </a:cxn>
                <a:cxn ang="0">
                  <a:pos x="426" y="9"/>
                </a:cxn>
                <a:cxn ang="0">
                  <a:pos x="473" y="21"/>
                </a:cxn>
                <a:cxn ang="0">
                  <a:pos x="517" y="35"/>
                </a:cxn>
                <a:cxn ang="0">
                  <a:pos x="562" y="48"/>
                </a:cxn>
                <a:cxn ang="0">
                  <a:pos x="595" y="62"/>
                </a:cxn>
                <a:cxn ang="0">
                  <a:pos x="618" y="79"/>
                </a:cxn>
                <a:cxn ang="0">
                  <a:pos x="628" y="97"/>
                </a:cxn>
                <a:cxn ang="0">
                  <a:pos x="620" y="116"/>
                </a:cxn>
              </a:cxnLst>
              <a:rect l="0" t="0" r="r" b="b"/>
              <a:pathLst>
                <a:path w="628" h="358">
                  <a:moveTo>
                    <a:pt x="620" y="116"/>
                  </a:moveTo>
                  <a:lnTo>
                    <a:pt x="603" y="141"/>
                  </a:lnTo>
                  <a:lnTo>
                    <a:pt x="578" y="164"/>
                  </a:lnTo>
                  <a:lnTo>
                    <a:pt x="548" y="182"/>
                  </a:lnTo>
                  <a:lnTo>
                    <a:pt x="517" y="201"/>
                  </a:lnTo>
                  <a:lnTo>
                    <a:pt x="484" y="219"/>
                  </a:lnTo>
                  <a:lnTo>
                    <a:pt x="457" y="238"/>
                  </a:lnTo>
                  <a:lnTo>
                    <a:pt x="436" y="259"/>
                  </a:lnTo>
                  <a:lnTo>
                    <a:pt x="426" y="289"/>
                  </a:lnTo>
                  <a:lnTo>
                    <a:pt x="388" y="310"/>
                  </a:lnTo>
                  <a:lnTo>
                    <a:pt x="343" y="331"/>
                  </a:lnTo>
                  <a:lnTo>
                    <a:pt x="291" y="345"/>
                  </a:lnTo>
                  <a:lnTo>
                    <a:pt x="238" y="356"/>
                  </a:lnTo>
                  <a:lnTo>
                    <a:pt x="186" y="358"/>
                  </a:lnTo>
                  <a:lnTo>
                    <a:pt x="139" y="355"/>
                  </a:lnTo>
                  <a:lnTo>
                    <a:pt x="101" y="341"/>
                  </a:lnTo>
                  <a:lnTo>
                    <a:pt x="75" y="322"/>
                  </a:lnTo>
                  <a:lnTo>
                    <a:pt x="62" y="308"/>
                  </a:lnTo>
                  <a:lnTo>
                    <a:pt x="48" y="294"/>
                  </a:lnTo>
                  <a:lnTo>
                    <a:pt x="33" y="279"/>
                  </a:lnTo>
                  <a:lnTo>
                    <a:pt x="21" y="265"/>
                  </a:lnTo>
                  <a:lnTo>
                    <a:pt x="8" y="250"/>
                  </a:lnTo>
                  <a:lnTo>
                    <a:pt x="2" y="234"/>
                  </a:lnTo>
                  <a:lnTo>
                    <a:pt x="0" y="219"/>
                  </a:lnTo>
                  <a:lnTo>
                    <a:pt x="8" y="205"/>
                  </a:lnTo>
                  <a:lnTo>
                    <a:pt x="54" y="174"/>
                  </a:lnTo>
                  <a:lnTo>
                    <a:pt x="97" y="145"/>
                  </a:lnTo>
                  <a:lnTo>
                    <a:pt x="136" y="114"/>
                  </a:lnTo>
                  <a:lnTo>
                    <a:pt x="176" y="85"/>
                  </a:lnTo>
                  <a:lnTo>
                    <a:pt x="217" y="56"/>
                  </a:lnTo>
                  <a:lnTo>
                    <a:pt x="263" y="33"/>
                  </a:lnTo>
                  <a:lnTo>
                    <a:pt x="318" y="11"/>
                  </a:lnTo>
                  <a:lnTo>
                    <a:pt x="384" y="0"/>
                  </a:lnTo>
                  <a:lnTo>
                    <a:pt x="426" y="9"/>
                  </a:lnTo>
                  <a:lnTo>
                    <a:pt x="473" y="21"/>
                  </a:lnTo>
                  <a:lnTo>
                    <a:pt x="517" y="35"/>
                  </a:lnTo>
                  <a:lnTo>
                    <a:pt x="562" y="48"/>
                  </a:lnTo>
                  <a:lnTo>
                    <a:pt x="595" y="62"/>
                  </a:lnTo>
                  <a:lnTo>
                    <a:pt x="618" y="79"/>
                  </a:lnTo>
                  <a:lnTo>
                    <a:pt x="628" y="97"/>
                  </a:lnTo>
                  <a:lnTo>
                    <a:pt x="620" y="116"/>
                  </a:lnTo>
                  <a:close/>
                </a:path>
              </a:pathLst>
            </a:custGeom>
            <a:solidFill>
              <a:srgbClr val="82736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2" name="Freeform 177"/>
            <p:cNvSpPr>
              <a:spLocks/>
            </p:cNvSpPr>
            <p:nvPr/>
          </p:nvSpPr>
          <p:spPr bwMode="auto">
            <a:xfrm>
              <a:off x="3516" y="588"/>
              <a:ext cx="165" cy="98"/>
            </a:xfrm>
            <a:custGeom>
              <a:avLst/>
              <a:gdLst/>
              <a:ahLst/>
              <a:cxnLst>
                <a:cxn ang="0">
                  <a:pos x="165" y="176"/>
                </a:cxn>
                <a:cxn ang="0">
                  <a:pos x="128" y="188"/>
                </a:cxn>
                <a:cxn ang="0">
                  <a:pos x="89" y="196"/>
                </a:cxn>
                <a:cxn ang="0">
                  <a:pos x="48" y="196"/>
                </a:cxn>
                <a:cxn ang="0">
                  <a:pos x="19" y="188"/>
                </a:cxn>
                <a:cxn ang="0">
                  <a:pos x="0" y="169"/>
                </a:cxn>
                <a:cxn ang="0">
                  <a:pos x="4" y="143"/>
                </a:cxn>
                <a:cxn ang="0">
                  <a:pos x="33" y="107"/>
                </a:cxn>
                <a:cxn ang="0">
                  <a:pos x="97" y="60"/>
                </a:cxn>
                <a:cxn ang="0">
                  <a:pos x="134" y="48"/>
                </a:cxn>
                <a:cxn ang="0">
                  <a:pos x="170" y="39"/>
                </a:cxn>
                <a:cxn ang="0">
                  <a:pos x="203" y="25"/>
                </a:cxn>
                <a:cxn ang="0">
                  <a:pos x="236" y="13"/>
                </a:cxn>
                <a:cxn ang="0">
                  <a:pos x="263" y="4"/>
                </a:cxn>
                <a:cxn ang="0">
                  <a:pos x="289" y="0"/>
                </a:cxn>
                <a:cxn ang="0">
                  <a:pos x="310" y="4"/>
                </a:cxn>
                <a:cxn ang="0">
                  <a:pos x="329" y="17"/>
                </a:cxn>
                <a:cxn ang="0">
                  <a:pos x="324" y="29"/>
                </a:cxn>
                <a:cxn ang="0">
                  <a:pos x="306" y="44"/>
                </a:cxn>
                <a:cxn ang="0">
                  <a:pos x="283" y="62"/>
                </a:cxn>
                <a:cxn ang="0">
                  <a:pos x="256" y="85"/>
                </a:cxn>
                <a:cxn ang="0">
                  <a:pos x="225" y="105"/>
                </a:cxn>
                <a:cxn ang="0">
                  <a:pos x="198" y="128"/>
                </a:cxn>
                <a:cxn ang="0">
                  <a:pos x="176" y="151"/>
                </a:cxn>
                <a:cxn ang="0">
                  <a:pos x="165" y="176"/>
                </a:cxn>
              </a:cxnLst>
              <a:rect l="0" t="0" r="r" b="b"/>
              <a:pathLst>
                <a:path w="329" h="196">
                  <a:moveTo>
                    <a:pt x="165" y="176"/>
                  </a:moveTo>
                  <a:lnTo>
                    <a:pt x="128" y="188"/>
                  </a:lnTo>
                  <a:lnTo>
                    <a:pt x="89" y="196"/>
                  </a:lnTo>
                  <a:lnTo>
                    <a:pt x="48" y="196"/>
                  </a:lnTo>
                  <a:lnTo>
                    <a:pt x="19" y="188"/>
                  </a:lnTo>
                  <a:lnTo>
                    <a:pt x="0" y="169"/>
                  </a:lnTo>
                  <a:lnTo>
                    <a:pt x="4" y="143"/>
                  </a:lnTo>
                  <a:lnTo>
                    <a:pt x="33" y="107"/>
                  </a:lnTo>
                  <a:lnTo>
                    <a:pt x="97" y="60"/>
                  </a:lnTo>
                  <a:lnTo>
                    <a:pt x="134" y="48"/>
                  </a:lnTo>
                  <a:lnTo>
                    <a:pt x="170" y="39"/>
                  </a:lnTo>
                  <a:lnTo>
                    <a:pt x="203" y="25"/>
                  </a:lnTo>
                  <a:lnTo>
                    <a:pt x="236" y="13"/>
                  </a:lnTo>
                  <a:lnTo>
                    <a:pt x="263" y="4"/>
                  </a:lnTo>
                  <a:lnTo>
                    <a:pt x="289" y="0"/>
                  </a:lnTo>
                  <a:lnTo>
                    <a:pt x="310" y="4"/>
                  </a:lnTo>
                  <a:lnTo>
                    <a:pt x="329" y="17"/>
                  </a:lnTo>
                  <a:lnTo>
                    <a:pt x="324" y="29"/>
                  </a:lnTo>
                  <a:lnTo>
                    <a:pt x="306" y="44"/>
                  </a:lnTo>
                  <a:lnTo>
                    <a:pt x="283" y="62"/>
                  </a:lnTo>
                  <a:lnTo>
                    <a:pt x="256" y="85"/>
                  </a:lnTo>
                  <a:lnTo>
                    <a:pt x="225" y="105"/>
                  </a:lnTo>
                  <a:lnTo>
                    <a:pt x="198" y="128"/>
                  </a:lnTo>
                  <a:lnTo>
                    <a:pt x="176" y="151"/>
                  </a:lnTo>
                  <a:lnTo>
                    <a:pt x="165" y="176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3" name="Freeform 178"/>
            <p:cNvSpPr>
              <a:spLocks/>
            </p:cNvSpPr>
            <p:nvPr/>
          </p:nvSpPr>
          <p:spPr bwMode="auto">
            <a:xfrm>
              <a:off x="3435" y="574"/>
              <a:ext cx="104" cy="95"/>
            </a:xfrm>
            <a:custGeom>
              <a:avLst/>
              <a:gdLst/>
              <a:ahLst/>
              <a:cxnLst>
                <a:cxn ang="0">
                  <a:pos x="0" y="176"/>
                </a:cxn>
                <a:cxn ang="0">
                  <a:pos x="6" y="170"/>
                </a:cxn>
                <a:cxn ang="0">
                  <a:pos x="12" y="161"/>
                </a:cxn>
                <a:cxn ang="0">
                  <a:pos x="17" y="143"/>
                </a:cxn>
                <a:cxn ang="0">
                  <a:pos x="25" y="128"/>
                </a:cxn>
                <a:cxn ang="0">
                  <a:pos x="31" y="108"/>
                </a:cxn>
                <a:cxn ang="0">
                  <a:pos x="37" y="91"/>
                </a:cxn>
                <a:cxn ang="0">
                  <a:pos x="43" y="75"/>
                </a:cxn>
                <a:cxn ang="0">
                  <a:pos x="50" y="66"/>
                </a:cxn>
                <a:cxn ang="0">
                  <a:pos x="58" y="54"/>
                </a:cxn>
                <a:cxn ang="0">
                  <a:pos x="74" y="42"/>
                </a:cxn>
                <a:cxn ang="0">
                  <a:pos x="91" y="29"/>
                </a:cxn>
                <a:cxn ang="0">
                  <a:pos x="114" y="19"/>
                </a:cxn>
                <a:cxn ang="0">
                  <a:pos x="138" y="8"/>
                </a:cxn>
                <a:cxn ang="0">
                  <a:pos x="161" y="2"/>
                </a:cxn>
                <a:cxn ang="0">
                  <a:pos x="184" y="0"/>
                </a:cxn>
                <a:cxn ang="0">
                  <a:pos x="207" y="4"/>
                </a:cxn>
                <a:cxn ang="0">
                  <a:pos x="182" y="50"/>
                </a:cxn>
                <a:cxn ang="0">
                  <a:pos x="161" y="93"/>
                </a:cxn>
                <a:cxn ang="0">
                  <a:pos x="138" y="130"/>
                </a:cxn>
                <a:cxn ang="0">
                  <a:pos x="116" y="161"/>
                </a:cxn>
                <a:cxn ang="0">
                  <a:pos x="91" y="180"/>
                </a:cxn>
                <a:cxn ang="0">
                  <a:pos x="64" y="190"/>
                </a:cxn>
                <a:cxn ang="0">
                  <a:pos x="35" y="188"/>
                </a:cxn>
                <a:cxn ang="0">
                  <a:pos x="0" y="176"/>
                </a:cxn>
              </a:cxnLst>
              <a:rect l="0" t="0" r="r" b="b"/>
              <a:pathLst>
                <a:path w="207" h="190">
                  <a:moveTo>
                    <a:pt x="0" y="176"/>
                  </a:moveTo>
                  <a:lnTo>
                    <a:pt x="6" y="170"/>
                  </a:lnTo>
                  <a:lnTo>
                    <a:pt x="12" y="161"/>
                  </a:lnTo>
                  <a:lnTo>
                    <a:pt x="17" y="143"/>
                  </a:lnTo>
                  <a:lnTo>
                    <a:pt x="25" y="128"/>
                  </a:lnTo>
                  <a:lnTo>
                    <a:pt x="31" y="108"/>
                  </a:lnTo>
                  <a:lnTo>
                    <a:pt x="37" y="91"/>
                  </a:lnTo>
                  <a:lnTo>
                    <a:pt x="43" y="75"/>
                  </a:lnTo>
                  <a:lnTo>
                    <a:pt x="50" y="66"/>
                  </a:lnTo>
                  <a:lnTo>
                    <a:pt x="58" y="54"/>
                  </a:lnTo>
                  <a:lnTo>
                    <a:pt x="74" y="42"/>
                  </a:lnTo>
                  <a:lnTo>
                    <a:pt x="91" y="29"/>
                  </a:lnTo>
                  <a:lnTo>
                    <a:pt x="114" y="19"/>
                  </a:lnTo>
                  <a:lnTo>
                    <a:pt x="138" y="8"/>
                  </a:lnTo>
                  <a:lnTo>
                    <a:pt x="161" y="2"/>
                  </a:lnTo>
                  <a:lnTo>
                    <a:pt x="184" y="0"/>
                  </a:lnTo>
                  <a:lnTo>
                    <a:pt x="207" y="4"/>
                  </a:lnTo>
                  <a:lnTo>
                    <a:pt x="182" y="50"/>
                  </a:lnTo>
                  <a:lnTo>
                    <a:pt x="161" y="93"/>
                  </a:lnTo>
                  <a:lnTo>
                    <a:pt x="138" y="130"/>
                  </a:lnTo>
                  <a:lnTo>
                    <a:pt x="116" y="161"/>
                  </a:lnTo>
                  <a:lnTo>
                    <a:pt x="91" y="180"/>
                  </a:lnTo>
                  <a:lnTo>
                    <a:pt x="64" y="190"/>
                  </a:lnTo>
                  <a:lnTo>
                    <a:pt x="35" y="188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9C8C7D"/>
            </a:solidFill>
            <a:ln w="14288">
              <a:solidFill>
                <a:srgbClr val="8F807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4" name="Freeform 179"/>
            <p:cNvSpPr>
              <a:spLocks/>
            </p:cNvSpPr>
            <p:nvPr/>
          </p:nvSpPr>
          <p:spPr bwMode="auto">
            <a:xfrm>
              <a:off x="3538" y="609"/>
              <a:ext cx="116" cy="69"/>
            </a:xfrm>
            <a:custGeom>
              <a:avLst/>
              <a:gdLst/>
              <a:ahLst/>
              <a:cxnLst>
                <a:cxn ang="0">
                  <a:pos x="97" y="120"/>
                </a:cxn>
                <a:cxn ang="0">
                  <a:pos x="49" y="133"/>
                </a:cxn>
                <a:cxn ang="0">
                  <a:pos x="18" y="137"/>
                </a:cxn>
                <a:cxn ang="0">
                  <a:pos x="0" y="126"/>
                </a:cxn>
                <a:cxn ang="0">
                  <a:pos x="0" y="110"/>
                </a:cxn>
                <a:cxn ang="0">
                  <a:pos x="12" y="87"/>
                </a:cxn>
                <a:cxn ang="0">
                  <a:pos x="43" y="64"/>
                </a:cxn>
                <a:cxn ang="0">
                  <a:pos x="90" y="40"/>
                </a:cxn>
                <a:cxn ang="0">
                  <a:pos x="154" y="25"/>
                </a:cxn>
                <a:cxn ang="0">
                  <a:pos x="171" y="11"/>
                </a:cxn>
                <a:cxn ang="0">
                  <a:pos x="188" y="3"/>
                </a:cxn>
                <a:cxn ang="0">
                  <a:pos x="196" y="0"/>
                </a:cxn>
                <a:cxn ang="0">
                  <a:pos x="206" y="0"/>
                </a:cxn>
                <a:cxn ang="0">
                  <a:pos x="218" y="0"/>
                </a:cxn>
                <a:cxn ang="0">
                  <a:pos x="233" y="2"/>
                </a:cxn>
                <a:cxn ang="0">
                  <a:pos x="212" y="11"/>
                </a:cxn>
                <a:cxn ang="0">
                  <a:pos x="196" y="25"/>
                </a:cxn>
                <a:cxn ang="0">
                  <a:pos x="179" y="38"/>
                </a:cxn>
                <a:cxn ang="0">
                  <a:pos x="165" y="56"/>
                </a:cxn>
                <a:cxn ang="0">
                  <a:pos x="148" y="71"/>
                </a:cxn>
                <a:cxn ang="0">
                  <a:pos x="132" y="87"/>
                </a:cxn>
                <a:cxn ang="0">
                  <a:pos x="115" y="102"/>
                </a:cxn>
                <a:cxn ang="0">
                  <a:pos x="97" y="120"/>
                </a:cxn>
              </a:cxnLst>
              <a:rect l="0" t="0" r="r" b="b"/>
              <a:pathLst>
                <a:path w="233" h="137">
                  <a:moveTo>
                    <a:pt x="97" y="120"/>
                  </a:moveTo>
                  <a:lnTo>
                    <a:pt x="49" y="133"/>
                  </a:lnTo>
                  <a:lnTo>
                    <a:pt x="18" y="137"/>
                  </a:lnTo>
                  <a:lnTo>
                    <a:pt x="0" y="126"/>
                  </a:lnTo>
                  <a:lnTo>
                    <a:pt x="0" y="110"/>
                  </a:lnTo>
                  <a:lnTo>
                    <a:pt x="12" y="87"/>
                  </a:lnTo>
                  <a:lnTo>
                    <a:pt x="43" y="64"/>
                  </a:lnTo>
                  <a:lnTo>
                    <a:pt x="90" y="40"/>
                  </a:lnTo>
                  <a:lnTo>
                    <a:pt x="154" y="25"/>
                  </a:lnTo>
                  <a:lnTo>
                    <a:pt x="171" y="11"/>
                  </a:lnTo>
                  <a:lnTo>
                    <a:pt x="188" y="3"/>
                  </a:lnTo>
                  <a:lnTo>
                    <a:pt x="196" y="0"/>
                  </a:lnTo>
                  <a:lnTo>
                    <a:pt x="206" y="0"/>
                  </a:lnTo>
                  <a:lnTo>
                    <a:pt x="218" y="0"/>
                  </a:lnTo>
                  <a:lnTo>
                    <a:pt x="233" y="2"/>
                  </a:lnTo>
                  <a:lnTo>
                    <a:pt x="212" y="11"/>
                  </a:lnTo>
                  <a:lnTo>
                    <a:pt x="196" y="25"/>
                  </a:lnTo>
                  <a:lnTo>
                    <a:pt x="179" y="38"/>
                  </a:lnTo>
                  <a:lnTo>
                    <a:pt x="165" y="56"/>
                  </a:lnTo>
                  <a:lnTo>
                    <a:pt x="148" y="71"/>
                  </a:lnTo>
                  <a:lnTo>
                    <a:pt x="132" y="87"/>
                  </a:lnTo>
                  <a:lnTo>
                    <a:pt x="115" y="102"/>
                  </a:lnTo>
                  <a:lnTo>
                    <a:pt x="97" y="120"/>
                  </a:lnTo>
                  <a:close/>
                </a:path>
              </a:pathLst>
            </a:custGeom>
            <a:solidFill>
              <a:srgbClr val="52423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5" name="Freeform 180"/>
            <p:cNvSpPr>
              <a:spLocks/>
            </p:cNvSpPr>
            <p:nvPr/>
          </p:nvSpPr>
          <p:spPr bwMode="auto">
            <a:xfrm>
              <a:off x="3452" y="587"/>
              <a:ext cx="60" cy="71"/>
            </a:xfrm>
            <a:custGeom>
              <a:avLst/>
              <a:gdLst/>
              <a:ahLst/>
              <a:cxnLst>
                <a:cxn ang="0">
                  <a:pos x="8" y="141"/>
                </a:cxn>
                <a:cxn ang="0">
                  <a:pos x="10" y="134"/>
                </a:cxn>
                <a:cxn ang="0">
                  <a:pos x="6" y="128"/>
                </a:cxn>
                <a:cxn ang="0">
                  <a:pos x="2" y="118"/>
                </a:cxn>
                <a:cxn ang="0">
                  <a:pos x="0" y="109"/>
                </a:cxn>
                <a:cxn ang="0">
                  <a:pos x="0" y="95"/>
                </a:cxn>
                <a:cxn ang="0">
                  <a:pos x="8" y="79"/>
                </a:cxn>
                <a:cxn ang="0">
                  <a:pos x="23" y="62"/>
                </a:cxn>
                <a:cxn ang="0">
                  <a:pos x="54" y="43"/>
                </a:cxn>
                <a:cxn ang="0">
                  <a:pos x="64" y="27"/>
                </a:cxn>
                <a:cxn ang="0">
                  <a:pos x="77" y="12"/>
                </a:cxn>
                <a:cxn ang="0">
                  <a:pos x="83" y="6"/>
                </a:cxn>
                <a:cxn ang="0">
                  <a:pos x="93" y="2"/>
                </a:cxn>
                <a:cxn ang="0">
                  <a:pos x="103" y="0"/>
                </a:cxn>
                <a:cxn ang="0">
                  <a:pos x="118" y="4"/>
                </a:cxn>
                <a:cxn ang="0">
                  <a:pos x="110" y="25"/>
                </a:cxn>
                <a:cxn ang="0">
                  <a:pos x="99" y="50"/>
                </a:cxn>
                <a:cxn ang="0">
                  <a:pos x="81" y="74"/>
                </a:cxn>
                <a:cxn ang="0">
                  <a:pos x="66" y="99"/>
                </a:cxn>
                <a:cxn ang="0">
                  <a:pos x="46" y="118"/>
                </a:cxn>
                <a:cxn ang="0">
                  <a:pos x="31" y="134"/>
                </a:cxn>
                <a:cxn ang="0">
                  <a:pos x="15" y="141"/>
                </a:cxn>
                <a:cxn ang="0">
                  <a:pos x="8" y="141"/>
                </a:cxn>
              </a:cxnLst>
              <a:rect l="0" t="0" r="r" b="b"/>
              <a:pathLst>
                <a:path w="118" h="141">
                  <a:moveTo>
                    <a:pt x="8" y="141"/>
                  </a:moveTo>
                  <a:lnTo>
                    <a:pt x="10" y="134"/>
                  </a:lnTo>
                  <a:lnTo>
                    <a:pt x="6" y="128"/>
                  </a:lnTo>
                  <a:lnTo>
                    <a:pt x="2" y="118"/>
                  </a:lnTo>
                  <a:lnTo>
                    <a:pt x="0" y="109"/>
                  </a:lnTo>
                  <a:lnTo>
                    <a:pt x="0" y="95"/>
                  </a:lnTo>
                  <a:lnTo>
                    <a:pt x="8" y="79"/>
                  </a:lnTo>
                  <a:lnTo>
                    <a:pt x="23" y="62"/>
                  </a:lnTo>
                  <a:lnTo>
                    <a:pt x="54" y="43"/>
                  </a:lnTo>
                  <a:lnTo>
                    <a:pt x="64" y="27"/>
                  </a:lnTo>
                  <a:lnTo>
                    <a:pt x="77" y="12"/>
                  </a:lnTo>
                  <a:lnTo>
                    <a:pt x="83" y="6"/>
                  </a:lnTo>
                  <a:lnTo>
                    <a:pt x="93" y="2"/>
                  </a:lnTo>
                  <a:lnTo>
                    <a:pt x="103" y="0"/>
                  </a:lnTo>
                  <a:lnTo>
                    <a:pt x="118" y="4"/>
                  </a:lnTo>
                  <a:lnTo>
                    <a:pt x="110" y="25"/>
                  </a:lnTo>
                  <a:lnTo>
                    <a:pt x="99" y="50"/>
                  </a:lnTo>
                  <a:lnTo>
                    <a:pt x="81" y="74"/>
                  </a:lnTo>
                  <a:lnTo>
                    <a:pt x="66" y="99"/>
                  </a:lnTo>
                  <a:lnTo>
                    <a:pt x="46" y="118"/>
                  </a:lnTo>
                  <a:lnTo>
                    <a:pt x="31" y="134"/>
                  </a:lnTo>
                  <a:lnTo>
                    <a:pt x="15" y="141"/>
                  </a:lnTo>
                  <a:lnTo>
                    <a:pt x="8" y="141"/>
                  </a:lnTo>
                  <a:close/>
                </a:path>
              </a:pathLst>
            </a:custGeom>
            <a:solidFill>
              <a:srgbClr val="B3A394"/>
            </a:solidFill>
            <a:ln w="14288">
              <a:solidFill>
                <a:srgbClr val="A6968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6" name="Freeform 181"/>
            <p:cNvSpPr>
              <a:spLocks/>
            </p:cNvSpPr>
            <p:nvPr/>
          </p:nvSpPr>
          <p:spPr bwMode="auto">
            <a:xfrm>
              <a:off x="3571" y="544"/>
              <a:ext cx="111" cy="50"/>
            </a:xfrm>
            <a:custGeom>
              <a:avLst/>
              <a:gdLst/>
              <a:ahLst/>
              <a:cxnLst>
                <a:cxn ang="0">
                  <a:pos x="80" y="11"/>
                </a:cxn>
                <a:cxn ang="0">
                  <a:pos x="64" y="0"/>
                </a:cxn>
                <a:cxn ang="0">
                  <a:pos x="47" y="2"/>
                </a:cxn>
                <a:cxn ang="0">
                  <a:pos x="27" y="13"/>
                </a:cxn>
                <a:cxn ang="0">
                  <a:pos x="14" y="33"/>
                </a:cxn>
                <a:cxn ang="0">
                  <a:pos x="2" y="52"/>
                </a:cxn>
                <a:cxn ang="0">
                  <a:pos x="0" y="73"/>
                </a:cxn>
                <a:cxn ang="0">
                  <a:pos x="8" y="89"/>
                </a:cxn>
                <a:cxn ang="0">
                  <a:pos x="31" y="101"/>
                </a:cxn>
                <a:cxn ang="0">
                  <a:pos x="55" y="95"/>
                </a:cxn>
                <a:cxn ang="0">
                  <a:pos x="80" y="91"/>
                </a:cxn>
                <a:cxn ang="0">
                  <a:pos x="103" y="85"/>
                </a:cxn>
                <a:cxn ang="0">
                  <a:pos x="130" y="79"/>
                </a:cxn>
                <a:cxn ang="0">
                  <a:pos x="153" y="71"/>
                </a:cxn>
                <a:cxn ang="0">
                  <a:pos x="177" y="66"/>
                </a:cxn>
                <a:cxn ang="0">
                  <a:pos x="196" y="62"/>
                </a:cxn>
                <a:cxn ang="0">
                  <a:pos x="216" y="64"/>
                </a:cxn>
                <a:cxn ang="0">
                  <a:pos x="223" y="58"/>
                </a:cxn>
                <a:cxn ang="0">
                  <a:pos x="223" y="52"/>
                </a:cxn>
                <a:cxn ang="0">
                  <a:pos x="210" y="44"/>
                </a:cxn>
                <a:cxn ang="0">
                  <a:pos x="192" y="37"/>
                </a:cxn>
                <a:cxn ang="0">
                  <a:pos x="167" y="27"/>
                </a:cxn>
                <a:cxn ang="0">
                  <a:pos x="138" y="21"/>
                </a:cxn>
                <a:cxn ang="0">
                  <a:pos x="109" y="15"/>
                </a:cxn>
                <a:cxn ang="0">
                  <a:pos x="80" y="11"/>
                </a:cxn>
              </a:cxnLst>
              <a:rect l="0" t="0" r="r" b="b"/>
              <a:pathLst>
                <a:path w="223" h="101">
                  <a:moveTo>
                    <a:pt x="80" y="11"/>
                  </a:moveTo>
                  <a:lnTo>
                    <a:pt x="64" y="0"/>
                  </a:lnTo>
                  <a:lnTo>
                    <a:pt x="47" y="2"/>
                  </a:lnTo>
                  <a:lnTo>
                    <a:pt x="27" y="13"/>
                  </a:lnTo>
                  <a:lnTo>
                    <a:pt x="14" y="33"/>
                  </a:lnTo>
                  <a:lnTo>
                    <a:pt x="2" y="52"/>
                  </a:lnTo>
                  <a:lnTo>
                    <a:pt x="0" y="73"/>
                  </a:lnTo>
                  <a:lnTo>
                    <a:pt x="8" y="89"/>
                  </a:lnTo>
                  <a:lnTo>
                    <a:pt x="31" y="101"/>
                  </a:lnTo>
                  <a:lnTo>
                    <a:pt x="55" y="95"/>
                  </a:lnTo>
                  <a:lnTo>
                    <a:pt x="80" y="91"/>
                  </a:lnTo>
                  <a:lnTo>
                    <a:pt x="103" y="85"/>
                  </a:lnTo>
                  <a:lnTo>
                    <a:pt x="130" y="79"/>
                  </a:lnTo>
                  <a:lnTo>
                    <a:pt x="153" y="71"/>
                  </a:lnTo>
                  <a:lnTo>
                    <a:pt x="177" y="66"/>
                  </a:lnTo>
                  <a:lnTo>
                    <a:pt x="196" y="62"/>
                  </a:lnTo>
                  <a:lnTo>
                    <a:pt x="216" y="64"/>
                  </a:lnTo>
                  <a:lnTo>
                    <a:pt x="223" y="58"/>
                  </a:lnTo>
                  <a:lnTo>
                    <a:pt x="223" y="52"/>
                  </a:lnTo>
                  <a:lnTo>
                    <a:pt x="210" y="44"/>
                  </a:lnTo>
                  <a:lnTo>
                    <a:pt x="192" y="37"/>
                  </a:lnTo>
                  <a:lnTo>
                    <a:pt x="167" y="27"/>
                  </a:lnTo>
                  <a:lnTo>
                    <a:pt x="138" y="21"/>
                  </a:lnTo>
                  <a:lnTo>
                    <a:pt x="109" y="15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7" name="Freeform 182"/>
            <p:cNvSpPr>
              <a:spLocks/>
            </p:cNvSpPr>
            <p:nvPr/>
          </p:nvSpPr>
          <p:spPr bwMode="auto">
            <a:xfrm>
              <a:off x="1516" y="2559"/>
              <a:ext cx="313" cy="178"/>
            </a:xfrm>
            <a:custGeom>
              <a:avLst/>
              <a:gdLst/>
              <a:ahLst/>
              <a:cxnLst>
                <a:cxn ang="0">
                  <a:pos x="619" y="114"/>
                </a:cxn>
                <a:cxn ang="0">
                  <a:pos x="601" y="138"/>
                </a:cxn>
                <a:cxn ang="0">
                  <a:pos x="576" y="161"/>
                </a:cxn>
                <a:cxn ang="0">
                  <a:pos x="547" y="178"/>
                </a:cxn>
                <a:cxn ang="0">
                  <a:pos x="516" y="198"/>
                </a:cxn>
                <a:cxn ang="0">
                  <a:pos x="485" y="215"/>
                </a:cxn>
                <a:cxn ang="0">
                  <a:pos x="458" y="234"/>
                </a:cxn>
                <a:cxn ang="0">
                  <a:pos x="436" y="256"/>
                </a:cxn>
                <a:cxn ang="0">
                  <a:pos x="427" y="285"/>
                </a:cxn>
                <a:cxn ang="0">
                  <a:pos x="388" y="308"/>
                </a:cxn>
                <a:cxn ang="0">
                  <a:pos x="341" y="328"/>
                </a:cxn>
                <a:cxn ang="0">
                  <a:pos x="289" y="343"/>
                </a:cxn>
                <a:cxn ang="0">
                  <a:pos x="239" y="353"/>
                </a:cxn>
                <a:cxn ang="0">
                  <a:pos x="184" y="355"/>
                </a:cxn>
                <a:cxn ang="0">
                  <a:pos x="140" y="351"/>
                </a:cxn>
                <a:cxn ang="0">
                  <a:pos x="101" y="339"/>
                </a:cxn>
                <a:cxn ang="0">
                  <a:pos x="76" y="320"/>
                </a:cxn>
                <a:cxn ang="0">
                  <a:pos x="62" y="306"/>
                </a:cxn>
                <a:cxn ang="0">
                  <a:pos x="49" y="293"/>
                </a:cxn>
                <a:cxn ang="0">
                  <a:pos x="33" y="277"/>
                </a:cxn>
                <a:cxn ang="0">
                  <a:pos x="22" y="264"/>
                </a:cxn>
                <a:cxn ang="0">
                  <a:pos x="8" y="248"/>
                </a:cxn>
                <a:cxn ang="0">
                  <a:pos x="2" y="233"/>
                </a:cxn>
                <a:cxn ang="0">
                  <a:pos x="0" y="217"/>
                </a:cxn>
                <a:cxn ang="0">
                  <a:pos x="8" y="203"/>
                </a:cxn>
                <a:cxn ang="0">
                  <a:pos x="55" y="172"/>
                </a:cxn>
                <a:cxn ang="0">
                  <a:pos x="97" y="141"/>
                </a:cxn>
                <a:cxn ang="0">
                  <a:pos x="134" y="110"/>
                </a:cxn>
                <a:cxn ang="0">
                  <a:pos x="175" y="81"/>
                </a:cxn>
                <a:cxn ang="0">
                  <a:pos x="215" y="52"/>
                </a:cxn>
                <a:cxn ang="0">
                  <a:pos x="264" y="29"/>
                </a:cxn>
                <a:cxn ang="0">
                  <a:pos x="316" y="10"/>
                </a:cxn>
                <a:cxn ang="0">
                  <a:pos x="382" y="0"/>
                </a:cxn>
                <a:cxn ang="0">
                  <a:pos x="425" y="10"/>
                </a:cxn>
                <a:cxn ang="0">
                  <a:pos x="473" y="21"/>
                </a:cxn>
                <a:cxn ang="0">
                  <a:pos x="518" y="33"/>
                </a:cxn>
                <a:cxn ang="0">
                  <a:pos x="561" y="46"/>
                </a:cxn>
                <a:cxn ang="0">
                  <a:pos x="594" y="60"/>
                </a:cxn>
                <a:cxn ang="0">
                  <a:pos x="617" y="77"/>
                </a:cxn>
                <a:cxn ang="0">
                  <a:pos x="626" y="93"/>
                </a:cxn>
                <a:cxn ang="0">
                  <a:pos x="619" y="114"/>
                </a:cxn>
              </a:cxnLst>
              <a:rect l="0" t="0" r="r" b="b"/>
              <a:pathLst>
                <a:path w="626" h="355">
                  <a:moveTo>
                    <a:pt x="619" y="114"/>
                  </a:moveTo>
                  <a:lnTo>
                    <a:pt x="601" y="138"/>
                  </a:lnTo>
                  <a:lnTo>
                    <a:pt x="576" y="161"/>
                  </a:lnTo>
                  <a:lnTo>
                    <a:pt x="547" y="178"/>
                  </a:lnTo>
                  <a:lnTo>
                    <a:pt x="516" y="198"/>
                  </a:lnTo>
                  <a:lnTo>
                    <a:pt x="485" y="215"/>
                  </a:lnTo>
                  <a:lnTo>
                    <a:pt x="458" y="234"/>
                  </a:lnTo>
                  <a:lnTo>
                    <a:pt x="436" y="256"/>
                  </a:lnTo>
                  <a:lnTo>
                    <a:pt x="427" y="285"/>
                  </a:lnTo>
                  <a:lnTo>
                    <a:pt x="388" y="308"/>
                  </a:lnTo>
                  <a:lnTo>
                    <a:pt x="341" y="328"/>
                  </a:lnTo>
                  <a:lnTo>
                    <a:pt x="289" y="343"/>
                  </a:lnTo>
                  <a:lnTo>
                    <a:pt x="239" y="353"/>
                  </a:lnTo>
                  <a:lnTo>
                    <a:pt x="184" y="355"/>
                  </a:lnTo>
                  <a:lnTo>
                    <a:pt x="140" y="351"/>
                  </a:lnTo>
                  <a:lnTo>
                    <a:pt x="101" y="339"/>
                  </a:lnTo>
                  <a:lnTo>
                    <a:pt x="76" y="320"/>
                  </a:lnTo>
                  <a:lnTo>
                    <a:pt x="62" y="306"/>
                  </a:lnTo>
                  <a:lnTo>
                    <a:pt x="49" y="293"/>
                  </a:lnTo>
                  <a:lnTo>
                    <a:pt x="33" y="277"/>
                  </a:lnTo>
                  <a:lnTo>
                    <a:pt x="22" y="264"/>
                  </a:lnTo>
                  <a:lnTo>
                    <a:pt x="8" y="248"/>
                  </a:lnTo>
                  <a:lnTo>
                    <a:pt x="2" y="233"/>
                  </a:lnTo>
                  <a:lnTo>
                    <a:pt x="0" y="217"/>
                  </a:lnTo>
                  <a:lnTo>
                    <a:pt x="8" y="203"/>
                  </a:lnTo>
                  <a:lnTo>
                    <a:pt x="55" y="172"/>
                  </a:lnTo>
                  <a:lnTo>
                    <a:pt x="97" y="141"/>
                  </a:lnTo>
                  <a:lnTo>
                    <a:pt x="134" y="110"/>
                  </a:lnTo>
                  <a:lnTo>
                    <a:pt x="175" y="81"/>
                  </a:lnTo>
                  <a:lnTo>
                    <a:pt x="215" y="52"/>
                  </a:lnTo>
                  <a:lnTo>
                    <a:pt x="264" y="29"/>
                  </a:lnTo>
                  <a:lnTo>
                    <a:pt x="316" y="10"/>
                  </a:lnTo>
                  <a:lnTo>
                    <a:pt x="382" y="0"/>
                  </a:lnTo>
                  <a:lnTo>
                    <a:pt x="425" y="10"/>
                  </a:lnTo>
                  <a:lnTo>
                    <a:pt x="473" y="21"/>
                  </a:lnTo>
                  <a:lnTo>
                    <a:pt x="518" y="33"/>
                  </a:lnTo>
                  <a:lnTo>
                    <a:pt x="561" y="46"/>
                  </a:lnTo>
                  <a:lnTo>
                    <a:pt x="594" y="60"/>
                  </a:lnTo>
                  <a:lnTo>
                    <a:pt x="617" y="77"/>
                  </a:lnTo>
                  <a:lnTo>
                    <a:pt x="626" y="93"/>
                  </a:lnTo>
                  <a:lnTo>
                    <a:pt x="619" y="114"/>
                  </a:lnTo>
                  <a:close/>
                </a:path>
              </a:pathLst>
            </a:custGeom>
            <a:solidFill>
              <a:srgbClr val="82736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8" name="Freeform 183"/>
            <p:cNvSpPr>
              <a:spLocks/>
            </p:cNvSpPr>
            <p:nvPr/>
          </p:nvSpPr>
          <p:spPr bwMode="auto">
            <a:xfrm>
              <a:off x="1627" y="2619"/>
              <a:ext cx="165" cy="97"/>
            </a:xfrm>
            <a:custGeom>
              <a:avLst/>
              <a:gdLst/>
              <a:ahLst/>
              <a:cxnLst>
                <a:cxn ang="0">
                  <a:pos x="165" y="175"/>
                </a:cxn>
                <a:cxn ang="0">
                  <a:pos x="128" y="186"/>
                </a:cxn>
                <a:cxn ang="0">
                  <a:pos x="89" y="194"/>
                </a:cxn>
                <a:cxn ang="0">
                  <a:pos x="49" y="194"/>
                </a:cxn>
                <a:cxn ang="0">
                  <a:pos x="20" y="186"/>
                </a:cxn>
                <a:cxn ang="0">
                  <a:pos x="0" y="167"/>
                </a:cxn>
                <a:cxn ang="0">
                  <a:pos x="2" y="142"/>
                </a:cxn>
                <a:cxn ang="0">
                  <a:pos x="31" y="105"/>
                </a:cxn>
                <a:cxn ang="0">
                  <a:pos x="95" y="60"/>
                </a:cxn>
                <a:cxn ang="0">
                  <a:pos x="134" y="51"/>
                </a:cxn>
                <a:cxn ang="0">
                  <a:pos x="171" y="39"/>
                </a:cxn>
                <a:cxn ang="0">
                  <a:pos x="204" y="25"/>
                </a:cxn>
                <a:cxn ang="0">
                  <a:pos x="235" y="14"/>
                </a:cxn>
                <a:cxn ang="0">
                  <a:pos x="262" y="4"/>
                </a:cxn>
                <a:cxn ang="0">
                  <a:pos x="287" y="0"/>
                </a:cxn>
                <a:cxn ang="0">
                  <a:pos x="310" y="2"/>
                </a:cxn>
                <a:cxn ang="0">
                  <a:pos x="330" y="16"/>
                </a:cxn>
                <a:cxn ang="0">
                  <a:pos x="324" y="27"/>
                </a:cxn>
                <a:cxn ang="0">
                  <a:pos x="307" y="43"/>
                </a:cxn>
                <a:cxn ang="0">
                  <a:pos x="283" y="60"/>
                </a:cxn>
                <a:cxn ang="0">
                  <a:pos x="256" y="84"/>
                </a:cxn>
                <a:cxn ang="0">
                  <a:pos x="223" y="103"/>
                </a:cxn>
                <a:cxn ang="0">
                  <a:pos x="198" y="126"/>
                </a:cxn>
                <a:cxn ang="0">
                  <a:pos x="175" y="149"/>
                </a:cxn>
                <a:cxn ang="0">
                  <a:pos x="165" y="175"/>
                </a:cxn>
              </a:cxnLst>
              <a:rect l="0" t="0" r="r" b="b"/>
              <a:pathLst>
                <a:path w="330" h="194">
                  <a:moveTo>
                    <a:pt x="165" y="175"/>
                  </a:moveTo>
                  <a:lnTo>
                    <a:pt x="128" y="186"/>
                  </a:lnTo>
                  <a:lnTo>
                    <a:pt x="89" y="194"/>
                  </a:lnTo>
                  <a:lnTo>
                    <a:pt x="49" y="194"/>
                  </a:lnTo>
                  <a:lnTo>
                    <a:pt x="20" y="186"/>
                  </a:lnTo>
                  <a:lnTo>
                    <a:pt x="0" y="167"/>
                  </a:lnTo>
                  <a:lnTo>
                    <a:pt x="2" y="142"/>
                  </a:lnTo>
                  <a:lnTo>
                    <a:pt x="31" y="105"/>
                  </a:lnTo>
                  <a:lnTo>
                    <a:pt x="95" y="60"/>
                  </a:lnTo>
                  <a:lnTo>
                    <a:pt x="134" y="51"/>
                  </a:lnTo>
                  <a:lnTo>
                    <a:pt x="171" y="39"/>
                  </a:lnTo>
                  <a:lnTo>
                    <a:pt x="204" y="25"/>
                  </a:lnTo>
                  <a:lnTo>
                    <a:pt x="235" y="14"/>
                  </a:lnTo>
                  <a:lnTo>
                    <a:pt x="262" y="4"/>
                  </a:lnTo>
                  <a:lnTo>
                    <a:pt x="287" y="0"/>
                  </a:lnTo>
                  <a:lnTo>
                    <a:pt x="310" y="2"/>
                  </a:lnTo>
                  <a:lnTo>
                    <a:pt x="330" y="16"/>
                  </a:lnTo>
                  <a:lnTo>
                    <a:pt x="324" y="27"/>
                  </a:lnTo>
                  <a:lnTo>
                    <a:pt x="307" y="43"/>
                  </a:lnTo>
                  <a:lnTo>
                    <a:pt x="283" y="60"/>
                  </a:lnTo>
                  <a:lnTo>
                    <a:pt x="256" y="84"/>
                  </a:lnTo>
                  <a:lnTo>
                    <a:pt x="223" y="103"/>
                  </a:lnTo>
                  <a:lnTo>
                    <a:pt x="198" y="126"/>
                  </a:lnTo>
                  <a:lnTo>
                    <a:pt x="175" y="149"/>
                  </a:lnTo>
                  <a:lnTo>
                    <a:pt x="165" y="175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9" name="Freeform 184"/>
            <p:cNvSpPr>
              <a:spLocks/>
            </p:cNvSpPr>
            <p:nvPr/>
          </p:nvSpPr>
          <p:spPr bwMode="auto">
            <a:xfrm>
              <a:off x="1546" y="2604"/>
              <a:ext cx="103" cy="95"/>
            </a:xfrm>
            <a:custGeom>
              <a:avLst/>
              <a:gdLst/>
              <a:ahLst/>
              <a:cxnLst>
                <a:cxn ang="0">
                  <a:pos x="0" y="177"/>
                </a:cxn>
                <a:cxn ang="0">
                  <a:pos x="6" y="171"/>
                </a:cxn>
                <a:cxn ang="0">
                  <a:pos x="12" y="159"/>
                </a:cxn>
                <a:cxn ang="0">
                  <a:pos x="18" y="144"/>
                </a:cxn>
                <a:cxn ang="0">
                  <a:pos x="26" y="128"/>
                </a:cxn>
                <a:cxn ang="0">
                  <a:pos x="31" y="109"/>
                </a:cxn>
                <a:cxn ang="0">
                  <a:pos x="37" y="91"/>
                </a:cxn>
                <a:cxn ang="0">
                  <a:pos x="45" y="76"/>
                </a:cxn>
                <a:cxn ang="0">
                  <a:pos x="53" y="66"/>
                </a:cxn>
                <a:cxn ang="0">
                  <a:pos x="60" y="54"/>
                </a:cxn>
                <a:cxn ang="0">
                  <a:pos x="76" y="43"/>
                </a:cxn>
                <a:cxn ang="0">
                  <a:pos x="91" y="29"/>
                </a:cxn>
                <a:cxn ang="0">
                  <a:pos x="115" y="19"/>
                </a:cxn>
                <a:cxn ang="0">
                  <a:pos x="138" y="8"/>
                </a:cxn>
                <a:cxn ang="0">
                  <a:pos x="161" y="2"/>
                </a:cxn>
                <a:cxn ang="0">
                  <a:pos x="185" y="0"/>
                </a:cxn>
                <a:cxn ang="0">
                  <a:pos x="208" y="4"/>
                </a:cxn>
                <a:cxn ang="0">
                  <a:pos x="183" y="50"/>
                </a:cxn>
                <a:cxn ang="0">
                  <a:pos x="161" y="93"/>
                </a:cxn>
                <a:cxn ang="0">
                  <a:pos x="140" y="130"/>
                </a:cxn>
                <a:cxn ang="0">
                  <a:pos x="119" y="161"/>
                </a:cxn>
                <a:cxn ang="0">
                  <a:pos x="93" y="180"/>
                </a:cxn>
                <a:cxn ang="0">
                  <a:pos x="66" y="190"/>
                </a:cxn>
                <a:cxn ang="0">
                  <a:pos x="35" y="188"/>
                </a:cxn>
                <a:cxn ang="0">
                  <a:pos x="0" y="177"/>
                </a:cxn>
              </a:cxnLst>
              <a:rect l="0" t="0" r="r" b="b"/>
              <a:pathLst>
                <a:path w="208" h="190">
                  <a:moveTo>
                    <a:pt x="0" y="177"/>
                  </a:moveTo>
                  <a:lnTo>
                    <a:pt x="6" y="171"/>
                  </a:lnTo>
                  <a:lnTo>
                    <a:pt x="12" y="159"/>
                  </a:lnTo>
                  <a:lnTo>
                    <a:pt x="18" y="144"/>
                  </a:lnTo>
                  <a:lnTo>
                    <a:pt x="26" y="128"/>
                  </a:lnTo>
                  <a:lnTo>
                    <a:pt x="31" y="109"/>
                  </a:lnTo>
                  <a:lnTo>
                    <a:pt x="37" y="91"/>
                  </a:lnTo>
                  <a:lnTo>
                    <a:pt x="45" y="76"/>
                  </a:lnTo>
                  <a:lnTo>
                    <a:pt x="53" y="66"/>
                  </a:lnTo>
                  <a:lnTo>
                    <a:pt x="60" y="54"/>
                  </a:lnTo>
                  <a:lnTo>
                    <a:pt x="76" y="43"/>
                  </a:lnTo>
                  <a:lnTo>
                    <a:pt x="91" y="29"/>
                  </a:lnTo>
                  <a:lnTo>
                    <a:pt x="115" y="19"/>
                  </a:lnTo>
                  <a:lnTo>
                    <a:pt x="138" y="8"/>
                  </a:lnTo>
                  <a:lnTo>
                    <a:pt x="161" y="2"/>
                  </a:lnTo>
                  <a:lnTo>
                    <a:pt x="185" y="0"/>
                  </a:lnTo>
                  <a:lnTo>
                    <a:pt x="208" y="4"/>
                  </a:lnTo>
                  <a:lnTo>
                    <a:pt x="183" y="50"/>
                  </a:lnTo>
                  <a:lnTo>
                    <a:pt x="161" y="93"/>
                  </a:lnTo>
                  <a:lnTo>
                    <a:pt x="140" y="130"/>
                  </a:lnTo>
                  <a:lnTo>
                    <a:pt x="119" y="161"/>
                  </a:lnTo>
                  <a:lnTo>
                    <a:pt x="93" y="180"/>
                  </a:lnTo>
                  <a:lnTo>
                    <a:pt x="66" y="190"/>
                  </a:lnTo>
                  <a:lnTo>
                    <a:pt x="35" y="188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9C8C7D"/>
            </a:solidFill>
            <a:ln w="14288">
              <a:solidFill>
                <a:srgbClr val="8F807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0" name="Freeform 185"/>
            <p:cNvSpPr>
              <a:spLocks/>
            </p:cNvSpPr>
            <p:nvPr/>
          </p:nvSpPr>
          <p:spPr bwMode="auto">
            <a:xfrm>
              <a:off x="1648" y="2639"/>
              <a:ext cx="117" cy="68"/>
            </a:xfrm>
            <a:custGeom>
              <a:avLst/>
              <a:gdLst/>
              <a:ahLst/>
              <a:cxnLst>
                <a:cxn ang="0">
                  <a:pos x="97" y="118"/>
                </a:cxn>
                <a:cxn ang="0">
                  <a:pos x="48" y="134"/>
                </a:cxn>
                <a:cxn ang="0">
                  <a:pos x="17" y="136"/>
                </a:cxn>
                <a:cxn ang="0">
                  <a:pos x="0" y="126"/>
                </a:cxn>
                <a:cxn ang="0">
                  <a:pos x="0" y="110"/>
                </a:cxn>
                <a:cxn ang="0">
                  <a:pos x="11" y="87"/>
                </a:cxn>
                <a:cxn ang="0">
                  <a:pos x="43" y="64"/>
                </a:cxn>
                <a:cxn ang="0">
                  <a:pos x="89" y="41"/>
                </a:cxn>
                <a:cxn ang="0">
                  <a:pos x="153" y="23"/>
                </a:cxn>
                <a:cxn ang="0">
                  <a:pos x="170" y="10"/>
                </a:cxn>
                <a:cxn ang="0">
                  <a:pos x="188" y="4"/>
                </a:cxn>
                <a:cxn ang="0">
                  <a:pos x="196" y="0"/>
                </a:cxn>
                <a:cxn ang="0">
                  <a:pos x="205" y="0"/>
                </a:cxn>
                <a:cxn ang="0">
                  <a:pos x="217" y="0"/>
                </a:cxn>
                <a:cxn ang="0">
                  <a:pos x="233" y="4"/>
                </a:cxn>
                <a:cxn ang="0">
                  <a:pos x="211" y="13"/>
                </a:cxn>
                <a:cxn ang="0">
                  <a:pos x="196" y="25"/>
                </a:cxn>
                <a:cxn ang="0">
                  <a:pos x="178" y="39"/>
                </a:cxn>
                <a:cxn ang="0">
                  <a:pos x="165" y="56"/>
                </a:cxn>
                <a:cxn ang="0">
                  <a:pos x="147" y="72"/>
                </a:cxn>
                <a:cxn ang="0">
                  <a:pos x="132" y="87"/>
                </a:cxn>
                <a:cxn ang="0">
                  <a:pos x="114" y="103"/>
                </a:cxn>
                <a:cxn ang="0">
                  <a:pos x="97" y="118"/>
                </a:cxn>
              </a:cxnLst>
              <a:rect l="0" t="0" r="r" b="b"/>
              <a:pathLst>
                <a:path w="233" h="136">
                  <a:moveTo>
                    <a:pt x="97" y="118"/>
                  </a:moveTo>
                  <a:lnTo>
                    <a:pt x="48" y="134"/>
                  </a:lnTo>
                  <a:lnTo>
                    <a:pt x="17" y="136"/>
                  </a:lnTo>
                  <a:lnTo>
                    <a:pt x="0" y="126"/>
                  </a:lnTo>
                  <a:lnTo>
                    <a:pt x="0" y="110"/>
                  </a:lnTo>
                  <a:lnTo>
                    <a:pt x="11" y="87"/>
                  </a:lnTo>
                  <a:lnTo>
                    <a:pt x="43" y="64"/>
                  </a:lnTo>
                  <a:lnTo>
                    <a:pt x="89" y="41"/>
                  </a:lnTo>
                  <a:lnTo>
                    <a:pt x="153" y="23"/>
                  </a:lnTo>
                  <a:lnTo>
                    <a:pt x="170" y="10"/>
                  </a:lnTo>
                  <a:lnTo>
                    <a:pt x="188" y="4"/>
                  </a:lnTo>
                  <a:lnTo>
                    <a:pt x="196" y="0"/>
                  </a:lnTo>
                  <a:lnTo>
                    <a:pt x="205" y="0"/>
                  </a:lnTo>
                  <a:lnTo>
                    <a:pt x="217" y="0"/>
                  </a:lnTo>
                  <a:lnTo>
                    <a:pt x="233" y="4"/>
                  </a:lnTo>
                  <a:lnTo>
                    <a:pt x="211" y="13"/>
                  </a:lnTo>
                  <a:lnTo>
                    <a:pt x="196" y="25"/>
                  </a:lnTo>
                  <a:lnTo>
                    <a:pt x="178" y="39"/>
                  </a:lnTo>
                  <a:lnTo>
                    <a:pt x="165" y="56"/>
                  </a:lnTo>
                  <a:lnTo>
                    <a:pt x="147" y="72"/>
                  </a:lnTo>
                  <a:lnTo>
                    <a:pt x="132" y="87"/>
                  </a:lnTo>
                  <a:lnTo>
                    <a:pt x="114" y="103"/>
                  </a:lnTo>
                  <a:lnTo>
                    <a:pt x="97" y="118"/>
                  </a:lnTo>
                  <a:close/>
                </a:path>
              </a:pathLst>
            </a:custGeom>
            <a:solidFill>
              <a:srgbClr val="52423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1" name="Freeform 186"/>
            <p:cNvSpPr>
              <a:spLocks/>
            </p:cNvSpPr>
            <p:nvPr/>
          </p:nvSpPr>
          <p:spPr bwMode="auto">
            <a:xfrm>
              <a:off x="1563" y="2617"/>
              <a:ext cx="59" cy="71"/>
            </a:xfrm>
            <a:custGeom>
              <a:avLst/>
              <a:gdLst/>
              <a:ahLst/>
              <a:cxnLst>
                <a:cxn ang="0">
                  <a:pos x="8" y="144"/>
                </a:cxn>
                <a:cxn ang="0">
                  <a:pos x="10" y="136"/>
                </a:cxn>
                <a:cxn ang="0">
                  <a:pos x="6" y="130"/>
                </a:cxn>
                <a:cxn ang="0">
                  <a:pos x="2" y="120"/>
                </a:cxn>
                <a:cxn ang="0">
                  <a:pos x="0" y="111"/>
                </a:cxn>
                <a:cxn ang="0">
                  <a:pos x="0" y="97"/>
                </a:cxn>
                <a:cxn ang="0">
                  <a:pos x="8" y="82"/>
                </a:cxn>
                <a:cxn ang="0">
                  <a:pos x="24" y="62"/>
                </a:cxn>
                <a:cxn ang="0">
                  <a:pos x="55" y="43"/>
                </a:cxn>
                <a:cxn ang="0">
                  <a:pos x="64" y="27"/>
                </a:cxn>
                <a:cxn ang="0">
                  <a:pos x="78" y="14"/>
                </a:cxn>
                <a:cxn ang="0">
                  <a:pos x="84" y="6"/>
                </a:cxn>
                <a:cxn ang="0">
                  <a:pos x="93" y="2"/>
                </a:cxn>
                <a:cxn ang="0">
                  <a:pos x="103" y="0"/>
                </a:cxn>
                <a:cxn ang="0">
                  <a:pos x="119" y="4"/>
                </a:cxn>
                <a:cxn ang="0">
                  <a:pos x="111" y="25"/>
                </a:cxn>
                <a:cxn ang="0">
                  <a:pos x="99" y="51"/>
                </a:cxn>
                <a:cxn ang="0">
                  <a:pos x="82" y="76"/>
                </a:cxn>
                <a:cxn ang="0">
                  <a:pos x="66" y="101"/>
                </a:cxn>
                <a:cxn ang="0">
                  <a:pos x="47" y="120"/>
                </a:cxn>
                <a:cxn ang="0">
                  <a:pos x="31" y="136"/>
                </a:cxn>
                <a:cxn ang="0">
                  <a:pos x="16" y="144"/>
                </a:cxn>
                <a:cxn ang="0">
                  <a:pos x="8" y="144"/>
                </a:cxn>
              </a:cxnLst>
              <a:rect l="0" t="0" r="r" b="b"/>
              <a:pathLst>
                <a:path w="119" h="144">
                  <a:moveTo>
                    <a:pt x="8" y="144"/>
                  </a:moveTo>
                  <a:lnTo>
                    <a:pt x="10" y="136"/>
                  </a:lnTo>
                  <a:lnTo>
                    <a:pt x="6" y="130"/>
                  </a:lnTo>
                  <a:lnTo>
                    <a:pt x="2" y="120"/>
                  </a:lnTo>
                  <a:lnTo>
                    <a:pt x="0" y="111"/>
                  </a:lnTo>
                  <a:lnTo>
                    <a:pt x="0" y="97"/>
                  </a:lnTo>
                  <a:lnTo>
                    <a:pt x="8" y="82"/>
                  </a:lnTo>
                  <a:lnTo>
                    <a:pt x="24" y="62"/>
                  </a:lnTo>
                  <a:lnTo>
                    <a:pt x="55" y="43"/>
                  </a:lnTo>
                  <a:lnTo>
                    <a:pt x="64" y="27"/>
                  </a:lnTo>
                  <a:lnTo>
                    <a:pt x="78" y="14"/>
                  </a:lnTo>
                  <a:lnTo>
                    <a:pt x="84" y="6"/>
                  </a:lnTo>
                  <a:lnTo>
                    <a:pt x="93" y="2"/>
                  </a:lnTo>
                  <a:lnTo>
                    <a:pt x="103" y="0"/>
                  </a:lnTo>
                  <a:lnTo>
                    <a:pt x="119" y="4"/>
                  </a:lnTo>
                  <a:lnTo>
                    <a:pt x="111" y="25"/>
                  </a:lnTo>
                  <a:lnTo>
                    <a:pt x="99" y="51"/>
                  </a:lnTo>
                  <a:lnTo>
                    <a:pt x="82" y="76"/>
                  </a:lnTo>
                  <a:lnTo>
                    <a:pt x="66" y="101"/>
                  </a:lnTo>
                  <a:lnTo>
                    <a:pt x="47" y="120"/>
                  </a:lnTo>
                  <a:lnTo>
                    <a:pt x="31" y="136"/>
                  </a:lnTo>
                  <a:lnTo>
                    <a:pt x="16" y="144"/>
                  </a:lnTo>
                  <a:lnTo>
                    <a:pt x="8" y="144"/>
                  </a:lnTo>
                  <a:close/>
                </a:path>
              </a:pathLst>
            </a:custGeom>
            <a:solidFill>
              <a:srgbClr val="B3A394"/>
            </a:solidFill>
            <a:ln w="14288">
              <a:solidFill>
                <a:srgbClr val="A6968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2" name="Freeform 187"/>
            <p:cNvSpPr>
              <a:spLocks/>
            </p:cNvSpPr>
            <p:nvPr/>
          </p:nvSpPr>
          <p:spPr bwMode="auto">
            <a:xfrm>
              <a:off x="1681" y="2573"/>
              <a:ext cx="112" cy="52"/>
            </a:xfrm>
            <a:custGeom>
              <a:avLst/>
              <a:gdLst/>
              <a:ahLst/>
              <a:cxnLst>
                <a:cxn ang="0">
                  <a:pos x="79" y="12"/>
                </a:cxn>
                <a:cxn ang="0">
                  <a:pos x="64" y="0"/>
                </a:cxn>
                <a:cxn ang="0">
                  <a:pos x="46" y="4"/>
                </a:cxn>
                <a:cxn ang="0">
                  <a:pos x="27" y="16"/>
                </a:cxn>
                <a:cxn ang="0">
                  <a:pos x="13" y="35"/>
                </a:cxn>
                <a:cxn ang="0">
                  <a:pos x="2" y="54"/>
                </a:cxn>
                <a:cxn ang="0">
                  <a:pos x="0" y="76"/>
                </a:cxn>
                <a:cxn ang="0">
                  <a:pos x="6" y="93"/>
                </a:cxn>
                <a:cxn ang="0">
                  <a:pos x="29" y="105"/>
                </a:cxn>
                <a:cxn ang="0">
                  <a:pos x="50" y="99"/>
                </a:cxn>
                <a:cxn ang="0">
                  <a:pos x="75" y="95"/>
                </a:cxn>
                <a:cxn ang="0">
                  <a:pos x="101" y="87"/>
                </a:cxn>
                <a:cxn ang="0">
                  <a:pos x="128" y="81"/>
                </a:cxn>
                <a:cxn ang="0">
                  <a:pos x="151" y="76"/>
                </a:cxn>
                <a:cxn ang="0">
                  <a:pos x="174" y="70"/>
                </a:cxn>
                <a:cxn ang="0">
                  <a:pos x="196" y="66"/>
                </a:cxn>
                <a:cxn ang="0">
                  <a:pos x="215" y="66"/>
                </a:cxn>
                <a:cxn ang="0">
                  <a:pos x="223" y="60"/>
                </a:cxn>
                <a:cxn ang="0">
                  <a:pos x="221" y="54"/>
                </a:cxn>
                <a:cxn ang="0">
                  <a:pos x="207" y="47"/>
                </a:cxn>
                <a:cxn ang="0">
                  <a:pos x="190" y="39"/>
                </a:cxn>
                <a:cxn ang="0">
                  <a:pos x="165" y="29"/>
                </a:cxn>
                <a:cxn ang="0">
                  <a:pos x="137" y="23"/>
                </a:cxn>
                <a:cxn ang="0">
                  <a:pos x="108" y="16"/>
                </a:cxn>
                <a:cxn ang="0">
                  <a:pos x="79" y="12"/>
                </a:cxn>
              </a:cxnLst>
              <a:rect l="0" t="0" r="r" b="b"/>
              <a:pathLst>
                <a:path w="223" h="105">
                  <a:moveTo>
                    <a:pt x="79" y="12"/>
                  </a:moveTo>
                  <a:lnTo>
                    <a:pt x="64" y="0"/>
                  </a:lnTo>
                  <a:lnTo>
                    <a:pt x="46" y="4"/>
                  </a:lnTo>
                  <a:lnTo>
                    <a:pt x="27" y="16"/>
                  </a:lnTo>
                  <a:lnTo>
                    <a:pt x="13" y="35"/>
                  </a:lnTo>
                  <a:lnTo>
                    <a:pt x="2" y="54"/>
                  </a:lnTo>
                  <a:lnTo>
                    <a:pt x="0" y="76"/>
                  </a:lnTo>
                  <a:lnTo>
                    <a:pt x="6" y="93"/>
                  </a:lnTo>
                  <a:lnTo>
                    <a:pt x="29" y="105"/>
                  </a:lnTo>
                  <a:lnTo>
                    <a:pt x="50" y="99"/>
                  </a:lnTo>
                  <a:lnTo>
                    <a:pt x="75" y="95"/>
                  </a:lnTo>
                  <a:lnTo>
                    <a:pt x="101" y="87"/>
                  </a:lnTo>
                  <a:lnTo>
                    <a:pt x="128" y="81"/>
                  </a:lnTo>
                  <a:lnTo>
                    <a:pt x="151" y="76"/>
                  </a:lnTo>
                  <a:lnTo>
                    <a:pt x="174" y="70"/>
                  </a:lnTo>
                  <a:lnTo>
                    <a:pt x="196" y="66"/>
                  </a:lnTo>
                  <a:lnTo>
                    <a:pt x="215" y="66"/>
                  </a:lnTo>
                  <a:lnTo>
                    <a:pt x="223" y="60"/>
                  </a:lnTo>
                  <a:lnTo>
                    <a:pt x="221" y="54"/>
                  </a:lnTo>
                  <a:lnTo>
                    <a:pt x="207" y="47"/>
                  </a:lnTo>
                  <a:lnTo>
                    <a:pt x="190" y="39"/>
                  </a:lnTo>
                  <a:lnTo>
                    <a:pt x="165" y="29"/>
                  </a:lnTo>
                  <a:lnTo>
                    <a:pt x="137" y="23"/>
                  </a:lnTo>
                  <a:lnTo>
                    <a:pt x="108" y="16"/>
                  </a:lnTo>
                  <a:lnTo>
                    <a:pt x="79" y="12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3" name="Freeform 188"/>
            <p:cNvSpPr>
              <a:spLocks/>
            </p:cNvSpPr>
            <p:nvPr/>
          </p:nvSpPr>
          <p:spPr bwMode="auto">
            <a:xfrm>
              <a:off x="3387" y="2559"/>
              <a:ext cx="314" cy="178"/>
            </a:xfrm>
            <a:custGeom>
              <a:avLst/>
              <a:gdLst/>
              <a:ahLst/>
              <a:cxnLst>
                <a:cxn ang="0">
                  <a:pos x="618" y="114"/>
                </a:cxn>
                <a:cxn ang="0">
                  <a:pos x="601" y="138"/>
                </a:cxn>
                <a:cxn ang="0">
                  <a:pos x="576" y="161"/>
                </a:cxn>
                <a:cxn ang="0">
                  <a:pos x="547" y="178"/>
                </a:cxn>
                <a:cxn ang="0">
                  <a:pos x="518" y="198"/>
                </a:cxn>
                <a:cxn ang="0">
                  <a:pos x="485" y="215"/>
                </a:cxn>
                <a:cxn ang="0">
                  <a:pos x="459" y="234"/>
                </a:cxn>
                <a:cxn ang="0">
                  <a:pos x="438" y="256"/>
                </a:cxn>
                <a:cxn ang="0">
                  <a:pos x="428" y="285"/>
                </a:cxn>
                <a:cxn ang="0">
                  <a:pos x="388" y="308"/>
                </a:cxn>
                <a:cxn ang="0">
                  <a:pos x="341" y="328"/>
                </a:cxn>
                <a:cxn ang="0">
                  <a:pos x="289" y="343"/>
                </a:cxn>
                <a:cxn ang="0">
                  <a:pos x="238" y="353"/>
                </a:cxn>
                <a:cxn ang="0">
                  <a:pos x="184" y="355"/>
                </a:cxn>
                <a:cxn ang="0">
                  <a:pos x="138" y="351"/>
                </a:cxn>
                <a:cxn ang="0">
                  <a:pos x="99" y="339"/>
                </a:cxn>
                <a:cxn ang="0">
                  <a:pos x="74" y="320"/>
                </a:cxn>
                <a:cxn ang="0">
                  <a:pos x="60" y="306"/>
                </a:cxn>
                <a:cxn ang="0">
                  <a:pos x="46" y="293"/>
                </a:cxn>
                <a:cxn ang="0">
                  <a:pos x="31" y="277"/>
                </a:cxn>
                <a:cxn ang="0">
                  <a:pos x="19" y="264"/>
                </a:cxn>
                <a:cxn ang="0">
                  <a:pos x="6" y="248"/>
                </a:cxn>
                <a:cxn ang="0">
                  <a:pos x="0" y="233"/>
                </a:cxn>
                <a:cxn ang="0">
                  <a:pos x="0" y="217"/>
                </a:cxn>
                <a:cxn ang="0">
                  <a:pos x="8" y="203"/>
                </a:cxn>
                <a:cxn ang="0">
                  <a:pos x="54" y="172"/>
                </a:cxn>
                <a:cxn ang="0">
                  <a:pos x="97" y="141"/>
                </a:cxn>
                <a:cxn ang="0">
                  <a:pos x="134" y="110"/>
                </a:cxn>
                <a:cxn ang="0">
                  <a:pos x="174" y="81"/>
                </a:cxn>
                <a:cxn ang="0">
                  <a:pos x="215" y="52"/>
                </a:cxn>
                <a:cxn ang="0">
                  <a:pos x="264" y="29"/>
                </a:cxn>
                <a:cxn ang="0">
                  <a:pos x="316" y="10"/>
                </a:cxn>
                <a:cxn ang="0">
                  <a:pos x="382" y="0"/>
                </a:cxn>
                <a:cxn ang="0">
                  <a:pos x="424" y="10"/>
                </a:cxn>
                <a:cxn ang="0">
                  <a:pos x="473" y="21"/>
                </a:cxn>
                <a:cxn ang="0">
                  <a:pos x="518" y="33"/>
                </a:cxn>
                <a:cxn ang="0">
                  <a:pos x="560" y="46"/>
                </a:cxn>
                <a:cxn ang="0">
                  <a:pos x="593" y="60"/>
                </a:cxn>
                <a:cxn ang="0">
                  <a:pos x="618" y="77"/>
                </a:cxn>
                <a:cxn ang="0">
                  <a:pos x="626" y="93"/>
                </a:cxn>
                <a:cxn ang="0">
                  <a:pos x="618" y="114"/>
                </a:cxn>
              </a:cxnLst>
              <a:rect l="0" t="0" r="r" b="b"/>
              <a:pathLst>
                <a:path w="626" h="355">
                  <a:moveTo>
                    <a:pt x="618" y="114"/>
                  </a:moveTo>
                  <a:lnTo>
                    <a:pt x="601" y="138"/>
                  </a:lnTo>
                  <a:lnTo>
                    <a:pt x="576" y="161"/>
                  </a:lnTo>
                  <a:lnTo>
                    <a:pt x="547" y="178"/>
                  </a:lnTo>
                  <a:lnTo>
                    <a:pt x="518" y="198"/>
                  </a:lnTo>
                  <a:lnTo>
                    <a:pt x="485" y="215"/>
                  </a:lnTo>
                  <a:lnTo>
                    <a:pt x="459" y="234"/>
                  </a:lnTo>
                  <a:lnTo>
                    <a:pt x="438" y="256"/>
                  </a:lnTo>
                  <a:lnTo>
                    <a:pt x="428" y="285"/>
                  </a:lnTo>
                  <a:lnTo>
                    <a:pt x="388" y="308"/>
                  </a:lnTo>
                  <a:lnTo>
                    <a:pt x="341" y="328"/>
                  </a:lnTo>
                  <a:lnTo>
                    <a:pt x="289" y="343"/>
                  </a:lnTo>
                  <a:lnTo>
                    <a:pt x="238" y="353"/>
                  </a:lnTo>
                  <a:lnTo>
                    <a:pt x="184" y="355"/>
                  </a:lnTo>
                  <a:lnTo>
                    <a:pt x="138" y="351"/>
                  </a:lnTo>
                  <a:lnTo>
                    <a:pt x="99" y="339"/>
                  </a:lnTo>
                  <a:lnTo>
                    <a:pt x="74" y="320"/>
                  </a:lnTo>
                  <a:lnTo>
                    <a:pt x="60" y="306"/>
                  </a:lnTo>
                  <a:lnTo>
                    <a:pt x="46" y="293"/>
                  </a:lnTo>
                  <a:lnTo>
                    <a:pt x="31" y="277"/>
                  </a:lnTo>
                  <a:lnTo>
                    <a:pt x="19" y="264"/>
                  </a:lnTo>
                  <a:lnTo>
                    <a:pt x="6" y="248"/>
                  </a:lnTo>
                  <a:lnTo>
                    <a:pt x="0" y="233"/>
                  </a:lnTo>
                  <a:lnTo>
                    <a:pt x="0" y="217"/>
                  </a:lnTo>
                  <a:lnTo>
                    <a:pt x="8" y="203"/>
                  </a:lnTo>
                  <a:lnTo>
                    <a:pt x="54" y="172"/>
                  </a:lnTo>
                  <a:lnTo>
                    <a:pt x="97" y="141"/>
                  </a:lnTo>
                  <a:lnTo>
                    <a:pt x="134" y="110"/>
                  </a:lnTo>
                  <a:lnTo>
                    <a:pt x="174" y="81"/>
                  </a:lnTo>
                  <a:lnTo>
                    <a:pt x="215" y="52"/>
                  </a:lnTo>
                  <a:lnTo>
                    <a:pt x="264" y="29"/>
                  </a:lnTo>
                  <a:lnTo>
                    <a:pt x="316" y="10"/>
                  </a:lnTo>
                  <a:lnTo>
                    <a:pt x="382" y="0"/>
                  </a:lnTo>
                  <a:lnTo>
                    <a:pt x="424" y="10"/>
                  </a:lnTo>
                  <a:lnTo>
                    <a:pt x="473" y="21"/>
                  </a:lnTo>
                  <a:lnTo>
                    <a:pt x="518" y="33"/>
                  </a:lnTo>
                  <a:lnTo>
                    <a:pt x="560" y="46"/>
                  </a:lnTo>
                  <a:lnTo>
                    <a:pt x="593" y="60"/>
                  </a:lnTo>
                  <a:lnTo>
                    <a:pt x="618" y="77"/>
                  </a:lnTo>
                  <a:lnTo>
                    <a:pt x="626" y="93"/>
                  </a:lnTo>
                  <a:lnTo>
                    <a:pt x="618" y="114"/>
                  </a:lnTo>
                  <a:close/>
                </a:path>
              </a:pathLst>
            </a:custGeom>
            <a:solidFill>
              <a:srgbClr val="82736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4" name="Freeform 189"/>
            <p:cNvSpPr>
              <a:spLocks/>
            </p:cNvSpPr>
            <p:nvPr/>
          </p:nvSpPr>
          <p:spPr bwMode="auto">
            <a:xfrm>
              <a:off x="3499" y="2619"/>
              <a:ext cx="165" cy="97"/>
            </a:xfrm>
            <a:custGeom>
              <a:avLst/>
              <a:gdLst/>
              <a:ahLst/>
              <a:cxnLst>
                <a:cxn ang="0">
                  <a:pos x="165" y="175"/>
                </a:cxn>
                <a:cxn ang="0">
                  <a:pos x="128" y="186"/>
                </a:cxn>
                <a:cxn ang="0">
                  <a:pos x="89" y="194"/>
                </a:cxn>
                <a:cxn ang="0">
                  <a:pos x="48" y="194"/>
                </a:cxn>
                <a:cxn ang="0">
                  <a:pos x="19" y="186"/>
                </a:cxn>
                <a:cxn ang="0">
                  <a:pos x="0" y="167"/>
                </a:cxn>
                <a:cxn ang="0">
                  <a:pos x="2" y="142"/>
                </a:cxn>
                <a:cxn ang="0">
                  <a:pos x="31" y="105"/>
                </a:cxn>
                <a:cxn ang="0">
                  <a:pos x="95" y="60"/>
                </a:cxn>
                <a:cxn ang="0">
                  <a:pos x="134" y="51"/>
                </a:cxn>
                <a:cxn ang="0">
                  <a:pos x="170" y="39"/>
                </a:cxn>
                <a:cxn ang="0">
                  <a:pos x="203" y="25"/>
                </a:cxn>
                <a:cxn ang="0">
                  <a:pos x="236" y="14"/>
                </a:cxn>
                <a:cxn ang="0">
                  <a:pos x="264" y="4"/>
                </a:cxn>
                <a:cxn ang="0">
                  <a:pos x="289" y="0"/>
                </a:cxn>
                <a:cxn ang="0">
                  <a:pos x="310" y="2"/>
                </a:cxn>
                <a:cxn ang="0">
                  <a:pos x="329" y="16"/>
                </a:cxn>
                <a:cxn ang="0">
                  <a:pos x="324" y="27"/>
                </a:cxn>
                <a:cxn ang="0">
                  <a:pos x="308" y="43"/>
                </a:cxn>
                <a:cxn ang="0">
                  <a:pos x="283" y="60"/>
                </a:cxn>
                <a:cxn ang="0">
                  <a:pos x="256" y="84"/>
                </a:cxn>
                <a:cxn ang="0">
                  <a:pos x="223" y="103"/>
                </a:cxn>
                <a:cxn ang="0">
                  <a:pos x="198" y="126"/>
                </a:cxn>
                <a:cxn ang="0">
                  <a:pos x="174" y="149"/>
                </a:cxn>
                <a:cxn ang="0">
                  <a:pos x="165" y="175"/>
                </a:cxn>
              </a:cxnLst>
              <a:rect l="0" t="0" r="r" b="b"/>
              <a:pathLst>
                <a:path w="329" h="194">
                  <a:moveTo>
                    <a:pt x="165" y="175"/>
                  </a:moveTo>
                  <a:lnTo>
                    <a:pt x="128" y="186"/>
                  </a:lnTo>
                  <a:lnTo>
                    <a:pt x="89" y="194"/>
                  </a:lnTo>
                  <a:lnTo>
                    <a:pt x="48" y="194"/>
                  </a:lnTo>
                  <a:lnTo>
                    <a:pt x="19" y="186"/>
                  </a:lnTo>
                  <a:lnTo>
                    <a:pt x="0" y="167"/>
                  </a:lnTo>
                  <a:lnTo>
                    <a:pt x="2" y="142"/>
                  </a:lnTo>
                  <a:lnTo>
                    <a:pt x="31" y="105"/>
                  </a:lnTo>
                  <a:lnTo>
                    <a:pt x="95" y="60"/>
                  </a:lnTo>
                  <a:lnTo>
                    <a:pt x="134" y="51"/>
                  </a:lnTo>
                  <a:lnTo>
                    <a:pt x="170" y="39"/>
                  </a:lnTo>
                  <a:lnTo>
                    <a:pt x="203" y="25"/>
                  </a:lnTo>
                  <a:lnTo>
                    <a:pt x="236" y="14"/>
                  </a:lnTo>
                  <a:lnTo>
                    <a:pt x="264" y="4"/>
                  </a:lnTo>
                  <a:lnTo>
                    <a:pt x="289" y="0"/>
                  </a:lnTo>
                  <a:lnTo>
                    <a:pt x="310" y="2"/>
                  </a:lnTo>
                  <a:lnTo>
                    <a:pt x="329" y="16"/>
                  </a:lnTo>
                  <a:lnTo>
                    <a:pt x="324" y="27"/>
                  </a:lnTo>
                  <a:lnTo>
                    <a:pt x="308" y="43"/>
                  </a:lnTo>
                  <a:lnTo>
                    <a:pt x="283" y="60"/>
                  </a:lnTo>
                  <a:lnTo>
                    <a:pt x="256" y="84"/>
                  </a:lnTo>
                  <a:lnTo>
                    <a:pt x="223" y="103"/>
                  </a:lnTo>
                  <a:lnTo>
                    <a:pt x="198" y="126"/>
                  </a:lnTo>
                  <a:lnTo>
                    <a:pt x="174" y="149"/>
                  </a:lnTo>
                  <a:lnTo>
                    <a:pt x="165" y="175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5" name="Freeform 190"/>
            <p:cNvSpPr>
              <a:spLocks/>
            </p:cNvSpPr>
            <p:nvPr/>
          </p:nvSpPr>
          <p:spPr bwMode="auto">
            <a:xfrm>
              <a:off x="3417" y="2604"/>
              <a:ext cx="104" cy="95"/>
            </a:xfrm>
            <a:custGeom>
              <a:avLst/>
              <a:gdLst/>
              <a:ahLst/>
              <a:cxnLst>
                <a:cxn ang="0">
                  <a:pos x="0" y="177"/>
                </a:cxn>
                <a:cxn ang="0">
                  <a:pos x="6" y="171"/>
                </a:cxn>
                <a:cxn ang="0">
                  <a:pos x="14" y="159"/>
                </a:cxn>
                <a:cxn ang="0">
                  <a:pos x="19" y="144"/>
                </a:cxn>
                <a:cxn ang="0">
                  <a:pos x="27" y="128"/>
                </a:cxn>
                <a:cxn ang="0">
                  <a:pos x="33" y="109"/>
                </a:cxn>
                <a:cxn ang="0">
                  <a:pos x="39" y="91"/>
                </a:cxn>
                <a:cxn ang="0">
                  <a:pos x="47" y="76"/>
                </a:cxn>
                <a:cxn ang="0">
                  <a:pos x="54" y="66"/>
                </a:cxn>
                <a:cxn ang="0">
                  <a:pos x="62" y="54"/>
                </a:cxn>
                <a:cxn ang="0">
                  <a:pos x="76" y="43"/>
                </a:cxn>
                <a:cxn ang="0">
                  <a:pos x="93" y="29"/>
                </a:cxn>
                <a:cxn ang="0">
                  <a:pos x="116" y="19"/>
                </a:cxn>
                <a:cxn ang="0">
                  <a:pos x="138" y="8"/>
                </a:cxn>
                <a:cxn ang="0">
                  <a:pos x="163" y="2"/>
                </a:cxn>
                <a:cxn ang="0">
                  <a:pos x="186" y="0"/>
                </a:cxn>
                <a:cxn ang="0">
                  <a:pos x="209" y="4"/>
                </a:cxn>
                <a:cxn ang="0">
                  <a:pos x="184" y="50"/>
                </a:cxn>
                <a:cxn ang="0">
                  <a:pos x="163" y="93"/>
                </a:cxn>
                <a:cxn ang="0">
                  <a:pos x="140" y="130"/>
                </a:cxn>
                <a:cxn ang="0">
                  <a:pos x="118" y="161"/>
                </a:cxn>
                <a:cxn ang="0">
                  <a:pos x="93" y="180"/>
                </a:cxn>
                <a:cxn ang="0">
                  <a:pos x="66" y="190"/>
                </a:cxn>
                <a:cxn ang="0">
                  <a:pos x="35" y="188"/>
                </a:cxn>
                <a:cxn ang="0">
                  <a:pos x="0" y="177"/>
                </a:cxn>
              </a:cxnLst>
              <a:rect l="0" t="0" r="r" b="b"/>
              <a:pathLst>
                <a:path w="209" h="190">
                  <a:moveTo>
                    <a:pt x="0" y="177"/>
                  </a:moveTo>
                  <a:lnTo>
                    <a:pt x="6" y="171"/>
                  </a:lnTo>
                  <a:lnTo>
                    <a:pt x="14" y="159"/>
                  </a:lnTo>
                  <a:lnTo>
                    <a:pt x="19" y="144"/>
                  </a:lnTo>
                  <a:lnTo>
                    <a:pt x="27" y="128"/>
                  </a:lnTo>
                  <a:lnTo>
                    <a:pt x="33" y="109"/>
                  </a:lnTo>
                  <a:lnTo>
                    <a:pt x="39" y="91"/>
                  </a:lnTo>
                  <a:lnTo>
                    <a:pt x="47" y="76"/>
                  </a:lnTo>
                  <a:lnTo>
                    <a:pt x="54" y="66"/>
                  </a:lnTo>
                  <a:lnTo>
                    <a:pt x="62" y="54"/>
                  </a:lnTo>
                  <a:lnTo>
                    <a:pt x="76" y="43"/>
                  </a:lnTo>
                  <a:lnTo>
                    <a:pt x="93" y="29"/>
                  </a:lnTo>
                  <a:lnTo>
                    <a:pt x="116" y="19"/>
                  </a:lnTo>
                  <a:lnTo>
                    <a:pt x="138" y="8"/>
                  </a:lnTo>
                  <a:lnTo>
                    <a:pt x="163" y="2"/>
                  </a:lnTo>
                  <a:lnTo>
                    <a:pt x="186" y="0"/>
                  </a:lnTo>
                  <a:lnTo>
                    <a:pt x="209" y="4"/>
                  </a:lnTo>
                  <a:lnTo>
                    <a:pt x="184" y="50"/>
                  </a:lnTo>
                  <a:lnTo>
                    <a:pt x="163" y="93"/>
                  </a:lnTo>
                  <a:lnTo>
                    <a:pt x="140" y="130"/>
                  </a:lnTo>
                  <a:lnTo>
                    <a:pt x="118" y="161"/>
                  </a:lnTo>
                  <a:lnTo>
                    <a:pt x="93" y="180"/>
                  </a:lnTo>
                  <a:lnTo>
                    <a:pt x="66" y="190"/>
                  </a:lnTo>
                  <a:lnTo>
                    <a:pt x="35" y="188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9C8C7D"/>
            </a:solidFill>
            <a:ln w="14288">
              <a:solidFill>
                <a:srgbClr val="8F807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6" name="Freeform 191"/>
            <p:cNvSpPr>
              <a:spLocks/>
            </p:cNvSpPr>
            <p:nvPr/>
          </p:nvSpPr>
          <p:spPr bwMode="auto">
            <a:xfrm>
              <a:off x="3519" y="2639"/>
              <a:ext cx="118" cy="68"/>
            </a:xfrm>
            <a:custGeom>
              <a:avLst/>
              <a:gdLst/>
              <a:ahLst/>
              <a:cxnLst>
                <a:cxn ang="0">
                  <a:pos x="100" y="118"/>
                </a:cxn>
                <a:cxn ang="0">
                  <a:pos x="52" y="134"/>
                </a:cxn>
                <a:cxn ang="0">
                  <a:pos x="19" y="136"/>
                </a:cxn>
                <a:cxn ang="0">
                  <a:pos x="0" y="126"/>
                </a:cxn>
                <a:cxn ang="0">
                  <a:pos x="0" y="110"/>
                </a:cxn>
                <a:cxn ang="0">
                  <a:pos x="13" y="87"/>
                </a:cxn>
                <a:cxn ang="0">
                  <a:pos x="44" y="64"/>
                </a:cxn>
                <a:cxn ang="0">
                  <a:pos x="91" y="41"/>
                </a:cxn>
                <a:cxn ang="0">
                  <a:pos x="155" y="23"/>
                </a:cxn>
                <a:cxn ang="0">
                  <a:pos x="172" y="10"/>
                </a:cxn>
                <a:cxn ang="0">
                  <a:pos x="188" y="4"/>
                </a:cxn>
                <a:cxn ang="0">
                  <a:pos x="195" y="0"/>
                </a:cxn>
                <a:cxn ang="0">
                  <a:pos x="207" y="0"/>
                </a:cxn>
                <a:cxn ang="0">
                  <a:pos x="219" y="0"/>
                </a:cxn>
                <a:cxn ang="0">
                  <a:pos x="234" y="4"/>
                </a:cxn>
                <a:cxn ang="0">
                  <a:pos x="213" y="13"/>
                </a:cxn>
                <a:cxn ang="0">
                  <a:pos x="197" y="25"/>
                </a:cxn>
                <a:cxn ang="0">
                  <a:pos x="180" y="39"/>
                </a:cxn>
                <a:cxn ang="0">
                  <a:pos x="166" y="56"/>
                </a:cxn>
                <a:cxn ang="0">
                  <a:pos x="149" y="72"/>
                </a:cxn>
                <a:cxn ang="0">
                  <a:pos x="133" y="87"/>
                </a:cxn>
                <a:cxn ang="0">
                  <a:pos x="116" y="103"/>
                </a:cxn>
                <a:cxn ang="0">
                  <a:pos x="100" y="118"/>
                </a:cxn>
              </a:cxnLst>
              <a:rect l="0" t="0" r="r" b="b"/>
              <a:pathLst>
                <a:path w="234" h="136">
                  <a:moveTo>
                    <a:pt x="100" y="118"/>
                  </a:moveTo>
                  <a:lnTo>
                    <a:pt x="52" y="134"/>
                  </a:lnTo>
                  <a:lnTo>
                    <a:pt x="19" y="136"/>
                  </a:lnTo>
                  <a:lnTo>
                    <a:pt x="0" y="126"/>
                  </a:lnTo>
                  <a:lnTo>
                    <a:pt x="0" y="110"/>
                  </a:lnTo>
                  <a:lnTo>
                    <a:pt x="13" y="87"/>
                  </a:lnTo>
                  <a:lnTo>
                    <a:pt x="44" y="64"/>
                  </a:lnTo>
                  <a:lnTo>
                    <a:pt x="91" y="41"/>
                  </a:lnTo>
                  <a:lnTo>
                    <a:pt x="155" y="23"/>
                  </a:lnTo>
                  <a:lnTo>
                    <a:pt x="172" y="10"/>
                  </a:lnTo>
                  <a:lnTo>
                    <a:pt x="188" y="4"/>
                  </a:lnTo>
                  <a:lnTo>
                    <a:pt x="195" y="0"/>
                  </a:lnTo>
                  <a:lnTo>
                    <a:pt x="207" y="0"/>
                  </a:lnTo>
                  <a:lnTo>
                    <a:pt x="219" y="0"/>
                  </a:lnTo>
                  <a:lnTo>
                    <a:pt x="234" y="4"/>
                  </a:lnTo>
                  <a:lnTo>
                    <a:pt x="213" y="13"/>
                  </a:lnTo>
                  <a:lnTo>
                    <a:pt x="197" y="25"/>
                  </a:lnTo>
                  <a:lnTo>
                    <a:pt x="180" y="39"/>
                  </a:lnTo>
                  <a:lnTo>
                    <a:pt x="166" y="56"/>
                  </a:lnTo>
                  <a:lnTo>
                    <a:pt x="149" y="72"/>
                  </a:lnTo>
                  <a:lnTo>
                    <a:pt x="133" y="87"/>
                  </a:lnTo>
                  <a:lnTo>
                    <a:pt x="116" y="103"/>
                  </a:lnTo>
                  <a:lnTo>
                    <a:pt x="100" y="118"/>
                  </a:lnTo>
                  <a:close/>
                </a:path>
              </a:pathLst>
            </a:custGeom>
            <a:solidFill>
              <a:srgbClr val="52423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7" name="Freeform 192"/>
            <p:cNvSpPr>
              <a:spLocks/>
            </p:cNvSpPr>
            <p:nvPr/>
          </p:nvSpPr>
          <p:spPr bwMode="auto">
            <a:xfrm>
              <a:off x="3434" y="2617"/>
              <a:ext cx="60" cy="71"/>
            </a:xfrm>
            <a:custGeom>
              <a:avLst/>
              <a:gdLst/>
              <a:ahLst/>
              <a:cxnLst>
                <a:cxn ang="0">
                  <a:pos x="10" y="144"/>
                </a:cxn>
                <a:cxn ang="0">
                  <a:pos x="12" y="136"/>
                </a:cxn>
                <a:cxn ang="0">
                  <a:pos x="8" y="130"/>
                </a:cxn>
                <a:cxn ang="0">
                  <a:pos x="4" y="120"/>
                </a:cxn>
                <a:cxn ang="0">
                  <a:pos x="2" y="111"/>
                </a:cxn>
                <a:cxn ang="0">
                  <a:pos x="0" y="97"/>
                </a:cxn>
                <a:cxn ang="0">
                  <a:pos x="10" y="82"/>
                </a:cxn>
                <a:cxn ang="0">
                  <a:pos x="27" y="62"/>
                </a:cxn>
                <a:cxn ang="0">
                  <a:pos x="58" y="43"/>
                </a:cxn>
                <a:cxn ang="0">
                  <a:pos x="66" y="27"/>
                </a:cxn>
                <a:cxn ang="0">
                  <a:pos x="79" y="14"/>
                </a:cxn>
                <a:cxn ang="0">
                  <a:pos x="85" y="6"/>
                </a:cxn>
                <a:cxn ang="0">
                  <a:pos x="95" y="2"/>
                </a:cxn>
                <a:cxn ang="0">
                  <a:pos x="105" y="0"/>
                </a:cxn>
                <a:cxn ang="0">
                  <a:pos x="120" y="4"/>
                </a:cxn>
                <a:cxn ang="0">
                  <a:pos x="110" y="25"/>
                </a:cxn>
                <a:cxn ang="0">
                  <a:pos x="99" y="51"/>
                </a:cxn>
                <a:cxn ang="0">
                  <a:pos x="83" y="76"/>
                </a:cxn>
                <a:cxn ang="0">
                  <a:pos x="68" y="101"/>
                </a:cxn>
                <a:cxn ang="0">
                  <a:pos x="48" y="120"/>
                </a:cxn>
                <a:cxn ang="0">
                  <a:pos x="33" y="136"/>
                </a:cxn>
                <a:cxn ang="0">
                  <a:pos x="17" y="144"/>
                </a:cxn>
                <a:cxn ang="0">
                  <a:pos x="10" y="144"/>
                </a:cxn>
              </a:cxnLst>
              <a:rect l="0" t="0" r="r" b="b"/>
              <a:pathLst>
                <a:path w="120" h="144">
                  <a:moveTo>
                    <a:pt x="10" y="144"/>
                  </a:moveTo>
                  <a:lnTo>
                    <a:pt x="12" y="136"/>
                  </a:lnTo>
                  <a:lnTo>
                    <a:pt x="8" y="130"/>
                  </a:lnTo>
                  <a:lnTo>
                    <a:pt x="4" y="120"/>
                  </a:lnTo>
                  <a:lnTo>
                    <a:pt x="2" y="111"/>
                  </a:lnTo>
                  <a:lnTo>
                    <a:pt x="0" y="97"/>
                  </a:lnTo>
                  <a:lnTo>
                    <a:pt x="10" y="82"/>
                  </a:lnTo>
                  <a:lnTo>
                    <a:pt x="27" y="62"/>
                  </a:lnTo>
                  <a:lnTo>
                    <a:pt x="58" y="43"/>
                  </a:lnTo>
                  <a:lnTo>
                    <a:pt x="66" y="27"/>
                  </a:lnTo>
                  <a:lnTo>
                    <a:pt x="79" y="14"/>
                  </a:lnTo>
                  <a:lnTo>
                    <a:pt x="85" y="6"/>
                  </a:lnTo>
                  <a:lnTo>
                    <a:pt x="95" y="2"/>
                  </a:lnTo>
                  <a:lnTo>
                    <a:pt x="105" y="0"/>
                  </a:lnTo>
                  <a:lnTo>
                    <a:pt x="120" y="4"/>
                  </a:lnTo>
                  <a:lnTo>
                    <a:pt x="110" y="25"/>
                  </a:lnTo>
                  <a:lnTo>
                    <a:pt x="99" y="51"/>
                  </a:lnTo>
                  <a:lnTo>
                    <a:pt x="83" y="76"/>
                  </a:lnTo>
                  <a:lnTo>
                    <a:pt x="68" y="101"/>
                  </a:lnTo>
                  <a:lnTo>
                    <a:pt x="48" y="120"/>
                  </a:lnTo>
                  <a:lnTo>
                    <a:pt x="33" y="136"/>
                  </a:lnTo>
                  <a:lnTo>
                    <a:pt x="17" y="144"/>
                  </a:lnTo>
                  <a:lnTo>
                    <a:pt x="10" y="144"/>
                  </a:lnTo>
                  <a:close/>
                </a:path>
              </a:pathLst>
            </a:custGeom>
            <a:solidFill>
              <a:srgbClr val="B3A394"/>
            </a:solidFill>
            <a:ln w="14288">
              <a:solidFill>
                <a:srgbClr val="A6968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8" name="Freeform 193"/>
            <p:cNvSpPr>
              <a:spLocks/>
            </p:cNvSpPr>
            <p:nvPr/>
          </p:nvSpPr>
          <p:spPr bwMode="auto">
            <a:xfrm>
              <a:off x="3553" y="2573"/>
              <a:ext cx="112" cy="52"/>
            </a:xfrm>
            <a:custGeom>
              <a:avLst/>
              <a:gdLst/>
              <a:ahLst/>
              <a:cxnLst>
                <a:cxn ang="0">
                  <a:pos x="80" y="12"/>
                </a:cxn>
                <a:cxn ang="0">
                  <a:pos x="64" y="0"/>
                </a:cxn>
                <a:cxn ang="0">
                  <a:pos x="47" y="4"/>
                </a:cxn>
                <a:cxn ang="0">
                  <a:pos x="30" y="16"/>
                </a:cxn>
                <a:cxn ang="0">
                  <a:pos x="14" y="35"/>
                </a:cxn>
                <a:cxn ang="0">
                  <a:pos x="2" y="54"/>
                </a:cxn>
                <a:cxn ang="0">
                  <a:pos x="0" y="76"/>
                </a:cxn>
                <a:cxn ang="0">
                  <a:pos x="8" y="93"/>
                </a:cxn>
                <a:cxn ang="0">
                  <a:pos x="31" y="105"/>
                </a:cxn>
                <a:cxn ang="0">
                  <a:pos x="53" y="99"/>
                </a:cxn>
                <a:cxn ang="0">
                  <a:pos x="78" y="95"/>
                </a:cxn>
                <a:cxn ang="0">
                  <a:pos x="101" y="87"/>
                </a:cxn>
                <a:cxn ang="0">
                  <a:pos x="128" y="81"/>
                </a:cxn>
                <a:cxn ang="0">
                  <a:pos x="152" y="76"/>
                </a:cxn>
                <a:cxn ang="0">
                  <a:pos x="175" y="70"/>
                </a:cxn>
                <a:cxn ang="0">
                  <a:pos x="196" y="66"/>
                </a:cxn>
                <a:cxn ang="0">
                  <a:pos x="216" y="66"/>
                </a:cxn>
                <a:cxn ang="0">
                  <a:pos x="223" y="60"/>
                </a:cxn>
                <a:cxn ang="0">
                  <a:pos x="220" y="54"/>
                </a:cxn>
                <a:cxn ang="0">
                  <a:pos x="208" y="47"/>
                </a:cxn>
                <a:cxn ang="0">
                  <a:pos x="190" y="39"/>
                </a:cxn>
                <a:cxn ang="0">
                  <a:pos x="165" y="29"/>
                </a:cxn>
                <a:cxn ang="0">
                  <a:pos x="138" y="23"/>
                </a:cxn>
                <a:cxn ang="0">
                  <a:pos x="107" y="16"/>
                </a:cxn>
                <a:cxn ang="0">
                  <a:pos x="80" y="12"/>
                </a:cxn>
              </a:cxnLst>
              <a:rect l="0" t="0" r="r" b="b"/>
              <a:pathLst>
                <a:path w="223" h="105">
                  <a:moveTo>
                    <a:pt x="80" y="12"/>
                  </a:moveTo>
                  <a:lnTo>
                    <a:pt x="64" y="0"/>
                  </a:lnTo>
                  <a:lnTo>
                    <a:pt x="47" y="4"/>
                  </a:lnTo>
                  <a:lnTo>
                    <a:pt x="30" y="16"/>
                  </a:lnTo>
                  <a:lnTo>
                    <a:pt x="14" y="35"/>
                  </a:lnTo>
                  <a:lnTo>
                    <a:pt x="2" y="54"/>
                  </a:lnTo>
                  <a:lnTo>
                    <a:pt x="0" y="76"/>
                  </a:lnTo>
                  <a:lnTo>
                    <a:pt x="8" y="93"/>
                  </a:lnTo>
                  <a:lnTo>
                    <a:pt x="31" y="105"/>
                  </a:lnTo>
                  <a:lnTo>
                    <a:pt x="53" y="99"/>
                  </a:lnTo>
                  <a:lnTo>
                    <a:pt x="78" y="95"/>
                  </a:lnTo>
                  <a:lnTo>
                    <a:pt x="101" y="87"/>
                  </a:lnTo>
                  <a:lnTo>
                    <a:pt x="128" y="81"/>
                  </a:lnTo>
                  <a:lnTo>
                    <a:pt x="152" y="76"/>
                  </a:lnTo>
                  <a:lnTo>
                    <a:pt x="175" y="70"/>
                  </a:lnTo>
                  <a:lnTo>
                    <a:pt x="196" y="66"/>
                  </a:lnTo>
                  <a:lnTo>
                    <a:pt x="216" y="66"/>
                  </a:lnTo>
                  <a:lnTo>
                    <a:pt x="223" y="60"/>
                  </a:lnTo>
                  <a:lnTo>
                    <a:pt x="220" y="54"/>
                  </a:lnTo>
                  <a:lnTo>
                    <a:pt x="208" y="47"/>
                  </a:lnTo>
                  <a:lnTo>
                    <a:pt x="190" y="39"/>
                  </a:lnTo>
                  <a:lnTo>
                    <a:pt x="165" y="29"/>
                  </a:lnTo>
                  <a:lnTo>
                    <a:pt x="138" y="23"/>
                  </a:lnTo>
                  <a:lnTo>
                    <a:pt x="107" y="16"/>
                  </a:lnTo>
                  <a:lnTo>
                    <a:pt x="80" y="12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9" name="Freeform 194"/>
            <p:cNvSpPr>
              <a:spLocks/>
            </p:cNvSpPr>
            <p:nvPr/>
          </p:nvSpPr>
          <p:spPr bwMode="auto">
            <a:xfrm>
              <a:off x="3157" y="1112"/>
              <a:ext cx="304" cy="223"/>
            </a:xfrm>
            <a:custGeom>
              <a:avLst/>
              <a:gdLst/>
              <a:ahLst/>
              <a:cxnLst>
                <a:cxn ang="0">
                  <a:pos x="9" y="140"/>
                </a:cxn>
                <a:cxn ang="0">
                  <a:pos x="23" y="171"/>
                </a:cxn>
                <a:cxn ang="0">
                  <a:pos x="46" y="200"/>
                </a:cxn>
                <a:cxn ang="0">
                  <a:pos x="73" y="223"/>
                </a:cxn>
                <a:cxn ang="0">
                  <a:pos x="104" y="248"/>
                </a:cxn>
                <a:cxn ang="0">
                  <a:pos x="133" y="269"/>
                </a:cxn>
                <a:cxn ang="0">
                  <a:pos x="160" y="293"/>
                </a:cxn>
                <a:cxn ang="0">
                  <a:pos x="180" y="322"/>
                </a:cxn>
                <a:cxn ang="0">
                  <a:pos x="193" y="357"/>
                </a:cxn>
                <a:cxn ang="0">
                  <a:pos x="228" y="386"/>
                </a:cxn>
                <a:cxn ang="0">
                  <a:pos x="275" y="411"/>
                </a:cxn>
                <a:cxn ang="0">
                  <a:pos x="323" y="430"/>
                </a:cxn>
                <a:cxn ang="0">
                  <a:pos x="378" y="444"/>
                </a:cxn>
                <a:cxn ang="0">
                  <a:pos x="428" y="446"/>
                </a:cxn>
                <a:cxn ang="0">
                  <a:pos x="474" y="440"/>
                </a:cxn>
                <a:cxn ang="0">
                  <a:pos x="513" y="423"/>
                </a:cxn>
                <a:cxn ang="0">
                  <a:pos x="540" y="397"/>
                </a:cxn>
                <a:cxn ang="0">
                  <a:pos x="550" y="382"/>
                </a:cxn>
                <a:cxn ang="0">
                  <a:pos x="562" y="366"/>
                </a:cxn>
                <a:cxn ang="0">
                  <a:pos x="575" y="349"/>
                </a:cxn>
                <a:cxn ang="0">
                  <a:pos x="589" y="332"/>
                </a:cxn>
                <a:cxn ang="0">
                  <a:pos x="599" y="310"/>
                </a:cxn>
                <a:cxn ang="0">
                  <a:pos x="606" y="291"/>
                </a:cxn>
                <a:cxn ang="0">
                  <a:pos x="608" y="271"/>
                </a:cxn>
                <a:cxn ang="0">
                  <a:pos x="604" y="254"/>
                </a:cxn>
                <a:cxn ang="0">
                  <a:pos x="556" y="215"/>
                </a:cxn>
                <a:cxn ang="0">
                  <a:pos x="515" y="176"/>
                </a:cxn>
                <a:cxn ang="0">
                  <a:pos x="474" y="138"/>
                </a:cxn>
                <a:cxn ang="0">
                  <a:pos x="438" y="101"/>
                </a:cxn>
                <a:cxn ang="0">
                  <a:pos x="397" y="66"/>
                </a:cxn>
                <a:cxn ang="0">
                  <a:pos x="352" y="37"/>
                </a:cxn>
                <a:cxn ang="0">
                  <a:pos x="298" y="14"/>
                </a:cxn>
                <a:cxn ang="0">
                  <a:pos x="238" y="0"/>
                </a:cxn>
                <a:cxn ang="0">
                  <a:pos x="193" y="12"/>
                </a:cxn>
                <a:cxn ang="0">
                  <a:pos x="149" y="25"/>
                </a:cxn>
                <a:cxn ang="0">
                  <a:pos x="102" y="41"/>
                </a:cxn>
                <a:cxn ang="0">
                  <a:pos x="63" y="58"/>
                </a:cxn>
                <a:cxn ang="0">
                  <a:pos x="29" y="74"/>
                </a:cxn>
                <a:cxn ang="0">
                  <a:pos x="7" y="93"/>
                </a:cxn>
                <a:cxn ang="0">
                  <a:pos x="0" y="114"/>
                </a:cxn>
                <a:cxn ang="0">
                  <a:pos x="9" y="140"/>
                </a:cxn>
              </a:cxnLst>
              <a:rect l="0" t="0" r="r" b="b"/>
              <a:pathLst>
                <a:path w="608" h="446">
                  <a:moveTo>
                    <a:pt x="9" y="140"/>
                  </a:moveTo>
                  <a:lnTo>
                    <a:pt x="23" y="171"/>
                  </a:lnTo>
                  <a:lnTo>
                    <a:pt x="46" y="200"/>
                  </a:lnTo>
                  <a:lnTo>
                    <a:pt x="73" y="223"/>
                  </a:lnTo>
                  <a:lnTo>
                    <a:pt x="104" y="248"/>
                  </a:lnTo>
                  <a:lnTo>
                    <a:pt x="133" y="269"/>
                  </a:lnTo>
                  <a:lnTo>
                    <a:pt x="160" y="293"/>
                  </a:lnTo>
                  <a:lnTo>
                    <a:pt x="180" y="322"/>
                  </a:lnTo>
                  <a:lnTo>
                    <a:pt x="193" y="357"/>
                  </a:lnTo>
                  <a:lnTo>
                    <a:pt x="228" y="386"/>
                  </a:lnTo>
                  <a:lnTo>
                    <a:pt x="275" y="411"/>
                  </a:lnTo>
                  <a:lnTo>
                    <a:pt x="323" y="430"/>
                  </a:lnTo>
                  <a:lnTo>
                    <a:pt x="378" y="444"/>
                  </a:lnTo>
                  <a:lnTo>
                    <a:pt x="428" y="446"/>
                  </a:lnTo>
                  <a:lnTo>
                    <a:pt x="474" y="440"/>
                  </a:lnTo>
                  <a:lnTo>
                    <a:pt x="513" y="423"/>
                  </a:lnTo>
                  <a:lnTo>
                    <a:pt x="540" y="397"/>
                  </a:lnTo>
                  <a:lnTo>
                    <a:pt x="550" y="382"/>
                  </a:lnTo>
                  <a:lnTo>
                    <a:pt x="562" y="366"/>
                  </a:lnTo>
                  <a:lnTo>
                    <a:pt x="575" y="349"/>
                  </a:lnTo>
                  <a:lnTo>
                    <a:pt x="589" y="332"/>
                  </a:lnTo>
                  <a:lnTo>
                    <a:pt x="599" y="310"/>
                  </a:lnTo>
                  <a:lnTo>
                    <a:pt x="606" y="291"/>
                  </a:lnTo>
                  <a:lnTo>
                    <a:pt x="608" y="271"/>
                  </a:lnTo>
                  <a:lnTo>
                    <a:pt x="604" y="254"/>
                  </a:lnTo>
                  <a:lnTo>
                    <a:pt x="556" y="215"/>
                  </a:lnTo>
                  <a:lnTo>
                    <a:pt x="515" y="176"/>
                  </a:lnTo>
                  <a:lnTo>
                    <a:pt x="474" y="138"/>
                  </a:lnTo>
                  <a:lnTo>
                    <a:pt x="438" y="101"/>
                  </a:lnTo>
                  <a:lnTo>
                    <a:pt x="397" y="66"/>
                  </a:lnTo>
                  <a:lnTo>
                    <a:pt x="352" y="37"/>
                  </a:lnTo>
                  <a:lnTo>
                    <a:pt x="298" y="14"/>
                  </a:lnTo>
                  <a:lnTo>
                    <a:pt x="238" y="0"/>
                  </a:lnTo>
                  <a:lnTo>
                    <a:pt x="193" y="12"/>
                  </a:lnTo>
                  <a:lnTo>
                    <a:pt x="149" y="25"/>
                  </a:lnTo>
                  <a:lnTo>
                    <a:pt x="102" y="41"/>
                  </a:lnTo>
                  <a:lnTo>
                    <a:pt x="63" y="58"/>
                  </a:lnTo>
                  <a:lnTo>
                    <a:pt x="29" y="74"/>
                  </a:lnTo>
                  <a:lnTo>
                    <a:pt x="7" y="93"/>
                  </a:lnTo>
                  <a:lnTo>
                    <a:pt x="0" y="114"/>
                  </a:lnTo>
                  <a:lnTo>
                    <a:pt x="9" y="140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0" name="Freeform 195"/>
            <p:cNvSpPr>
              <a:spLocks/>
            </p:cNvSpPr>
            <p:nvPr/>
          </p:nvSpPr>
          <p:spPr bwMode="auto">
            <a:xfrm>
              <a:off x="3195" y="1187"/>
              <a:ext cx="157" cy="122"/>
            </a:xfrm>
            <a:custGeom>
              <a:avLst/>
              <a:gdLst/>
              <a:ahLst/>
              <a:cxnLst>
                <a:cxn ang="0">
                  <a:pos x="157" y="217"/>
                </a:cxn>
                <a:cxn ang="0">
                  <a:pos x="190" y="235"/>
                </a:cxn>
                <a:cxn ang="0">
                  <a:pos x="229" y="245"/>
                </a:cxn>
                <a:cxn ang="0">
                  <a:pos x="266" y="245"/>
                </a:cxn>
                <a:cxn ang="0">
                  <a:pos x="299" y="235"/>
                </a:cxn>
                <a:cxn ang="0">
                  <a:pos x="314" y="212"/>
                </a:cxn>
                <a:cxn ang="0">
                  <a:pos x="312" y="177"/>
                </a:cxn>
                <a:cxn ang="0">
                  <a:pos x="285" y="130"/>
                </a:cxn>
                <a:cxn ang="0">
                  <a:pos x="227" y="72"/>
                </a:cxn>
                <a:cxn ang="0">
                  <a:pos x="186" y="60"/>
                </a:cxn>
                <a:cxn ang="0">
                  <a:pos x="151" y="47"/>
                </a:cxn>
                <a:cxn ang="0">
                  <a:pos x="116" y="31"/>
                </a:cxn>
                <a:cxn ang="0">
                  <a:pos x="87" y="16"/>
                </a:cxn>
                <a:cxn ang="0">
                  <a:pos x="58" y="4"/>
                </a:cxn>
                <a:cxn ang="0">
                  <a:pos x="35" y="0"/>
                </a:cxn>
                <a:cxn ang="0">
                  <a:pos x="16" y="2"/>
                </a:cxn>
                <a:cxn ang="0">
                  <a:pos x="0" y="20"/>
                </a:cxn>
                <a:cxn ang="0">
                  <a:pos x="2" y="35"/>
                </a:cxn>
                <a:cxn ang="0">
                  <a:pos x="18" y="55"/>
                </a:cxn>
                <a:cxn ang="0">
                  <a:pos x="41" y="76"/>
                </a:cxn>
                <a:cxn ang="0">
                  <a:pos x="70" y="103"/>
                </a:cxn>
                <a:cxn ang="0">
                  <a:pos x="97" y="128"/>
                </a:cxn>
                <a:cxn ang="0">
                  <a:pos x="124" y="157"/>
                </a:cxn>
                <a:cxn ang="0">
                  <a:pos x="144" y="186"/>
                </a:cxn>
                <a:cxn ang="0">
                  <a:pos x="157" y="217"/>
                </a:cxn>
              </a:cxnLst>
              <a:rect l="0" t="0" r="r" b="b"/>
              <a:pathLst>
                <a:path w="314" h="245">
                  <a:moveTo>
                    <a:pt x="157" y="217"/>
                  </a:moveTo>
                  <a:lnTo>
                    <a:pt x="190" y="235"/>
                  </a:lnTo>
                  <a:lnTo>
                    <a:pt x="229" y="245"/>
                  </a:lnTo>
                  <a:lnTo>
                    <a:pt x="266" y="245"/>
                  </a:lnTo>
                  <a:lnTo>
                    <a:pt x="299" y="235"/>
                  </a:lnTo>
                  <a:lnTo>
                    <a:pt x="314" y="212"/>
                  </a:lnTo>
                  <a:lnTo>
                    <a:pt x="312" y="177"/>
                  </a:lnTo>
                  <a:lnTo>
                    <a:pt x="285" y="130"/>
                  </a:lnTo>
                  <a:lnTo>
                    <a:pt x="227" y="72"/>
                  </a:lnTo>
                  <a:lnTo>
                    <a:pt x="186" y="60"/>
                  </a:lnTo>
                  <a:lnTo>
                    <a:pt x="151" y="47"/>
                  </a:lnTo>
                  <a:lnTo>
                    <a:pt x="116" y="31"/>
                  </a:lnTo>
                  <a:lnTo>
                    <a:pt x="87" y="16"/>
                  </a:lnTo>
                  <a:lnTo>
                    <a:pt x="58" y="4"/>
                  </a:lnTo>
                  <a:lnTo>
                    <a:pt x="35" y="0"/>
                  </a:lnTo>
                  <a:lnTo>
                    <a:pt x="16" y="2"/>
                  </a:lnTo>
                  <a:lnTo>
                    <a:pt x="0" y="20"/>
                  </a:lnTo>
                  <a:lnTo>
                    <a:pt x="2" y="35"/>
                  </a:lnTo>
                  <a:lnTo>
                    <a:pt x="18" y="55"/>
                  </a:lnTo>
                  <a:lnTo>
                    <a:pt x="41" y="76"/>
                  </a:lnTo>
                  <a:lnTo>
                    <a:pt x="70" y="103"/>
                  </a:lnTo>
                  <a:lnTo>
                    <a:pt x="97" y="128"/>
                  </a:lnTo>
                  <a:lnTo>
                    <a:pt x="124" y="157"/>
                  </a:lnTo>
                  <a:lnTo>
                    <a:pt x="144" y="186"/>
                  </a:lnTo>
                  <a:lnTo>
                    <a:pt x="157" y="217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1" name="Freeform 196"/>
            <p:cNvSpPr>
              <a:spLocks/>
            </p:cNvSpPr>
            <p:nvPr/>
          </p:nvSpPr>
          <p:spPr bwMode="auto">
            <a:xfrm>
              <a:off x="3332" y="1168"/>
              <a:ext cx="102" cy="119"/>
            </a:xfrm>
            <a:custGeom>
              <a:avLst/>
              <a:gdLst/>
              <a:ahLst/>
              <a:cxnLst>
                <a:cxn ang="0">
                  <a:pos x="204" y="218"/>
                </a:cxn>
                <a:cxn ang="0">
                  <a:pos x="196" y="210"/>
                </a:cxn>
                <a:cxn ang="0">
                  <a:pos x="190" y="198"/>
                </a:cxn>
                <a:cxn ang="0">
                  <a:pos x="183" y="179"/>
                </a:cxn>
                <a:cxn ang="0">
                  <a:pos x="177" y="159"/>
                </a:cxn>
                <a:cxn ang="0">
                  <a:pos x="169" y="134"/>
                </a:cxn>
                <a:cxn ang="0">
                  <a:pos x="163" y="113"/>
                </a:cxn>
                <a:cxn ang="0">
                  <a:pos x="157" y="93"/>
                </a:cxn>
                <a:cxn ang="0">
                  <a:pos x="152" y="80"/>
                </a:cxn>
                <a:cxn ang="0">
                  <a:pos x="140" y="64"/>
                </a:cxn>
                <a:cxn ang="0">
                  <a:pos x="126" y="51"/>
                </a:cxn>
                <a:cxn ang="0">
                  <a:pos x="109" y="35"/>
                </a:cxn>
                <a:cxn ang="0">
                  <a:pos x="90" y="22"/>
                </a:cxn>
                <a:cxn ang="0">
                  <a:pos x="66" y="10"/>
                </a:cxn>
                <a:cxn ang="0">
                  <a:pos x="43" y="2"/>
                </a:cxn>
                <a:cxn ang="0">
                  <a:pos x="20" y="0"/>
                </a:cxn>
                <a:cxn ang="0">
                  <a:pos x="0" y="6"/>
                </a:cxn>
                <a:cxn ang="0">
                  <a:pos x="22" y="64"/>
                </a:cxn>
                <a:cxn ang="0">
                  <a:pos x="43" y="119"/>
                </a:cxn>
                <a:cxn ang="0">
                  <a:pos x="64" y="165"/>
                </a:cxn>
                <a:cxn ang="0">
                  <a:pos x="88" y="202"/>
                </a:cxn>
                <a:cxn ang="0">
                  <a:pos x="111" y="225"/>
                </a:cxn>
                <a:cxn ang="0">
                  <a:pos x="138" y="239"/>
                </a:cxn>
                <a:cxn ang="0">
                  <a:pos x="167" y="235"/>
                </a:cxn>
                <a:cxn ang="0">
                  <a:pos x="204" y="218"/>
                </a:cxn>
              </a:cxnLst>
              <a:rect l="0" t="0" r="r" b="b"/>
              <a:pathLst>
                <a:path w="204" h="239">
                  <a:moveTo>
                    <a:pt x="204" y="218"/>
                  </a:moveTo>
                  <a:lnTo>
                    <a:pt x="196" y="210"/>
                  </a:lnTo>
                  <a:lnTo>
                    <a:pt x="190" y="198"/>
                  </a:lnTo>
                  <a:lnTo>
                    <a:pt x="183" y="179"/>
                  </a:lnTo>
                  <a:lnTo>
                    <a:pt x="177" y="159"/>
                  </a:lnTo>
                  <a:lnTo>
                    <a:pt x="169" y="134"/>
                  </a:lnTo>
                  <a:lnTo>
                    <a:pt x="163" y="113"/>
                  </a:lnTo>
                  <a:lnTo>
                    <a:pt x="157" y="93"/>
                  </a:lnTo>
                  <a:lnTo>
                    <a:pt x="152" y="80"/>
                  </a:lnTo>
                  <a:lnTo>
                    <a:pt x="140" y="64"/>
                  </a:lnTo>
                  <a:lnTo>
                    <a:pt x="126" y="51"/>
                  </a:lnTo>
                  <a:lnTo>
                    <a:pt x="109" y="35"/>
                  </a:lnTo>
                  <a:lnTo>
                    <a:pt x="90" y="22"/>
                  </a:lnTo>
                  <a:lnTo>
                    <a:pt x="66" y="10"/>
                  </a:lnTo>
                  <a:lnTo>
                    <a:pt x="43" y="2"/>
                  </a:lnTo>
                  <a:lnTo>
                    <a:pt x="20" y="0"/>
                  </a:lnTo>
                  <a:lnTo>
                    <a:pt x="0" y="6"/>
                  </a:lnTo>
                  <a:lnTo>
                    <a:pt x="22" y="64"/>
                  </a:lnTo>
                  <a:lnTo>
                    <a:pt x="43" y="119"/>
                  </a:lnTo>
                  <a:lnTo>
                    <a:pt x="64" y="165"/>
                  </a:lnTo>
                  <a:lnTo>
                    <a:pt x="88" y="202"/>
                  </a:lnTo>
                  <a:lnTo>
                    <a:pt x="111" y="225"/>
                  </a:lnTo>
                  <a:lnTo>
                    <a:pt x="138" y="239"/>
                  </a:lnTo>
                  <a:lnTo>
                    <a:pt x="167" y="235"/>
                  </a:lnTo>
                  <a:lnTo>
                    <a:pt x="204" y="218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2" name="Freeform 197"/>
            <p:cNvSpPr>
              <a:spLocks/>
            </p:cNvSpPr>
            <p:nvPr/>
          </p:nvSpPr>
          <p:spPr bwMode="auto">
            <a:xfrm>
              <a:off x="3221" y="1212"/>
              <a:ext cx="112" cy="85"/>
            </a:xfrm>
            <a:custGeom>
              <a:avLst/>
              <a:gdLst/>
              <a:ahLst/>
              <a:cxnLst>
                <a:cxn ang="0">
                  <a:pos x="130" y="149"/>
                </a:cxn>
                <a:cxn ang="0">
                  <a:pos x="175" y="168"/>
                </a:cxn>
                <a:cxn ang="0">
                  <a:pos x="206" y="170"/>
                </a:cxn>
                <a:cxn ang="0">
                  <a:pos x="221" y="159"/>
                </a:cxn>
                <a:cxn ang="0">
                  <a:pos x="225" y="137"/>
                </a:cxn>
                <a:cxn ang="0">
                  <a:pos x="210" y="108"/>
                </a:cxn>
                <a:cxn ang="0">
                  <a:pos x="183" y="77"/>
                </a:cxn>
                <a:cxn ang="0">
                  <a:pos x="136" y="48"/>
                </a:cxn>
                <a:cxn ang="0">
                  <a:pos x="76" y="27"/>
                </a:cxn>
                <a:cxn ang="0">
                  <a:pos x="57" y="11"/>
                </a:cxn>
                <a:cxn ang="0">
                  <a:pos x="41" y="4"/>
                </a:cxn>
                <a:cxn ang="0">
                  <a:pos x="31" y="0"/>
                </a:cxn>
                <a:cxn ang="0">
                  <a:pos x="24" y="0"/>
                </a:cxn>
                <a:cxn ang="0">
                  <a:pos x="12" y="0"/>
                </a:cxn>
                <a:cxn ang="0">
                  <a:pos x="0" y="2"/>
                </a:cxn>
                <a:cxn ang="0">
                  <a:pos x="16" y="13"/>
                </a:cxn>
                <a:cxn ang="0">
                  <a:pos x="33" y="31"/>
                </a:cxn>
                <a:cxn ang="0">
                  <a:pos x="49" y="48"/>
                </a:cxn>
                <a:cxn ang="0">
                  <a:pos x="64" y="69"/>
                </a:cxn>
                <a:cxn ang="0">
                  <a:pos x="78" y="89"/>
                </a:cxn>
                <a:cxn ang="0">
                  <a:pos x="94" y="110"/>
                </a:cxn>
                <a:cxn ang="0">
                  <a:pos x="111" y="130"/>
                </a:cxn>
                <a:cxn ang="0">
                  <a:pos x="130" y="149"/>
                </a:cxn>
              </a:cxnLst>
              <a:rect l="0" t="0" r="r" b="b"/>
              <a:pathLst>
                <a:path w="225" h="170">
                  <a:moveTo>
                    <a:pt x="130" y="149"/>
                  </a:moveTo>
                  <a:lnTo>
                    <a:pt x="175" y="168"/>
                  </a:lnTo>
                  <a:lnTo>
                    <a:pt x="206" y="170"/>
                  </a:lnTo>
                  <a:lnTo>
                    <a:pt x="221" y="159"/>
                  </a:lnTo>
                  <a:lnTo>
                    <a:pt x="225" y="137"/>
                  </a:lnTo>
                  <a:lnTo>
                    <a:pt x="210" y="108"/>
                  </a:lnTo>
                  <a:lnTo>
                    <a:pt x="183" y="77"/>
                  </a:lnTo>
                  <a:lnTo>
                    <a:pt x="136" y="48"/>
                  </a:lnTo>
                  <a:lnTo>
                    <a:pt x="76" y="27"/>
                  </a:lnTo>
                  <a:lnTo>
                    <a:pt x="57" y="11"/>
                  </a:lnTo>
                  <a:lnTo>
                    <a:pt x="41" y="4"/>
                  </a:lnTo>
                  <a:lnTo>
                    <a:pt x="31" y="0"/>
                  </a:lnTo>
                  <a:lnTo>
                    <a:pt x="24" y="0"/>
                  </a:lnTo>
                  <a:lnTo>
                    <a:pt x="12" y="0"/>
                  </a:lnTo>
                  <a:lnTo>
                    <a:pt x="0" y="2"/>
                  </a:lnTo>
                  <a:lnTo>
                    <a:pt x="16" y="13"/>
                  </a:lnTo>
                  <a:lnTo>
                    <a:pt x="33" y="31"/>
                  </a:lnTo>
                  <a:lnTo>
                    <a:pt x="49" y="48"/>
                  </a:lnTo>
                  <a:lnTo>
                    <a:pt x="64" y="69"/>
                  </a:lnTo>
                  <a:lnTo>
                    <a:pt x="78" y="89"/>
                  </a:lnTo>
                  <a:lnTo>
                    <a:pt x="94" y="110"/>
                  </a:lnTo>
                  <a:lnTo>
                    <a:pt x="111" y="130"/>
                  </a:lnTo>
                  <a:lnTo>
                    <a:pt x="130" y="149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3" name="Freeform 198"/>
            <p:cNvSpPr>
              <a:spLocks/>
            </p:cNvSpPr>
            <p:nvPr/>
          </p:nvSpPr>
          <p:spPr bwMode="auto">
            <a:xfrm>
              <a:off x="3359" y="1184"/>
              <a:ext cx="57" cy="89"/>
            </a:xfrm>
            <a:custGeom>
              <a:avLst/>
              <a:gdLst/>
              <a:ahLst/>
              <a:cxnLst>
                <a:cxn ang="0">
                  <a:pos x="104" y="179"/>
                </a:cxn>
                <a:cxn ang="0">
                  <a:pos x="101" y="171"/>
                </a:cxn>
                <a:cxn ang="0">
                  <a:pos x="104" y="163"/>
                </a:cxn>
                <a:cxn ang="0">
                  <a:pos x="108" y="150"/>
                </a:cxn>
                <a:cxn ang="0">
                  <a:pos x="112" y="138"/>
                </a:cxn>
                <a:cxn ang="0">
                  <a:pos x="110" y="121"/>
                </a:cxn>
                <a:cxn ang="0">
                  <a:pos x="104" y="101"/>
                </a:cxn>
                <a:cxn ang="0">
                  <a:pos x="89" y="78"/>
                </a:cxn>
                <a:cxn ang="0">
                  <a:pos x="62" y="55"/>
                </a:cxn>
                <a:cxn ang="0">
                  <a:pos x="54" y="45"/>
                </a:cxn>
                <a:cxn ang="0">
                  <a:pos x="48" y="35"/>
                </a:cxn>
                <a:cxn ang="0">
                  <a:pos x="42" y="24"/>
                </a:cxn>
                <a:cxn ang="0">
                  <a:pos x="37" y="18"/>
                </a:cxn>
                <a:cxn ang="0">
                  <a:pos x="29" y="8"/>
                </a:cxn>
                <a:cxn ang="0">
                  <a:pos x="21" y="4"/>
                </a:cxn>
                <a:cxn ang="0">
                  <a:pos x="9" y="0"/>
                </a:cxn>
                <a:cxn ang="0">
                  <a:pos x="0" y="4"/>
                </a:cxn>
                <a:cxn ang="0">
                  <a:pos x="4" y="31"/>
                </a:cxn>
                <a:cxn ang="0">
                  <a:pos x="15" y="64"/>
                </a:cxn>
                <a:cxn ang="0">
                  <a:pos x="31" y="95"/>
                </a:cxn>
                <a:cxn ang="0">
                  <a:pos x="48" y="126"/>
                </a:cxn>
                <a:cxn ang="0">
                  <a:pos x="64" y="150"/>
                </a:cxn>
                <a:cxn ang="0">
                  <a:pos x="81" y="169"/>
                </a:cxn>
                <a:cxn ang="0">
                  <a:pos x="93" y="179"/>
                </a:cxn>
                <a:cxn ang="0">
                  <a:pos x="104" y="179"/>
                </a:cxn>
              </a:cxnLst>
              <a:rect l="0" t="0" r="r" b="b"/>
              <a:pathLst>
                <a:path w="112" h="179">
                  <a:moveTo>
                    <a:pt x="104" y="179"/>
                  </a:moveTo>
                  <a:lnTo>
                    <a:pt x="101" y="171"/>
                  </a:lnTo>
                  <a:lnTo>
                    <a:pt x="104" y="163"/>
                  </a:lnTo>
                  <a:lnTo>
                    <a:pt x="108" y="150"/>
                  </a:lnTo>
                  <a:lnTo>
                    <a:pt x="112" y="138"/>
                  </a:lnTo>
                  <a:lnTo>
                    <a:pt x="110" y="121"/>
                  </a:lnTo>
                  <a:lnTo>
                    <a:pt x="104" y="101"/>
                  </a:lnTo>
                  <a:lnTo>
                    <a:pt x="89" y="78"/>
                  </a:lnTo>
                  <a:lnTo>
                    <a:pt x="62" y="55"/>
                  </a:lnTo>
                  <a:lnTo>
                    <a:pt x="54" y="45"/>
                  </a:lnTo>
                  <a:lnTo>
                    <a:pt x="48" y="35"/>
                  </a:lnTo>
                  <a:lnTo>
                    <a:pt x="42" y="24"/>
                  </a:lnTo>
                  <a:lnTo>
                    <a:pt x="37" y="18"/>
                  </a:lnTo>
                  <a:lnTo>
                    <a:pt x="29" y="8"/>
                  </a:lnTo>
                  <a:lnTo>
                    <a:pt x="21" y="4"/>
                  </a:lnTo>
                  <a:lnTo>
                    <a:pt x="9" y="0"/>
                  </a:lnTo>
                  <a:lnTo>
                    <a:pt x="0" y="4"/>
                  </a:lnTo>
                  <a:lnTo>
                    <a:pt x="4" y="31"/>
                  </a:lnTo>
                  <a:lnTo>
                    <a:pt x="15" y="64"/>
                  </a:lnTo>
                  <a:lnTo>
                    <a:pt x="31" y="95"/>
                  </a:lnTo>
                  <a:lnTo>
                    <a:pt x="48" y="126"/>
                  </a:lnTo>
                  <a:lnTo>
                    <a:pt x="64" y="150"/>
                  </a:lnTo>
                  <a:lnTo>
                    <a:pt x="81" y="169"/>
                  </a:lnTo>
                  <a:lnTo>
                    <a:pt x="93" y="179"/>
                  </a:lnTo>
                  <a:lnTo>
                    <a:pt x="104" y="179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4" name="Freeform 199"/>
            <p:cNvSpPr>
              <a:spLocks/>
            </p:cNvSpPr>
            <p:nvPr/>
          </p:nvSpPr>
          <p:spPr bwMode="auto">
            <a:xfrm>
              <a:off x="3191" y="1129"/>
              <a:ext cx="109" cy="64"/>
            </a:xfrm>
            <a:custGeom>
              <a:avLst/>
              <a:gdLst/>
              <a:ahLst/>
              <a:cxnLst>
                <a:cxn ang="0">
                  <a:pos x="144" y="13"/>
                </a:cxn>
                <a:cxn ang="0">
                  <a:pos x="155" y="0"/>
                </a:cxn>
                <a:cxn ang="0">
                  <a:pos x="173" y="4"/>
                </a:cxn>
                <a:cxn ang="0">
                  <a:pos x="188" y="17"/>
                </a:cxn>
                <a:cxn ang="0">
                  <a:pos x="206" y="41"/>
                </a:cxn>
                <a:cxn ang="0">
                  <a:pos x="216" y="66"/>
                </a:cxn>
                <a:cxn ang="0">
                  <a:pos x="219" y="93"/>
                </a:cxn>
                <a:cxn ang="0">
                  <a:pos x="212" y="112"/>
                </a:cxn>
                <a:cxn ang="0">
                  <a:pos x="194" y="128"/>
                </a:cxn>
                <a:cxn ang="0">
                  <a:pos x="169" y="122"/>
                </a:cxn>
                <a:cxn ang="0">
                  <a:pos x="144" y="116"/>
                </a:cxn>
                <a:cxn ang="0">
                  <a:pos x="119" y="106"/>
                </a:cxn>
                <a:cxn ang="0">
                  <a:pos x="95" y="101"/>
                </a:cxn>
                <a:cxn ang="0">
                  <a:pos x="70" y="91"/>
                </a:cxn>
                <a:cxn ang="0">
                  <a:pos x="49" y="85"/>
                </a:cxn>
                <a:cxn ang="0">
                  <a:pos x="28" y="81"/>
                </a:cxn>
                <a:cxn ang="0">
                  <a:pos x="12" y="83"/>
                </a:cxn>
                <a:cxn ang="0">
                  <a:pos x="0" y="75"/>
                </a:cxn>
                <a:cxn ang="0">
                  <a:pos x="2" y="68"/>
                </a:cxn>
                <a:cxn ang="0">
                  <a:pos x="14" y="58"/>
                </a:cxn>
                <a:cxn ang="0">
                  <a:pos x="33" y="48"/>
                </a:cxn>
                <a:cxn ang="0">
                  <a:pos x="55" y="37"/>
                </a:cxn>
                <a:cxn ang="0">
                  <a:pos x="84" y="27"/>
                </a:cxn>
                <a:cxn ang="0">
                  <a:pos x="113" y="19"/>
                </a:cxn>
                <a:cxn ang="0">
                  <a:pos x="144" y="13"/>
                </a:cxn>
              </a:cxnLst>
              <a:rect l="0" t="0" r="r" b="b"/>
              <a:pathLst>
                <a:path w="219" h="128">
                  <a:moveTo>
                    <a:pt x="144" y="13"/>
                  </a:moveTo>
                  <a:lnTo>
                    <a:pt x="155" y="0"/>
                  </a:lnTo>
                  <a:lnTo>
                    <a:pt x="173" y="4"/>
                  </a:lnTo>
                  <a:lnTo>
                    <a:pt x="188" y="17"/>
                  </a:lnTo>
                  <a:lnTo>
                    <a:pt x="206" y="41"/>
                  </a:lnTo>
                  <a:lnTo>
                    <a:pt x="216" y="66"/>
                  </a:lnTo>
                  <a:lnTo>
                    <a:pt x="219" y="93"/>
                  </a:lnTo>
                  <a:lnTo>
                    <a:pt x="212" y="112"/>
                  </a:lnTo>
                  <a:lnTo>
                    <a:pt x="194" y="128"/>
                  </a:lnTo>
                  <a:lnTo>
                    <a:pt x="169" y="122"/>
                  </a:lnTo>
                  <a:lnTo>
                    <a:pt x="144" y="116"/>
                  </a:lnTo>
                  <a:lnTo>
                    <a:pt x="119" y="106"/>
                  </a:lnTo>
                  <a:lnTo>
                    <a:pt x="95" y="101"/>
                  </a:lnTo>
                  <a:lnTo>
                    <a:pt x="70" y="91"/>
                  </a:lnTo>
                  <a:lnTo>
                    <a:pt x="49" y="85"/>
                  </a:lnTo>
                  <a:lnTo>
                    <a:pt x="28" y="81"/>
                  </a:lnTo>
                  <a:lnTo>
                    <a:pt x="12" y="83"/>
                  </a:lnTo>
                  <a:lnTo>
                    <a:pt x="0" y="75"/>
                  </a:lnTo>
                  <a:lnTo>
                    <a:pt x="2" y="68"/>
                  </a:lnTo>
                  <a:lnTo>
                    <a:pt x="14" y="58"/>
                  </a:lnTo>
                  <a:lnTo>
                    <a:pt x="33" y="48"/>
                  </a:lnTo>
                  <a:lnTo>
                    <a:pt x="55" y="37"/>
                  </a:lnTo>
                  <a:lnTo>
                    <a:pt x="84" y="27"/>
                  </a:lnTo>
                  <a:lnTo>
                    <a:pt x="113" y="19"/>
                  </a:lnTo>
                  <a:lnTo>
                    <a:pt x="144" y="13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5" name="Freeform 200"/>
            <p:cNvSpPr>
              <a:spLocks/>
            </p:cNvSpPr>
            <p:nvPr/>
          </p:nvSpPr>
          <p:spPr bwMode="auto">
            <a:xfrm>
              <a:off x="3129" y="3172"/>
              <a:ext cx="304" cy="222"/>
            </a:xfrm>
            <a:custGeom>
              <a:avLst/>
              <a:gdLst/>
              <a:ahLst/>
              <a:cxnLst>
                <a:cxn ang="0">
                  <a:pos x="10" y="142"/>
                </a:cxn>
                <a:cxn ang="0">
                  <a:pos x="25" y="173"/>
                </a:cxn>
                <a:cxn ang="0">
                  <a:pos x="49" y="202"/>
                </a:cxn>
                <a:cxn ang="0">
                  <a:pos x="76" y="225"/>
                </a:cxn>
                <a:cxn ang="0">
                  <a:pos x="109" y="249"/>
                </a:cxn>
                <a:cxn ang="0">
                  <a:pos x="136" y="270"/>
                </a:cxn>
                <a:cxn ang="0">
                  <a:pos x="163" y="295"/>
                </a:cxn>
                <a:cxn ang="0">
                  <a:pos x="184" y="322"/>
                </a:cxn>
                <a:cxn ang="0">
                  <a:pos x="196" y="357"/>
                </a:cxn>
                <a:cxn ang="0">
                  <a:pos x="231" y="386"/>
                </a:cxn>
                <a:cxn ang="0">
                  <a:pos x="276" y="411"/>
                </a:cxn>
                <a:cxn ang="0">
                  <a:pos x="326" y="429"/>
                </a:cxn>
                <a:cxn ang="0">
                  <a:pos x="378" y="442"/>
                </a:cxn>
                <a:cxn ang="0">
                  <a:pos x="429" y="444"/>
                </a:cxn>
                <a:cxn ang="0">
                  <a:pos x="475" y="439"/>
                </a:cxn>
                <a:cxn ang="0">
                  <a:pos x="514" y="423"/>
                </a:cxn>
                <a:cxn ang="0">
                  <a:pos x="541" y="398"/>
                </a:cxn>
                <a:cxn ang="0">
                  <a:pos x="551" y="382"/>
                </a:cxn>
                <a:cxn ang="0">
                  <a:pos x="563" y="367"/>
                </a:cxn>
                <a:cxn ang="0">
                  <a:pos x="576" y="349"/>
                </a:cxn>
                <a:cxn ang="0">
                  <a:pos x="590" y="332"/>
                </a:cxn>
                <a:cxn ang="0">
                  <a:pos x="599" y="311"/>
                </a:cxn>
                <a:cxn ang="0">
                  <a:pos x="607" y="291"/>
                </a:cxn>
                <a:cxn ang="0">
                  <a:pos x="609" y="272"/>
                </a:cxn>
                <a:cxn ang="0">
                  <a:pos x="605" y="254"/>
                </a:cxn>
                <a:cxn ang="0">
                  <a:pos x="557" y="216"/>
                </a:cxn>
                <a:cxn ang="0">
                  <a:pos x="516" y="179"/>
                </a:cxn>
                <a:cxn ang="0">
                  <a:pos x="475" y="140"/>
                </a:cxn>
                <a:cxn ang="0">
                  <a:pos x="438" y="103"/>
                </a:cxn>
                <a:cxn ang="0">
                  <a:pos x="398" y="66"/>
                </a:cxn>
                <a:cxn ang="0">
                  <a:pos x="353" y="37"/>
                </a:cxn>
                <a:cxn ang="0">
                  <a:pos x="299" y="14"/>
                </a:cxn>
                <a:cxn ang="0">
                  <a:pos x="239" y="0"/>
                </a:cxn>
                <a:cxn ang="0">
                  <a:pos x="194" y="12"/>
                </a:cxn>
                <a:cxn ang="0">
                  <a:pos x="150" y="26"/>
                </a:cxn>
                <a:cxn ang="0">
                  <a:pos x="103" y="41"/>
                </a:cxn>
                <a:cxn ang="0">
                  <a:pos x="64" y="58"/>
                </a:cxn>
                <a:cxn ang="0">
                  <a:pos x="29" y="76"/>
                </a:cxn>
                <a:cxn ang="0">
                  <a:pos x="8" y="95"/>
                </a:cxn>
                <a:cxn ang="0">
                  <a:pos x="0" y="117"/>
                </a:cxn>
                <a:cxn ang="0">
                  <a:pos x="10" y="142"/>
                </a:cxn>
              </a:cxnLst>
              <a:rect l="0" t="0" r="r" b="b"/>
              <a:pathLst>
                <a:path w="609" h="444">
                  <a:moveTo>
                    <a:pt x="10" y="142"/>
                  </a:moveTo>
                  <a:lnTo>
                    <a:pt x="25" y="173"/>
                  </a:lnTo>
                  <a:lnTo>
                    <a:pt x="49" y="202"/>
                  </a:lnTo>
                  <a:lnTo>
                    <a:pt x="76" y="225"/>
                  </a:lnTo>
                  <a:lnTo>
                    <a:pt x="109" y="249"/>
                  </a:lnTo>
                  <a:lnTo>
                    <a:pt x="136" y="270"/>
                  </a:lnTo>
                  <a:lnTo>
                    <a:pt x="163" y="295"/>
                  </a:lnTo>
                  <a:lnTo>
                    <a:pt x="184" y="322"/>
                  </a:lnTo>
                  <a:lnTo>
                    <a:pt x="196" y="357"/>
                  </a:lnTo>
                  <a:lnTo>
                    <a:pt x="231" y="386"/>
                  </a:lnTo>
                  <a:lnTo>
                    <a:pt x="276" y="411"/>
                  </a:lnTo>
                  <a:lnTo>
                    <a:pt x="326" y="429"/>
                  </a:lnTo>
                  <a:lnTo>
                    <a:pt x="378" y="442"/>
                  </a:lnTo>
                  <a:lnTo>
                    <a:pt x="429" y="444"/>
                  </a:lnTo>
                  <a:lnTo>
                    <a:pt x="475" y="439"/>
                  </a:lnTo>
                  <a:lnTo>
                    <a:pt x="514" y="423"/>
                  </a:lnTo>
                  <a:lnTo>
                    <a:pt x="541" y="398"/>
                  </a:lnTo>
                  <a:lnTo>
                    <a:pt x="551" y="382"/>
                  </a:lnTo>
                  <a:lnTo>
                    <a:pt x="563" y="367"/>
                  </a:lnTo>
                  <a:lnTo>
                    <a:pt x="576" y="349"/>
                  </a:lnTo>
                  <a:lnTo>
                    <a:pt x="590" y="332"/>
                  </a:lnTo>
                  <a:lnTo>
                    <a:pt x="599" y="311"/>
                  </a:lnTo>
                  <a:lnTo>
                    <a:pt x="607" y="291"/>
                  </a:lnTo>
                  <a:lnTo>
                    <a:pt x="609" y="272"/>
                  </a:lnTo>
                  <a:lnTo>
                    <a:pt x="605" y="254"/>
                  </a:lnTo>
                  <a:lnTo>
                    <a:pt x="557" y="216"/>
                  </a:lnTo>
                  <a:lnTo>
                    <a:pt x="516" y="179"/>
                  </a:lnTo>
                  <a:lnTo>
                    <a:pt x="475" y="140"/>
                  </a:lnTo>
                  <a:lnTo>
                    <a:pt x="438" y="103"/>
                  </a:lnTo>
                  <a:lnTo>
                    <a:pt x="398" y="66"/>
                  </a:lnTo>
                  <a:lnTo>
                    <a:pt x="353" y="37"/>
                  </a:lnTo>
                  <a:lnTo>
                    <a:pt x="299" y="14"/>
                  </a:lnTo>
                  <a:lnTo>
                    <a:pt x="239" y="0"/>
                  </a:lnTo>
                  <a:lnTo>
                    <a:pt x="194" y="12"/>
                  </a:lnTo>
                  <a:lnTo>
                    <a:pt x="150" y="26"/>
                  </a:lnTo>
                  <a:lnTo>
                    <a:pt x="103" y="41"/>
                  </a:lnTo>
                  <a:lnTo>
                    <a:pt x="64" y="58"/>
                  </a:lnTo>
                  <a:lnTo>
                    <a:pt x="29" y="76"/>
                  </a:lnTo>
                  <a:lnTo>
                    <a:pt x="8" y="95"/>
                  </a:lnTo>
                  <a:lnTo>
                    <a:pt x="0" y="117"/>
                  </a:lnTo>
                  <a:lnTo>
                    <a:pt x="10" y="142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6" name="Freeform 201"/>
            <p:cNvSpPr>
              <a:spLocks/>
            </p:cNvSpPr>
            <p:nvPr/>
          </p:nvSpPr>
          <p:spPr bwMode="auto">
            <a:xfrm>
              <a:off x="3166" y="3247"/>
              <a:ext cx="157" cy="122"/>
            </a:xfrm>
            <a:custGeom>
              <a:avLst/>
              <a:gdLst/>
              <a:ahLst/>
              <a:cxnLst>
                <a:cxn ang="0">
                  <a:pos x="159" y="217"/>
                </a:cxn>
                <a:cxn ang="0">
                  <a:pos x="192" y="234"/>
                </a:cxn>
                <a:cxn ang="0">
                  <a:pos x="231" y="244"/>
                </a:cxn>
                <a:cxn ang="0">
                  <a:pos x="267" y="244"/>
                </a:cxn>
                <a:cxn ang="0">
                  <a:pos x="298" y="232"/>
                </a:cxn>
                <a:cxn ang="0">
                  <a:pos x="314" y="209"/>
                </a:cxn>
                <a:cxn ang="0">
                  <a:pos x="312" y="176"/>
                </a:cxn>
                <a:cxn ang="0">
                  <a:pos x="285" y="130"/>
                </a:cxn>
                <a:cxn ang="0">
                  <a:pos x="227" y="71"/>
                </a:cxn>
                <a:cxn ang="0">
                  <a:pos x="186" y="60"/>
                </a:cxn>
                <a:cxn ang="0">
                  <a:pos x="151" y="46"/>
                </a:cxn>
                <a:cxn ang="0">
                  <a:pos x="116" y="31"/>
                </a:cxn>
                <a:cxn ang="0">
                  <a:pos x="87" y="17"/>
                </a:cxn>
                <a:cxn ang="0">
                  <a:pos x="58" y="3"/>
                </a:cxn>
                <a:cxn ang="0">
                  <a:pos x="37" y="0"/>
                </a:cxn>
                <a:cxn ang="0">
                  <a:pos x="15" y="2"/>
                </a:cxn>
                <a:cxn ang="0">
                  <a:pos x="0" y="17"/>
                </a:cxn>
                <a:cxn ang="0">
                  <a:pos x="2" y="33"/>
                </a:cxn>
                <a:cxn ang="0">
                  <a:pos x="17" y="54"/>
                </a:cxn>
                <a:cxn ang="0">
                  <a:pos x="41" y="77"/>
                </a:cxn>
                <a:cxn ang="0">
                  <a:pos x="70" y="102"/>
                </a:cxn>
                <a:cxn ang="0">
                  <a:pos x="97" y="128"/>
                </a:cxn>
                <a:cxn ang="0">
                  <a:pos x="124" y="157"/>
                </a:cxn>
                <a:cxn ang="0">
                  <a:pos x="145" y="186"/>
                </a:cxn>
                <a:cxn ang="0">
                  <a:pos x="159" y="217"/>
                </a:cxn>
              </a:cxnLst>
              <a:rect l="0" t="0" r="r" b="b"/>
              <a:pathLst>
                <a:path w="314" h="244">
                  <a:moveTo>
                    <a:pt x="159" y="217"/>
                  </a:moveTo>
                  <a:lnTo>
                    <a:pt x="192" y="234"/>
                  </a:lnTo>
                  <a:lnTo>
                    <a:pt x="231" y="244"/>
                  </a:lnTo>
                  <a:lnTo>
                    <a:pt x="267" y="244"/>
                  </a:lnTo>
                  <a:lnTo>
                    <a:pt x="298" y="232"/>
                  </a:lnTo>
                  <a:lnTo>
                    <a:pt x="314" y="209"/>
                  </a:lnTo>
                  <a:lnTo>
                    <a:pt x="312" y="176"/>
                  </a:lnTo>
                  <a:lnTo>
                    <a:pt x="285" y="130"/>
                  </a:lnTo>
                  <a:lnTo>
                    <a:pt x="227" y="71"/>
                  </a:lnTo>
                  <a:lnTo>
                    <a:pt x="186" y="60"/>
                  </a:lnTo>
                  <a:lnTo>
                    <a:pt x="151" y="46"/>
                  </a:lnTo>
                  <a:lnTo>
                    <a:pt x="116" y="31"/>
                  </a:lnTo>
                  <a:lnTo>
                    <a:pt x="87" y="17"/>
                  </a:lnTo>
                  <a:lnTo>
                    <a:pt x="58" y="3"/>
                  </a:lnTo>
                  <a:lnTo>
                    <a:pt x="37" y="0"/>
                  </a:lnTo>
                  <a:lnTo>
                    <a:pt x="15" y="2"/>
                  </a:lnTo>
                  <a:lnTo>
                    <a:pt x="0" y="17"/>
                  </a:lnTo>
                  <a:lnTo>
                    <a:pt x="2" y="33"/>
                  </a:lnTo>
                  <a:lnTo>
                    <a:pt x="17" y="54"/>
                  </a:lnTo>
                  <a:lnTo>
                    <a:pt x="41" y="77"/>
                  </a:lnTo>
                  <a:lnTo>
                    <a:pt x="70" y="102"/>
                  </a:lnTo>
                  <a:lnTo>
                    <a:pt x="97" y="128"/>
                  </a:lnTo>
                  <a:lnTo>
                    <a:pt x="124" y="157"/>
                  </a:lnTo>
                  <a:lnTo>
                    <a:pt x="145" y="186"/>
                  </a:lnTo>
                  <a:lnTo>
                    <a:pt x="159" y="217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7" name="Freeform 202"/>
            <p:cNvSpPr>
              <a:spLocks/>
            </p:cNvSpPr>
            <p:nvPr/>
          </p:nvSpPr>
          <p:spPr bwMode="auto">
            <a:xfrm>
              <a:off x="3304" y="3228"/>
              <a:ext cx="101" cy="120"/>
            </a:xfrm>
            <a:custGeom>
              <a:avLst/>
              <a:gdLst/>
              <a:ahLst/>
              <a:cxnLst>
                <a:cxn ang="0">
                  <a:pos x="202" y="219"/>
                </a:cxn>
                <a:cxn ang="0">
                  <a:pos x="194" y="211"/>
                </a:cxn>
                <a:cxn ang="0">
                  <a:pos x="188" y="199"/>
                </a:cxn>
                <a:cxn ang="0">
                  <a:pos x="182" y="180"/>
                </a:cxn>
                <a:cxn ang="0">
                  <a:pos x="177" y="159"/>
                </a:cxn>
                <a:cxn ang="0">
                  <a:pos x="169" y="134"/>
                </a:cxn>
                <a:cxn ang="0">
                  <a:pos x="163" y="112"/>
                </a:cxn>
                <a:cxn ang="0">
                  <a:pos x="157" y="93"/>
                </a:cxn>
                <a:cxn ang="0">
                  <a:pos x="151" y="79"/>
                </a:cxn>
                <a:cxn ang="0">
                  <a:pos x="140" y="64"/>
                </a:cxn>
                <a:cxn ang="0">
                  <a:pos x="126" y="50"/>
                </a:cxn>
                <a:cxn ang="0">
                  <a:pos x="109" y="35"/>
                </a:cxn>
                <a:cxn ang="0">
                  <a:pos x="89" y="21"/>
                </a:cxn>
                <a:cxn ang="0">
                  <a:pos x="66" y="9"/>
                </a:cxn>
                <a:cxn ang="0">
                  <a:pos x="43" y="2"/>
                </a:cxn>
                <a:cxn ang="0">
                  <a:pos x="20" y="0"/>
                </a:cxn>
                <a:cxn ang="0">
                  <a:pos x="0" y="6"/>
                </a:cxn>
                <a:cxn ang="0">
                  <a:pos x="22" y="64"/>
                </a:cxn>
                <a:cxn ang="0">
                  <a:pos x="43" y="118"/>
                </a:cxn>
                <a:cxn ang="0">
                  <a:pos x="62" y="165"/>
                </a:cxn>
                <a:cxn ang="0">
                  <a:pos x="85" y="201"/>
                </a:cxn>
                <a:cxn ang="0">
                  <a:pos x="109" y="227"/>
                </a:cxn>
                <a:cxn ang="0">
                  <a:pos x="136" y="238"/>
                </a:cxn>
                <a:cxn ang="0">
                  <a:pos x="165" y="236"/>
                </a:cxn>
                <a:cxn ang="0">
                  <a:pos x="202" y="219"/>
                </a:cxn>
              </a:cxnLst>
              <a:rect l="0" t="0" r="r" b="b"/>
              <a:pathLst>
                <a:path w="202" h="238">
                  <a:moveTo>
                    <a:pt x="202" y="219"/>
                  </a:moveTo>
                  <a:lnTo>
                    <a:pt x="194" y="211"/>
                  </a:lnTo>
                  <a:lnTo>
                    <a:pt x="188" y="199"/>
                  </a:lnTo>
                  <a:lnTo>
                    <a:pt x="182" y="180"/>
                  </a:lnTo>
                  <a:lnTo>
                    <a:pt x="177" y="159"/>
                  </a:lnTo>
                  <a:lnTo>
                    <a:pt x="169" y="134"/>
                  </a:lnTo>
                  <a:lnTo>
                    <a:pt x="163" y="112"/>
                  </a:lnTo>
                  <a:lnTo>
                    <a:pt x="157" y="93"/>
                  </a:lnTo>
                  <a:lnTo>
                    <a:pt x="151" y="79"/>
                  </a:lnTo>
                  <a:lnTo>
                    <a:pt x="140" y="64"/>
                  </a:lnTo>
                  <a:lnTo>
                    <a:pt x="126" y="50"/>
                  </a:lnTo>
                  <a:lnTo>
                    <a:pt x="109" y="35"/>
                  </a:lnTo>
                  <a:lnTo>
                    <a:pt x="89" y="21"/>
                  </a:lnTo>
                  <a:lnTo>
                    <a:pt x="66" y="9"/>
                  </a:lnTo>
                  <a:lnTo>
                    <a:pt x="43" y="2"/>
                  </a:lnTo>
                  <a:lnTo>
                    <a:pt x="20" y="0"/>
                  </a:lnTo>
                  <a:lnTo>
                    <a:pt x="0" y="6"/>
                  </a:lnTo>
                  <a:lnTo>
                    <a:pt x="22" y="64"/>
                  </a:lnTo>
                  <a:lnTo>
                    <a:pt x="43" y="118"/>
                  </a:lnTo>
                  <a:lnTo>
                    <a:pt x="62" y="165"/>
                  </a:lnTo>
                  <a:lnTo>
                    <a:pt x="85" y="201"/>
                  </a:lnTo>
                  <a:lnTo>
                    <a:pt x="109" y="227"/>
                  </a:lnTo>
                  <a:lnTo>
                    <a:pt x="136" y="238"/>
                  </a:lnTo>
                  <a:lnTo>
                    <a:pt x="165" y="236"/>
                  </a:lnTo>
                  <a:lnTo>
                    <a:pt x="202" y="219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8" name="Freeform 203"/>
            <p:cNvSpPr>
              <a:spLocks/>
            </p:cNvSpPr>
            <p:nvPr/>
          </p:nvSpPr>
          <p:spPr bwMode="auto">
            <a:xfrm>
              <a:off x="3193" y="3272"/>
              <a:ext cx="112" cy="85"/>
            </a:xfrm>
            <a:custGeom>
              <a:avLst/>
              <a:gdLst/>
              <a:ahLst/>
              <a:cxnLst>
                <a:cxn ang="0">
                  <a:pos x="130" y="149"/>
                </a:cxn>
                <a:cxn ang="0">
                  <a:pos x="175" y="169"/>
                </a:cxn>
                <a:cxn ang="0">
                  <a:pos x="206" y="171"/>
                </a:cxn>
                <a:cxn ang="0">
                  <a:pos x="221" y="159"/>
                </a:cxn>
                <a:cxn ang="0">
                  <a:pos x="225" y="138"/>
                </a:cxn>
                <a:cxn ang="0">
                  <a:pos x="210" y="109"/>
                </a:cxn>
                <a:cxn ang="0">
                  <a:pos x="182" y="80"/>
                </a:cxn>
                <a:cxn ang="0">
                  <a:pos x="136" y="50"/>
                </a:cxn>
                <a:cxn ang="0">
                  <a:pos x="76" y="29"/>
                </a:cxn>
                <a:cxn ang="0">
                  <a:pos x="56" y="14"/>
                </a:cxn>
                <a:cxn ang="0">
                  <a:pos x="41" y="4"/>
                </a:cxn>
                <a:cxn ang="0">
                  <a:pos x="31" y="0"/>
                </a:cxn>
                <a:cxn ang="0">
                  <a:pos x="22" y="0"/>
                </a:cxn>
                <a:cxn ang="0">
                  <a:pos x="10" y="0"/>
                </a:cxn>
                <a:cxn ang="0">
                  <a:pos x="0" y="4"/>
                </a:cxn>
                <a:cxn ang="0">
                  <a:pos x="16" y="16"/>
                </a:cxn>
                <a:cxn ang="0">
                  <a:pos x="33" y="33"/>
                </a:cxn>
                <a:cxn ang="0">
                  <a:pos x="49" y="50"/>
                </a:cxn>
                <a:cxn ang="0">
                  <a:pos x="64" y="70"/>
                </a:cxn>
                <a:cxn ang="0">
                  <a:pos x="78" y="89"/>
                </a:cxn>
                <a:cxn ang="0">
                  <a:pos x="93" y="111"/>
                </a:cxn>
                <a:cxn ang="0">
                  <a:pos x="111" y="130"/>
                </a:cxn>
                <a:cxn ang="0">
                  <a:pos x="130" y="149"/>
                </a:cxn>
              </a:cxnLst>
              <a:rect l="0" t="0" r="r" b="b"/>
              <a:pathLst>
                <a:path w="225" h="171">
                  <a:moveTo>
                    <a:pt x="130" y="149"/>
                  </a:moveTo>
                  <a:lnTo>
                    <a:pt x="175" y="169"/>
                  </a:lnTo>
                  <a:lnTo>
                    <a:pt x="206" y="171"/>
                  </a:lnTo>
                  <a:lnTo>
                    <a:pt x="221" y="159"/>
                  </a:lnTo>
                  <a:lnTo>
                    <a:pt x="225" y="138"/>
                  </a:lnTo>
                  <a:lnTo>
                    <a:pt x="210" y="109"/>
                  </a:lnTo>
                  <a:lnTo>
                    <a:pt x="182" y="80"/>
                  </a:lnTo>
                  <a:lnTo>
                    <a:pt x="136" y="50"/>
                  </a:lnTo>
                  <a:lnTo>
                    <a:pt x="76" y="29"/>
                  </a:lnTo>
                  <a:lnTo>
                    <a:pt x="56" y="14"/>
                  </a:lnTo>
                  <a:lnTo>
                    <a:pt x="41" y="4"/>
                  </a:lnTo>
                  <a:lnTo>
                    <a:pt x="31" y="0"/>
                  </a:lnTo>
                  <a:lnTo>
                    <a:pt x="22" y="0"/>
                  </a:lnTo>
                  <a:lnTo>
                    <a:pt x="10" y="0"/>
                  </a:lnTo>
                  <a:lnTo>
                    <a:pt x="0" y="4"/>
                  </a:lnTo>
                  <a:lnTo>
                    <a:pt x="16" y="16"/>
                  </a:lnTo>
                  <a:lnTo>
                    <a:pt x="33" y="33"/>
                  </a:lnTo>
                  <a:lnTo>
                    <a:pt x="49" y="50"/>
                  </a:lnTo>
                  <a:lnTo>
                    <a:pt x="64" y="70"/>
                  </a:lnTo>
                  <a:lnTo>
                    <a:pt x="78" y="89"/>
                  </a:lnTo>
                  <a:lnTo>
                    <a:pt x="93" y="111"/>
                  </a:lnTo>
                  <a:lnTo>
                    <a:pt x="111" y="130"/>
                  </a:lnTo>
                  <a:lnTo>
                    <a:pt x="130" y="149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9" name="Freeform 204"/>
            <p:cNvSpPr>
              <a:spLocks/>
            </p:cNvSpPr>
            <p:nvPr/>
          </p:nvSpPr>
          <p:spPr bwMode="auto">
            <a:xfrm>
              <a:off x="3331" y="3245"/>
              <a:ext cx="56" cy="89"/>
            </a:xfrm>
            <a:custGeom>
              <a:avLst/>
              <a:gdLst/>
              <a:ahLst/>
              <a:cxnLst>
                <a:cxn ang="0">
                  <a:pos x="105" y="178"/>
                </a:cxn>
                <a:cxn ang="0">
                  <a:pos x="101" y="170"/>
                </a:cxn>
                <a:cxn ang="0">
                  <a:pos x="105" y="161"/>
                </a:cxn>
                <a:cxn ang="0">
                  <a:pos x="109" y="149"/>
                </a:cxn>
                <a:cxn ang="0">
                  <a:pos x="113" y="135"/>
                </a:cxn>
                <a:cxn ang="0">
                  <a:pos x="111" y="118"/>
                </a:cxn>
                <a:cxn ang="0">
                  <a:pos x="103" y="101"/>
                </a:cxn>
                <a:cxn ang="0">
                  <a:pos x="88" y="77"/>
                </a:cxn>
                <a:cxn ang="0">
                  <a:pos x="61" y="54"/>
                </a:cxn>
                <a:cxn ang="0">
                  <a:pos x="55" y="42"/>
                </a:cxn>
                <a:cxn ang="0">
                  <a:pos x="49" y="33"/>
                </a:cxn>
                <a:cxn ang="0">
                  <a:pos x="43" y="21"/>
                </a:cxn>
                <a:cxn ang="0">
                  <a:pos x="37" y="13"/>
                </a:cxn>
                <a:cxn ang="0">
                  <a:pos x="30" y="6"/>
                </a:cxn>
                <a:cxn ang="0">
                  <a:pos x="22" y="2"/>
                </a:cxn>
                <a:cxn ang="0">
                  <a:pos x="10" y="0"/>
                </a:cxn>
                <a:cxn ang="0">
                  <a:pos x="0" y="4"/>
                </a:cxn>
                <a:cxn ang="0">
                  <a:pos x="4" y="31"/>
                </a:cxn>
                <a:cxn ang="0">
                  <a:pos x="16" y="62"/>
                </a:cxn>
                <a:cxn ang="0">
                  <a:pos x="31" y="93"/>
                </a:cxn>
                <a:cxn ang="0">
                  <a:pos x="49" y="124"/>
                </a:cxn>
                <a:cxn ang="0">
                  <a:pos x="64" y="147"/>
                </a:cxn>
                <a:cxn ang="0">
                  <a:pos x="82" y="168"/>
                </a:cxn>
                <a:cxn ang="0">
                  <a:pos x="94" y="178"/>
                </a:cxn>
                <a:cxn ang="0">
                  <a:pos x="105" y="178"/>
                </a:cxn>
              </a:cxnLst>
              <a:rect l="0" t="0" r="r" b="b"/>
              <a:pathLst>
                <a:path w="113" h="178">
                  <a:moveTo>
                    <a:pt x="105" y="178"/>
                  </a:moveTo>
                  <a:lnTo>
                    <a:pt x="101" y="170"/>
                  </a:lnTo>
                  <a:lnTo>
                    <a:pt x="105" y="161"/>
                  </a:lnTo>
                  <a:lnTo>
                    <a:pt x="109" y="149"/>
                  </a:lnTo>
                  <a:lnTo>
                    <a:pt x="113" y="135"/>
                  </a:lnTo>
                  <a:lnTo>
                    <a:pt x="111" y="118"/>
                  </a:lnTo>
                  <a:lnTo>
                    <a:pt x="103" y="101"/>
                  </a:lnTo>
                  <a:lnTo>
                    <a:pt x="88" y="77"/>
                  </a:lnTo>
                  <a:lnTo>
                    <a:pt x="61" y="54"/>
                  </a:lnTo>
                  <a:lnTo>
                    <a:pt x="55" y="42"/>
                  </a:lnTo>
                  <a:lnTo>
                    <a:pt x="49" y="33"/>
                  </a:lnTo>
                  <a:lnTo>
                    <a:pt x="43" y="21"/>
                  </a:lnTo>
                  <a:lnTo>
                    <a:pt x="37" y="13"/>
                  </a:lnTo>
                  <a:lnTo>
                    <a:pt x="30" y="6"/>
                  </a:lnTo>
                  <a:lnTo>
                    <a:pt x="22" y="2"/>
                  </a:lnTo>
                  <a:lnTo>
                    <a:pt x="10" y="0"/>
                  </a:lnTo>
                  <a:lnTo>
                    <a:pt x="0" y="4"/>
                  </a:lnTo>
                  <a:lnTo>
                    <a:pt x="4" y="31"/>
                  </a:lnTo>
                  <a:lnTo>
                    <a:pt x="16" y="62"/>
                  </a:lnTo>
                  <a:lnTo>
                    <a:pt x="31" y="93"/>
                  </a:lnTo>
                  <a:lnTo>
                    <a:pt x="49" y="124"/>
                  </a:lnTo>
                  <a:lnTo>
                    <a:pt x="64" y="147"/>
                  </a:lnTo>
                  <a:lnTo>
                    <a:pt x="82" y="168"/>
                  </a:lnTo>
                  <a:lnTo>
                    <a:pt x="94" y="178"/>
                  </a:lnTo>
                  <a:lnTo>
                    <a:pt x="105" y="178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0" name="Freeform 205"/>
            <p:cNvSpPr>
              <a:spLocks/>
            </p:cNvSpPr>
            <p:nvPr/>
          </p:nvSpPr>
          <p:spPr bwMode="auto">
            <a:xfrm>
              <a:off x="3162" y="3190"/>
              <a:ext cx="110" cy="65"/>
            </a:xfrm>
            <a:custGeom>
              <a:avLst/>
              <a:gdLst/>
              <a:ahLst/>
              <a:cxnLst>
                <a:cxn ang="0">
                  <a:pos x="146" y="14"/>
                </a:cxn>
                <a:cxn ang="0">
                  <a:pos x="157" y="0"/>
                </a:cxn>
                <a:cxn ang="0">
                  <a:pos x="175" y="4"/>
                </a:cxn>
                <a:cxn ang="0">
                  <a:pos x="190" y="18"/>
                </a:cxn>
                <a:cxn ang="0">
                  <a:pos x="208" y="43"/>
                </a:cxn>
                <a:cxn ang="0">
                  <a:pos x="217" y="68"/>
                </a:cxn>
                <a:cxn ang="0">
                  <a:pos x="221" y="93"/>
                </a:cxn>
                <a:cxn ang="0">
                  <a:pos x="213" y="115"/>
                </a:cxn>
                <a:cxn ang="0">
                  <a:pos x="194" y="130"/>
                </a:cxn>
                <a:cxn ang="0">
                  <a:pos x="169" y="124"/>
                </a:cxn>
                <a:cxn ang="0">
                  <a:pos x="146" y="118"/>
                </a:cxn>
                <a:cxn ang="0">
                  <a:pos x="120" y="109"/>
                </a:cxn>
                <a:cxn ang="0">
                  <a:pos x="97" y="103"/>
                </a:cxn>
                <a:cxn ang="0">
                  <a:pos x="72" y="93"/>
                </a:cxn>
                <a:cxn ang="0">
                  <a:pos x="49" y="87"/>
                </a:cxn>
                <a:cxn ang="0">
                  <a:pos x="27" y="82"/>
                </a:cxn>
                <a:cxn ang="0">
                  <a:pos x="12" y="84"/>
                </a:cxn>
                <a:cxn ang="0">
                  <a:pos x="0" y="76"/>
                </a:cxn>
                <a:cxn ang="0">
                  <a:pos x="4" y="70"/>
                </a:cxn>
                <a:cxn ang="0">
                  <a:pos x="14" y="60"/>
                </a:cxn>
                <a:cxn ang="0">
                  <a:pos x="35" y="51"/>
                </a:cxn>
                <a:cxn ang="0">
                  <a:pos x="58" y="39"/>
                </a:cxn>
                <a:cxn ang="0">
                  <a:pos x="87" y="29"/>
                </a:cxn>
                <a:cxn ang="0">
                  <a:pos x="117" y="20"/>
                </a:cxn>
                <a:cxn ang="0">
                  <a:pos x="146" y="14"/>
                </a:cxn>
              </a:cxnLst>
              <a:rect l="0" t="0" r="r" b="b"/>
              <a:pathLst>
                <a:path w="221" h="130">
                  <a:moveTo>
                    <a:pt x="146" y="14"/>
                  </a:moveTo>
                  <a:lnTo>
                    <a:pt x="157" y="0"/>
                  </a:lnTo>
                  <a:lnTo>
                    <a:pt x="175" y="4"/>
                  </a:lnTo>
                  <a:lnTo>
                    <a:pt x="190" y="18"/>
                  </a:lnTo>
                  <a:lnTo>
                    <a:pt x="208" y="43"/>
                  </a:lnTo>
                  <a:lnTo>
                    <a:pt x="217" y="68"/>
                  </a:lnTo>
                  <a:lnTo>
                    <a:pt x="221" y="93"/>
                  </a:lnTo>
                  <a:lnTo>
                    <a:pt x="213" y="115"/>
                  </a:lnTo>
                  <a:lnTo>
                    <a:pt x="194" y="130"/>
                  </a:lnTo>
                  <a:lnTo>
                    <a:pt x="169" y="124"/>
                  </a:lnTo>
                  <a:lnTo>
                    <a:pt x="146" y="118"/>
                  </a:lnTo>
                  <a:lnTo>
                    <a:pt x="120" y="109"/>
                  </a:lnTo>
                  <a:lnTo>
                    <a:pt x="97" y="103"/>
                  </a:lnTo>
                  <a:lnTo>
                    <a:pt x="72" y="93"/>
                  </a:lnTo>
                  <a:lnTo>
                    <a:pt x="49" y="87"/>
                  </a:lnTo>
                  <a:lnTo>
                    <a:pt x="27" y="82"/>
                  </a:lnTo>
                  <a:lnTo>
                    <a:pt x="12" y="84"/>
                  </a:lnTo>
                  <a:lnTo>
                    <a:pt x="0" y="76"/>
                  </a:lnTo>
                  <a:lnTo>
                    <a:pt x="4" y="70"/>
                  </a:lnTo>
                  <a:lnTo>
                    <a:pt x="14" y="60"/>
                  </a:lnTo>
                  <a:lnTo>
                    <a:pt x="35" y="51"/>
                  </a:lnTo>
                  <a:lnTo>
                    <a:pt x="58" y="39"/>
                  </a:lnTo>
                  <a:lnTo>
                    <a:pt x="87" y="29"/>
                  </a:lnTo>
                  <a:lnTo>
                    <a:pt x="117" y="20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1" name="Freeform 206"/>
            <p:cNvSpPr>
              <a:spLocks/>
            </p:cNvSpPr>
            <p:nvPr/>
          </p:nvSpPr>
          <p:spPr bwMode="auto">
            <a:xfrm>
              <a:off x="2044" y="1782"/>
              <a:ext cx="369" cy="174"/>
            </a:xfrm>
            <a:custGeom>
              <a:avLst/>
              <a:gdLst/>
              <a:ahLst/>
              <a:cxnLst>
                <a:cxn ang="0">
                  <a:pos x="29" y="312"/>
                </a:cxn>
                <a:cxn ang="0">
                  <a:pos x="64" y="324"/>
                </a:cxn>
                <a:cxn ang="0">
                  <a:pos x="105" y="329"/>
                </a:cxn>
                <a:cxn ang="0">
                  <a:pos x="147" y="327"/>
                </a:cxn>
                <a:cxn ang="0">
                  <a:pos x="192" y="326"/>
                </a:cxn>
                <a:cxn ang="0">
                  <a:pos x="234" y="320"/>
                </a:cxn>
                <a:cxn ang="0">
                  <a:pos x="277" y="322"/>
                </a:cxn>
                <a:cxn ang="0">
                  <a:pos x="316" y="329"/>
                </a:cxn>
                <a:cxn ang="0">
                  <a:pos x="349" y="349"/>
                </a:cxn>
                <a:cxn ang="0">
                  <a:pos x="403" y="345"/>
                </a:cxn>
                <a:cxn ang="0">
                  <a:pos x="465" y="333"/>
                </a:cxn>
                <a:cxn ang="0">
                  <a:pos x="525" y="314"/>
                </a:cxn>
                <a:cxn ang="0">
                  <a:pos x="587" y="291"/>
                </a:cxn>
                <a:cxn ang="0">
                  <a:pos x="640" y="258"/>
                </a:cxn>
                <a:cxn ang="0">
                  <a:pos x="684" y="225"/>
                </a:cxn>
                <a:cxn ang="0">
                  <a:pos x="713" y="188"/>
                </a:cxn>
                <a:cxn ang="0">
                  <a:pos x="727" y="151"/>
                </a:cxn>
                <a:cxn ang="0">
                  <a:pos x="727" y="132"/>
                </a:cxn>
                <a:cxn ang="0">
                  <a:pos x="733" y="112"/>
                </a:cxn>
                <a:cxn ang="0">
                  <a:pos x="735" y="89"/>
                </a:cxn>
                <a:cxn ang="0">
                  <a:pos x="739" y="68"/>
                </a:cxn>
                <a:cxn ang="0">
                  <a:pos x="737" y="44"/>
                </a:cxn>
                <a:cxn ang="0">
                  <a:pos x="733" y="25"/>
                </a:cxn>
                <a:cxn ang="0">
                  <a:pos x="723" y="9"/>
                </a:cxn>
                <a:cxn ang="0">
                  <a:pos x="707" y="2"/>
                </a:cxn>
                <a:cxn ang="0">
                  <a:pos x="636" y="4"/>
                </a:cxn>
                <a:cxn ang="0">
                  <a:pos x="572" y="4"/>
                </a:cxn>
                <a:cxn ang="0">
                  <a:pos x="508" y="2"/>
                </a:cxn>
                <a:cxn ang="0">
                  <a:pos x="448" y="0"/>
                </a:cxn>
                <a:cxn ang="0">
                  <a:pos x="384" y="0"/>
                </a:cxn>
                <a:cxn ang="0">
                  <a:pos x="320" y="8"/>
                </a:cxn>
                <a:cxn ang="0">
                  <a:pos x="250" y="25"/>
                </a:cxn>
                <a:cxn ang="0">
                  <a:pos x="178" y="56"/>
                </a:cxn>
                <a:cxn ang="0">
                  <a:pos x="141" y="93"/>
                </a:cxn>
                <a:cxn ang="0">
                  <a:pos x="105" y="134"/>
                </a:cxn>
                <a:cxn ang="0">
                  <a:pos x="68" y="172"/>
                </a:cxn>
                <a:cxn ang="0">
                  <a:pos x="37" y="213"/>
                </a:cxn>
                <a:cxn ang="0">
                  <a:pos x="11" y="248"/>
                </a:cxn>
                <a:cxn ang="0">
                  <a:pos x="0" y="277"/>
                </a:cxn>
                <a:cxn ang="0">
                  <a:pos x="4" y="298"/>
                </a:cxn>
                <a:cxn ang="0">
                  <a:pos x="29" y="312"/>
                </a:cxn>
              </a:cxnLst>
              <a:rect l="0" t="0" r="r" b="b"/>
              <a:pathLst>
                <a:path w="739" h="349">
                  <a:moveTo>
                    <a:pt x="29" y="312"/>
                  </a:moveTo>
                  <a:lnTo>
                    <a:pt x="64" y="324"/>
                  </a:lnTo>
                  <a:lnTo>
                    <a:pt x="105" y="329"/>
                  </a:lnTo>
                  <a:lnTo>
                    <a:pt x="147" y="327"/>
                  </a:lnTo>
                  <a:lnTo>
                    <a:pt x="192" y="326"/>
                  </a:lnTo>
                  <a:lnTo>
                    <a:pt x="234" y="320"/>
                  </a:lnTo>
                  <a:lnTo>
                    <a:pt x="277" y="322"/>
                  </a:lnTo>
                  <a:lnTo>
                    <a:pt x="316" y="329"/>
                  </a:lnTo>
                  <a:lnTo>
                    <a:pt x="349" y="349"/>
                  </a:lnTo>
                  <a:lnTo>
                    <a:pt x="403" y="345"/>
                  </a:lnTo>
                  <a:lnTo>
                    <a:pt x="465" y="333"/>
                  </a:lnTo>
                  <a:lnTo>
                    <a:pt x="525" y="314"/>
                  </a:lnTo>
                  <a:lnTo>
                    <a:pt x="587" y="291"/>
                  </a:lnTo>
                  <a:lnTo>
                    <a:pt x="640" y="258"/>
                  </a:lnTo>
                  <a:lnTo>
                    <a:pt x="684" y="225"/>
                  </a:lnTo>
                  <a:lnTo>
                    <a:pt x="713" y="188"/>
                  </a:lnTo>
                  <a:lnTo>
                    <a:pt x="727" y="151"/>
                  </a:lnTo>
                  <a:lnTo>
                    <a:pt x="727" y="132"/>
                  </a:lnTo>
                  <a:lnTo>
                    <a:pt x="733" y="112"/>
                  </a:lnTo>
                  <a:lnTo>
                    <a:pt x="735" y="89"/>
                  </a:lnTo>
                  <a:lnTo>
                    <a:pt x="739" y="68"/>
                  </a:lnTo>
                  <a:lnTo>
                    <a:pt x="737" y="44"/>
                  </a:lnTo>
                  <a:lnTo>
                    <a:pt x="733" y="25"/>
                  </a:lnTo>
                  <a:lnTo>
                    <a:pt x="723" y="9"/>
                  </a:lnTo>
                  <a:lnTo>
                    <a:pt x="707" y="2"/>
                  </a:lnTo>
                  <a:lnTo>
                    <a:pt x="636" y="4"/>
                  </a:lnTo>
                  <a:lnTo>
                    <a:pt x="572" y="4"/>
                  </a:lnTo>
                  <a:lnTo>
                    <a:pt x="508" y="2"/>
                  </a:lnTo>
                  <a:lnTo>
                    <a:pt x="448" y="0"/>
                  </a:lnTo>
                  <a:lnTo>
                    <a:pt x="384" y="0"/>
                  </a:lnTo>
                  <a:lnTo>
                    <a:pt x="320" y="8"/>
                  </a:lnTo>
                  <a:lnTo>
                    <a:pt x="250" y="25"/>
                  </a:lnTo>
                  <a:lnTo>
                    <a:pt x="178" y="56"/>
                  </a:lnTo>
                  <a:lnTo>
                    <a:pt x="141" y="93"/>
                  </a:lnTo>
                  <a:lnTo>
                    <a:pt x="105" y="134"/>
                  </a:lnTo>
                  <a:lnTo>
                    <a:pt x="68" y="172"/>
                  </a:lnTo>
                  <a:lnTo>
                    <a:pt x="37" y="213"/>
                  </a:lnTo>
                  <a:lnTo>
                    <a:pt x="11" y="248"/>
                  </a:lnTo>
                  <a:lnTo>
                    <a:pt x="0" y="277"/>
                  </a:lnTo>
                  <a:lnTo>
                    <a:pt x="4" y="298"/>
                  </a:lnTo>
                  <a:lnTo>
                    <a:pt x="29" y="31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54" name="Group 810"/>
          <p:cNvGrpSpPr>
            <a:grpSpLocks/>
          </p:cNvGrpSpPr>
          <p:nvPr/>
        </p:nvGrpSpPr>
        <p:grpSpPr bwMode="auto">
          <a:xfrm>
            <a:off x="2123728" y="1988840"/>
            <a:ext cx="1656184" cy="2241278"/>
            <a:chOff x="1466" y="347"/>
            <a:chExt cx="2782" cy="3453"/>
          </a:xfrm>
        </p:grpSpPr>
        <p:sp>
          <p:nvSpPr>
            <p:cNvPr id="203" name="Freeform 610"/>
            <p:cNvSpPr>
              <a:spLocks/>
            </p:cNvSpPr>
            <p:nvPr/>
          </p:nvSpPr>
          <p:spPr bwMode="auto">
            <a:xfrm>
              <a:off x="2096" y="2472"/>
              <a:ext cx="152" cy="66"/>
            </a:xfrm>
            <a:custGeom>
              <a:avLst/>
              <a:gdLst/>
              <a:ahLst/>
              <a:cxnLst>
                <a:cxn ang="0">
                  <a:pos x="286" y="39"/>
                </a:cxn>
                <a:cxn ang="0">
                  <a:pos x="304" y="29"/>
                </a:cxn>
                <a:cxn ang="0">
                  <a:pos x="292" y="22"/>
                </a:cxn>
                <a:cxn ang="0">
                  <a:pos x="255" y="12"/>
                </a:cxn>
                <a:cxn ang="0">
                  <a:pos x="203" y="6"/>
                </a:cxn>
                <a:cxn ang="0">
                  <a:pos x="141" y="0"/>
                </a:cxn>
                <a:cxn ang="0">
                  <a:pos x="83" y="2"/>
                </a:cxn>
                <a:cxn ang="0">
                  <a:pos x="31" y="8"/>
                </a:cxn>
                <a:cxn ang="0">
                  <a:pos x="0" y="24"/>
                </a:cxn>
                <a:cxn ang="0">
                  <a:pos x="13" y="31"/>
                </a:cxn>
                <a:cxn ang="0">
                  <a:pos x="38" y="33"/>
                </a:cxn>
                <a:cxn ang="0">
                  <a:pos x="69" y="35"/>
                </a:cxn>
                <a:cxn ang="0">
                  <a:pos x="102" y="39"/>
                </a:cxn>
                <a:cxn ang="0">
                  <a:pos x="128" y="47"/>
                </a:cxn>
                <a:cxn ang="0">
                  <a:pos x="141" y="62"/>
                </a:cxn>
                <a:cxn ang="0">
                  <a:pos x="137" y="86"/>
                </a:cxn>
                <a:cxn ang="0">
                  <a:pos x="110" y="126"/>
                </a:cxn>
                <a:cxn ang="0">
                  <a:pos x="114" y="132"/>
                </a:cxn>
                <a:cxn ang="0">
                  <a:pos x="129" y="132"/>
                </a:cxn>
                <a:cxn ang="0">
                  <a:pos x="151" y="123"/>
                </a:cxn>
                <a:cxn ang="0">
                  <a:pos x="180" y="111"/>
                </a:cxn>
                <a:cxn ang="0">
                  <a:pos x="209" y="93"/>
                </a:cxn>
                <a:cxn ang="0">
                  <a:pos x="238" y="76"/>
                </a:cxn>
                <a:cxn ang="0">
                  <a:pos x="263" y="57"/>
                </a:cxn>
                <a:cxn ang="0">
                  <a:pos x="286" y="39"/>
                </a:cxn>
              </a:cxnLst>
              <a:rect l="0" t="0" r="r" b="b"/>
              <a:pathLst>
                <a:path w="304" h="132">
                  <a:moveTo>
                    <a:pt x="286" y="39"/>
                  </a:moveTo>
                  <a:lnTo>
                    <a:pt x="304" y="29"/>
                  </a:lnTo>
                  <a:lnTo>
                    <a:pt x="292" y="22"/>
                  </a:lnTo>
                  <a:lnTo>
                    <a:pt x="255" y="12"/>
                  </a:lnTo>
                  <a:lnTo>
                    <a:pt x="203" y="6"/>
                  </a:lnTo>
                  <a:lnTo>
                    <a:pt x="141" y="0"/>
                  </a:lnTo>
                  <a:lnTo>
                    <a:pt x="83" y="2"/>
                  </a:lnTo>
                  <a:lnTo>
                    <a:pt x="31" y="8"/>
                  </a:lnTo>
                  <a:lnTo>
                    <a:pt x="0" y="24"/>
                  </a:lnTo>
                  <a:lnTo>
                    <a:pt x="13" y="31"/>
                  </a:lnTo>
                  <a:lnTo>
                    <a:pt x="38" y="33"/>
                  </a:lnTo>
                  <a:lnTo>
                    <a:pt x="69" y="35"/>
                  </a:lnTo>
                  <a:lnTo>
                    <a:pt x="102" y="39"/>
                  </a:lnTo>
                  <a:lnTo>
                    <a:pt x="128" y="47"/>
                  </a:lnTo>
                  <a:lnTo>
                    <a:pt x="141" y="62"/>
                  </a:lnTo>
                  <a:lnTo>
                    <a:pt x="137" y="86"/>
                  </a:lnTo>
                  <a:lnTo>
                    <a:pt x="110" y="126"/>
                  </a:lnTo>
                  <a:lnTo>
                    <a:pt x="114" y="132"/>
                  </a:lnTo>
                  <a:lnTo>
                    <a:pt x="129" y="132"/>
                  </a:lnTo>
                  <a:lnTo>
                    <a:pt x="151" y="123"/>
                  </a:lnTo>
                  <a:lnTo>
                    <a:pt x="180" y="111"/>
                  </a:lnTo>
                  <a:lnTo>
                    <a:pt x="209" y="93"/>
                  </a:lnTo>
                  <a:lnTo>
                    <a:pt x="238" y="76"/>
                  </a:lnTo>
                  <a:lnTo>
                    <a:pt x="263" y="57"/>
                  </a:lnTo>
                  <a:lnTo>
                    <a:pt x="286" y="39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4" name="Freeform 611"/>
            <p:cNvSpPr>
              <a:spLocks/>
            </p:cNvSpPr>
            <p:nvPr/>
          </p:nvSpPr>
          <p:spPr bwMode="auto">
            <a:xfrm>
              <a:off x="3892" y="2343"/>
              <a:ext cx="318" cy="216"/>
            </a:xfrm>
            <a:custGeom>
              <a:avLst/>
              <a:gdLst/>
              <a:ahLst/>
              <a:cxnLst>
                <a:cxn ang="0">
                  <a:pos x="320" y="406"/>
                </a:cxn>
                <a:cxn ang="0">
                  <a:pos x="289" y="388"/>
                </a:cxn>
                <a:cxn ang="0">
                  <a:pos x="254" y="392"/>
                </a:cxn>
                <a:cxn ang="0">
                  <a:pos x="211" y="406"/>
                </a:cxn>
                <a:cxn ang="0">
                  <a:pos x="171" y="423"/>
                </a:cxn>
                <a:cxn ang="0">
                  <a:pos x="128" y="433"/>
                </a:cxn>
                <a:cxn ang="0">
                  <a:pos x="89" y="429"/>
                </a:cxn>
                <a:cxn ang="0">
                  <a:pos x="52" y="406"/>
                </a:cxn>
                <a:cxn ang="0">
                  <a:pos x="25" y="353"/>
                </a:cxn>
                <a:cxn ang="0">
                  <a:pos x="4" y="311"/>
                </a:cxn>
                <a:cxn ang="0">
                  <a:pos x="0" y="256"/>
                </a:cxn>
                <a:cxn ang="0">
                  <a:pos x="10" y="196"/>
                </a:cxn>
                <a:cxn ang="0">
                  <a:pos x="29" y="138"/>
                </a:cxn>
                <a:cxn ang="0">
                  <a:pos x="48" y="84"/>
                </a:cxn>
                <a:cxn ang="0">
                  <a:pos x="70" y="47"/>
                </a:cxn>
                <a:cxn ang="0">
                  <a:pos x="81" y="28"/>
                </a:cxn>
                <a:cxn ang="0">
                  <a:pos x="83" y="37"/>
                </a:cxn>
                <a:cxn ang="0">
                  <a:pos x="109" y="30"/>
                </a:cxn>
                <a:cxn ang="0">
                  <a:pos x="140" y="24"/>
                </a:cxn>
                <a:cxn ang="0">
                  <a:pos x="173" y="14"/>
                </a:cxn>
                <a:cxn ang="0">
                  <a:pos x="207" y="8"/>
                </a:cxn>
                <a:cxn ang="0">
                  <a:pos x="242" y="2"/>
                </a:cxn>
                <a:cxn ang="0">
                  <a:pos x="277" y="0"/>
                </a:cxn>
                <a:cxn ang="0">
                  <a:pos x="308" y="0"/>
                </a:cxn>
                <a:cxn ang="0">
                  <a:pos x="337" y="8"/>
                </a:cxn>
                <a:cxn ang="0">
                  <a:pos x="390" y="35"/>
                </a:cxn>
                <a:cxn ang="0">
                  <a:pos x="450" y="53"/>
                </a:cxn>
                <a:cxn ang="0">
                  <a:pos x="510" y="63"/>
                </a:cxn>
                <a:cxn ang="0">
                  <a:pos x="568" y="74"/>
                </a:cxn>
                <a:cxn ang="0">
                  <a:pos x="611" y="94"/>
                </a:cxn>
                <a:cxn ang="0">
                  <a:pos x="636" y="130"/>
                </a:cxn>
                <a:cxn ang="0">
                  <a:pos x="634" y="192"/>
                </a:cxn>
                <a:cxn ang="0">
                  <a:pos x="601" y="287"/>
                </a:cxn>
                <a:cxn ang="0">
                  <a:pos x="564" y="313"/>
                </a:cxn>
                <a:cxn ang="0">
                  <a:pos x="527" y="340"/>
                </a:cxn>
                <a:cxn ang="0">
                  <a:pos x="490" y="365"/>
                </a:cxn>
                <a:cxn ang="0">
                  <a:pos x="456" y="388"/>
                </a:cxn>
                <a:cxn ang="0">
                  <a:pos x="421" y="404"/>
                </a:cxn>
                <a:cxn ang="0">
                  <a:pos x="386" y="413"/>
                </a:cxn>
                <a:cxn ang="0">
                  <a:pos x="351" y="413"/>
                </a:cxn>
                <a:cxn ang="0">
                  <a:pos x="320" y="406"/>
                </a:cxn>
              </a:cxnLst>
              <a:rect l="0" t="0" r="r" b="b"/>
              <a:pathLst>
                <a:path w="636" h="433">
                  <a:moveTo>
                    <a:pt x="320" y="406"/>
                  </a:moveTo>
                  <a:lnTo>
                    <a:pt x="289" y="388"/>
                  </a:lnTo>
                  <a:lnTo>
                    <a:pt x="254" y="392"/>
                  </a:lnTo>
                  <a:lnTo>
                    <a:pt x="211" y="406"/>
                  </a:lnTo>
                  <a:lnTo>
                    <a:pt x="171" y="423"/>
                  </a:lnTo>
                  <a:lnTo>
                    <a:pt x="128" y="433"/>
                  </a:lnTo>
                  <a:lnTo>
                    <a:pt x="89" y="429"/>
                  </a:lnTo>
                  <a:lnTo>
                    <a:pt x="52" y="406"/>
                  </a:lnTo>
                  <a:lnTo>
                    <a:pt x="25" y="353"/>
                  </a:lnTo>
                  <a:lnTo>
                    <a:pt x="4" y="311"/>
                  </a:lnTo>
                  <a:lnTo>
                    <a:pt x="0" y="256"/>
                  </a:lnTo>
                  <a:lnTo>
                    <a:pt x="10" y="196"/>
                  </a:lnTo>
                  <a:lnTo>
                    <a:pt x="29" y="138"/>
                  </a:lnTo>
                  <a:lnTo>
                    <a:pt x="48" y="84"/>
                  </a:lnTo>
                  <a:lnTo>
                    <a:pt x="70" y="47"/>
                  </a:lnTo>
                  <a:lnTo>
                    <a:pt x="81" y="28"/>
                  </a:lnTo>
                  <a:lnTo>
                    <a:pt x="83" y="37"/>
                  </a:lnTo>
                  <a:lnTo>
                    <a:pt x="109" y="30"/>
                  </a:lnTo>
                  <a:lnTo>
                    <a:pt x="140" y="24"/>
                  </a:lnTo>
                  <a:lnTo>
                    <a:pt x="173" y="14"/>
                  </a:lnTo>
                  <a:lnTo>
                    <a:pt x="207" y="8"/>
                  </a:lnTo>
                  <a:lnTo>
                    <a:pt x="242" y="2"/>
                  </a:lnTo>
                  <a:lnTo>
                    <a:pt x="277" y="0"/>
                  </a:lnTo>
                  <a:lnTo>
                    <a:pt x="308" y="0"/>
                  </a:lnTo>
                  <a:lnTo>
                    <a:pt x="337" y="8"/>
                  </a:lnTo>
                  <a:lnTo>
                    <a:pt x="390" y="35"/>
                  </a:lnTo>
                  <a:lnTo>
                    <a:pt x="450" y="53"/>
                  </a:lnTo>
                  <a:lnTo>
                    <a:pt x="510" y="63"/>
                  </a:lnTo>
                  <a:lnTo>
                    <a:pt x="568" y="74"/>
                  </a:lnTo>
                  <a:lnTo>
                    <a:pt x="611" y="94"/>
                  </a:lnTo>
                  <a:lnTo>
                    <a:pt x="636" y="130"/>
                  </a:lnTo>
                  <a:lnTo>
                    <a:pt x="634" y="192"/>
                  </a:lnTo>
                  <a:lnTo>
                    <a:pt x="601" y="287"/>
                  </a:lnTo>
                  <a:lnTo>
                    <a:pt x="564" y="313"/>
                  </a:lnTo>
                  <a:lnTo>
                    <a:pt x="527" y="340"/>
                  </a:lnTo>
                  <a:lnTo>
                    <a:pt x="490" y="365"/>
                  </a:lnTo>
                  <a:lnTo>
                    <a:pt x="456" y="388"/>
                  </a:lnTo>
                  <a:lnTo>
                    <a:pt x="421" y="404"/>
                  </a:lnTo>
                  <a:lnTo>
                    <a:pt x="386" y="413"/>
                  </a:lnTo>
                  <a:lnTo>
                    <a:pt x="351" y="413"/>
                  </a:lnTo>
                  <a:lnTo>
                    <a:pt x="320" y="406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5" name="Freeform 612"/>
            <p:cNvSpPr>
              <a:spLocks/>
            </p:cNvSpPr>
            <p:nvPr/>
          </p:nvSpPr>
          <p:spPr bwMode="auto">
            <a:xfrm>
              <a:off x="3904" y="2428"/>
              <a:ext cx="136" cy="115"/>
            </a:xfrm>
            <a:custGeom>
              <a:avLst/>
              <a:gdLst/>
              <a:ahLst/>
              <a:cxnLst>
                <a:cxn ang="0">
                  <a:pos x="12" y="87"/>
                </a:cxn>
                <a:cxn ang="0">
                  <a:pos x="0" y="62"/>
                </a:cxn>
                <a:cxn ang="0">
                  <a:pos x="16" y="39"/>
                </a:cxn>
                <a:cxn ang="0">
                  <a:pos x="49" y="18"/>
                </a:cxn>
                <a:cxn ang="0">
                  <a:pos x="95" y="6"/>
                </a:cxn>
                <a:cxn ang="0">
                  <a:pos x="142" y="0"/>
                </a:cxn>
                <a:cxn ang="0">
                  <a:pos x="186" y="10"/>
                </a:cxn>
                <a:cxn ang="0">
                  <a:pos x="215" y="35"/>
                </a:cxn>
                <a:cxn ang="0">
                  <a:pos x="227" y="82"/>
                </a:cxn>
                <a:cxn ang="0">
                  <a:pos x="241" y="105"/>
                </a:cxn>
                <a:cxn ang="0">
                  <a:pos x="254" y="128"/>
                </a:cxn>
                <a:cxn ang="0">
                  <a:pos x="264" y="149"/>
                </a:cxn>
                <a:cxn ang="0">
                  <a:pos x="272" y="169"/>
                </a:cxn>
                <a:cxn ang="0">
                  <a:pos x="268" y="184"/>
                </a:cxn>
                <a:cxn ang="0">
                  <a:pos x="258" y="200"/>
                </a:cxn>
                <a:cxn ang="0">
                  <a:pos x="237" y="212"/>
                </a:cxn>
                <a:cxn ang="0">
                  <a:pos x="206" y="223"/>
                </a:cxn>
                <a:cxn ang="0">
                  <a:pos x="111" y="231"/>
                </a:cxn>
                <a:cxn ang="0">
                  <a:pos x="56" y="227"/>
                </a:cxn>
                <a:cxn ang="0">
                  <a:pos x="29" y="212"/>
                </a:cxn>
                <a:cxn ang="0">
                  <a:pos x="24" y="192"/>
                </a:cxn>
                <a:cxn ang="0">
                  <a:pos x="25" y="163"/>
                </a:cxn>
                <a:cxn ang="0">
                  <a:pos x="31" y="136"/>
                </a:cxn>
                <a:cxn ang="0">
                  <a:pos x="29" y="109"/>
                </a:cxn>
                <a:cxn ang="0">
                  <a:pos x="12" y="87"/>
                </a:cxn>
              </a:cxnLst>
              <a:rect l="0" t="0" r="r" b="b"/>
              <a:pathLst>
                <a:path w="272" h="231">
                  <a:moveTo>
                    <a:pt x="12" y="87"/>
                  </a:moveTo>
                  <a:lnTo>
                    <a:pt x="0" y="62"/>
                  </a:lnTo>
                  <a:lnTo>
                    <a:pt x="16" y="39"/>
                  </a:lnTo>
                  <a:lnTo>
                    <a:pt x="49" y="18"/>
                  </a:lnTo>
                  <a:lnTo>
                    <a:pt x="95" y="6"/>
                  </a:lnTo>
                  <a:lnTo>
                    <a:pt x="142" y="0"/>
                  </a:lnTo>
                  <a:lnTo>
                    <a:pt x="186" y="10"/>
                  </a:lnTo>
                  <a:lnTo>
                    <a:pt x="215" y="35"/>
                  </a:lnTo>
                  <a:lnTo>
                    <a:pt x="227" y="82"/>
                  </a:lnTo>
                  <a:lnTo>
                    <a:pt x="241" y="105"/>
                  </a:lnTo>
                  <a:lnTo>
                    <a:pt x="254" y="128"/>
                  </a:lnTo>
                  <a:lnTo>
                    <a:pt x="264" y="149"/>
                  </a:lnTo>
                  <a:lnTo>
                    <a:pt x="272" y="169"/>
                  </a:lnTo>
                  <a:lnTo>
                    <a:pt x="268" y="184"/>
                  </a:lnTo>
                  <a:lnTo>
                    <a:pt x="258" y="200"/>
                  </a:lnTo>
                  <a:lnTo>
                    <a:pt x="237" y="212"/>
                  </a:lnTo>
                  <a:lnTo>
                    <a:pt x="206" y="223"/>
                  </a:lnTo>
                  <a:lnTo>
                    <a:pt x="111" y="231"/>
                  </a:lnTo>
                  <a:lnTo>
                    <a:pt x="56" y="227"/>
                  </a:lnTo>
                  <a:lnTo>
                    <a:pt x="29" y="212"/>
                  </a:lnTo>
                  <a:lnTo>
                    <a:pt x="24" y="192"/>
                  </a:lnTo>
                  <a:lnTo>
                    <a:pt x="25" y="163"/>
                  </a:lnTo>
                  <a:lnTo>
                    <a:pt x="31" y="136"/>
                  </a:lnTo>
                  <a:lnTo>
                    <a:pt x="29" y="109"/>
                  </a:lnTo>
                  <a:lnTo>
                    <a:pt x="12" y="87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" name="Freeform 613"/>
            <p:cNvSpPr>
              <a:spLocks/>
            </p:cNvSpPr>
            <p:nvPr/>
          </p:nvSpPr>
          <p:spPr bwMode="auto">
            <a:xfrm>
              <a:off x="3963" y="2357"/>
              <a:ext cx="202" cy="83"/>
            </a:xfrm>
            <a:custGeom>
              <a:avLst/>
              <a:gdLst/>
              <a:ahLst/>
              <a:cxnLst>
                <a:cxn ang="0">
                  <a:pos x="52" y="7"/>
                </a:cxn>
                <a:cxn ang="0">
                  <a:pos x="54" y="7"/>
                </a:cxn>
                <a:cxn ang="0">
                  <a:pos x="67" y="5"/>
                </a:cxn>
                <a:cxn ang="0">
                  <a:pos x="89" y="2"/>
                </a:cxn>
                <a:cxn ang="0">
                  <a:pos x="116" y="0"/>
                </a:cxn>
                <a:cxn ang="0">
                  <a:pos x="145" y="2"/>
                </a:cxn>
                <a:cxn ang="0">
                  <a:pos x="180" y="9"/>
                </a:cxn>
                <a:cxn ang="0">
                  <a:pos x="217" y="25"/>
                </a:cxn>
                <a:cxn ang="0">
                  <a:pos x="255" y="56"/>
                </a:cxn>
                <a:cxn ang="0">
                  <a:pos x="348" y="95"/>
                </a:cxn>
                <a:cxn ang="0">
                  <a:pos x="395" y="122"/>
                </a:cxn>
                <a:cxn ang="0">
                  <a:pos x="403" y="139"/>
                </a:cxn>
                <a:cxn ang="0">
                  <a:pos x="381" y="151"/>
                </a:cxn>
                <a:cxn ang="0">
                  <a:pos x="337" y="157"/>
                </a:cxn>
                <a:cxn ang="0">
                  <a:pos x="286" y="159"/>
                </a:cxn>
                <a:cxn ang="0">
                  <a:pos x="234" y="161"/>
                </a:cxn>
                <a:cxn ang="0">
                  <a:pos x="193" y="166"/>
                </a:cxn>
                <a:cxn ang="0">
                  <a:pos x="149" y="139"/>
                </a:cxn>
                <a:cxn ang="0">
                  <a:pos x="106" y="122"/>
                </a:cxn>
                <a:cxn ang="0">
                  <a:pos x="63" y="106"/>
                </a:cxn>
                <a:cxn ang="0">
                  <a:pos x="31" y="95"/>
                </a:cxn>
                <a:cxn ang="0">
                  <a:pos x="7" y="81"/>
                </a:cxn>
                <a:cxn ang="0">
                  <a:pos x="0" y="64"/>
                </a:cxn>
                <a:cxn ang="0">
                  <a:pos x="13" y="38"/>
                </a:cxn>
                <a:cxn ang="0">
                  <a:pos x="52" y="7"/>
                </a:cxn>
              </a:cxnLst>
              <a:rect l="0" t="0" r="r" b="b"/>
              <a:pathLst>
                <a:path w="403" h="166">
                  <a:moveTo>
                    <a:pt x="52" y="7"/>
                  </a:moveTo>
                  <a:lnTo>
                    <a:pt x="54" y="7"/>
                  </a:lnTo>
                  <a:lnTo>
                    <a:pt x="67" y="5"/>
                  </a:lnTo>
                  <a:lnTo>
                    <a:pt x="89" y="2"/>
                  </a:lnTo>
                  <a:lnTo>
                    <a:pt x="116" y="0"/>
                  </a:lnTo>
                  <a:lnTo>
                    <a:pt x="145" y="2"/>
                  </a:lnTo>
                  <a:lnTo>
                    <a:pt x="180" y="9"/>
                  </a:lnTo>
                  <a:lnTo>
                    <a:pt x="217" y="25"/>
                  </a:lnTo>
                  <a:lnTo>
                    <a:pt x="255" y="56"/>
                  </a:lnTo>
                  <a:lnTo>
                    <a:pt x="348" y="95"/>
                  </a:lnTo>
                  <a:lnTo>
                    <a:pt x="395" y="122"/>
                  </a:lnTo>
                  <a:lnTo>
                    <a:pt x="403" y="139"/>
                  </a:lnTo>
                  <a:lnTo>
                    <a:pt x="381" y="151"/>
                  </a:lnTo>
                  <a:lnTo>
                    <a:pt x="337" y="157"/>
                  </a:lnTo>
                  <a:lnTo>
                    <a:pt x="286" y="159"/>
                  </a:lnTo>
                  <a:lnTo>
                    <a:pt x="234" y="161"/>
                  </a:lnTo>
                  <a:lnTo>
                    <a:pt x="193" y="166"/>
                  </a:lnTo>
                  <a:lnTo>
                    <a:pt x="149" y="139"/>
                  </a:lnTo>
                  <a:lnTo>
                    <a:pt x="106" y="122"/>
                  </a:lnTo>
                  <a:lnTo>
                    <a:pt x="63" y="106"/>
                  </a:lnTo>
                  <a:lnTo>
                    <a:pt x="31" y="95"/>
                  </a:lnTo>
                  <a:lnTo>
                    <a:pt x="7" y="81"/>
                  </a:lnTo>
                  <a:lnTo>
                    <a:pt x="0" y="64"/>
                  </a:lnTo>
                  <a:lnTo>
                    <a:pt x="13" y="38"/>
                  </a:lnTo>
                  <a:lnTo>
                    <a:pt x="52" y="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7" name="Freeform 614"/>
            <p:cNvSpPr>
              <a:spLocks/>
            </p:cNvSpPr>
            <p:nvPr/>
          </p:nvSpPr>
          <p:spPr bwMode="auto">
            <a:xfrm>
              <a:off x="3918" y="2446"/>
              <a:ext cx="97" cy="89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60" y="21"/>
                </a:cxn>
                <a:cxn ang="0">
                  <a:pos x="101" y="10"/>
                </a:cxn>
                <a:cxn ang="0">
                  <a:pos x="124" y="0"/>
                </a:cxn>
                <a:cxn ang="0">
                  <a:pos x="140" y="0"/>
                </a:cxn>
                <a:cxn ang="0">
                  <a:pos x="148" y="8"/>
                </a:cxn>
                <a:cxn ang="0">
                  <a:pos x="157" y="35"/>
                </a:cxn>
                <a:cxn ang="0">
                  <a:pos x="169" y="83"/>
                </a:cxn>
                <a:cxn ang="0">
                  <a:pos x="192" y="159"/>
                </a:cxn>
                <a:cxn ang="0">
                  <a:pos x="194" y="165"/>
                </a:cxn>
                <a:cxn ang="0">
                  <a:pos x="188" y="171"/>
                </a:cxn>
                <a:cxn ang="0">
                  <a:pos x="173" y="175"/>
                </a:cxn>
                <a:cxn ang="0">
                  <a:pos x="152" y="178"/>
                </a:cxn>
                <a:cxn ang="0">
                  <a:pos x="124" y="176"/>
                </a:cxn>
                <a:cxn ang="0">
                  <a:pos x="99" y="176"/>
                </a:cxn>
                <a:cxn ang="0">
                  <a:pos x="74" y="173"/>
                </a:cxn>
                <a:cxn ang="0">
                  <a:pos x="55" y="169"/>
                </a:cxn>
                <a:cxn ang="0">
                  <a:pos x="60" y="149"/>
                </a:cxn>
                <a:cxn ang="0">
                  <a:pos x="64" y="132"/>
                </a:cxn>
                <a:cxn ang="0">
                  <a:pos x="62" y="114"/>
                </a:cxn>
                <a:cxn ang="0">
                  <a:pos x="59" y="97"/>
                </a:cxn>
                <a:cxn ang="0">
                  <a:pos x="47" y="80"/>
                </a:cxn>
                <a:cxn ang="0">
                  <a:pos x="35" y="64"/>
                </a:cxn>
                <a:cxn ang="0">
                  <a:pos x="18" y="47"/>
                </a:cxn>
                <a:cxn ang="0">
                  <a:pos x="0" y="33"/>
                </a:cxn>
              </a:cxnLst>
              <a:rect l="0" t="0" r="r" b="b"/>
              <a:pathLst>
                <a:path w="194" h="178">
                  <a:moveTo>
                    <a:pt x="0" y="33"/>
                  </a:moveTo>
                  <a:lnTo>
                    <a:pt x="60" y="21"/>
                  </a:lnTo>
                  <a:lnTo>
                    <a:pt x="101" y="10"/>
                  </a:lnTo>
                  <a:lnTo>
                    <a:pt x="124" y="0"/>
                  </a:lnTo>
                  <a:lnTo>
                    <a:pt x="140" y="0"/>
                  </a:lnTo>
                  <a:lnTo>
                    <a:pt x="148" y="8"/>
                  </a:lnTo>
                  <a:lnTo>
                    <a:pt x="157" y="35"/>
                  </a:lnTo>
                  <a:lnTo>
                    <a:pt x="169" y="83"/>
                  </a:lnTo>
                  <a:lnTo>
                    <a:pt x="192" y="159"/>
                  </a:lnTo>
                  <a:lnTo>
                    <a:pt x="194" y="165"/>
                  </a:lnTo>
                  <a:lnTo>
                    <a:pt x="188" y="171"/>
                  </a:lnTo>
                  <a:lnTo>
                    <a:pt x="173" y="175"/>
                  </a:lnTo>
                  <a:lnTo>
                    <a:pt x="152" y="178"/>
                  </a:lnTo>
                  <a:lnTo>
                    <a:pt x="124" y="176"/>
                  </a:lnTo>
                  <a:lnTo>
                    <a:pt x="99" y="176"/>
                  </a:lnTo>
                  <a:lnTo>
                    <a:pt x="74" y="173"/>
                  </a:lnTo>
                  <a:lnTo>
                    <a:pt x="55" y="169"/>
                  </a:lnTo>
                  <a:lnTo>
                    <a:pt x="60" y="149"/>
                  </a:lnTo>
                  <a:lnTo>
                    <a:pt x="64" y="132"/>
                  </a:lnTo>
                  <a:lnTo>
                    <a:pt x="62" y="114"/>
                  </a:lnTo>
                  <a:lnTo>
                    <a:pt x="59" y="97"/>
                  </a:lnTo>
                  <a:lnTo>
                    <a:pt x="47" y="80"/>
                  </a:lnTo>
                  <a:lnTo>
                    <a:pt x="35" y="64"/>
                  </a:lnTo>
                  <a:lnTo>
                    <a:pt x="18" y="47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8" name="Freeform 615"/>
            <p:cNvSpPr>
              <a:spLocks/>
            </p:cNvSpPr>
            <p:nvPr/>
          </p:nvSpPr>
          <p:spPr bwMode="auto">
            <a:xfrm>
              <a:off x="3983" y="2374"/>
              <a:ext cx="140" cy="53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20" y="3"/>
                </a:cxn>
                <a:cxn ang="0">
                  <a:pos x="35" y="1"/>
                </a:cxn>
                <a:cxn ang="0">
                  <a:pos x="55" y="0"/>
                </a:cxn>
                <a:cxn ang="0">
                  <a:pos x="80" y="0"/>
                </a:cxn>
                <a:cxn ang="0">
                  <a:pos x="105" y="0"/>
                </a:cxn>
                <a:cxn ang="0">
                  <a:pos x="134" y="7"/>
                </a:cxn>
                <a:cxn ang="0">
                  <a:pos x="163" y="21"/>
                </a:cxn>
                <a:cxn ang="0">
                  <a:pos x="194" y="46"/>
                </a:cxn>
                <a:cxn ang="0">
                  <a:pos x="248" y="60"/>
                </a:cxn>
                <a:cxn ang="0">
                  <a:pos x="278" y="69"/>
                </a:cxn>
                <a:cxn ang="0">
                  <a:pos x="281" y="75"/>
                </a:cxn>
                <a:cxn ang="0">
                  <a:pos x="274" y="81"/>
                </a:cxn>
                <a:cxn ang="0">
                  <a:pos x="252" y="83"/>
                </a:cxn>
                <a:cxn ang="0">
                  <a:pos x="227" y="89"/>
                </a:cxn>
                <a:cxn ang="0">
                  <a:pos x="204" y="95"/>
                </a:cxn>
                <a:cxn ang="0">
                  <a:pos x="188" y="104"/>
                </a:cxn>
                <a:cxn ang="0">
                  <a:pos x="146" y="95"/>
                </a:cxn>
                <a:cxn ang="0">
                  <a:pos x="107" y="83"/>
                </a:cxn>
                <a:cxn ang="0">
                  <a:pos x="70" y="65"/>
                </a:cxn>
                <a:cxn ang="0">
                  <a:pos x="41" y="50"/>
                </a:cxn>
                <a:cxn ang="0">
                  <a:pos x="18" y="32"/>
                </a:cxn>
                <a:cxn ang="0">
                  <a:pos x="4" y="19"/>
                </a:cxn>
                <a:cxn ang="0">
                  <a:pos x="0" y="7"/>
                </a:cxn>
                <a:cxn ang="0">
                  <a:pos x="12" y="3"/>
                </a:cxn>
              </a:cxnLst>
              <a:rect l="0" t="0" r="r" b="b"/>
              <a:pathLst>
                <a:path w="281" h="104">
                  <a:moveTo>
                    <a:pt x="12" y="3"/>
                  </a:moveTo>
                  <a:lnTo>
                    <a:pt x="20" y="3"/>
                  </a:lnTo>
                  <a:lnTo>
                    <a:pt x="35" y="1"/>
                  </a:lnTo>
                  <a:lnTo>
                    <a:pt x="55" y="0"/>
                  </a:lnTo>
                  <a:lnTo>
                    <a:pt x="80" y="0"/>
                  </a:lnTo>
                  <a:lnTo>
                    <a:pt x="105" y="0"/>
                  </a:lnTo>
                  <a:lnTo>
                    <a:pt x="134" y="7"/>
                  </a:lnTo>
                  <a:lnTo>
                    <a:pt x="163" y="21"/>
                  </a:lnTo>
                  <a:lnTo>
                    <a:pt x="194" y="46"/>
                  </a:lnTo>
                  <a:lnTo>
                    <a:pt x="248" y="60"/>
                  </a:lnTo>
                  <a:lnTo>
                    <a:pt x="278" y="69"/>
                  </a:lnTo>
                  <a:lnTo>
                    <a:pt x="281" y="75"/>
                  </a:lnTo>
                  <a:lnTo>
                    <a:pt x="274" y="81"/>
                  </a:lnTo>
                  <a:lnTo>
                    <a:pt x="252" y="83"/>
                  </a:lnTo>
                  <a:lnTo>
                    <a:pt x="227" y="89"/>
                  </a:lnTo>
                  <a:lnTo>
                    <a:pt x="204" y="95"/>
                  </a:lnTo>
                  <a:lnTo>
                    <a:pt x="188" y="104"/>
                  </a:lnTo>
                  <a:lnTo>
                    <a:pt x="146" y="95"/>
                  </a:lnTo>
                  <a:lnTo>
                    <a:pt x="107" y="83"/>
                  </a:lnTo>
                  <a:lnTo>
                    <a:pt x="70" y="65"/>
                  </a:lnTo>
                  <a:lnTo>
                    <a:pt x="41" y="50"/>
                  </a:lnTo>
                  <a:lnTo>
                    <a:pt x="18" y="32"/>
                  </a:lnTo>
                  <a:lnTo>
                    <a:pt x="4" y="19"/>
                  </a:lnTo>
                  <a:lnTo>
                    <a:pt x="0" y="7"/>
                  </a:lnTo>
                  <a:lnTo>
                    <a:pt x="12" y="3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9" name="Freeform 616"/>
            <p:cNvSpPr>
              <a:spLocks/>
            </p:cNvSpPr>
            <p:nvPr/>
          </p:nvSpPr>
          <p:spPr bwMode="auto">
            <a:xfrm>
              <a:off x="4024" y="2472"/>
              <a:ext cx="153" cy="66"/>
            </a:xfrm>
            <a:custGeom>
              <a:avLst/>
              <a:gdLst/>
              <a:ahLst/>
              <a:cxnLst>
                <a:cxn ang="0">
                  <a:pos x="287" y="39"/>
                </a:cxn>
                <a:cxn ang="0">
                  <a:pos x="304" y="29"/>
                </a:cxn>
                <a:cxn ang="0">
                  <a:pos x="292" y="22"/>
                </a:cxn>
                <a:cxn ang="0">
                  <a:pos x="256" y="12"/>
                </a:cxn>
                <a:cxn ang="0">
                  <a:pos x="203" y="6"/>
                </a:cxn>
                <a:cxn ang="0">
                  <a:pos x="141" y="0"/>
                </a:cxn>
                <a:cxn ang="0">
                  <a:pos x="83" y="2"/>
                </a:cxn>
                <a:cxn ang="0">
                  <a:pos x="31" y="8"/>
                </a:cxn>
                <a:cxn ang="0">
                  <a:pos x="0" y="24"/>
                </a:cxn>
                <a:cxn ang="0">
                  <a:pos x="13" y="31"/>
                </a:cxn>
                <a:cxn ang="0">
                  <a:pos x="38" y="33"/>
                </a:cxn>
                <a:cxn ang="0">
                  <a:pos x="69" y="35"/>
                </a:cxn>
                <a:cxn ang="0">
                  <a:pos x="102" y="39"/>
                </a:cxn>
                <a:cxn ang="0">
                  <a:pos x="128" y="47"/>
                </a:cxn>
                <a:cxn ang="0">
                  <a:pos x="141" y="62"/>
                </a:cxn>
                <a:cxn ang="0">
                  <a:pos x="137" y="86"/>
                </a:cxn>
                <a:cxn ang="0">
                  <a:pos x="110" y="126"/>
                </a:cxn>
                <a:cxn ang="0">
                  <a:pos x="114" y="132"/>
                </a:cxn>
                <a:cxn ang="0">
                  <a:pos x="130" y="132"/>
                </a:cxn>
                <a:cxn ang="0">
                  <a:pos x="151" y="123"/>
                </a:cxn>
                <a:cxn ang="0">
                  <a:pos x="180" y="111"/>
                </a:cxn>
                <a:cxn ang="0">
                  <a:pos x="209" y="93"/>
                </a:cxn>
                <a:cxn ang="0">
                  <a:pos x="238" y="76"/>
                </a:cxn>
                <a:cxn ang="0">
                  <a:pos x="263" y="57"/>
                </a:cxn>
                <a:cxn ang="0">
                  <a:pos x="287" y="39"/>
                </a:cxn>
              </a:cxnLst>
              <a:rect l="0" t="0" r="r" b="b"/>
              <a:pathLst>
                <a:path w="304" h="132">
                  <a:moveTo>
                    <a:pt x="287" y="39"/>
                  </a:moveTo>
                  <a:lnTo>
                    <a:pt x="304" y="29"/>
                  </a:lnTo>
                  <a:lnTo>
                    <a:pt x="292" y="22"/>
                  </a:lnTo>
                  <a:lnTo>
                    <a:pt x="256" y="12"/>
                  </a:lnTo>
                  <a:lnTo>
                    <a:pt x="203" y="6"/>
                  </a:lnTo>
                  <a:lnTo>
                    <a:pt x="141" y="0"/>
                  </a:lnTo>
                  <a:lnTo>
                    <a:pt x="83" y="2"/>
                  </a:lnTo>
                  <a:lnTo>
                    <a:pt x="31" y="8"/>
                  </a:lnTo>
                  <a:lnTo>
                    <a:pt x="0" y="24"/>
                  </a:lnTo>
                  <a:lnTo>
                    <a:pt x="13" y="31"/>
                  </a:lnTo>
                  <a:lnTo>
                    <a:pt x="38" y="33"/>
                  </a:lnTo>
                  <a:lnTo>
                    <a:pt x="69" y="35"/>
                  </a:lnTo>
                  <a:lnTo>
                    <a:pt x="102" y="39"/>
                  </a:lnTo>
                  <a:lnTo>
                    <a:pt x="128" y="47"/>
                  </a:lnTo>
                  <a:lnTo>
                    <a:pt x="141" y="62"/>
                  </a:lnTo>
                  <a:lnTo>
                    <a:pt x="137" y="86"/>
                  </a:lnTo>
                  <a:lnTo>
                    <a:pt x="110" y="126"/>
                  </a:lnTo>
                  <a:lnTo>
                    <a:pt x="114" y="132"/>
                  </a:lnTo>
                  <a:lnTo>
                    <a:pt x="130" y="132"/>
                  </a:lnTo>
                  <a:lnTo>
                    <a:pt x="151" y="123"/>
                  </a:lnTo>
                  <a:lnTo>
                    <a:pt x="180" y="111"/>
                  </a:lnTo>
                  <a:lnTo>
                    <a:pt x="209" y="93"/>
                  </a:lnTo>
                  <a:lnTo>
                    <a:pt x="238" y="76"/>
                  </a:lnTo>
                  <a:lnTo>
                    <a:pt x="263" y="57"/>
                  </a:lnTo>
                  <a:lnTo>
                    <a:pt x="287" y="39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0" name="Freeform 617"/>
            <p:cNvSpPr>
              <a:spLocks/>
            </p:cNvSpPr>
            <p:nvPr/>
          </p:nvSpPr>
          <p:spPr bwMode="auto">
            <a:xfrm>
              <a:off x="2665" y="1865"/>
              <a:ext cx="346" cy="167"/>
            </a:xfrm>
            <a:custGeom>
              <a:avLst/>
              <a:gdLst/>
              <a:ahLst/>
              <a:cxnLst>
                <a:cxn ang="0">
                  <a:pos x="608" y="298"/>
                </a:cxn>
                <a:cxn ang="0">
                  <a:pos x="556" y="310"/>
                </a:cxn>
                <a:cxn ang="0">
                  <a:pos x="509" y="316"/>
                </a:cxn>
                <a:cxn ang="0">
                  <a:pos x="463" y="312"/>
                </a:cxn>
                <a:cxn ang="0">
                  <a:pos x="422" y="310"/>
                </a:cxn>
                <a:cxn ang="0">
                  <a:pos x="378" y="304"/>
                </a:cxn>
                <a:cxn ang="0">
                  <a:pos x="337" y="306"/>
                </a:cxn>
                <a:cxn ang="0">
                  <a:pos x="294" y="314"/>
                </a:cxn>
                <a:cxn ang="0">
                  <a:pos x="252" y="333"/>
                </a:cxn>
                <a:cxn ang="0">
                  <a:pos x="193" y="329"/>
                </a:cxn>
                <a:cxn ang="0">
                  <a:pos x="137" y="318"/>
                </a:cxn>
                <a:cxn ang="0">
                  <a:pos x="87" y="298"/>
                </a:cxn>
                <a:cxn ang="0">
                  <a:pos x="46" y="273"/>
                </a:cxn>
                <a:cxn ang="0">
                  <a:pos x="15" y="242"/>
                </a:cxn>
                <a:cxn ang="0">
                  <a:pos x="0" y="209"/>
                </a:cxn>
                <a:cxn ang="0">
                  <a:pos x="2" y="176"/>
                </a:cxn>
                <a:cxn ang="0">
                  <a:pos x="29" y="143"/>
                </a:cxn>
                <a:cxn ang="0">
                  <a:pos x="36" y="124"/>
                </a:cxn>
                <a:cxn ang="0">
                  <a:pos x="46" y="106"/>
                </a:cxn>
                <a:cxn ang="0">
                  <a:pos x="56" y="87"/>
                </a:cxn>
                <a:cxn ang="0">
                  <a:pos x="69" y="67"/>
                </a:cxn>
                <a:cxn ang="0">
                  <a:pos x="81" y="46"/>
                </a:cxn>
                <a:cxn ang="0">
                  <a:pos x="100" y="29"/>
                </a:cxn>
                <a:cxn ang="0">
                  <a:pos x="120" y="11"/>
                </a:cxn>
                <a:cxn ang="0">
                  <a:pos x="147" y="1"/>
                </a:cxn>
                <a:cxn ang="0">
                  <a:pos x="215" y="3"/>
                </a:cxn>
                <a:cxn ang="0">
                  <a:pos x="287" y="3"/>
                </a:cxn>
                <a:cxn ang="0">
                  <a:pos x="356" y="1"/>
                </a:cxn>
                <a:cxn ang="0">
                  <a:pos x="428" y="0"/>
                </a:cxn>
                <a:cxn ang="0">
                  <a:pos x="496" y="0"/>
                </a:cxn>
                <a:cxn ang="0">
                  <a:pos x="560" y="5"/>
                </a:cxn>
                <a:cxn ang="0">
                  <a:pos x="618" y="21"/>
                </a:cxn>
                <a:cxn ang="0">
                  <a:pos x="670" y="50"/>
                </a:cxn>
                <a:cxn ang="0">
                  <a:pos x="678" y="81"/>
                </a:cxn>
                <a:cxn ang="0">
                  <a:pos x="688" y="120"/>
                </a:cxn>
                <a:cxn ang="0">
                  <a:pos x="692" y="160"/>
                </a:cxn>
                <a:cxn ang="0">
                  <a:pos x="692" y="201"/>
                </a:cxn>
                <a:cxn ang="0">
                  <a:pos x="684" y="236"/>
                </a:cxn>
                <a:cxn ang="0">
                  <a:pos x="670" y="267"/>
                </a:cxn>
                <a:cxn ang="0">
                  <a:pos x="645" y="288"/>
                </a:cxn>
                <a:cxn ang="0">
                  <a:pos x="608" y="298"/>
                </a:cxn>
              </a:cxnLst>
              <a:rect l="0" t="0" r="r" b="b"/>
              <a:pathLst>
                <a:path w="692" h="333">
                  <a:moveTo>
                    <a:pt x="608" y="298"/>
                  </a:moveTo>
                  <a:lnTo>
                    <a:pt x="556" y="310"/>
                  </a:lnTo>
                  <a:lnTo>
                    <a:pt x="509" y="316"/>
                  </a:lnTo>
                  <a:lnTo>
                    <a:pt x="463" y="312"/>
                  </a:lnTo>
                  <a:lnTo>
                    <a:pt x="422" y="310"/>
                  </a:lnTo>
                  <a:lnTo>
                    <a:pt x="378" y="304"/>
                  </a:lnTo>
                  <a:lnTo>
                    <a:pt x="337" y="306"/>
                  </a:lnTo>
                  <a:lnTo>
                    <a:pt x="294" y="314"/>
                  </a:lnTo>
                  <a:lnTo>
                    <a:pt x="252" y="333"/>
                  </a:lnTo>
                  <a:lnTo>
                    <a:pt x="193" y="329"/>
                  </a:lnTo>
                  <a:lnTo>
                    <a:pt x="137" y="318"/>
                  </a:lnTo>
                  <a:lnTo>
                    <a:pt x="87" y="298"/>
                  </a:lnTo>
                  <a:lnTo>
                    <a:pt x="46" y="273"/>
                  </a:lnTo>
                  <a:lnTo>
                    <a:pt x="15" y="242"/>
                  </a:lnTo>
                  <a:lnTo>
                    <a:pt x="0" y="209"/>
                  </a:lnTo>
                  <a:lnTo>
                    <a:pt x="2" y="176"/>
                  </a:lnTo>
                  <a:lnTo>
                    <a:pt x="29" y="143"/>
                  </a:lnTo>
                  <a:lnTo>
                    <a:pt x="36" y="124"/>
                  </a:lnTo>
                  <a:lnTo>
                    <a:pt x="46" y="106"/>
                  </a:lnTo>
                  <a:lnTo>
                    <a:pt x="56" y="87"/>
                  </a:lnTo>
                  <a:lnTo>
                    <a:pt x="69" y="67"/>
                  </a:lnTo>
                  <a:lnTo>
                    <a:pt x="81" y="46"/>
                  </a:lnTo>
                  <a:lnTo>
                    <a:pt x="100" y="29"/>
                  </a:lnTo>
                  <a:lnTo>
                    <a:pt x="120" y="11"/>
                  </a:lnTo>
                  <a:lnTo>
                    <a:pt x="147" y="1"/>
                  </a:lnTo>
                  <a:lnTo>
                    <a:pt x="215" y="3"/>
                  </a:lnTo>
                  <a:lnTo>
                    <a:pt x="287" y="3"/>
                  </a:lnTo>
                  <a:lnTo>
                    <a:pt x="356" y="1"/>
                  </a:lnTo>
                  <a:lnTo>
                    <a:pt x="428" y="0"/>
                  </a:lnTo>
                  <a:lnTo>
                    <a:pt x="496" y="0"/>
                  </a:lnTo>
                  <a:lnTo>
                    <a:pt x="560" y="5"/>
                  </a:lnTo>
                  <a:lnTo>
                    <a:pt x="618" y="21"/>
                  </a:lnTo>
                  <a:lnTo>
                    <a:pt x="670" y="50"/>
                  </a:lnTo>
                  <a:lnTo>
                    <a:pt x="678" y="81"/>
                  </a:lnTo>
                  <a:lnTo>
                    <a:pt x="688" y="120"/>
                  </a:lnTo>
                  <a:lnTo>
                    <a:pt x="692" y="160"/>
                  </a:lnTo>
                  <a:lnTo>
                    <a:pt x="692" y="201"/>
                  </a:lnTo>
                  <a:lnTo>
                    <a:pt x="684" y="236"/>
                  </a:lnTo>
                  <a:lnTo>
                    <a:pt x="670" y="267"/>
                  </a:lnTo>
                  <a:lnTo>
                    <a:pt x="645" y="288"/>
                  </a:lnTo>
                  <a:lnTo>
                    <a:pt x="608" y="298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1" name="Freeform 618"/>
            <p:cNvSpPr>
              <a:spLocks/>
            </p:cNvSpPr>
            <p:nvPr/>
          </p:nvSpPr>
          <p:spPr bwMode="auto">
            <a:xfrm>
              <a:off x="2716" y="1950"/>
              <a:ext cx="214" cy="73"/>
            </a:xfrm>
            <a:custGeom>
              <a:avLst/>
              <a:gdLst/>
              <a:ahLst/>
              <a:cxnLst>
                <a:cxn ang="0">
                  <a:pos x="123" y="148"/>
                </a:cxn>
                <a:cxn ang="0">
                  <a:pos x="78" y="138"/>
                </a:cxn>
                <a:cxn ang="0">
                  <a:pos x="39" y="119"/>
                </a:cxn>
                <a:cxn ang="0">
                  <a:pos x="10" y="93"/>
                </a:cxn>
                <a:cxn ang="0">
                  <a:pos x="0" y="68"/>
                </a:cxn>
                <a:cxn ang="0">
                  <a:pos x="10" y="39"/>
                </a:cxn>
                <a:cxn ang="0">
                  <a:pos x="51" y="16"/>
                </a:cxn>
                <a:cxn ang="0">
                  <a:pos x="126" y="2"/>
                </a:cxn>
                <a:cxn ang="0">
                  <a:pos x="243" y="0"/>
                </a:cxn>
                <a:cxn ang="0">
                  <a:pos x="274" y="16"/>
                </a:cxn>
                <a:cxn ang="0">
                  <a:pos x="309" y="29"/>
                </a:cxn>
                <a:cxn ang="0">
                  <a:pos x="344" y="39"/>
                </a:cxn>
                <a:cxn ang="0">
                  <a:pos x="378" y="51"/>
                </a:cxn>
                <a:cxn ang="0">
                  <a:pos x="406" y="60"/>
                </a:cxn>
                <a:cxn ang="0">
                  <a:pos x="425" y="72"/>
                </a:cxn>
                <a:cxn ang="0">
                  <a:pos x="429" y="87"/>
                </a:cxn>
                <a:cxn ang="0">
                  <a:pos x="421" y="111"/>
                </a:cxn>
                <a:cxn ang="0">
                  <a:pos x="390" y="117"/>
                </a:cxn>
                <a:cxn ang="0">
                  <a:pos x="357" y="119"/>
                </a:cxn>
                <a:cxn ang="0">
                  <a:pos x="320" y="117"/>
                </a:cxn>
                <a:cxn ang="0">
                  <a:pos x="283" y="117"/>
                </a:cxn>
                <a:cxn ang="0">
                  <a:pos x="243" y="115"/>
                </a:cxn>
                <a:cxn ang="0">
                  <a:pos x="202" y="119"/>
                </a:cxn>
                <a:cxn ang="0">
                  <a:pos x="161" y="128"/>
                </a:cxn>
                <a:cxn ang="0">
                  <a:pos x="123" y="148"/>
                </a:cxn>
              </a:cxnLst>
              <a:rect l="0" t="0" r="r" b="b"/>
              <a:pathLst>
                <a:path w="429" h="148">
                  <a:moveTo>
                    <a:pt x="123" y="148"/>
                  </a:moveTo>
                  <a:lnTo>
                    <a:pt x="78" y="138"/>
                  </a:lnTo>
                  <a:lnTo>
                    <a:pt x="39" y="119"/>
                  </a:lnTo>
                  <a:lnTo>
                    <a:pt x="10" y="93"/>
                  </a:lnTo>
                  <a:lnTo>
                    <a:pt x="0" y="68"/>
                  </a:lnTo>
                  <a:lnTo>
                    <a:pt x="10" y="39"/>
                  </a:lnTo>
                  <a:lnTo>
                    <a:pt x="51" y="16"/>
                  </a:lnTo>
                  <a:lnTo>
                    <a:pt x="126" y="2"/>
                  </a:lnTo>
                  <a:lnTo>
                    <a:pt x="243" y="0"/>
                  </a:lnTo>
                  <a:lnTo>
                    <a:pt x="274" y="16"/>
                  </a:lnTo>
                  <a:lnTo>
                    <a:pt x="309" y="29"/>
                  </a:lnTo>
                  <a:lnTo>
                    <a:pt x="344" y="39"/>
                  </a:lnTo>
                  <a:lnTo>
                    <a:pt x="378" y="51"/>
                  </a:lnTo>
                  <a:lnTo>
                    <a:pt x="406" y="60"/>
                  </a:lnTo>
                  <a:lnTo>
                    <a:pt x="425" y="72"/>
                  </a:lnTo>
                  <a:lnTo>
                    <a:pt x="429" y="87"/>
                  </a:lnTo>
                  <a:lnTo>
                    <a:pt x="421" y="111"/>
                  </a:lnTo>
                  <a:lnTo>
                    <a:pt x="390" y="117"/>
                  </a:lnTo>
                  <a:lnTo>
                    <a:pt x="357" y="119"/>
                  </a:lnTo>
                  <a:lnTo>
                    <a:pt x="320" y="117"/>
                  </a:lnTo>
                  <a:lnTo>
                    <a:pt x="283" y="117"/>
                  </a:lnTo>
                  <a:lnTo>
                    <a:pt x="243" y="115"/>
                  </a:lnTo>
                  <a:lnTo>
                    <a:pt x="202" y="119"/>
                  </a:lnTo>
                  <a:lnTo>
                    <a:pt x="161" y="128"/>
                  </a:lnTo>
                  <a:lnTo>
                    <a:pt x="123" y="148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2" name="Freeform 619"/>
            <p:cNvSpPr>
              <a:spLocks/>
            </p:cNvSpPr>
            <p:nvPr/>
          </p:nvSpPr>
          <p:spPr bwMode="auto">
            <a:xfrm>
              <a:off x="2716" y="1875"/>
              <a:ext cx="186" cy="61"/>
            </a:xfrm>
            <a:custGeom>
              <a:avLst/>
              <a:gdLst/>
              <a:ahLst/>
              <a:cxnLst>
                <a:cxn ang="0">
                  <a:pos x="16" y="39"/>
                </a:cxn>
                <a:cxn ang="0">
                  <a:pos x="35" y="39"/>
                </a:cxn>
                <a:cxn ang="0">
                  <a:pos x="60" y="37"/>
                </a:cxn>
                <a:cxn ang="0">
                  <a:pos x="88" y="31"/>
                </a:cxn>
                <a:cxn ang="0">
                  <a:pos x="117" y="27"/>
                </a:cxn>
                <a:cxn ang="0">
                  <a:pos x="144" y="19"/>
                </a:cxn>
                <a:cxn ang="0">
                  <a:pos x="173" y="14"/>
                </a:cxn>
                <a:cxn ang="0">
                  <a:pos x="196" y="8"/>
                </a:cxn>
                <a:cxn ang="0">
                  <a:pos x="219" y="4"/>
                </a:cxn>
                <a:cxn ang="0">
                  <a:pos x="237" y="0"/>
                </a:cxn>
                <a:cxn ang="0">
                  <a:pos x="262" y="0"/>
                </a:cxn>
                <a:cxn ang="0">
                  <a:pos x="285" y="0"/>
                </a:cxn>
                <a:cxn ang="0">
                  <a:pos x="313" y="4"/>
                </a:cxn>
                <a:cxn ang="0">
                  <a:pos x="334" y="8"/>
                </a:cxn>
                <a:cxn ang="0">
                  <a:pos x="353" y="17"/>
                </a:cxn>
                <a:cxn ang="0">
                  <a:pos x="365" y="29"/>
                </a:cxn>
                <a:cxn ang="0">
                  <a:pos x="373" y="46"/>
                </a:cxn>
                <a:cxn ang="0">
                  <a:pos x="280" y="76"/>
                </a:cxn>
                <a:cxn ang="0">
                  <a:pos x="198" y="99"/>
                </a:cxn>
                <a:cxn ang="0">
                  <a:pos x="128" y="112"/>
                </a:cxn>
                <a:cxn ang="0">
                  <a:pos x="72" y="122"/>
                </a:cxn>
                <a:cxn ang="0">
                  <a:pos x="29" y="116"/>
                </a:cxn>
                <a:cxn ang="0">
                  <a:pos x="6" y="103"/>
                </a:cxn>
                <a:cxn ang="0">
                  <a:pos x="0" y="77"/>
                </a:cxn>
                <a:cxn ang="0">
                  <a:pos x="16" y="39"/>
                </a:cxn>
              </a:cxnLst>
              <a:rect l="0" t="0" r="r" b="b"/>
              <a:pathLst>
                <a:path w="373" h="122">
                  <a:moveTo>
                    <a:pt x="16" y="39"/>
                  </a:moveTo>
                  <a:lnTo>
                    <a:pt x="35" y="39"/>
                  </a:lnTo>
                  <a:lnTo>
                    <a:pt x="60" y="37"/>
                  </a:lnTo>
                  <a:lnTo>
                    <a:pt x="88" y="31"/>
                  </a:lnTo>
                  <a:lnTo>
                    <a:pt x="117" y="27"/>
                  </a:lnTo>
                  <a:lnTo>
                    <a:pt x="144" y="19"/>
                  </a:lnTo>
                  <a:lnTo>
                    <a:pt x="173" y="14"/>
                  </a:lnTo>
                  <a:lnTo>
                    <a:pt x="196" y="8"/>
                  </a:lnTo>
                  <a:lnTo>
                    <a:pt x="219" y="4"/>
                  </a:lnTo>
                  <a:lnTo>
                    <a:pt x="237" y="0"/>
                  </a:lnTo>
                  <a:lnTo>
                    <a:pt x="262" y="0"/>
                  </a:lnTo>
                  <a:lnTo>
                    <a:pt x="285" y="0"/>
                  </a:lnTo>
                  <a:lnTo>
                    <a:pt x="313" y="4"/>
                  </a:lnTo>
                  <a:lnTo>
                    <a:pt x="334" y="8"/>
                  </a:lnTo>
                  <a:lnTo>
                    <a:pt x="353" y="17"/>
                  </a:lnTo>
                  <a:lnTo>
                    <a:pt x="365" y="29"/>
                  </a:lnTo>
                  <a:lnTo>
                    <a:pt x="373" y="46"/>
                  </a:lnTo>
                  <a:lnTo>
                    <a:pt x="280" y="76"/>
                  </a:lnTo>
                  <a:lnTo>
                    <a:pt x="198" y="99"/>
                  </a:lnTo>
                  <a:lnTo>
                    <a:pt x="128" y="112"/>
                  </a:lnTo>
                  <a:lnTo>
                    <a:pt x="72" y="122"/>
                  </a:lnTo>
                  <a:lnTo>
                    <a:pt x="29" y="116"/>
                  </a:lnTo>
                  <a:lnTo>
                    <a:pt x="6" y="103"/>
                  </a:lnTo>
                  <a:lnTo>
                    <a:pt x="0" y="77"/>
                  </a:lnTo>
                  <a:lnTo>
                    <a:pt x="16" y="39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3" name="Freeform 620"/>
            <p:cNvSpPr>
              <a:spLocks/>
            </p:cNvSpPr>
            <p:nvPr/>
          </p:nvSpPr>
          <p:spPr bwMode="auto">
            <a:xfrm>
              <a:off x="2728" y="1967"/>
              <a:ext cx="158" cy="42"/>
            </a:xfrm>
            <a:custGeom>
              <a:avLst/>
              <a:gdLst/>
              <a:ahLst/>
              <a:cxnLst>
                <a:cxn ang="0">
                  <a:pos x="77" y="84"/>
                </a:cxn>
                <a:cxn ang="0">
                  <a:pos x="23" y="62"/>
                </a:cxn>
                <a:cxn ang="0">
                  <a:pos x="0" y="43"/>
                </a:cxn>
                <a:cxn ang="0">
                  <a:pos x="2" y="25"/>
                </a:cxn>
                <a:cxn ang="0">
                  <a:pos x="27" y="12"/>
                </a:cxn>
                <a:cxn ang="0">
                  <a:pos x="66" y="2"/>
                </a:cxn>
                <a:cxn ang="0">
                  <a:pos x="122" y="0"/>
                </a:cxn>
                <a:cxn ang="0">
                  <a:pos x="184" y="8"/>
                </a:cxn>
                <a:cxn ang="0">
                  <a:pos x="256" y="29"/>
                </a:cxn>
                <a:cxn ang="0">
                  <a:pos x="267" y="29"/>
                </a:cxn>
                <a:cxn ang="0">
                  <a:pos x="279" y="29"/>
                </a:cxn>
                <a:cxn ang="0">
                  <a:pos x="287" y="29"/>
                </a:cxn>
                <a:cxn ang="0">
                  <a:pos x="294" y="35"/>
                </a:cxn>
                <a:cxn ang="0">
                  <a:pos x="304" y="43"/>
                </a:cxn>
                <a:cxn ang="0">
                  <a:pos x="316" y="60"/>
                </a:cxn>
                <a:cxn ang="0">
                  <a:pos x="281" y="54"/>
                </a:cxn>
                <a:cxn ang="0">
                  <a:pos x="252" y="54"/>
                </a:cxn>
                <a:cxn ang="0">
                  <a:pos x="221" y="54"/>
                </a:cxn>
                <a:cxn ang="0">
                  <a:pos x="193" y="60"/>
                </a:cxn>
                <a:cxn ang="0">
                  <a:pos x="164" y="64"/>
                </a:cxn>
                <a:cxn ang="0">
                  <a:pos x="137" y="72"/>
                </a:cxn>
                <a:cxn ang="0">
                  <a:pos x="106" y="78"/>
                </a:cxn>
                <a:cxn ang="0">
                  <a:pos x="77" y="84"/>
                </a:cxn>
              </a:cxnLst>
              <a:rect l="0" t="0" r="r" b="b"/>
              <a:pathLst>
                <a:path w="316" h="84">
                  <a:moveTo>
                    <a:pt x="77" y="84"/>
                  </a:moveTo>
                  <a:lnTo>
                    <a:pt x="23" y="62"/>
                  </a:lnTo>
                  <a:lnTo>
                    <a:pt x="0" y="43"/>
                  </a:lnTo>
                  <a:lnTo>
                    <a:pt x="2" y="25"/>
                  </a:lnTo>
                  <a:lnTo>
                    <a:pt x="27" y="12"/>
                  </a:lnTo>
                  <a:lnTo>
                    <a:pt x="66" y="2"/>
                  </a:lnTo>
                  <a:lnTo>
                    <a:pt x="122" y="0"/>
                  </a:lnTo>
                  <a:lnTo>
                    <a:pt x="184" y="8"/>
                  </a:lnTo>
                  <a:lnTo>
                    <a:pt x="256" y="29"/>
                  </a:lnTo>
                  <a:lnTo>
                    <a:pt x="267" y="29"/>
                  </a:lnTo>
                  <a:lnTo>
                    <a:pt x="279" y="29"/>
                  </a:lnTo>
                  <a:lnTo>
                    <a:pt x="287" y="29"/>
                  </a:lnTo>
                  <a:lnTo>
                    <a:pt x="294" y="35"/>
                  </a:lnTo>
                  <a:lnTo>
                    <a:pt x="304" y="43"/>
                  </a:lnTo>
                  <a:lnTo>
                    <a:pt x="316" y="60"/>
                  </a:lnTo>
                  <a:lnTo>
                    <a:pt x="281" y="54"/>
                  </a:lnTo>
                  <a:lnTo>
                    <a:pt x="252" y="54"/>
                  </a:lnTo>
                  <a:lnTo>
                    <a:pt x="221" y="54"/>
                  </a:lnTo>
                  <a:lnTo>
                    <a:pt x="193" y="60"/>
                  </a:lnTo>
                  <a:lnTo>
                    <a:pt x="164" y="64"/>
                  </a:lnTo>
                  <a:lnTo>
                    <a:pt x="137" y="72"/>
                  </a:lnTo>
                  <a:lnTo>
                    <a:pt x="106" y="78"/>
                  </a:lnTo>
                  <a:lnTo>
                    <a:pt x="77" y="8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4" name="Freeform 621"/>
            <p:cNvSpPr>
              <a:spLocks/>
            </p:cNvSpPr>
            <p:nvPr/>
          </p:nvSpPr>
          <p:spPr bwMode="auto">
            <a:xfrm>
              <a:off x="2733" y="1883"/>
              <a:ext cx="144" cy="40"/>
            </a:xfrm>
            <a:custGeom>
              <a:avLst/>
              <a:gdLst/>
              <a:ahLst/>
              <a:cxnLst>
                <a:cxn ang="0">
                  <a:pos x="12" y="55"/>
                </a:cxn>
                <a:cxn ang="0">
                  <a:pos x="27" y="49"/>
                </a:cxn>
                <a:cxn ang="0">
                  <a:pos x="39" y="43"/>
                </a:cxn>
                <a:cxn ang="0">
                  <a:pos x="47" y="35"/>
                </a:cxn>
                <a:cxn ang="0">
                  <a:pos x="60" y="28"/>
                </a:cxn>
                <a:cxn ang="0">
                  <a:pos x="76" y="18"/>
                </a:cxn>
                <a:cxn ang="0">
                  <a:pos x="101" y="14"/>
                </a:cxn>
                <a:cxn ang="0">
                  <a:pos x="140" y="12"/>
                </a:cxn>
                <a:cxn ang="0">
                  <a:pos x="196" y="16"/>
                </a:cxn>
                <a:cxn ang="0">
                  <a:pos x="208" y="12"/>
                </a:cxn>
                <a:cxn ang="0">
                  <a:pos x="225" y="8"/>
                </a:cxn>
                <a:cxn ang="0">
                  <a:pos x="239" y="2"/>
                </a:cxn>
                <a:cxn ang="0">
                  <a:pos x="254" y="2"/>
                </a:cxn>
                <a:cxn ang="0">
                  <a:pos x="264" y="0"/>
                </a:cxn>
                <a:cxn ang="0">
                  <a:pos x="276" y="4"/>
                </a:cxn>
                <a:cxn ang="0">
                  <a:pos x="281" y="8"/>
                </a:cxn>
                <a:cxn ang="0">
                  <a:pos x="287" y="20"/>
                </a:cxn>
                <a:cxn ang="0">
                  <a:pos x="239" y="37"/>
                </a:cxn>
                <a:cxn ang="0">
                  <a:pos x="186" y="55"/>
                </a:cxn>
                <a:cxn ang="0">
                  <a:pos x="132" y="66"/>
                </a:cxn>
                <a:cxn ang="0">
                  <a:pos x="84" y="78"/>
                </a:cxn>
                <a:cxn ang="0">
                  <a:pos x="41" y="82"/>
                </a:cxn>
                <a:cxn ang="0">
                  <a:pos x="12" y="82"/>
                </a:cxn>
                <a:cxn ang="0">
                  <a:pos x="0" y="72"/>
                </a:cxn>
                <a:cxn ang="0">
                  <a:pos x="12" y="55"/>
                </a:cxn>
              </a:cxnLst>
              <a:rect l="0" t="0" r="r" b="b"/>
              <a:pathLst>
                <a:path w="287" h="82">
                  <a:moveTo>
                    <a:pt x="12" y="55"/>
                  </a:moveTo>
                  <a:lnTo>
                    <a:pt x="27" y="49"/>
                  </a:lnTo>
                  <a:lnTo>
                    <a:pt x="39" y="43"/>
                  </a:lnTo>
                  <a:lnTo>
                    <a:pt x="47" y="35"/>
                  </a:lnTo>
                  <a:lnTo>
                    <a:pt x="60" y="28"/>
                  </a:lnTo>
                  <a:lnTo>
                    <a:pt x="76" y="18"/>
                  </a:lnTo>
                  <a:lnTo>
                    <a:pt x="101" y="14"/>
                  </a:lnTo>
                  <a:lnTo>
                    <a:pt x="140" y="12"/>
                  </a:lnTo>
                  <a:lnTo>
                    <a:pt x="196" y="16"/>
                  </a:lnTo>
                  <a:lnTo>
                    <a:pt x="208" y="12"/>
                  </a:lnTo>
                  <a:lnTo>
                    <a:pt x="225" y="8"/>
                  </a:lnTo>
                  <a:lnTo>
                    <a:pt x="239" y="2"/>
                  </a:lnTo>
                  <a:lnTo>
                    <a:pt x="254" y="2"/>
                  </a:lnTo>
                  <a:lnTo>
                    <a:pt x="264" y="0"/>
                  </a:lnTo>
                  <a:lnTo>
                    <a:pt x="276" y="4"/>
                  </a:lnTo>
                  <a:lnTo>
                    <a:pt x="281" y="8"/>
                  </a:lnTo>
                  <a:lnTo>
                    <a:pt x="287" y="20"/>
                  </a:lnTo>
                  <a:lnTo>
                    <a:pt x="239" y="37"/>
                  </a:lnTo>
                  <a:lnTo>
                    <a:pt x="186" y="55"/>
                  </a:lnTo>
                  <a:lnTo>
                    <a:pt x="132" y="66"/>
                  </a:lnTo>
                  <a:lnTo>
                    <a:pt x="84" y="78"/>
                  </a:lnTo>
                  <a:lnTo>
                    <a:pt x="41" y="82"/>
                  </a:lnTo>
                  <a:lnTo>
                    <a:pt x="12" y="82"/>
                  </a:lnTo>
                  <a:lnTo>
                    <a:pt x="0" y="72"/>
                  </a:lnTo>
                  <a:lnTo>
                    <a:pt x="12" y="55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5" name="Freeform 622"/>
            <p:cNvSpPr>
              <a:spLocks/>
            </p:cNvSpPr>
            <p:nvPr/>
          </p:nvSpPr>
          <p:spPr bwMode="auto">
            <a:xfrm>
              <a:off x="2889" y="1906"/>
              <a:ext cx="94" cy="83"/>
            </a:xfrm>
            <a:custGeom>
              <a:avLst/>
              <a:gdLst/>
              <a:ahLst/>
              <a:cxnLst>
                <a:cxn ang="0">
                  <a:pos x="173" y="35"/>
                </a:cxn>
                <a:cxn ang="0">
                  <a:pos x="188" y="12"/>
                </a:cxn>
                <a:cxn ang="0">
                  <a:pos x="179" y="0"/>
                </a:cxn>
                <a:cxn ang="0">
                  <a:pos x="150" y="0"/>
                </a:cxn>
                <a:cxn ang="0">
                  <a:pos x="113" y="8"/>
                </a:cxn>
                <a:cxn ang="0">
                  <a:pos x="68" y="19"/>
                </a:cxn>
                <a:cxn ang="0">
                  <a:pos x="31" y="37"/>
                </a:cxn>
                <a:cxn ang="0">
                  <a:pos x="6" y="56"/>
                </a:cxn>
                <a:cxn ang="0">
                  <a:pos x="0" y="79"/>
                </a:cxn>
                <a:cxn ang="0">
                  <a:pos x="16" y="89"/>
                </a:cxn>
                <a:cxn ang="0">
                  <a:pos x="37" y="101"/>
                </a:cxn>
                <a:cxn ang="0">
                  <a:pos x="59" y="112"/>
                </a:cxn>
                <a:cxn ang="0">
                  <a:pos x="84" y="124"/>
                </a:cxn>
                <a:cxn ang="0">
                  <a:pos x="103" y="134"/>
                </a:cxn>
                <a:cxn ang="0">
                  <a:pos x="123" y="145"/>
                </a:cxn>
                <a:cxn ang="0">
                  <a:pos x="138" y="155"/>
                </a:cxn>
                <a:cxn ang="0">
                  <a:pos x="150" y="167"/>
                </a:cxn>
                <a:cxn ang="0">
                  <a:pos x="159" y="167"/>
                </a:cxn>
                <a:cxn ang="0">
                  <a:pos x="171" y="161"/>
                </a:cxn>
                <a:cxn ang="0">
                  <a:pos x="179" y="147"/>
                </a:cxn>
                <a:cxn ang="0">
                  <a:pos x="185" y="130"/>
                </a:cxn>
                <a:cxn ang="0">
                  <a:pos x="187" y="107"/>
                </a:cxn>
                <a:cxn ang="0">
                  <a:pos x="187" y="81"/>
                </a:cxn>
                <a:cxn ang="0">
                  <a:pos x="181" y="56"/>
                </a:cxn>
                <a:cxn ang="0">
                  <a:pos x="173" y="35"/>
                </a:cxn>
              </a:cxnLst>
              <a:rect l="0" t="0" r="r" b="b"/>
              <a:pathLst>
                <a:path w="188" h="167">
                  <a:moveTo>
                    <a:pt x="173" y="35"/>
                  </a:moveTo>
                  <a:lnTo>
                    <a:pt x="188" y="12"/>
                  </a:lnTo>
                  <a:lnTo>
                    <a:pt x="179" y="0"/>
                  </a:lnTo>
                  <a:lnTo>
                    <a:pt x="150" y="0"/>
                  </a:lnTo>
                  <a:lnTo>
                    <a:pt x="113" y="8"/>
                  </a:lnTo>
                  <a:lnTo>
                    <a:pt x="68" y="19"/>
                  </a:lnTo>
                  <a:lnTo>
                    <a:pt x="31" y="37"/>
                  </a:lnTo>
                  <a:lnTo>
                    <a:pt x="6" y="56"/>
                  </a:lnTo>
                  <a:lnTo>
                    <a:pt x="0" y="79"/>
                  </a:lnTo>
                  <a:lnTo>
                    <a:pt x="16" y="89"/>
                  </a:lnTo>
                  <a:lnTo>
                    <a:pt x="37" y="101"/>
                  </a:lnTo>
                  <a:lnTo>
                    <a:pt x="59" y="112"/>
                  </a:lnTo>
                  <a:lnTo>
                    <a:pt x="84" y="124"/>
                  </a:lnTo>
                  <a:lnTo>
                    <a:pt x="103" y="134"/>
                  </a:lnTo>
                  <a:lnTo>
                    <a:pt x="123" y="145"/>
                  </a:lnTo>
                  <a:lnTo>
                    <a:pt x="138" y="155"/>
                  </a:lnTo>
                  <a:lnTo>
                    <a:pt x="150" y="167"/>
                  </a:lnTo>
                  <a:lnTo>
                    <a:pt x="159" y="167"/>
                  </a:lnTo>
                  <a:lnTo>
                    <a:pt x="171" y="161"/>
                  </a:lnTo>
                  <a:lnTo>
                    <a:pt x="179" y="147"/>
                  </a:lnTo>
                  <a:lnTo>
                    <a:pt x="185" y="130"/>
                  </a:lnTo>
                  <a:lnTo>
                    <a:pt x="187" y="107"/>
                  </a:lnTo>
                  <a:lnTo>
                    <a:pt x="187" y="81"/>
                  </a:lnTo>
                  <a:lnTo>
                    <a:pt x="181" y="56"/>
                  </a:lnTo>
                  <a:lnTo>
                    <a:pt x="173" y="35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6" name="Freeform 623"/>
            <p:cNvSpPr>
              <a:spLocks/>
            </p:cNvSpPr>
            <p:nvPr/>
          </p:nvSpPr>
          <p:spPr bwMode="auto">
            <a:xfrm>
              <a:off x="2716" y="641"/>
              <a:ext cx="345" cy="143"/>
            </a:xfrm>
            <a:custGeom>
              <a:avLst/>
              <a:gdLst/>
              <a:ahLst/>
              <a:cxnLst>
                <a:cxn ang="0">
                  <a:pos x="607" y="254"/>
                </a:cxn>
                <a:cxn ang="0">
                  <a:pos x="557" y="265"/>
                </a:cxn>
                <a:cxn ang="0">
                  <a:pos x="510" y="269"/>
                </a:cxn>
                <a:cxn ang="0">
                  <a:pos x="464" y="265"/>
                </a:cxn>
                <a:cxn ang="0">
                  <a:pos x="421" y="263"/>
                </a:cxn>
                <a:cxn ang="0">
                  <a:pos x="378" y="259"/>
                </a:cxn>
                <a:cxn ang="0">
                  <a:pos x="336" y="261"/>
                </a:cxn>
                <a:cxn ang="0">
                  <a:pos x="293" y="267"/>
                </a:cxn>
                <a:cxn ang="0">
                  <a:pos x="250" y="287"/>
                </a:cxn>
                <a:cxn ang="0">
                  <a:pos x="192" y="283"/>
                </a:cxn>
                <a:cxn ang="0">
                  <a:pos x="138" y="273"/>
                </a:cxn>
                <a:cxn ang="0">
                  <a:pos x="88" y="256"/>
                </a:cxn>
                <a:cxn ang="0">
                  <a:pos x="47" y="234"/>
                </a:cxn>
                <a:cxn ang="0">
                  <a:pos x="16" y="205"/>
                </a:cxn>
                <a:cxn ang="0">
                  <a:pos x="0" y="178"/>
                </a:cxn>
                <a:cxn ang="0">
                  <a:pos x="2" y="149"/>
                </a:cxn>
                <a:cxn ang="0">
                  <a:pos x="29" y="122"/>
                </a:cxn>
                <a:cxn ang="0">
                  <a:pos x="37" y="106"/>
                </a:cxn>
                <a:cxn ang="0">
                  <a:pos x="45" y="91"/>
                </a:cxn>
                <a:cxn ang="0">
                  <a:pos x="55" y="73"/>
                </a:cxn>
                <a:cxn ang="0">
                  <a:pos x="68" y="58"/>
                </a:cxn>
                <a:cxn ang="0">
                  <a:pos x="80" y="40"/>
                </a:cxn>
                <a:cxn ang="0">
                  <a:pos x="97" y="27"/>
                </a:cxn>
                <a:cxn ang="0">
                  <a:pos x="117" y="13"/>
                </a:cxn>
                <a:cxn ang="0">
                  <a:pos x="144" y="3"/>
                </a:cxn>
                <a:cxn ang="0">
                  <a:pos x="214" y="5"/>
                </a:cxn>
                <a:cxn ang="0">
                  <a:pos x="285" y="3"/>
                </a:cxn>
                <a:cxn ang="0">
                  <a:pos x="355" y="2"/>
                </a:cxn>
                <a:cxn ang="0">
                  <a:pos x="427" y="0"/>
                </a:cxn>
                <a:cxn ang="0">
                  <a:pos x="493" y="0"/>
                </a:cxn>
                <a:cxn ang="0">
                  <a:pos x="557" y="5"/>
                </a:cxn>
                <a:cxn ang="0">
                  <a:pos x="615" y="19"/>
                </a:cxn>
                <a:cxn ang="0">
                  <a:pos x="669" y="44"/>
                </a:cxn>
                <a:cxn ang="0">
                  <a:pos x="677" y="71"/>
                </a:cxn>
                <a:cxn ang="0">
                  <a:pos x="685" y="104"/>
                </a:cxn>
                <a:cxn ang="0">
                  <a:pos x="689" y="137"/>
                </a:cxn>
                <a:cxn ang="0">
                  <a:pos x="691" y="172"/>
                </a:cxn>
                <a:cxn ang="0">
                  <a:pos x="681" y="201"/>
                </a:cxn>
                <a:cxn ang="0">
                  <a:pos x="667" y="226"/>
                </a:cxn>
                <a:cxn ang="0">
                  <a:pos x="642" y="244"/>
                </a:cxn>
                <a:cxn ang="0">
                  <a:pos x="607" y="254"/>
                </a:cxn>
              </a:cxnLst>
              <a:rect l="0" t="0" r="r" b="b"/>
              <a:pathLst>
                <a:path w="691" h="287">
                  <a:moveTo>
                    <a:pt x="607" y="254"/>
                  </a:moveTo>
                  <a:lnTo>
                    <a:pt x="557" y="265"/>
                  </a:lnTo>
                  <a:lnTo>
                    <a:pt x="510" y="269"/>
                  </a:lnTo>
                  <a:lnTo>
                    <a:pt x="464" y="265"/>
                  </a:lnTo>
                  <a:lnTo>
                    <a:pt x="421" y="263"/>
                  </a:lnTo>
                  <a:lnTo>
                    <a:pt x="378" y="259"/>
                  </a:lnTo>
                  <a:lnTo>
                    <a:pt x="336" y="261"/>
                  </a:lnTo>
                  <a:lnTo>
                    <a:pt x="293" y="267"/>
                  </a:lnTo>
                  <a:lnTo>
                    <a:pt x="250" y="287"/>
                  </a:lnTo>
                  <a:lnTo>
                    <a:pt x="192" y="283"/>
                  </a:lnTo>
                  <a:lnTo>
                    <a:pt x="138" y="273"/>
                  </a:lnTo>
                  <a:lnTo>
                    <a:pt x="88" y="256"/>
                  </a:lnTo>
                  <a:lnTo>
                    <a:pt x="47" y="234"/>
                  </a:lnTo>
                  <a:lnTo>
                    <a:pt x="16" y="205"/>
                  </a:lnTo>
                  <a:lnTo>
                    <a:pt x="0" y="178"/>
                  </a:lnTo>
                  <a:lnTo>
                    <a:pt x="2" y="149"/>
                  </a:lnTo>
                  <a:lnTo>
                    <a:pt x="29" y="122"/>
                  </a:lnTo>
                  <a:lnTo>
                    <a:pt x="37" y="106"/>
                  </a:lnTo>
                  <a:lnTo>
                    <a:pt x="45" y="91"/>
                  </a:lnTo>
                  <a:lnTo>
                    <a:pt x="55" y="73"/>
                  </a:lnTo>
                  <a:lnTo>
                    <a:pt x="68" y="58"/>
                  </a:lnTo>
                  <a:lnTo>
                    <a:pt x="80" y="40"/>
                  </a:lnTo>
                  <a:lnTo>
                    <a:pt x="97" y="27"/>
                  </a:lnTo>
                  <a:lnTo>
                    <a:pt x="117" y="13"/>
                  </a:lnTo>
                  <a:lnTo>
                    <a:pt x="144" y="3"/>
                  </a:lnTo>
                  <a:lnTo>
                    <a:pt x="214" y="5"/>
                  </a:lnTo>
                  <a:lnTo>
                    <a:pt x="285" y="3"/>
                  </a:lnTo>
                  <a:lnTo>
                    <a:pt x="355" y="2"/>
                  </a:lnTo>
                  <a:lnTo>
                    <a:pt x="427" y="0"/>
                  </a:lnTo>
                  <a:lnTo>
                    <a:pt x="493" y="0"/>
                  </a:lnTo>
                  <a:lnTo>
                    <a:pt x="557" y="5"/>
                  </a:lnTo>
                  <a:lnTo>
                    <a:pt x="615" y="19"/>
                  </a:lnTo>
                  <a:lnTo>
                    <a:pt x="669" y="44"/>
                  </a:lnTo>
                  <a:lnTo>
                    <a:pt x="677" y="71"/>
                  </a:lnTo>
                  <a:lnTo>
                    <a:pt x="685" y="104"/>
                  </a:lnTo>
                  <a:lnTo>
                    <a:pt x="689" y="137"/>
                  </a:lnTo>
                  <a:lnTo>
                    <a:pt x="691" y="172"/>
                  </a:lnTo>
                  <a:lnTo>
                    <a:pt x="681" y="201"/>
                  </a:lnTo>
                  <a:lnTo>
                    <a:pt x="667" y="226"/>
                  </a:lnTo>
                  <a:lnTo>
                    <a:pt x="642" y="244"/>
                  </a:lnTo>
                  <a:lnTo>
                    <a:pt x="607" y="254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7" name="Freeform 624"/>
            <p:cNvSpPr>
              <a:spLocks/>
            </p:cNvSpPr>
            <p:nvPr/>
          </p:nvSpPr>
          <p:spPr bwMode="auto">
            <a:xfrm>
              <a:off x="2764" y="714"/>
              <a:ext cx="215" cy="63"/>
            </a:xfrm>
            <a:custGeom>
              <a:avLst/>
              <a:gdLst/>
              <a:ahLst/>
              <a:cxnLst>
                <a:cxn ang="0">
                  <a:pos x="122" y="126"/>
                </a:cxn>
                <a:cxn ang="0">
                  <a:pos x="78" y="116"/>
                </a:cxn>
                <a:cxn ang="0">
                  <a:pos x="39" y="101"/>
                </a:cxn>
                <a:cxn ang="0">
                  <a:pos x="10" y="80"/>
                </a:cxn>
                <a:cxn ang="0">
                  <a:pos x="0" y="56"/>
                </a:cxn>
                <a:cxn ang="0">
                  <a:pos x="10" y="33"/>
                </a:cxn>
                <a:cxn ang="0">
                  <a:pos x="51" y="14"/>
                </a:cxn>
                <a:cxn ang="0">
                  <a:pos x="124" y="2"/>
                </a:cxn>
                <a:cxn ang="0">
                  <a:pos x="241" y="0"/>
                </a:cxn>
                <a:cxn ang="0">
                  <a:pos x="272" y="12"/>
                </a:cxn>
                <a:cxn ang="0">
                  <a:pos x="309" y="23"/>
                </a:cxn>
                <a:cxn ang="0">
                  <a:pos x="343" y="33"/>
                </a:cxn>
                <a:cxn ang="0">
                  <a:pos x="378" y="43"/>
                </a:cxn>
                <a:cxn ang="0">
                  <a:pos x="406" y="50"/>
                </a:cxn>
                <a:cxn ang="0">
                  <a:pos x="425" y="62"/>
                </a:cxn>
                <a:cxn ang="0">
                  <a:pos x="431" y="74"/>
                </a:cxn>
                <a:cxn ang="0">
                  <a:pos x="423" y="93"/>
                </a:cxn>
                <a:cxn ang="0">
                  <a:pos x="392" y="99"/>
                </a:cxn>
                <a:cxn ang="0">
                  <a:pos x="359" y="101"/>
                </a:cxn>
                <a:cxn ang="0">
                  <a:pos x="322" y="99"/>
                </a:cxn>
                <a:cxn ang="0">
                  <a:pos x="283" y="99"/>
                </a:cxn>
                <a:cxn ang="0">
                  <a:pos x="243" y="99"/>
                </a:cxn>
                <a:cxn ang="0">
                  <a:pos x="202" y="103"/>
                </a:cxn>
                <a:cxn ang="0">
                  <a:pos x="161" y="111"/>
                </a:cxn>
                <a:cxn ang="0">
                  <a:pos x="122" y="126"/>
                </a:cxn>
              </a:cxnLst>
              <a:rect l="0" t="0" r="r" b="b"/>
              <a:pathLst>
                <a:path w="431" h="126">
                  <a:moveTo>
                    <a:pt x="122" y="126"/>
                  </a:moveTo>
                  <a:lnTo>
                    <a:pt x="78" y="116"/>
                  </a:lnTo>
                  <a:lnTo>
                    <a:pt x="39" y="101"/>
                  </a:lnTo>
                  <a:lnTo>
                    <a:pt x="10" y="80"/>
                  </a:lnTo>
                  <a:lnTo>
                    <a:pt x="0" y="56"/>
                  </a:lnTo>
                  <a:lnTo>
                    <a:pt x="10" y="33"/>
                  </a:lnTo>
                  <a:lnTo>
                    <a:pt x="51" y="14"/>
                  </a:lnTo>
                  <a:lnTo>
                    <a:pt x="124" y="2"/>
                  </a:lnTo>
                  <a:lnTo>
                    <a:pt x="241" y="0"/>
                  </a:lnTo>
                  <a:lnTo>
                    <a:pt x="272" y="12"/>
                  </a:lnTo>
                  <a:lnTo>
                    <a:pt x="309" y="23"/>
                  </a:lnTo>
                  <a:lnTo>
                    <a:pt x="343" y="33"/>
                  </a:lnTo>
                  <a:lnTo>
                    <a:pt x="378" y="43"/>
                  </a:lnTo>
                  <a:lnTo>
                    <a:pt x="406" y="50"/>
                  </a:lnTo>
                  <a:lnTo>
                    <a:pt x="425" y="62"/>
                  </a:lnTo>
                  <a:lnTo>
                    <a:pt x="431" y="74"/>
                  </a:lnTo>
                  <a:lnTo>
                    <a:pt x="423" y="93"/>
                  </a:lnTo>
                  <a:lnTo>
                    <a:pt x="392" y="99"/>
                  </a:lnTo>
                  <a:lnTo>
                    <a:pt x="359" y="101"/>
                  </a:lnTo>
                  <a:lnTo>
                    <a:pt x="322" y="99"/>
                  </a:lnTo>
                  <a:lnTo>
                    <a:pt x="283" y="99"/>
                  </a:lnTo>
                  <a:lnTo>
                    <a:pt x="243" y="99"/>
                  </a:lnTo>
                  <a:lnTo>
                    <a:pt x="202" y="103"/>
                  </a:lnTo>
                  <a:lnTo>
                    <a:pt x="161" y="111"/>
                  </a:lnTo>
                  <a:lnTo>
                    <a:pt x="122" y="12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8" name="Freeform 625"/>
            <p:cNvSpPr>
              <a:spLocks/>
            </p:cNvSpPr>
            <p:nvPr/>
          </p:nvSpPr>
          <p:spPr bwMode="auto">
            <a:xfrm>
              <a:off x="2765" y="650"/>
              <a:ext cx="187" cy="52"/>
            </a:xfrm>
            <a:custGeom>
              <a:avLst/>
              <a:gdLst/>
              <a:ahLst/>
              <a:cxnLst>
                <a:cxn ang="0">
                  <a:pos x="18" y="33"/>
                </a:cxn>
                <a:cxn ang="0">
                  <a:pos x="35" y="33"/>
                </a:cxn>
                <a:cxn ang="0">
                  <a:pos x="60" y="31"/>
                </a:cxn>
                <a:cxn ang="0">
                  <a:pos x="88" y="27"/>
                </a:cxn>
                <a:cxn ang="0">
                  <a:pos x="117" y="25"/>
                </a:cxn>
                <a:cxn ang="0">
                  <a:pos x="144" y="19"/>
                </a:cxn>
                <a:cxn ang="0">
                  <a:pos x="171" y="14"/>
                </a:cxn>
                <a:cxn ang="0">
                  <a:pos x="194" y="8"/>
                </a:cxn>
                <a:cxn ang="0">
                  <a:pos x="217" y="6"/>
                </a:cxn>
                <a:cxn ang="0">
                  <a:pos x="237" y="2"/>
                </a:cxn>
                <a:cxn ang="0">
                  <a:pos x="260" y="2"/>
                </a:cxn>
                <a:cxn ang="0">
                  <a:pos x="285" y="0"/>
                </a:cxn>
                <a:cxn ang="0">
                  <a:pos x="312" y="4"/>
                </a:cxn>
                <a:cxn ang="0">
                  <a:pos x="334" y="8"/>
                </a:cxn>
                <a:cxn ang="0">
                  <a:pos x="355" y="16"/>
                </a:cxn>
                <a:cxn ang="0">
                  <a:pos x="367" y="25"/>
                </a:cxn>
                <a:cxn ang="0">
                  <a:pos x="374" y="41"/>
                </a:cxn>
                <a:cxn ang="0">
                  <a:pos x="279" y="64"/>
                </a:cxn>
                <a:cxn ang="0">
                  <a:pos x="198" y="85"/>
                </a:cxn>
                <a:cxn ang="0">
                  <a:pos x="128" y="97"/>
                </a:cxn>
                <a:cxn ang="0">
                  <a:pos x="72" y="105"/>
                </a:cxn>
                <a:cxn ang="0">
                  <a:pos x="29" y="101"/>
                </a:cxn>
                <a:cxn ang="0">
                  <a:pos x="6" y="89"/>
                </a:cxn>
                <a:cxn ang="0">
                  <a:pos x="0" y="66"/>
                </a:cxn>
                <a:cxn ang="0">
                  <a:pos x="18" y="33"/>
                </a:cxn>
              </a:cxnLst>
              <a:rect l="0" t="0" r="r" b="b"/>
              <a:pathLst>
                <a:path w="374" h="105">
                  <a:moveTo>
                    <a:pt x="18" y="33"/>
                  </a:moveTo>
                  <a:lnTo>
                    <a:pt x="35" y="33"/>
                  </a:lnTo>
                  <a:lnTo>
                    <a:pt x="60" y="31"/>
                  </a:lnTo>
                  <a:lnTo>
                    <a:pt x="88" y="27"/>
                  </a:lnTo>
                  <a:lnTo>
                    <a:pt x="117" y="25"/>
                  </a:lnTo>
                  <a:lnTo>
                    <a:pt x="144" y="19"/>
                  </a:lnTo>
                  <a:lnTo>
                    <a:pt x="171" y="14"/>
                  </a:lnTo>
                  <a:lnTo>
                    <a:pt x="194" y="8"/>
                  </a:lnTo>
                  <a:lnTo>
                    <a:pt x="217" y="6"/>
                  </a:lnTo>
                  <a:lnTo>
                    <a:pt x="237" y="2"/>
                  </a:lnTo>
                  <a:lnTo>
                    <a:pt x="260" y="2"/>
                  </a:lnTo>
                  <a:lnTo>
                    <a:pt x="285" y="0"/>
                  </a:lnTo>
                  <a:lnTo>
                    <a:pt x="312" y="4"/>
                  </a:lnTo>
                  <a:lnTo>
                    <a:pt x="334" y="8"/>
                  </a:lnTo>
                  <a:lnTo>
                    <a:pt x="355" y="16"/>
                  </a:lnTo>
                  <a:lnTo>
                    <a:pt x="367" y="25"/>
                  </a:lnTo>
                  <a:lnTo>
                    <a:pt x="374" y="41"/>
                  </a:lnTo>
                  <a:lnTo>
                    <a:pt x="279" y="64"/>
                  </a:lnTo>
                  <a:lnTo>
                    <a:pt x="198" y="85"/>
                  </a:lnTo>
                  <a:lnTo>
                    <a:pt x="128" y="97"/>
                  </a:lnTo>
                  <a:lnTo>
                    <a:pt x="72" y="105"/>
                  </a:lnTo>
                  <a:lnTo>
                    <a:pt x="29" y="101"/>
                  </a:lnTo>
                  <a:lnTo>
                    <a:pt x="6" y="89"/>
                  </a:lnTo>
                  <a:lnTo>
                    <a:pt x="0" y="66"/>
                  </a:lnTo>
                  <a:lnTo>
                    <a:pt x="18" y="33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9" name="Freeform 626"/>
            <p:cNvSpPr>
              <a:spLocks/>
            </p:cNvSpPr>
            <p:nvPr/>
          </p:nvSpPr>
          <p:spPr bwMode="auto">
            <a:xfrm>
              <a:off x="2778" y="728"/>
              <a:ext cx="159" cy="36"/>
            </a:xfrm>
            <a:custGeom>
              <a:avLst/>
              <a:gdLst/>
              <a:ahLst/>
              <a:cxnLst>
                <a:cxn ang="0">
                  <a:pos x="78" y="72"/>
                </a:cxn>
                <a:cxn ang="0">
                  <a:pos x="24" y="54"/>
                </a:cxn>
                <a:cxn ang="0">
                  <a:pos x="0" y="37"/>
                </a:cxn>
                <a:cxn ang="0">
                  <a:pos x="2" y="19"/>
                </a:cxn>
                <a:cxn ang="0">
                  <a:pos x="28" y="10"/>
                </a:cxn>
                <a:cxn ang="0">
                  <a:pos x="66" y="0"/>
                </a:cxn>
                <a:cxn ang="0">
                  <a:pos x="121" y="0"/>
                </a:cxn>
                <a:cxn ang="0">
                  <a:pos x="185" y="6"/>
                </a:cxn>
                <a:cxn ang="0">
                  <a:pos x="256" y="25"/>
                </a:cxn>
                <a:cxn ang="0">
                  <a:pos x="268" y="25"/>
                </a:cxn>
                <a:cxn ang="0">
                  <a:pos x="280" y="25"/>
                </a:cxn>
                <a:cxn ang="0">
                  <a:pos x="287" y="25"/>
                </a:cxn>
                <a:cxn ang="0">
                  <a:pos x="295" y="29"/>
                </a:cxn>
                <a:cxn ang="0">
                  <a:pos x="307" y="37"/>
                </a:cxn>
                <a:cxn ang="0">
                  <a:pos x="318" y="52"/>
                </a:cxn>
                <a:cxn ang="0">
                  <a:pos x="282" y="45"/>
                </a:cxn>
                <a:cxn ang="0">
                  <a:pos x="251" y="45"/>
                </a:cxn>
                <a:cxn ang="0">
                  <a:pos x="221" y="45"/>
                </a:cxn>
                <a:cxn ang="0">
                  <a:pos x="194" y="51"/>
                </a:cxn>
                <a:cxn ang="0">
                  <a:pos x="165" y="54"/>
                </a:cxn>
                <a:cxn ang="0">
                  <a:pos x="138" y="60"/>
                </a:cxn>
                <a:cxn ang="0">
                  <a:pos x="107" y="66"/>
                </a:cxn>
                <a:cxn ang="0">
                  <a:pos x="78" y="72"/>
                </a:cxn>
              </a:cxnLst>
              <a:rect l="0" t="0" r="r" b="b"/>
              <a:pathLst>
                <a:path w="318" h="72">
                  <a:moveTo>
                    <a:pt x="78" y="72"/>
                  </a:moveTo>
                  <a:lnTo>
                    <a:pt x="24" y="54"/>
                  </a:lnTo>
                  <a:lnTo>
                    <a:pt x="0" y="37"/>
                  </a:lnTo>
                  <a:lnTo>
                    <a:pt x="2" y="19"/>
                  </a:lnTo>
                  <a:lnTo>
                    <a:pt x="28" y="10"/>
                  </a:lnTo>
                  <a:lnTo>
                    <a:pt x="66" y="0"/>
                  </a:lnTo>
                  <a:lnTo>
                    <a:pt x="121" y="0"/>
                  </a:lnTo>
                  <a:lnTo>
                    <a:pt x="185" y="6"/>
                  </a:lnTo>
                  <a:lnTo>
                    <a:pt x="256" y="25"/>
                  </a:lnTo>
                  <a:lnTo>
                    <a:pt x="268" y="25"/>
                  </a:lnTo>
                  <a:lnTo>
                    <a:pt x="280" y="25"/>
                  </a:lnTo>
                  <a:lnTo>
                    <a:pt x="287" y="25"/>
                  </a:lnTo>
                  <a:lnTo>
                    <a:pt x="295" y="29"/>
                  </a:lnTo>
                  <a:lnTo>
                    <a:pt x="307" y="37"/>
                  </a:lnTo>
                  <a:lnTo>
                    <a:pt x="318" y="52"/>
                  </a:lnTo>
                  <a:lnTo>
                    <a:pt x="282" y="45"/>
                  </a:lnTo>
                  <a:lnTo>
                    <a:pt x="251" y="45"/>
                  </a:lnTo>
                  <a:lnTo>
                    <a:pt x="221" y="45"/>
                  </a:lnTo>
                  <a:lnTo>
                    <a:pt x="194" y="51"/>
                  </a:lnTo>
                  <a:lnTo>
                    <a:pt x="165" y="54"/>
                  </a:lnTo>
                  <a:lnTo>
                    <a:pt x="138" y="60"/>
                  </a:lnTo>
                  <a:lnTo>
                    <a:pt x="107" y="66"/>
                  </a:lnTo>
                  <a:lnTo>
                    <a:pt x="78" y="7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0" name="Freeform 627"/>
            <p:cNvSpPr>
              <a:spLocks/>
            </p:cNvSpPr>
            <p:nvPr/>
          </p:nvSpPr>
          <p:spPr bwMode="auto">
            <a:xfrm>
              <a:off x="2782" y="657"/>
              <a:ext cx="144" cy="34"/>
            </a:xfrm>
            <a:custGeom>
              <a:avLst/>
              <a:gdLst/>
              <a:ahLst/>
              <a:cxnLst>
                <a:cxn ang="0">
                  <a:pos x="12" y="46"/>
                </a:cxn>
                <a:cxn ang="0">
                  <a:pos x="27" y="40"/>
                </a:cxn>
                <a:cxn ang="0">
                  <a:pos x="39" y="34"/>
                </a:cxn>
                <a:cxn ang="0">
                  <a:pos x="47" y="27"/>
                </a:cxn>
                <a:cxn ang="0">
                  <a:pos x="60" y="21"/>
                </a:cxn>
                <a:cxn ang="0">
                  <a:pos x="76" y="13"/>
                </a:cxn>
                <a:cxn ang="0">
                  <a:pos x="103" y="9"/>
                </a:cxn>
                <a:cxn ang="0">
                  <a:pos x="142" y="7"/>
                </a:cxn>
                <a:cxn ang="0">
                  <a:pos x="198" y="11"/>
                </a:cxn>
                <a:cxn ang="0">
                  <a:pos x="210" y="7"/>
                </a:cxn>
                <a:cxn ang="0">
                  <a:pos x="225" y="3"/>
                </a:cxn>
                <a:cxn ang="0">
                  <a:pos x="239" y="0"/>
                </a:cxn>
                <a:cxn ang="0">
                  <a:pos x="254" y="0"/>
                </a:cxn>
                <a:cxn ang="0">
                  <a:pos x="266" y="0"/>
                </a:cxn>
                <a:cxn ang="0">
                  <a:pos x="277" y="1"/>
                </a:cxn>
                <a:cxn ang="0">
                  <a:pos x="283" y="5"/>
                </a:cxn>
                <a:cxn ang="0">
                  <a:pos x="289" y="15"/>
                </a:cxn>
                <a:cxn ang="0">
                  <a:pos x="241" y="29"/>
                </a:cxn>
                <a:cxn ang="0">
                  <a:pos x="186" y="44"/>
                </a:cxn>
                <a:cxn ang="0">
                  <a:pos x="132" y="54"/>
                </a:cxn>
                <a:cxn ang="0">
                  <a:pos x="84" y="65"/>
                </a:cxn>
                <a:cxn ang="0">
                  <a:pos x="41" y="67"/>
                </a:cxn>
                <a:cxn ang="0">
                  <a:pos x="12" y="67"/>
                </a:cxn>
                <a:cxn ang="0">
                  <a:pos x="0" y="60"/>
                </a:cxn>
                <a:cxn ang="0">
                  <a:pos x="12" y="46"/>
                </a:cxn>
              </a:cxnLst>
              <a:rect l="0" t="0" r="r" b="b"/>
              <a:pathLst>
                <a:path w="289" h="67">
                  <a:moveTo>
                    <a:pt x="12" y="46"/>
                  </a:moveTo>
                  <a:lnTo>
                    <a:pt x="27" y="40"/>
                  </a:lnTo>
                  <a:lnTo>
                    <a:pt x="39" y="34"/>
                  </a:lnTo>
                  <a:lnTo>
                    <a:pt x="47" y="27"/>
                  </a:lnTo>
                  <a:lnTo>
                    <a:pt x="60" y="21"/>
                  </a:lnTo>
                  <a:lnTo>
                    <a:pt x="76" y="13"/>
                  </a:lnTo>
                  <a:lnTo>
                    <a:pt x="103" y="9"/>
                  </a:lnTo>
                  <a:lnTo>
                    <a:pt x="142" y="7"/>
                  </a:lnTo>
                  <a:lnTo>
                    <a:pt x="198" y="11"/>
                  </a:lnTo>
                  <a:lnTo>
                    <a:pt x="210" y="7"/>
                  </a:lnTo>
                  <a:lnTo>
                    <a:pt x="225" y="3"/>
                  </a:lnTo>
                  <a:lnTo>
                    <a:pt x="239" y="0"/>
                  </a:lnTo>
                  <a:lnTo>
                    <a:pt x="254" y="0"/>
                  </a:lnTo>
                  <a:lnTo>
                    <a:pt x="266" y="0"/>
                  </a:lnTo>
                  <a:lnTo>
                    <a:pt x="277" y="1"/>
                  </a:lnTo>
                  <a:lnTo>
                    <a:pt x="283" y="5"/>
                  </a:lnTo>
                  <a:lnTo>
                    <a:pt x="289" y="15"/>
                  </a:lnTo>
                  <a:lnTo>
                    <a:pt x="241" y="29"/>
                  </a:lnTo>
                  <a:lnTo>
                    <a:pt x="186" y="44"/>
                  </a:lnTo>
                  <a:lnTo>
                    <a:pt x="132" y="54"/>
                  </a:lnTo>
                  <a:lnTo>
                    <a:pt x="84" y="65"/>
                  </a:lnTo>
                  <a:lnTo>
                    <a:pt x="41" y="67"/>
                  </a:lnTo>
                  <a:lnTo>
                    <a:pt x="12" y="67"/>
                  </a:lnTo>
                  <a:lnTo>
                    <a:pt x="0" y="60"/>
                  </a:lnTo>
                  <a:lnTo>
                    <a:pt x="12" y="46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1" name="Freeform 628"/>
            <p:cNvSpPr>
              <a:spLocks/>
            </p:cNvSpPr>
            <p:nvPr/>
          </p:nvSpPr>
          <p:spPr bwMode="auto">
            <a:xfrm>
              <a:off x="2938" y="677"/>
              <a:ext cx="94" cy="70"/>
            </a:xfrm>
            <a:custGeom>
              <a:avLst/>
              <a:gdLst/>
              <a:ahLst/>
              <a:cxnLst>
                <a:cxn ang="0">
                  <a:pos x="173" y="31"/>
                </a:cxn>
                <a:cxn ang="0">
                  <a:pos x="188" y="10"/>
                </a:cxn>
                <a:cxn ang="0">
                  <a:pos x="179" y="0"/>
                </a:cxn>
                <a:cxn ang="0">
                  <a:pos x="152" y="0"/>
                </a:cxn>
                <a:cxn ang="0">
                  <a:pos x="115" y="6"/>
                </a:cxn>
                <a:cxn ang="0">
                  <a:pos x="70" y="16"/>
                </a:cxn>
                <a:cxn ang="0">
                  <a:pos x="33" y="31"/>
                </a:cxn>
                <a:cxn ang="0">
                  <a:pos x="6" y="49"/>
                </a:cxn>
                <a:cxn ang="0">
                  <a:pos x="0" y="68"/>
                </a:cxn>
                <a:cxn ang="0">
                  <a:pos x="16" y="76"/>
                </a:cxn>
                <a:cxn ang="0">
                  <a:pos x="39" y="86"/>
                </a:cxn>
                <a:cxn ang="0">
                  <a:pos x="60" y="95"/>
                </a:cxn>
                <a:cxn ang="0">
                  <a:pos x="84" y="105"/>
                </a:cxn>
                <a:cxn ang="0">
                  <a:pos x="105" y="113"/>
                </a:cxn>
                <a:cxn ang="0">
                  <a:pos x="124" y="122"/>
                </a:cxn>
                <a:cxn ang="0">
                  <a:pos x="140" y="132"/>
                </a:cxn>
                <a:cxn ang="0">
                  <a:pos x="150" y="142"/>
                </a:cxn>
                <a:cxn ang="0">
                  <a:pos x="159" y="142"/>
                </a:cxn>
                <a:cxn ang="0">
                  <a:pos x="171" y="136"/>
                </a:cxn>
                <a:cxn ang="0">
                  <a:pos x="179" y="124"/>
                </a:cxn>
                <a:cxn ang="0">
                  <a:pos x="186" y="109"/>
                </a:cxn>
                <a:cxn ang="0">
                  <a:pos x="186" y="90"/>
                </a:cxn>
                <a:cxn ang="0">
                  <a:pos x="186" y="70"/>
                </a:cxn>
                <a:cxn ang="0">
                  <a:pos x="181" y="49"/>
                </a:cxn>
                <a:cxn ang="0">
                  <a:pos x="173" y="31"/>
                </a:cxn>
              </a:cxnLst>
              <a:rect l="0" t="0" r="r" b="b"/>
              <a:pathLst>
                <a:path w="188" h="142">
                  <a:moveTo>
                    <a:pt x="173" y="31"/>
                  </a:moveTo>
                  <a:lnTo>
                    <a:pt x="188" y="10"/>
                  </a:lnTo>
                  <a:lnTo>
                    <a:pt x="179" y="0"/>
                  </a:lnTo>
                  <a:lnTo>
                    <a:pt x="152" y="0"/>
                  </a:lnTo>
                  <a:lnTo>
                    <a:pt x="115" y="6"/>
                  </a:lnTo>
                  <a:lnTo>
                    <a:pt x="70" y="16"/>
                  </a:lnTo>
                  <a:lnTo>
                    <a:pt x="33" y="31"/>
                  </a:lnTo>
                  <a:lnTo>
                    <a:pt x="6" y="49"/>
                  </a:lnTo>
                  <a:lnTo>
                    <a:pt x="0" y="68"/>
                  </a:lnTo>
                  <a:lnTo>
                    <a:pt x="16" y="76"/>
                  </a:lnTo>
                  <a:lnTo>
                    <a:pt x="39" y="86"/>
                  </a:lnTo>
                  <a:lnTo>
                    <a:pt x="60" y="95"/>
                  </a:lnTo>
                  <a:lnTo>
                    <a:pt x="84" y="105"/>
                  </a:lnTo>
                  <a:lnTo>
                    <a:pt x="105" y="113"/>
                  </a:lnTo>
                  <a:lnTo>
                    <a:pt x="124" y="122"/>
                  </a:lnTo>
                  <a:lnTo>
                    <a:pt x="140" y="132"/>
                  </a:lnTo>
                  <a:lnTo>
                    <a:pt x="150" y="142"/>
                  </a:lnTo>
                  <a:lnTo>
                    <a:pt x="159" y="142"/>
                  </a:lnTo>
                  <a:lnTo>
                    <a:pt x="171" y="136"/>
                  </a:lnTo>
                  <a:lnTo>
                    <a:pt x="179" y="124"/>
                  </a:lnTo>
                  <a:lnTo>
                    <a:pt x="186" y="109"/>
                  </a:lnTo>
                  <a:lnTo>
                    <a:pt x="186" y="90"/>
                  </a:lnTo>
                  <a:lnTo>
                    <a:pt x="186" y="70"/>
                  </a:lnTo>
                  <a:lnTo>
                    <a:pt x="181" y="49"/>
                  </a:lnTo>
                  <a:lnTo>
                    <a:pt x="173" y="3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2" name="Freeform 629"/>
            <p:cNvSpPr>
              <a:spLocks/>
            </p:cNvSpPr>
            <p:nvPr/>
          </p:nvSpPr>
          <p:spPr bwMode="auto">
            <a:xfrm>
              <a:off x="2697" y="2671"/>
              <a:ext cx="345" cy="143"/>
            </a:xfrm>
            <a:custGeom>
              <a:avLst/>
              <a:gdLst/>
              <a:ahLst/>
              <a:cxnLst>
                <a:cxn ang="0">
                  <a:pos x="606" y="252"/>
                </a:cxn>
                <a:cxn ang="0">
                  <a:pos x="556" y="264"/>
                </a:cxn>
                <a:cxn ang="0">
                  <a:pos x="509" y="267"/>
                </a:cxn>
                <a:cxn ang="0">
                  <a:pos x="463" y="265"/>
                </a:cxn>
                <a:cxn ang="0">
                  <a:pos x="420" y="264"/>
                </a:cxn>
                <a:cxn ang="0">
                  <a:pos x="378" y="260"/>
                </a:cxn>
                <a:cxn ang="0">
                  <a:pos x="335" y="262"/>
                </a:cxn>
                <a:cxn ang="0">
                  <a:pos x="292" y="267"/>
                </a:cxn>
                <a:cxn ang="0">
                  <a:pos x="250" y="287"/>
                </a:cxn>
                <a:cxn ang="0">
                  <a:pos x="191" y="283"/>
                </a:cxn>
                <a:cxn ang="0">
                  <a:pos x="137" y="273"/>
                </a:cxn>
                <a:cxn ang="0">
                  <a:pos x="87" y="256"/>
                </a:cxn>
                <a:cxn ang="0">
                  <a:pos x="46" y="234"/>
                </a:cxn>
                <a:cxn ang="0">
                  <a:pos x="15" y="205"/>
                </a:cxn>
                <a:cxn ang="0">
                  <a:pos x="0" y="178"/>
                </a:cxn>
                <a:cxn ang="0">
                  <a:pos x="1" y="149"/>
                </a:cxn>
                <a:cxn ang="0">
                  <a:pos x="29" y="122"/>
                </a:cxn>
                <a:cxn ang="0">
                  <a:pos x="36" y="106"/>
                </a:cxn>
                <a:cxn ang="0">
                  <a:pos x="46" y="91"/>
                </a:cxn>
                <a:cxn ang="0">
                  <a:pos x="56" y="74"/>
                </a:cxn>
                <a:cxn ang="0">
                  <a:pos x="69" y="58"/>
                </a:cxn>
                <a:cxn ang="0">
                  <a:pos x="81" y="41"/>
                </a:cxn>
                <a:cxn ang="0">
                  <a:pos x="100" y="27"/>
                </a:cxn>
                <a:cxn ang="0">
                  <a:pos x="120" y="13"/>
                </a:cxn>
                <a:cxn ang="0">
                  <a:pos x="147" y="4"/>
                </a:cxn>
                <a:cxn ang="0">
                  <a:pos x="215" y="6"/>
                </a:cxn>
                <a:cxn ang="0">
                  <a:pos x="286" y="4"/>
                </a:cxn>
                <a:cxn ang="0">
                  <a:pos x="356" y="2"/>
                </a:cxn>
                <a:cxn ang="0">
                  <a:pos x="428" y="0"/>
                </a:cxn>
                <a:cxn ang="0">
                  <a:pos x="494" y="0"/>
                </a:cxn>
                <a:cxn ang="0">
                  <a:pos x="558" y="6"/>
                </a:cxn>
                <a:cxn ang="0">
                  <a:pos x="616" y="19"/>
                </a:cxn>
                <a:cxn ang="0">
                  <a:pos x="668" y="44"/>
                </a:cxn>
                <a:cxn ang="0">
                  <a:pos x="676" y="70"/>
                </a:cxn>
                <a:cxn ang="0">
                  <a:pos x="684" y="103"/>
                </a:cxn>
                <a:cxn ang="0">
                  <a:pos x="688" y="136"/>
                </a:cxn>
                <a:cxn ang="0">
                  <a:pos x="690" y="170"/>
                </a:cxn>
                <a:cxn ang="0">
                  <a:pos x="682" y="200"/>
                </a:cxn>
                <a:cxn ang="0">
                  <a:pos x="668" y="227"/>
                </a:cxn>
                <a:cxn ang="0">
                  <a:pos x="643" y="242"/>
                </a:cxn>
                <a:cxn ang="0">
                  <a:pos x="606" y="252"/>
                </a:cxn>
              </a:cxnLst>
              <a:rect l="0" t="0" r="r" b="b"/>
              <a:pathLst>
                <a:path w="690" h="287">
                  <a:moveTo>
                    <a:pt x="606" y="252"/>
                  </a:moveTo>
                  <a:lnTo>
                    <a:pt x="556" y="264"/>
                  </a:lnTo>
                  <a:lnTo>
                    <a:pt x="509" y="267"/>
                  </a:lnTo>
                  <a:lnTo>
                    <a:pt x="463" y="265"/>
                  </a:lnTo>
                  <a:lnTo>
                    <a:pt x="420" y="264"/>
                  </a:lnTo>
                  <a:lnTo>
                    <a:pt x="378" y="260"/>
                  </a:lnTo>
                  <a:lnTo>
                    <a:pt x="335" y="262"/>
                  </a:lnTo>
                  <a:lnTo>
                    <a:pt x="292" y="267"/>
                  </a:lnTo>
                  <a:lnTo>
                    <a:pt x="250" y="287"/>
                  </a:lnTo>
                  <a:lnTo>
                    <a:pt x="191" y="283"/>
                  </a:lnTo>
                  <a:lnTo>
                    <a:pt x="137" y="273"/>
                  </a:lnTo>
                  <a:lnTo>
                    <a:pt x="87" y="256"/>
                  </a:lnTo>
                  <a:lnTo>
                    <a:pt x="46" y="234"/>
                  </a:lnTo>
                  <a:lnTo>
                    <a:pt x="15" y="205"/>
                  </a:lnTo>
                  <a:lnTo>
                    <a:pt x="0" y="178"/>
                  </a:lnTo>
                  <a:lnTo>
                    <a:pt x="1" y="149"/>
                  </a:lnTo>
                  <a:lnTo>
                    <a:pt x="29" y="122"/>
                  </a:lnTo>
                  <a:lnTo>
                    <a:pt x="36" y="106"/>
                  </a:lnTo>
                  <a:lnTo>
                    <a:pt x="46" y="91"/>
                  </a:lnTo>
                  <a:lnTo>
                    <a:pt x="56" y="74"/>
                  </a:lnTo>
                  <a:lnTo>
                    <a:pt x="69" y="58"/>
                  </a:lnTo>
                  <a:lnTo>
                    <a:pt x="81" y="41"/>
                  </a:lnTo>
                  <a:lnTo>
                    <a:pt x="100" y="27"/>
                  </a:lnTo>
                  <a:lnTo>
                    <a:pt x="120" y="13"/>
                  </a:lnTo>
                  <a:lnTo>
                    <a:pt x="147" y="4"/>
                  </a:lnTo>
                  <a:lnTo>
                    <a:pt x="215" y="6"/>
                  </a:lnTo>
                  <a:lnTo>
                    <a:pt x="286" y="4"/>
                  </a:lnTo>
                  <a:lnTo>
                    <a:pt x="356" y="2"/>
                  </a:lnTo>
                  <a:lnTo>
                    <a:pt x="428" y="0"/>
                  </a:lnTo>
                  <a:lnTo>
                    <a:pt x="494" y="0"/>
                  </a:lnTo>
                  <a:lnTo>
                    <a:pt x="558" y="6"/>
                  </a:lnTo>
                  <a:lnTo>
                    <a:pt x="616" y="19"/>
                  </a:lnTo>
                  <a:lnTo>
                    <a:pt x="668" y="44"/>
                  </a:lnTo>
                  <a:lnTo>
                    <a:pt x="676" y="70"/>
                  </a:lnTo>
                  <a:lnTo>
                    <a:pt x="684" y="103"/>
                  </a:lnTo>
                  <a:lnTo>
                    <a:pt x="688" y="136"/>
                  </a:lnTo>
                  <a:lnTo>
                    <a:pt x="690" y="170"/>
                  </a:lnTo>
                  <a:lnTo>
                    <a:pt x="682" y="200"/>
                  </a:lnTo>
                  <a:lnTo>
                    <a:pt x="668" y="227"/>
                  </a:lnTo>
                  <a:lnTo>
                    <a:pt x="643" y="242"/>
                  </a:lnTo>
                  <a:lnTo>
                    <a:pt x="606" y="25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3" name="Freeform 630"/>
            <p:cNvSpPr>
              <a:spLocks/>
            </p:cNvSpPr>
            <p:nvPr/>
          </p:nvSpPr>
          <p:spPr bwMode="auto">
            <a:xfrm>
              <a:off x="2747" y="2744"/>
              <a:ext cx="216" cy="63"/>
            </a:xfrm>
            <a:custGeom>
              <a:avLst/>
              <a:gdLst/>
              <a:ahLst/>
              <a:cxnLst>
                <a:cxn ang="0">
                  <a:pos x="121" y="126"/>
                </a:cxn>
                <a:cxn ang="0">
                  <a:pos x="76" y="117"/>
                </a:cxn>
                <a:cxn ang="0">
                  <a:pos x="39" y="101"/>
                </a:cxn>
                <a:cxn ang="0">
                  <a:pos x="10" y="80"/>
                </a:cxn>
                <a:cxn ang="0">
                  <a:pos x="0" y="57"/>
                </a:cxn>
                <a:cxn ang="0">
                  <a:pos x="12" y="33"/>
                </a:cxn>
                <a:cxn ang="0">
                  <a:pos x="53" y="14"/>
                </a:cxn>
                <a:cxn ang="0">
                  <a:pos x="126" y="2"/>
                </a:cxn>
                <a:cxn ang="0">
                  <a:pos x="243" y="0"/>
                </a:cxn>
                <a:cxn ang="0">
                  <a:pos x="272" y="12"/>
                </a:cxn>
                <a:cxn ang="0">
                  <a:pos x="309" y="24"/>
                </a:cxn>
                <a:cxn ang="0">
                  <a:pos x="346" y="33"/>
                </a:cxn>
                <a:cxn ang="0">
                  <a:pos x="380" y="43"/>
                </a:cxn>
                <a:cxn ang="0">
                  <a:pos x="406" y="49"/>
                </a:cxn>
                <a:cxn ang="0">
                  <a:pos x="425" y="60"/>
                </a:cxn>
                <a:cxn ang="0">
                  <a:pos x="433" y="72"/>
                </a:cxn>
                <a:cxn ang="0">
                  <a:pos x="425" y="91"/>
                </a:cxn>
                <a:cxn ang="0">
                  <a:pos x="394" y="97"/>
                </a:cxn>
                <a:cxn ang="0">
                  <a:pos x="361" y="99"/>
                </a:cxn>
                <a:cxn ang="0">
                  <a:pos x="324" y="99"/>
                </a:cxn>
                <a:cxn ang="0">
                  <a:pos x="285" y="99"/>
                </a:cxn>
                <a:cxn ang="0">
                  <a:pos x="243" y="97"/>
                </a:cxn>
                <a:cxn ang="0">
                  <a:pos x="202" y="101"/>
                </a:cxn>
                <a:cxn ang="0">
                  <a:pos x="159" y="109"/>
                </a:cxn>
                <a:cxn ang="0">
                  <a:pos x="121" y="126"/>
                </a:cxn>
              </a:cxnLst>
              <a:rect l="0" t="0" r="r" b="b"/>
              <a:pathLst>
                <a:path w="433" h="126">
                  <a:moveTo>
                    <a:pt x="121" y="126"/>
                  </a:moveTo>
                  <a:lnTo>
                    <a:pt x="76" y="117"/>
                  </a:lnTo>
                  <a:lnTo>
                    <a:pt x="39" y="101"/>
                  </a:lnTo>
                  <a:lnTo>
                    <a:pt x="10" y="80"/>
                  </a:lnTo>
                  <a:lnTo>
                    <a:pt x="0" y="57"/>
                  </a:lnTo>
                  <a:lnTo>
                    <a:pt x="12" y="33"/>
                  </a:lnTo>
                  <a:lnTo>
                    <a:pt x="53" y="14"/>
                  </a:lnTo>
                  <a:lnTo>
                    <a:pt x="126" y="2"/>
                  </a:lnTo>
                  <a:lnTo>
                    <a:pt x="243" y="0"/>
                  </a:lnTo>
                  <a:lnTo>
                    <a:pt x="272" y="12"/>
                  </a:lnTo>
                  <a:lnTo>
                    <a:pt x="309" y="24"/>
                  </a:lnTo>
                  <a:lnTo>
                    <a:pt x="346" y="33"/>
                  </a:lnTo>
                  <a:lnTo>
                    <a:pt x="380" y="43"/>
                  </a:lnTo>
                  <a:lnTo>
                    <a:pt x="406" y="49"/>
                  </a:lnTo>
                  <a:lnTo>
                    <a:pt x="425" y="60"/>
                  </a:lnTo>
                  <a:lnTo>
                    <a:pt x="433" y="72"/>
                  </a:lnTo>
                  <a:lnTo>
                    <a:pt x="425" y="91"/>
                  </a:lnTo>
                  <a:lnTo>
                    <a:pt x="394" y="97"/>
                  </a:lnTo>
                  <a:lnTo>
                    <a:pt x="361" y="99"/>
                  </a:lnTo>
                  <a:lnTo>
                    <a:pt x="324" y="99"/>
                  </a:lnTo>
                  <a:lnTo>
                    <a:pt x="285" y="99"/>
                  </a:lnTo>
                  <a:lnTo>
                    <a:pt x="243" y="97"/>
                  </a:lnTo>
                  <a:lnTo>
                    <a:pt x="202" y="101"/>
                  </a:lnTo>
                  <a:lnTo>
                    <a:pt x="159" y="109"/>
                  </a:lnTo>
                  <a:lnTo>
                    <a:pt x="121" y="12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4" name="Freeform 631"/>
            <p:cNvSpPr>
              <a:spLocks/>
            </p:cNvSpPr>
            <p:nvPr/>
          </p:nvSpPr>
          <p:spPr bwMode="auto">
            <a:xfrm>
              <a:off x="2747" y="2679"/>
              <a:ext cx="187" cy="52"/>
            </a:xfrm>
            <a:custGeom>
              <a:avLst/>
              <a:gdLst/>
              <a:ahLst/>
              <a:cxnLst>
                <a:cxn ang="0">
                  <a:pos x="18" y="35"/>
                </a:cxn>
                <a:cxn ang="0">
                  <a:pos x="37" y="35"/>
                </a:cxn>
                <a:cxn ang="0">
                  <a:pos x="62" y="33"/>
                </a:cxn>
                <a:cxn ang="0">
                  <a:pos x="90" y="29"/>
                </a:cxn>
                <a:cxn ang="0">
                  <a:pos x="119" y="26"/>
                </a:cxn>
                <a:cxn ang="0">
                  <a:pos x="146" y="20"/>
                </a:cxn>
                <a:cxn ang="0">
                  <a:pos x="175" y="14"/>
                </a:cxn>
                <a:cxn ang="0">
                  <a:pos x="198" y="8"/>
                </a:cxn>
                <a:cxn ang="0">
                  <a:pos x="220" y="6"/>
                </a:cxn>
                <a:cxn ang="0">
                  <a:pos x="237" y="2"/>
                </a:cxn>
                <a:cxn ang="0">
                  <a:pos x="260" y="2"/>
                </a:cxn>
                <a:cxn ang="0">
                  <a:pos x="285" y="0"/>
                </a:cxn>
                <a:cxn ang="0">
                  <a:pos x="313" y="4"/>
                </a:cxn>
                <a:cxn ang="0">
                  <a:pos x="334" y="8"/>
                </a:cxn>
                <a:cxn ang="0">
                  <a:pos x="355" y="18"/>
                </a:cxn>
                <a:cxn ang="0">
                  <a:pos x="367" y="28"/>
                </a:cxn>
                <a:cxn ang="0">
                  <a:pos x="375" y="43"/>
                </a:cxn>
                <a:cxn ang="0">
                  <a:pos x="280" y="66"/>
                </a:cxn>
                <a:cxn ang="0">
                  <a:pos x="198" y="86"/>
                </a:cxn>
                <a:cxn ang="0">
                  <a:pos x="128" y="97"/>
                </a:cxn>
                <a:cxn ang="0">
                  <a:pos x="74" y="105"/>
                </a:cxn>
                <a:cxn ang="0">
                  <a:pos x="31" y="101"/>
                </a:cxn>
                <a:cxn ang="0">
                  <a:pos x="8" y="90"/>
                </a:cxn>
                <a:cxn ang="0">
                  <a:pos x="0" y="68"/>
                </a:cxn>
                <a:cxn ang="0">
                  <a:pos x="18" y="35"/>
                </a:cxn>
              </a:cxnLst>
              <a:rect l="0" t="0" r="r" b="b"/>
              <a:pathLst>
                <a:path w="375" h="105">
                  <a:moveTo>
                    <a:pt x="18" y="35"/>
                  </a:moveTo>
                  <a:lnTo>
                    <a:pt x="37" y="35"/>
                  </a:lnTo>
                  <a:lnTo>
                    <a:pt x="62" y="33"/>
                  </a:lnTo>
                  <a:lnTo>
                    <a:pt x="90" y="29"/>
                  </a:lnTo>
                  <a:lnTo>
                    <a:pt x="119" y="26"/>
                  </a:lnTo>
                  <a:lnTo>
                    <a:pt x="146" y="20"/>
                  </a:lnTo>
                  <a:lnTo>
                    <a:pt x="175" y="14"/>
                  </a:lnTo>
                  <a:lnTo>
                    <a:pt x="198" y="8"/>
                  </a:lnTo>
                  <a:lnTo>
                    <a:pt x="220" y="6"/>
                  </a:lnTo>
                  <a:lnTo>
                    <a:pt x="237" y="2"/>
                  </a:lnTo>
                  <a:lnTo>
                    <a:pt x="260" y="2"/>
                  </a:lnTo>
                  <a:lnTo>
                    <a:pt x="285" y="0"/>
                  </a:lnTo>
                  <a:lnTo>
                    <a:pt x="313" y="4"/>
                  </a:lnTo>
                  <a:lnTo>
                    <a:pt x="334" y="8"/>
                  </a:lnTo>
                  <a:lnTo>
                    <a:pt x="355" y="18"/>
                  </a:lnTo>
                  <a:lnTo>
                    <a:pt x="367" y="28"/>
                  </a:lnTo>
                  <a:lnTo>
                    <a:pt x="375" y="43"/>
                  </a:lnTo>
                  <a:lnTo>
                    <a:pt x="280" y="66"/>
                  </a:lnTo>
                  <a:lnTo>
                    <a:pt x="198" y="86"/>
                  </a:lnTo>
                  <a:lnTo>
                    <a:pt x="128" y="97"/>
                  </a:lnTo>
                  <a:lnTo>
                    <a:pt x="74" y="105"/>
                  </a:lnTo>
                  <a:lnTo>
                    <a:pt x="31" y="101"/>
                  </a:lnTo>
                  <a:lnTo>
                    <a:pt x="8" y="90"/>
                  </a:lnTo>
                  <a:lnTo>
                    <a:pt x="0" y="68"/>
                  </a:lnTo>
                  <a:lnTo>
                    <a:pt x="18" y="35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5" name="Freeform 632"/>
            <p:cNvSpPr>
              <a:spLocks/>
            </p:cNvSpPr>
            <p:nvPr/>
          </p:nvSpPr>
          <p:spPr bwMode="auto">
            <a:xfrm>
              <a:off x="2759" y="2758"/>
              <a:ext cx="160" cy="35"/>
            </a:xfrm>
            <a:custGeom>
              <a:avLst/>
              <a:gdLst/>
              <a:ahLst/>
              <a:cxnLst>
                <a:cxn ang="0">
                  <a:pos x="77" y="70"/>
                </a:cxn>
                <a:cxn ang="0">
                  <a:pos x="23" y="53"/>
                </a:cxn>
                <a:cxn ang="0">
                  <a:pos x="0" y="37"/>
                </a:cxn>
                <a:cxn ang="0">
                  <a:pos x="2" y="20"/>
                </a:cxn>
                <a:cxn ang="0">
                  <a:pos x="27" y="10"/>
                </a:cxn>
                <a:cxn ang="0">
                  <a:pos x="67" y="0"/>
                </a:cxn>
                <a:cxn ang="0">
                  <a:pos x="122" y="0"/>
                </a:cxn>
                <a:cxn ang="0">
                  <a:pos x="186" y="6"/>
                </a:cxn>
                <a:cxn ang="0">
                  <a:pos x="257" y="26"/>
                </a:cxn>
                <a:cxn ang="0">
                  <a:pos x="269" y="26"/>
                </a:cxn>
                <a:cxn ang="0">
                  <a:pos x="283" y="26"/>
                </a:cxn>
                <a:cxn ang="0">
                  <a:pos x="290" y="26"/>
                </a:cxn>
                <a:cxn ang="0">
                  <a:pos x="298" y="29"/>
                </a:cxn>
                <a:cxn ang="0">
                  <a:pos x="308" y="37"/>
                </a:cxn>
                <a:cxn ang="0">
                  <a:pos x="320" y="53"/>
                </a:cxn>
                <a:cxn ang="0">
                  <a:pos x="283" y="45"/>
                </a:cxn>
                <a:cxn ang="0">
                  <a:pos x="252" y="45"/>
                </a:cxn>
                <a:cxn ang="0">
                  <a:pos x="223" y="45"/>
                </a:cxn>
                <a:cxn ang="0">
                  <a:pos x="195" y="51"/>
                </a:cxn>
                <a:cxn ang="0">
                  <a:pos x="166" y="55"/>
                </a:cxn>
                <a:cxn ang="0">
                  <a:pos x="139" y="60"/>
                </a:cxn>
                <a:cxn ang="0">
                  <a:pos x="108" y="64"/>
                </a:cxn>
                <a:cxn ang="0">
                  <a:pos x="77" y="70"/>
                </a:cxn>
              </a:cxnLst>
              <a:rect l="0" t="0" r="r" b="b"/>
              <a:pathLst>
                <a:path w="320" h="70">
                  <a:moveTo>
                    <a:pt x="77" y="70"/>
                  </a:moveTo>
                  <a:lnTo>
                    <a:pt x="23" y="53"/>
                  </a:lnTo>
                  <a:lnTo>
                    <a:pt x="0" y="37"/>
                  </a:lnTo>
                  <a:lnTo>
                    <a:pt x="2" y="20"/>
                  </a:lnTo>
                  <a:lnTo>
                    <a:pt x="27" y="10"/>
                  </a:lnTo>
                  <a:lnTo>
                    <a:pt x="67" y="0"/>
                  </a:lnTo>
                  <a:lnTo>
                    <a:pt x="122" y="0"/>
                  </a:lnTo>
                  <a:lnTo>
                    <a:pt x="186" y="6"/>
                  </a:lnTo>
                  <a:lnTo>
                    <a:pt x="257" y="26"/>
                  </a:lnTo>
                  <a:lnTo>
                    <a:pt x="269" y="26"/>
                  </a:lnTo>
                  <a:lnTo>
                    <a:pt x="283" y="26"/>
                  </a:lnTo>
                  <a:lnTo>
                    <a:pt x="290" y="26"/>
                  </a:lnTo>
                  <a:lnTo>
                    <a:pt x="298" y="29"/>
                  </a:lnTo>
                  <a:lnTo>
                    <a:pt x="308" y="37"/>
                  </a:lnTo>
                  <a:lnTo>
                    <a:pt x="320" y="53"/>
                  </a:lnTo>
                  <a:lnTo>
                    <a:pt x="283" y="45"/>
                  </a:lnTo>
                  <a:lnTo>
                    <a:pt x="252" y="45"/>
                  </a:lnTo>
                  <a:lnTo>
                    <a:pt x="223" y="45"/>
                  </a:lnTo>
                  <a:lnTo>
                    <a:pt x="195" y="51"/>
                  </a:lnTo>
                  <a:lnTo>
                    <a:pt x="166" y="55"/>
                  </a:lnTo>
                  <a:lnTo>
                    <a:pt x="139" y="60"/>
                  </a:lnTo>
                  <a:lnTo>
                    <a:pt x="108" y="64"/>
                  </a:lnTo>
                  <a:lnTo>
                    <a:pt x="77" y="7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6" name="Freeform 633"/>
            <p:cNvSpPr>
              <a:spLocks/>
            </p:cNvSpPr>
            <p:nvPr/>
          </p:nvSpPr>
          <p:spPr bwMode="auto">
            <a:xfrm>
              <a:off x="2764" y="2686"/>
              <a:ext cx="145" cy="35"/>
            </a:xfrm>
            <a:custGeom>
              <a:avLst/>
              <a:gdLst/>
              <a:ahLst/>
              <a:cxnLst>
                <a:cxn ang="0">
                  <a:pos x="12" y="46"/>
                </a:cxn>
                <a:cxn ang="0">
                  <a:pos x="27" y="41"/>
                </a:cxn>
                <a:cxn ang="0">
                  <a:pos x="39" y="37"/>
                </a:cxn>
                <a:cxn ang="0">
                  <a:pos x="47" y="29"/>
                </a:cxn>
                <a:cxn ang="0">
                  <a:pos x="60" y="23"/>
                </a:cxn>
                <a:cxn ang="0">
                  <a:pos x="76" y="15"/>
                </a:cxn>
                <a:cxn ang="0">
                  <a:pos x="101" y="12"/>
                </a:cxn>
                <a:cxn ang="0">
                  <a:pos x="140" y="10"/>
                </a:cxn>
                <a:cxn ang="0">
                  <a:pos x="196" y="13"/>
                </a:cxn>
                <a:cxn ang="0">
                  <a:pos x="208" y="10"/>
                </a:cxn>
                <a:cxn ang="0">
                  <a:pos x="223" y="6"/>
                </a:cxn>
                <a:cxn ang="0">
                  <a:pos x="239" y="2"/>
                </a:cxn>
                <a:cxn ang="0">
                  <a:pos x="254" y="2"/>
                </a:cxn>
                <a:cxn ang="0">
                  <a:pos x="266" y="0"/>
                </a:cxn>
                <a:cxn ang="0">
                  <a:pos x="278" y="2"/>
                </a:cxn>
                <a:cxn ang="0">
                  <a:pos x="283" y="6"/>
                </a:cxn>
                <a:cxn ang="0">
                  <a:pos x="289" y="15"/>
                </a:cxn>
                <a:cxn ang="0">
                  <a:pos x="239" y="29"/>
                </a:cxn>
                <a:cxn ang="0">
                  <a:pos x="186" y="44"/>
                </a:cxn>
                <a:cxn ang="0">
                  <a:pos x="132" y="56"/>
                </a:cxn>
                <a:cxn ang="0">
                  <a:pos x="84" y="66"/>
                </a:cxn>
                <a:cxn ang="0">
                  <a:pos x="41" y="70"/>
                </a:cxn>
                <a:cxn ang="0">
                  <a:pos x="12" y="68"/>
                </a:cxn>
                <a:cxn ang="0">
                  <a:pos x="0" y="60"/>
                </a:cxn>
                <a:cxn ang="0">
                  <a:pos x="12" y="46"/>
                </a:cxn>
              </a:cxnLst>
              <a:rect l="0" t="0" r="r" b="b"/>
              <a:pathLst>
                <a:path w="289" h="70">
                  <a:moveTo>
                    <a:pt x="12" y="46"/>
                  </a:moveTo>
                  <a:lnTo>
                    <a:pt x="27" y="41"/>
                  </a:lnTo>
                  <a:lnTo>
                    <a:pt x="39" y="37"/>
                  </a:lnTo>
                  <a:lnTo>
                    <a:pt x="47" y="29"/>
                  </a:lnTo>
                  <a:lnTo>
                    <a:pt x="60" y="23"/>
                  </a:lnTo>
                  <a:lnTo>
                    <a:pt x="76" y="15"/>
                  </a:lnTo>
                  <a:lnTo>
                    <a:pt x="101" y="12"/>
                  </a:lnTo>
                  <a:lnTo>
                    <a:pt x="140" y="10"/>
                  </a:lnTo>
                  <a:lnTo>
                    <a:pt x="196" y="13"/>
                  </a:lnTo>
                  <a:lnTo>
                    <a:pt x="208" y="10"/>
                  </a:lnTo>
                  <a:lnTo>
                    <a:pt x="223" y="6"/>
                  </a:lnTo>
                  <a:lnTo>
                    <a:pt x="239" y="2"/>
                  </a:lnTo>
                  <a:lnTo>
                    <a:pt x="254" y="2"/>
                  </a:lnTo>
                  <a:lnTo>
                    <a:pt x="266" y="0"/>
                  </a:lnTo>
                  <a:lnTo>
                    <a:pt x="278" y="2"/>
                  </a:lnTo>
                  <a:lnTo>
                    <a:pt x="283" y="6"/>
                  </a:lnTo>
                  <a:lnTo>
                    <a:pt x="289" y="15"/>
                  </a:lnTo>
                  <a:lnTo>
                    <a:pt x="239" y="29"/>
                  </a:lnTo>
                  <a:lnTo>
                    <a:pt x="186" y="44"/>
                  </a:lnTo>
                  <a:lnTo>
                    <a:pt x="132" y="56"/>
                  </a:lnTo>
                  <a:lnTo>
                    <a:pt x="84" y="66"/>
                  </a:lnTo>
                  <a:lnTo>
                    <a:pt x="41" y="70"/>
                  </a:lnTo>
                  <a:lnTo>
                    <a:pt x="12" y="68"/>
                  </a:lnTo>
                  <a:lnTo>
                    <a:pt x="0" y="60"/>
                  </a:lnTo>
                  <a:lnTo>
                    <a:pt x="12" y="46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7" name="Freeform 634"/>
            <p:cNvSpPr>
              <a:spLocks/>
            </p:cNvSpPr>
            <p:nvPr/>
          </p:nvSpPr>
          <p:spPr bwMode="auto">
            <a:xfrm>
              <a:off x="2920" y="2706"/>
              <a:ext cx="94" cy="71"/>
            </a:xfrm>
            <a:custGeom>
              <a:avLst/>
              <a:gdLst/>
              <a:ahLst/>
              <a:cxnLst>
                <a:cxn ang="0">
                  <a:pos x="173" y="31"/>
                </a:cxn>
                <a:cxn ang="0">
                  <a:pos x="189" y="9"/>
                </a:cxn>
                <a:cxn ang="0">
                  <a:pos x="179" y="2"/>
                </a:cxn>
                <a:cxn ang="0">
                  <a:pos x="150" y="0"/>
                </a:cxn>
                <a:cxn ang="0">
                  <a:pos x="113" y="7"/>
                </a:cxn>
                <a:cxn ang="0">
                  <a:pos x="70" y="17"/>
                </a:cxn>
                <a:cxn ang="0">
                  <a:pos x="33" y="33"/>
                </a:cxn>
                <a:cxn ang="0">
                  <a:pos x="6" y="48"/>
                </a:cxn>
                <a:cxn ang="0">
                  <a:pos x="0" y="68"/>
                </a:cxn>
                <a:cxn ang="0">
                  <a:pos x="16" y="75"/>
                </a:cxn>
                <a:cxn ang="0">
                  <a:pos x="37" y="85"/>
                </a:cxn>
                <a:cxn ang="0">
                  <a:pos x="59" y="95"/>
                </a:cxn>
                <a:cxn ang="0">
                  <a:pos x="84" y="104"/>
                </a:cxn>
                <a:cxn ang="0">
                  <a:pos x="105" y="112"/>
                </a:cxn>
                <a:cxn ang="0">
                  <a:pos x="125" y="122"/>
                </a:cxn>
                <a:cxn ang="0">
                  <a:pos x="140" y="132"/>
                </a:cxn>
                <a:cxn ang="0">
                  <a:pos x="152" y="141"/>
                </a:cxn>
                <a:cxn ang="0">
                  <a:pos x="161" y="141"/>
                </a:cxn>
                <a:cxn ang="0">
                  <a:pos x="171" y="137"/>
                </a:cxn>
                <a:cxn ang="0">
                  <a:pos x="179" y="126"/>
                </a:cxn>
                <a:cxn ang="0">
                  <a:pos x="187" y="110"/>
                </a:cxn>
                <a:cxn ang="0">
                  <a:pos x="187" y="91"/>
                </a:cxn>
                <a:cxn ang="0">
                  <a:pos x="187" y="69"/>
                </a:cxn>
                <a:cxn ang="0">
                  <a:pos x="181" y="48"/>
                </a:cxn>
                <a:cxn ang="0">
                  <a:pos x="173" y="31"/>
                </a:cxn>
              </a:cxnLst>
              <a:rect l="0" t="0" r="r" b="b"/>
              <a:pathLst>
                <a:path w="189" h="141">
                  <a:moveTo>
                    <a:pt x="173" y="31"/>
                  </a:moveTo>
                  <a:lnTo>
                    <a:pt x="189" y="9"/>
                  </a:lnTo>
                  <a:lnTo>
                    <a:pt x="179" y="2"/>
                  </a:lnTo>
                  <a:lnTo>
                    <a:pt x="150" y="0"/>
                  </a:lnTo>
                  <a:lnTo>
                    <a:pt x="113" y="7"/>
                  </a:lnTo>
                  <a:lnTo>
                    <a:pt x="70" y="17"/>
                  </a:lnTo>
                  <a:lnTo>
                    <a:pt x="33" y="33"/>
                  </a:lnTo>
                  <a:lnTo>
                    <a:pt x="6" y="48"/>
                  </a:lnTo>
                  <a:lnTo>
                    <a:pt x="0" y="68"/>
                  </a:lnTo>
                  <a:lnTo>
                    <a:pt x="16" y="75"/>
                  </a:lnTo>
                  <a:lnTo>
                    <a:pt x="37" y="85"/>
                  </a:lnTo>
                  <a:lnTo>
                    <a:pt x="59" y="95"/>
                  </a:lnTo>
                  <a:lnTo>
                    <a:pt x="84" y="104"/>
                  </a:lnTo>
                  <a:lnTo>
                    <a:pt x="105" y="112"/>
                  </a:lnTo>
                  <a:lnTo>
                    <a:pt x="125" y="122"/>
                  </a:lnTo>
                  <a:lnTo>
                    <a:pt x="140" y="132"/>
                  </a:lnTo>
                  <a:lnTo>
                    <a:pt x="152" y="141"/>
                  </a:lnTo>
                  <a:lnTo>
                    <a:pt x="161" y="141"/>
                  </a:lnTo>
                  <a:lnTo>
                    <a:pt x="171" y="137"/>
                  </a:lnTo>
                  <a:lnTo>
                    <a:pt x="179" y="126"/>
                  </a:lnTo>
                  <a:lnTo>
                    <a:pt x="187" y="110"/>
                  </a:lnTo>
                  <a:lnTo>
                    <a:pt x="187" y="91"/>
                  </a:lnTo>
                  <a:lnTo>
                    <a:pt x="187" y="69"/>
                  </a:lnTo>
                  <a:lnTo>
                    <a:pt x="181" y="48"/>
                  </a:lnTo>
                  <a:lnTo>
                    <a:pt x="173" y="3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8" name="Freeform 635"/>
            <p:cNvSpPr>
              <a:spLocks/>
            </p:cNvSpPr>
            <p:nvPr/>
          </p:nvSpPr>
          <p:spPr bwMode="auto">
            <a:xfrm>
              <a:off x="1917" y="1230"/>
              <a:ext cx="346" cy="168"/>
            </a:xfrm>
            <a:custGeom>
              <a:avLst/>
              <a:gdLst/>
              <a:ahLst/>
              <a:cxnLst>
                <a:cxn ang="0">
                  <a:pos x="85" y="296"/>
                </a:cxn>
                <a:cxn ang="0">
                  <a:pos x="134" y="310"/>
                </a:cxn>
                <a:cxn ang="0">
                  <a:pos x="182" y="314"/>
                </a:cxn>
                <a:cxn ang="0">
                  <a:pos x="227" y="312"/>
                </a:cxn>
                <a:cxn ang="0">
                  <a:pos x="273" y="310"/>
                </a:cxn>
                <a:cxn ang="0">
                  <a:pos x="316" y="304"/>
                </a:cxn>
                <a:cxn ang="0">
                  <a:pos x="359" y="306"/>
                </a:cxn>
                <a:cxn ang="0">
                  <a:pos x="399" y="314"/>
                </a:cxn>
                <a:cxn ang="0">
                  <a:pos x="446" y="335"/>
                </a:cxn>
                <a:cxn ang="0">
                  <a:pos x="500" y="331"/>
                </a:cxn>
                <a:cxn ang="0">
                  <a:pos x="554" y="319"/>
                </a:cxn>
                <a:cxn ang="0">
                  <a:pos x="605" y="298"/>
                </a:cxn>
                <a:cxn ang="0">
                  <a:pos x="647" y="273"/>
                </a:cxn>
                <a:cxn ang="0">
                  <a:pos x="676" y="242"/>
                </a:cxn>
                <a:cxn ang="0">
                  <a:pos x="692" y="209"/>
                </a:cxn>
                <a:cxn ang="0">
                  <a:pos x="690" y="176"/>
                </a:cxn>
                <a:cxn ang="0">
                  <a:pos x="667" y="143"/>
                </a:cxn>
                <a:cxn ang="0">
                  <a:pos x="655" y="124"/>
                </a:cxn>
                <a:cxn ang="0">
                  <a:pos x="645" y="106"/>
                </a:cxn>
                <a:cxn ang="0">
                  <a:pos x="634" y="85"/>
                </a:cxn>
                <a:cxn ang="0">
                  <a:pos x="624" y="65"/>
                </a:cxn>
                <a:cxn ang="0">
                  <a:pos x="609" y="44"/>
                </a:cxn>
                <a:cxn ang="0">
                  <a:pos x="593" y="27"/>
                </a:cxn>
                <a:cxn ang="0">
                  <a:pos x="572" y="11"/>
                </a:cxn>
                <a:cxn ang="0">
                  <a:pos x="549" y="1"/>
                </a:cxn>
                <a:cxn ang="0">
                  <a:pos x="477" y="3"/>
                </a:cxn>
                <a:cxn ang="0">
                  <a:pos x="407" y="3"/>
                </a:cxn>
                <a:cxn ang="0">
                  <a:pos x="335" y="0"/>
                </a:cxn>
                <a:cxn ang="0">
                  <a:pos x="265" y="0"/>
                </a:cxn>
                <a:cxn ang="0">
                  <a:pos x="196" y="0"/>
                </a:cxn>
                <a:cxn ang="0">
                  <a:pos x="134" y="7"/>
                </a:cxn>
                <a:cxn ang="0">
                  <a:pos x="77" y="21"/>
                </a:cxn>
                <a:cxn ang="0">
                  <a:pos x="27" y="50"/>
                </a:cxn>
                <a:cxn ang="0">
                  <a:pos x="15" y="81"/>
                </a:cxn>
                <a:cxn ang="0">
                  <a:pos x="6" y="120"/>
                </a:cxn>
                <a:cxn ang="0">
                  <a:pos x="0" y="160"/>
                </a:cxn>
                <a:cxn ang="0">
                  <a:pos x="2" y="201"/>
                </a:cxn>
                <a:cxn ang="0">
                  <a:pos x="8" y="236"/>
                </a:cxn>
                <a:cxn ang="0">
                  <a:pos x="23" y="267"/>
                </a:cxn>
                <a:cxn ang="0">
                  <a:pos x="48" y="286"/>
                </a:cxn>
                <a:cxn ang="0">
                  <a:pos x="85" y="296"/>
                </a:cxn>
              </a:cxnLst>
              <a:rect l="0" t="0" r="r" b="b"/>
              <a:pathLst>
                <a:path w="692" h="335">
                  <a:moveTo>
                    <a:pt x="85" y="296"/>
                  </a:moveTo>
                  <a:lnTo>
                    <a:pt x="134" y="310"/>
                  </a:lnTo>
                  <a:lnTo>
                    <a:pt x="182" y="314"/>
                  </a:lnTo>
                  <a:lnTo>
                    <a:pt x="227" y="312"/>
                  </a:lnTo>
                  <a:lnTo>
                    <a:pt x="273" y="310"/>
                  </a:lnTo>
                  <a:lnTo>
                    <a:pt x="316" y="304"/>
                  </a:lnTo>
                  <a:lnTo>
                    <a:pt x="359" y="306"/>
                  </a:lnTo>
                  <a:lnTo>
                    <a:pt x="399" y="314"/>
                  </a:lnTo>
                  <a:lnTo>
                    <a:pt x="446" y="335"/>
                  </a:lnTo>
                  <a:lnTo>
                    <a:pt x="500" y="331"/>
                  </a:lnTo>
                  <a:lnTo>
                    <a:pt x="554" y="319"/>
                  </a:lnTo>
                  <a:lnTo>
                    <a:pt x="605" y="298"/>
                  </a:lnTo>
                  <a:lnTo>
                    <a:pt x="647" y="273"/>
                  </a:lnTo>
                  <a:lnTo>
                    <a:pt x="676" y="242"/>
                  </a:lnTo>
                  <a:lnTo>
                    <a:pt x="692" y="209"/>
                  </a:lnTo>
                  <a:lnTo>
                    <a:pt x="690" y="176"/>
                  </a:lnTo>
                  <a:lnTo>
                    <a:pt x="667" y="143"/>
                  </a:lnTo>
                  <a:lnTo>
                    <a:pt x="655" y="124"/>
                  </a:lnTo>
                  <a:lnTo>
                    <a:pt x="645" y="106"/>
                  </a:lnTo>
                  <a:lnTo>
                    <a:pt x="634" y="85"/>
                  </a:lnTo>
                  <a:lnTo>
                    <a:pt x="624" y="65"/>
                  </a:lnTo>
                  <a:lnTo>
                    <a:pt x="609" y="44"/>
                  </a:lnTo>
                  <a:lnTo>
                    <a:pt x="593" y="27"/>
                  </a:lnTo>
                  <a:lnTo>
                    <a:pt x="572" y="11"/>
                  </a:lnTo>
                  <a:lnTo>
                    <a:pt x="549" y="1"/>
                  </a:lnTo>
                  <a:lnTo>
                    <a:pt x="477" y="3"/>
                  </a:lnTo>
                  <a:lnTo>
                    <a:pt x="407" y="3"/>
                  </a:lnTo>
                  <a:lnTo>
                    <a:pt x="335" y="0"/>
                  </a:lnTo>
                  <a:lnTo>
                    <a:pt x="265" y="0"/>
                  </a:lnTo>
                  <a:lnTo>
                    <a:pt x="196" y="0"/>
                  </a:lnTo>
                  <a:lnTo>
                    <a:pt x="134" y="7"/>
                  </a:lnTo>
                  <a:lnTo>
                    <a:pt x="77" y="21"/>
                  </a:lnTo>
                  <a:lnTo>
                    <a:pt x="27" y="50"/>
                  </a:lnTo>
                  <a:lnTo>
                    <a:pt x="15" y="81"/>
                  </a:lnTo>
                  <a:lnTo>
                    <a:pt x="6" y="120"/>
                  </a:lnTo>
                  <a:lnTo>
                    <a:pt x="0" y="160"/>
                  </a:lnTo>
                  <a:lnTo>
                    <a:pt x="2" y="201"/>
                  </a:lnTo>
                  <a:lnTo>
                    <a:pt x="8" y="236"/>
                  </a:lnTo>
                  <a:lnTo>
                    <a:pt x="23" y="267"/>
                  </a:lnTo>
                  <a:lnTo>
                    <a:pt x="48" y="286"/>
                  </a:lnTo>
                  <a:lnTo>
                    <a:pt x="85" y="29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9" name="Freeform 636"/>
            <p:cNvSpPr>
              <a:spLocks/>
            </p:cNvSpPr>
            <p:nvPr/>
          </p:nvSpPr>
          <p:spPr bwMode="auto">
            <a:xfrm>
              <a:off x="1997" y="1315"/>
              <a:ext cx="218" cy="72"/>
            </a:xfrm>
            <a:custGeom>
              <a:avLst/>
              <a:gdLst/>
              <a:ahLst/>
              <a:cxnLst>
                <a:cxn ang="0">
                  <a:pos x="316" y="146"/>
                </a:cxn>
                <a:cxn ang="0">
                  <a:pos x="357" y="136"/>
                </a:cxn>
                <a:cxn ang="0">
                  <a:pos x="395" y="118"/>
                </a:cxn>
                <a:cxn ang="0">
                  <a:pos x="421" y="93"/>
                </a:cxn>
                <a:cxn ang="0">
                  <a:pos x="434" y="68"/>
                </a:cxn>
                <a:cxn ang="0">
                  <a:pos x="421" y="39"/>
                </a:cxn>
                <a:cxn ang="0">
                  <a:pos x="382" y="18"/>
                </a:cxn>
                <a:cxn ang="0">
                  <a:pos x="308" y="2"/>
                </a:cxn>
                <a:cxn ang="0">
                  <a:pos x="194" y="0"/>
                </a:cxn>
                <a:cxn ang="0">
                  <a:pos x="161" y="16"/>
                </a:cxn>
                <a:cxn ang="0">
                  <a:pos x="124" y="29"/>
                </a:cxn>
                <a:cxn ang="0">
                  <a:pos x="87" y="39"/>
                </a:cxn>
                <a:cxn ang="0">
                  <a:pos x="56" y="51"/>
                </a:cxn>
                <a:cxn ang="0">
                  <a:pos x="27" y="60"/>
                </a:cxn>
                <a:cxn ang="0">
                  <a:pos x="8" y="74"/>
                </a:cxn>
                <a:cxn ang="0">
                  <a:pos x="0" y="89"/>
                </a:cxn>
                <a:cxn ang="0">
                  <a:pos x="11" y="111"/>
                </a:cxn>
                <a:cxn ang="0">
                  <a:pos x="39" y="118"/>
                </a:cxn>
                <a:cxn ang="0">
                  <a:pos x="73" y="120"/>
                </a:cxn>
                <a:cxn ang="0">
                  <a:pos x="108" y="118"/>
                </a:cxn>
                <a:cxn ang="0">
                  <a:pos x="149" y="117"/>
                </a:cxn>
                <a:cxn ang="0">
                  <a:pos x="190" y="115"/>
                </a:cxn>
                <a:cxn ang="0">
                  <a:pos x="232" y="118"/>
                </a:cxn>
                <a:cxn ang="0">
                  <a:pos x="273" y="126"/>
                </a:cxn>
                <a:cxn ang="0">
                  <a:pos x="316" y="146"/>
                </a:cxn>
              </a:cxnLst>
              <a:rect l="0" t="0" r="r" b="b"/>
              <a:pathLst>
                <a:path w="434" h="146">
                  <a:moveTo>
                    <a:pt x="316" y="146"/>
                  </a:moveTo>
                  <a:lnTo>
                    <a:pt x="357" y="136"/>
                  </a:lnTo>
                  <a:lnTo>
                    <a:pt x="395" y="118"/>
                  </a:lnTo>
                  <a:lnTo>
                    <a:pt x="421" y="93"/>
                  </a:lnTo>
                  <a:lnTo>
                    <a:pt x="434" y="68"/>
                  </a:lnTo>
                  <a:lnTo>
                    <a:pt x="421" y="39"/>
                  </a:lnTo>
                  <a:lnTo>
                    <a:pt x="382" y="18"/>
                  </a:lnTo>
                  <a:lnTo>
                    <a:pt x="308" y="2"/>
                  </a:lnTo>
                  <a:lnTo>
                    <a:pt x="194" y="0"/>
                  </a:lnTo>
                  <a:lnTo>
                    <a:pt x="161" y="16"/>
                  </a:lnTo>
                  <a:lnTo>
                    <a:pt x="124" y="29"/>
                  </a:lnTo>
                  <a:lnTo>
                    <a:pt x="87" y="39"/>
                  </a:lnTo>
                  <a:lnTo>
                    <a:pt x="56" y="51"/>
                  </a:lnTo>
                  <a:lnTo>
                    <a:pt x="27" y="60"/>
                  </a:lnTo>
                  <a:lnTo>
                    <a:pt x="8" y="74"/>
                  </a:lnTo>
                  <a:lnTo>
                    <a:pt x="0" y="89"/>
                  </a:lnTo>
                  <a:lnTo>
                    <a:pt x="11" y="111"/>
                  </a:lnTo>
                  <a:lnTo>
                    <a:pt x="39" y="118"/>
                  </a:lnTo>
                  <a:lnTo>
                    <a:pt x="73" y="120"/>
                  </a:lnTo>
                  <a:lnTo>
                    <a:pt x="108" y="118"/>
                  </a:lnTo>
                  <a:lnTo>
                    <a:pt x="149" y="117"/>
                  </a:lnTo>
                  <a:lnTo>
                    <a:pt x="190" y="115"/>
                  </a:lnTo>
                  <a:lnTo>
                    <a:pt x="232" y="118"/>
                  </a:lnTo>
                  <a:lnTo>
                    <a:pt x="273" y="126"/>
                  </a:lnTo>
                  <a:lnTo>
                    <a:pt x="316" y="14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0" name="Freeform 637"/>
            <p:cNvSpPr>
              <a:spLocks/>
            </p:cNvSpPr>
            <p:nvPr/>
          </p:nvSpPr>
          <p:spPr bwMode="auto">
            <a:xfrm>
              <a:off x="2028" y="1239"/>
              <a:ext cx="185" cy="62"/>
            </a:xfrm>
            <a:custGeom>
              <a:avLst/>
              <a:gdLst/>
              <a:ahLst/>
              <a:cxnLst>
                <a:cxn ang="0">
                  <a:pos x="357" y="41"/>
                </a:cxn>
                <a:cxn ang="0">
                  <a:pos x="335" y="41"/>
                </a:cxn>
                <a:cxn ang="0">
                  <a:pos x="312" y="39"/>
                </a:cxn>
                <a:cxn ang="0">
                  <a:pos x="283" y="33"/>
                </a:cxn>
                <a:cxn ang="0">
                  <a:pos x="256" y="29"/>
                </a:cxn>
                <a:cxn ang="0">
                  <a:pos x="227" y="21"/>
                </a:cxn>
                <a:cxn ang="0">
                  <a:pos x="200" y="14"/>
                </a:cxn>
                <a:cxn ang="0">
                  <a:pos x="174" y="8"/>
                </a:cxn>
                <a:cxn ang="0">
                  <a:pos x="155" y="4"/>
                </a:cxn>
                <a:cxn ang="0">
                  <a:pos x="134" y="0"/>
                </a:cxn>
                <a:cxn ang="0">
                  <a:pos x="110" y="0"/>
                </a:cxn>
                <a:cxn ang="0">
                  <a:pos x="83" y="0"/>
                </a:cxn>
                <a:cxn ang="0">
                  <a:pos x="60" y="6"/>
                </a:cxn>
                <a:cxn ang="0">
                  <a:pos x="35" y="10"/>
                </a:cxn>
                <a:cxn ang="0">
                  <a:pos x="17" y="19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91" y="78"/>
                </a:cxn>
                <a:cxn ang="0">
                  <a:pos x="172" y="101"/>
                </a:cxn>
                <a:cxn ang="0">
                  <a:pos x="242" y="114"/>
                </a:cxn>
                <a:cxn ang="0">
                  <a:pos x="300" y="124"/>
                </a:cxn>
                <a:cxn ang="0">
                  <a:pos x="339" y="118"/>
                </a:cxn>
                <a:cxn ang="0">
                  <a:pos x="364" y="105"/>
                </a:cxn>
                <a:cxn ang="0">
                  <a:pos x="368" y="79"/>
                </a:cxn>
                <a:cxn ang="0">
                  <a:pos x="357" y="41"/>
                </a:cxn>
              </a:cxnLst>
              <a:rect l="0" t="0" r="r" b="b"/>
              <a:pathLst>
                <a:path w="368" h="124">
                  <a:moveTo>
                    <a:pt x="357" y="41"/>
                  </a:moveTo>
                  <a:lnTo>
                    <a:pt x="335" y="41"/>
                  </a:lnTo>
                  <a:lnTo>
                    <a:pt x="312" y="39"/>
                  </a:lnTo>
                  <a:lnTo>
                    <a:pt x="283" y="33"/>
                  </a:lnTo>
                  <a:lnTo>
                    <a:pt x="256" y="29"/>
                  </a:lnTo>
                  <a:lnTo>
                    <a:pt x="227" y="21"/>
                  </a:lnTo>
                  <a:lnTo>
                    <a:pt x="200" y="14"/>
                  </a:lnTo>
                  <a:lnTo>
                    <a:pt x="174" y="8"/>
                  </a:lnTo>
                  <a:lnTo>
                    <a:pt x="155" y="4"/>
                  </a:lnTo>
                  <a:lnTo>
                    <a:pt x="134" y="0"/>
                  </a:lnTo>
                  <a:lnTo>
                    <a:pt x="110" y="0"/>
                  </a:lnTo>
                  <a:lnTo>
                    <a:pt x="83" y="0"/>
                  </a:lnTo>
                  <a:lnTo>
                    <a:pt x="60" y="6"/>
                  </a:lnTo>
                  <a:lnTo>
                    <a:pt x="35" y="10"/>
                  </a:lnTo>
                  <a:lnTo>
                    <a:pt x="17" y="19"/>
                  </a:lnTo>
                  <a:lnTo>
                    <a:pt x="4" y="31"/>
                  </a:lnTo>
                  <a:lnTo>
                    <a:pt x="0" y="48"/>
                  </a:lnTo>
                  <a:lnTo>
                    <a:pt x="91" y="78"/>
                  </a:lnTo>
                  <a:lnTo>
                    <a:pt x="172" y="101"/>
                  </a:lnTo>
                  <a:lnTo>
                    <a:pt x="242" y="114"/>
                  </a:lnTo>
                  <a:lnTo>
                    <a:pt x="300" y="124"/>
                  </a:lnTo>
                  <a:lnTo>
                    <a:pt x="339" y="118"/>
                  </a:lnTo>
                  <a:lnTo>
                    <a:pt x="364" y="105"/>
                  </a:lnTo>
                  <a:lnTo>
                    <a:pt x="368" y="79"/>
                  </a:lnTo>
                  <a:lnTo>
                    <a:pt x="357" y="41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1" name="Freeform 638"/>
            <p:cNvSpPr>
              <a:spLocks/>
            </p:cNvSpPr>
            <p:nvPr/>
          </p:nvSpPr>
          <p:spPr bwMode="auto">
            <a:xfrm>
              <a:off x="2043" y="1332"/>
              <a:ext cx="158" cy="42"/>
            </a:xfrm>
            <a:custGeom>
              <a:avLst/>
              <a:gdLst/>
              <a:ahLst/>
              <a:cxnLst>
                <a:cxn ang="0">
                  <a:pos x="242" y="83"/>
                </a:cxn>
                <a:cxn ang="0">
                  <a:pos x="293" y="62"/>
                </a:cxn>
                <a:cxn ang="0">
                  <a:pos x="316" y="43"/>
                </a:cxn>
                <a:cxn ang="0">
                  <a:pos x="314" y="25"/>
                </a:cxn>
                <a:cxn ang="0">
                  <a:pos x="291" y="12"/>
                </a:cxn>
                <a:cxn ang="0">
                  <a:pos x="248" y="0"/>
                </a:cxn>
                <a:cxn ang="0">
                  <a:pos x="194" y="0"/>
                </a:cxn>
                <a:cxn ang="0">
                  <a:pos x="130" y="8"/>
                </a:cxn>
                <a:cxn ang="0">
                  <a:pos x="62" y="29"/>
                </a:cxn>
                <a:cxn ang="0">
                  <a:pos x="46" y="29"/>
                </a:cxn>
                <a:cxn ang="0">
                  <a:pos x="35" y="29"/>
                </a:cxn>
                <a:cxn ang="0">
                  <a:pos x="25" y="29"/>
                </a:cxn>
                <a:cxn ang="0">
                  <a:pos x="19" y="35"/>
                </a:cxn>
                <a:cxn ang="0">
                  <a:pos x="10" y="45"/>
                </a:cxn>
                <a:cxn ang="0">
                  <a:pos x="0" y="62"/>
                </a:cxn>
                <a:cxn ang="0">
                  <a:pos x="33" y="54"/>
                </a:cxn>
                <a:cxn ang="0">
                  <a:pos x="64" y="54"/>
                </a:cxn>
                <a:cxn ang="0">
                  <a:pos x="93" y="54"/>
                </a:cxn>
                <a:cxn ang="0">
                  <a:pos x="122" y="60"/>
                </a:cxn>
                <a:cxn ang="0">
                  <a:pos x="149" y="64"/>
                </a:cxn>
                <a:cxn ang="0">
                  <a:pos x="178" y="72"/>
                </a:cxn>
                <a:cxn ang="0">
                  <a:pos x="209" y="78"/>
                </a:cxn>
                <a:cxn ang="0">
                  <a:pos x="242" y="83"/>
                </a:cxn>
              </a:cxnLst>
              <a:rect l="0" t="0" r="r" b="b"/>
              <a:pathLst>
                <a:path w="316" h="83">
                  <a:moveTo>
                    <a:pt x="242" y="83"/>
                  </a:moveTo>
                  <a:lnTo>
                    <a:pt x="293" y="62"/>
                  </a:lnTo>
                  <a:lnTo>
                    <a:pt x="316" y="43"/>
                  </a:lnTo>
                  <a:lnTo>
                    <a:pt x="314" y="25"/>
                  </a:lnTo>
                  <a:lnTo>
                    <a:pt x="291" y="12"/>
                  </a:lnTo>
                  <a:lnTo>
                    <a:pt x="248" y="0"/>
                  </a:lnTo>
                  <a:lnTo>
                    <a:pt x="194" y="0"/>
                  </a:lnTo>
                  <a:lnTo>
                    <a:pt x="130" y="8"/>
                  </a:lnTo>
                  <a:lnTo>
                    <a:pt x="62" y="29"/>
                  </a:lnTo>
                  <a:lnTo>
                    <a:pt x="46" y="29"/>
                  </a:lnTo>
                  <a:lnTo>
                    <a:pt x="35" y="29"/>
                  </a:lnTo>
                  <a:lnTo>
                    <a:pt x="25" y="29"/>
                  </a:lnTo>
                  <a:lnTo>
                    <a:pt x="19" y="35"/>
                  </a:lnTo>
                  <a:lnTo>
                    <a:pt x="10" y="45"/>
                  </a:lnTo>
                  <a:lnTo>
                    <a:pt x="0" y="62"/>
                  </a:lnTo>
                  <a:lnTo>
                    <a:pt x="33" y="54"/>
                  </a:lnTo>
                  <a:lnTo>
                    <a:pt x="64" y="54"/>
                  </a:lnTo>
                  <a:lnTo>
                    <a:pt x="93" y="54"/>
                  </a:lnTo>
                  <a:lnTo>
                    <a:pt x="122" y="60"/>
                  </a:lnTo>
                  <a:lnTo>
                    <a:pt x="149" y="64"/>
                  </a:lnTo>
                  <a:lnTo>
                    <a:pt x="178" y="72"/>
                  </a:lnTo>
                  <a:lnTo>
                    <a:pt x="209" y="78"/>
                  </a:lnTo>
                  <a:lnTo>
                    <a:pt x="242" y="83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2" name="Freeform 639"/>
            <p:cNvSpPr>
              <a:spLocks/>
            </p:cNvSpPr>
            <p:nvPr/>
          </p:nvSpPr>
          <p:spPr bwMode="auto">
            <a:xfrm>
              <a:off x="2054" y="1248"/>
              <a:ext cx="142" cy="41"/>
            </a:xfrm>
            <a:custGeom>
              <a:avLst/>
              <a:gdLst/>
              <a:ahLst/>
              <a:cxnLst>
                <a:cxn ang="0">
                  <a:pos x="277" y="57"/>
                </a:cxn>
                <a:cxn ang="0">
                  <a:pos x="258" y="51"/>
                </a:cxn>
                <a:cxn ang="0">
                  <a:pos x="246" y="45"/>
                </a:cxn>
                <a:cxn ang="0">
                  <a:pos x="237" y="35"/>
                </a:cxn>
                <a:cxn ang="0">
                  <a:pos x="227" y="28"/>
                </a:cxn>
                <a:cxn ang="0">
                  <a:pos x="210" y="18"/>
                </a:cxn>
                <a:cxn ang="0">
                  <a:pos x="184" y="14"/>
                </a:cxn>
                <a:cxn ang="0">
                  <a:pos x="144" y="12"/>
                </a:cxn>
                <a:cxn ang="0">
                  <a:pos x="89" y="16"/>
                </a:cxn>
                <a:cxn ang="0">
                  <a:pos x="74" y="12"/>
                </a:cxn>
                <a:cxn ang="0">
                  <a:pos x="60" y="8"/>
                </a:cxn>
                <a:cxn ang="0">
                  <a:pos x="45" y="2"/>
                </a:cxn>
                <a:cxn ang="0">
                  <a:pos x="33" y="2"/>
                </a:cxn>
                <a:cxn ang="0">
                  <a:pos x="18" y="0"/>
                </a:cxn>
                <a:cxn ang="0">
                  <a:pos x="8" y="4"/>
                </a:cxn>
                <a:cxn ang="0">
                  <a:pos x="0" y="8"/>
                </a:cxn>
                <a:cxn ang="0">
                  <a:pos x="0" y="18"/>
                </a:cxn>
                <a:cxn ang="0">
                  <a:pos x="47" y="35"/>
                </a:cxn>
                <a:cxn ang="0">
                  <a:pos x="99" y="55"/>
                </a:cxn>
                <a:cxn ang="0">
                  <a:pos x="153" y="68"/>
                </a:cxn>
                <a:cxn ang="0">
                  <a:pos x="204" y="80"/>
                </a:cxn>
                <a:cxn ang="0">
                  <a:pos x="245" y="84"/>
                </a:cxn>
                <a:cxn ang="0">
                  <a:pos x="274" y="84"/>
                </a:cxn>
                <a:cxn ang="0">
                  <a:pos x="285" y="74"/>
                </a:cxn>
                <a:cxn ang="0">
                  <a:pos x="277" y="57"/>
                </a:cxn>
              </a:cxnLst>
              <a:rect l="0" t="0" r="r" b="b"/>
              <a:pathLst>
                <a:path w="285" h="84">
                  <a:moveTo>
                    <a:pt x="277" y="57"/>
                  </a:moveTo>
                  <a:lnTo>
                    <a:pt x="258" y="51"/>
                  </a:lnTo>
                  <a:lnTo>
                    <a:pt x="246" y="45"/>
                  </a:lnTo>
                  <a:lnTo>
                    <a:pt x="237" y="35"/>
                  </a:lnTo>
                  <a:lnTo>
                    <a:pt x="227" y="28"/>
                  </a:lnTo>
                  <a:lnTo>
                    <a:pt x="210" y="18"/>
                  </a:lnTo>
                  <a:lnTo>
                    <a:pt x="184" y="14"/>
                  </a:lnTo>
                  <a:lnTo>
                    <a:pt x="144" y="12"/>
                  </a:lnTo>
                  <a:lnTo>
                    <a:pt x="89" y="16"/>
                  </a:lnTo>
                  <a:lnTo>
                    <a:pt x="74" y="12"/>
                  </a:lnTo>
                  <a:lnTo>
                    <a:pt x="60" y="8"/>
                  </a:lnTo>
                  <a:lnTo>
                    <a:pt x="45" y="2"/>
                  </a:lnTo>
                  <a:lnTo>
                    <a:pt x="33" y="2"/>
                  </a:lnTo>
                  <a:lnTo>
                    <a:pt x="18" y="0"/>
                  </a:lnTo>
                  <a:lnTo>
                    <a:pt x="8" y="4"/>
                  </a:lnTo>
                  <a:lnTo>
                    <a:pt x="0" y="8"/>
                  </a:lnTo>
                  <a:lnTo>
                    <a:pt x="0" y="18"/>
                  </a:lnTo>
                  <a:lnTo>
                    <a:pt x="47" y="35"/>
                  </a:lnTo>
                  <a:lnTo>
                    <a:pt x="99" y="55"/>
                  </a:lnTo>
                  <a:lnTo>
                    <a:pt x="153" y="68"/>
                  </a:lnTo>
                  <a:lnTo>
                    <a:pt x="204" y="80"/>
                  </a:lnTo>
                  <a:lnTo>
                    <a:pt x="245" y="84"/>
                  </a:lnTo>
                  <a:lnTo>
                    <a:pt x="274" y="84"/>
                  </a:lnTo>
                  <a:lnTo>
                    <a:pt x="285" y="74"/>
                  </a:lnTo>
                  <a:lnTo>
                    <a:pt x="277" y="57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3" name="Freeform 640"/>
            <p:cNvSpPr>
              <a:spLocks/>
            </p:cNvSpPr>
            <p:nvPr/>
          </p:nvSpPr>
          <p:spPr bwMode="auto">
            <a:xfrm>
              <a:off x="1945" y="1271"/>
              <a:ext cx="96" cy="83"/>
            </a:xfrm>
            <a:custGeom>
              <a:avLst/>
              <a:gdLst/>
              <a:ahLst/>
              <a:cxnLst>
                <a:cxn ang="0">
                  <a:pos x="19" y="35"/>
                </a:cxn>
                <a:cxn ang="0">
                  <a:pos x="0" y="12"/>
                </a:cxn>
                <a:cxn ang="0">
                  <a:pos x="10" y="0"/>
                </a:cxn>
                <a:cxn ang="0">
                  <a:pos x="37" y="0"/>
                </a:cxn>
                <a:cxn ang="0">
                  <a:pos x="78" y="8"/>
                </a:cxn>
                <a:cxn ang="0">
                  <a:pos x="118" y="19"/>
                </a:cxn>
                <a:cxn ang="0">
                  <a:pos x="157" y="37"/>
                </a:cxn>
                <a:cxn ang="0">
                  <a:pos x="184" y="56"/>
                </a:cxn>
                <a:cxn ang="0">
                  <a:pos x="192" y="79"/>
                </a:cxn>
                <a:cxn ang="0">
                  <a:pos x="173" y="89"/>
                </a:cxn>
                <a:cxn ang="0">
                  <a:pos x="153" y="101"/>
                </a:cxn>
                <a:cxn ang="0">
                  <a:pos x="130" y="110"/>
                </a:cxn>
                <a:cxn ang="0">
                  <a:pos x="109" y="122"/>
                </a:cxn>
                <a:cxn ang="0">
                  <a:pos x="85" y="132"/>
                </a:cxn>
                <a:cxn ang="0">
                  <a:pos x="66" y="143"/>
                </a:cxn>
                <a:cxn ang="0">
                  <a:pos x="51" y="155"/>
                </a:cxn>
                <a:cxn ang="0">
                  <a:pos x="43" y="167"/>
                </a:cxn>
                <a:cxn ang="0">
                  <a:pos x="29" y="167"/>
                </a:cxn>
                <a:cxn ang="0">
                  <a:pos x="19" y="161"/>
                </a:cxn>
                <a:cxn ang="0">
                  <a:pos x="10" y="147"/>
                </a:cxn>
                <a:cxn ang="0">
                  <a:pos x="6" y="130"/>
                </a:cxn>
                <a:cxn ang="0">
                  <a:pos x="2" y="107"/>
                </a:cxn>
                <a:cxn ang="0">
                  <a:pos x="4" y="83"/>
                </a:cxn>
                <a:cxn ang="0">
                  <a:pos x="8" y="58"/>
                </a:cxn>
                <a:cxn ang="0">
                  <a:pos x="19" y="35"/>
                </a:cxn>
              </a:cxnLst>
              <a:rect l="0" t="0" r="r" b="b"/>
              <a:pathLst>
                <a:path w="192" h="167">
                  <a:moveTo>
                    <a:pt x="19" y="35"/>
                  </a:moveTo>
                  <a:lnTo>
                    <a:pt x="0" y="12"/>
                  </a:lnTo>
                  <a:lnTo>
                    <a:pt x="10" y="0"/>
                  </a:lnTo>
                  <a:lnTo>
                    <a:pt x="37" y="0"/>
                  </a:lnTo>
                  <a:lnTo>
                    <a:pt x="78" y="8"/>
                  </a:lnTo>
                  <a:lnTo>
                    <a:pt x="118" y="19"/>
                  </a:lnTo>
                  <a:lnTo>
                    <a:pt x="157" y="37"/>
                  </a:lnTo>
                  <a:lnTo>
                    <a:pt x="184" y="56"/>
                  </a:lnTo>
                  <a:lnTo>
                    <a:pt x="192" y="79"/>
                  </a:lnTo>
                  <a:lnTo>
                    <a:pt x="173" y="89"/>
                  </a:lnTo>
                  <a:lnTo>
                    <a:pt x="153" y="101"/>
                  </a:lnTo>
                  <a:lnTo>
                    <a:pt x="130" y="110"/>
                  </a:lnTo>
                  <a:lnTo>
                    <a:pt x="109" y="122"/>
                  </a:lnTo>
                  <a:lnTo>
                    <a:pt x="85" y="132"/>
                  </a:lnTo>
                  <a:lnTo>
                    <a:pt x="66" y="143"/>
                  </a:lnTo>
                  <a:lnTo>
                    <a:pt x="51" y="155"/>
                  </a:lnTo>
                  <a:lnTo>
                    <a:pt x="43" y="167"/>
                  </a:lnTo>
                  <a:lnTo>
                    <a:pt x="29" y="167"/>
                  </a:lnTo>
                  <a:lnTo>
                    <a:pt x="19" y="161"/>
                  </a:lnTo>
                  <a:lnTo>
                    <a:pt x="10" y="147"/>
                  </a:lnTo>
                  <a:lnTo>
                    <a:pt x="6" y="130"/>
                  </a:lnTo>
                  <a:lnTo>
                    <a:pt x="2" y="107"/>
                  </a:lnTo>
                  <a:lnTo>
                    <a:pt x="4" y="83"/>
                  </a:lnTo>
                  <a:lnTo>
                    <a:pt x="8" y="58"/>
                  </a:lnTo>
                  <a:lnTo>
                    <a:pt x="19" y="3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4" name="Freeform 641"/>
            <p:cNvSpPr>
              <a:spLocks/>
            </p:cNvSpPr>
            <p:nvPr/>
          </p:nvSpPr>
          <p:spPr bwMode="auto">
            <a:xfrm>
              <a:off x="1889" y="3290"/>
              <a:ext cx="346" cy="167"/>
            </a:xfrm>
            <a:custGeom>
              <a:avLst/>
              <a:gdLst/>
              <a:ahLst/>
              <a:cxnLst>
                <a:cxn ang="0">
                  <a:pos x="89" y="297"/>
                </a:cxn>
                <a:cxn ang="0">
                  <a:pos x="135" y="310"/>
                </a:cxn>
                <a:cxn ang="0">
                  <a:pos x="184" y="314"/>
                </a:cxn>
                <a:cxn ang="0">
                  <a:pos x="226" y="312"/>
                </a:cxn>
                <a:cxn ang="0">
                  <a:pos x="271" y="310"/>
                </a:cxn>
                <a:cxn ang="0">
                  <a:pos x="312" y="304"/>
                </a:cxn>
                <a:cxn ang="0">
                  <a:pos x="354" y="306"/>
                </a:cxn>
                <a:cxn ang="0">
                  <a:pos x="395" y="314"/>
                </a:cxn>
                <a:cxn ang="0">
                  <a:pos x="442" y="333"/>
                </a:cxn>
                <a:cxn ang="0">
                  <a:pos x="496" y="329"/>
                </a:cxn>
                <a:cxn ang="0">
                  <a:pos x="552" y="318"/>
                </a:cxn>
                <a:cxn ang="0">
                  <a:pos x="603" y="298"/>
                </a:cxn>
                <a:cxn ang="0">
                  <a:pos x="645" y="273"/>
                </a:cxn>
                <a:cxn ang="0">
                  <a:pos x="674" y="242"/>
                </a:cxn>
                <a:cxn ang="0">
                  <a:pos x="692" y="209"/>
                </a:cxn>
                <a:cxn ang="0">
                  <a:pos x="688" y="176"/>
                </a:cxn>
                <a:cxn ang="0">
                  <a:pos x="665" y="143"/>
                </a:cxn>
                <a:cxn ang="0">
                  <a:pos x="655" y="124"/>
                </a:cxn>
                <a:cxn ang="0">
                  <a:pos x="647" y="107"/>
                </a:cxn>
                <a:cxn ang="0">
                  <a:pos x="636" y="87"/>
                </a:cxn>
                <a:cxn ang="0">
                  <a:pos x="626" y="68"/>
                </a:cxn>
                <a:cxn ang="0">
                  <a:pos x="610" y="46"/>
                </a:cxn>
                <a:cxn ang="0">
                  <a:pos x="593" y="29"/>
                </a:cxn>
                <a:cxn ang="0">
                  <a:pos x="572" y="12"/>
                </a:cxn>
                <a:cxn ang="0">
                  <a:pos x="548" y="2"/>
                </a:cxn>
                <a:cxn ang="0">
                  <a:pos x="477" y="4"/>
                </a:cxn>
                <a:cxn ang="0">
                  <a:pos x="407" y="4"/>
                </a:cxn>
                <a:cxn ang="0">
                  <a:pos x="335" y="2"/>
                </a:cxn>
                <a:cxn ang="0">
                  <a:pos x="265" y="0"/>
                </a:cxn>
                <a:cxn ang="0">
                  <a:pos x="195" y="0"/>
                </a:cxn>
                <a:cxn ang="0">
                  <a:pos x="133" y="6"/>
                </a:cxn>
                <a:cxn ang="0">
                  <a:pos x="75" y="21"/>
                </a:cxn>
                <a:cxn ang="0">
                  <a:pos x="23" y="50"/>
                </a:cxn>
                <a:cxn ang="0">
                  <a:pos x="11" y="81"/>
                </a:cxn>
                <a:cxn ang="0">
                  <a:pos x="5" y="120"/>
                </a:cxn>
                <a:cxn ang="0">
                  <a:pos x="0" y="161"/>
                </a:cxn>
                <a:cxn ang="0">
                  <a:pos x="2" y="202"/>
                </a:cxn>
                <a:cxn ang="0">
                  <a:pos x="7" y="236"/>
                </a:cxn>
                <a:cxn ang="0">
                  <a:pos x="25" y="267"/>
                </a:cxn>
                <a:cxn ang="0">
                  <a:pos x="50" y="287"/>
                </a:cxn>
                <a:cxn ang="0">
                  <a:pos x="89" y="297"/>
                </a:cxn>
              </a:cxnLst>
              <a:rect l="0" t="0" r="r" b="b"/>
              <a:pathLst>
                <a:path w="692" h="333">
                  <a:moveTo>
                    <a:pt x="89" y="297"/>
                  </a:moveTo>
                  <a:lnTo>
                    <a:pt x="135" y="310"/>
                  </a:lnTo>
                  <a:lnTo>
                    <a:pt x="184" y="314"/>
                  </a:lnTo>
                  <a:lnTo>
                    <a:pt x="226" y="312"/>
                  </a:lnTo>
                  <a:lnTo>
                    <a:pt x="271" y="310"/>
                  </a:lnTo>
                  <a:lnTo>
                    <a:pt x="312" y="304"/>
                  </a:lnTo>
                  <a:lnTo>
                    <a:pt x="354" y="306"/>
                  </a:lnTo>
                  <a:lnTo>
                    <a:pt x="395" y="314"/>
                  </a:lnTo>
                  <a:lnTo>
                    <a:pt x="442" y="333"/>
                  </a:lnTo>
                  <a:lnTo>
                    <a:pt x="496" y="329"/>
                  </a:lnTo>
                  <a:lnTo>
                    <a:pt x="552" y="318"/>
                  </a:lnTo>
                  <a:lnTo>
                    <a:pt x="603" y="298"/>
                  </a:lnTo>
                  <a:lnTo>
                    <a:pt x="645" y="273"/>
                  </a:lnTo>
                  <a:lnTo>
                    <a:pt x="674" y="242"/>
                  </a:lnTo>
                  <a:lnTo>
                    <a:pt x="692" y="209"/>
                  </a:lnTo>
                  <a:lnTo>
                    <a:pt x="688" y="176"/>
                  </a:lnTo>
                  <a:lnTo>
                    <a:pt x="665" y="143"/>
                  </a:lnTo>
                  <a:lnTo>
                    <a:pt x="655" y="124"/>
                  </a:lnTo>
                  <a:lnTo>
                    <a:pt x="647" y="107"/>
                  </a:lnTo>
                  <a:lnTo>
                    <a:pt x="636" y="87"/>
                  </a:lnTo>
                  <a:lnTo>
                    <a:pt x="626" y="68"/>
                  </a:lnTo>
                  <a:lnTo>
                    <a:pt x="610" y="46"/>
                  </a:lnTo>
                  <a:lnTo>
                    <a:pt x="593" y="29"/>
                  </a:lnTo>
                  <a:lnTo>
                    <a:pt x="572" y="12"/>
                  </a:lnTo>
                  <a:lnTo>
                    <a:pt x="548" y="2"/>
                  </a:lnTo>
                  <a:lnTo>
                    <a:pt x="477" y="4"/>
                  </a:lnTo>
                  <a:lnTo>
                    <a:pt x="407" y="4"/>
                  </a:lnTo>
                  <a:lnTo>
                    <a:pt x="335" y="2"/>
                  </a:lnTo>
                  <a:lnTo>
                    <a:pt x="265" y="0"/>
                  </a:lnTo>
                  <a:lnTo>
                    <a:pt x="195" y="0"/>
                  </a:lnTo>
                  <a:lnTo>
                    <a:pt x="133" y="6"/>
                  </a:lnTo>
                  <a:lnTo>
                    <a:pt x="75" y="21"/>
                  </a:lnTo>
                  <a:lnTo>
                    <a:pt x="23" y="50"/>
                  </a:lnTo>
                  <a:lnTo>
                    <a:pt x="11" y="81"/>
                  </a:lnTo>
                  <a:lnTo>
                    <a:pt x="5" y="120"/>
                  </a:lnTo>
                  <a:lnTo>
                    <a:pt x="0" y="161"/>
                  </a:lnTo>
                  <a:lnTo>
                    <a:pt x="2" y="202"/>
                  </a:lnTo>
                  <a:lnTo>
                    <a:pt x="7" y="236"/>
                  </a:lnTo>
                  <a:lnTo>
                    <a:pt x="25" y="267"/>
                  </a:lnTo>
                  <a:lnTo>
                    <a:pt x="50" y="287"/>
                  </a:lnTo>
                  <a:lnTo>
                    <a:pt x="89" y="29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5" name="Freeform 642"/>
            <p:cNvSpPr>
              <a:spLocks/>
            </p:cNvSpPr>
            <p:nvPr/>
          </p:nvSpPr>
          <p:spPr bwMode="auto">
            <a:xfrm>
              <a:off x="1969" y="3375"/>
              <a:ext cx="217" cy="73"/>
            </a:xfrm>
            <a:custGeom>
              <a:avLst/>
              <a:gdLst/>
              <a:ahLst/>
              <a:cxnLst>
                <a:cxn ang="0">
                  <a:pos x="314" y="147"/>
                </a:cxn>
                <a:cxn ang="0">
                  <a:pos x="356" y="137"/>
                </a:cxn>
                <a:cxn ang="0">
                  <a:pos x="393" y="118"/>
                </a:cxn>
                <a:cxn ang="0">
                  <a:pos x="420" y="93"/>
                </a:cxn>
                <a:cxn ang="0">
                  <a:pos x="434" y="67"/>
                </a:cxn>
                <a:cxn ang="0">
                  <a:pos x="420" y="38"/>
                </a:cxn>
                <a:cxn ang="0">
                  <a:pos x="382" y="15"/>
                </a:cxn>
                <a:cxn ang="0">
                  <a:pos x="308" y="1"/>
                </a:cxn>
                <a:cxn ang="0">
                  <a:pos x="193" y="0"/>
                </a:cxn>
                <a:cxn ang="0">
                  <a:pos x="160" y="15"/>
                </a:cxn>
                <a:cxn ang="0">
                  <a:pos x="124" y="29"/>
                </a:cxn>
                <a:cxn ang="0">
                  <a:pos x="87" y="38"/>
                </a:cxn>
                <a:cxn ang="0">
                  <a:pos x="56" y="50"/>
                </a:cxn>
                <a:cxn ang="0">
                  <a:pos x="27" y="60"/>
                </a:cxn>
                <a:cxn ang="0">
                  <a:pos x="7" y="73"/>
                </a:cxn>
                <a:cxn ang="0">
                  <a:pos x="0" y="89"/>
                </a:cxn>
                <a:cxn ang="0">
                  <a:pos x="11" y="110"/>
                </a:cxn>
                <a:cxn ang="0">
                  <a:pos x="38" y="118"/>
                </a:cxn>
                <a:cxn ang="0">
                  <a:pos x="73" y="120"/>
                </a:cxn>
                <a:cxn ang="0">
                  <a:pos x="108" y="118"/>
                </a:cxn>
                <a:cxn ang="0">
                  <a:pos x="149" y="116"/>
                </a:cxn>
                <a:cxn ang="0">
                  <a:pos x="190" y="114"/>
                </a:cxn>
                <a:cxn ang="0">
                  <a:pos x="230" y="118"/>
                </a:cxn>
                <a:cxn ang="0">
                  <a:pos x="271" y="128"/>
                </a:cxn>
                <a:cxn ang="0">
                  <a:pos x="314" y="147"/>
                </a:cxn>
              </a:cxnLst>
              <a:rect l="0" t="0" r="r" b="b"/>
              <a:pathLst>
                <a:path w="434" h="147">
                  <a:moveTo>
                    <a:pt x="314" y="147"/>
                  </a:moveTo>
                  <a:lnTo>
                    <a:pt x="356" y="137"/>
                  </a:lnTo>
                  <a:lnTo>
                    <a:pt x="393" y="118"/>
                  </a:lnTo>
                  <a:lnTo>
                    <a:pt x="420" y="93"/>
                  </a:lnTo>
                  <a:lnTo>
                    <a:pt x="434" y="67"/>
                  </a:lnTo>
                  <a:lnTo>
                    <a:pt x="420" y="38"/>
                  </a:lnTo>
                  <a:lnTo>
                    <a:pt x="382" y="15"/>
                  </a:lnTo>
                  <a:lnTo>
                    <a:pt x="308" y="1"/>
                  </a:lnTo>
                  <a:lnTo>
                    <a:pt x="193" y="0"/>
                  </a:lnTo>
                  <a:lnTo>
                    <a:pt x="160" y="15"/>
                  </a:lnTo>
                  <a:lnTo>
                    <a:pt x="124" y="29"/>
                  </a:lnTo>
                  <a:lnTo>
                    <a:pt x="87" y="38"/>
                  </a:lnTo>
                  <a:lnTo>
                    <a:pt x="56" y="50"/>
                  </a:lnTo>
                  <a:lnTo>
                    <a:pt x="27" y="60"/>
                  </a:lnTo>
                  <a:lnTo>
                    <a:pt x="7" y="73"/>
                  </a:lnTo>
                  <a:lnTo>
                    <a:pt x="0" y="89"/>
                  </a:lnTo>
                  <a:lnTo>
                    <a:pt x="11" y="110"/>
                  </a:lnTo>
                  <a:lnTo>
                    <a:pt x="38" y="118"/>
                  </a:lnTo>
                  <a:lnTo>
                    <a:pt x="73" y="120"/>
                  </a:lnTo>
                  <a:lnTo>
                    <a:pt x="108" y="118"/>
                  </a:lnTo>
                  <a:lnTo>
                    <a:pt x="149" y="116"/>
                  </a:lnTo>
                  <a:lnTo>
                    <a:pt x="190" y="114"/>
                  </a:lnTo>
                  <a:lnTo>
                    <a:pt x="230" y="118"/>
                  </a:lnTo>
                  <a:lnTo>
                    <a:pt x="271" y="128"/>
                  </a:lnTo>
                  <a:lnTo>
                    <a:pt x="314" y="14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6" name="Freeform 643"/>
            <p:cNvSpPr>
              <a:spLocks/>
            </p:cNvSpPr>
            <p:nvPr/>
          </p:nvSpPr>
          <p:spPr bwMode="auto">
            <a:xfrm>
              <a:off x="1999" y="3300"/>
              <a:ext cx="185" cy="61"/>
            </a:xfrm>
            <a:custGeom>
              <a:avLst/>
              <a:gdLst/>
              <a:ahLst/>
              <a:cxnLst>
                <a:cxn ang="0">
                  <a:pos x="356" y="39"/>
                </a:cxn>
                <a:cxn ang="0">
                  <a:pos x="335" y="39"/>
                </a:cxn>
                <a:cxn ang="0">
                  <a:pos x="312" y="37"/>
                </a:cxn>
                <a:cxn ang="0">
                  <a:pos x="283" y="31"/>
                </a:cxn>
                <a:cxn ang="0">
                  <a:pos x="256" y="27"/>
                </a:cxn>
                <a:cxn ang="0">
                  <a:pos x="227" y="20"/>
                </a:cxn>
                <a:cxn ang="0">
                  <a:pos x="199" y="14"/>
                </a:cxn>
                <a:cxn ang="0">
                  <a:pos x="176" y="8"/>
                </a:cxn>
                <a:cxn ang="0">
                  <a:pos x="157" y="4"/>
                </a:cxn>
                <a:cxn ang="0">
                  <a:pos x="135" y="0"/>
                </a:cxn>
                <a:cxn ang="0">
                  <a:pos x="112" y="0"/>
                </a:cxn>
                <a:cxn ang="0">
                  <a:pos x="85" y="0"/>
                </a:cxn>
                <a:cxn ang="0">
                  <a:pos x="62" y="4"/>
                </a:cxn>
                <a:cxn ang="0">
                  <a:pos x="37" y="8"/>
                </a:cxn>
                <a:cxn ang="0">
                  <a:pos x="19" y="18"/>
                </a:cxn>
                <a:cxn ang="0">
                  <a:pos x="4" y="29"/>
                </a:cxn>
                <a:cxn ang="0">
                  <a:pos x="0" y="47"/>
                </a:cxn>
                <a:cxn ang="0">
                  <a:pos x="91" y="76"/>
                </a:cxn>
                <a:cxn ang="0">
                  <a:pos x="172" y="99"/>
                </a:cxn>
                <a:cxn ang="0">
                  <a:pos x="242" y="113"/>
                </a:cxn>
                <a:cxn ang="0">
                  <a:pos x="300" y="122"/>
                </a:cxn>
                <a:cxn ang="0">
                  <a:pos x="341" y="117"/>
                </a:cxn>
                <a:cxn ang="0">
                  <a:pos x="364" y="103"/>
                </a:cxn>
                <a:cxn ang="0">
                  <a:pos x="368" y="78"/>
                </a:cxn>
                <a:cxn ang="0">
                  <a:pos x="356" y="39"/>
                </a:cxn>
              </a:cxnLst>
              <a:rect l="0" t="0" r="r" b="b"/>
              <a:pathLst>
                <a:path w="368" h="122">
                  <a:moveTo>
                    <a:pt x="356" y="39"/>
                  </a:moveTo>
                  <a:lnTo>
                    <a:pt x="335" y="39"/>
                  </a:lnTo>
                  <a:lnTo>
                    <a:pt x="312" y="37"/>
                  </a:lnTo>
                  <a:lnTo>
                    <a:pt x="283" y="31"/>
                  </a:lnTo>
                  <a:lnTo>
                    <a:pt x="256" y="27"/>
                  </a:lnTo>
                  <a:lnTo>
                    <a:pt x="227" y="20"/>
                  </a:lnTo>
                  <a:lnTo>
                    <a:pt x="199" y="14"/>
                  </a:lnTo>
                  <a:lnTo>
                    <a:pt x="176" y="8"/>
                  </a:lnTo>
                  <a:lnTo>
                    <a:pt x="157" y="4"/>
                  </a:lnTo>
                  <a:lnTo>
                    <a:pt x="135" y="0"/>
                  </a:lnTo>
                  <a:lnTo>
                    <a:pt x="112" y="0"/>
                  </a:lnTo>
                  <a:lnTo>
                    <a:pt x="85" y="0"/>
                  </a:lnTo>
                  <a:lnTo>
                    <a:pt x="62" y="4"/>
                  </a:lnTo>
                  <a:lnTo>
                    <a:pt x="37" y="8"/>
                  </a:lnTo>
                  <a:lnTo>
                    <a:pt x="19" y="18"/>
                  </a:lnTo>
                  <a:lnTo>
                    <a:pt x="4" y="29"/>
                  </a:lnTo>
                  <a:lnTo>
                    <a:pt x="0" y="47"/>
                  </a:lnTo>
                  <a:lnTo>
                    <a:pt x="91" y="76"/>
                  </a:lnTo>
                  <a:lnTo>
                    <a:pt x="172" y="99"/>
                  </a:lnTo>
                  <a:lnTo>
                    <a:pt x="242" y="113"/>
                  </a:lnTo>
                  <a:lnTo>
                    <a:pt x="300" y="122"/>
                  </a:lnTo>
                  <a:lnTo>
                    <a:pt x="341" y="117"/>
                  </a:lnTo>
                  <a:lnTo>
                    <a:pt x="364" y="103"/>
                  </a:lnTo>
                  <a:lnTo>
                    <a:pt x="368" y="78"/>
                  </a:lnTo>
                  <a:lnTo>
                    <a:pt x="356" y="39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7" name="Freeform 644"/>
            <p:cNvSpPr>
              <a:spLocks/>
            </p:cNvSpPr>
            <p:nvPr/>
          </p:nvSpPr>
          <p:spPr bwMode="auto">
            <a:xfrm>
              <a:off x="2015" y="3392"/>
              <a:ext cx="157" cy="42"/>
            </a:xfrm>
            <a:custGeom>
              <a:avLst/>
              <a:gdLst/>
              <a:ahLst/>
              <a:cxnLst>
                <a:cxn ang="0">
                  <a:pos x="238" y="84"/>
                </a:cxn>
                <a:cxn ang="0">
                  <a:pos x="291" y="63"/>
                </a:cxn>
                <a:cxn ang="0">
                  <a:pos x="314" y="43"/>
                </a:cxn>
                <a:cxn ang="0">
                  <a:pos x="312" y="26"/>
                </a:cxn>
                <a:cxn ang="0">
                  <a:pos x="291" y="12"/>
                </a:cxn>
                <a:cxn ang="0">
                  <a:pos x="248" y="2"/>
                </a:cxn>
                <a:cxn ang="0">
                  <a:pos x="194" y="0"/>
                </a:cxn>
                <a:cxn ang="0">
                  <a:pos x="130" y="8"/>
                </a:cxn>
                <a:cxn ang="0">
                  <a:pos x="62" y="30"/>
                </a:cxn>
                <a:cxn ang="0">
                  <a:pos x="46" y="30"/>
                </a:cxn>
                <a:cxn ang="0">
                  <a:pos x="35" y="30"/>
                </a:cxn>
                <a:cxn ang="0">
                  <a:pos x="25" y="30"/>
                </a:cxn>
                <a:cxn ang="0">
                  <a:pos x="19" y="35"/>
                </a:cxn>
                <a:cxn ang="0">
                  <a:pos x="13" y="39"/>
                </a:cxn>
                <a:cxn ang="0">
                  <a:pos x="9" y="45"/>
                </a:cxn>
                <a:cxn ang="0">
                  <a:pos x="4" y="53"/>
                </a:cxn>
                <a:cxn ang="0">
                  <a:pos x="0" y="64"/>
                </a:cxn>
                <a:cxn ang="0">
                  <a:pos x="33" y="57"/>
                </a:cxn>
                <a:cxn ang="0">
                  <a:pos x="64" y="55"/>
                </a:cxn>
                <a:cxn ang="0">
                  <a:pos x="93" y="57"/>
                </a:cxn>
                <a:cxn ang="0">
                  <a:pos x="122" y="63"/>
                </a:cxn>
                <a:cxn ang="0">
                  <a:pos x="147" y="66"/>
                </a:cxn>
                <a:cxn ang="0">
                  <a:pos x="176" y="72"/>
                </a:cxn>
                <a:cxn ang="0">
                  <a:pos x="205" y="78"/>
                </a:cxn>
                <a:cxn ang="0">
                  <a:pos x="238" y="84"/>
                </a:cxn>
              </a:cxnLst>
              <a:rect l="0" t="0" r="r" b="b"/>
              <a:pathLst>
                <a:path w="314" h="84">
                  <a:moveTo>
                    <a:pt x="238" y="84"/>
                  </a:moveTo>
                  <a:lnTo>
                    <a:pt x="291" y="63"/>
                  </a:lnTo>
                  <a:lnTo>
                    <a:pt x="314" y="43"/>
                  </a:lnTo>
                  <a:lnTo>
                    <a:pt x="312" y="26"/>
                  </a:lnTo>
                  <a:lnTo>
                    <a:pt x="291" y="12"/>
                  </a:lnTo>
                  <a:lnTo>
                    <a:pt x="248" y="2"/>
                  </a:lnTo>
                  <a:lnTo>
                    <a:pt x="194" y="0"/>
                  </a:lnTo>
                  <a:lnTo>
                    <a:pt x="130" y="8"/>
                  </a:lnTo>
                  <a:lnTo>
                    <a:pt x="62" y="30"/>
                  </a:lnTo>
                  <a:lnTo>
                    <a:pt x="46" y="30"/>
                  </a:lnTo>
                  <a:lnTo>
                    <a:pt x="35" y="30"/>
                  </a:lnTo>
                  <a:lnTo>
                    <a:pt x="25" y="30"/>
                  </a:lnTo>
                  <a:lnTo>
                    <a:pt x="19" y="35"/>
                  </a:lnTo>
                  <a:lnTo>
                    <a:pt x="13" y="39"/>
                  </a:lnTo>
                  <a:lnTo>
                    <a:pt x="9" y="45"/>
                  </a:lnTo>
                  <a:lnTo>
                    <a:pt x="4" y="53"/>
                  </a:lnTo>
                  <a:lnTo>
                    <a:pt x="0" y="64"/>
                  </a:lnTo>
                  <a:lnTo>
                    <a:pt x="33" y="57"/>
                  </a:lnTo>
                  <a:lnTo>
                    <a:pt x="64" y="55"/>
                  </a:lnTo>
                  <a:lnTo>
                    <a:pt x="93" y="57"/>
                  </a:lnTo>
                  <a:lnTo>
                    <a:pt x="122" y="63"/>
                  </a:lnTo>
                  <a:lnTo>
                    <a:pt x="147" y="66"/>
                  </a:lnTo>
                  <a:lnTo>
                    <a:pt x="176" y="72"/>
                  </a:lnTo>
                  <a:lnTo>
                    <a:pt x="205" y="78"/>
                  </a:lnTo>
                  <a:lnTo>
                    <a:pt x="238" y="84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8" name="Freeform 645"/>
            <p:cNvSpPr>
              <a:spLocks/>
            </p:cNvSpPr>
            <p:nvPr/>
          </p:nvSpPr>
          <p:spPr bwMode="auto">
            <a:xfrm>
              <a:off x="2026" y="3309"/>
              <a:ext cx="142" cy="40"/>
            </a:xfrm>
            <a:custGeom>
              <a:avLst/>
              <a:gdLst/>
              <a:ahLst/>
              <a:cxnLst>
                <a:cxn ang="0">
                  <a:pos x="277" y="52"/>
                </a:cxn>
                <a:cxn ang="0">
                  <a:pos x="260" y="46"/>
                </a:cxn>
                <a:cxn ang="0">
                  <a:pos x="248" y="40"/>
                </a:cxn>
                <a:cxn ang="0">
                  <a:pos x="238" y="33"/>
                </a:cxn>
                <a:cxn ang="0">
                  <a:pos x="227" y="25"/>
                </a:cxn>
                <a:cxn ang="0">
                  <a:pos x="209" y="15"/>
                </a:cxn>
                <a:cxn ang="0">
                  <a:pos x="184" y="11"/>
                </a:cxn>
                <a:cxn ang="0">
                  <a:pos x="143" y="9"/>
                </a:cxn>
                <a:cxn ang="0">
                  <a:pos x="89" y="13"/>
                </a:cxn>
                <a:cxn ang="0">
                  <a:pos x="74" y="9"/>
                </a:cxn>
                <a:cxn ang="0">
                  <a:pos x="60" y="6"/>
                </a:cxn>
                <a:cxn ang="0">
                  <a:pos x="45" y="2"/>
                </a:cxn>
                <a:cxn ang="0">
                  <a:pos x="33" y="2"/>
                </a:cxn>
                <a:cxn ang="0">
                  <a:pos x="17" y="0"/>
                </a:cxn>
                <a:cxn ang="0">
                  <a:pos x="8" y="4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47" y="35"/>
                </a:cxn>
                <a:cxn ang="0">
                  <a:pos x="99" y="52"/>
                </a:cxn>
                <a:cxn ang="0">
                  <a:pos x="153" y="64"/>
                </a:cxn>
                <a:cxn ang="0">
                  <a:pos x="204" y="75"/>
                </a:cxn>
                <a:cxn ang="0">
                  <a:pos x="244" y="79"/>
                </a:cxn>
                <a:cxn ang="0">
                  <a:pos x="273" y="79"/>
                </a:cxn>
                <a:cxn ang="0">
                  <a:pos x="285" y="70"/>
                </a:cxn>
                <a:cxn ang="0">
                  <a:pos x="277" y="52"/>
                </a:cxn>
              </a:cxnLst>
              <a:rect l="0" t="0" r="r" b="b"/>
              <a:pathLst>
                <a:path w="285" h="79">
                  <a:moveTo>
                    <a:pt x="277" y="52"/>
                  </a:moveTo>
                  <a:lnTo>
                    <a:pt x="260" y="46"/>
                  </a:lnTo>
                  <a:lnTo>
                    <a:pt x="248" y="40"/>
                  </a:lnTo>
                  <a:lnTo>
                    <a:pt x="238" y="33"/>
                  </a:lnTo>
                  <a:lnTo>
                    <a:pt x="227" y="25"/>
                  </a:lnTo>
                  <a:lnTo>
                    <a:pt x="209" y="15"/>
                  </a:lnTo>
                  <a:lnTo>
                    <a:pt x="184" y="11"/>
                  </a:lnTo>
                  <a:lnTo>
                    <a:pt x="143" y="9"/>
                  </a:lnTo>
                  <a:lnTo>
                    <a:pt x="89" y="13"/>
                  </a:lnTo>
                  <a:lnTo>
                    <a:pt x="74" y="9"/>
                  </a:lnTo>
                  <a:lnTo>
                    <a:pt x="60" y="6"/>
                  </a:lnTo>
                  <a:lnTo>
                    <a:pt x="45" y="2"/>
                  </a:lnTo>
                  <a:lnTo>
                    <a:pt x="33" y="2"/>
                  </a:lnTo>
                  <a:lnTo>
                    <a:pt x="17" y="0"/>
                  </a:lnTo>
                  <a:lnTo>
                    <a:pt x="8" y="4"/>
                  </a:lnTo>
                  <a:lnTo>
                    <a:pt x="0" y="7"/>
                  </a:lnTo>
                  <a:lnTo>
                    <a:pt x="0" y="19"/>
                  </a:lnTo>
                  <a:lnTo>
                    <a:pt x="47" y="35"/>
                  </a:lnTo>
                  <a:lnTo>
                    <a:pt x="99" y="52"/>
                  </a:lnTo>
                  <a:lnTo>
                    <a:pt x="153" y="64"/>
                  </a:lnTo>
                  <a:lnTo>
                    <a:pt x="204" y="75"/>
                  </a:lnTo>
                  <a:lnTo>
                    <a:pt x="244" y="79"/>
                  </a:lnTo>
                  <a:lnTo>
                    <a:pt x="273" y="79"/>
                  </a:lnTo>
                  <a:lnTo>
                    <a:pt x="285" y="70"/>
                  </a:lnTo>
                  <a:lnTo>
                    <a:pt x="277" y="5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9" name="Freeform 646"/>
            <p:cNvSpPr>
              <a:spLocks/>
            </p:cNvSpPr>
            <p:nvPr/>
          </p:nvSpPr>
          <p:spPr bwMode="auto">
            <a:xfrm>
              <a:off x="1918" y="3331"/>
              <a:ext cx="95" cy="84"/>
            </a:xfrm>
            <a:custGeom>
              <a:avLst/>
              <a:gdLst/>
              <a:ahLst/>
              <a:cxnLst>
                <a:cxn ang="0">
                  <a:pos x="17" y="37"/>
                </a:cxn>
                <a:cxn ang="0">
                  <a:pos x="0" y="14"/>
                </a:cxn>
                <a:cxn ang="0">
                  <a:pos x="10" y="2"/>
                </a:cxn>
                <a:cxn ang="0">
                  <a:pos x="37" y="0"/>
                </a:cxn>
                <a:cxn ang="0">
                  <a:pos x="77" y="8"/>
                </a:cxn>
                <a:cxn ang="0">
                  <a:pos x="118" y="20"/>
                </a:cxn>
                <a:cxn ang="0">
                  <a:pos x="157" y="37"/>
                </a:cxn>
                <a:cxn ang="0">
                  <a:pos x="182" y="57"/>
                </a:cxn>
                <a:cxn ang="0">
                  <a:pos x="190" y="80"/>
                </a:cxn>
                <a:cxn ang="0">
                  <a:pos x="172" y="89"/>
                </a:cxn>
                <a:cxn ang="0">
                  <a:pos x="151" y="101"/>
                </a:cxn>
                <a:cxn ang="0">
                  <a:pos x="128" y="113"/>
                </a:cxn>
                <a:cxn ang="0">
                  <a:pos x="106" y="124"/>
                </a:cxn>
                <a:cxn ang="0">
                  <a:pos x="83" y="134"/>
                </a:cxn>
                <a:cxn ang="0">
                  <a:pos x="64" y="146"/>
                </a:cxn>
                <a:cxn ang="0">
                  <a:pos x="48" y="155"/>
                </a:cxn>
                <a:cxn ang="0">
                  <a:pos x="41" y="167"/>
                </a:cxn>
                <a:cxn ang="0">
                  <a:pos x="27" y="167"/>
                </a:cxn>
                <a:cxn ang="0">
                  <a:pos x="17" y="163"/>
                </a:cxn>
                <a:cxn ang="0">
                  <a:pos x="8" y="150"/>
                </a:cxn>
                <a:cxn ang="0">
                  <a:pos x="4" y="132"/>
                </a:cxn>
                <a:cxn ang="0">
                  <a:pos x="0" y="109"/>
                </a:cxn>
                <a:cxn ang="0">
                  <a:pos x="2" y="86"/>
                </a:cxn>
                <a:cxn ang="0">
                  <a:pos x="6" y="60"/>
                </a:cxn>
                <a:cxn ang="0">
                  <a:pos x="17" y="37"/>
                </a:cxn>
              </a:cxnLst>
              <a:rect l="0" t="0" r="r" b="b"/>
              <a:pathLst>
                <a:path w="190" h="167">
                  <a:moveTo>
                    <a:pt x="17" y="37"/>
                  </a:moveTo>
                  <a:lnTo>
                    <a:pt x="0" y="14"/>
                  </a:lnTo>
                  <a:lnTo>
                    <a:pt x="10" y="2"/>
                  </a:lnTo>
                  <a:lnTo>
                    <a:pt x="37" y="0"/>
                  </a:lnTo>
                  <a:lnTo>
                    <a:pt x="77" y="8"/>
                  </a:lnTo>
                  <a:lnTo>
                    <a:pt x="118" y="20"/>
                  </a:lnTo>
                  <a:lnTo>
                    <a:pt x="157" y="37"/>
                  </a:lnTo>
                  <a:lnTo>
                    <a:pt x="182" y="57"/>
                  </a:lnTo>
                  <a:lnTo>
                    <a:pt x="190" y="80"/>
                  </a:lnTo>
                  <a:lnTo>
                    <a:pt x="172" y="89"/>
                  </a:lnTo>
                  <a:lnTo>
                    <a:pt x="151" y="101"/>
                  </a:lnTo>
                  <a:lnTo>
                    <a:pt x="128" y="113"/>
                  </a:lnTo>
                  <a:lnTo>
                    <a:pt x="106" y="124"/>
                  </a:lnTo>
                  <a:lnTo>
                    <a:pt x="83" y="134"/>
                  </a:lnTo>
                  <a:lnTo>
                    <a:pt x="64" y="146"/>
                  </a:lnTo>
                  <a:lnTo>
                    <a:pt x="48" y="155"/>
                  </a:lnTo>
                  <a:lnTo>
                    <a:pt x="41" y="167"/>
                  </a:lnTo>
                  <a:lnTo>
                    <a:pt x="27" y="167"/>
                  </a:lnTo>
                  <a:lnTo>
                    <a:pt x="17" y="163"/>
                  </a:lnTo>
                  <a:lnTo>
                    <a:pt x="8" y="150"/>
                  </a:lnTo>
                  <a:lnTo>
                    <a:pt x="4" y="132"/>
                  </a:lnTo>
                  <a:lnTo>
                    <a:pt x="0" y="109"/>
                  </a:lnTo>
                  <a:lnTo>
                    <a:pt x="2" y="86"/>
                  </a:lnTo>
                  <a:lnTo>
                    <a:pt x="6" y="60"/>
                  </a:lnTo>
                  <a:lnTo>
                    <a:pt x="17" y="3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0" name="Freeform 647"/>
            <p:cNvSpPr>
              <a:spLocks/>
            </p:cNvSpPr>
            <p:nvPr/>
          </p:nvSpPr>
          <p:spPr bwMode="auto">
            <a:xfrm>
              <a:off x="3845" y="1230"/>
              <a:ext cx="347" cy="168"/>
            </a:xfrm>
            <a:custGeom>
              <a:avLst/>
              <a:gdLst/>
              <a:ahLst/>
              <a:cxnLst>
                <a:cxn ang="0">
                  <a:pos x="89" y="296"/>
                </a:cxn>
                <a:cxn ang="0">
                  <a:pos x="136" y="310"/>
                </a:cxn>
                <a:cxn ang="0">
                  <a:pos x="184" y="314"/>
                </a:cxn>
                <a:cxn ang="0">
                  <a:pos x="227" y="312"/>
                </a:cxn>
                <a:cxn ang="0">
                  <a:pos x="271" y="310"/>
                </a:cxn>
                <a:cxn ang="0">
                  <a:pos x="314" y="304"/>
                </a:cxn>
                <a:cxn ang="0">
                  <a:pos x="357" y="306"/>
                </a:cxn>
                <a:cxn ang="0">
                  <a:pos x="399" y="314"/>
                </a:cxn>
                <a:cxn ang="0">
                  <a:pos x="446" y="335"/>
                </a:cxn>
                <a:cxn ang="0">
                  <a:pos x="500" y="331"/>
                </a:cxn>
                <a:cxn ang="0">
                  <a:pos x="556" y="319"/>
                </a:cxn>
                <a:cxn ang="0">
                  <a:pos x="605" y="298"/>
                </a:cxn>
                <a:cxn ang="0">
                  <a:pos x="649" y="273"/>
                </a:cxn>
                <a:cxn ang="0">
                  <a:pos x="679" y="242"/>
                </a:cxn>
                <a:cxn ang="0">
                  <a:pos x="694" y="209"/>
                </a:cxn>
                <a:cxn ang="0">
                  <a:pos x="690" y="176"/>
                </a:cxn>
                <a:cxn ang="0">
                  <a:pos x="667" y="143"/>
                </a:cxn>
                <a:cxn ang="0">
                  <a:pos x="657" y="124"/>
                </a:cxn>
                <a:cxn ang="0">
                  <a:pos x="648" y="106"/>
                </a:cxn>
                <a:cxn ang="0">
                  <a:pos x="636" y="85"/>
                </a:cxn>
                <a:cxn ang="0">
                  <a:pos x="626" y="65"/>
                </a:cxn>
                <a:cxn ang="0">
                  <a:pos x="611" y="44"/>
                </a:cxn>
                <a:cxn ang="0">
                  <a:pos x="593" y="27"/>
                </a:cxn>
                <a:cxn ang="0">
                  <a:pos x="572" y="11"/>
                </a:cxn>
                <a:cxn ang="0">
                  <a:pos x="549" y="1"/>
                </a:cxn>
                <a:cxn ang="0">
                  <a:pos x="477" y="3"/>
                </a:cxn>
                <a:cxn ang="0">
                  <a:pos x="407" y="3"/>
                </a:cxn>
                <a:cxn ang="0">
                  <a:pos x="335" y="0"/>
                </a:cxn>
                <a:cxn ang="0">
                  <a:pos x="268" y="0"/>
                </a:cxn>
                <a:cxn ang="0">
                  <a:pos x="198" y="0"/>
                </a:cxn>
                <a:cxn ang="0">
                  <a:pos x="136" y="7"/>
                </a:cxn>
                <a:cxn ang="0">
                  <a:pos x="78" y="21"/>
                </a:cxn>
                <a:cxn ang="0">
                  <a:pos x="27" y="50"/>
                </a:cxn>
                <a:cxn ang="0">
                  <a:pos x="16" y="81"/>
                </a:cxn>
                <a:cxn ang="0">
                  <a:pos x="6" y="120"/>
                </a:cxn>
                <a:cxn ang="0">
                  <a:pos x="0" y="160"/>
                </a:cxn>
                <a:cxn ang="0">
                  <a:pos x="2" y="201"/>
                </a:cxn>
                <a:cxn ang="0">
                  <a:pos x="8" y="236"/>
                </a:cxn>
                <a:cxn ang="0">
                  <a:pos x="25" y="267"/>
                </a:cxn>
                <a:cxn ang="0">
                  <a:pos x="50" y="286"/>
                </a:cxn>
                <a:cxn ang="0">
                  <a:pos x="89" y="296"/>
                </a:cxn>
              </a:cxnLst>
              <a:rect l="0" t="0" r="r" b="b"/>
              <a:pathLst>
                <a:path w="694" h="335">
                  <a:moveTo>
                    <a:pt x="89" y="296"/>
                  </a:moveTo>
                  <a:lnTo>
                    <a:pt x="136" y="310"/>
                  </a:lnTo>
                  <a:lnTo>
                    <a:pt x="184" y="314"/>
                  </a:lnTo>
                  <a:lnTo>
                    <a:pt x="227" y="312"/>
                  </a:lnTo>
                  <a:lnTo>
                    <a:pt x="271" y="310"/>
                  </a:lnTo>
                  <a:lnTo>
                    <a:pt x="314" y="304"/>
                  </a:lnTo>
                  <a:lnTo>
                    <a:pt x="357" y="306"/>
                  </a:lnTo>
                  <a:lnTo>
                    <a:pt x="399" y="314"/>
                  </a:lnTo>
                  <a:lnTo>
                    <a:pt x="446" y="335"/>
                  </a:lnTo>
                  <a:lnTo>
                    <a:pt x="500" y="331"/>
                  </a:lnTo>
                  <a:lnTo>
                    <a:pt x="556" y="319"/>
                  </a:lnTo>
                  <a:lnTo>
                    <a:pt x="605" y="298"/>
                  </a:lnTo>
                  <a:lnTo>
                    <a:pt x="649" y="273"/>
                  </a:lnTo>
                  <a:lnTo>
                    <a:pt x="679" y="242"/>
                  </a:lnTo>
                  <a:lnTo>
                    <a:pt x="694" y="209"/>
                  </a:lnTo>
                  <a:lnTo>
                    <a:pt x="690" y="176"/>
                  </a:lnTo>
                  <a:lnTo>
                    <a:pt x="667" y="143"/>
                  </a:lnTo>
                  <a:lnTo>
                    <a:pt x="657" y="124"/>
                  </a:lnTo>
                  <a:lnTo>
                    <a:pt x="648" y="106"/>
                  </a:lnTo>
                  <a:lnTo>
                    <a:pt x="636" y="85"/>
                  </a:lnTo>
                  <a:lnTo>
                    <a:pt x="626" y="65"/>
                  </a:lnTo>
                  <a:lnTo>
                    <a:pt x="611" y="44"/>
                  </a:lnTo>
                  <a:lnTo>
                    <a:pt x="593" y="27"/>
                  </a:lnTo>
                  <a:lnTo>
                    <a:pt x="572" y="11"/>
                  </a:lnTo>
                  <a:lnTo>
                    <a:pt x="549" y="1"/>
                  </a:lnTo>
                  <a:lnTo>
                    <a:pt x="477" y="3"/>
                  </a:lnTo>
                  <a:lnTo>
                    <a:pt x="407" y="3"/>
                  </a:lnTo>
                  <a:lnTo>
                    <a:pt x="335" y="0"/>
                  </a:lnTo>
                  <a:lnTo>
                    <a:pt x="268" y="0"/>
                  </a:lnTo>
                  <a:lnTo>
                    <a:pt x="198" y="0"/>
                  </a:lnTo>
                  <a:lnTo>
                    <a:pt x="136" y="7"/>
                  </a:lnTo>
                  <a:lnTo>
                    <a:pt x="78" y="21"/>
                  </a:lnTo>
                  <a:lnTo>
                    <a:pt x="27" y="50"/>
                  </a:lnTo>
                  <a:lnTo>
                    <a:pt x="16" y="81"/>
                  </a:lnTo>
                  <a:lnTo>
                    <a:pt x="6" y="120"/>
                  </a:lnTo>
                  <a:lnTo>
                    <a:pt x="0" y="160"/>
                  </a:lnTo>
                  <a:lnTo>
                    <a:pt x="2" y="201"/>
                  </a:lnTo>
                  <a:lnTo>
                    <a:pt x="8" y="236"/>
                  </a:lnTo>
                  <a:lnTo>
                    <a:pt x="25" y="267"/>
                  </a:lnTo>
                  <a:lnTo>
                    <a:pt x="50" y="286"/>
                  </a:lnTo>
                  <a:lnTo>
                    <a:pt x="89" y="29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1" name="Freeform 648"/>
            <p:cNvSpPr>
              <a:spLocks/>
            </p:cNvSpPr>
            <p:nvPr/>
          </p:nvSpPr>
          <p:spPr bwMode="auto">
            <a:xfrm>
              <a:off x="3925" y="1315"/>
              <a:ext cx="218" cy="72"/>
            </a:xfrm>
            <a:custGeom>
              <a:avLst/>
              <a:gdLst/>
              <a:ahLst/>
              <a:cxnLst>
                <a:cxn ang="0">
                  <a:pos x="316" y="146"/>
                </a:cxn>
                <a:cxn ang="0">
                  <a:pos x="357" y="136"/>
                </a:cxn>
                <a:cxn ang="0">
                  <a:pos x="395" y="118"/>
                </a:cxn>
                <a:cxn ang="0">
                  <a:pos x="423" y="93"/>
                </a:cxn>
                <a:cxn ang="0">
                  <a:pos x="434" y="68"/>
                </a:cxn>
                <a:cxn ang="0">
                  <a:pos x="423" y="39"/>
                </a:cxn>
                <a:cxn ang="0">
                  <a:pos x="384" y="18"/>
                </a:cxn>
                <a:cxn ang="0">
                  <a:pos x="308" y="2"/>
                </a:cxn>
                <a:cxn ang="0">
                  <a:pos x="194" y="0"/>
                </a:cxn>
                <a:cxn ang="0">
                  <a:pos x="161" y="16"/>
                </a:cxn>
                <a:cxn ang="0">
                  <a:pos x="124" y="29"/>
                </a:cxn>
                <a:cxn ang="0">
                  <a:pos x="87" y="39"/>
                </a:cxn>
                <a:cxn ang="0">
                  <a:pos x="56" y="51"/>
                </a:cxn>
                <a:cxn ang="0">
                  <a:pos x="27" y="60"/>
                </a:cxn>
                <a:cxn ang="0">
                  <a:pos x="8" y="74"/>
                </a:cxn>
                <a:cxn ang="0">
                  <a:pos x="0" y="89"/>
                </a:cxn>
                <a:cxn ang="0">
                  <a:pos x="12" y="111"/>
                </a:cxn>
                <a:cxn ang="0">
                  <a:pos x="39" y="118"/>
                </a:cxn>
                <a:cxn ang="0">
                  <a:pos x="74" y="120"/>
                </a:cxn>
                <a:cxn ang="0">
                  <a:pos x="108" y="118"/>
                </a:cxn>
                <a:cxn ang="0">
                  <a:pos x="149" y="117"/>
                </a:cxn>
                <a:cxn ang="0">
                  <a:pos x="190" y="115"/>
                </a:cxn>
                <a:cxn ang="0">
                  <a:pos x="233" y="118"/>
                </a:cxn>
                <a:cxn ang="0">
                  <a:pos x="273" y="126"/>
                </a:cxn>
                <a:cxn ang="0">
                  <a:pos x="316" y="146"/>
                </a:cxn>
              </a:cxnLst>
              <a:rect l="0" t="0" r="r" b="b"/>
              <a:pathLst>
                <a:path w="434" h="146">
                  <a:moveTo>
                    <a:pt x="316" y="146"/>
                  </a:moveTo>
                  <a:lnTo>
                    <a:pt x="357" y="136"/>
                  </a:lnTo>
                  <a:lnTo>
                    <a:pt x="395" y="118"/>
                  </a:lnTo>
                  <a:lnTo>
                    <a:pt x="423" y="93"/>
                  </a:lnTo>
                  <a:lnTo>
                    <a:pt x="434" y="68"/>
                  </a:lnTo>
                  <a:lnTo>
                    <a:pt x="423" y="39"/>
                  </a:lnTo>
                  <a:lnTo>
                    <a:pt x="384" y="18"/>
                  </a:lnTo>
                  <a:lnTo>
                    <a:pt x="308" y="2"/>
                  </a:lnTo>
                  <a:lnTo>
                    <a:pt x="194" y="0"/>
                  </a:lnTo>
                  <a:lnTo>
                    <a:pt x="161" y="16"/>
                  </a:lnTo>
                  <a:lnTo>
                    <a:pt x="124" y="29"/>
                  </a:lnTo>
                  <a:lnTo>
                    <a:pt x="87" y="39"/>
                  </a:lnTo>
                  <a:lnTo>
                    <a:pt x="56" y="51"/>
                  </a:lnTo>
                  <a:lnTo>
                    <a:pt x="27" y="60"/>
                  </a:lnTo>
                  <a:lnTo>
                    <a:pt x="8" y="74"/>
                  </a:lnTo>
                  <a:lnTo>
                    <a:pt x="0" y="89"/>
                  </a:lnTo>
                  <a:lnTo>
                    <a:pt x="12" y="111"/>
                  </a:lnTo>
                  <a:lnTo>
                    <a:pt x="39" y="118"/>
                  </a:lnTo>
                  <a:lnTo>
                    <a:pt x="74" y="120"/>
                  </a:lnTo>
                  <a:lnTo>
                    <a:pt x="108" y="118"/>
                  </a:lnTo>
                  <a:lnTo>
                    <a:pt x="149" y="117"/>
                  </a:lnTo>
                  <a:lnTo>
                    <a:pt x="190" y="115"/>
                  </a:lnTo>
                  <a:lnTo>
                    <a:pt x="233" y="118"/>
                  </a:lnTo>
                  <a:lnTo>
                    <a:pt x="273" y="126"/>
                  </a:lnTo>
                  <a:lnTo>
                    <a:pt x="316" y="14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2" name="Freeform 649"/>
            <p:cNvSpPr>
              <a:spLocks/>
            </p:cNvSpPr>
            <p:nvPr/>
          </p:nvSpPr>
          <p:spPr bwMode="auto">
            <a:xfrm>
              <a:off x="3956" y="1239"/>
              <a:ext cx="186" cy="62"/>
            </a:xfrm>
            <a:custGeom>
              <a:avLst/>
              <a:gdLst/>
              <a:ahLst/>
              <a:cxnLst>
                <a:cxn ang="0">
                  <a:pos x="361" y="41"/>
                </a:cxn>
                <a:cxn ang="0">
                  <a:pos x="337" y="41"/>
                </a:cxn>
                <a:cxn ang="0">
                  <a:pos x="314" y="39"/>
                </a:cxn>
                <a:cxn ang="0">
                  <a:pos x="285" y="33"/>
                </a:cxn>
                <a:cxn ang="0">
                  <a:pos x="258" y="29"/>
                </a:cxn>
                <a:cxn ang="0">
                  <a:pos x="229" y="21"/>
                </a:cxn>
                <a:cxn ang="0">
                  <a:pos x="202" y="14"/>
                </a:cxn>
                <a:cxn ang="0">
                  <a:pos x="176" y="8"/>
                </a:cxn>
                <a:cxn ang="0">
                  <a:pos x="157" y="4"/>
                </a:cxn>
                <a:cxn ang="0">
                  <a:pos x="136" y="0"/>
                </a:cxn>
                <a:cxn ang="0">
                  <a:pos x="112" y="0"/>
                </a:cxn>
                <a:cxn ang="0">
                  <a:pos x="85" y="0"/>
                </a:cxn>
                <a:cxn ang="0">
                  <a:pos x="62" y="6"/>
                </a:cxn>
                <a:cxn ang="0">
                  <a:pos x="37" y="10"/>
                </a:cxn>
                <a:cxn ang="0">
                  <a:pos x="19" y="19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91" y="78"/>
                </a:cxn>
                <a:cxn ang="0">
                  <a:pos x="173" y="101"/>
                </a:cxn>
                <a:cxn ang="0">
                  <a:pos x="242" y="114"/>
                </a:cxn>
                <a:cxn ang="0">
                  <a:pos x="301" y="124"/>
                </a:cxn>
                <a:cxn ang="0">
                  <a:pos x="341" y="118"/>
                </a:cxn>
                <a:cxn ang="0">
                  <a:pos x="366" y="105"/>
                </a:cxn>
                <a:cxn ang="0">
                  <a:pos x="372" y="79"/>
                </a:cxn>
                <a:cxn ang="0">
                  <a:pos x="361" y="41"/>
                </a:cxn>
              </a:cxnLst>
              <a:rect l="0" t="0" r="r" b="b"/>
              <a:pathLst>
                <a:path w="372" h="124">
                  <a:moveTo>
                    <a:pt x="361" y="41"/>
                  </a:moveTo>
                  <a:lnTo>
                    <a:pt x="337" y="41"/>
                  </a:lnTo>
                  <a:lnTo>
                    <a:pt x="314" y="39"/>
                  </a:lnTo>
                  <a:lnTo>
                    <a:pt x="285" y="33"/>
                  </a:lnTo>
                  <a:lnTo>
                    <a:pt x="258" y="29"/>
                  </a:lnTo>
                  <a:lnTo>
                    <a:pt x="229" y="21"/>
                  </a:lnTo>
                  <a:lnTo>
                    <a:pt x="202" y="14"/>
                  </a:lnTo>
                  <a:lnTo>
                    <a:pt x="176" y="8"/>
                  </a:lnTo>
                  <a:lnTo>
                    <a:pt x="157" y="4"/>
                  </a:lnTo>
                  <a:lnTo>
                    <a:pt x="136" y="0"/>
                  </a:lnTo>
                  <a:lnTo>
                    <a:pt x="112" y="0"/>
                  </a:lnTo>
                  <a:lnTo>
                    <a:pt x="85" y="0"/>
                  </a:lnTo>
                  <a:lnTo>
                    <a:pt x="62" y="6"/>
                  </a:lnTo>
                  <a:lnTo>
                    <a:pt x="37" y="10"/>
                  </a:lnTo>
                  <a:lnTo>
                    <a:pt x="19" y="19"/>
                  </a:lnTo>
                  <a:lnTo>
                    <a:pt x="4" y="31"/>
                  </a:lnTo>
                  <a:lnTo>
                    <a:pt x="0" y="48"/>
                  </a:lnTo>
                  <a:lnTo>
                    <a:pt x="91" y="78"/>
                  </a:lnTo>
                  <a:lnTo>
                    <a:pt x="173" y="101"/>
                  </a:lnTo>
                  <a:lnTo>
                    <a:pt x="242" y="114"/>
                  </a:lnTo>
                  <a:lnTo>
                    <a:pt x="301" y="124"/>
                  </a:lnTo>
                  <a:lnTo>
                    <a:pt x="341" y="118"/>
                  </a:lnTo>
                  <a:lnTo>
                    <a:pt x="366" y="105"/>
                  </a:lnTo>
                  <a:lnTo>
                    <a:pt x="372" y="79"/>
                  </a:lnTo>
                  <a:lnTo>
                    <a:pt x="361" y="41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3" name="Freeform 650"/>
            <p:cNvSpPr>
              <a:spLocks/>
            </p:cNvSpPr>
            <p:nvPr/>
          </p:nvSpPr>
          <p:spPr bwMode="auto">
            <a:xfrm>
              <a:off x="3971" y="1332"/>
              <a:ext cx="158" cy="42"/>
            </a:xfrm>
            <a:custGeom>
              <a:avLst/>
              <a:gdLst/>
              <a:ahLst/>
              <a:cxnLst>
                <a:cxn ang="0">
                  <a:pos x="242" y="83"/>
                </a:cxn>
                <a:cxn ang="0">
                  <a:pos x="293" y="62"/>
                </a:cxn>
                <a:cxn ang="0">
                  <a:pos x="316" y="43"/>
                </a:cxn>
                <a:cxn ang="0">
                  <a:pos x="314" y="25"/>
                </a:cxn>
                <a:cxn ang="0">
                  <a:pos x="291" y="12"/>
                </a:cxn>
                <a:cxn ang="0">
                  <a:pos x="248" y="0"/>
                </a:cxn>
                <a:cxn ang="0">
                  <a:pos x="194" y="0"/>
                </a:cxn>
                <a:cxn ang="0">
                  <a:pos x="130" y="8"/>
                </a:cxn>
                <a:cxn ang="0">
                  <a:pos x="62" y="29"/>
                </a:cxn>
                <a:cxn ang="0">
                  <a:pos x="47" y="29"/>
                </a:cxn>
                <a:cxn ang="0">
                  <a:pos x="35" y="29"/>
                </a:cxn>
                <a:cxn ang="0">
                  <a:pos x="25" y="29"/>
                </a:cxn>
                <a:cxn ang="0">
                  <a:pos x="19" y="35"/>
                </a:cxn>
                <a:cxn ang="0">
                  <a:pos x="10" y="45"/>
                </a:cxn>
                <a:cxn ang="0">
                  <a:pos x="0" y="62"/>
                </a:cxn>
                <a:cxn ang="0">
                  <a:pos x="33" y="54"/>
                </a:cxn>
                <a:cxn ang="0">
                  <a:pos x="64" y="54"/>
                </a:cxn>
                <a:cxn ang="0">
                  <a:pos x="93" y="54"/>
                </a:cxn>
                <a:cxn ang="0">
                  <a:pos x="124" y="60"/>
                </a:cxn>
                <a:cxn ang="0">
                  <a:pos x="151" y="64"/>
                </a:cxn>
                <a:cxn ang="0">
                  <a:pos x="180" y="72"/>
                </a:cxn>
                <a:cxn ang="0">
                  <a:pos x="209" y="78"/>
                </a:cxn>
                <a:cxn ang="0">
                  <a:pos x="242" y="83"/>
                </a:cxn>
              </a:cxnLst>
              <a:rect l="0" t="0" r="r" b="b"/>
              <a:pathLst>
                <a:path w="316" h="83">
                  <a:moveTo>
                    <a:pt x="242" y="83"/>
                  </a:moveTo>
                  <a:lnTo>
                    <a:pt x="293" y="62"/>
                  </a:lnTo>
                  <a:lnTo>
                    <a:pt x="316" y="43"/>
                  </a:lnTo>
                  <a:lnTo>
                    <a:pt x="314" y="25"/>
                  </a:lnTo>
                  <a:lnTo>
                    <a:pt x="291" y="12"/>
                  </a:lnTo>
                  <a:lnTo>
                    <a:pt x="248" y="0"/>
                  </a:lnTo>
                  <a:lnTo>
                    <a:pt x="194" y="0"/>
                  </a:lnTo>
                  <a:lnTo>
                    <a:pt x="130" y="8"/>
                  </a:lnTo>
                  <a:lnTo>
                    <a:pt x="62" y="29"/>
                  </a:lnTo>
                  <a:lnTo>
                    <a:pt x="47" y="29"/>
                  </a:lnTo>
                  <a:lnTo>
                    <a:pt x="35" y="29"/>
                  </a:lnTo>
                  <a:lnTo>
                    <a:pt x="25" y="29"/>
                  </a:lnTo>
                  <a:lnTo>
                    <a:pt x="19" y="35"/>
                  </a:lnTo>
                  <a:lnTo>
                    <a:pt x="10" y="45"/>
                  </a:lnTo>
                  <a:lnTo>
                    <a:pt x="0" y="62"/>
                  </a:lnTo>
                  <a:lnTo>
                    <a:pt x="33" y="54"/>
                  </a:lnTo>
                  <a:lnTo>
                    <a:pt x="64" y="54"/>
                  </a:lnTo>
                  <a:lnTo>
                    <a:pt x="93" y="54"/>
                  </a:lnTo>
                  <a:lnTo>
                    <a:pt x="124" y="60"/>
                  </a:lnTo>
                  <a:lnTo>
                    <a:pt x="151" y="64"/>
                  </a:lnTo>
                  <a:lnTo>
                    <a:pt x="180" y="72"/>
                  </a:lnTo>
                  <a:lnTo>
                    <a:pt x="209" y="78"/>
                  </a:lnTo>
                  <a:lnTo>
                    <a:pt x="242" y="83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4" name="Freeform 651"/>
            <p:cNvSpPr>
              <a:spLocks/>
            </p:cNvSpPr>
            <p:nvPr/>
          </p:nvSpPr>
          <p:spPr bwMode="auto">
            <a:xfrm>
              <a:off x="3982" y="1248"/>
              <a:ext cx="142" cy="41"/>
            </a:xfrm>
            <a:custGeom>
              <a:avLst/>
              <a:gdLst/>
              <a:ahLst/>
              <a:cxnLst>
                <a:cxn ang="0">
                  <a:pos x="278" y="57"/>
                </a:cxn>
                <a:cxn ang="0">
                  <a:pos x="260" y="51"/>
                </a:cxn>
                <a:cxn ang="0">
                  <a:pos x="249" y="45"/>
                </a:cxn>
                <a:cxn ang="0">
                  <a:pos x="239" y="35"/>
                </a:cxn>
                <a:cxn ang="0">
                  <a:pos x="227" y="28"/>
                </a:cxn>
                <a:cxn ang="0">
                  <a:pos x="210" y="18"/>
                </a:cxn>
                <a:cxn ang="0">
                  <a:pos x="185" y="14"/>
                </a:cxn>
                <a:cxn ang="0">
                  <a:pos x="144" y="12"/>
                </a:cxn>
                <a:cxn ang="0">
                  <a:pos x="90" y="16"/>
                </a:cxn>
                <a:cxn ang="0">
                  <a:pos x="74" y="12"/>
                </a:cxn>
                <a:cxn ang="0">
                  <a:pos x="60" y="8"/>
                </a:cxn>
                <a:cxn ang="0">
                  <a:pos x="45" y="2"/>
                </a:cxn>
                <a:cxn ang="0">
                  <a:pos x="33" y="2"/>
                </a:cxn>
                <a:cxn ang="0">
                  <a:pos x="18" y="0"/>
                </a:cxn>
                <a:cxn ang="0">
                  <a:pos x="8" y="4"/>
                </a:cxn>
                <a:cxn ang="0">
                  <a:pos x="0" y="8"/>
                </a:cxn>
                <a:cxn ang="0">
                  <a:pos x="0" y="18"/>
                </a:cxn>
                <a:cxn ang="0">
                  <a:pos x="47" y="35"/>
                </a:cxn>
                <a:cxn ang="0">
                  <a:pos x="99" y="55"/>
                </a:cxn>
                <a:cxn ang="0">
                  <a:pos x="154" y="68"/>
                </a:cxn>
                <a:cxn ang="0">
                  <a:pos x="204" y="80"/>
                </a:cxn>
                <a:cxn ang="0">
                  <a:pos x="245" y="84"/>
                </a:cxn>
                <a:cxn ang="0">
                  <a:pos x="274" y="84"/>
                </a:cxn>
                <a:cxn ang="0">
                  <a:pos x="285" y="74"/>
                </a:cxn>
                <a:cxn ang="0">
                  <a:pos x="278" y="57"/>
                </a:cxn>
              </a:cxnLst>
              <a:rect l="0" t="0" r="r" b="b"/>
              <a:pathLst>
                <a:path w="285" h="84">
                  <a:moveTo>
                    <a:pt x="278" y="57"/>
                  </a:moveTo>
                  <a:lnTo>
                    <a:pt x="260" y="51"/>
                  </a:lnTo>
                  <a:lnTo>
                    <a:pt x="249" y="45"/>
                  </a:lnTo>
                  <a:lnTo>
                    <a:pt x="239" y="35"/>
                  </a:lnTo>
                  <a:lnTo>
                    <a:pt x="227" y="28"/>
                  </a:lnTo>
                  <a:lnTo>
                    <a:pt x="210" y="18"/>
                  </a:lnTo>
                  <a:lnTo>
                    <a:pt x="185" y="14"/>
                  </a:lnTo>
                  <a:lnTo>
                    <a:pt x="144" y="12"/>
                  </a:lnTo>
                  <a:lnTo>
                    <a:pt x="90" y="16"/>
                  </a:lnTo>
                  <a:lnTo>
                    <a:pt x="74" y="12"/>
                  </a:lnTo>
                  <a:lnTo>
                    <a:pt x="60" y="8"/>
                  </a:lnTo>
                  <a:lnTo>
                    <a:pt x="45" y="2"/>
                  </a:lnTo>
                  <a:lnTo>
                    <a:pt x="33" y="2"/>
                  </a:lnTo>
                  <a:lnTo>
                    <a:pt x="18" y="0"/>
                  </a:lnTo>
                  <a:lnTo>
                    <a:pt x="8" y="4"/>
                  </a:lnTo>
                  <a:lnTo>
                    <a:pt x="0" y="8"/>
                  </a:lnTo>
                  <a:lnTo>
                    <a:pt x="0" y="18"/>
                  </a:lnTo>
                  <a:lnTo>
                    <a:pt x="47" y="35"/>
                  </a:lnTo>
                  <a:lnTo>
                    <a:pt x="99" y="55"/>
                  </a:lnTo>
                  <a:lnTo>
                    <a:pt x="154" y="68"/>
                  </a:lnTo>
                  <a:lnTo>
                    <a:pt x="204" y="80"/>
                  </a:lnTo>
                  <a:lnTo>
                    <a:pt x="245" y="84"/>
                  </a:lnTo>
                  <a:lnTo>
                    <a:pt x="274" y="84"/>
                  </a:lnTo>
                  <a:lnTo>
                    <a:pt x="285" y="74"/>
                  </a:lnTo>
                  <a:lnTo>
                    <a:pt x="278" y="57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" name="Freeform 652"/>
            <p:cNvSpPr>
              <a:spLocks/>
            </p:cNvSpPr>
            <p:nvPr/>
          </p:nvSpPr>
          <p:spPr bwMode="auto">
            <a:xfrm>
              <a:off x="3874" y="1271"/>
              <a:ext cx="95" cy="83"/>
            </a:xfrm>
            <a:custGeom>
              <a:avLst/>
              <a:gdLst/>
              <a:ahLst/>
              <a:cxnLst>
                <a:cxn ang="0">
                  <a:pos x="20" y="35"/>
                </a:cxn>
                <a:cxn ang="0">
                  <a:pos x="0" y="12"/>
                </a:cxn>
                <a:cxn ang="0">
                  <a:pos x="10" y="0"/>
                </a:cxn>
                <a:cxn ang="0">
                  <a:pos x="37" y="0"/>
                </a:cxn>
                <a:cxn ang="0">
                  <a:pos x="78" y="8"/>
                </a:cxn>
                <a:cxn ang="0">
                  <a:pos x="118" y="19"/>
                </a:cxn>
                <a:cxn ang="0">
                  <a:pos x="157" y="37"/>
                </a:cxn>
                <a:cxn ang="0">
                  <a:pos x="182" y="56"/>
                </a:cxn>
                <a:cxn ang="0">
                  <a:pos x="190" y="79"/>
                </a:cxn>
                <a:cxn ang="0">
                  <a:pos x="173" y="89"/>
                </a:cxn>
                <a:cxn ang="0">
                  <a:pos x="151" y="101"/>
                </a:cxn>
                <a:cxn ang="0">
                  <a:pos x="128" y="110"/>
                </a:cxn>
                <a:cxn ang="0">
                  <a:pos x="107" y="122"/>
                </a:cxn>
                <a:cxn ang="0">
                  <a:pos x="84" y="132"/>
                </a:cxn>
                <a:cxn ang="0">
                  <a:pos x="64" y="143"/>
                </a:cxn>
                <a:cxn ang="0">
                  <a:pos x="49" y="155"/>
                </a:cxn>
                <a:cxn ang="0">
                  <a:pos x="41" y="167"/>
                </a:cxn>
                <a:cxn ang="0">
                  <a:pos x="27" y="167"/>
                </a:cxn>
                <a:cxn ang="0">
                  <a:pos x="18" y="161"/>
                </a:cxn>
                <a:cxn ang="0">
                  <a:pos x="8" y="147"/>
                </a:cxn>
                <a:cxn ang="0">
                  <a:pos x="4" y="130"/>
                </a:cxn>
                <a:cxn ang="0">
                  <a:pos x="0" y="107"/>
                </a:cxn>
                <a:cxn ang="0">
                  <a:pos x="2" y="83"/>
                </a:cxn>
                <a:cxn ang="0">
                  <a:pos x="8" y="58"/>
                </a:cxn>
                <a:cxn ang="0">
                  <a:pos x="20" y="35"/>
                </a:cxn>
              </a:cxnLst>
              <a:rect l="0" t="0" r="r" b="b"/>
              <a:pathLst>
                <a:path w="190" h="167">
                  <a:moveTo>
                    <a:pt x="20" y="35"/>
                  </a:moveTo>
                  <a:lnTo>
                    <a:pt x="0" y="12"/>
                  </a:lnTo>
                  <a:lnTo>
                    <a:pt x="10" y="0"/>
                  </a:lnTo>
                  <a:lnTo>
                    <a:pt x="37" y="0"/>
                  </a:lnTo>
                  <a:lnTo>
                    <a:pt x="78" y="8"/>
                  </a:lnTo>
                  <a:lnTo>
                    <a:pt x="118" y="19"/>
                  </a:lnTo>
                  <a:lnTo>
                    <a:pt x="157" y="37"/>
                  </a:lnTo>
                  <a:lnTo>
                    <a:pt x="182" y="56"/>
                  </a:lnTo>
                  <a:lnTo>
                    <a:pt x="190" y="79"/>
                  </a:lnTo>
                  <a:lnTo>
                    <a:pt x="173" y="89"/>
                  </a:lnTo>
                  <a:lnTo>
                    <a:pt x="151" y="101"/>
                  </a:lnTo>
                  <a:lnTo>
                    <a:pt x="128" y="110"/>
                  </a:lnTo>
                  <a:lnTo>
                    <a:pt x="107" y="122"/>
                  </a:lnTo>
                  <a:lnTo>
                    <a:pt x="84" y="132"/>
                  </a:lnTo>
                  <a:lnTo>
                    <a:pt x="64" y="143"/>
                  </a:lnTo>
                  <a:lnTo>
                    <a:pt x="49" y="155"/>
                  </a:lnTo>
                  <a:lnTo>
                    <a:pt x="41" y="167"/>
                  </a:lnTo>
                  <a:lnTo>
                    <a:pt x="27" y="167"/>
                  </a:lnTo>
                  <a:lnTo>
                    <a:pt x="18" y="161"/>
                  </a:lnTo>
                  <a:lnTo>
                    <a:pt x="8" y="147"/>
                  </a:lnTo>
                  <a:lnTo>
                    <a:pt x="4" y="130"/>
                  </a:lnTo>
                  <a:lnTo>
                    <a:pt x="0" y="107"/>
                  </a:lnTo>
                  <a:lnTo>
                    <a:pt x="2" y="83"/>
                  </a:lnTo>
                  <a:lnTo>
                    <a:pt x="8" y="58"/>
                  </a:lnTo>
                  <a:lnTo>
                    <a:pt x="20" y="3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" name="Freeform 653"/>
            <p:cNvSpPr>
              <a:spLocks/>
            </p:cNvSpPr>
            <p:nvPr/>
          </p:nvSpPr>
          <p:spPr bwMode="auto">
            <a:xfrm>
              <a:off x="3818" y="3290"/>
              <a:ext cx="346" cy="167"/>
            </a:xfrm>
            <a:custGeom>
              <a:avLst/>
              <a:gdLst/>
              <a:ahLst/>
              <a:cxnLst>
                <a:cxn ang="0">
                  <a:pos x="87" y="297"/>
                </a:cxn>
                <a:cxn ang="0">
                  <a:pos x="133" y="310"/>
                </a:cxn>
                <a:cxn ang="0">
                  <a:pos x="182" y="314"/>
                </a:cxn>
                <a:cxn ang="0">
                  <a:pos x="227" y="312"/>
                </a:cxn>
                <a:cxn ang="0">
                  <a:pos x="271" y="310"/>
                </a:cxn>
                <a:cxn ang="0">
                  <a:pos x="314" y="304"/>
                </a:cxn>
                <a:cxn ang="0">
                  <a:pos x="356" y="306"/>
                </a:cxn>
                <a:cxn ang="0">
                  <a:pos x="397" y="314"/>
                </a:cxn>
                <a:cxn ang="0">
                  <a:pos x="444" y="333"/>
                </a:cxn>
                <a:cxn ang="0">
                  <a:pos x="498" y="329"/>
                </a:cxn>
                <a:cxn ang="0">
                  <a:pos x="552" y="318"/>
                </a:cxn>
                <a:cxn ang="0">
                  <a:pos x="603" y="298"/>
                </a:cxn>
                <a:cxn ang="0">
                  <a:pos x="645" y="273"/>
                </a:cxn>
                <a:cxn ang="0">
                  <a:pos x="676" y="242"/>
                </a:cxn>
                <a:cxn ang="0">
                  <a:pos x="692" y="209"/>
                </a:cxn>
                <a:cxn ang="0">
                  <a:pos x="690" y="176"/>
                </a:cxn>
                <a:cxn ang="0">
                  <a:pos x="667" y="143"/>
                </a:cxn>
                <a:cxn ang="0">
                  <a:pos x="655" y="124"/>
                </a:cxn>
                <a:cxn ang="0">
                  <a:pos x="645" y="107"/>
                </a:cxn>
                <a:cxn ang="0">
                  <a:pos x="634" y="87"/>
                </a:cxn>
                <a:cxn ang="0">
                  <a:pos x="624" y="68"/>
                </a:cxn>
                <a:cxn ang="0">
                  <a:pos x="608" y="46"/>
                </a:cxn>
                <a:cxn ang="0">
                  <a:pos x="591" y="29"/>
                </a:cxn>
                <a:cxn ang="0">
                  <a:pos x="572" y="12"/>
                </a:cxn>
                <a:cxn ang="0">
                  <a:pos x="548" y="2"/>
                </a:cxn>
                <a:cxn ang="0">
                  <a:pos x="477" y="4"/>
                </a:cxn>
                <a:cxn ang="0">
                  <a:pos x="405" y="4"/>
                </a:cxn>
                <a:cxn ang="0">
                  <a:pos x="333" y="2"/>
                </a:cxn>
                <a:cxn ang="0">
                  <a:pos x="265" y="0"/>
                </a:cxn>
                <a:cxn ang="0">
                  <a:pos x="196" y="0"/>
                </a:cxn>
                <a:cxn ang="0">
                  <a:pos x="133" y="6"/>
                </a:cxn>
                <a:cxn ang="0">
                  <a:pos x="75" y="21"/>
                </a:cxn>
                <a:cxn ang="0">
                  <a:pos x="25" y="50"/>
                </a:cxn>
                <a:cxn ang="0">
                  <a:pos x="13" y="81"/>
                </a:cxn>
                <a:cxn ang="0">
                  <a:pos x="6" y="120"/>
                </a:cxn>
                <a:cxn ang="0">
                  <a:pos x="0" y="161"/>
                </a:cxn>
                <a:cxn ang="0">
                  <a:pos x="2" y="202"/>
                </a:cxn>
                <a:cxn ang="0">
                  <a:pos x="7" y="236"/>
                </a:cxn>
                <a:cxn ang="0">
                  <a:pos x="23" y="267"/>
                </a:cxn>
                <a:cxn ang="0">
                  <a:pos x="48" y="287"/>
                </a:cxn>
                <a:cxn ang="0">
                  <a:pos x="87" y="297"/>
                </a:cxn>
              </a:cxnLst>
              <a:rect l="0" t="0" r="r" b="b"/>
              <a:pathLst>
                <a:path w="692" h="333">
                  <a:moveTo>
                    <a:pt x="87" y="297"/>
                  </a:moveTo>
                  <a:lnTo>
                    <a:pt x="133" y="310"/>
                  </a:lnTo>
                  <a:lnTo>
                    <a:pt x="182" y="314"/>
                  </a:lnTo>
                  <a:lnTo>
                    <a:pt x="227" y="312"/>
                  </a:lnTo>
                  <a:lnTo>
                    <a:pt x="271" y="310"/>
                  </a:lnTo>
                  <a:lnTo>
                    <a:pt x="314" y="304"/>
                  </a:lnTo>
                  <a:lnTo>
                    <a:pt x="356" y="306"/>
                  </a:lnTo>
                  <a:lnTo>
                    <a:pt x="397" y="314"/>
                  </a:lnTo>
                  <a:lnTo>
                    <a:pt x="444" y="333"/>
                  </a:lnTo>
                  <a:lnTo>
                    <a:pt x="498" y="329"/>
                  </a:lnTo>
                  <a:lnTo>
                    <a:pt x="552" y="318"/>
                  </a:lnTo>
                  <a:lnTo>
                    <a:pt x="603" y="298"/>
                  </a:lnTo>
                  <a:lnTo>
                    <a:pt x="645" y="273"/>
                  </a:lnTo>
                  <a:lnTo>
                    <a:pt x="676" y="242"/>
                  </a:lnTo>
                  <a:lnTo>
                    <a:pt x="692" y="209"/>
                  </a:lnTo>
                  <a:lnTo>
                    <a:pt x="690" y="176"/>
                  </a:lnTo>
                  <a:lnTo>
                    <a:pt x="667" y="143"/>
                  </a:lnTo>
                  <a:lnTo>
                    <a:pt x="655" y="124"/>
                  </a:lnTo>
                  <a:lnTo>
                    <a:pt x="645" y="107"/>
                  </a:lnTo>
                  <a:lnTo>
                    <a:pt x="634" y="87"/>
                  </a:lnTo>
                  <a:lnTo>
                    <a:pt x="624" y="68"/>
                  </a:lnTo>
                  <a:lnTo>
                    <a:pt x="608" y="46"/>
                  </a:lnTo>
                  <a:lnTo>
                    <a:pt x="591" y="29"/>
                  </a:lnTo>
                  <a:lnTo>
                    <a:pt x="572" y="12"/>
                  </a:lnTo>
                  <a:lnTo>
                    <a:pt x="548" y="2"/>
                  </a:lnTo>
                  <a:lnTo>
                    <a:pt x="477" y="4"/>
                  </a:lnTo>
                  <a:lnTo>
                    <a:pt x="405" y="4"/>
                  </a:lnTo>
                  <a:lnTo>
                    <a:pt x="333" y="2"/>
                  </a:lnTo>
                  <a:lnTo>
                    <a:pt x="265" y="0"/>
                  </a:lnTo>
                  <a:lnTo>
                    <a:pt x="196" y="0"/>
                  </a:lnTo>
                  <a:lnTo>
                    <a:pt x="133" y="6"/>
                  </a:lnTo>
                  <a:lnTo>
                    <a:pt x="75" y="21"/>
                  </a:lnTo>
                  <a:lnTo>
                    <a:pt x="25" y="50"/>
                  </a:lnTo>
                  <a:lnTo>
                    <a:pt x="13" y="81"/>
                  </a:lnTo>
                  <a:lnTo>
                    <a:pt x="6" y="120"/>
                  </a:lnTo>
                  <a:lnTo>
                    <a:pt x="0" y="161"/>
                  </a:lnTo>
                  <a:lnTo>
                    <a:pt x="2" y="202"/>
                  </a:lnTo>
                  <a:lnTo>
                    <a:pt x="7" y="236"/>
                  </a:lnTo>
                  <a:lnTo>
                    <a:pt x="23" y="267"/>
                  </a:lnTo>
                  <a:lnTo>
                    <a:pt x="48" y="287"/>
                  </a:lnTo>
                  <a:lnTo>
                    <a:pt x="87" y="29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" name="Freeform 654"/>
            <p:cNvSpPr>
              <a:spLocks/>
            </p:cNvSpPr>
            <p:nvPr/>
          </p:nvSpPr>
          <p:spPr bwMode="auto">
            <a:xfrm>
              <a:off x="3898" y="3375"/>
              <a:ext cx="216" cy="73"/>
            </a:xfrm>
            <a:custGeom>
              <a:avLst/>
              <a:gdLst/>
              <a:ahLst/>
              <a:cxnLst>
                <a:cxn ang="0">
                  <a:pos x="312" y="147"/>
                </a:cxn>
                <a:cxn ang="0">
                  <a:pos x="354" y="137"/>
                </a:cxn>
                <a:cxn ang="0">
                  <a:pos x="393" y="118"/>
                </a:cxn>
                <a:cxn ang="0">
                  <a:pos x="420" y="93"/>
                </a:cxn>
                <a:cxn ang="0">
                  <a:pos x="432" y="67"/>
                </a:cxn>
                <a:cxn ang="0">
                  <a:pos x="420" y="38"/>
                </a:cxn>
                <a:cxn ang="0">
                  <a:pos x="382" y="15"/>
                </a:cxn>
                <a:cxn ang="0">
                  <a:pos x="306" y="1"/>
                </a:cxn>
                <a:cxn ang="0">
                  <a:pos x="192" y="0"/>
                </a:cxn>
                <a:cxn ang="0">
                  <a:pos x="159" y="15"/>
                </a:cxn>
                <a:cxn ang="0">
                  <a:pos x="122" y="29"/>
                </a:cxn>
                <a:cxn ang="0">
                  <a:pos x="85" y="38"/>
                </a:cxn>
                <a:cxn ang="0">
                  <a:pos x="52" y="50"/>
                </a:cxn>
                <a:cxn ang="0">
                  <a:pos x="23" y="60"/>
                </a:cxn>
                <a:cxn ang="0">
                  <a:pos x="5" y="73"/>
                </a:cxn>
                <a:cxn ang="0">
                  <a:pos x="0" y="89"/>
                </a:cxn>
                <a:cxn ang="0">
                  <a:pos x="13" y="110"/>
                </a:cxn>
                <a:cxn ang="0">
                  <a:pos x="38" y="118"/>
                </a:cxn>
                <a:cxn ang="0">
                  <a:pos x="71" y="120"/>
                </a:cxn>
                <a:cxn ang="0">
                  <a:pos x="106" y="118"/>
                </a:cxn>
                <a:cxn ang="0">
                  <a:pos x="147" y="116"/>
                </a:cxn>
                <a:cxn ang="0">
                  <a:pos x="188" y="114"/>
                </a:cxn>
                <a:cxn ang="0">
                  <a:pos x="228" y="118"/>
                </a:cxn>
                <a:cxn ang="0">
                  <a:pos x="269" y="128"/>
                </a:cxn>
                <a:cxn ang="0">
                  <a:pos x="312" y="147"/>
                </a:cxn>
              </a:cxnLst>
              <a:rect l="0" t="0" r="r" b="b"/>
              <a:pathLst>
                <a:path w="432" h="147">
                  <a:moveTo>
                    <a:pt x="312" y="147"/>
                  </a:moveTo>
                  <a:lnTo>
                    <a:pt x="354" y="137"/>
                  </a:lnTo>
                  <a:lnTo>
                    <a:pt x="393" y="118"/>
                  </a:lnTo>
                  <a:lnTo>
                    <a:pt x="420" y="93"/>
                  </a:lnTo>
                  <a:lnTo>
                    <a:pt x="432" y="67"/>
                  </a:lnTo>
                  <a:lnTo>
                    <a:pt x="420" y="38"/>
                  </a:lnTo>
                  <a:lnTo>
                    <a:pt x="382" y="15"/>
                  </a:lnTo>
                  <a:lnTo>
                    <a:pt x="306" y="1"/>
                  </a:lnTo>
                  <a:lnTo>
                    <a:pt x="192" y="0"/>
                  </a:lnTo>
                  <a:lnTo>
                    <a:pt x="159" y="15"/>
                  </a:lnTo>
                  <a:lnTo>
                    <a:pt x="122" y="29"/>
                  </a:lnTo>
                  <a:lnTo>
                    <a:pt x="85" y="38"/>
                  </a:lnTo>
                  <a:lnTo>
                    <a:pt x="52" y="50"/>
                  </a:lnTo>
                  <a:lnTo>
                    <a:pt x="23" y="60"/>
                  </a:lnTo>
                  <a:lnTo>
                    <a:pt x="5" y="73"/>
                  </a:lnTo>
                  <a:lnTo>
                    <a:pt x="0" y="89"/>
                  </a:lnTo>
                  <a:lnTo>
                    <a:pt x="13" y="110"/>
                  </a:lnTo>
                  <a:lnTo>
                    <a:pt x="38" y="118"/>
                  </a:lnTo>
                  <a:lnTo>
                    <a:pt x="71" y="120"/>
                  </a:lnTo>
                  <a:lnTo>
                    <a:pt x="106" y="118"/>
                  </a:lnTo>
                  <a:lnTo>
                    <a:pt x="147" y="116"/>
                  </a:lnTo>
                  <a:lnTo>
                    <a:pt x="188" y="114"/>
                  </a:lnTo>
                  <a:lnTo>
                    <a:pt x="228" y="118"/>
                  </a:lnTo>
                  <a:lnTo>
                    <a:pt x="269" y="128"/>
                  </a:lnTo>
                  <a:lnTo>
                    <a:pt x="312" y="14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" name="Freeform 655"/>
            <p:cNvSpPr>
              <a:spLocks/>
            </p:cNvSpPr>
            <p:nvPr/>
          </p:nvSpPr>
          <p:spPr bwMode="auto">
            <a:xfrm>
              <a:off x="3927" y="3300"/>
              <a:ext cx="186" cy="61"/>
            </a:xfrm>
            <a:custGeom>
              <a:avLst/>
              <a:gdLst/>
              <a:ahLst/>
              <a:cxnLst>
                <a:cxn ang="0">
                  <a:pos x="357" y="39"/>
                </a:cxn>
                <a:cxn ang="0">
                  <a:pos x="335" y="39"/>
                </a:cxn>
                <a:cxn ang="0">
                  <a:pos x="312" y="37"/>
                </a:cxn>
                <a:cxn ang="0">
                  <a:pos x="283" y="31"/>
                </a:cxn>
                <a:cxn ang="0">
                  <a:pos x="256" y="27"/>
                </a:cxn>
                <a:cxn ang="0">
                  <a:pos x="227" y="20"/>
                </a:cxn>
                <a:cxn ang="0">
                  <a:pos x="199" y="14"/>
                </a:cxn>
                <a:cxn ang="0">
                  <a:pos x="176" y="8"/>
                </a:cxn>
                <a:cxn ang="0">
                  <a:pos x="157" y="4"/>
                </a:cxn>
                <a:cxn ang="0">
                  <a:pos x="135" y="0"/>
                </a:cxn>
                <a:cxn ang="0">
                  <a:pos x="112" y="0"/>
                </a:cxn>
                <a:cxn ang="0">
                  <a:pos x="85" y="0"/>
                </a:cxn>
                <a:cxn ang="0">
                  <a:pos x="62" y="4"/>
                </a:cxn>
                <a:cxn ang="0">
                  <a:pos x="37" y="8"/>
                </a:cxn>
                <a:cxn ang="0">
                  <a:pos x="19" y="18"/>
                </a:cxn>
                <a:cxn ang="0">
                  <a:pos x="4" y="29"/>
                </a:cxn>
                <a:cxn ang="0">
                  <a:pos x="0" y="47"/>
                </a:cxn>
                <a:cxn ang="0">
                  <a:pos x="91" y="76"/>
                </a:cxn>
                <a:cxn ang="0">
                  <a:pos x="174" y="99"/>
                </a:cxn>
                <a:cxn ang="0">
                  <a:pos x="242" y="113"/>
                </a:cxn>
                <a:cxn ang="0">
                  <a:pos x="300" y="122"/>
                </a:cxn>
                <a:cxn ang="0">
                  <a:pos x="341" y="117"/>
                </a:cxn>
                <a:cxn ang="0">
                  <a:pos x="366" y="103"/>
                </a:cxn>
                <a:cxn ang="0">
                  <a:pos x="370" y="78"/>
                </a:cxn>
                <a:cxn ang="0">
                  <a:pos x="357" y="39"/>
                </a:cxn>
              </a:cxnLst>
              <a:rect l="0" t="0" r="r" b="b"/>
              <a:pathLst>
                <a:path w="370" h="122">
                  <a:moveTo>
                    <a:pt x="357" y="39"/>
                  </a:moveTo>
                  <a:lnTo>
                    <a:pt x="335" y="39"/>
                  </a:lnTo>
                  <a:lnTo>
                    <a:pt x="312" y="37"/>
                  </a:lnTo>
                  <a:lnTo>
                    <a:pt x="283" y="31"/>
                  </a:lnTo>
                  <a:lnTo>
                    <a:pt x="256" y="27"/>
                  </a:lnTo>
                  <a:lnTo>
                    <a:pt x="227" y="20"/>
                  </a:lnTo>
                  <a:lnTo>
                    <a:pt x="199" y="14"/>
                  </a:lnTo>
                  <a:lnTo>
                    <a:pt x="176" y="8"/>
                  </a:lnTo>
                  <a:lnTo>
                    <a:pt x="157" y="4"/>
                  </a:lnTo>
                  <a:lnTo>
                    <a:pt x="135" y="0"/>
                  </a:lnTo>
                  <a:lnTo>
                    <a:pt x="112" y="0"/>
                  </a:lnTo>
                  <a:lnTo>
                    <a:pt x="85" y="0"/>
                  </a:lnTo>
                  <a:lnTo>
                    <a:pt x="62" y="4"/>
                  </a:lnTo>
                  <a:lnTo>
                    <a:pt x="37" y="8"/>
                  </a:lnTo>
                  <a:lnTo>
                    <a:pt x="19" y="18"/>
                  </a:lnTo>
                  <a:lnTo>
                    <a:pt x="4" y="29"/>
                  </a:lnTo>
                  <a:lnTo>
                    <a:pt x="0" y="47"/>
                  </a:lnTo>
                  <a:lnTo>
                    <a:pt x="91" y="76"/>
                  </a:lnTo>
                  <a:lnTo>
                    <a:pt x="174" y="99"/>
                  </a:lnTo>
                  <a:lnTo>
                    <a:pt x="242" y="113"/>
                  </a:lnTo>
                  <a:lnTo>
                    <a:pt x="300" y="122"/>
                  </a:lnTo>
                  <a:lnTo>
                    <a:pt x="341" y="117"/>
                  </a:lnTo>
                  <a:lnTo>
                    <a:pt x="366" y="103"/>
                  </a:lnTo>
                  <a:lnTo>
                    <a:pt x="370" y="78"/>
                  </a:lnTo>
                  <a:lnTo>
                    <a:pt x="357" y="39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" name="Freeform 656"/>
            <p:cNvSpPr>
              <a:spLocks/>
            </p:cNvSpPr>
            <p:nvPr/>
          </p:nvSpPr>
          <p:spPr bwMode="auto">
            <a:xfrm>
              <a:off x="3943" y="3392"/>
              <a:ext cx="158" cy="42"/>
            </a:xfrm>
            <a:custGeom>
              <a:avLst/>
              <a:gdLst/>
              <a:ahLst/>
              <a:cxnLst>
                <a:cxn ang="0">
                  <a:pos x="242" y="84"/>
                </a:cxn>
                <a:cxn ang="0">
                  <a:pos x="293" y="63"/>
                </a:cxn>
                <a:cxn ang="0">
                  <a:pos x="316" y="43"/>
                </a:cxn>
                <a:cxn ang="0">
                  <a:pos x="314" y="26"/>
                </a:cxn>
                <a:cxn ang="0">
                  <a:pos x="291" y="12"/>
                </a:cxn>
                <a:cxn ang="0">
                  <a:pos x="248" y="2"/>
                </a:cxn>
                <a:cxn ang="0">
                  <a:pos x="194" y="0"/>
                </a:cxn>
                <a:cxn ang="0">
                  <a:pos x="130" y="8"/>
                </a:cxn>
                <a:cxn ang="0">
                  <a:pos x="62" y="30"/>
                </a:cxn>
                <a:cxn ang="0">
                  <a:pos x="46" y="30"/>
                </a:cxn>
                <a:cxn ang="0">
                  <a:pos x="35" y="30"/>
                </a:cxn>
                <a:cxn ang="0">
                  <a:pos x="25" y="30"/>
                </a:cxn>
                <a:cxn ang="0">
                  <a:pos x="19" y="35"/>
                </a:cxn>
                <a:cxn ang="0">
                  <a:pos x="13" y="39"/>
                </a:cxn>
                <a:cxn ang="0">
                  <a:pos x="9" y="45"/>
                </a:cxn>
                <a:cxn ang="0">
                  <a:pos x="4" y="53"/>
                </a:cxn>
                <a:cxn ang="0">
                  <a:pos x="0" y="64"/>
                </a:cxn>
                <a:cxn ang="0">
                  <a:pos x="33" y="57"/>
                </a:cxn>
                <a:cxn ang="0">
                  <a:pos x="64" y="55"/>
                </a:cxn>
                <a:cxn ang="0">
                  <a:pos x="93" y="57"/>
                </a:cxn>
                <a:cxn ang="0">
                  <a:pos x="122" y="63"/>
                </a:cxn>
                <a:cxn ang="0">
                  <a:pos x="149" y="66"/>
                </a:cxn>
                <a:cxn ang="0">
                  <a:pos x="178" y="72"/>
                </a:cxn>
                <a:cxn ang="0">
                  <a:pos x="207" y="78"/>
                </a:cxn>
                <a:cxn ang="0">
                  <a:pos x="242" y="84"/>
                </a:cxn>
              </a:cxnLst>
              <a:rect l="0" t="0" r="r" b="b"/>
              <a:pathLst>
                <a:path w="316" h="84">
                  <a:moveTo>
                    <a:pt x="242" y="84"/>
                  </a:moveTo>
                  <a:lnTo>
                    <a:pt x="293" y="63"/>
                  </a:lnTo>
                  <a:lnTo>
                    <a:pt x="316" y="43"/>
                  </a:lnTo>
                  <a:lnTo>
                    <a:pt x="314" y="26"/>
                  </a:lnTo>
                  <a:lnTo>
                    <a:pt x="291" y="12"/>
                  </a:lnTo>
                  <a:lnTo>
                    <a:pt x="248" y="2"/>
                  </a:lnTo>
                  <a:lnTo>
                    <a:pt x="194" y="0"/>
                  </a:lnTo>
                  <a:lnTo>
                    <a:pt x="130" y="8"/>
                  </a:lnTo>
                  <a:lnTo>
                    <a:pt x="62" y="30"/>
                  </a:lnTo>
                  <a:lnTo>
                    <a:pt x="46" y="30"/>
                  </a:lnTo>
                  <a:lnTo>
                    <a:pt x="35" y="30"/>
                  </a:lnTo>
                  <a:lnTo>
                    <a:pt x="25" y="30"/>
                  </a:lnTo>
                  <a:lnTo>
                    <a:pt x="19" y="35"/>
                  </a:lnTo>
                  <a:lnTo>
                    <a:pt x="13" y="39"/>
                  </a:lnTo>
                  <a:lnTo>
                    <a:pt x="9" y="45"/>
                  </a:lnTo>
                  <a:lnTo>
                    <a:pt x="4" y="53"/>
                  </a:lnTo>
                  <a:lnTo>
                    <a:pt x="0" y="64"/>
                  </a:lnTo>
                  <a:lnTo>
                    <a:pt x="33" y="57"/>
                  </a:lnTo>
                  <a:lnTo>
                    <a:pt x="64" y="55"/>
                  </a:lnTo>
                  <a:lnTo>
                    <a:pt x="93" y="57"/>
                  </a:lnTo>
                  <a:lnTo>
                    <a:pt x="122" y="63"/>
                  </a:lnTo>
                  <a:lnTo>
                    <a:pt x="149" y="66"/>
                  </a:lnTo>
                  <a:lnTo>
                    <a:pt x="178" y="72"/>
                  </a:lnTo>
                  <a:lnTo>
                    <a:pt x="207" y="78"/>
                  </a:lnTo>
                  <a:lnTo>
                    <a:pt x="242" y="84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" name="Freeform 657"/>
            <p:cNvSpPr>
              <a:spLocks/>
            </p:cNvSpPr>
            <p:nvPr/>
          </p:nvSpPr>
          <p:spPr bwMode="auto">
            <a:xfrm>
              <a:off x="3954" y="3309"/>
              <a:ext cx="142" cy="40"/>
            </a:xfrm>
            <a:custGeom>
              <a:avLst/>
              <a:gdLst/>
              <a:ahLst/>
              <a:cxnLst>
                <a:cxn ang="0">
                  <a:pos x="277" y="52"/>
                </a:cxn>
                <a:cxn ang="0">
                  <a:pos x="260" y="46"/>
                </a:cxn>
                <a:cxn ang="0">
                  <a:pos x="248" y="40"/>
                </a:cxn>
                <a:cxn ang="0">
                  <a:pos x="239" y="33"/>
                </a:cxn>
                <a:cxn ang="0">
                  <a:pos x="229" y="25"/>
                </a:cxn>
                <a:cxn ang="0">
                  <a:pos x="210" y="15"/>
                </a:cxn>
                <a:cxn ang="0">
                  <a:pos x="184" y="11"/>
                </a:cxn>
                <a:cxn ang="0">
                  <a:pos x="147" y="9"/>
                </a:cxn>
                <a:cxn ang="0">
                  <a:pos x="93" y="13"/>
                </a:cxn>
                <a:cxn ang="0">
                  <a:pos x="78" y="9"/>
                </a:cxn>
                <a:cxn ang="0">
                  <a:pos x="62" y="6"/>
                </a:cxn>
                <a:cxn ang="0">
                  <a:pos x="45" y="2"/>
                </a:cxn>
                <a:cxn ang="0">
                  <a:pos x="33" y="2"/>
                </a:cxn>
                <a:cxn ang="0">
                  <a:pos x="18" y="0"/>
                </a:cxn>
                <a:cxn ang="0">
                  <a:pos x="8" y="4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47" y="35"/>
                </a:cxn>
                <a:cxn ang="0">
                  <a:pos x="99" y="52"/>
                </a:cxn>
                <a:cxn ang="0">
                  <a:pos x="153" y="64"/>
                </a:cxn>
                <a:cxn ang="0">
                  <a:pos x="204" y="75"/>
                </a:cxn>
                <a:cxn ang="0">
                  <a:pos x="244" y="79"/>
                </a:cxn>
                <a:cxn ang="0">
                  <a:pos x="273" y="79"/>
                </a:cxn>
                <a:cxn ang="0">
                  <a:pos x="285" y="70"/>
                </a:cxn>
                <a:cxn ang="0">
                  <a:pos x="277" y="52"/>
                </a:cxn>
              </a:cxnLst>
              <a:rect l="0" t="0" r="r" b="b"/>
              <a:pathLst>
                <a:path w="285" h="79">
                  <a:moveTo>
                    <a:pt x="277" y="52"/>
                  </a:moveTo>
                  <a:lnTo>
                    <a:pt x="260" y="46"/>
                  </a:lnTo>
                  <a:lnTo>
                    <a:pt x="248" y="40"/>
                  </a:lnTo>
                  <a:lnTo>
                    <a:pt x="239" y="33"/>
                  </a:lnTo>
                  <a:lnTo>
                    <a:pt x="229" y="25"/>
                  </a:lnTo>
                  <a:lnTo>
                    <a:pt x="210" y="15"/>
                  </a:lnTo>
                  <a:lnTo>
                    <a:pt x="184" y="11"/>
                  </a:lnTo>
                  <a:lnTo>
                    <a:pt x="147" y="9"/>
                  </a:lnTo>
                  <a:lnTo>
                    <a:pt x="93" y="13"/>
                  </a:lnTo>
                  <a:lnTo>
                    <a:pt x="78" y="9"/>
                  </a:lnTo>
                  <a:lnTo>
                    <a:pt x="62" y="6"/>
                  </a:lnTo>
                  <a:lnTo>
                    <a:pt x="45" y="2"/>
                  </a:lnTo>
                  <a:lnTo>
                    <a:pt x="33" y="2"/>
                  </a:lnTo>
                  <a:lnTo>
                    <a:pt x="18" y="0"/>
                  </a:lnTo>
                  <a:lnTo>
                    <a:pt x="8" y="4"/>
                  </a:lnTo>
                  <a:lnTo>
                    <a:pt x="0" y="7"/>
                  </a:lnTo>
                  <a:lnTo>
                    <a:pt x="0" y="19"/>
                  </a:lnTo>
                  <a:lnTo>
                    <a:pt x="47" y="35"/>
                  </a:lnTo>
                  <a:lnTo>
                    <a:pt x="99" y="52"/>
                  </a:lnTo>
                  <a:lnTo>
                    <a:pt x="153" y="64"/>
                  </a:lnTo>
                  <a:lnTo>
                    <a:pt x="204" y="75"/>
                  </a:lnTo>
                  <a:lnTo>
                    <a:pt x="244" y="79"/>
                  </a:lnTo>
                  <a:lnTo>
                    <a:pt x="273" y="79"/>
                  </a:lnTo>
                  <a:lnTo>
                    <a:pt x="285" y="70"/>
                  </a:lnTo>
                  <a:lnTo>
                    <a:pt x="277" y="5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" name="Freeform 658"/>
            <p:cNvSpPr>
              <a:spLocks/>
            </p:cNvSpPr>
            <p:nvPr/>
          </p:nvSpPr>
          <p:spPr bwMode="auto">
            <a:xfrm>
              <a:off x="3846" y="3331"/>
              <a:ext cx="96" cy="84"/>
            </a:xfrm>
            <a:custGeom>
              <a:avLst/>
              <a:gdLst/>
              <a:ahLst/>
              <a:cxnLst>
                <a:cxn ang="0">
                  <a:pos x="17" y="37"/>
                </a:cxn>
                <a:cxn ang="0">
                  <a:pos x="0" y="14"/>
                </a:cxn>
                <a:cxn ang="0">
                  <a:pos x="10" y="2"/>
                </a:cxn>
                <a:cxn ang="0">
                  <a:pos x="37" y="0"/>
                </a:cxn>
                <a:cxn ang="0">
                  <a:pos x="77" y="8"/>
                </a:cxn>
                <a:cxn ang="0">
                  <a:pos x="118" y="20"/>
                </a:cxn>
                <a:cxn ang="0">
                  <a:pos x="157" y="37"/>
                </a:cxn>
                <a:cxn ang="0">
                  <a:pos x="182" y="57"/>
                </a:cxn>
                <a:cxn ang="0">
                  <a:pos x="192" y="80"/>
                </a:cxn>
                <a:cxn ang="0">
                  <a:pos x="172" y="89"/>
                </a:cxn>
                <a:cxn ang="0">
                  <a:pos x="151" y="101"/>
                </a:cxn>
                <a:cxn ang="0">
                  <a:pos x="128" y="113"/>
                </a:cxn>
                <a:cxn ang="0">
                  <a:pos x="107" y="124"/>
                </a:cxn>
                <a:cxn ang="0">
                  <a:pos x="83" y="134"/>
                </a:cxn>
                <a:cxn ang="0">
                  <a:pos x="64" y="146"/>
                </a:cxn>
                <a:cxn ang="0">
                  <a:pos x="48" y="155"/>
                </a:cxn>
                <a:cxn ang="0">
                  <a:pos x="41" y="167"/>
                </a:cxn>
                <a:cxn ang="0">
                  <a:pos x="27" y="167"/>
                </a:cxn>
                <a:cxn ang="0">
                  <a:pos x="17" y="163"/>
                </a:cxn>
                <a:cxn ang="0">
                  <a:pos x="8" y="150"/>
                </a:cxn>
                <a:cxn ang="0">
                  <a:pos x="4" y="132"/>
                </a:cxn>
                <a:cxn ang="0">
                  <a:pos x="0" y="109"/>
                </a:cxn>
                <a:cxn ang="0">
                  <a:pos x="2" y="86"/>
                </a:cxn>
                <a:cxn ang="0">
                  <a:pos x="6" y="60"/>
                </a:cxn>
                <a:cxn ang="0">
                  <a:pos x="17" y="37"/>
                </a:cxn>
              </a:cxnLst>
              <a:rect l="0" t="0" r="r" b="b"/>
              <a:pathLst>
                <a:path w="192" h="167">
                  <a:moveTo>
                    <a:pt x="17" y="37"/>
                  </a:moveTo>
                  <a:lnTo>
                    <a:pt x="0" y="14"/>
                  </a:lnTo>
                  <a:lnTo>
                    <a:pt x="10" y="2"/>
                  </a:lnTo>
                  <a:lnTo>
                    <a:pt x="37" y="0"/>
                  </a:lnTo>
                  <a:lnTo>
                    <a:pt x="77" y="8"/>
                  </a:lnTo>
                  <a:lnTo>
                    <a:pt x="118" y="20"/>
                  </a:lnTo>
                  <a:lnTo>
                    <a:pt x="157" y="37"/>
                  </a:lnTo>
                  <a:lnTo>
                    <a:pt x="182" y="57"/>
                  </a:lnTo>
                  <a:lnTo>
                    <a:pt x="192" y="80"/>
                  </a:lnTo>
                  <a:lnTo>
                    <a:pt x="172" y="89"/>
                  </a:lnTo>
                  <a:lnTo>
                    <a:pt x="151" y="101"/>
                  </a:lnTo>
                  <a:lnTo>
                    <a:pt x="128" y="113"/>
                  </a:lnTo>
                  <a:lnTo>
                    <a:pt x="107" y="124"/>
                  </a:lnTo>
                  <a:lnTo>
                    <a:pt x="83" y="134"/>
                  </a:lnTo>
                  <a:lnTo>
                    <a:pt x="64" y="146"/>
                  </a:lnTo>
                  <a:lnTo>
                    <a:pt x="48" y="155"/>
                  </a:lnTo>
                  <a:lnTo>
                    <a:pt x="41" y="167"/>
                  </a:lnTo>
                  <a:lnTo>
                    <a:pt x="27" y="167"/>
                  </a:lnTo>
                  <a:lnTo>
                    <a:pt x="17" y="163"/>
                  </a:lnTo>
                  <a:lnTo>
                    <a:pt x="8" y="150"/>
                  </a:lnTo>
                  <a:lnTo>
                    <a:pt x="4" y="132"/>
                  </a:lnTo>
                  <a:lnTo>
                    <a:pt x="0" y="109"/>
                  </a:lnTo>
                  <a:lnTo>
                    <a:pt x="2" y="86"/>
                  </a:lnTo>
                  <a:lnTo>
                    <a:pt x="6" y="60"/>
                  </a:lnTo>
                  <a:lnTo>
                    <a:pt x="17" y="3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" name="Freeform 659"/>
            <p:cNvSpPr>
              <a:spLocks/>
            </p:cNvSpPr>
            <p:nvPr/>
          </p:nvSpPr>
          <p:spPr bwMode="auto">
            <a:xfrm>
              <a:off x="2092" y="1973"/>
              <a:ext cx="214" cy="172"/>
            </a:xfrm>
            <a:custGeom>
              <a:avLst/>
              <a:gdLst/>
              <a:ahLst/>
              <a:cxnLst>
                <a:cxn ang="0">
                  <a:pos x="376" y="306"/>
                </a:cxn>
                <a:cxn ang="0">
                  <a:pos x="343" y="320"/>
                </a:cxn>
                <a:cxn ang="0">
                  <a:pos x="316" y="324"/>
                </a:cxn>
                <a:cxn ang="0">
                  <a:pos x="287" y="322"/>
                </a:cxn>
                <a:cxn ang="0">
                  <a:pos x="262" y="320"/>
                </a:cxn>
                <a:cxn ang="0">
                  <a:pos x="234" y="314"/>
                </a:cxn>
                <a:cxn ang="0">
                  <a:pos x="209" y="316"/>
                </a:cxn>
                <a:cxn ang="0">
                  <a:pos x="182" y="324"/>
                </a:cxn>
                <a:cxn ang="0">
                  <a:pos x="157" y="345"/>
                </a:cxn>
                <a:cxn ang="0">
                  <a:pos x="120" y="341"/>
                </a:cxn>
                <a:cxn ang="0">
                  <a:pos x="87" y="329"/>
                </a:cxn>
                <a:cxn ang="0">
                  <a:pos x="54" y="308"/>
                </a:cxn>
                <a:cxn ang="0">
                  <a:pos x="29" y="281"/>
                </a:cxn>
                <a:cxn ang="0">
                  <a:pos x="9" y="248"/>
                </a:cxn>
                <a:cxn ang="0">
                  <a:pos x="0" y="215"/>
                </a:cxn>
                <a:cxn ang="0">
                  <a:pos x="2" y="182"/>
                </a:cxn>
                <a:cxn ang="0">
                  <a:pos x="19" y="149"/>
                </a:cxn>
                <a:cxn ang="0">
                  <a:pos x="23" y="130"/>
                </a:cxn>
                <a:cxn ang="0">
                  <a:pos x="29" y="110"/>
                </a:cxn>
                <a:cxn ang="0">
                  <a:pos x="35" y="89"/>
                </a:cxn>
                <a:cxn ang="0">
                  <a:pos x="42" y="70"/>
                </a:cxn>
                <a:cxn ang="0">
                  <a:pos x="50" y="46"/>
                </a:cxn>
                <a:cxn ang="0">
                  <a:pos x="62" y="29"/>
                </a:cxn>
                <a:cxn ang="0">
                  <a:pos x="73" y="11"/>
                </a:cxn>
                <a:cxn ang="0">
                  <a:pos x="91" y="2"/>
                </a:cxn>
                <a:cxn ang="0">
                  <a:pos x="132" y="4"/>
                </a:cxn>
                <a:cxn ang="0">
                  <a:pos x="178" y="4"/>
                </a:cxn>
                <a:cxn ang="0">
                  <a:pos x="221" y="2"/>
                </a:cxn>
                <a:cxn ang="0">
                  <a:pos x="265" y="0"/>
                </a:cxn>
                <a:cxn ang="0">
                  <a:pos x="304" y="0"/>
                </a:cxn>
                <a:cxn ang="0">
                  <a:pos x="345" y="8"/>
                </a:cxn>
                <a:cxn ang="0">
                  <a:pos x="380" y="23"/>
                </a:cxn>
                <a:cxn ang="0">
                  <a:pos x="415" y="54"/>
                </a:cxn>
                <a:cxn ang="0">
                  <a:pos x="419" y="85"/>
                </a:cxn>
                <a:cxn ang="0">
                  <a:pos x="424" y="124"/>
                </a:cxn>
                <a:cxn ang="0">
                  <a:pos x="426" y="165"/>
                </a:cxn>
                <a:cxn ang="0">
                  <a:pos x="426" y="207"/>
                </a:cxn>
                <a:cxn ang="0">
                  <a:pos x="420" y="244"/>
                </a:cxn>
                <a:cxn ang="0">
                  <a:pos x="413" y="275"/>
                </a:cxn>
                <a:cxn ang="0">
                  <a:pos x="397" y="296"/>
                </a:cxn>
                <a:cxn ang="0">
                  <a:pos x="376" y="306"/>
                </a:cxn>
              </a:cxnLst>
              <a:rect l="0" t="0" r="r" b="b"/>
              <a:pathLst>
                <a:path w="426" h="345">
                  <a:moveTo>
                    <a:pt x="376" y="306"/>
                  </a:moveTo>
                  <a:lnTo>
                    <a:pt x="343" y="320"/>
                  </a:lnTo>
                  <a:lnTo>
                    <a:pt x="316" y="324"/>
                  </a:lnTo>
                  <a:lnTo>
                    <a:pt x="287" y="322"/>
                  </a:lnTo>
                  <a:lnTo>
                    <a:pt x="262" y="320"/>
                  </a:lnTo>
                  <a:lnTo>
                    <a:pt x="234" y="314"/>
                  </a:lnTo>
                  <a:lnTo>
                    <a:pt x="209" y="316"/>
                  </a:lnTo>
                  <a:lnTo>
                    <a:pt x="182" y="324"/>
                  </a:lnTo>
                  <a:lnTo>
                    <a:pt x="157" y="345"/>
                  </a:lnTo>
                  <a:lnTo>
                    <a:pt x="120" y="341"/>
                  </a:lnTo>
                  <a:lnTo>
                    <a:pt x="87" y="329"/>
                  </a:lnTo>
                  <a:lnTo>
                    <a:pt x="54" y="308"/>
                  </a:lnTo>
                  <a:lnTo>
                    <a:pt x="29" y="281"/>
                  </a:lnTo>
                  <a:lnTo>
                    <a:pt x="9" y="248"/>
                  </a:lnTo>
                  <a:lnTo>
                    <a:pt x="0" y="215"/>
                  </a:lnTo>
                  <a:lnTo>
                    <a:pt x="2" y="182"/>
                  </a:lnTo>
                  <a:lnTo>
                    <a:pt x="19" y="149"/>
                  </a:lnTo>
                  <a:lnTo>
                    <a:pt x="23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2" y="70"/>
                  </a:lnTo>
                  <a:lnTo>
                    <a:pt x="50" y="46"/>
                  </a:lnTo>
                  <a:lnTo>
                    <a:pt x="62" y="29"/>
                  </a:lnTo>
                  <a:lnTo>
                    <a:pt x="73" y="11"/>
                  </a:lnTo>
                  <a:lnTo>
                    <a:pt x="91" y="2"/>
                  </a:lnTo>
                  <a:lnTo>
                    <a:pt x="132" y="4"/>
                  </a:lnTo>
                  <a:lnTo>
                    <a:pt x="178" y="4"/>
                  </a:lnTo>
                  <a:lnTo>
                    <a:pt x="221" y="2"/>
                  </a:lnTo>
                  <a:lnTo>
                    <a:pt x="265" y="0"/>
                  </a:lnTo>
                  <a:lnTo>
                    <a:pt x="304" y="0"/>
                  </a:lnTo>
                  <a:lnTo>
                    <a:pt x="345" y="8"/>
                  </a:lnTo>
                  <a:lnTo>
                    <a:pt x="380" y="23"/>
                  </a:lnTo>
                  <a:lnTo>
                    <a:pt x="415" y="54"/>
                  </a:lnTo>
                  <a:lnTo>
                    <a:pt x="419" y="85"/>
                  </a:lnTo>
                  <a:lnTo>
                    <a:pt x="424" y="124"/>
                  </a:lnTo>
                  <a:lnTo>
                    <a:pt x="426" y="165"/>
                  </a:lnTo>
                  <a:lnTo>
                    <a:pt x="426" y="207"/>
                  </a:lnTo>
                  <a:lnTo>
                    <a:pt x="420" y="244"/>
                  </a:lnTo>
                  <a:lnTo>
                    <a:pt x="413" y="275"/>
                  </a:lnTo>
                  <a:lnTo>
                    <a:pt x="397" y="296"/>
                  </a:lnTo>
                  <a:lnTo>
                    <a:pt x="376" y="306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" name="Freeform 660"/>
            <p:cNvSpPr>
              <a:spLocks/>
            </p:cNvSpPr>
            <p:nvPr/>
          </p:nvSpPr>
          <p:spPr bwMode="auto">
            <a:xfrm>
              <a:off x="2123" y="2060"/>
              <a:ext cx="133" cy="75"/>
            </a:xfrm>
            <a:custGeom>
              <a:avLst/>
              <a:gdLst/>
              <a:ahLst/>
              <a:cxnLst>
                <a:cxn ang="0">
                  <a:pos x="75" y="150"/>
                </a:cxn>
                <a:cxn ang="0">
                  <a:pos x="46" y="140"/>
                </a:cxn>
                <a:cxn ang="0">
                  <a:pos x="23" y="121"/>
                </a:cxn>
                <a:cxn ang="0">
                  <a:pos x="6" y="95"/>
                </a:cxn>
                <a:cxn ang="0">
                  <a:pos x="0" y="68"/>
                </a:cxn>
                <a:cxn ang="0">
                  <a:pos x="6" y="39"/>
                </a:cxn>
                <a:cxn ang="0">
                  <a:pos x="31" y="18"/>
                </a:cxn>
                <a:cxn ang="0">
                  <a:pos x="77" y="2"/>
                </a:cxn>
                <a:cxn ang="0">
                  <a:pos x="151" y="0"/>
                </a:cxn>
                <a:cxn ang="0">
                  <a:pos x="167" y="16"/>
                </a:cxn>
                <a:cxn ang="0">
                  <a:pos x="190" y="29"/>
                </a:cxn>
                <a:cxn ang="0">
                  <a:pos x="211" y="39"/>
                </a:cxn>
                <a:cxn ang="0">
                  <a:pos x="232" y="51"/>
                </a:cxn>
                <a:cxn ang="0">
                  <a:pos x="250" y="60"/>
                </a:cxn>
                <a:cxn ang="0">
                  <a:pos x="262" y="74"/>
                </a:cxn>
                <a:cxn ang="0">
                  <a:pos x="265" y="89"/>
                </a:cxn>
                <a:cxn ang="0">
                  <a:pos x="262" y="113"/>
                </a:cxn>
                <a:cxn ang="0">
                  <a:pos x="242" y="121"/>
                </a:cxn>
                <a:cxn ang="0">
                  <a:pos x="221" y="122"/>
                </a:cxn>
                <a:cxn ang="0">
                  <a:pos x="198" y="121"/>
                </a:cxn>
                <a:cxn ang="0">
                  <a:pos x="174" y="121"/>
                </a:cxn>
                <a:cxn ang="0">
                  <a:pos x="147" y="119"/>
                </a:cxn>
                <a:cxn ang="0">
                  <a:pos x="124" y="122"/>
                </a:cxn>
                <a:cxn ang="0">
                  <a:pos x="99" y="130"/>
                </a:cxn>
                <a:cxn ang="0">
                  <a:pos x="75" y="150"/>
                </a:cxn>
              </a:cxnLst>
              <a:rect l="0" t="0" r="r" b="b"/>
              <a:pathLst>
                <a:path w="265" h="150">
                  <a:moveTo>
                    <a:pt x="75" y="150"/>
                  </a:moveTo>
                  <a:lnTo>
                    <a:pt x="46" y="140"/>
                  </a:lnTo>
                  <a:lnTo>
                    <a:pt x="23" y="121"/>
                  </a:lnTo>
                  <a:lnTo>
                    <a:pt x="6" y="95"/>
                  </a:lnTo>
                  <a:lnTo>
                    <a:pt x="0" y="68"/>
                  </a:lnTo>
                  <a:lnTo>
                    <a:pt x="6" y="39"/>
                  </a:lnTo>
                  <a:lnTo>
                    <a:pt x="31" y="18"/>
                  </a:lnTo>
                  <a:lnTo>
                    <a:pt x="77" y="2"/>
                  </a:lnTo>
                  <a:lnTo>
                    <a:pt x="151" y="0"/>
                  </a:lnTo>
                  <a:lnTo>
                    <a:pt x="167" y="16"/>
                  </a:lnTo>
                  <a:lnTo>
                    <a:pt x="190" y="29"/>
                  </a:lnTo>
                  <a:lnTo>
                    <a:pt x="211" y="39"/>
                  </a:lnTo>
                  <a:lnTo>
                    <a:pt x="232" y="51"/>
                  </a:lnTo>
                  <a:lnTo>
                    <a:pt x="250" y="60"/>
                  </a:lnTo>
                  <a:lnTo>
                    <a:pt x="262" y="74"/>
                  </a:lnTo>
                  <a:lnTo>
                    <a:pt x="265" y="89"/>
                  </a:lnTo>
                  <a:lnTo>
                    <a:pt x="262" y="113"/>
                  </a:lnTo>
                  <a:lnTo>
                    <a:pt x="242" y="121"/>
                  </a:lnTo>
                  <a:lnTo>
                    <a:pt x="221" y="122"/>
                  </a:lnTo>
                  <a:lnTo>
                    <a:pt x="198" y="121"/>
                  </a:lnTo>
                  <a:lnTo>
                    <a:pt x="174" y="121"/>
                  </a:lnTo>
                  <a:lnTo>
                    <a:pt x="147" y="119"/>
                  </a:lnTo>
                  <a:lnTo>
                    <a:pt x="124" y="122"/>
                  </a:lnTo>
                  <a:lnTo>
                    <a:pt x="99" y="130"/>
                  </a:lnTo>
                  <a:lnTo>
                    <a:pt x="75" y="15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" name="Freeform 661"/>
            <p:cNvSpPr>
              <a:spLocks/>
            </p:cNvSpPr>
            <p:nvPr/>
          </p:nvSpPr>
          <p:spPr bwMode="auto">
            <a:xfrm>
              <a:off x="2123" y="1983"/>
              <a:ext cx="117" cy="64"/>
            </a:xfrm>
            <a:custGeom>
              <a:avLst/>
              <a:gdLst/>
              <a:ahLst/>
              <a:cxnLst>
                <a:cxn ang="0">
                  <a:pos x="11" y="43"/>
                </a:cxn>
                <a:cxn ang="0">
                  <a:pos x="21" y="43"/>
                </a:cxn>
                <a:cxn ang="0">
                  <a:pos x="37" y="41"/>
                </a:cxn>
                <a:cxn ang="0">
                  <a:pos x="54" y="35"/>
                </a:cxn>
                <a:cxn ang="0">
                  <a:pos x="74" y="29"/>
                </a:cxn>
                <a:cxn ang="0">
                  <a:pos x="89" y="21"/>
                </a:cxn>
                <a:cxn ang="0">
                  <a:pos x="106" y="14"/>
                </a:cxn>
                <a:cxn ang="0">
                  <a:pos x="122" y="8"/>
                </a:cxn>
                <a:cxn ang="0">
                  <a:pos x="136" y="6"/>
                </a:cxn>
                <a:cxn ang="0">
                  <a:pos x="145" y="0"/>
                </a:cxn>
                <a:cxn ang="0">
                  <a:pos x="161" y="0"/>
                </a:cxn>
                <a:cxn ang="0">
                  <a:pos x="176" y="0"/>
                </a:cxn>
                <a:cxn ang="0">
                  <a:pos x="192" y="6"/>
                </a:cxn>
                <a:cxn ang="0">
                  <a:pos x="205" y="10"/>
                </a:cxn>
                <a:cxn ang="0">
                  <a:pos x="219" y="20"/>
                </a:cxn>
                <a:cxn ang="0">
                  <a:pos x="227" y="31"/>
                </a:cxn>
                <a:cxn ang="0">
                  <a:pos x="232" y="51"/>
                </a:cxn>
                <a:cxn ang="0">
                  <a:pos x="174" y="80"/>
                </a:cxn>
                <a:cxn ang="0">
                  <a:pos x="122" y="103"/>
                </a:cxn>
                <a:cxn ang="0">
                  <a:pos x="77" y="118"/>
                </a:cxn>
                <a:cxn ang="0">
                  <a:pos x="44" y="128"/>
                </a:cxn>
                <a:cxn ang="0">
                  <a:pos x="17" y="122"/>
                </a:cxn>
                <a:cxn ang="0">
                  <a:pos x="4" y="109"/>
                </a:cxn>
                <a:cxn ang="0">
                  <a:pos x="0" y="82"/>
                </a:cxn>
                <a:cxn ang="0">
                  <a:pos x="11" y="43"/>
                </a:cxn>
              </a:cxnLst>
              <a:rect l="0" t="0" r="r" b="b"/>
              <a:pathLst>
                <a:path w="232" h="128">
                  <a:moveTo>
                    <a:pt x="11" y="43"/>
                  </a:moveTo>
                  <a:lnTo>
                    <a:pt x="21" y="43"/>
                  </a:lnTo>
                  <a:lnTo>
                    <a:pt x="37" y="41"/>
                  </a:lnTo>
                  <a:lnTo>
                    <a:pt x="54" y="35"/>
                  </a:lnTo>
                  <a:lnTo>
                    <a:pt x="74" y="29"/>
                  </a:lnTo>
                  <a:lnTo>
                    <a:pt x="89" y="21"/>
                  </a:lnTo>
                  <a:lnTo>
                    <a:pt x="106" y="14"/>
                  </a:lnTo>
                  <a:lnTo>
                    <a:pt x="122" y="8"/>
                  </a:lnTo>
                  <a:lnTo>
                    <a:pt x="136" y="6"/>
                  </a:lnTo>
                  <a:lnTo>
                    <a:pt x="145" y="0"/>
                  </a:lnTo>
                  <a:lnTo>
                    <a:pt x="161" y="0"/>
                  </a:lnTo>
                  <a:lnTo>
                    <a:pt x="176" y="0"/>
                  </a:lnTo>
                  <a:lnTo>
                    <a:pt x="192" y="6"/>
                  </a:lnTo>
                  <a:lnTo>
                    <a:pt x="205" y="10"/>
                  </a:lnTo>
                  <a:lnTo>
                    <a:pt x="219" y="20"/>
                  </a:lnTo>
                  <a:lnTo>
                    <a:pt x="227" y="31"/>
                  </a:lnTo>
                  <a:lnTo>
                    <a:pt x="232" y="51"/>
                  </a:lnTo>
                  <a:lnTo>
                    <a:pt x="174" y="80"/>
                  </a:lnTo>
                  <a:lnTo>
                    <a:pt x="122" y="103"/>
                  </a:lnTo>
                  <a:lnTo>
                    <a:pt x="77" y="118"/>
                  </a:lnTo>
                  <a:lnTo>
                    <a:pt x="44" y="128"/>
                  </a:lnTo>
                  <a:lnTo>
                    <a:pt x="17" y="122"/>
                  </a:lnTo>
                  <a:lnTo>
                    <a:pt x="4" y="109"/>
                  </a:lnTo>
                  <a:lnTo>
                    <a:pt x="0" y="82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" name="Freeform 662"/>
            <p:cNvSpPr>
              <a:spLocks/>
            </p:cNvSpPr>
            <p:nvPr/>
          </p:nvSpPr>
          <p:spPr bwMode="auto">
            <a:xfrm>
              <a:off x="2132" y="2079"/>
              <a:ext cx="97" cy="41"/>
            </a:xfrm>
            <a:custGeom>
              <a:avLst/>
              <a:gdLst/>
              <a:ahLst/>
              <a:cxnLst>
                <a:cxn ang="0">
                  <a:pos x="49" y="84"/>
                </a:cxn>
                <a:cxn ang="0">
                  <a:pos x="14" y="62"/>
                </a:cxn>
                <a:cxn ang="0">
                  <a:pos x="0" y="43"/>
                </a:cxn>
                <a:cxn ang="0">
                  <a:pos x="0" y="25"/>
                </a:cxn>
                <a:cxn ang="0">
                  <a:pos x="16" y="12"/>
                </a:cxn>
                <a:cxn ang="0">
                  <a:pos x="39" y="2"/>
                </a:cxn>
                <a:cxn ang="0">
                  <a:pos x="74" y="0"/>
                </a:cxn>
                <a:cxn ang="0">
                  <a:pos x="113" y="10"/>
                </a:cxn>
                <a:cxn ang="0">
                  <a:pos x="157" y="31"/>
                </a:cxn>
                <a:cxn ang="0">
                  <a:pos x="173" y="31"/>
                </a:cxn>
                <a:cxn ang="0">
                  <a:pos x="183" y="35"/>
                </a:cxn>
                <a:cxn ang="0">
                  <a:pos x="188" y="45"/>
                </a:cxn>
                <a:cxn ang="0">
                  <a:pos x="194" y="62"/>
                </a:cxn>
                <a:cxn ang="0">
                  <a:pos x="171" y="54"/>
                </a:cxn>
                <a:cxn ang="0">
                  <a:pos x="153" y="54"/>
                </a:cxn>
                <a:cxn ang="0">
                  <a:pos x="136" y="54"/>
                </a:cxn>
                <a:cxn ang="0">
                  <a:pos x="120" y="60"/>
                </a:cxn>
                <a:cxn ang="0">
                  <a:pos x="103" y="66"/>
                </a:cxn>
                <a:cxn ang="0">
                  <a:pos x="86" y="72"/>
                </a:cxn>
                <a:cxn ang="0">
                  <a:pos x="66" y="78"/>
                </a:cxn>
                <a:cxn ang="0">
                  <a:pos x="49" y="84"/>
                </a:cxn>
              </a:cxnLst>
              <a:rect l="0" t="0" r="r" b="b"/>
              <a:pathLst>
                <a:path w="194" h="84">
                  <a:moveTo>
                    <a:pt x="49" y="84"/>
                  </a:moveTo>
                  <a:lnTo>
                    <a:pt x="14" y="62"/>
                  </a:lnTo>
                  <a:lnTo>
                    <a:pt x="0" y="43"/>
                  </a:lnTo>
                  <a:lnTo>
                    <a:pt x="0" y="25"/>
                  </a:lnTo>
                  <a:lnTo>
                    <a:pt x="16" y="12"/>
                  </a:lnTo>
                  <a:lnTo>
                    <a:pt x="39" y="2"/>
                  </a:lnTo>
                  <a:lnTo>
                    <a:pt x="74" y="0"/>
                  </a:lnTo>
                  <a:lnTo>
                    <a:pt x="113" y="10"/>
                  </a:lnTo>
                  <a:lnTo>
                    <a:pt x="157" y="31"/>
                  </a:lnTo>
                  <a:lnTo>
                    <a:pt x="173" y="31"/>
                  </a:lnTo>
                  <a:lnTo>
                    <a:pt x="183" y="35"/>
                  </a:lnTo>
                  <a:lnTo>
                    <a:pt x="188" y="45"/>
                  </a:lnTo>
                  <a:lnTo>
                    <a:pt x="194" y="62"/>
                  </a:lnTo>
                  <a:lnTo>
                    <a:pt x="171" y="54"/>
                  </a:lnTo>
                  <a:lnTo>
                    <a:pt x="153" y="54"/>
                  </a:lnTo>
                  <a:lnTo>
                    <a:pt x="136" y="54"/>
                  </a:lnTo>
                  <a:lnTo>
                    <a:pt x="120" y="60"/>
                  </a:lnTo>
                  <a:lnTo>
                    <a:pt x="103" y="66"/>
                  </a:lnTo>
                  <a:lnTo>
                    <a:pt x="86" y="72"/>
                  </a:lnTo>
                  <a:lnTo>
                    <a:pt x="66" y="78"/>
                  </a:lnTo>
                  <a:lnTo>
                    <a:pt x="49" y="84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6" name="Freeform 663"/>
            <p:cNvSpPr>
              <a:spLocks/>
            </p:cNvSpPr>
            <p:nvPr/>
          </p:nvSpPr>
          <p:spPr bwMode="auto">
            <a:xfrm>
              <a:off x="2134" y="1992"/>
              <a:ext cx="90" cy="42"/>
            </a:xfrm>
            <a:custGeom>
              <a:avLst/>
              <a:gdLst/>
              <a:ahLst/>
              <a:cxnLst>
                <a:cxn ang="0">
                  <a:pos x="8" y="56"/>
                </a:cxn>
                <a:cxn ang="0">
                  <a:pos x="18" y="50"/>
                </a:cxn>
                <a:cxn ang="0">
                  <a:pos x="25" y="44"/>
                </a:cxn>
                <a:cxn ang="0">
                  <a:pos x="29" y="34"/>
                </a:cxn>
                <a:cxn ang="0">
                  <a:pos x="37" y="27"/>
                </a:cxn>
                <a:cxn ang="0">
                  <a:pos x="47" y="17"/>
                </a:cxn>
                <a:cxn ang="0">
                  <a:pos x="64" y="11"/>
                </a:cxn>
                <a:cxn ang="0">
                  <a:pos x="87" y="9"/>
                </a:cxn>
                <a:cxn ang="0">
                  <a:pos x="124" y="15"/>
                </a:cxn>
                <a:cxn ang="0">
                  <a:pos x="140" y="7"/>
                </a:cxn>
                <a:cxn ang="0">
                  <a:pos x="159" y="1"/>
                </a:cxn>
                <a:cxn ang="0">
                  <a:pos x="165" y="0"/>
                </a:cxn>
                <a:cxn ang="0">
                  <a:pos x="173" y="1"/>
                </a:cxn>
                <a:cxn ang="0">
                  <a:pos x="177" y="5"/>
                </a:cxn>
                <a:cxn ang="0">
                  <a:pos x="180" y="17"/>
                </a:cxn>
                <a:cxn ang="0">
                  <a:pos x="149" y="34"/>
                </a:cxn>
                <a:cxn ang="0">
                  <a:pos x="116" y="54"/>
                </a:cxn>
                <a:cxn ang="0">
                  <a:pos x="82" y="67"/>
                </a:cxn>
                <a:cxn ang="0">
                  <a:pos x="53" y="79"/>
                </a:cxn>
                <a:cxn ang="0">
                  <a:pos x="25" y="83"/>
                </a:cxn>
                <a:cxn ang="0">
                  <a:pos x="8" y="83"/>
                </a:cxn>
                <a:cxn ang="0">
                  <a:pos x="0" y="73"/>
                </a:cxn>
                <a:cxn ang="0">
                  <a:pos x="8" y="56"/>
                </a:cxn>
              </a:cxnLst>
              <a:rect l="0" t="0" r="r" b="b"/>
              <a:pathLst>
                <a:path w="180" h="83">
                  <a:moveTo>
                    <a:pt x="8" y="56"/>
                  </a:moveTo>
                  <a:lnTo>
                    <a:pt x="18" y="50"/>
                  </a:lnTo>
                  <a:lnTo>
                    <a:pt x="25" y="44"/>
                  </a:lnTo>
                  <a:lnTo>
                    <a:pt x="29" y="34"/>
                  </a:lnTo>
                  <a:lnTo>
                    <a:pt x="37" y="27"/>
                  </a:lnTo>
                  <a:lnTo>
                    <a:pt x="47" y="17"/>
                  </a:lnTo>
                  <a:lnTo>
                    <a:pt x="64" y="11"/>
                  </a:lnTo>
                  <a:lnTo>
                    <a:pt x="87" y="9"/>
                  </a:lnTo>
                  <a:lnTo>
                    <a:pt x="124" y="15"/>
                  </a:lnTo>
                  <a:lnTo>
                    <a:pt x="140" y="7"/>
                  </a:lnTo>
                  <a:lnTo>
                    <a:pt x="159" y="1"/>
                  </a:lnTo>
                  <a:lnTo>
                    <a:pt x="165" y="0"/>
                  </a:lnTo>
                  <a:lnTo>
                    <a:pt x="173" y="1"/>
                  </a:lnTo>
                  <a:lnTo>
                    <a:pt x="177" y="5"/>
                  </a:lnTo>
                  <a:lnTo>
                    <a:pt x="180" y="17"/>
                  </a:lnTo>
                  <a:lnTo>
                    <a:pt x="149" y="34"/>
                  </a:lnTo>
                  <a:lnTo>
                    <a:pt x="116" y="54"/>
                  </a:lnTo>
                  <a:lnTo>
                    <a:pt x="82" y="67"/>
                  </a:lnTo>
                  <a:lnTo>
                    <a:pt x="53" y="79"/>
                  </a:lnTo>
                  <a:lnTo>
                    <a:pt x="25" y="83"/>
                  </a:lnTo>
                  <a:lnTo>
                    <a:pt x="8" y="83"/>
                  </a:lnTo>
                  <a:lnTo>
                    <a:pt x="0" y="73"/>
                  </a:lnTo>
                  <a:lnTo>
                    <a:pt x="8" y="56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7" name="Freeform 664"/>
            <p:cNvSpPr>
              <a:spLocks/>
            </p:cNvSpPr>
            <p:nvPr/>
          </p:nvSpPr>
          <p:spPr bwMode="auto">
            <a:xfrm>
              <a:off x="2231" y="2016"/>
              <a:ext cx="58" cy="86"/>
            </a:xfrm>
            <a:custGeom>
              <a:avLst/>
              <a:gdLst/>
              <a:ahLst/>
              <a:cxnLst>
                <a:cxn ang="0">
                  <a:pos x="107" y="35"/>
                </a:cxn>
                <a:cxn ang="0">
                  <a:pos x="116" y="12"/>
                </a:cxn>
                <a:cxn ang="0">
                  <a:pos x="111" y="0"/>
                </a:cxn>
                <a:cxn ang="0">
                  <a:pos x="93" y="0"/>
                </a:cxn>
                <a:cxn ang="0">
                  <a:pos x="70" y="8"/>
                </a:cxn>
                <a:cxn ang="0">
                  <a:pos x="43" y="19"/>
                </a:cxn>
                <a:cxn ang="0">
                  <a:pos x="19" y="39"/>
                </a:cxn>
                <a:cxn ang="0">
                  <a:pos x="4" y="58"/>
                </a:cxn>
                <a:cxn ang="0">
                  <a:pos x="0" y="82"/>
                </a:cxn>
                <a:cxn ang="0">
                  <a:pos x="10" y="91"/>
                </a:cxn>
                <a:cxn ang="0">
                  <a:pos x="21" y="103"/>
                </a:cxn>
                <a:cxn ang="0">
                  <a:pos x="35" y="114"/>
                </a:cxn>
                <a:cxn ang="0">
                  <a:pos x="50" y="126"/>
                </a:cxn>
                <a:cxn ang="0">
                  <a:pos x="62" y="138"/>
                </a:cxn>
                <a:cxn ang="0">
                  <a:pos x="76" y="149"/>
                </a:cxn>
                <a:cxn ang="0">
                  <a:pos x="85" y="161"/>
                </a:cxn>
                <a:cxn ang="0">
                  <a:pos x="95" y="173"/>
                </a:cxn>
                <a:cxn ang="0">
                  <a:pos x="101" y="173"/>
                </a:cxn>
                <a:cxn ang="0">
                  <a:pos x="107" y="165"/>
                </a:cxn>
                <a:cxn ang="0">
                  <a:pos x="111" y="149"/>
                </a:cxn>
                <a:cxn ang="0">
                  <a:pos x="114" y="132"/>
                </a:cxn>
                <a:cxn ang="0">
                  <a:pos x="114" y="109"/>
                </a:cxn>
                <a:cxn ang="0">
                  <a:pos x="114" y="83"/>
                </a:cxn>
                <a:cxn ang="0">
                  <a:pos x="111" y="58"/>
                </a:cxn>
                <a:cxn ang="0">
                  <a:pos x="107" y="35"/>
                </a:cxn>
              </a:cxnLst>
              <a:rect l="0" t="0" r="r" b="b"/>
              <a:pathLst>
                <a:path w="116" h="173">
                  <a:moveTo>
                    <a:pt x="107" y="35"/>
                  </a:moveTo>
                  <a:lnTo>
                    <a:pt x="116" y="12"/>
                  </a:lnTo>
                  <a:lnTo>
                    <a:pt x="111" y="0"/>
                  </a:lnTo>
                  <a:lnTo>
                    <a:pt x="93" y="0"/>
                  </a:lnTo>
                  <a:lnTo>
                    <a:pt x="70" y="8"/>
                  </a:lnTo>
                  <a:lnTo>
                    <a:pt x="43" y="19"/>
                  </a:lnTo>
                  <a:lnTo>
                    <a:pt x="19" y="39"/>
                  </a:lnTo>
                  <a:lnTo>
                    <a:pt x="4" y="58"/>
                  </a:lnTo>
                  <a:lnTo>
                    <a:pt x="0" y="82"/>
                  </a:lnTo>
                  <a:lnTo>
                    <a:pt x="10" y="91"/>
                  </a:lnTo>
                  <a:lnTo>
                    <a:pt x="21" y="103"/>
                  </a:lnTo>
                  <a:lnTo>
                    <a:pt x="35" y="114"/>
                  </a:lnTo>
                  <a:lnTo>
                    <a:pt x="50" y="126"/>
                  </a:lnTo>
                  <a:lnTo>
                    <a:pt x="62" y="138"/>
                  </a:lnTo>
                  <a:lnTo>
                    <a:pt x="76" y="149"/>
                  </a:lnTo>
                  <a:lnTo>
                    <a:pt x="85" y="161"/>
                  </a:lnTo>
                  <a:lnTo>
                    <a:pt x="95" y="173"/>
                  </a:lnTo>
                  <a:lnTo>
                    <a:pt x="101" y="173"/>
                  </a:lnTo>
                  <a:lnTo>
                    <a:pt x="107" y="165"/>
                  </a:lnTo>
                  <a:lnTo>
                    <a:pt x="111" y="149"/>
                  </a:lnTo>
                  <a:lnTo>
                    <a:pt x="114" y="132"/>
                  </a:lnTo>
                  <a:lnTo>
                    <a:pt x="114" y="109"/>
                  </a:lnTo>
                  <a:lnTo>
                    <a:pt x="114" y="83"/>
                  </a:lnTo>
                  <a:lnTo>
                    <a:pt x="111" y="58"/>
                  </a:lnTo>
                  <a:lnTo>
                    <a:pt x="107" y="3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8" name="Freeform 665"/>
            <p:cNvSpPr>
              <a:spLocks/>
            </p:cNvSpPr>
            <p:nvPr/>
          </p:nvSpPr>
          <p:spPr bwMode="auto">
            <a:xfrm>
              <a:off x="4021" y="1973"/>
              <a:ext cx="213" cy="172"/>
            </a:xfrm>
            <a:custGeom>
              <a:avLst/>
              <a:gdLst/>
              <a:ahLst/>
              <a:cxnLst>
                <a:cxn ang="0">
                  <a:pos x="374" y="306"/>
                </a:cxn>
                <a:cxn ang="0">
                  <a:pos x="343" y="320"/>
                </a:cxn>
                <a:cxn ang="0">
                  <a:pos x="314" y="324"/>
                </a:cxn>
                <a:cxn ang="0">
                  <a:pos x="287" y="322"/>
                </a:cxn>
                <a:cxn ang="0">
                  <a:pos x="262" y="320"/>
                </a:cxn>
                <a:cxn ang="0">
                  <a:pos x="234" y="314"/>
                </a:cxn>
                <a:cxn ang="0">
                  <a:pos x="209" y="316"/>
                </a:cxn>
                <a:cxn ang="0">
                  <a:pos x="182" y="324"/>
                </a:cxn>
                <a:cxn ang="0">
                  <a:pos x="157" y="345"/>
                </a:cxn>
                <a:cxn ang="0">
                  <a:pos x="118" y="341"/>
                </a:cxn>
                <a:cxn ang="0">
                  <a:pos x="85" y="329"/>
                </a:cxn>
                <a:cxn ang="0">
                  <a:pos x="52" y="308"/>
                </a:cxn>
                <a:cxn ang="0">
                  <a:pos x="29" y="281"/>
                </a:cxn>
                <a:cxn ang="0">
                  <a:pos x="8" y="248"/>
                </a:cxn>
                <a:cxn ang="0">
                  <a:pos x="0" y="215"/>
                </a:cxn>
                <a:cxn ang="0">
                  <a:pos x="0" y="182"/>
                </a:cxn>
                <a:cxn ang="0">
                  <a:pos x="17" y="149"/>
                </a:cxn>
                <a:cxn ang="0">
                  <a:pos x="21" y="130"/>
                </a:cxn>
                <a:cxn ang="0">
                  <a:pos x="27" y="110"/>
                </a:cxn>
                <a:cxn ang="0">
                  <a:pos x="33" y="89"/>
                </a:cxn>
                <a:cxn ang="0">
                  <a:pos x="42" y="70"/>
                </a:cxn>
                <a:cxn ang="0">
                  <a:pos x="48" y="46"/>
                </a:cxn>
                <a:cxn ang="0">
                  <a:pos x="60" y="29"/>
                </a:cxn>
                <a:cxn ang="0">
                  <a:pos x="72" y="11"/>
                </a:cxn>
                <a:cxn ang="0">
                  <a:pos x="89" y="2"/>
                </a:cxn>
                <a:cxn ang="0">
                  <a:pos x="132" y="4"/>
                </a:cxn>
                <a:cxn ang="0">
                  <a:pos x="176" y="4"/>
                </a:cxn>
                <a:cxn ang="0">
                  <a:pos x="219" y="2"/>
                </a:cxn>
                <a:cxn ang="0">
                  <a:pos x="264" y="0"/>
                </a:cxn>
                <a:cxn ang="0">
                  <a:pos x="302" y="0"/>
                </a:cxn>
                <a:cxn ang="0">
                  <a:pos x="343" y="8"/>
                </a:cxn>
                <a:cxn ang="0">
                  <a:pos x="378" y="23"/>
                </a:cxn>
                <a:cxn ang="0">
                  <a:pos x="413" y="54"/>
                </a:cxn>
                <a:cxn ang="0">
                  <a:pos x="417" y="85"/>
                </a:cxn>
                <a:cxn ang="0">
                  <a:pos x="422" y="124"/>
                </a:cxn>
                <a:cxn ang="0">
                  <a:pos x="424" y="165"/>
                </a:cxn>
                <a:cxn ang="0">
                  <a:pos x="424" y="207"/>
                </a:cxn>
                <a:cxn ang="0">
                  <a:pos x="419" y="244"/>
                </a:cxn>
                <a:cxn ang="0">
                  <a:pos x="411" y="275"/>
                </a:cxn>
                <a:cxn ang="0">
                  <a:pos x="395" y="296"/>
                </a:cxn>
                <a:cxn ang="0">
                  <a:pos x="374" y="306"/>
                </a:cxn>
              </a:cxnLst>
              <a:rect l="0" t="0" r="r" b="b"/>
              <a:pathLst>
                <a:path w="424" h="345">
                  <a:moveTo>
                    <a:pt x="374" y="306"/>
                  </a:moveTo>
                  <a:lnTo>
                    <a:pt x="343" y="320"/>
                  </a:lnTo>
                  <a:lnTo>
                    <a:pt x="314" y="324"/>
                  </a:lnTo>
                  <a:lnTo>
                    <a:pt x="287" y="322"/>
                  </a:lnTo>
                  <a:lnTo>
                    <a:pt x="262" y="320"/>
                  </a:lnTo>
                  <a:lnTo>
                    <a:pt x="234" y="314"/>
                  </a:lnTo>
                  <a:lnTo>
                    <a:pt x="209" y="316"/>
                  </a:lnTo>
                  <a:lnTo>
                    <a:pt x="182" y="324"/>
                  </a:lnTo>
                  <a:lnTo>
                    <a:pt x="157" y="345"/>
                  </a:lnTo>
                  <a:lnTo>
                    <a:pt x="118" y="341"/>
                  </a:lnTo>
                  <a:lnTo>
                    <a:pt x="85" y="329"/>
                  </a:lnTo>
                  <a:lnTo>
                    <a:pt x="52" y="308"/>
                  </a:lnTo>
                  <a:lnTo>
                    <a:pt x="29" y="281"/>
                  </a:lnTo>
                  <a:lnTo>
                    <a:pt x="8" y="248"/>
                  </a:lnTo>
                  <a:lnTo>
                    <a:pt x="0" y="215"/>
                  </a:lnTo>
                  <a:lnTo>
                    <a:pt x="0" y="182"/>
                  </a:lnTo>
                  <a:lnTo>
                    <a:pt x="17" y="149"/>
                  </a:lnTo>
                  <a:lnTo>
                    <a:pt x="21" y="130"/>
                  </a:lnTo>
                  <a:lnTo>
                    <a:pt x="27" y="110"/>
                  </a:lnTo>
                  <a:lnTo>
                    <a:pt x="33" y="89"/>
                  </a:lnTo>
                  <a:lnTo>
                    <a:pt x="42" y="70"/>
                  </a:lnTo>
                  <a:lnTo>
                    <a:pt x="48" y="46"/>
                  </a:lnTo>
                  <a:lnTo>
                    <a:pt x="60" y="29"/>
                  </a:lnTo>
                  <a:lnTo>
                    <a:pt x="72" y="11"/>
                  </a:lnTo>
                  <a:lnTo>
                    <a:pt x="89" y="2"/>
                  </a:lnTo>
                  <a:lnTo>
                    <a:pt x="132" y="4"/>
                  </a:lnTo>
                  <a:lnTo>
                    <a:pt x="176" y="4"/>
                  </a:lnTo>
                  <a:lnTo>
                    <a:pt x="219" y="2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43" y="8"/>
                  </a:lnTo>
                  <a:lnTo>
                    <a:pt x="378" y="23"/>
                  </a:lnTo>
                  <a:lnTo>
                    <a:pt x="413" y="54"/>
                  </a:lnTo>
                  <a:lnTo>
                    <a:pt x="417" y="85"/>
                  </a:lnTo>
                  <a:lnTo>
                    <a:pt x="422" y="124"/>
                  </a:lnTo>
                  <a:lnTo>
                    <a:pt x="424" y="165"/>
                  </a:lnTo>
                  <a:lnTo>
                    <a:pt x="424" y="207"/>
                  </a:lnTo>
                  <a:lnTo>
                    <a:pt x="419" y="244"/>
                  </a:lnTo>
                  <a:lnTo>
                    <a:pt x="411" y="275"/>
                  </a:lnTo>
                  <a:lnTo>
                    <a:pt x="395" y="296"/>
                  </a:lnTo>
                  <a:lnTo>
                    <a:pt x="374" y="306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9" name="Freeform 666"/>
            <p:cNvSpPr>
              <a:spLocks/>
            </p:cNvSpPr>
            <p:nvPr/>
          </p:nvSpPr>
          <p:spPr bwMode="auto">
            <a:xfrm>
              <a:off x="4051" y="2060"/>
              <a:ext cx="134" cy="75"/>
            </a:xfrm>
            <a:custGeom>
              <a:avLst/>
              <a:gdLst/>
              <a:ahLst/>
              <a:cxnLst>
                <a:cxn ang="0">
                  <a:pos x="76" y="150"/>
                </a:cxn>
                <a:cxn ang="0">
                  <a:pos x="46" y="140"/>
                </a:cxn>
                <a:cxn ang="0">
                  <a:pos x="23" y="121"/>
                </a:cxn>
                <a:cxn ang="0">
                  <a:pos x="6" y="95"/>
                </a:cxn>
                <a:cxn ang="0">
                  <a:pos x="0" y="68"/>
                </a:cxn>
                <a:cxn ang="0">
                  <a:pos x="6" y="39"/>
                </a:cxn>
                <a:cxn ang="0">
                  <a:pos x="31" y="18"/>
                </a:cxn>
                <a:cxn ang="0">
                  <a:pos x="77" y="2"/>
                </a:cxn>
                <a:cxn ang="0">
                  <a:pos x="151" y="0"/>
                </a:cxn>
                <a:cxn ang="0">
                  <a:pos x="169" y="16"/>
                </a:cxn>
                <a:cxn ang="0">
                  <a:pos x="192" y="29"/>
                </a:cxn>
                <a:cxn ang="0">
                  <a:pos x="213" y="39"/>
                </a:cxn>
                <a:cxn ang="0">
                  <a:pos x="235" y="51"/>
                </a:cxn>
                <a:cxn ang="0">
                  <a:pos x="250" y="60"/>
                </a:cxn>
                <a:cxn ang="0">
                  <a:pos x="264" y="74"/>
                </a:cxn>
                <a:cxn ang="0">
                  <a:pos x="267" y="89"/>
                </a:cxn>
                <a:cxn ang="0">
                  <a:pos x="264" y="113"/>
                </a:cxn>
                <a:cxn ang="0">
                  <a:pos x="244" y="121"/>
                </a:cxn>
                <a:cxn ang="0">
                  <a:pos x="223" y="122"/>
                </a:cxn>
                <a:cxn ang="0">
                  <a:pos x="198" y="121"/>
                </a:cxn>
                <a:cxn ang="0">
                  <a:pos x="174" y="121"/>
                </a:cxn>
                <a:cxn ang="0">
                  <a:pos x="147" y="119"/>
                </a:cxn>
                <a:cxn ang="0">
                  <a:pos x="124" y="122"/>
                </a:cxn>
                <a:cxn ang="0">
                  <a:pos x="99" y="130"/>
                </a:cxn>
                <a:cxn ang="0">
                  <a:pos x="76" y="150"/>
                </a:cxn>
              </a:cxnLst>
              <a:rect l="0" t="0" r="r" b="b"/>
              <a:pathLst>
                <a:path w="267" h="150">
                  <a:moveTo>
                    <a:pt x="76" y="150"/>
                  </a:moveTo>
                  <a:lnTo>
                    <a:pt x="46" y="140"/>
                  </a:lnTo>
                  <a:lnTo>
                    <a:pt x="23" y="121"/>
                  </a:lnTo>
                  <a:lnTo>
                    <a:pt x="6" y="95"/>
                  </a:lnTo>
                  <a:lnTo>
                    <a:pt x="0" y="68"/>
                  </a:lnTo>
                  <a:lnTo>
                    <a:pt x="6" y="39"/>
                  </a:lnTo>
                  <a:lnTo>
                    <a:pt x="31" y="18"/>
                  </a:lnTo>
                  <a:lnTo>
                    <a:pt x="77" y="2"/>
                  </a:lnTo>
                  <a:lnTo>
                    <a:pt x="151" y="0"/>
                  </a:lnTo>
                  <a:lnTo>
                    <a:pt x="169" y="16"/>
                  </a:lnTo>
                  <a:lnTo>
                    <a:pt x="192" y="29"/>
                  </a:lnTo>
                  <a:lnTo>
                    <a:pt x="213" y="39"/>
                  </a:lnTo>
                  <a:lnTo>
                    <a:pt x="235" y="51"/>
                  </a:lnTo>
                  <a:lnTo>
                    <a:pt x="250" y="60"/>
                  </a:lnTo>
                  <a:lnTo>
                    <a:pt x="264" y="74"/>
                  </a:lnTo>
                  <a:lnTo>
                    <a:pt x="267" y="89"/>
                  </a:lnTo>
                  <a:lnTo>
                    <a:pt x="264" y="113"/>
                  </a:lnTo>
                  <a:lnTo>
                    <a:pt x="244" y="121"/>
                  </a:lnTo>
                  <a:lnTo>
                    <a:pt x="223" y="122"/>
                  </a:lnTo>
                  <a:lnTo>
                    <a:pt x="198" y="121"/>
                  </a:lnTo>
                  <a:lnTo>
                    <a:pt x="174" y="121"/>
                  </a:lnTo>
                  <a:lnTo>
                    <a:pt x="147" y="119"/>
                  </a:lnTo>
                  <a:lnTo>
                    <a:pt x="124" y="122"/>
                  </a:lnTo>
                  <a:lnTo>
                    <a:pt x="99" y="130"/>
                  </a:lnTo>
                  <a:lnTo>
                    <a:pt x="76" y="15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0" name="Freeform 667"/>
            <p:cNvSpPr>
              <a:spLocks/>
            </p:cNvSpPr>
            <p:nvPr/>
          </p:nvSpPr>
          <p:spPr bwMode="auto">
            <a:xfrm>
              <a:off x="4051" y="1983"/>
              <a:ext cx="117" cy="64"/>
            </a:xfrm>
            <a:custGeom>
              <a:avLst/>
              <a:gdLst/>
              <a:ahLst/>
              <a:cxnLst>
                <a:cxn ang="0">
                  <a:pos x="12" y="43"/>
                </a:cxn>
                <a:cxn ang="0">
                  <a:pos x="21" y="43"/>
                </a:cxn>
                <a:cxn ang="0">
                  <a:pos x="37" y="41"/>
                </a:cxn>
                <a:cxn ang="0">
                  <a:pos x="54" y="35"/>
                </a:cxn>
                <a:cxn ang="0">
                  <a:pos x="74" y="29"/>
                </a:cxn>
                <a:cxn ang="0">
                  <a:pos x="89" y="21"/>
                </a:cxn>
                <a:cxn ang="0">
                  <a:pos x="107" y="14"/>
                </a:cxn>
                <a:cxn ang="0">
                  <a:pos x="122" y="8"/>
                </a:cxn>
                <a:cxn ang="0">
                  <a:pos x="136" y="6"/>
                </a:cxn>
                <a:cxn ang="0">
                  <a:pos x="147" y="0"/>
                </a:cxn>
                <a:cxn ang="0">
                  <a:pos x="163" y="0"/>
                </a:cxn>
                <a:cxn ang="0">
                  <a:pos x="178" y="0"/>
                </a:cxn>
                <a:cxn ang="0">
                  <a:pos x="194" y="6"/>
                </a:cxn>
                <a:cxn ang="0">
                  <a:pos x="207" y="10"/>
                </a:cxn>
                <a:cxn ang="0">
                  <a:pos x="219" y="20"/>
                </a:cxn>
                <a:cxn ang="0">
                  <a:pos x="227" y="31"/>
                </a:cxn>
                <a:cxn ang="0">
                  <a:pos x="233" y="51"/>
                </a:cxn>
                <a:cxn ang="0">
                  <a:pos x="174" y="80"/>
                </a:cxn>
                <a:cxn ang="0">
                  <a:pos x="124" y="103"/>
                </a:cxn>
                <a:cxn ang="0">
                  <a:pos x="79" y="118"/>
                </a:cxn>
                <a:cxn ang="0">
                  <a:pos x="46" y="128"/>
                </a:cxn>
                <a:cxn ang="0">
                  <a:pos x="19" y="122"/>
                </a:cxn>
                <a:cxn ang="0">
                  <a:pos x="6" y="109"/>
                </a:cxn>
                <a:cxn ang="0">
                  <a:pos x="0" y="82"/>
                </a:cxn>
                <a:cxn ang="0">
                  <a:pos x="12" y="43"/>
                </a:cxn>
              </a:cxnLst>
              <a:rect l="0" t="0" r="r" b="b"/>
              <a:pathLst>
                <a:path w="233" h="128">
                  <a:moveTo>
                    <a:pt x="12" y="43"/>
                  </a:moveTo>
                  <a:lnTo>
                    <a:pt x="21" y="43"/>
                  </a:lnTo>
                  <a:lnTo>
                    <a:pt x="37" y="41"/>
                  </a:lnTo>
                  <a:lnTo>
                    <a:pt x="54" y="35"/>
                  </a:lnTo>
                  <a:lnTo>
                    <a:pt x="74" y="29"/>
                  </a:lnTo>
                  <a:lnTo>
                    <a:pt x="89" y="21"/>
                  </a:lnTo>
                  <a:lnTo>
                    <a:pt x="107" y="14"/>
                  </a:lnTo>
                  <a:lnTo>
                    <a:pt x="122" y="8"/>
                  </a:lnTo>
                  <a:lnTo>
                    <a:pt x="136" y="6"/>
                  </a:lnTo>
                  <a:lnTo>
                    <a:pt x="147" y="0"/>
                  </a:lnTo>
                  <a:lnTo>
                    <a:pt x="163" y="0"/>
                  </a:lnTo>
                  <a:lnTo>
                    <a:pt x="178" y="0"/>
                  </a:lnTo>
                  <a:lnTo>
                    <a:pt x="194" y="6"/>
                  </a:lnTo>
                  <a:lnTo>
                    <a:pt x="207" y="10"/>
                  </a:lnTo>
                  <a:lnTo>
                    <a:pt x="219" y="20"/>
                  </a:lnTo>
                  <a:lnTo>
                    <a:pt x="227" y="31"/>
                  </a:lnTo>
                  <a:lnTo>
                    <a:pt x="233" y="51"/>
                  </a:lnTo>
                  <a:lnTo>
                    <a:pt x="174" y="80"/>
                  </a:lnTo>
                  <a:lnTo>
                    <a:pt x="124" y="103"/>
                  </a:lnTo>
                  <a:lnTo>
                    <a:pt x="79" y="118"/>
                  </a:lnTo>
                  <a:lnTo>
                    <a:pt x="46" y="128"/>
                  </a:lnTo>
                  <a:lnTo>
                    <a:pt x="19" y="122"/>
                  </a:lnTo>
                  <a:lnTo>
                    <a:pt x="6" y="109"/>
                  </a:lnTo>
                  <a:lnTo>
                    <a:pt x="0" y="82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1" name="Freeform 668"/>
            <p:cNvSpPr>
              <a:spLocks/>
            </p:cNvSpPr>
            <p:nvPr/>
          </p:nvSpPr>
          <p:spPr bwMode="auto">
            <a:xfrm>
              <a:off x="4060" y="2079"/>
              <a:ext cx="97" cy="41"/>
            </a:xfrm>
            <a:custGeom>
              <a:avLst/>
              <a:gdLst/>
              <a:ahLst/>
              <a:cxnLst>
                <a:cxn ang="0">
                  <a:pos x="49" y="84"/>
                </a:cxn>
                <a:cxn ang="0">
                  <a:pos x="16" y="62"/>
                </a:cxn>
                <a:cxn ang="0">
                  <a:pos x="0" y="43"/>
                </a:cxn>
                <a:cxn ang="0">
                  <a:pos x="0" y="25"/>
                </a:cxn>
                <a:cxn ang="0">
                  <a:pos x="16" y="12"/>
                </a:cxn>
                <a:cxn ang="0">
                  <a:pos x="39" y="2"/>
                </a:cxn>
                <a:cxn ang="0">
                  <a:pos x="74" y="0"/>
                </a:cxn>
                <a:cxn ang="0">
                  <a:pos x="113" y="10"/>
                </a:cxn>
                <a:cxn ang="0">
                  <a:pos x="159" y="31"/>
                </a:cxn>
                <a:cxn ang="0">
                  <a:pos x="173" y="31"/>
                </a:cxn>
                <a:cxn ang="0">
                  <a:pos x="183" y="35"/>
                </a:cxn>
                <a:cxn ang="0">
                  <a:pos x="188" y="45"/>
                </a:cxn>
                <a:cxn ang="0">
                  <a:pos x="194" y="62"/>
                </a:cxn>
                <a:cxn ang="0">
                  <a:pos x="171" y="54"/>
                </a:cxn>
                <a:cxn ang="0">
                  <a:pos x="154" y="54"/>
                </a:cxn>
                <a:cxn ang="0">
                  <a:pos x="136" y="54"/>
                </a:cxn>
                <a:cxn ang="0">
                  <a:pos x="121" y="60"/>
                </a:cxn>
                <a:cxn ang="0">
                  <a:pos x="103" y="66"/>
                </a:cxn>
                <a:cxn ang="0">
                  <a:pos x="86" y="72"/>
                </a:cxn>
                <a:cxn ang="0">
                  <a:pos x="66" y="78"/>
                </a:cxn>
                <a:cxn ang="0">
                  <a:pos x="49" y="84"/>
                </a:cxn>
              </a:cxnLst>
              <a:rect l="0" t="0" r="r" b="b"/>
              <a:pathLst>
                <a:path w="194" h="84">
                  <a:moveTo>
                    <a:pt x="49" y="84"/>
                  </a:moveTo>
                  <a:lnTo>
                    <a:pt x="16" y="62"/>
                  </a:lnTo>
                  <a:lnTo>
                    <a:pt x="0" y="43"/>
                  </a:lnTo>
                  <a:lnTo>
                    <a:pt x="0" y="25"/>
                  </a:lnTo>
                  <a:lnTo>
                    <a:pt x="16" y="12"/>
                  </a:lnTo>
                  <a:lnTo>
                    <a:pt x="39" y="2"/>
                  </a:lnTo>
                  <a:lnTo>
                    <a:pt x="74" y="0"/>
                  </a:lnTo>
                  <a:lnTo>
                    <a:pt x="113" y="10"/>
                  </a:lnTo>
                  <a:lnTo>
                    <a:pt x="159" y="31"/>
                  </a:lnTo>
                  <a:lnTo>
                    <a:pt x="173" y="31"/>
                  </a:lnTo>
                  <a:lnTo>
                    <a:pt x="183" y="35"/>
                  </a:lnTo>
                  <a:lnTo>
                    <a:pt x="188" y="45"/>
                  </a:lnTo>
                  <a:lnTo>
                    <a:pt x="194" y="62"/>
                  </a:lnTo>
                  <a:lnTo>
                    <a:pt x="171" y="54"/>
                  </a:lnTo>
                  <a:lnTo>
                    <a:pt x="154" y="54"/>
                  </a:lnTo>
                  <a:lnTo>
                    <a:pt x="136" y="54"/>
                  </a:lnTo>
                  <a:lnTo>
                    <a:pt x="121" y="60"/>
                  </a:lnTo>
                  <a:lnTo>
                    <a:pt x="103" y="66"/>
                  </a:lnTo>
                  <a:lnTo>
                    <a:pt x="86" y="72"/>
                  </a:lnTo>
                  <a:lnTo>
                    <a:pt x="66" y="78"/>
                  </a:lnTo>
                  <a:lnTo>
                    <a:pt x="49" y="84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2" name="Freeform 669"/>
            <p:cNvSpPr>
              <a:spLocks/>
            </p:cNvSpPr>
            <p:nvPr/>
          </p:nvSpPr>
          <p:spPr bwMode="auto">
            <a:xfrm>
              <a:off x="4062" y="1992"/>
              <a:ext cx="90" cy="42"/>
            </a:xfrm>
            <a:custGeom>
              <a:avLst/>
              <a:gdLst/>
              <a:ahLst/>
              <a:cxnLst>
                <a:cxn ang="0">
                  <a:pos x="8" y="56"/>
                </a:cxn>
                <a:cxn ang="0">
                  <a:pos x="18" y="50"/>
                </a:cxn>
                <a:cxn ang="0">
                  <a:pos x="25" y="44"/>
                </a:cxn>
                <a:cxn ang="0">
                  <a:pos x="29" y="34"/>
                </a:cxn>
                <a:cxn ang="0">
                  <a:pos x="37" y="27"/>
                </a:cxn>
                <a:cxn ang="0">
                  <a:pos x="47" y="17"/>
                </a:cxn>
                <a:cxn ang="0">
                  <a:pos x="64" y="11"/>
                </a:cxn>
                <a:cxn ang="0">
                  <a:pos x="88" y="9"/>
                </a:cxn>
                <a:cxn ang="0">
                  <a:pos x="124" y="15"/>
                </a:cxn>
                <a:cxn ang="0">
                  <a:pos x="140" y="7"/>
                </a:cxn>
                <a:cxn ang="0">
                  <a:pos x="159" y="1"/>
                </a:cxn>
                <a:cxn ang="0">
                  <a:pos x="165" y="0"/>
                </a:cxn>
                <a:cxn ang="0">
                  <a:pos x="173" y="1"/>
                </a:cxn>
                <a:cxn ang="0">
                  <a:pos x="177" y="5"/>
                </a:cxn>
                <a:cxn ang="0">
                  <a:pos x="181" y="17"/>
                </a:cxn>
                <a:cxn ang="0">
                  <a:pos x="150" y="34"/>
                </a:cxn>
                <a:cxn ang="0">
                  <a:pos x="117" y="54"/>
                </a:cxn>
                <a:cxn ang="0">
                  <a:pos x="82" y="67"/>
                </a:cxn>
                <a:cxn ang="0">
                  <a:pos x="53" y="79"/>
                </a:cxn>
                <a:cxn ang="0">
                  <a:pos x="25" y="83"/>
                </a:cxn>
                <a:cxn ang="0">
                  <a:pos x="8" y="83"/>
                </a:cxn>
                <a:cxn ang="0">
                  <a:pos x="0" y="73"/>
                </a:cxn>
                <a:cxn ang="0">
                  <a:pos x="8" y="56"/>
                </a:cxn>
              </a:cxnLst>
              <a:rect l="0" t="0" r="r" b="b"/>
              <a:pathLst>
                <a:path w="181" h="83">
                  <a:moveTo>
                    <a:pt x="8" y="56"/>
                  </a:moveTo>
                  <a:lnTo>
                    <a:pt x="18" y="50"/>
                  </a:lnTo>
                  <a:lnTo>
                    <a:pt x="25" y="44"/>
                  </a:lnTo>
                  <a:lnTo>
                    <a:pt x="29" y="34"/>
                  </a:lnTo>
                  <a:lnTo>
                    <a:pt x="37" y="27"/>
                  </a:lnTo>
                  <a:lnTo>
                    <a:pt x="47" y="17"/>
                  </a:lnTo>
                  <a:lnTo>
                    <a:pt x="64" y="11"/>
                  </a:lnTo>
                  <a:lnTo>
                    <a:pt x="88" y="9"/>
                  </a:lnTo>
                  <a:lnTo>
                    <a:pt x="124" y="15"/>
                  </a:lnTo>
                  <a:lnTo>
                    <a:pt x="140" y="7"/>
                  </a:lnTo>
                  <a:lnTo>
                    <a:pt x="159" y="1"/>
                  </a:lnTo>
                  <a:lnTo>
                    <a:pt x="165" y="0"/>
                  </a:lnTo>
                  <a:lnTo>
                    <a:pt x="173" y="1"/>
                  </a:lnTo>
                  <a:lnTo>
                    <a:pt x="177" y="5"/>
                  </a:lnTo>
                  <a:lnTo>
                    <a:pt x="181" y="17"/>
                  </a:lnTo>
                  <a:lnTo>
                    <a:pt x="150" y="34"/>
                  </a:lnTo>
                  <a:lnTo>
                    <a:pt x="117" y="54"/>
                  </a:lnTo>
                  <a:lnTo>
                    <a:pt x="82" y="67"/>
                  </a:lnTo>
                  <a:lnTo>
                    <a:pt x="53" y="79"/>
                  </a:lnTo>
                  <a:lnTo>
                    <a:pt x="25" y="83"/>
                  </a:lnTo>
                  <a:lnTo>
                    <a:pt x="8" y="83"/>
                  </a:lnTo>
                  <a:lnTo>
                    <a:pt x="0" y="73"/>
                  </a:lnTo>
                  <a:lnTo>
                    <a:pt x="8" y="56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3" name="Freeform 670"/>
            <p:cNvSpPr>
              <a:spLocks/>
            </p:cNvSpPr>
            <p:nvPr/>
          </p:nvSpPr>
          <p:spPr bwMode="auto">
            <a:xfrm>
              <a:off x="4160" y="2016"/>
              <a:ext cx="57" cy="86"/>
            </a:xfrm>
            <a:custGeom>
              <a:avLst/>
              <a:gdLst/>
              <a:ahLst/>
              <a:cxnLst>
                <a:cxn ang="0">
                  <a:pos x="105" y="35"/>
                </a:cxn>
                <a:cxn ang="0">
                  <a:pos x="114" y="12"/>
                </a:cxn>
                <a:cxn ang="0">
                  <a:pos x="109" y="0"/>
                </a:cxn>
                <a:cxn ang="0">
                  <a:pos x="91" y="0"/>
                </a:cxn>
                <a:cxn ang="0">
                  <a:pos x="68" y="8"/>
                </a:cxn>
                <a:cxn ang="0">
                  <a:pos x="41" y="19"/>
                </a:cxn>
                <a:cxn ang="0">
                  <a:pos x="19" y="39"/>
                </a:cxn>
                <a:cxn ang="0">
                  <a:pos x="2" y="58"/>
                </a:cxn>
                <a:cxn ang="0">
                  <a:pos x="0" y="82"/>
                </a:cxn>
                <a:cxn ang="0">
                  <a:pos x="10" y="91"/>
                </a:cxn>
                <a:cxn ang="0">
                  <a:pos x="21" y="103"/>
                </a:cxn>
                <a:cxn ang="0">
                  <a:pos x="33" y="114"/>
                </a:cxn>
                <a:cxn ang="0">
                  <a:pos x="49" y="126"/>
                </a:cxn>
                <a:cxn ang="0">
                  <a:pos x="60" y="138"/>
                </a:cxn>
                <a:cxn ang="0">
                  <a:pos x="74" y="149"/>
                </a:cxn>
                <a:cxn ang="0">
                  <a:pos x="83" y="161"/>
                </a:cxn>
                <a:cxn ang="0">
                  <a:pos x="93" y="173"/>
                </a:cxn>
                <a:cxn ang="0">
                  <a:pos x="99" y="173"/>
                </a:cxn>
                <a:cxn ang="0">
                  <a:pos x="105" y="165"/>
                </a:cxn>
                <a:cxn ang="0">
                  <a:pos x="109" y="149"/>
                </a:cxn>
                <a:cxn ang="0">
                  <a:pos x="113" y="132"/>
                </a:cxn>
                <a:cxn ang="0">
                  <a:pos x="113" y="109"/>
                </a:cxn>
                <a:cxn ang="0">
                  <a:pos x="113" y="83"/>
                </a:cxn>
                <a:cxn ang="0">
                  <a:pos x="109" y="58"/>
                </a:cxn>
                <a:cxn ang="0">
                  <a:pos x="105" y="35"/>
                </a:cxn>
              </a:cxnLst>
              <a:rect l="0" t="0" r="r" b="b"/>
              <a:pathLst>
                <a:path w="114" h="173">
                  <a:moveTo>
                    <a:pt x="105" y="35"/>
                  </a:moveTo>
                  <a:lnTo>
                    <a:pt x="114" y="12"/>
                  </a:lnTo>
                  <a:lnTo>
                    <a:pt x="109" y="0"/>
                  </a:lnTo>
                  <a:lnTo>
                    <a:pt x="91" y="0"/>
                  </a:lnTo>
                  <a:lnTo>
                    <a:pt x="68" y="8"/>
                  </a:lnTo>
                  <a:lnTo>
                    <a:pt x="41" y="19"/>
                  </a:lnTo>
                  <a:lnTo>
                    <a:pt x="19" y="39"/>
                  </a:lnTo>
                  <a:lnTo>
                    <a:pt x="2" y="58"/>
                  </a:lnTo>
                  <a:lnTo>
                    <a:pt x="0" y="82"/>
                  </a:lnTo>
                  <a:lnTo>
                    <a:pt x="10" y="91"/>
                  </a:lnTo>
                  <a:lnTo>
                    <a:pt x="21" y="103"/>
                  </a:lnTo>
                  <a:lnTo>
                    <a:pt x="33" y="114"/>
                  </a:lnTo>
                  <a:lnTo>
                    <a:pt x="49" y="126"/>
                  </a:lnTo>
                  <a:lnTo>
                    <a:pt x="60" y="138"/>
                  </a:lnTo>
                  <a:lnTo>
                    <a:pt x="74" y="149"/>
                  </a:lnTo>
                  <a:lnTo>
                    <a:pt x="83" y="161"/>
                  </a:lnTo>
                  <a:lnTo>
                    <a:pt x="93" y="173"/>
                  </a:lnTo>
                  <a:lnTo>
                    <a:pt x="99" y="173"/>
                  </a:lnTo>
                  <a:lnTo>
                    <a:pt x="105" y="165"/>
                  </a:lnTo>
                  <a:lnTo>
                    <a:pt x="109" y="149"/>
                  </a:lnTo>
                  <a:lnTo>
                    <a:pt x="113" y="132"/>
                  </a:lnTo>
                  <a:lnTo>
                    <a:pt x="113" y="109"/>
                  </a:lnTo>
                  <a:lnTo>
                    <a:pt x="113" y="83"/>
                  </a:lnTo>
                  <a:lnTo>
                    <a:pt x="109" y="58"/>
                  </a:lnTo>
                  <a:lnTo>
                    <a:pt x="105" y="3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4" name="Freeform 671"/>
            <p:cNvSpPr>
              <a:spLocks/>
            </p:cNvSpPr>
            <p:nvPr/>
          </p:nvSpPr>
          <p:spPr bwMode="auto">
            <a:xfrm>
              <a:off x="2124" y="748"/>
              <a:ext cx="214" cy="207"/>
            </a:xfrm>
            <a:custGeom>
              <a:avLst/>
              <a:gdLst/>
              <a:ahLst/>
              <a:cxnLst>
                <a:cxn ang="0">
                  <a:pos x="376" y="366"/>
                </a:cxn>
                <a:cxn ang="0">
                  <a:pos x="343" y="382"/>
                </a:cxn>
                <a:cxn ang="0">
                  <a:pos x="316" y="388"/>
                </a:cxn>
                <a:cxn ang="0">
                  <a:pos x="287" y="384"/>
                </a:cxn>
                <a:cxn ang="0">
                  <a:pos x="261" y="380"/>
                </a:cxn>
                <a:cxn ang="0">
                  <a:pos x="234" y="376"/>
                </a:cxn>
                <a:cxn ang="0">
                  <a:pos x="209" y="378"/>
                </a:cxn>
                <a:cxn ang="0">
                  <a:pos x="182" y="388"/>
                </a:cxn>
                <a:cxn ang="0">
                  <a:pos x="157" y="413"/>
                </a:cxn>
                <a:cxn ang="0">
                  <a:pos x="120" y="409"/>
                </a:cxn>
                <a:cxn ang="0">
                  <a:pos x="87" y="393"/>
                </a:cxn>
                <a:cxn ang="0">
                  <a:pos x="54" y="368"/>
                </a:cxn>
                <a:cxn ang="0">
                  <a:pos x="29" y="337"/>
                </a:cxn>
                <a:cxn ang="0">
                  <a:pos x="9" y="298"/>
                </a:cxn>
                <a:cxn ang="0">
                  <a:pos x="0" y="260"/>
                </a:cxn>
                <a:cxn ang="0">
                  <a:pos x="2" y="217"/>
                </a:cxn>
                <a:cxn ang="0">
                  <a:pos x="17" y="176"/>
                </a:cxn>
                <a:cxn ang="0">
                  <a:pos x="21" y="153"/>
                </a:cxn>
                <a:cxn ang="0">
                  <a:pos x="27" y="132"/>
                </a:cxn>
                <a:cxn ang="0">
                  <a:pos x="33" y="106"/>
                </a:cxn>
                <a:cxn ang="0">
                  <a:pos x="42" y="83"/>
                </a:cxn>
                <a:cxn ang="0">
                  <a:pos x="50" y="58"/>
                </a:cxn>
                <a:cxn ang="0">
                  <a:pos x="62" y="37"/>
                </a:cxn>
                <a:cxn ang="0">
                  <a:pos x="75" y="15"/>
                </a:cxn>
                <a:cxn ang="0">
                  <a:pos x="93" y="2"/>
                </a:cxn>
                <a:cxn ang="0">
                  <a:pos x="134" y="6"/>
                </a:cxn>
                <a:cxn ang="0">
                  <a:pos x="178" y="6"/>
                </a:cxn>
                <a:cxn ang="0">
                  <a:pos x="221" y="2"/>
                </a:cxn>
                <a:cxn ang="0">
                  <a:pos x="265" y="0"/>
                </a:cxn>
                <a:cxn ang="0">
                  <a:pos x="304" y="0"/>
                </a:cxn>
                <a:cxn ang="0">
                  <a:pos x="345" y="8"/>
                </a:cxn>
                <a:cxn ang="0">
                  <a:pos x="380" y="27"/>
                </a:cxn>
                <a:cxn ang="0">
                  <a:pos x="415" y="62"/>
                </a:cxn>
                <a:cxn ang="0">
                  <a:pos x="419" y="101"/>
                </a:cxn>
                <a:cxn ang="0">
                  <a:pos x="424" y="149"/>
                </a:cxn>
                <a:cxn ang="0">
                  <a:pos x="426" y="198"/>
                </a:cxn>
                <a:cxn ang="0">
                  <a:pos x="426" y="248"/>
                </a:cxn>
                <a:cxn ang="0">
                  <a:pos x="420" y="291"/>
                </a:cxn>
                <a:cxn ang="0">
                  <a:pos x="413" y="329"/>
                </a:cxn>
                <a:cxn ang="0">
                  <a:pos x="397" y="355"/>
                </a:cxn>
                <a:cxn ang="0">
                  <a:pos x="376" y="366"/>
                </a:cxn>
              </a:cxnLst>
              <a:rect l="0" t="0" r="r" b="b"/>
              <a:pathLst>
                <a:path w="426" h="413">
                  <a:moveTo>
                    <a:pt x="376" y="366"/>
                  </a:moveTo>
                  <a:lnTo>
                    <a:pt x="343" y="382"/>
                  </a:lnTo>
                  <a:lnTo>
                    <a:pt x="316" y="388"/>
                  </a:lnTo>
                  <a:lnTo>
                    <a:pt x="287" y="384"/>
                  </a:lnTo>
                  <a:lnTo>
                    <a:pt x="261" y="380"/>
                  </a:lnTo>
                  <a:lnTo>
                    <a:pt x="234" y="376"/>
                  </a:lnTo>
                  <a:lnTo>
                    <a:pt x="209" y="378"/>
                  </a:lnTo>
                  <a:lnTo>
                    <a:pt x="182" y="388"/>
                  </a:lnTo>
                  <a:lnTo>
                    <a:pt x="157" y="413"/>
                  </a:lnTo>
                  <a:lnTo>
                    <a:pt x="120" y="409"/>
                  </a:lnTo>
                  <a:lnTo>
                    <a:pt x="87" y="393"/>
                  </a:lnTo>
                  <a:lnTo>
                    <a:pt x="54" y="368"/>
                  </a:lnTo>
                  <a:lnTo>
                    <a:pt x="29" y="337"/>
                  </a:lnTo>
                  <a:lnTo>
                    <a:pt x="9" y="298"/>
                  </a:lnTo>
                  <a:lnTo>
                    <a:pt x="0" y="260"/>
                  </a:lnTo>
                  <a:lnTo>
                    <a:pt x="2" y="217"/>
                  </a:lnTo>
                  <a:lnTo>
                    <a:pt x="17" y="176"/>
                  </a:lnTo>
                  <a:lnTo>
                    <a:pt x="21" y="153"/>
                  </a:lnTo>
                  <a:lnTo>
                    <a:pt x="27" y="132"/>
                  </a:lnTo>
                  <a:lnTo>
                    <a:pt x="33" y="106"/>
                  </a:lnTo>
                  <a:lnTo>
                    <a:pt x="42" y="83"/>
                  </a:lnTo>
                  <a:lnTo>
                    <a:pt x="50" y="58"/>
                  </a:lnTo>
                  <a:lnTo>
                    <a:pt x="62" y="37"/>
                  </a:lnTo>
                  <a:lnTo>
                    <a:pt x="75" y="15"/>
                  </a:lnTo>
                  <a:lnTo>
                    <a:pt x="93" y="2"/>
                  </a:lnTo>
                  <a:lnTo>
                    <a:pt x="134" y="6"/>
                  </a:lnTo>
                  <a:lnTo>
                    <a:pt x="178" y="6"/>
                  </a:lnTo>
                  <a:lnTo>
                    <a:pt x="221" y="2"/>
                  </a:lnTo>
                  <a:lnTo>
                    <a:pt x="265" y="0"/>
                  </a:lnTo>
                  <a:lnTo>
                    <a:pt x="304" y="0"/>
                  </a:lnTo>
                  <a:lnTo>
                    <a:pt x="345" y="8"/>
                  </a:lnTo>
                  <a:lnTo>
                    <a:pt x="380" y="27"/>
                  </a:lnTo>
                  <a:lnTo>
                    <a:pt x="415" y="62"/>
                  </a:lnTo>
                  <a:lnTo>
                    <a:pt x="419" y="101"/>
                  </a:lnTo>
                  <a:lnTo>
                    <a:pt x="424" y="149"/>
                  </a:lnTo>
                  <a:lnTo>
                    <a:pt x="426" y="198"/>
                  </a:lnTo>
                  <a:lnTo>
                    <a:pt x="426" y="248"/>
                  </a:lnTo>
                  <a:lnTo>
                    <a:pt x="420" y="291"/>
                  </a:lnTo>
                  <a:lnTo>
                    <a:pt x="413" y="329"/>
                  </a:lnTo>
                  <a:lnTo>
                    <a:pt x="397" y="355"/>
                  </a:lnTo>
                  <a:lnTo>
                    <a:pt x="376" y="36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5" name="Freeform 672"/>
            <p:cNvSpPr>
              <a:spLocks/>
            </p:cNvSpPr>
            <p:nvPr/>
          </p:nvSpPr>
          <p:spPr bwMode="auto">
            <a:xfrm>
              <a:off x="2154" y="852"/>
              <a:ext cx="134" cy="91"/>
            </a:xfrm>
            <a:custGeom>
              <a:avLst/>
              <a:gdLst/>
              <a:ahLst/>
              <a:cxnLst>
                <a:cxn ang="0">
                  <a:pos x="75" y="183"/>
                </a:cxn>
                <a:cxn ang="0">
                  <a:pos x="46" y="171"/>
                </a:cxn>
                <a:cxn ang="0">
                  <a:pos x="23" y="148"/>
                </a:cxn>
                <a:cxn ang="0">
                  <a:pos x="6" y="117"/>
                </a:cxn>
                <a:cxn ang="0">
                  <a:pos x="0" y="84"/>
                </a:cxn>
                <a:cxn ang="0">
                  <a:pos x="6" y="49"/>
                </a:cxn>
                <a:cxn ang="0">
                  <a:pos x="31" y="22"/>
                </a:cxn>
                <a:cxn ang="0">
                  <a:pos x="77" y="2"/>
                </a:cxn>
                <a:cxn ang="0">
                  <a:pos x="149" y="0"/>
                </a:cxn>
                <a:cxn ang="0">
                  <a:pos x="169" y="20"/>
                </a:cxn>
                <a:cxn ang="0">
                  <a:pos x="192" y="37"/>
                </a:cxn>
                <a:cxn ang="0">
                  <a:pos x="213" y="49"/>
                </a:cxn>
                <a:cxn ang="0">
                  <a:pos x="236" y="62"/>
                </a:cxn>
                <a:cxn ang="0">
                  <a:pos x="252" y="74"/>
                </a:cxn>
                <a:cxn ang="0">
                  <a:pos x="264" y="89"/>
                </a:cxn>
                <a:cxn ang="0">
                  <a:pos x="267" y="109"/>
                </a:cxn>
                <a:cxn ang="0">
                  <a:pos x="264" y="136"/>
                </a:cxn>
                <a:cxn ang="0">
                  <a:pos x="244" y="144"/>
                </a:cxn>
                <a:cxn ang="0">
                  <a:pos x="223" y="148"/>
                </a:cxn>
                <a:cxn ang="0">
                  <a:pos x="200" y="146"/>
                </a:cxn>
                <a:cxn ang="0">
                  <a:pos x="176" y="146"/>
                </a:cxn>
                <a:cxn ang="0">
                  <a:pos x="149" y="144"/>
                </a:cxn>
                <a:cxn ang="0">
                  <a:pos x="126" y="150"/>
                </a:cxn>
                <a:cxn ang="0">
                  <a:pos x="99" y="159"/>
                </a:cxn>
                <a:cxn ang="0">
                  <a:pos x="75" y="183"/>
                </a:cxn>
              </a:cxnLst>
              <a:rect l="0" t="0" r="r" b="b"/>
              <a:pathLst>
                <a:path w="267" h="183">
                  <a:moveTo>
                    <a:pt x="75" y="183"/>
                  </a:moveTo>
                  <a:lnTo>
                    <a:pt x="46" y="171"/>
                  </a:lnTo>
                  <a:lnTo>
                    <a:pt x="23" y="148"/>
                  </a:lnTo>
                  <a:lnTo>
                    <a:pt x="6" y="117"/>
                  </a:lnTo>
                  <a:lnTo>
                    <a:pt x="0" y="84"/>
                  </a:lnTo>
                  <a:lnTo>
                    <a:pt x="6" y="49"/>
                  </a:lnTo>
                  <a:lnTo>
                    <a:pt x="31" y="22"/>
                  </a:lnTo>
                  <a:lnTo>
                    <a:pt x="77" y="2"/>
                  </a:lnTo>
                  <a:lnTo>
                    <a:pt x="149" y="0"/>
                  </a:lnTo>
                  <a:lnTo>
                    <a:pt x="169" y="20"/>
                  </a:lnTo>
                  <a:lnTo>
                    <a:pt x="192" y="37"/>
                  </a:lnTo>
                  <a:lnTo>
                    <a:pt x="213" y="49"/>
                  </a:lnTo>
                  <a:lnTo>
                    <a:pt x="236" y="62"/>
                  </a:lnTo>
                  <a:lnTo>
                    <a:pt x="252" y="74"/>
                  </a:lnTo>
                  <a:lnTo>
                    <a:pt x="264" y="89"/>
                  </a:lnTo>
                  <a:lnTo>
                    <a:pt x="267" y="109"/>
                  </a:lnTo>
                  <a:lnTo>
                    <a:pt x="264" y="136"/>
                  </a:lnTo>
                  <a:lnTo>
                    <a:pt x="244" y="144"/>
                  </a:lnTo>
                  <a:lnTo>
                    <a:pt x="223" y="148"/>
                  </a:lnTo>
                  <a:lnTo>
                    <a:pt x="200" y="146"/>
                  </a:lnTo>
                  <a:lnTo>
                    <a:pt x="176" y="146"/>
                  </a:lnTo>
                  <a:lnTo>
                    <a:pt x="149" y="144"/>
                  </a:lnTo>
                  <a:lnTo>
                    <a:pt x="126" y="150"/>
                  </a:lnTo>
                  <a:lnTo>
                    <a:pt x="99" y="159"/>
                  </a:lnTo>
                  <a:lnTo>
                    <a:pt x="75" y="18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6" name="Freeform 673"/>
            <p:cNvSpPr>
              <a:spLocks/>
            </p:cNvSpPr>
            <p:nvPr/>
          </p:nvSpPr>
          <p:spPr bwMode="auto">
            <a:xfrm>
              <a:off x="2154" y="759"/>
              <a:ext cx="117" cy="77"/>
            </a:xfrm>
            <a:custGeom>
              <a:avLst/>
              <a:gdLst/>
              <a:ahLst/>
              <a:cxnLst>
                <a:cxn ang="0">
                  <a:pos x="12" y="51"/>
                </a:cxn>
                <a:cxn ang="0">
                  <a:pos x="23" y="51"/>
                </a:cxn>
                <a:cxn ang="0">
                  <a:pos x="39" y="49"/>
                </a:cxn>
                <a:cxn ang="0">
                  <a:pos x="56" y="43"/>
                </a:cxn>
                <a:cxn ang="0">
                  <a:pos x="74" y="37"/>
                </a:cxn>
                <a:cxn ang="0">
                  <a:pos x="91" y="27"/>
                </a:cxn>
                <a:cxn ang="0">
                  <a:pos x="108" y="18"/>
                </a:cxn>
                <a:cxn ang="0">
                  <a:pos x="122" y="10"/>
                </a:cxn>
                <a:cxn ang="0">
                  <a:pos x="138" y="6"/>
                </a:cxn>
                <a:cxn ang="0">
                  <a:pos x="147" y="0"/>
                </a:cxn>
                <a:cxn ang="0">
                  <a:pos x="163" y="0"/>
                </a:cxn>
                <a:cxn ang="0">
                  <a:pos x="178" y="0"/>
                </a:cxn>
                <a:cxn ang="0">
                  <a:pos x="194" y="6"/>
                </a:cxn>
                <a:cxn ang="0">
                  <a:pos x="207" y="12"/>
                </a:cxn>
                <a:cxn ang="0">
                  <a:pos x="221" y="23"/>
                </a:cxn>
                <a:cxn ang="0">
                  <a:pos x="229" y="39"/>
                </a:cxn>
                <a:cxn ang="0">
                  <a:pos x="233" y="60"/>
                </a:cxn>
                <a:cxn ang="0">
                  <a:pos x="174" y="95"/>
                </a:cxn>
                <a:cxn ang="0">
                  <a:pos x="124" y="126"/>
                </a:cxn>
                <a:cxn ang="0">
                  <a:pos x="79" y="144"/>
                </a:cxn>
                <a:cxn ang="0">
                  <a:pos x="46" y="153"/>
                </a:cxn>
                <a:cxn ang="0">
                  <a:pos x="19" y="148"/>
                </a:cxn>
                <a:cxn ang="0">
                  <a:pos x="6" y="132"/>
                </a:cxn>
                <a:cxn ang="0">
                  <a:pos x="0" y="99"/>
                </a:cxn>
                <a:cxn ang="0">
                  <a:pos x="12" y="51"/>
                </a:cxn>
              </a:cxnLst>
              <a:rect l="0" t="0" r="r" b="b"/>
              <a:pathLst>
                <a:path w="233" h="153">
                  <a:moveTo>
                    <a:pt x="12" y="51"/>
                  </a:moveTo>
                  <a:lnTo>
                    <a:pt x="23" y="51"/>
                  </a:lnTo>
                  <a:lnTo>
                    <a:pt x="39" y="49"/>
                  </a:lnTo>
                  <a:lnTo>
                    <a:pt x="56" y="43"/>
                  </a:lnTo>
                  <a:lnTo>
                    <a:pt x="74" y="37"/>
                  </a:lnTo>
                  <a:lnTo>
                    <a:pt x="91" y="27"/>
                  </a:lnTo>
                  <a:lnTo>
                    <a:pt x="108" y="18"/>
                  </a:lnTo>
                  <a:lnTo>
                    <a:pt x="122" y="10"/>
                  </a:lnTo>
                  <a:lnTo>
                    <a:pt x="138" y="6"/>
                  </a:lnTo>
                  <a:lnTo>
                    <a:pt x="147" y="0"/>
                  </a:lnTo>
                  <a:lnTo>
                    <a:pt x="163" y="0"/>
                  </a:lnTo>
                  <a:lnTo>
                    <a:pt x="178" y="0"/>
                  </a:lnTo>
                  <a:lnTo>
                    <a:pt x="194" y="6"/>
                  </a:lnTo>
                  <a:lnTo>
                    <a:pt x="207" y="12"/>
                  </a:lnTo>
                  <a:lnTo>
                    <a:pt x="221" y="23"/>
                  </a:lnTo>
                  <a:lnTo>
                    <a:pt x="229" y="39"/>
                  </a:lnTo>
                  <a:lnTo>
                    <a:pt x="233" y="60"/>
                  </a:lnTo>
                  <a:lnTo>
                    <a:pt x="174" y="95"/>
                  </a:lnTo>
                  <a:lnTo>
                    <a:pt x="124" y="126"/>
                  </a:lnTo>
                  <a:lnTo>
                    <a:pt x="79" y="144"/>
                  </a:lnTo>
                  <a:lnTo>
                    <a:pt x="46" y="153"/>
                  </a:lnTo>
                  <a:lnTo>
                    <a:pt x="19" y="148"/>
                  </a:lnTo>
                  <a:lnTo>
                    <a:pt x="6" y="132"/>
                  </a:lnTo>
                  <a:lnTo>
                    <a:pt x="0" y="99"/>
                  </a:lnTo>
                  <a:lnTo>
                    <a:pt x="12" y="51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7" name="Freeform 674"/>
            <p:cNvSpPr>
              <a:spLocks/>
            </p:cNvSpPr>
            <p:nvPr/>
          </p:nvSpPr>
          <p:spPr bwMode="auto">
            <a:xfrm>
              <a:off x="2163" y="875"/>
              <a:ext cx="99" cy="51"/>
            </a:xfrm>
            <a:custGeom>
              <a:avLst/>
              <a:gdLst/>
              <a:ahLst/>
              <a:cxnLst>
                <a:cxn ang="0">
                  <a:pos x="49" y="101"/>
                </a:cxn>
                <a:cxn ang="0">
                  <a:pos x="14" y="75"/>
                </a:cxn>
                <a:cxn ang="0">
                  <a:pos x="0" y="50"/>
                </a:cxn>
                <a:cxn ang="0">
                  <a:pos x="0" y="27"/>
                </a:cxn>
                <a:cxn ang="0">
                  <a:pos x="16" y="11"/>
                </a:cxn>
                <a:cxn ang="0">
                  <a:pos x="39" y="0"/>
                </a:cxn>
                <a:cxn ang="0">
                  <a:pos x="74" y="0"/>
                </a:cxn>
                <a:cxn ang="0">
                  <a:pos x="113" y="10"/>
                </a:cxn>
                <a:cxn ang="0">
                  <a:pos x="159" y="37"/>
                </a:cxn>
                <a:cxn ang="0">
                  <a:pos x="175" y="37"/>
                </a:cxn>
                <a:cxn ang="0">
                  <a:pos x="184" y="42"/>
                </a:cxn>
                <a:cxn ang="0">
                  <a:pos x="186" y="44"/>
                </a:cxn>
                <a:cxn ang="0">
                  <a:pos x="190" y="52"/>
                </a:cxn>
                <a:cxn ang="0">
                  <a:pos x="192" y="60"/>
                </a:cxn>
                <a:cxn ang="0">
                  <a:pos x="198" y="74"/>
                </a:cxn>
                <a:cxn ang="0">
                  <a:pos x="175" y="66"/>
                </a:cxn>
                <a:cxn ang="0">
                  <a:pos x="155" y="64"/>
                </a:cxn>
                <a:cxn ang="0">
                  <a:pos x="138" y="66"/>
                </a:cxn>
                <a:cxn ang="0">
                  <a:pos x="121" y="72"/>
                </a:cxn>
                <a:cxn ang="0">
                  <a:pos x="103" y="77"/>
                </a:cxn>
                <a:cxn ang="0">
                  <a:pos x="86" y="85"/>
                </a:cxn>
                <a:cxn ang="0">
                  <a:pos x="66" y="93"/>
                </a:cxn>
                <a:cxn ang="0">
                  <a:pos x="49" y="101"/>
                </a:cxn>
              </a:cxnLst>
              <a:rect l="0" t="0" r="r" b="b"/>
              <a:pathLst>
                <a:path w="198" h="101">
                  <a:moveTo>
                    <a:pt x="49" y="101"/>
                  </a:moveTo>
                  <a:lnTo>
                    <a:pt x="14" y="75"/>
                  </a:lnTo>
                  <a:lnTo>
                    <a:pt x="0" y="50"/>
                  </a:lnTo>
                  <a:lnTo>
                    <a:pt x="0" y="27"/>
                  </a:lnTo>
                  <a:lnTo>
                    <a:pt x="16" y="11"/>
                  </a:lnTo>
                  <a:lnTo>
                    <a:pt x="39" y="0"/>
                  </a:lnTo>
                  <a:lnTo>
                    <a:pt x="74" y="0"/>
                  </a:lnTo>
                  <a:lnTo>
                    <a:pt x="113" y="10"/>
                  </a:lnTo>
                  <a:lnTo>
                    <a:pt x="159" y="37"/>
                  </a:lnTo>
                  <a:lnTo>
                    <a:pt x="175" y="37"/>
                  </a:lnTo>
                  <a:lnTo>
                    <a:pt x="184" y="42"/>
                  </a:lnTo>
                  <a:lnTo>
                    <a:pt x="186" y="44"/>
                  </a:lnTo>
                  <a:lnTo>
                    <a:pt x="190" y="52"/>
                  </a:lnTo>
                  <a:lnTo>
                    <a:pt x="192" y="60"/>
                  </a:lnTo>
                  <a:lnTo>
                    <a:pt x="198" y="74"/>
                  </a:lnTo>
                  <a:lnTo>
                    <a:pt x="175" y="66"/>
                  </a:lnTo>
                  <a:lnTo>
                    <a:pt x="155" y="64"/>
                  </a:lnTo>
                  <a:lnTo>
                    <a:pt x="138" y="66"/>
                  </a:lnTo>
                  <a:lnTo>
                    <a:pt x="121" y="72"/>
                  </a:lnTo>
                  <a:lnTo>
                    <a:pt x="103" y="77"/>
                  </a:lnTo>
                  <a:lnTo>
                    <a:pt x="86" y="85"/>
                  </a:lnTo>
                  <a:lnTo>
                    <a:pt x="66" y="93"/>
                  </a:lnTo>
                  <a:lnTo>
                    <a:pt x="49" y="10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8" name="Freeform 675"/>
            <p:cNvSpPr>
              <a:spLocks/>
            </p:cNvSpPr>
            <p:nvPr/>
          </p:nvSpPr>
          <p:spPr bwMode="auto">
            <a:xfrm>
              <a:off x="2165" y="771"/>
              <a:ext cx="90" cy="50"/>
            </a:xfrm>
            <a:custGeom>
              <a:avLst/>
              <a:gdLst/>
              <a:ahLst/>
              <a:cxnLst>
                <a:cxn ang="0">
                  <a:pos x="8" y="68"/>
                </a:cxn>
                <a:cxn ang="0">
                  <a:pos x="16" y="62"/>
                </a:cxn>
                <a:cxn ang="0">
                  <a:pos x="23" y="53"/>
                </a:cxn>
                <a:cxn ang="0">
                  <a:pos x="29" y="43"/>
                </a:cxn>
                <a:cxn ang="0">
                  <a:pos x="37" y="33"/>
                </a:cxn>
                <a:cxn ang="0">
                  <a:pos x="47" y="22"/>
                </a:cxn>
                <a:cxn ang="0">
                  <a:pos x="64" y="16"/>
                </a:cxn>
                <a:cxn ang="0">
                  <a:pos x="87" y="12"/>
                </a:cxn>
                <a:cxn ang="0">
                  <a:pos x="124" y="18"/>
                </a:cxn>
                <a:cxn ang="0">
                  <a:pos x="140" y="10"/>
                </a:cxn>
                <a:cxn ang="0">
                  <a:pos x="157" y="2"/>
                </a:cxn>
                <a:cxn ang="0">
                  <a:pos x="163" y="0"/>
                </a:cxn>
                <a:cxn ang="0">
                  <a:pos x="171" y="4"/>
                </a:cxn>
                <a:cxn ang="0">
                  <a:pos x="177" y="10"/>
                </a:cxn>
                <a:cxn ang="0">
                  <a:pos x="180" y="22"/>
                </a:cxn>
                <a:cxn ang="0">
                  <a:pos x="149" y="43"/>
                </a:cxn>
                <a:cxn ang="0">
                  <a:pos x="117" y="64"/>
                </a:cxn>
                <a:cxn ang="0">
                  <a:pos x="82" y="82"/>
                </a:cxn>
                <a:cxn ang="0">
                  <a:pos x="53" y="97"/>
                </a:cxn>
                <a:cxn ang="0">
                  <a:pos x="25" y="101"/>
                </a:cxn>
                <a:cxn ang="0">
                  <a:pos x="10" y="99"/>
                </a:cxn>
                <a:cxn ang="0">
                  <a:pos x="0" y="88"/>
                </a:cxn>
                <a:cxn ang="0">
                  <a:pos x="8" y="68"/>
                </a:cxn>
              </a:cxnLst>
              <a:rect l="0" t="0" r="r" b="b"/>
              <a:pathLst>
                <a:path w="180" h="101">
                  <a:moveTo>
                    <a:pt x="8" y="68"/>
                  </a:moveTo>
                  <a:lnTo>
                    <a:pt x="16" y="62"/>
                  </a:lnTo>
                  <a:lnTo>
                    <a:pt x="23" y="53"/>
                  </a:lnTo>
                  <a:lnTo>
                    <a:pt x="29" y="43"/>
                  </a:lnTo>
                  <a:lnTo>
                    <a:pt x="37" y="33"/>
                  </a:lnTo>
                  <a:lnTo>
                    <a:pt x="47" y="22"/>
                  </a:lnTo>
                  <a:lnTo>
                    <a:pt x="64" y="16"/>
                  </a:lnTo>
                  <a:lnTo>
                    <a:pt x="87" y="12"/>
                  </a:lnTo>
                  <a:lnTo>
                    <a:pt x="124" y="18"/>
                  </a:lnTo>
                  <a:lnTo>
                    <a:pt x="140" y="10"/>
                  </a:lnTo>
                  <a:lnTo>
                    <a:pt x="157" y="2"/>
                  </a:lnTo>
                  <a:lnTo>
                    <a:pt x="163" y="0"/>
                  </a:lnTo>
                  <a:lnTo>
                    <a:pt x="171" y="4"/>
                  </a:lnTo>
                  <a:lnTo>
                    <a:pt x="177" y="10"/>
                  </a:lnTo>
                  <a:lnTo>
                    <a:pt x="180" y="22"/>
                  </a:lnTo>
                  <a:lnTo>
                    <a:pt x="149" y="43"/>
                  </a:lnTo>
                  <a:lnTo>
                    <a:pt x="117" y="64"/>
                  </a:lnTo>
                  <a:lnTo>
                    <a:pt x="82" y="82"/>
                  </a:lnTo>
                  <a:lnTo>
                    <a:pt x="53" y="97"/>
                  </a:lnTo>
                  <a:lnTo>
                    <a:pt x="25" y="101"/>
                  </a:lnTo>
                  <a:lnTo>
                    <a:pt x="10" y="99"/>
                  </a:lnTo>
                  <a:lnTo>
                    <a:pt x="0" y="88"/>
                  </a:lnTo>
                  <a:lnTo>
                    <a:pt x="8" y="68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9" name="Freeform 676"/>
            <p:cNvSpPr>
              <a:spLocks/>
            </p:cNvSpPr>
            <p:nvPr/>
          </p:nvSpPr>
          <p:spPr bwMode="auto">
            <a:xfrm>
              <a:off x="2263" y="799"/>
              <a:ext cx="57" cy="103"/>
            </a:xfrm>
            <a:custGeom>
              <a:avLst/>
              <a:gdLst/>
              <a:ahLst/>
              <a:cxnLst>
                <a:cxn ang="0">
                  <a:pos x="105" y="42"/>
                </a:cxn>
                <a:cxn ang="0">
                  <a:pos x="114" y="13"/>
                </a:cxn>
                <a:cxn ang="0">
                  <a:pos x="109" y="2"/>
                </a:cxn>
                <a:cxn ang="0">
                  <a:pos x="91" y="0"/>
                </a:cxn>
                <a:cxn ang="0">
                  <a:pos x="70" y="9"/>
                </a:cxn>
                <a:cxn ang="0">
                  <a:pos x="43" y="25"/>
                </a:cxn>
                <a:cxn ang="0">
                  <a:pos x="19" y="46"/>
                </a:cxn>
                <a:cxn ang="0">
                  <a:pos x="4" y="71"/>
                </a:cxn>
                <a:cxn ang="0">
                  <a:pos x="0" y="99"/>
                </a:cxn>
                <a:cxn ang="0">
                  <a:pos x="10" y="112"/>
                </a:cxn>
                <a:cxn ang="0">
                  <a:pos x="21" y="126"/>
                </a:cxn>
                <a:cxn ang="0">
                  <a:pos x="35" y="139"/>
                </a:cxn>
                <a:cxn ang="0">
                  <a:pos x="50" y="153"/>
                </a:cxn>
                <a:cxn ang="0">
                  <a:pos x="62" y="164"/>
                </a:cxn>
                <a:cxn ang="0">
                  <a:pos x="76" y="178"/>
                </a:cxn>
                <a:cxn ang="0">
                  <a:pos x="85" y="190"/>
                </a:cxn>
                <a:cxn ang="0">
                  <a:pos x="93" y="203"/>
                </a:cxn>
                <a:cxn ang="0">
                  <a:pos x="99" y="205"/>
                </a:cxn>
                <a:cxn ang="0">
                  <a:pos x="105" y="197"/>
                </a:cxn>
                <a:cxn ang="0">
                  <a:pos x="109" y="182"/>
                </a:cxn>
                <a:cxn ang="0">
                  <a:pos x="112" y="161"/>
                </a:cxn>
                <a:cxn ang="0">
                  <a:pos x="112" y="132"/>
                </a:cxn>
                <a:cxn ang="0">
                  <a:pos x="112" y="102"/>
                </a:cxn>
                <a:cxn ang="0">
                  <a:pos x="109" y="71"/>
                </a:cxn>
                <a:cxn ang="0">
                  <a:pos x="105" y="42"/>
                </a:cxn>
              </a:cxnLst>
              <a:rect l="0" t="0" r="r" b="b"/>
              <a:pathLst>
                <a:path w="114" h="205">
                  <a:moveTo>
                    <a:pt x="105" y="42"/>
                  </a:moveTo>
                  <a:lnTo>
                    <a:pt x="114" y="13"/>
                  </a:lnTo>
                  <a:lnTo>
                    <a:pt x="109" y="2"/>
                  </a:lnTo>
                  <a:lnTo>
                    <a:pt x="91" y="0"/>
                  </a:lnTo>
                  <a:lnTo>
                    <a:pt x="70" y="9"/>
                  </a:lnTo>
                  <a:lnTo>
                    <a:pt x="43" y="25"/>
                  </a:lnTo>
                  <a:lnTo>
                    <a:pt x="19" y="46"/>
                  </a:lnTo>
                  <a:lnTo>
                    <a:pt x="4" y="71"/>
                  </a:lnTo>
                  <a:lnTo>
                    <a:pt x="0" y="99"/>
                  </a:lnTo>
                  <a:lnTo>
                    <a:pt x="10" y="112"/>
                  </a:lnTo>
                  <a:lnTo>
                    <a:pt x="21" y="126"/>
                  </a:lnTo>
                  <a:lnTo>
                    <a:pt x="35" y="139"/>
                  </a:lnTo>
                  <a:lnTo>
                    <a:pt x="50" y="153"/>
                  </a:lnTo>
                  <a:lnTo>
                    <a:pt x="62" y="164"/>
                  </a:lnTo>
                  <a:lnTo>
                    <a:pt x="76" y="178"/>
                  </a:lnTo>
                  <a:lnTo>
                    <a:pt x="85" y="190"/>
                  </a:lnTo>
                  <a:lnTo>
                    <a:pt x="93" y="203"/>
                  </a:lnTo>
                  <a:lnTo>
                    <a:pt x="99" y="205"/>
                  </a:lnTo>
                  <a:lnTo>
                    <a:pt x="105" y="197"/>
                  </a:lnTo>
                  <a:lnTo>
                    <a:pt x="109" y="182"/>
                  </a:lnTo>
                  <a:lnTo>
                    <a:pt x="112" y="161"/>
                  </a:lnTo>
                  <a:lnTo>
                    <a:pt x="112" y="132"/>
                  </a:lnTo>
                  <a:lnTo>
                    <a:pt x="112" y="102"/>
                  </a:lnTo>
                  <a:lnTo>
                    <a:pt x="109" y="71"/>
                  </a:lnTo>
                  <a:lnTo>
                    <a:pt x="105" y="4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0" name="Freeform 677"/>
            <p:cNvSpPr>
              <a:spLocks/>
            </p:cNvSpPr>
            <p:nvPr/>
          </p:nvSpPr>
          <p:spPr bwMode="auto">
            <a:xfrm>
              <a:off x="4053" y="748"/>
              <a:ext cx="159" cy="207"/>
            </a:xfrm>
            <a:custGeom>
              <a:avLst/>
              <a:gdLst/>
              <a:ahLst/>
              <a:cxnLst>
                <a:cxn ang="0">
                  <a:pos x="279" y="366"/>
                </a:cxn>
                <a:cxn ang="0">
                  <a:pos x="256" y="382"/>
                </a:cxn>
                <a:cxn ang="0">
                  <a:pos x="234" y="388"/>
                </a:cxn>
                <a:cxn ang="0">
                  <a:pos x="213" y="384"/>
                </a:cxn>
                <a:cxn ang="0">
                  <a:pos x="194" y="380"/>
                </a:cxn>
                <a:cxn ang="0">
                  <a:pos x="174" y="376"/>
                </a:cxn>
                <a:cxn ang="0">
                  <a:pos x="155" y="378"/>
                </a:cxn>
                <a:cxn ang="0">
                  <a:pos x="136" y="388"/>
                </a:cxn>
                <a:cxn ang="0">
                  <a:pos x="116" y="413"/>
                </a:cxn>
                <a:cxn ang="0">
                  <a:pos x="89" y="409"/>
                </a:cxn>
                <a:cxn ang="0">
                  <a:pos x="62" y="393"/>
                </a:cxn>
                <a:cxn ang="0">
                  <a:pos x="39" y="368"/>
                </a:cxn>
                <a:cxn ang="0">
                  <a:pos x="21" y="337"/>
                </a:cxn>
                <a:cxn ang="0">
                  <a:pos x="6" y="298"/>
                </a:cxn>
                <a:cxn ang="0">
                  <a:pos x="0" y="260"/>
                </a:cxn>
                <a:cxn ang="0">
                  <a:pos x="0" y="217"/>
                </a:cxn>
                <a:cxn ang="0">
                  <a:pos x="13" y="176"/>
                </a:cxn>
                <a:cxn ang="0">
                  <a:pos x="15" y="153"/>
                </a:cxn>
                <a:cxn ang="0">
                  <a:pos x="19" y="132"/>
                </a:cxn>
                <a:cxn ang="0">
                  <a:pos x="25" y="106"/>
                </a:cxn>
                <a:cxn ang="0">
                  <a:pos x="31" y="83"/>
                </a:cxn>
                <a:cxn ang="0">
                  <a:pos x="37" y="58"/>
                </a:cxn>
                <a:cxn ang="0">
                  <a:pos x="44" y="37"/>
                </a:cxn>
                <a:cxn ang="0">
                  <a:pos x="54" y="15"/>
                </a:cxn>
                <a:cxn ang="0">
                  <a:pos x="68" y="2"/>
                </a:cxn>
                <a:cxn ang="0">
                  <a:pos x="97" y="6"/>
                </a:cxn>
                <a:cxn ang="0">
                  <a:pos x="132" y="6"/>
                </a:cxn>
                <a:cxn ang="0">
                  <a:pos x="163" y="2"/>
                </a:cxn>
                <a:cxn ang="0">
                  <a:pos x="196" y="0"/>
                </a:cxn>
                <a:cxn ang="0">
                  <a:pos x="225" y="0"/>
                </a:cxn>
                <a:cxn ang="0">
                  <a:pos x="256" y="8"/>
                </a:cxn>
                <a:cxn ang="0">
                  <a:pos x="283" y="27"/>
                </a:cxn>
                <a:cxn ang="0">
                  <a:pos x="308" y="62"/>
                </a:cxn>
                <a:cxn ang="0">
                  <a:pos x="312" y="101"/>
                </a:cxn>
                <a:cxn ang="0">
                  <a:pos x="316" y="149"/>
                </a:cxn>
                <a:cxn ang="0">
                  <a:pos x="316" y="198"/>
                </a:cxn>
                <a:cxn ang="0">
                  <a:pos x="318" y="248"/>
                </a:cxn>
                <a:cxn ang="0">
                  <a:pos x="314" y="291"/>
                </a:cxn>
                <a:cxn ang="0">
                  <a:pos x="306" y="329"/>
                </a:cxn>
                <a:cxn ang="0">
                  <a:pos x="294" y="355"/>
                </a:cxn>
                <a:cxn ang="0">
                  <a:pos x="279" y="366"/>
                </a:cxn>
              </a:cxnLst>
              <a:rect l="0" t="0" r="r" b="b"/>
              <a:pathLst>
                <a:path w="318" h="413">
                  <a:moveTo>
                    <a:pt x="279" y="366"/>
                  </a:moveTo>
                  <a:lnTo>
                    <a:pt x="256" y="382"/>
                  </a:lnTo>
                  <a:lnTo>
                    <a:pt x="234" y="388"/>
                  </a:lnTo>
                  <a:lnTo>
                    <a:pt x="213" y="384"/>
                  </a:lnTo>
                  <a:lnTo>
                    <a:pt x="194" y="380"/>
                  </a:lnTo>
                  <a:lnTo>
                    <a:pt x="174" y="376"/>
                  </a:lnTo>
                  <a:lnTo>
                    <a:pt x="155" y="378"/>
                  </a:lnTo>
                  <a:lnTo>
                    <a:pt x="136" y="388"/>
                  </a:lnTo>
                  <a:lnTo>
                    <a:pt x="116" y="413"/>
                  </a:lnTo>
                  <a:lnTo>
                    <a:pt x="89" y="409"/>
                  </a:lnTo>
                  <a:lnTo>
                    <a:pt x="62" y="393"/>
                  </a:lnTo>
                  <a:lnTo>
                    <a:pt x="39" y="368"/>
                  </a:lnTo>
                  <a:lnTo>
                    <a:pt x="21" y="337"/>
                  </a:lnTo>
                  <a:lnTo>
                    <a:pt x="6" y="298"/>
                  </a:lnTo>
                  <a:lnTo>
                    <a:pt x="0" y="260"/>
                  </a:lnTo>
                  <a:lnTo>
                    <a:pt x="0" y="217"/>
                  </a:lnTo>
                  <a:lnTo>
                    <a:pt x="13" y="176"/>
                  </a:lnTo>
                  <a:lnTo>
                    <a:pt x="15" y="153"/>
                  </a:lnTo>
                  <a:lnTo>
                    <a:pt x="19" y="132"/>
                  </a:lnTo>
                  <a:lnTo>
                    <a:pt x="25" y="106"/>
                  </a:lnTo>
                  <a:lnTo>
                    <a:pt x="31" y="83"/>
                  </a:lnTo>
                  <a:lnTo>
                    <a:pt x="37" y="58"/>
                  </a:lnTo>
                  <a:lnTo>
                    <a:pt x="44" y="37"/>
                  </a:lnTo>
                  <a:lnTo>
                    <a:pt x="54" y="15"/>
                  </a:lnTo>
                  <a:lnTo>
                    <a:pt x="68" y="2"/>
                  </a:lnTo>
                  <a:lnTo>
                    <a:pt x="97" y="6"/>
                  </a:lnTo>
                  <a:lnTo>
                    <a:pt x="132" y="6"/>
                  </a:lnTo>
                  <a:lnTo>
                    <a:pt x="163" y="2"/>
                  </a:lnTo>
                  <a:lnTo>
                    <a:pt x="196" y="0"/>
                  </a:lnTo>
                  <a:lnTo>
                    <a:pt x="225" y="0"/>
                  </a:lnTo>
                  <a:lnTo>
                    <a:pt x="256" y="8"/>
                  </a:lnTo>
                  <a:lnTo>
                    <a:pt x="283" y="27"/>
                  </a:lnTo>
                  <a:lnTo>
                    <a:pt x="308" y="62"/>
                  </a:lnTo>
                  <a:lnTo>
                    <a:pt x="312" y="101"/>
                  </a:lnTo>
                  <a:lnTo>
                    <a:pt x="316" y="149"/>
                  </a:lnTo>
                  <a:lnTo>
                    <a:pt x="316" y="198"/>
                  </a:lnTo>
                  <a:lnTo>
                    <a:pt x="318" y="248"/>
                  </a:lnTo>
                  <a:lnTo>
                    <a:pt x="314" y="291"/>
                  </a:lnTo>
                  <a:lnTo>
                    <a:pt x="306" y="329"/>
                  </a:lnTo>
                  <a:lnTo>
                    <a:pt x="294" y="355"/>
                  </a:lnTo>
                  <a:lnTo>
                    <a:pt x="279" y="36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1" name="Freeform 678"/>
            <p:cNvSpPr>
              <a:spLocks/>
            </p:cNvSpPr>
            <p:nvPr/>
          </p:nvSpPr>
          <p:spPr bwMode="auto">
            <a:xfrm>
              <a:off x="4076" y="852"/>
              <a:ext cx="99" cy="91"/>
            </a:xfrm>
            <a:custGeom>
              <a:avLst/>
              <a:gdLst/>
              <a:ahLst/>
              <a:cxnLst>
                <a:cxn ang="0">
                  <a:pos x="57" y="183"/>
                </a:cxn>
                <a:cxn ang="0">
                  <a:pos x="35" y="171"/>
                </a:cxn>
                <a:cxn ang="0">
                  <a:pos x="18" y="148"/>
                </a:cxn>
                <a:cxn ang="0">
                  <a:pos x="4" y="117"/>
                </a:cxn>
                <a:cxn ang="0">
                  <a:pos x="0" y="84"/>
                </a:cxn>
                <a:cxn ang="0">
                  <a:pos x="4" y="49"/>
                </a:cxn>
                <a:cxn ang="0">
                  <a:pos x="24" y="22"/>
                </a:cxn>
                <a:cxn ang="0">
                  <a:pos x="59" y="2"/>
                </a:cxn>
                <a:cxn ang="0">
                  <a:pos x="113" y="0"/>
                </a:cxn>
                <a:cxn ang="0">
                  <a:pos x="126" y="20"/>
                </a:cxn>
                <a:cxn ang="0">
                  <a:pos x="142" y="37"/>
                </a:cxn>
                <a:cxn ang="0">
                  <a:pos x="157" y="49"/>
                </a:cxn>
                <a:cxn ang="0">
                  <a:pos x="175" y="62"/>
                </a:cxn>
                <a:cxn ang="0">
                  <a:pos x="187" y="74"/>
                </a:cxn>
                <a:cxn ang="0">
                  <a:pos x="196" y="89"/>
                </a:cxn>
                <a:cxn ang="0">
                  <a:pos x="198" y="109"/>
                </a:cxn>
                <a:cxn ang="0">
                  <a:pos x="194" y="136"/>
                </a:cxn>
                <a:cxn ang="0">
                  <a:pos x="181" y="144"/>
                </a:cxn>
                <a:cxn ang="0">
                  <a:pos x="165" y="148"/>
                </a:cxn>
                <a:cxn ang="0">
                  <a:pos x="148" y="146"/>
                </a:cxn>
                <a:cxn ang="0">
                  <a:pos x="130" y="146"/>
                </a:cxn>
                <a:cxn ang="0">
                  <a:pos x="111" y="144"/>
                </a:cxn>
                <a:cxn ang="0">
                  <a:pos x="93" y="150"/>
                </a:cxn>
                <a:cxn ang="0">
                  <a:pos x="74" y="159"/>
                </a:cxn>
                <a:cxn ang="0">
                  <a:pos x="57" y="183"/>
                </a:cxn>
              </a:cxnLst>
              <a:rect l="0" t="0" r="r" b="b"/>
              <a:pathLst>
                <a:path w="198" h="183">
                  <a:moveTo>
                    <a:pt x="57" y="183"/>
                  </a:moveTo>
                  <a:lnTo>
                    <a:pt x="35" y="171"/>
                  </a:lnTo>
                  <a:lnTo>
                    <a:pt x="18" y="148"/>
                  </a:lnTo>
                  <a:lnTo>
                    <a:pt x="4" y="117"/>
                  </a:lnTo>
                  <a:lnTo>
                    <a:pt x="0" y="84"/>
                  </a:lnTo>
                  <a:lnTo>
                    <a:pt x="4" y="49"/>
                  </a:lnTo>
                  <a:lnTo>
                    <a:pt x="24" y="22"/>
                  </a:lnTo>
                  <a:lnTo>
                    <a:pt x="59" y="2"/>
                  </a:lnTo>
                  <a:lnTo>
                    <a:pt x="113" y="0"/>
                  </a:lnTo>
                  <a:lnTo>
                    <a:pt x="126" y="20"/>
                  </a:lnTo>
                  <a:lnTo>
                    <a:pt x="142" y="37"/>
                  </a:lnTo>
                  <a:lnTo>
                    <a:pt x="157" y="49"/>
                  </a:lnTo>
                  <a:lnTo>
                    <a:pt x="175" y="62"/>
                  </a:lnTo>
                  <a:lnTo>
                    <a:pt x="187" y="74"/>
                  </a:lnTo>
                  <a:lnTo>
                    <a:pt x="196" y="89"/>
                  </a:lnTo>
                  <a:lnTo>
                    <a:pt x="198" y="109"/>
                  </a:lnTo>
                  <a:lnTo>
                    <a:pt x="194" y="136"/>
                  </a:lnTo>
                  <a:lnTo>
                    <a:pt x="181" y="144"/>
                  </a:lnTo>
                  <a:lnTo>
                    <a:pt x="165" y="148"/>
                  </a:lnTo>
                  <a:lnTo>
                    <a:pt x="148" y="146"/>
                  </a:lnTo>
                  <a:lnTo>
                    <a:pt x="130" y="146"/>
                  </a:lnTo>
                  <a:lnTo>
                    <a:pt x="111" y="144"/>
                  </a:lnTo>
                  <a:lnTo>
                    <a:pt x="93" y="150"/>
                  </a:lnTo>
                  <a:lnTo>
                    <a:pt x="74" y="159"/>
                  </a:lnTo>
                  <a:lnTo>
                    <a:pt x="57" y="18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2" name="Freeform 679"/>
            <p:cNvSpPr>
              <a:spLocks/>
            </p:cNvSpPr>
            <p:nvPr/>
          </p:nvSpPr>
          <p:spPr bwMode="auto">
            <a:xfrm>
              <a:off x="4076" y="759"/>
              <a:ext cx="87" cy="77"/>
            </a:xfrm>
            <a:custGeom>
              <a:avLst/>
              <a:gdLst/>
              <a:ahLst/>
              <a:cxnLst>
                <a:cxn ang="0">
                  <a:pos x="8" y="51"/>
                </a:cxn>
                <a:cxn ang="0">
                  <a:pos x="16" y="51"/>
                </a:cxn>
                <a:cxn ang="0">
                  <a:pos x="28" y="49"/>
                </a:cxn>
                <a:cxn ang="0">
                  <a:pos x="41" y="43"/>
                </a:cxn>
                <a:cxn ang="0">
                  <a:pos x="55" y="37"/>
                </a:cxn>
                <a:cxn ang="0">
                  <a:pos x="66" y="27"/>
                </a:cxn>
                <a:cxn ang="0">
                  <a:pos x="80" y="18"/>
                </a:cxn>
                <a:cxn ang="0">
                  <a:pos x="92" y="10"/>
                </a:cxn>
                <a:cxn ang="0">
                  <a:pos x="103" y="6"/>
                </a:cxn>
                <a:cxn ang="0">
                  <a:pos x="111" y="0"/>
                </a:cxn>
                <a:cxn ang="0">
                  <a:pos x="121" y="0"/>
                </a:cxn>
                <a:cxn ang="0">
                  <a:pos x="132" y="0"/>
                </a:cxn>
                <a:cxn ang="0">
                  <a:pos x="146" y="6"/>
                </a:cxn>
                <a:cxn ang="0">
                  <a:pos x="156" y="12"/>
                </a:cxn>
                <a:cxn ang="0">
                  <a:pos x="165" y="23"/>
                </a:cxn>
                <a:cxn ang="0">
                  <a:pos x="171" y="39"/>
                </a:cxn>
                <a:cxn ang="0">
                  <a:pos x="175" y="60"/>
                </a:cxn>
                <a:cxn ang="0">
                  <a:pos x="130" y="95"/>
                </a:cxn>
                <a:cxn ang="0">
                  <a:pos x="92" y="126"/>
                </a:cxn>
                <a:cxn ang="0">
                  <a:pos x="59" y="144"/>
                </a:cxn>
                <a:cxn ang="0">
                  <a:pos x="33" y="153"/>
                </a:cxn>
                <a:cxn ang="0">
                  <a:pos x="12" y="148"/>
                </a:cxn>
                <a:cxn ang="0">
                  <a:pos x="2" y="132"/>
                </a:cxn>
                <a:cxn ang="0">
                  <a:pos x="0" y="99"/>
                </a:cxn>
                <a:cxn ang="0">
                  <a:pos x="8" y="51"/>
                </a:cxn>
              </a:cxnLst>
              <a:rect l="0" t="0" r="r" b="b"/>
              <a:pathLst>
                <a:path w="175" h="153">
                  <a:moveTo>
                    <a:pt x="8" y="51"/>
                  </a:moveTo>
                  <a:lnTo>
                    <a:pt x="16" y="51"/>
                  </a:lnTo>
                  <a:lnTo>
                    <a:pt x="28" y="49"/>
                  </a:lnTo>
                  <a:lnTo>
                    <a:pt x="41" y="43"/>
                  </a:lnTo>
                  <a:lnTo>
                    <a:pt x="55" y="37"/>
                  </a:lnTo>
                  <a:lnTo>
                    <a:pt x="66" y="27"/>
                  </a:lnTo>
                  <a:lnTo>
                    <a:pt x="80" y="18"/>
                  </a:lnTo>
                  <a:lnTo>
                    <a:pt x="92" y="10"/>
                  </a:lnTo>
                  <a:lnTo>
                    <a:pt x="103" y="6"/>
                  </a:lnTo>
                  <a:lnTo>
                    <a:pt x="111" y="0"/>
                  </a:lnTo>
                  <a:lnTo>
                    <a:pt x="121" y="0"/>
                  </a:lnTo>
                  <a:lnTo>
                    <a:pt x="132" y="0"/>
                  </a:lnTo>
                  <a:lnTo>
                    <a:pt x="146" y="6"/>
                  </a:lnTo>
                  <a:lnTo>
                    <a:pt x="156" y="12"/>
                  </a:lnTo>
                  <a:lnTo>
                    <a:pt x="165" y="23"/>
                  </a:lnTo>
                  <a:lnTo>
                    <a:pt x="171" y="39"/>
                  </a:lnTo>
                  <a:lnTo>
                    <a:pt x="175" y="60"/>
                  </a:lnTo>
                  <a:lnTo>
                    <a:pt x="130" y="95"/>
                  </a:lnTo>
                  <a:lnTo>
                    <a:pt x="92" y="126"/>
                  </a:lnTo>
                  <a:lnTo>
                    <a:pt x="59" y="144"/>
                  </a:lnTo>
                  <a:lnTo>
                    <a:pt x="33" y="153"/>
                  </a:lnTo>
                  <a:lnTo>
                    <a:pt x="12" y="148"/>
                  </a:lnTo>
                  <a:lnTo>
                    <a:pt x="2" y="132"/>
                  </a:lnTo>
                  <a:lnTo>
                    <a:pt x="0" y="99"/>
                  </a:lnTo>
                  <a:lnTo>
                    <a:pt x="8" y="51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3" name="Freeform 680"/>
            <p:cNvSpPr>
              <a:spLocks/>
            </p:cNvSpPr>
            <p:nvPr/>
          </p:nvSpPr>
          <p:spPr bwMode="auto">
            <a:xfrm>
              <a:off x="4082" y="875"/>
              <a:ext cx="73" cy="51"/>
            </a:xfrm>
            <a:custGeom>
              <a:avLst/>
              <a:gdLst/>
              <a:ahLst/>
              <a:cxnLst>
                <a:cxn ang="0">
                  <a:pos x="37" y="101"/>
                </a:cxn>
                <a:cxn ang="0">
                  <a:pos x="12" y="75"/>
                </a:cxn>
                <a:cxn ang="0">
                  <a:pos x="0" y="50"/>
                </a:cxn>
                <a:cxn ang="0">
                  <a:pos x="0" y="27"/>
                </a:cxn>
                <a:cxn ang="0">
                  <a:pos x="12" y="11"/>
                </a:cxn>
                <a:cxn ang="0">
                  <a:pos x="29" y="0"/>
                </a:cxn>
                <a:cxn ang="0">
                  <a:pos x="56" y="0"/>
                </a:cxn>
                <a:cxn ang="0">
                  <a:pos x="83" y="10"/>
                </a:cxn>
                <a:cxn ang="0">
                  <a:pos x="118" y="37"/>
                </a:cxn>
                <a:cxn ang="0">
                  <a:pos x="130" y="37"/>
                </a:cxn>
                <a:cxn ang="0">
                  <a:pos x="138" y="42"/>
                </a:cxn>
                <a:cxn ang="0">
                  <a:pos x="140" y="44"/>
                </a:cxn>
                <a:cxn ang="0">
                  <a:pos x="142" y="52"/>
                </a:cxn>
                <a:cxn ang="0">
                  <a:pos x="144" y="60"/>
                </a:cxn>
                <a:cxn ang="0">
                  <a:pos x="147" y="74"/>
                </a:cxn>
                <a:cxn ang="0">
                  <a:pos x="130" y="66"/>
                </a:cxn>
                <a:cxn ang="0">
                  <a:pos x="114" y="64"/>
                </a:cxn>
                <a:cxn ang="0">
                  <a:pos x="101" y="66"/>
                </a:cxn>
                <a:cxn ang="0">
                  <a:pos x="89" y="72"/>
                </a:cxn>
                <a:cxn ang="0">
                  <a:pos x="76" y="77"/>
                </a:cxn>
                <a:cxn ang="0">
                  <a:pos x="64" y="85"/>
                </a:cxn>
                <a:cxn ang="0">
                  <a:pos x="50" y="93"/>
                </a:cxn>
                <a:cxn ang="0">
                  <a:pos x="37" y="101"/>
                </a:cxn>
              </a:cxnLst>
              <a:rect l="0" t="0" r="r" b="b"/>
              <a:pathLst>
                <a:path w="147" h="101">
                  <a:moveTo>
                    <a:pt x="37" y="101"/>
                  </a:moveTo>
                  <a:lnTo>
                    <a:pt x="12" y="75"/>
                  </a:lnTo>
                  <a:lnTo>
                    <a:pt x="0" y="50"/>
                  </a:lnTo>
                  <a:lnTo>
                    <a:pt x="0" y="27"/>
                  </a:lnTo>
                  <a:lnTo>
                    <a:pt x="12" y="11"/>
                  </a:lnTo>
                  <a:lnTo>
                    <a:pt x="29" y="0"/>
                  </a:lnTo>
                  <a:lnTo>
                    <a:pt x="56" y="0"/>
                  </a:lnTo>
                  <a:lnTo>
                    <a:pt x="83" y="10"/>
                  </a:lnTo>
                  <a:lnTo>
                    <a:pt x="118" y="37"/>
                  </a:lnTo>
                  <a:lnTo>
                    <a:pt x="130" y="37"/>
                  </a:lnTo>
                  <a:lnTo>
                    <a:pt x="138" y="42"/>
                  </a:lnTo>
                  <a:lnTo>
                    <a:pt x="140" y="44"/>
                  </a:lnTo>
                  <a:lnTo>
                    <a:pt x="142" y="52"/>
                  </a:lnTo>
                  <a:lnTo>
                    <a:pt x="144" y="60"/>
                  </a:lnTo>
                  <a:lnTo>
                    <a:pt x="147" y="74"/>
                  </a:lnTo>
                  <a:lnTo>
                    <a:pt x="130" y="66"/>
                  </a:lnTo>
                  <a:lnTo>
                    <a:pt x="114" y="64"/>
                  </a:lnTo>
                  <a:lnTo>
                    <a:pt x="101" y="66"/>
                  </a:lnTo>
                  <a:lnTo>
                    <a:pt x="89" y="72"/>
                  </a:lnTo>
                  <a:lnTo>
                    <a:pt x="76" y="77"/>
                  </a:lnTo>
                  <a:lnTo>
                    <a:pt x="64" y="85"/>
                  </a:lnTo>
                  <a:lnTo>
                    <a:pt x="50" y="93"/>
                  </a:lnTo>
                  <a:lnTo>
                    <a:pt x="37" y="10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4" name="Freeform 681"/>
            <p:cNvSpPr>
              <a:spLocks/>
            </p:cNvSpPr>
            <p:nvPr/>
          </p:nvSpPr>
          <p:spPr bwMode="auto">
            <a:xfrm>
              <a:off x="4083" y="771"/>
              <a:ext cx="68" cy="50"/>
            </a:xfrm>
            <a:custGeom>
              <a:avLst/>
              <a:gdLst/>
              <a:ahLst/>
              <a:cxnLst>
                <a:cxn ang="0">
                  <a:pos x="8" y="68"/>
                </a:cxn>
                <a:cxn ang="0">
                  <a:pos x="13" y="62"/>
                </a:cxn>
                <a:cxn ang="0">
                  <a:pos x="19" y="53"/>
                </a:cxn>
                <a:cxn ang="0">
                  <a:pos x="23" y="43"/>
                </a:cxn>
                <a:cxn ang="0">
                  <a:pos x="29" y="33"/>
                </a:cxn>
                <a:cxn ang="0">
                  <a:pos x="35" y="22"/>
                </a:cxn>
                <a:cxn ang="0">
                  <a:pos x="46" y="16"/>
                </a:cxn>
                <a:cxn ang="0">
                  <a:pos x="64" y="12"/>
                </a:cxn>
                <a:cxn ang="0">
                  <a:pos x="91" y="18"/>
                </a:cxn>
                <a:cxn ang="0">
                  <a:pos x="105" y="10"/>
                </a:cxn>
                <a:cxn ang="0">
                  <a:pos x="118" y="2"/>
                </a:cxn>
                <a:cxn ang="0">
                  <a:pos x="122" y="0"/>
                </a:cxn>
                <a:cxn ang="0">
                  <a:pos x="128" y="4"/>
                </a:cxn>
                <a:cxn ang="0">
                  <a:pos x="132" y="10"/>
                </a:cxn>
                <a:cxn ang="0">
                  <a:pos x="136" y="22"/>
                </a:cxn>
                <a:cxn ang="0">
                  <a:pos x="110" y="43"/>
                </a:cxn>
                <a:cxn ang="0">
                  <a:pos x="87" y="64"/>
                </a:cxn>
                <a:cxn ang="0">
                  <a:pos x="60" y="82"/>
                </a:cxn>
                <a:cxn ang="0">
                  <a:pos x="39" y="97"/>
                </a:cxn>
                <a:cxn ang="0">
                  <a:pos x="17" y="101"/>
                </a:cxn>
                <a:cxn ang="0">
                  <a:pos x="6" y="99"/>
                </a:cxn>
                <a:cxn ang="0">
                  <a:pos x="0" y="88"/>
                </a:cxn>
                <a:cxn ang="0">
                  <a:pos x="8" y="68"/>
                </a:cxn>
              </a:cxnLst>
              <a:rect l="0" t="0" r="r" b="b"/>
              <a:pathLst>
                <a:path w="136" h="101">
                  <a:moveTo>
                    <a:pt x="8" y="68"/>
                  </a:moveTo>
                  <a:lnTo>
                    <a:pt x="13" y="62"/>
                  </a:lnTo>
                  <a:lnTo>
                    <a:pt x="19" y="53"/>
                  </a:lnTo>
                  <a:lnTo>
                    <a:pt x="23" y="43"/>
                  </a:lnTo>
                  <a:lnTo>
                    <a:pt x="29" y="33"/>
                  </a:lnTo>
                  <a:lnTo>
                    <a:pt x="35" y="22"/>
                  </a:lnTo>
                  <a:lnTo>
                    <a:pt x="46" y="16"/>
                  </a:lnTo>
                  <a:lnTo>
                    <a:pt x="64" y="12"/>
                  </a:lnTo>
                  <a:lnTo>
                    <a:pt x="91" y="18"/>
                  </a:lnTo>
                  <a:lnTo>
                    <a:pt x="105" y="10"/>
                  </a:lnTo>
                  <a:lnTo>
                    <a:pt x="118" y="2"/>
                  </a:lnTo>
                  <a:lnTo>
                    <a:pt x="122" y="0"/>
                  </a:lnTo>
                  <a:lnTo>
                    <a:pt x="128" y="4"/>
                  </a:lnTo>
                  <a:lnTo>
                    <a:pt x="132" y="10"/>
                  </a:lnTo>
                  <a:lnTo>
                    <a:pt x="136" y="22"/>
                  </a:lnTo>
                  <a:lnTo>
                    <a:pt x="110" y="43"/>
                  </a:lnTo>
                  <a:lnTo>
                    <a:pt x="87" y="64"/>
                  </a:lnTo>
                  <a:lnTo>
                    <a:pt x="60" y="82"/>
                  </a:lnTo>
                  <a:lnTo>
                    <a:pt x="39" y="97"/>
                  </a:lnTo>
                  <a:lnTo>
                    <a:pt x="17" y="101"/>
                  </a:lnTo>
                  <a:lnTo>
                    <a:pt x="6" y="99"/>
                  </a:lnTo>
                  <a:lnTo>
                    <a:pt x="0" y="88"/>
                  </a:lnTo>
                  <a:lnTo>
                    <a:pt x="8" y="68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5" name="Freeform 682"/>
            <p:cNvSpPr>
              <a:spLocks/>
            </p:cNvSpPr>
            <p:nvPr/>
          </p:nvSpPr>
          <p:spPr bwMode="auto">
            <a:xfrm>
              <a:off x="4156" y="799"/>
              <a:ext cx="43" cy="103"/>
            </a:xfrm>
            <a:custGeom>
              <a:avLst/>
              <a:gdLst/>
              <a:ahLst/>
              <a:cxnLst>
                <a:cxn ang="0">
                  <a:pos x="80" y="42"/>
                </a:cxn>
                <a:cxn ang="0">
                  <a:pos x="86" y="13"/>
                </a:cxn>
                <a:cxn ang="0">
                  <a:pos x="82" y="2"/>
                </a:cxn>
                <a:cxn ang="0">
                  <a:pos x="68" y="0"/>
                </a:cxn>
                <a:cxn ang="0">
                  <a:pos x="53" y="9"/>
                </a:cxn>
                <a:cxn ang="0">
                  <a:pos x="31" y="25"/>
                </a:cxn>
                <a:cxn ang="0">
                  <a:pos x="14" y="46"/>
                </a:cxn>
                <a:cxn ang="0">
                  <a:pos x="2" y="71"/>
                </a:cxn>
                <a:cxn ang="0">
                  <a:pos x="0" y="99"/>
                </a:cxn>
                <a:cxn ang="0">
                  <a:pos x="6" y="112"/>
                </a:cxn>
                <a:cxn ang="0">
                  <a:pos x="16" y="126"/>
                </a:cxn>
                <a:cxn ang="0">
                  <a:pos x="26" y="139"/>
                </a:cxn>
                <a:cxn ang="0">
                  <a:pos x="37" y="153"/>
                </a:cxn>
                <a:cxn ang="0">
                  <a:pos x="47" y="164"/>
                </a:cxn>
                <a:cxn ang="0">
                  <a:pos x="57" y="178"/>
                </a:cxn>
                <a:cxn ang="0">
                  <a:pos x="64" y="190"/>
                </a:cxn>
                <a:cxn ang="0">
                  <a:pos x="70" y="203"/>
                </a:cxn>
                <a:cxn ang="0">
                  <a:pos x="74" y="205"/>
                </a:cxn>
                <a:cxn ang="0">
                  <a:pos x="80" y="197"/>
                </a:cxn>
                <a:cxn ang="0">
                  <a:pos x="82" y="182"/>
                </a:cxn>
                <a:cxn ang="0">
                  <a:pos x="86" y="161"/>
                </a:cxn>
                <a:cxn ang="0">
                  <a:pos x="86" y="132"/>
                </a:cxn>
                <a:cxn ang="0">
                  <a:pos x="86" y="102"/>
                </a:cxn>
                <a:cxn ang="0">
                  <a:pos x="84" y="71"/>
                </a:cxn>
                <a:cxn ang="0">
                  <a:pos x="80" y="42"/>
                </a:cxn>
              </a:cxnLst>
              <a:rect l="0" t="0" r="r" b="b"/>
              <a:pathLst>
                <a:path w="86" h="205">
                  <a:moveTo>
                    <a:pt x="80" y="42"/>
                  </a:moveTo>
                  <a:lnTo>
                    <a:pt x="86" y="13"/>
                  </a:lnTo>
                  <a:lnTo>
                    <a:pt x="82" y="2"/>
                  </a:lnTo>
                  <a:lnTo>
                    <a:pt x="68" y="0"/>
                  </a:lnTo>
                  <a:lnTo>
                    <a:pt x="53" y="9"/>
                  </a:lnTo>
                  <a:lnTo>
                    <a:pt x="31" y="25"/>
                  </a:lnTo>
                  <a:lnTo>
                    <a:pt x="14" y="46"/>
                  </a:lnTo>
                  <a:lnTo>
                    <a:pt x="2" y="71"/>
                  </a:lnTo>
                  <a:lnTo>
                    <a:pt x="0" y="99"/>
                  </a:lnTo>
                  <a:lnTo>
                    <a:pt x="6" y="112"/>
                  </a:lnTo>
                  <a:lnTo>
                    <a:pt x="16" y="126"/>
                  </a:lnTo>
                  <a:lnTo>
                    <a:pt x="26" y="139"/>
                  </a:lnTo>
                  <a:lnTo>
                    <a:pt x="37" y="153"/>
                  </a:lnTo>
                  <a:lnTo>
                    <a:pt x="47" y="164"/>
                  </a:lnTo>
                  <a:lnTo>
                    <a:pt x="57" y="178"/>
                  </a:lnTo>
                  <a:lnTo>
                    <a:pt x="64" y="190"/>
                  </a:lnTo>
                  <a:lnTo>
                    <a:pt x="70" y="203"/>
                  </a:lnTo>
                  <a:lnTo>
                    <a:pt x="74" y="205"/>
                  </a:lnTo>
                  <a:lnTo>
                    <a:pt x="80" y="197"/>
                  </a:lnTo>
                  <a:lnTo>
                    <a:pt x="82" y="182"/>
                  </a:lnTo>
                  <a:lnTo>
                    <a:pt x="86" y="161"/>
                  </a:lnTo>
                  <a:lnTo>
                    <a:pt x="86" y="132"/>
                  </a:lnTo>
                  <a:lnTo>
                    <a:pt x="86" y="102"/>
                  </a:lnTo>
                  <a:lnTo>
                    <a:pt x="84" y="71"/>
                  </a:lnTo>
                  <a:lnTo>
                    <a:pt x="80" y="4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6" name="Freeform 683"/>
            <p:cNvSpPr>
              <a:spLocks/>
            </p:cNvSpPr>
            <p:nvPr/>
          </p:nvSpPr>
          <p:spPr bwMode="auto">
            <a:xfrm>
              <a:off x="4089" y="578"/>
              <a:ext cx="124" cy="158"/>
            </a:xfrm>
            <a:custGeom>
              <a:avLst/>
              <a:gdLst/>
              <a:ahLst/>
              <a:cxnLst>
                <a:cxn ang="0">
                  <a:pos x="219" y="281"/>
                </a:cxn>
                <a:cxn ang="0">
                  <a:pos x="199" y="292"/>
                </a:cxn>
                <a:cxn ang="0">
                  <a:pos x="182" y="298"/>
                </a:cxn>
                <a:cxn ang="0">
                  <a:pos x="166" y="294"/>
                </a:cxn>
                <a:cxn ang="0">
                  <a:pos x="153" y="292"/>
                </a:cxn>
                <a:cxn ang="0">
                  <a:pos x="135" y="287"/>
                </a:cxn>
                <a:cxn ang="0">
                  <a:pos x="122" y="288"/>
                </a:cxn>
                <a:cxn ang="0">
                  <a:pos x="106" y="296"/>
                </a:cxn>
                <a:cxn ang="0">
                  <a:pos x="93" y="316"/>
                </a:cxn>
                <a:cxn ang="0">
                  <a:pos x="71" y="312"/>
                </a:cxn>
                <a:cxn ang="0">
                  <a:pos x="52" y="300"/>
                </a:cxn>
                <a:cxn ang="0">
                  <a:pos x="33" y="281"/>
                </a:cxn>
                <a:cxn ang="0">
                  <a:pos x="17" y="257"/>
                </a:cxn>
                <a:cxn ang="0">
                  <a:pos x="5" y="228"/>
                </a:cxn>
                <a:cxn ang="0">
                  <a:pos x="0" y="197"/>
                </a:cxn>
                <a:cxn ang="0">
                  <a:pos x="1" y="164"/>
                </a:cxn>
                <a:cxn ang="0">
                  <a:pos x="13" y="135"/>
                </a:cxn>
                <a:cxn ang="0">
                  <a:pos x="15" y="118"/>
                </a:cxn>
                <a:cxn ang="0">
                  <a:pos x="19" y="100"/>
                </a:cxn>
                <a:cxn ang="0">
                  <a:pos x="21" y="81"/>
                </a:cxn>
                <a:cxn ang="0">
                  <a:pos x="27" y="64"/>
                </a:cxn>
                <a:cxn ang="0">
                  <a:pos x="31" y="44"/>
                </a:cxn>
                <a:cxn ang="0">
                  <a:pos x="36" y="27"/>
                </a:cxn>
                <a:cxn ang="0">
                  <a:pos x="42" y="11"/>
                </a:cxn>
                <a:cxn ang="0">
                  <a:pos x="54" y="2"/>
                </a:cxn>
                <a:cxn ang="0">
                  <a:pos x="77" y="3"/>
                </a:cxn>
                <a:cxn ang="0">
                  <a:pos x="102" y="3"/>
                </a:cxn>
                <a:cxn ang="0">
                  <a:pos x="126" y="2"/>
                </a:cxn>
                <a:cxn ang="0">
                  <a:pos x="153" y="0"/>
                </a:cxn>
                <a:cxn ang="0">
                  <a:pos x="176" y="0"/>
                </a:cxn>
                <a:cxn ang="0">
                  <a:pos x="199" y="5"/>
                </a:cxn>
                <a:cxn ang="0">
                  <a:pos x="219" y="21"/>
                </a:cxn>
                <a:cxn ang="0">
                  <a:pos x="238" y="48"/>
                </a:cxn>
                <a:cxn ang="0">
                  <a:pos x="240" y="77"/>
                </a:cxn>
                <a:cxn ang="0">
                  <a:pos x="244" y="114"/>
                </a:cxn>
                <a:cxn ang="0">
                  <a:pos x="246" y="151"/>
                </a:cxn>
                <a:cxn ang="0">
                  <a:pos x="248" y="190"/>
                </a:cxn>
                <a:cxn ang="0">
                  <a:pos x="244" y="223"/>
                </a:cxn>
                <a:cxn ang="0">
                  <a:pos x="238" y="252"/>
                </a:cxn>
                <a:cxn ang="0">
                  <a:pos x="230" y="271"/>
                </a:cxn>
                <a:cxn ang="0">
                  <a:pos x="219" y="281"/>
                </a:cxn>
              </a:cxnLst>
              <a:rect l="0" t="0" r="r" b="b"/>
              <a:pathLst>
                <a:path w="248" h="316">
                  <a:moveTo>
                    <a:pt x="219" y="281"/>
                  </a:moveTo>
                  <a:lnTo>
                    <a:pt x="199" y="292"/>
                  </a:lnTo>
                  <a:lnTo>
                    <a:pt x="182" y="298"/>
                  </a:lnTo>
                  <a:lnTo>
                    <a:pt x="166" y="294"/>
                  </a:lnTo>
                  <a:lnTo>
                    <a:pt x="153" y="292"/>
                  </a:lnTo>
                  <a:lnTo>
                    <a:pt x="135" y="287"/>
                  </a:lnTo>
                  <a:lnTo>
                    <a:pt x="122" y="288"/>
                  </a:lnTo>
                  <a:lnTo>
                    <a:pt x="106" y="296"/>
                  </a:lnTo>
                  <a:lnTo>
                    <a:pt x="93" y="316"/>
                  </a:lnTo>
                  <a:lnTo>
                    <a:pt x="71" y="312"/>
                  </a:lnTo>
                  <a:lnTo>
                    <a:pt x="52" y="300"/>
                  </a:lnTo>
                  <a:lnTo>
                    <a:pt x="33" y="281"/>
                  </a:lnTo>
                  <a:lnTo>
                    <a:pt x="17" y="257"/>
                  </a:lnTo>
                  <a:lnTo>
                    <a:pt x="5" y="228"/>
                  </a:lnTo>
                  <a:lnTo>
                    <a:pt x="0" y="197"/>
                  </a:lnTo>
                  <a:lnTo>
                    <a:pt x="1" y="164"/>
                  </a:lnTo>
                  <a:lnTo>
                    <a:pt x="13" y="135"/>
                  </a:lnTo>
                  <a:lnTo>
                    <a:pt x="15" y="118"/>
                  </a:lnTo>
                  <a:lnTo>
                    <a:pt x="19" y="100"/>
                  </a:lnTo>
                  <a:lnTo>
                    <a:pt x="21" y="81"/>
                  </a:lnTo>
                  <a:lnTo>
                    <a:pt x="27" y="64"/>
                  </a:lnTo>
                  <a:lnTo>
                    <a:pt x="31" y="44"/>
                  </a:lnTo>
                  <a:lnTo>
                    <a:pt x="36" y="27"/>
                  </a:lnTo>
                  <a:lnTo>
                    <a:pt x="42" y="11"/>
                  </a:lnTo>
                  <a:lnTo>
                    <a:pt x="54" y="2"/>
                  </a:lnTo>
                  <a:lnTo>
                    <a:pt x="77" y="3"/>
                  </a:lnTo>
                  <a:lnTo>
                    <a:pt x="102" y="3"/>
                  </a:lnTo>
                  <a:lnTo>
                    <a:pt x="126" y="2"/>
                  </a:lnTo>
                  <a:lnTo>
                    <a:pt x="153" y="0"/>
                  </a:lnTo>
                  <a:lnTo>
                    <a:pt x="176" y="0"/>
                  </a:lnTo>
                  <a:lnTo>
                    <a:pt x="199" y="5"/>
                  </a:lnTo>
                  <a:lnTo>
                    <a:pt x="219" y="21"/>
                  </a:lnTo>
                  <a:lnTo>
                    <a:pt x="238" y="48"/>
                  </a:lnTo>
                  <a:lnTo>
                    <a:pt x="240" y="77"/>
                  </a:lnTo>
                  <a:lnTo>
                    <a:pt x="244" y="114"/>
                  </a:lnTo>
                  <a:lnTo>
                    <a:pt x="246" y="151"/>
                  </a:lnTo>
                  <a:lnTo>
                    <a:pt x="248" y="190"/>
                  </a:lnTo>
                  <a:lnTo>
                    <a:pt x="244" y="223"/>
                  </a:lnTo>
                  <a:lnTo>
                    <a:pt x="238" y="252"/>
                  </a:lnTo>
                  <a:lnTo>
                    <a:pt x="230" y="271"/>
                  </a:lnTo>
                  <a:lnTo>
                    <a:pt x="219" y="281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7" name="Freeform 684"/>
            <p:cNvSpPr>
              <a:spLocks/>
            </p:cNvSpPr>
            <p:nvPr/>
          </p:nvSpPr>
          <p:spPr bwMode="auto">
            <a:xfrm>
              <a:off x="4108" y="657"/>
              <a:ext cx="76" cy="69"/>
            </a:xfrm>
            <a:custGeom>
              <a:avLst/>
              <a:gdLst/>
              <a:ahLst/>
              <a:cxnLst>
                <a:cxn ang="0">
                  <a:pos x="43" y="137"/>
                </a:cxn>
                <a:cxn ang="0">
                  <a:pos x="26" y="128"/>
                </a:cxn>
                <a:cxn ang="0">
                  <a:pos x="12" y="112"/>
                </a:cxn>
                <a:cxn ang="0">
                  <a:pos x="2" y="89"/>
                </a:cxn>
                <a:cxn ang="0">
                  <a:pos x="0" y="64"/>
                </a:cxn>
                <a:cxn ang="0">
                  <a:pos x="2" y="36"/>
                </a:cxn>
                <a:cxn ang="0">
                  <a:pos x="18" y="17"/>
                </a:cxn>
                <a:cxn ang="0">
                  <a:pos x="45" y="1"/>
                </a:cxn>
                <a:cxn ang="0">
                  <a:pos x="88" y="0"/>
                </a:cxn>
                <a:cxn ang="0">
                  <a:pos x="97" y="13"/>
                </a:cxn>
                <a:cxn ang="0">
                  <a:pos x="111" y="27"/>
                </a:cxn>
                <a:cxn ang="0">
                  <a:pos x="123" y="36"/>
                </a:cxn>
                <a:cxn ang="0">
                  <a:pos x="136" y="48"/>
                </a:cxn>
                <a:cxn ang="0">
                  <a:pos x="144" y="56"/>
                </a:cxn>
                <a:cxn ang="0">
                  <a:pos x="152" y="69"/>
                </a:cxn>
                <a:cxn ang="0">
                  <a:pos x="154" y="83"/>
                </a:cxn>
                <a:cxn ang="0">
                  <a:pos x="152" y="104"/>
                </a:cxn>
                <a:cxn ang="0">
                  <a:pos x="140" y="110"/>
                </a:cxn>
                <a:cxn ang="0">
                  <a:pos x="128" y="112"/>
                </a:cxn>
                <a:cxn ang="0">
                  <a:pos x="115" y="110"/>
                </a:cxn>
                <a:cxn ang="0">
                  <a:pos x="101" y="110"/>
                </a:cxn>
                <a:cxn ang="0">
                  <a:pos x="86" y="108"/>
                </a:cxn>
                <a:cxn ang="0">
                  <a:pos x="72" y="112"/>
                </a:cxn>
                <a:cxn ang="0">
                  <a:pos x="57" y="118"/>
                </a:cxn>
                <a:cxn ang="0">
                  <a:pos x="43" y="137"/>
                </a:cxn>
              </a:cxnLst>
              <a:rect l="0" t="0" r="r" b="b"/>
              <a:pathLst>
                <a:path w="154" h="137">
                  <a:moveTo>
                    <a:pt x="43" y="137"/>
                  </a:moveTo>
                  <a:lnTo>
                    <a:pt x="26" y="128"/>
                  </a:lnTo>
                  <a:lnTo>
                    <a:pt x="12" y="112"/>
                  </a:lnTo>
                  <a:lnTo>
                    <a:pt x="2" y="89"/>
                  </a:lnTo>
                  <a:lnTo>
                    <a:pt x="0" y="64"/>
                  </a:lnTo>
                  <a:lnTo>
                    <a:pt x="2" y="36"/>
                  </a:lnTo>
                  <a:lnTo>
                    <a:pt x="18" y="17"/>
                  </a:lnTo>
                  <a:lnTo>
                    <a:pt x="45" y="1"/>
                  </a:lnTo>
                  <a:lnTo>
                    <a:pt x="88" y="0"/>
                  </a:lnTo>
                  <a:lnTo>
                    <a:pt x="97" y="13"/>
                  </a:lnTo>
                  <a:lnTo>
                    <a:pt x="111" y="27"/>
                  </a:lnTo>
                  <a:lnTo>
                    <a:pt x="123" y="36"/>
                  </a:lnTo>
                  <a:lnTo>
                    <a:pt x="136" y="48"/>
                  </a:lnTo>
                  <a:lnTo>
                    <a:pt x="144" y="56"/>
                  </a:lnTo>
                  <a:lnTo>
                    <a:pt x="152" y="69"/>
                  </a:lnTo>
                  <a:lnTo>
                    <a:pt x="154" y="83"/>
                  </a:lnTo>
                  <a:lnTo>
                    <a:pt x="152" y="104"/>
                  </a:lnTo>
                  <a:lnTo>
                    <a:pt x="140" y="110"/>
                  </a:lnTo>
                  <a:lnTo>
                    <a:pt x="128" y="112"/>
                  </a:lnTo>
                  <a:lnTo>
                    <a:pt x="115" y="110"/>
                  </a:lnTo>
                  <a:lnTo>
                    <a:pt x="101" y="110"/>
                  </a:lnTo>
                  <a:lnTo>
                    <a:pt x="86" y="108"/>
                  </a:lnTo>
                  <a:lnTo>
                    <a:pt x="72" y="112"/>
                  </a:lnTo>
                  <a:lnTo>
                    <a:pt x="57" y="118"/>
                  </a:lnTo>
                  <a:lnTo>
                    <a:pt x="43" y="13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8" name="Freeform 685"/>
            <p:cNvSpPr>
              <a:spLocks/>
            </p:cNvSpPr>
            <p:nvPr/>
          </p:nvSpPr>
          <p:spPr bwMode="auto">
            <a:xfrm>
              <a:off x="4109" y="587"/>
              <a:ext cx="66" cy="58"/>
            </a:xfrm>
            <a:custGeom>
              <a:avLst/>
              <a:gdLst/>
              <a:ahLst/>
              <a:cxnLst>
                <a:cxn ang="0">
                  <a:pos x="6" y="37"/>
                </a:cxn>
                <a:cxn ang="0">
                  <a:pos x="20" y="35"/>
                </a:cxn>
                <a:cxn ang="0">
                  <a:pos x="41" y="25"/>
                </a:cxn>
                <a:cxn ang="0">
                  <a:pos x="60" y="12"/>
                </a:cxn>
                <a:cxn ang="0">
                  <a:pos x="78" y="4"/>
                </a:cxn>
                <a:cxn ang="0">
                  <a:pos x="91" y="0"/>
                </a:cxn>
                <a:cxn ang="0">
                  <a:pos x="111" y="4"/>
                </a:cxn>
                <a:cxn ang="0">
                  <a:pos x="117" y="8"/>
                </a:cxn>
                <a:cxn ang="0">
                  <a:pos x="124" y="15"/>
                </a:cxn>
                <a:cxn ang="0">
                  <a:pos x="128" y="27"/>
                </a:cxn>
                <a:cxn ang="0">
                  <a:pos x="132" y="45"/>
                </a:cxn>
                <a:cxn ang="0">
                  <a:pos x="97" y="72"/>
                </a:cxn>
                <a:cxn ang="0">
                  <a:pos x="68" y="93"/>
                </a:cxn>
                <a:cxn ang="0">
                  <a:pos x="43" y="107"/>
                </a:cxn>
                <a:cxn ang="0">
                  <a:pos x="26" y="114"/>
                </a:cxn>
                <a:cxn ang="0">
                  <a:pos x="10" y="110"/>
                </a:cxn>
                <a:cxn ang="0">
                  <a:pos x="2" y="99"/>
                </a:cxn>
                <a:cxn ang="0">
                  <a:pos x="0" y="74"/>
                </a:cxn>
                <a:cxn ang="0">
                  <a:pos x="6" y="37"/>
                </a:cxn>
              </a:cxnLst>
              <a:rect l="0" t="0" r="r" b="b"/>
              <a:pathLst>
                <a:path w="132" h="114">
                  <a:moveTo>
                    <a:pt x="6" y="37"/>
                  </a:moveTo>
                  <a:lnTo>
                    <a:pt x="20" y="35"/>
                  </a:lnTo>
                  <a:lnTo>
                    <a:pt x="41" y="25"/>
                  </a:lnTo>
                  <a:lnTo>
                    <a:pt x="60" y="12"/>
                  </a:lnTo>
                  <a:lnTo>
                    <a:pt x="78" y="4"/>
                  </a:lnTo>
                  <a:lnTo>
                    <a:pt x="91" y="0"/>
                  </a:lnTo>
                  <a:lnTo>
                    <a:pt x="111" y="4"/>
                  </a:lnTo>
                  <a:lnTo>
                    <a:pt x="117" y="8"/>
                  </a:lnTo>
                  <a:lnTo>
                    <a:pt x="124" y="15"/>
                  </a:lnTo>
                  <a:lnTo>
                    <a:pt x="128" y="27"/>
                  </a:lnTo>
                  <a:lnTo>
                    <a:pt x="132" y="45"/>
                  </a:lnTo>
                  <a:lnTo>
                    <a:pt x="97" y="72"/>
                  </a:lnTo>
                  <a:lnTo>
                    <a:pt x="68" y="93"/>
                  </a:lnTo>
                  <a:lnTo>
                    <a:pt x="43" y="107"/>
                  </a:lnTo>
                  <a:lnTo>
                    <a:pt x="26" y="114"/>
                  </a:lnTo>
                  <a:lnTo>
                    <a:pt x="10" y="110"/>
                  </a:lnTo>
                  <a:lnTo>
                    <a:pt x="2" y="99"/>
                  </a:lnTo>
                  <a:lnTo>
                    <a:pt x="0" y="74"/>
                  </a:lnTo>
                  <a:lnTo>
                    <a:pt x="6" y="3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9" name="Freeform 686"/>
            <p:cNvSpPr>
              <a:spLocks/>
            </p:cNvSpPr>
            <p:nvPr/>
          </p:nvSpPr>
          <p:spPr bwMode="auto">
            <a:xfrm>
              <a:off x="4113" y="675"/>
              <a:ext cx="56" cy="39"/>
            </a:xfrm>
            <a:custGeom>
              <a:avLst/>
              <a:gdLst/>
              <a:ahLst/>
              <a:cxnLst>
                <a:cxn ang="0">
                  <a:pos x="29" y="78"/>
                </a:cxn>
                <a:cxn ang="0">
                  <a:pos x="8" y="59"/>
                </a:cxn>
                <a:cxn ang="0">
                  <a:pos x="0" y="41"/>
                </a:cxn>
                <a:cxn ang="0">
                  <a:pos x="0" y="22"/>
                </a:cxn>
                <a:cxn ang="0">
                  <a:pos x="10" y="10"/>
                </a:cxn>
                <a:cxn ang="0">
                  <a:pos x="23" y="0"/>
                </a:cxn>
                <a:cxn ang="0">
                  <a:pos x="43" y="0"/>
                </a:cxn>
                <a:cxn ang="0">
                  <a:pos x="64" y="8"/>
                </a:cxn>
                <a:cxn ang="0">
                  <a:pos x="89" y="28"/>
                </a:cxn>
                <a:cxn ang="0">
                  <a:pos x="97" y="28"/>
                </a:cxn>
                <a:cxn ang="0">
                  <a:pos x="105" y="31"/>
                </a:cxn>
                <a:cxn ang="0">
                  <a:pos x="109" y="41"/>
                </a:cxn>
                <a:cxn ang="0">
                  <a:pos x="113" y="59"/>
                </a:cxn>
                <a:cxn ang="0">
                  <a:pos x="99" y="51"/>
                </a:cxn>
                <a:cxn ang="0">
                  <a:pos x="87" y="49"/>
                </a:cxn>
                <a:cxn ang="0">
                  <a:pos x="78" y="51"/>
                </a:cxn>
                <a:cxn ang="0">
                  <a:pos x="70" y="57"/>
                </a:cxn>
                <a:cxn ang="0">
                  <a:pos x="58" y="61"/>
                </a:cxn>
                <a:cxn ang="0">
                  <a:pos x="49" y="66"/>
                </a:cxn>
                <a:cxn ang="0">
                  <a:pos x="39" y="72"/>
                </a:cxn>
                <a:cxn ang="0">
                  <a:pos x="29" y="78"/>
                </a:cxn>
              </a:cxnLst>
              <a:rect l="0" t="0" r="r" b="b"/>
              <a:pathLst>
                <a:path w="113" h="78">
                  <a:moveTo>
                    <a:pt x="29" y="78"/>
                  </a:moveTo>
                  <a:lnTo>
                    <a:pt x="8" y="59"/>
                  </a:lnTo>
                  <a:lnTo>
                    <a:pt x="0" y="41"/>
                  </a:lnTo>
                  <a:lnTo>
                    <a:pt x="0" y="22"/>
                  </a:lnTo>
                  <a:lnTo>
                    <a:pt x="10" y="10"/>
                  </a:lnTo>
                  <a:lnTo>
                    <a:pt x="23" y="0"/>
                  </a:lnTo>
                  <a:lnTo>
                    <a:pt x="43" y="0"/>
                  </a:lnTo>
                  <a:lnTo>
                    <a:pt x="64" y="8"/>
                  </a:lnTo>
                  <a:lnTo>
                    <a:pt x="89" y="28"/>
                  </a:lnTo>
                  <a:lnTo>
                    <a:pt x="97" y="28"/>
                  </a:lnTo>
                  <a:lnTo>
                    <a:pt x="105" y="31"/>
                  </a:lnTo>
                  <a:lnTo>
                    <a:pt x="109" y="41"/>
                  </a:lnTo>
                  <a:lnTo>
                    <a:pt x="113" y="59"/>
                  </a:lnTo>
                  <a:lnTo>
                    <a:pt x="99" y="51"/>
                  </a:lnTo>
                  <a:lnTo>
                    <a:pt x="87" y="49"/>
                  </a:lnTo>
                  <a:lnTo>
                    <a:pt x="78" y="51"/>
                  </a:lnTo>
                  <a:lnTo>
                    <a:pt x="70" y="57"/>
                  </a:lnTo>
                  <a:lnTo>
                    <a:pt x="58" y="61"/>
                  </a:lnTo>
                  <a:lnTo>
                    <a:pt x="49" y="66"/>
                  </a:lnTo>
                  <a:lnTo>
                    <a:pt x="39" y="72"/>
                  </a:lnTo>
                  <a:lnTo>
                    <a:pt x="29" y="78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0" name="Freeform 687"/>
            <p:cNvSpPr>
              <a:spLocks/>
            </p:cNvSpPr>
            <p:nvPr/>
          </p:nvSpPr>
          <p:spPr bwMode="auto">
            <a:xfrm>
              <a:off x="4114" y="596"/>
              <a:ext cx="51" cy="37"/>
            </a:xfrm>
            <a:custGeom>
              <a:avLst/>
              <a:gdLst/>
              <a:ahLst/>
              <a:cxnLst>
                <a:cxn ang="0">
                  <a:pos x="6" y="51"/>
                </a:cxn>
                <a:cxn ang="0">
                  <a:pos x="16" y="39"/>
                </a:cxn>
                <a:cxn ang="0">
                  <a:pos x="23" y="22"/>
                </a:cxn>
                <a:cxn ang="0">
                  <a:pos x="27" y="14"/>
                </a:cxn>
                <a:cxn ang="0">
                  <a:pos x="37" y="10"/>
                </a:cxn>
                <a:cxn ang="0">
                  <a:pos x="50" y="8"/>
                </a:cxn>
                <a:cxn ang="0">
                  <a:pos x="70" y="12"/>
                </a:cxn>
                <a:cxn ang="0">
                  <a:pos x="80" y="4"/>
                </a:cxn>
                <a:cxn ang="0">
                  <a:pos x="91" y="0"/>
                </a:cxn>
                <a:cxn ang="0">
                  <a:pos x="99" y="0"/>
                </a:cxn>
                <a:cxn ang="0">
                  <a:pos x="103" y="14"/>
                </a:cxn>
                <a:cxn ang="0">
                  <a:pos x="83" y="29"/>
                </a:cxn>
                <a:cxn ang="0">
                  <a:pos x="66" y="47"/>
                </a:cxn>
                <a:cxn ang="0">
                  <a:pos x="47" y="59"/>
                </a:cxn>
                <a:cxn ang="0">
                  <a:pos x="31" y="70"/>
                </a:cxn>
                <a:cxn ang="0">
                  <a:pos x="14" y="74"/>
                </a:cxn>
                <a:cxn ang="0">
                  <a:pos x="4" y="74"/>
                </a:cxn>
                <a:cxn ang="0">
                  <a:pos x="0" y="66"/>
                </a:cxn>
                <a:cxn ang="0">
                  <a:pos x="6" y="51"/>
                </a:cxn>
              </a:cxnLst>
              <a:rect l="0" t="0" r="r" b="b"/>
              <a:pathLst>
                <a:path w="103" h="74">
                  <a:moveTo>
                    <a:pt x="6" y="51"/>
                  </a:moveTo>
                  <a:lnTo>
                    <a:pt x="16" y="39"/>
                  </a:lnTo>
                  <a:lnTo>
                    <a:pt x="23" y="22"/>
                  </a:lnTo>
                  <a:lnTo>
                    <a:pt x="27" y="14"/>
                  </a:lnTo>
                  <a:lnTo>
                    <a:pt x="37" y="10"/>
                  </a:lnTo>
                  <a:lnTo>
                    <a:pt x="50" y="8"/>
                  </a:lnTo>
                  <a:lnTo>
                    <a:pt x="70" y="12"/>
                  </a:lnTo>
                  <a:lnTo>
                    <a:pt x="80" y="4"/>
                  </a:lnTo>
                  <a:lnTo>
                    <a:pt x="91" y="0"/>
                  </a:lnTo>
                  <a:lnTo>
                    <a:pt x="99" y="0"/>
                  </a:lnTo>
                  <a:lnTo>
                    <a:pt x="103" y="14"/>
                  </a:lnTo>
                  <a:lnTo>
                    <a:pt x="83" y="29"/>
                  </a:lnTo>
                  <a:lnTo>
                    <a:pt x="66" y="47"/>
                  </a:lnTo>
                  <a:lnTo>
                    <a:pt x="47" y="59"/>
                  </a:lnTo>
                  <a:lnTo>
                    <a:pt x="31" y="70"/>
                  </a:lnTo>
                  <a:lnTo>
                    <a:pt x="14" y="74"/>
                  </a:lnTo>
                  <a:lnTo>
                    <a:pt x="4" y="74"/>
                  </a:lnTo>
                  <a:lnTo>
                    <a:pt x="0" y="66"/>
                  </a:lnTo>
                  <a:lnTo>
                    <a:pt x="6" y="51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1" name="Freeform 688"/>
            <p:cNvSpPr>
              <a:spLocks/>
            </p:cNvSpPr>
            <p:nvPr/>
          </p:nvSpPr>
          <p:spPr bwMode="auto">
            <a:xfrm>
              <a:off x="4171" y="616"/>
              <a:ext cx="32" cy="78"/>
            </a:xfrm>
            <a:custGeom>
              <a:avLst/>
              <a:gdLst/>
              <a:ahLst/>
              <a:cxnLst>
                <a:cxn ang="0">
                  <a:pos x="59" y="35"/>
                </a:cxn>
                <a:cxn ang="0">
                  <a:pos x="62" y="12"/>
                </a:cxn>
                <a:cxn ang="0">
                  <a:pos x="60" y="2"/>
                </a:cxn>
                <a:cxn ang="0">
                  <a:pos x="49" y="0"/>
                </a:cxn>
                <a:cxn ang="0">
                  <a:pos x="37" y="8"/>
                </a:cxn>
                <a:cxn ang="0">
                  <a:pos x="22" y="20"/>
                </a:cxn>
                <a:cxn ang="0">
                  <a:pos x="10" y="37"/>
                </a:cxn>
                <a:cxn ang="0">
                  <a:pos x="0" y="56"/>
                </a:cxn>
                <a:cxn ang="0">
                  <a:pos x="0" y="78"/>
                </a:cxn>
                <a:cxn ang="0">
                  <a:pos x="10" y="97"/>
                </a:cxn>
                <a:cxn ang="0">
                  <a:pos x="28" y="118"/>
                </a:cxn>
                <a:cxn ang="0">
                  <a:pos x="41" y="138"/>
                </a:cxn>
                <a:cxn ang="0">
                  <a:pos x="51" y="157"/>
                </a:cxn>
                <a:cxn ang="0">
                  <a:pos x="55" y="157"/>
                </a:cxn>
                <a:cxn ang="0">
                  <a:pos x="59" y="153"/>
                </a:cxn>
                <a:cxn ang="0">
                  <a:pos x="60" y="140"/>
                </a:cxn>
                <a:cxn ang="0">
                  <a:pos x="64" y="124"/>
                </a:cxn>
                <a:cxn ang="0">
                  <a:pos x="64" y="101"/>
                </a:cxn>
                <a:cxn ang="0">
                  <a:pos x="64" y="80"/>
                </a:cxn>
                <a:cxn ang="0">
                  <a:pos x="60" y="56"/>
                </a:cxn>
                <a:cxn ang="0">
                  <a:pos x="59" y="35"/>
                </a:cxn>
              </a:cxnLst>
              <a:rect l="0" t="0" r="r" b="b"/>
              <a:pathLst>
                <a:path w="64" h="157">
                  <a:moveTo>
                    <a:pt x="59" y="35"/>
                  </a:moveTo>
                  <a:lnTo>
                    <a:pt x="62" y="12"/>
                  </a:lnTo>
                  <a:lnTo>
                    <a:pt x="60" y="2"/>
                  </a:lnTo>
                  <a:lnTo>
                    <a:pt x="49" y="0"/>
                  </a:lnTo>
                  <a:lnTo>
                    <a:pt x="37" y="8"/>
                  </a:lnTo>
                  <a:lnTo>
                    <a:pt x="22" y="20"/>
                  </a:lnTo>
                  <a:lnTo>
                    <a:pt x="10" y="37"/>
                  </a:lnTo>
                  <a:lnTo>
                    <a:pt x="0" y="56"/>
                  </a:lnTo>
                  <a:lnTo>
                    <a:pt x="0" y="78"/>
                  </a:lnTo>
                  <a:lnTo>
                    <a:pt x="10" y="97"/>
                  </a:lnTo>
                  <a:lnTo>
                    <a:pt x="28" y="118"/>
                  </a:lnTo>
                  <a:lnTo>
                    <a:pt x="41" y="138"/>
                  </a:lnTo>
                  <a:lnTo>
                    <a:pt x="51" y="157"/>
                  </a:lnTo>
                  <a:lnTo>
                    <a:pt x="55" y="157"/>
                  </a:lnTo>
                  <a:lnTo>
                    <a:pt x="59" y="153"/>
                  </a:lnTo>
                  <a:lnTo>
                    <a:pt x="60" y="140"/>
                  </a:lnTo>
                  <a:lnTo>
                    <a:pt x="64" y="124"/>
                  </a:lnTo>
                  <a:lnTo>
                    <a:pt x="64" y="101"/>
                  </a:lnTo>
                  <a:lnTo>
                    <a:pt x="64" y="80"/>
                  </a:lnTo>
                  <a:lnTo>
                    <a:pt x="60" y="56"/>
                  </a:lnTo>
                  <a:lnTo>
                    <a:pt x="59" y="3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2" name="Freeform 689"/>
            <p:cNvSpPr>
              <a:spLocks/>
            </p:cNvSpPr>
            <p:nvPr/>
          </p:nvSpPr>
          <p:spPr bwMode="auto">
            <a:xfrm>
              <a:off x="2106" y="2778"/>
              <a:ext cx="214" cy="207"/>
            </a:xfrm>
            <a:custGeom>
              <a:avLst/>
              <a:gdLst/>
              <a:ahLst/>
              <a:cxnLst>
                <a:cxn ang="0">
                  <a:pos x="378" y="369"/>
                </a:cxn>
                <a:cxn ang="0">
                  <a:pos x="345" y="384"/>
                </a:cxn>
                <a:cxn ang="0">
                  <a:pos x="316" y="390"/>
                </a:cxn>
                <a:cxn ang="0">
                  <a:pos x="289" y="388"/>
                </a:cxn>
                <a:cxn ang="0">
                  <a:pos x="262" y="384"/>
                </a:cxn>
                <a:cxn ang="0">
                  <a:pos x="235" y="378"/>
                </a:cxn>
                <a:cxn ang="0">
                  <a:pos x="209" y="380"/>
                </a:cxn>
                <a:cxn ang="0">
                  <a:pos x="182" y="390"/>
                </a:cxn>
                <a:cxn ang="0">
                  <a:pos x="157" y="415"/>
                </a:cxn>
                <a:cxn ang="0">
                  <a:pos x="120" y="411"/>
                </a:cxn>
                <a:cxn ang="0">
                  <a:pos x="87" y="396"/>
                </a:cxn>
                <a:cxn ang="0">
                  <a:pos x="54" y="370"/>
                </a:cxn>
                <a:cxn ang="0">
                  <a:pos x="29" y="339"/>
                </a:cxn>
                <a:cxn ang="0">
                  <a:pos x="10" y="301"/>
                </a:cxn>
                <a:cxn ang="0">
                  <a:pos x="0" y="260"/>
                </a:cxn>
                <a:cxn ang="0">
                  <a:pos x="2" y="217"/>
                </a:cxn>
                <a:cxn ang="0">
                  <a:pos x="19" y="179"/>
                </a:cxn>
                <a:cxn ang="0">
                  <a:pos x="25" y="155"/>
                </a:cxn>
                <a:cxn ang="0">
                  <a:pos x="31" y="134"/>
                </a:cxn>
                <a:cxn ang="0">
                  <a:pos x="37" y="109"/>
                </a:cxn>
                <a:cxn ang="0">
                  <a:pos x="45" y="85"/>
                </a:cxn>
                <a:cxn ang="0">
                  <a:pos x="50" y="60"/>
                </a:cxn>
                <a:cxn ang="0">
                  <a:pos x="62" y="39"/>
                </a:cxn>
                <a:cxn ang="0">
                  <a:pos x="76" y="18"/>
                </a:cxn>
                <a:cxn ang="0">
                  <a:pos x="93" y="4"/>
                </a:cxn>
                <a:cxn ang="0">
                  <a:pos x="134" y="8"/>
                </a:cxn>
                <a:cxn ang="0">
                  <a:pos x="178" y="6"/>
                </a:cxn>
                <a:cxn ang="0">
                  <a:pos x="221" y="2"/>
                </a:cxn>
                <a:cxn ang="0">
                  <a:pos x="266" y="0"/>
                </a:cxn>
                <a:cxn ang="0">
                  <a:pos x="306" y="0"/>
                </a:cxn>
                <a:cxn ang="0">
                  <a:pos x="347" y="10"/>
                </a:cxn>
                <a:cxn ang="0">
                  <a:pos x="382" y="29"/>
                </a:cxn>
                <a:cxn ang="0">
                  <a:pos x="417" y="66"/>
                </a:cxn>
                <a:cxn ang="0">
                  <a:pos x="421" y="105"/>
                </a:cxn>
                <a:cxn ang="0">
                  <a:pos x="426" y="151"/>
                </a:cxn>
                <a:cxn ang="0">
                  <a:pos x="428" y="200"/>
                </a:cxn>
                <a:cxn ang="0">
                  <a:pos x="428" y="250"/>
                </a:cxn>
                <a:cxn ang="0">
                  <a:pos x="423" y="293"/>
                </a:cxn>
                <a:cxn ang="0">
                  <a:pos x="415" y="332"/>
                </a:cxn>
                <a:cxn ang="0">
                  <a:pos x="399" y="357"/>
                </a:cxn>
                <a:cxn ang="0">
                  <a:pos x="378" y="369"/>
                </a:cxn>
              </a:cxnLst>
              <a:rect l="0" t="0" r="r" b="b"/>
              <a:pathLst>
                <a:path w="428" h="415">
                  <a:moveTo>
                    <a:pt x="378" y="369"/>
                  </a:moveTo>
                  <a:lnTo>
                    <a:pt x="345" y="384"/>
                  </a:lnTo>
                  <a:lnTo>
                    <a:pt x="316" y="390"/>
                  </a:lnTo>
                  <a:lnTo>
                    <a:pt x="289" y="388"/>
                  </a:lnTo>
                  <a:lnTo>
                    <a:pt x="262" y="384"/>
                  </a:lnTo>
                  <a:lnTo>
                    <a:pt x="235" y="378"/>
                  </a:lnTo>
                  <a:lnTo>
                    <a:pt x="209" y="380"/>
                  </a:lnTo>
                  <a:lnTo>
                    <a:pt x="182" y="390"/>
                  </a:lnTo>
                  <a:lnTo>
                    <a:pt x="157" y="415"/>
                  </a:lnTo>
                  <a:lnTo>
                    <a:pt x="120" y="411"/>
                  </a:lnTo>
                  <a:lnTo>
                    <a:pt x="87" y="396"/>
                  </a:lnTo>
                  <a:lnTo>
                    <a:pt x="54" y="370"/>
                  </a:lnTo>
                  <a:lnTo>
                    <a:pt x="29" y="339"/>
                  </a:lnTo>
                  <a:lnTo>
                    <a:pt x="10" y="301"/>
                  </a:lnTo>
                  <a:lnTo>
                    <a:pt x="0" y="260"/>
                  </a:lnTo>
                  <a:lnTo>
                    <a:pt x="2" y="217"/>
                  </a:lnTo>
                  <a:lnTo>
                    <a:pt x="19" y="179"/>
                  </a:lnTo>
                  <a:lnTo>
                    <a:pt x="25" y="155"/>
                  </a:lnTo>
                  <a:lnTo>
                    <a:pt x="31" y="134"/>
                  </a:lnTo>
                  <a:lnTo>
                    <a:pt x="37" y="109"/>
                  </a:lnTo>
                  <a:lnTo>
                    <a:pt x="45" y="85"/>
                  </a:lnTo>
                  <a:lnTo>
                    <a:pt x="50" y="60"/>
                  </a:lnTo>
                  <a:lnTo>
                    <a:pt x="62" y="39"/>
                  </a:lnTo>
                  <a:lnTo>
                    <a:pt x="76" y="18"/>
                  </a:lnTo>
                  <a:lnTo>
                    <a:pt x="93" y="4"/>
                  </a:lnTo>
                  <a:lnTo>
                    <a:pt x="134" y="8"/>
                  </a:lnTo>
                  <a:lnTo>
                    <a:pt x="178" y="6"/>
                  </a:lnTo>
                  <a:lnTo>
                    <a:pt x="221" y="2"/>
                  </a:lnTo>
                  <a:lnTo>
                    <a:pt x="266" y="0"/>
                  </a:lnTo>
                  <a:lnTo>
                    <a:pt x="306" y="0"/>
                  </a:lnTo>
                  <a:lnTo>
                    <a:pt x="347" y="10"/>
                  </a:lnTo>
                  <a:lnTo>
                    <a:pt x="382" y="29"/>
                  </a:lnTo>
                  <a:lnTo>
                    <a:pt x="417" y="66"/>
                  </a:lnTo>
                  <a:lnTo>
                    <a:pt x="421" y="105"/>
                  </a:lnTo>
                  <a:lnTo>
                    <a:pt x="426" y="151"/>
                  </a:lnTo>
                  <a:lnTo>
                    <a:pt x="428" y="200"/>
                  </a:lnTo>
                  <a:lnTo>
                    <a:pt x="428" y="250"/>
                  </a:lnTo>
                  <a:lnTo>
                    <a:pt x="423" y="293"/>
                  </a:lnTo>
                  <a:lnTo>
                    <a:pt x="415" y="332"/>
                  </a:lnTo>
                  <a:lnTo>
                    <a:pt x="399" y="357"/>
                  </a:lnTo>
                  <a:lnTo>
                    <a:pt x="378" y="369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3" name="Freeform 690"/>
            <p:cNvSpPr>
              <a:spLocks/>
            </p:cNvSpPr>
            <p:nvPr/>
          </p:nvSpPr>
          <p:spPr bwMode="auto">
            <a:xfrm>
              <a:off x="2137" y="2883"/>
              <a:ext cx="133" cy="90"/>
            </a:xfrm>
            <a:custGeom>
              <a:avLst/>
              <a:gdLst/>
              <a:ahLst/>
              <a:cxnLst>
                <a:cxn ang="0">
                  <a:pos x="74" y="181"/>
                </a:cxn>
                <a:cxn ang="0">
                  <a:pos x="47" y="169"/>
                </a:cxn>
                <a:cxn ang="0">
                  <a:pos x="23" y="146"/>
                </a:cxn>
                <a:cxn ang="0">
                  <a:pos x="6" y="115"/>
                </a:cxn>
                <a:cxn ang="0">
                  <a:pos x="0" y="82"/>
                </a:cxn>
                <a:cxn ang="0">
                  <a:pos x="6" y="47"/>
                </a:cxn>
                <a:cxn ang="0">
                  <a:pos x="31" y="20"/>
                </a:cxn>
                <a:cxn ang="0">
                  <a:pos x="76" y="2"/>
                </a:cxn>
                <a:cxn ang="0">
                  <a:pos x="149" y="0"/>
                </a:cxn>
                <a:cxn ang="0">
                  <a:pos x="167" y="20"/>
                </a:cxn>
                <a:cxn ang="0">
                  <a:pos x="190" y="35"/>
                </a:cxn>
                <a:cxn ang="0">
                  <a:pos x="211" y="47"/>
                </a:cxn>
                <a:cxn ang="0">
                  <a:pos x="235" y="61"/>
                </a:cxn>
                <a:cxn ang="0">
                  <a:pos x="250" y="72"/>
                </a:cxn>
                <a:cxn ang="0">
                  <a:pos x="262" y="88"/>
                </a:cxn>
                <a:cxn ang="0">
                  <a:pos x="266" y="107"/>
                </a:cxn>
                <a:cxn ang="0">
                  <a:pos x="262" y="134"/>
                </a:cxn>
                <a:cxn ang="0">
                  <a:pos x="242" y="142"/>
                </a:cxn>
                <a:cxn ang="0">
                  <a:pos x="223" y="146"/>
                </a:cxn>
                <a:cxn ang="0">
                  <a:pos x="200" y="144"/>
                </a:cxn>
                <a:cxn ang="0">
                  <a:pos x="176" y="142"/>
                </a:cxn>
                <a:cxn ang="0">
                  <a:pos x="149" y="140"/>
                </a:cxn>
                <a:cxn ang="0">
                  <a:pos x="124" y="146"/>
                </a:cxn>
                <a:cxn ang="0">
                  <a:pos x="97" y="158"/>
                </a:cxn>
                <a:cxn ang="0">
                  <a:pos x="74" y="181"/>
                </a:cxn>
              </a:cxnLst>
              <a:rect l="0" t="0" r="r" b="b"/>
              <a:pathLst>
                <a:path w="266" h="181">
                  <a:moveTo>
                    <a:pt x="74" y="181"/>
                  </a:moveTo>
                  <a:lnTo>
                    <a:pt x="47" y="169"/>
                  </a:lnTo>
                  <a:lnTo>
                    <a:pt x="23" y="146"/>
                  </a:lnTo>
                  <a:lnTo>
                    <a:pt x="6" y="115"/>
                  </a:lnTo>
                  <a:lnTo>
                    <a:pt x="0" y="82"/>
                  </a:lnTo>
                  <a:lnTo>
                    <a:pt x="6" y="47"/>
                  </a:lnTo>
                  <a:lnTo>
                    <a:pt x="31" y="20"/>
                  </a:lnTo>
                  <a:lnTo>
                    <a:pt x="76" y="2"/>
                  </a:lnTo>
                  <a:lnTo>
                    <a:pt x="149" y="0"/>
                  </a:lnTo>
                  <a:lnTo>
                    <a:pt x="167" y="20"/>
                  </a:lnTo>
                  <a:lnTo>
                    <a:pt x="190" y="35"/>
                  </a:lnTo>
                  <a:lnTo>
                    <a:pt x="211" y="47"/>
                  </a:lnTo>
                  <a:lnTo>
                    <a:pt x="235" y="61"/>
                  </a:lnTo>
                  <a:lnTo>
                    <a:pt x="250" y="72"/>
                  </a:lnTo>
                  <a:lnTo>
                    <a:pt x="262" y="88"/>
                  </a:lnTo>
                  <a:lnTo>
                    <a:pt x="266" y="107"/>
                  </a:lnTo>
                  <a:lnTo>
                    <a:pt x="262" y="134"/>
                  </a:lnTo>
                  <a:lnTo>
                    <a:pt x="242" y="142"/>
                  </a:lnTo>
                  <a:lnTo>
                    <a:pt x="223" y="146"/>
                  </a:lnTo>
                  <a:lnTo>
                    <a:pt x="200" y="144"/>
                  </a:lnTo>
                  <a:lnTo>
                    <a:pt x="176" y="142"/>
                  </a:lnTo>
                  <a:lnTo>
                    <a:pt x="149" y="140"/>
                  </a:lnTo>
                  <a:lnTo>
                    <a:pt x="124" y="146"/>
                  </a:lnTo>
                  <a:lnTo>
                    <a:pt x="97" y="158"/>
                  </a:lnTo>
                  <a:lnTo>
                    <a:pt x="74" y="18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4" name="Freeform 691"/>
            <p:cNvSpPr>
              <a:spLocks/>
            </p:cNvSpPr>
            <p:nvPr/>
          </p:nvSpPr>
          <p:spPr bwMode="auto">
            <a:xfrm>
              <a:off x="2136" y="2790"/>
              <a:ext cx="118" cy="76"/>
            </a:xfrm>
            <a:custGeom>
              <a:avLst/>
              <a:gdLst/>
              <a:ahLst/>
              <a:cxnLst>
                <a:cxn ang="0">
                  <a:pos x="12" y="49"/>
                </a:cxn>
                <a:cxn ang="0">
                  <a:pos x="23" y="49"/>
                </a:cxn>
                <a:cxn ang="0">
                  <a:pos x="39" y="47"/>
                </a:cxn>
                <a:cxn ang="0">
                  <a:pos x="56" y="41"/>
                </a:cxn>
                <a:cxn ang="0">
                  <a:pos x="74" y="35"/>
                </a:cxn>
                <a:cxn ang="0">
                  <a:pos x="91" y="26"/>
                </a:cxn>
                <a:cxn ang="0">
                  <a:pos x="109" y="18"/>
                </a:cxn>
                <a:cxn ang="0">
                  <a:pos x="122" y="10"/>
                </a:cxn>
                <a:cxn ang="0">
                  <a:pos x="138" y="6"/>
                </a:cxn>
                <a:cxn ang="0">
                  <a:pos x="147" y="0"/>
                </a:cxn>
                <a:cxn ang="0">
                  <a:pos x="163" y="0"/>
                </a:cxn>
                <a:cxn ang="0">
                  <a:pos x="178" y="0"/>
                </a:cxn>
                <a:cxn ang="0">
                  <a:pos x="196" y="4"/>
                </a:cxn>
                <a:cxn ang="0">
                  <a:pos x="209" y="10"/>
                </a:cxn>
                <a:cxn ang="0">
                  <a:pos x="223" y="22"/>
                </a:cxn>
                <a:cxn ang="0">
                  <a:pos x="231" y="37"/>
                </a:cxn>
                <a:cxn ang="0">
                  <a:pos x="237" y="59"/>
                </a:cxn>
                <a:cxn ang="0">
                  <a:pos x="176" y="93"/>
                </a:cxn>
                <a:cxn ang="0">
                  <a:pos x="126" y="123"/>
                </a:cxn>
                <a:cxn ang="0">
                  <a:pos x="80" y="142"/>
                </a:cxn>
                <a:cxn ang="0">
                  <a:pos x="47" y="152"/>
                </a:cxn>
                <a:cxn ang="0">
                  <a:pos x="19" y="146"/>
                </a:cxn>
                <a:cxn ang="0">
                  <a:pos x="6" y="130"/>
                </a:cxn>
                <a:cxn ang="0">
                  <a:pos x="0" y="97"/>
                </a:cxn>
                <a:cxn ang="0">
                  <a:pos x="12" y="49"/>
                </a:cxn>
              </a:cxnLst>
              <a:rect l="0" t="0" r="r" b="b"/>
              <a:pathLst>
                <a:path w="237" h="152">
                  <a:moveTo>
                    <a:pt x="12" y="49"/>
                  </a:moveTo>
                  <a:lnTo>
                    <a:pt x="23" y="49"/>
                  </a:lnTo>
                  <a:lnTo>
                    <a:pt x="39" y="47"/>
                  </a:lnTo>
                  <a:lnTo>
                    <a:pt x="56" y="41"/>
                  </a:lnTo>
                  <a:lnTo>
                    <a:pt x="74" y="35"/>
                  </a:lnTo>
                  <a:lnTo>
                    <a:pt x="91" y="26"/>
                  </a:lnTo>
                  <a:lnTo>
                    <a:pt x="109" y="18"/>
                  </a:lnTo>
                  <a:lnTo>
                    <a:pt x="122" y="10"/>
                  </a:lnTo>
                  <a:lnTo>
                    <a:pt x="138" y="6"/>
                  </a:lnTo>
                  <a:lnTo>
                    <a:pt x="147" y="0"/>
                  </a:lnTo>
                  <a:lnTo>
                    <a:pt x="163" y="0"/>
                  </a:lnTo>
                  <a:lnTo>
                    <a:pt x="178" y="0"/>
                  </a:lnTo>
                  <a:lnTo>
                    <a:pt x="196" y="4"/>
                  </a:lnTo>
                  <a:lnTo>
                    <a:pt x="209" y="10"/>
                  </a:lnTo>
                  <a:lnTo>
                    <a:pt x="223" y="22"/>
                  </a:lnTo>
                  <a:lnTo>
                    <a:pt x="231" y="37"/>
                  </a:lnTo>
                  <a:lnTo>
                    <a:pt x="237" y="59"/>
                  </a:lnTo>
                  <a:lnTo>
                    <a:pt x="176" y="93"/>
                  </a:lnTo>
                  <a:lnTo>
                    <a:pt x="126" y="123"/>
                  </a:lnTo>
                  <a:lnTo>
                    <a:pt x="80" y="142"/>
                  </a:lnTo>
                  <a:lnTo>
                    <a:pt x="47" y="152"/>
                  </a:lnTo>
                  <a:lnTo>
                    <a:pt x="19" y="146"/>
                  </a:lnTo>
                  <a:lnTo>
                    <a:pt x="6" y="130"/>
                  </a:lnTo>
                  <a:lnTo>
                    <a:pt x="0" y="97"/>
                  </a:lnTo>
                  <a:lnTo>
                    <a:pt x="12" y="49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5" name="Freeform 692"/>
            <p:cNvSpPr>
              <a:spLocks/>
            </p:cNvSpPr>
            <p:nvPr/>
          </p:nvSpPr>
          <p:spPr bwMode="auto">
            <a:xfrm>
              <a:off x="2145" y="2905"/>
              <a:ext cx="99" cy="50"/>
            </a:xfrm>
            <a:custGeom>
              <a:avLst/>
              <a:gdLst/>
              <a:ahLst/>
              <a:cxnLst>
                <a:cxn ang="0">
                  <a:pos x="49" y="101"/>
                </a:cxn>
                <a:cxn ang="0">
                  <a:pos x="16" y="76"/>
                </a:cxn>
                <a:cxn ang="0">
                  <a:pos x="0" y="52"/>
                </a:cxn>
                <a:cxn ang="0">
                  <a:pos x="2" y="29"/>
                </a:cxn>
                <a:cxn ang="0">
                  <a:pos x="18" y="14"/>
                </a:cxn>
                <a:cxn ang="0">
                  <a:pos x="41" y="2"/>
                </a:cxn>
                <a:cxn ang="0">
                  <a:pos x="76" y="0"/>
                </a:cxn>
                <a:cxn ang="0">
                  <a:pos x="115" y="10"/>
                </a:cxn>
                <a:cxn ang="0">
                  <a:pos x="159" y="35"/>
                </a:cxn>
                <a:cxn ang="0">
                  <a:pos x="175" y="35"/>
                </a:cxn>
                <a:cxn ang="0">
                  <a:pos x="185" y="43"/>
                </a:cxn>
                <a:cxn ang="0">
                  <a:pos x="187" y="47"/>
                </a:cxn>
                <a:cxn ang="0">
                  <a:pos x="190" y="54"/>
                </a:cxn>
                <a:cxn ang="0">
                  <a:pos x="192" y="62"/>
                </a:cxn>
                <a:cxn ang="0">
                  <a:pos x="198" y="76"/>
                </a:cxn>
                <a:cxn ang="0">
                  <a:pos x="175" y="68"/>
                </a:cxn>
                <a:cxn ang="0">
                  <a:pos x="156" y="66"/>
                </a:cxn>
                <a:cxn ang="0">
                  <a:pos x="138" y="68"/>
                </a:cxn>
                <a:cxn ang="0">
                  <a:pos x="121" y="74"/>
                </a:cxn>
                <a:cxn ang="0">
                  <a:pos x="103" y="80"/>
                </a:cxn>
                <a:cxn ang="0">
                  <a:pos x="86" y="87"/>
                </a:cxn>
                <a:cxn ang="0">
                  <a:pos x="66" y="93"/>
                </a:cxn>
                <a:cxn ang="0">
                  <a:pos x="49" y="101"/>
                </a:cxn>
              </a:cxnLst>
              <a:rect l="0" t="0" r="r" b="b"/>
              <a:pathLst>
                <a:path w="198" h="101">
                  <a:moveTo>
                    <a:pt x="49" y="101"/>
                  </a:moveTo>
                  <a:lnTo>
                    <a:pt x="16" y="76"/>
                  </a:lnTo>
                  <a:lnTo>
                    <a:pt x="0" y="52"/>
                  </a:lnTo>
                  <a:lnTo>
                    <a:pt x="2" y="29"/>
                  </a:lnTo>
                  <a:lnTo>
                    <a:pt x="18" y="14"/>
                  </a:lnTo>
                  <a:lnTo>
                    <a:pt x="41" y="2"/>
                  </a:lnTo>
                  <a:lnTo>
                    <a:pt x="76" y="0"/>
                  </a:lnTo>
                  <a:lnTo>
                    <a:pt x="115" y="10"/>
                  </a:lnTo>
                  <a:lnTo>
                    <a:pt x="159" y="35"/>
                  </a:lnTo>
                  <a:lnTo>
                    <a:pt x="175" y="35"/>
                  </a:lnTo>
                  <a:lnTo>
                    <a:pt x="185" y="43"/>
                  </a:lnTo>
                  <a:lnTo>
                    <a:pt x="187" y="47"/>
                  </a:lnTo>
                  <a:lnTo>
                    <a:pt x="190" y="54"/>
                  </a:lnTo>
                  <a:lnTo>
                    <a:pt x="192" y="62"/>
                  </a:lnTo>
                  <a:lnTo>
                    <a:pt x="198" y="76"/>
                  </a:lnTo>
                  <a:lnTo>
                    <a:pt x="175" y="68"/>
                  </a:lnTo>
                  <a:lnTo>
                    <a:pt x="156" y="66"/>
                  </a:lnTo>
                  <a:lnTo>
                    <a:pt x="138" y="68"/>
                  </a:lnTo>
                  <a:lnTo>
                    <a:pt x="121" y="74"/>
                  </a:lnTo>
                  <a:lnTo>
                    <a:pt x="103" y="80"/>
                  </a:lnTo>
                  <a:lnTo>
                    <a:pt x="86" y="87"/>
                  </a:lnTo>
                  <a:lnTo>
                    <a:pt x="66" y="93"/>
                  </a:lnTo>
                  <a:lnTo>
                    <a:pt x="49" y="10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6" name="Freeform 693"/>
            <p:cNvSpPr>
              <a:spLocks/>
            </p:cNvSpPr>
            <p:nvPr/>
          </p:nvSpPr>
          <p:spPr bwMode="auto">
            <a:xfrm>
              <a:off x="2148" y="2801"/>
              <a:ext cx="89" cy="49"/>
            </a:xfrm>
            <a:custGeom>
              <a:avLst/>
              <a:gdLst/>
              <a:ahLst/>
              <a:cxnLst>
                <a:cxn ang="0">
                  <a:pos x="8" y="68"/>
                </a:cxn>
                <a:cxn ang="0">
                  <a:pos x="18" y="62"/>
                </a:cxn>
                <a:cxn ang="0">
                  <a:pos x="26" y="52"/>
                </a:cxn>
                <a:cxn ang="0">
                  <a:pos x="31" y="42"/>
                </a:cxn>
                <a:cxn ang="0">
                  <a:pos x="39" y="33"/>
                </a:cxn>
                <a:cxn ang="0">
                  <a:pos x="47" y="21"/>
                </a:cxn>
                <a:cxn ang="0">
                  <a:pos x="64" y="15"/>
                </a:cxn>
                <a:cxn ang="0">
                  <a:pos x="88" y="13"/>
                </a:cxn>
                <a:cxn ang="0">
                  <a:pos x="122" y="19"/>
                </a:cxn>
                <a:cxn ang="0">
                  <a:pos x="138" y="7"/>
                </a:cxn>
                <a:cxn ang="0">
                  <a:pos x="157" y="2"/>
                </a:cxn>
                <a:cxn ang="0">
                  <a:pos x="163" y="0"/>
                </a:cxn>
                <a:cxn ang="0">
                  <a:pos x="171" y="4"/>
                </a:cxn>
                <a:cxn ang="0">
                  <a:pos x="175" y="9"/>
                </a:cxn>
                <a:cxn ang="0">
                  <a:pos x="179" y="23"/>
                </a:cxn>
                <a:cxn ang="0">
                  <a:pos x="148" y="44"/>
                </a:cxn>
                <a:cxn ang="0">
                  <a:pos x="115" y="66"/>
                </a:cxn>
                <a:cxn ang="0">
                  <a:pos x="82" y="81"/>
                </a:cxn>
                <a:cxn ang="0">
                  <a:pos x="53" y="95"/>
                </a:cxn>
                <a:cxn ang="0">
                  <a:pos x="26" y="99"/>
                </a:cxn>
                <a:cxn ang="0">
                  <a:pos x="8" y="99"/>
                </a:cxn>
                <a:cxn ang="0">
                  <a:pos x="0" y="87"/>
                </a:cxn>
                <a:cxn ang="0">
                  <a:pos x="8" y="68"/>
                </a:cxn>
              </a:cxnLst>
              <a:rect l="0" t="0" r="r" b="b"/>
              <a:pathLst>
                <a:path w="179" h="99">
                  <a:moveTo>
                    <a:pt x="8" y="68"/>
                  </a:moveTo>
                  <a:lnTo>
                    <a:pt x="18" y="62"/>
                  </a:lnTo>
                  <a:lnTo>
                    <a:pt x="26" y="52"/>
                  </a:lnTo>
                  <a:lnTo>
                    <a:pt x="31" y="42"/>
                  </a:lnTo>
                  <a:lnTo>
                    <a:pt x="39" y="33"/>
                  </a:lnTo>
                  <a:lnTo>
                    <a:pt x="47" y="21"/>
                  </a:lnTo>
                  <a:lnTo>
                    <a:pt x="64" y="15"/>
                  </a:lnTo>
                  <a:lnTo>
                    <a:pt x="88" y="13"/>
                  </a:lnTo>
                  <a:lnTo>
                    <a:pt x="122" y="19"/>
                  </a:lnTo>
                  <a:lnTo>
                    <a:pt x="138" y="7"/>
                  </a:lnTo>
                  <a:lnTo>
                    <a:pt x="157" y="2"/>
                  </a:lnTo>
                  <a:lnTo>
                    <a:pt x="163" y="0"/>
                  </a:lnTo>
                  <a:lnTo>
                    <a:pt x="171" y="4"/>
                  </a:lnTo>
                  <a:lnTo>
                    <a:pt x="175" y="9"/>
                  </a:lnTo>
                  <a:lnTo>
                    <a:pt x="179" y="23"/>
                  </a:lnTo>
                  <a:lnTo>
                    <a:pt x="148" y="44"/>
                  </a:lnTo>
                  <a:lnTo>
                    <a:pt x="115" y="66"/>
                  </a:lnTo>
                  <a:lnTo>
                    <a:pt x="82" y="81"/>
                  </a:lnTo>
                  <a:lnTo>
                    <a:pt x="53" y="95"/>
                  </a:lnTo>
                  <a:lnTo>
                    <a:pt x="26" y="99"/>
                  </a:lnTo>
                  <a:lnTo>
                    <a:pt x="8" y="99"/>
                  </a:lnTo>
                  <a:lnTo>
                    <a:pt x="0" y="87"/>
                  </a:lnTo>
                  <a:lnTo>
                    <a:pt x="8" y="68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7" name="Freeform 694"/>
            <p:cNvSpPr>
              <a:spLocks/>
            </p:cNvSpPr>
            <p:nvPr/>
          </p:nvSpPr>
          <p:spPr bwMode="auto">
            <a:xfrm>
              <a:off x="2245" y="2829"/>
              <a:ext cx="57" cy="103"/>
            </a:xfrm>
            <a:custGeom>
              <a:avLst/>
              <a:gdLst/>
              <a:ahLst/>
              <a:cxnLst>
                <a:cxn ang="0">
                  <a:pos x="107" y="43"/>
                </a:cxn>
                <a:cxn ang="0">
                  <a:pos x="115" y="13"/>
                </a:cxn>
                <a:cxn ang="0">
                  <a:pos x="109" y="2"/>
                </a:cxn>
                <a:cxn ang="0">
                  <a:pos x="91" y="0"/>
                </a:cxn>
                <a:cxn ang="0">
                  <a:pos x="70" y="10"/>
                </a:cxn>
                <a:cxn ang="0">
                  <a:pos x="43" y="25"/>
                </a:cxn>
                <a:cxn ang="0">
                  <a:pos x="20" y="46"/>
                </a:cxn>
                <a:cxn ang="0">
                  <a:pos x="4" y="72"/>
                </a:cxn>
                <a:cxn ang="0">
                  <a:pos x="0" y="99"/>
                </a:cxn>
                <a:cxn ang="0">
                  <a:pos x="10" y="112"/>
                </a:cxn>
                <a:cxn ang="0">
                  <a:pos x="23" y="126"/>
                </a:cxn>
                <a:cxn ang="0">
                  <a:pos x="37" y="140"/>
                </a:cxn>
                <a:cxn ang="0">
                  <a:pos x="53" y="153"/>
                </a:cxn>
                <a:cxn ang="0">
                  <a:pos x="64" y="165"/>
                </a:cxn>
                <a:cxn ang="0">
                  <a:pos x="78" y="178"/>
                </a:cxn>
                <a:cxn ang="0">
                  <a:pos x="85" y="192"/>
                </a:cxn>
                <a:cxn ang="0">
                  <a:pos x="93" y="205"/>
                </a:cxn>
                <a:cxn ang="0">
                  <a:pos x="99" y="205"/>
                </a:cxn>
                <a:cxn ang="0">
                  <a:pos x="105" y="198"/>
                </a:cxn>
                <a:cxn ang="0">
                  <a:pos x="109" y="180"/>
                </a:cxn>
                <a:cxn ang="0">
                  <a:pos x="115" y="159"/>
                </a:cxn>
                <a:cxn ang="0">
                  <a:pos x="115" y="130"/>
                </a:cxn>
                <a:cxn ang="0">
                  <a:pos x="115" y="101"/>
                </a:cxn>
                <a:cxn ang="0">
                  <a:pos x="111" y="70"/>
                </a:cxn>
                <a:cxn ang="0">
                  <a:pos x="107" y="43"/>
                </a:cxn>
              </a:cxnLst>
              <a:rect l="0" t="0" r="r" b="b"/>
              <a:pathLst>
                <a:path w="115" h="205">
                  <a:moveTo>
                    <a:pt x="107" y="43"/>
                  </a:moveTo>
                  <a:lnTo>
                    <a:pt x="115" y="13"/>
                  </a:lnTo>
                  <a:lnTo>
                    <a:pt x="109" y="2"/>
                  </a:lnTo>
                  <a:lnTo>
                    <a:pt x="91" y="0"/>
                  </a:lnTo>
                  <a:lnTo>
                    <a:pt x="70" y="10"/>
                  </a:lnTo>
                  <a:lnTo>
                    <a:pt x="43" y="25"/>
                  </a:lnTo>
                  <a:lnTo>
                    <a:pt x="20" y="46"/>
                  </a:lnTo>
                  <a:lnTo>
                    <a:pt x="4" y="72"/>
                  </a:lnTo>
                  <a:lnTo>
                    <a:pt x="0" y="99"/>
                  </a:lnTo>
                  <a:lnTo>
                    <a:pt x="10" y="112"/>
                  </a:lnTo>
                  <a:lnTo>
                    <a:pt x="23" y="126"/>
                  </a:lnTo>
                  <a:lnTo>
                    <a:pt x="37" y="140"/>
                  </a:lnTo>
                  <a:lnTo>
                    <a:pt x="53" y="153"/>
                  </a:lnTo>
                  <a:lnTo>
                    <a:pt x="64" y="165"/>
                  </a:lnTo>
                  <a:lnTo>
                    <a:pt x="78" y="178"/>
                  </a:lnTo>
                  <a:lnTo>
                    <a:pt x="85" y="192"/>
                  </a:lnTo>
                  <a:lnTo>
                    <a:pt x="93" y="205"/>
                  </a:lnTo>
                  <a:lnTo>
                    <a:pt x="99" y="205"/>
                  </a:lnTo>
                  <a:lnTo>
                    <a:pt x="105" y="198"/>
                  </a:lnTo>
                  <a:lnTo>
                    <a:pt x="109" y="180"/>
                  </a:lnTo>
                  <a:lnTo>
                    <a:pt x="115" y="159"/>
                  </a:lnTo>
                  <a:lnTo>
                    <a:pt x="115" y="130"/>
                  </a:lnTo>
                  <a:lnTo>
                    <a:pt x="115" y="101"/>
                  </a:lnTo>
                  <a:lnTo>
                    <a:pt x="111" y="70"/>
                  </a:lnTo>
                  <a:lnTo>
                    <a:pt x="107" y="4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8" name="Freeform 695"/>
            <p:cNvSpPr>
              <a:spLocks/>
            </p:cNvSpPr>
            <p:nvPr/>
          </p:nvSpPr>
          <p:spPr bwMode="auto">
            <a:xfrm>
              <a:off x="4034" y="2778"/>
              <a:ext cx="214" cy="207"/>
            </a:xfrm>
            <a:custGeom>
              <a:avLst/>
              <a:gdLst/>
              <a:ahLst/>
              <a:cxnLst>
                <a:cxn ang="0">
                  <a:pos x="378" y="369"/>
                </a:cxn>
                <a:cxn ang="0">
                  <a:pos x="345" y="384"/>
                </a:cxn>
                <a:cxn ang="0">
                  <a:pos x="316" y="390"/>
                </a:cxn>
                <a:cxn ang="0">
                  <a:pos x="289" y="388"/>
                </a:cxn>
                <a:cxn ang="0">
                  <a:pos x="262" y="384"/>
                </a:cxn>
                <a:cxn ang="0">
                  <a:pos x="235" y="378"/>
                </a:cxn>
                <a:cxn ang="0">
                  <a:pos x="209" y="380"/>
                </a:cxn>
                <a:cxn ang="0">
                  <a:pos x="182" y="390"/>
                </a:cxn>
                <a:cxn ang="0">
                  <a:pos x="157" y="415"/>
                </a:cxn>
                <a:cxn ang="0">
                  <a:pos x="120" y="411"/>
                </a:cxn>
                <a:cxn ang="0">
                  <a:pos x="87" y="396"/>
                </a:cxn>
                <a:cxn ang="0">
                  <a:pos x="54" y="370"/>
                </a:cxn>
                <a:cxn ang="0">
                  <a:pos x="29" y="339"/>
                </a:cxn>
                <a:cxn ang="0">
                  <a:pos x="10" y="301"/>
                </a:cxn>
                <a:cxn ang="0">
                  <a:pos x="0" y="260"/>
                </a:cxn>
                <a:cxn ang="0">
                  <a:pos x="2" y="217"/>
                </a:cxn>
                <a:cxn ang="0">
                  <a:pos x="19" y="179"/>
                </a:cxn>
                <a:cxn ang="0">
                  <a:pos x="23" y="155"/>
                </a:cxn>
                <a:cxn ang="0">
                  <a:pos x="29" y="134"/>
                </a:cxn>
                <a:cxn ang="0">
                  <a:pos x="35" y="109"/>
                </a:cxn>
                <a:cxn ang="0">
                  <a:pos x="43" y="85"/>
                </a:cxn>
                <a:cxn ang="0">
                  <a:pos x="50" y="60"/>
                </a:cxn>
                <a:cxn ang="0">
                  <a:pos x="62" y="39"/>
                </a:cxn>
                <a:cxn ang="0">
                  <a:pos x="76" y="18"/>
                </a:cxn>
                <a:cxn ang="0">
                  <a:pos x="93" y="4"/>
                </a:cxn>
                <a:cxn ang="0">
                  <a:pos x="134" y="8"/>
                </a:cxn>
                <a:cxn ang="0">
                  <a:pos x="178" y="6"/>
                </a:cxn>
                <a:cxn ang="0">
                  <a:pos x="221" y="2"/>
                </a:cxn>
                <a:cxn ang="0">
                  <a:pos x="266" y="0"/>
                </a:cxn>
                <a:cxn ang="0">
                  <a:pos x="306" y="0"/>
                </a:cxn>
                <a:cxn ang="0">
                  <a:pos x="347" y="10"/>
                </a:cxn>
                <a:cxn ang="0">
                  <a:pos x="382" y="29"/>
                </a:cxn>
                <a:cxn ang="0">
                  <a:pos x="417" y="66"/>
                </a:cxn>
                <a:cxn ang="0">
                  <a:pos x="421" y="105"/>
                </a:cxn>
                <a:cxn ang="0">
                  <a:pos x="427" y="151"/>
                </a:cxn>
                <a:cxn ang="0">
                  <a:pos x="428" y="200"/>
                </a:cxn>
                <a:cxn ang="0">
                  <a:pos x="428" y="250"/>
                </a:cxn>
                <a:cxn ang="0">
                  <a:pos x="423" y="293"/>
                </a:cxn>
                <a:cxn ang="0">
                  <a:pos x="415" y="332"/>
                </a:cxn>
                <a:cxn ang="0">
                  <a:pos x="399" y="357"/>
                </a:cxn>
                <a:cxn ang="0">
                  <a:pos x="378" y="369"/>
                </a:cxn>
              </a:cxnLst>
              <a:rect l="0" t="0" r="r" b="b"/>
              <a:pathLst>
                <a:path w="428" h="415">
                  <a:moveTo>
                    <a:pt x="378" y="369"/>
                  </a:moveTo>
                  <a:lnTo>
                    <a:pt x="345" y="384"/>
                  </a:lnTo>
                  <a:lnTo>
                    <a:pt x="316" y="390"/>
                  </a:lnTo>
                  <a:lnTo>
                    <a:pt x="289" y="388"/>
                  </a:lnTo>
                  <a:lnTo>
                    <a:pt x="262" y="384"/>
                  </a:lnTo>
                  <a:lnTo>
                    <a:pt x="235" y="378"/>
                  </a:lnTo>
                  <a:lnTo>
                    <a:pt x="209" y="380"/>
                  </a:lnTo>
                  <a:lnTo>
                    <a:pt x="182" y="390"/>
                  </a:lnTo>
                  <a:lnTo>
                    <a:pt x="157" y="415"/>
                  </a:lnTo>
                  <a:lnTo>
                    <a:pt x="120" y="411"/>
                  </a:lnTo>
                  <a:lnTo>
                    <a:pt x="87" y="396"/>
                  </a:lnTo>
                  <a:lnTo>
                    <a:pt x="54" y="370"/>
                  </a:lnTo>
                  <a:lnTo>
                    <a:pt x="29" y="339"/>
                  </a:lnTo>
                  <a:lnTo>
                    <a:pt x="10" y="301"/>
                  </a:lnTo>
                  <a:lnTo>
                    <a:pt x="0" y="260"/>
                  </a:lnTo>
                  <a:lnTo>
                    <a:pt x="2" y="217"/>
                  </a:lnTo>
                  <a:lnTo>
                    <a:pt x="19" y="179"/>
                  </a:lnTo>
                  <a:lnTo>
                    <a:pt x="23" y="155"/>
                  </a:lnTo>
                  <a:lnTo>
                    <a:pt x="29" y="134"/>
                  </a:lnTo>
                  <a:lnTo>
                    <a:pt x="35" y="109"/>
                  </a:lnTo>
                  <a:lnTo>
                    <a:pt x="43" y="85"/>
                  </a:lnTo>
                  <a:lnTo>
                    <a:pt x="50" y="60"/>
                  </a:lnTo>
                  <a:lnTo>
                    <a:pt x="62" y="39"/>
                  </a:lnTo>
                  <a:lnTo>
                    <a:pt x="76" y="18"/>
                  </a:lnTo>
                  <a:lnTo>
                    <a:pt x="93" y="4"/>
                  </a:lnTo>
                  <a:lnTo>
                    <a:pt x="134" y="8"/>
                  </a:lnTo>
                  <a:lnTo>
                    <a:pt x="178" y="6"/>
                  </a:lnTo>
                  <a:lnTo>
                    <a:pt x="221" y="2"/>
                  </a:lnTo>
                  <a:lnTo>
                    <a:pt x="266" y="0"/>
                  </a:lnTo>
                  <a:lnTo>
                    <a:pt x="306" y="0"/>
                  </a:lnTo>
                  <a:lnTo>
                    <a:pt x="347" y="10"/>
                  </a:lnTo>
                  <a:lnTo>
                    <a:pt x="382" y="29"/>
                  </a:lnTo>
                  <a:lnTo>
                    <a:pt x="417" y="66"/>
                  </a:lnTo>
                  <a:lnTo>
                    <a:pt x="421" y="105"/>
                  </a:lnTo>
                  <a:lnTo>
                    <a:pt x="427" y="151"/>
                  </a:lnTo>
                  <a:lnTo>
                    <a:pt x="428" y="200"/>
                  </a:lnTo>
                  <a:lnTo>
                    <a:pt x="428" y="250"/>
                  </a:lnTo>
                  <a:lnTo>
                    <a:pt x="423" y="293"/>
                  </a:lnTo>
                  <a:lnTo>
                    <a:pt x="415" y="332"/>
                  </a:lnTo>
                  <a:lnTo>
                    <a:pt x="399" y="357"/>
                  </a:lnTo>
                  <a:lnTo>
                    <a:pt x="378" y="369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9" name="Freeform 696"/>
            <p:cNvSpPr>
              <a:spLocks/>
            </p:cNvSpPr>
            <p:nvPr/>
          </p:nvSpPr>
          <p:spPr bwMode="auto">
            <a:xfrm>
              <a:off x="4065" y="2883"/>
              <a:ext cx="133" cy="90"/>
            </a:xfrm>
            <a:custGeom>
              <a:avLst/>
              <a:gdLst/>
              <a:ahLst/>
              <a:cxnLst>
                <a:cxn ang="0">
                  <a:pos x="74" y="181"/>
                </a:cxn>
                <a:cxn ang="0">
                  <a:pos x="47" y="169"/>
                </a:cxn>
                <a:cxn ang="0">
                  <a:pos x="23" y="146"/>
                </a:cxn>
                <a:cxn ang="0">
                  <a:pos x="6" y="115"/>
                </a:cxn>
                <a:cxn ang="0">
                  <a:pos x="0" y="82"/>
                </a:cxn>
                <a:cxn ang="0">
                  <a:pos x="6" y="47"/>
                </a:cxn>
                <a:cxn ang="0">
                  <a:pos x="31" y="20"/>
                </a:cxn>
                <a:cxn ang="0">
                  <a:pos x="78" y="2"/>
                </a:cxn>
                <a:cxn ang="0">
                  <a:pos x="151" y="0"/>
                </a:cxn>
                <a:cxn ang="0">
                  <a:pos x="169" y="20"/>
                </a:cxn>
                <a:cxn ang="0">
                  <a:pos x="192" y="35"/>
                </a:cxn>
                <a:cxn ang="0">
                  <a:pos x="213" y="47"/>
                </a:cxn>
                <a:cxn ang="0">
                  <a:pos x="235" y="61"/>
                </a:cxn>
                <a:cxn ang="0">
                  <a:pos x="250" y="72"/>
                </a:cxn>
                <a:cxn ang="0">
                  <a:pos x="262" y="88"/>
                </a:cxn>
                <a:cxn ang="0">
                  <a:pos x="266" y="107"/>
                </a:cxn>
                <a:cxn ang="0">
                  <a:pos x="262" y="134"/>
                </a:cxn>
                <a:cxn ang="0">
                  <a:pos x="242" y="142"/>
                </a:cxn>
                <a:cxn ang="0">
                  <a:pos x="223" y="146"/>
                </a:cxn>
                <a:cxn ang="0">
                  <a:pos x="200" y="144"/>
                </a:cxn>
                <a:cxn ang="0">
                  <a:pos x="177" y="142"/>
                </a:cxn>
                <a:cxn ang="0">
                  <a:pos x="149" y="140"/>
                </a:cxn>
                <a:cxn ang="0">
                  <a:pos x="124" y="146"/>
                </a:cxn>
                <a:cxn ang="0">
                  <a:pos x="97" y="158"/>
                </a:cxn>
                <a:cxn ang="0">
                  <a:pos x="74" y="181"/>
                </a:cxn>
              </a:cxnLst>
              <a:rect l="0" t="0" r="r" b="b"/>
              <a:pathLst>
                <a:path w="266" h="181">
                  <a:moveTo>
                    <a:pt x="74" y="181"/>
                  </a:moveTo>
                  <a:lnTo>
                    <a:pt x="47" y="169"/>
                  </a:lnTo>
                  <a:lnTo>
                    <a:pt x="23" y="146"/>
                  </a:lnTo>
                  <a:lnTo>
                    <a:pt x="6" y="115"/>
                  </a:lnTo>
                  <a:lnTo>
                    <a:pt x="0" y="82"/>
                  </a:lnTo>
                  <a:lnTo>
                    <a:pt x="6" y="47"/>
                  </a:lnTo>
                  <a:lnTo>
                    <a:pt x="31" y="20"/>
                  </a:lnTo>
                  <a:lnTo>
                    <a:pt x="78" y="2"/>
                  </a:lnTo>
                  <a:lnTo>
                    <a:pt x="151" y="0"/>
                  </a:lnTo>
                  <a:lnTo>
                    <a:pt x="169" y="20"/>
                  </a:lnTo>
                  <a:lnTo>
                    <a:pt x="192" y="35"/>
                  </a:lnTo>
                  <a:lnTo>
                    <a:pt x="213" y="47"/>
                  </a:lnTo>
                  <a:lnTo>
                    <a:pt x="235" y="61"/>
                  </a:lnTo>
                  <a:lnTo>
                    <a:pt x="250" y="72"/>
                  </a:lnTo>
                  <a:lnTo>
                    <a:pt x="262" y="88"/>
                  </a:lnTo>
                  <a:lnTo>
                    <a:pt x="266" y="107"/>
                  </a:lnTo>
                  <a:lnTo>
                    <a:pt x="262" y="134"/>
                  </a:lnTo>
                  <a:lnTo>
                    <a:pt x="242" y="142"/>
                  </a:lnTo>
                  <a:lnTo>
                    <a:pt x="223" y="146"/>
                  </a:lnTo>
                  <a:lnTo>
                    <a:pt x="200" y="144"/>
                  </a:lnTo>
                  <a:lnTo>
                    <a:pt x="177" y="142"/>
                  </a:lnTo>
                  <a:lnTo>
                    <a:pt x="149" y="140"/>
                  </a:lnTo>
                  <a:lnTo>
                    <a:pt x="124" y="146"/>
                  </a:lnTo>
                  <a:lnTo>
                    <a:pt x="97" y="158"/>
                  </a:lnTo>
                  <a:lnTo>
                    <a:pt x="74" y="18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0" name="Freeform 697"/>
            <p:cNvSpPr>
              <a:spLocks/>
            </p:cNvSpPr>
            <p:nvPr/>
          </p:nvSpPr>
          <p:spPr bwMode="auto">
            <a:xfrm>
              <a:off x="4064" y="2790"/>
              <a:ext cx="118" cy="76"/>
            </a:xfrm>
            <a:custGeom>
              <a:avLst/>
              <a:gdLst/>
              <a:ahLst/>
              <a:cxnLst>
                <a:cxn ang="0">
                  <a:pos x="12" y="49"/>
                </a:cxn>
                <a:cxn ang="0">
                  <a:pos x="23" y="49"/>
                </a:cxn>
                <a:cxn ang="0">
                  <a:pos x="39" y="47"/>
                </a:cxn>
                <a:cxn ang="0">
                  <a:pos x="56" y="41"/>
                </a:cxn>
                <a:cxn ang="0">
                  <a:pos x="76" y="35"/>
                </a:cxn>
                <a:cxn ang="0">
                  <a:pos x="91" y="26"/>
                </a:cxn>
                <a:cxn ang="0">
                  <a:pos x="109" y="18"/>
                </a:cxn>
                <a:cxn ang="0">
                  <a:pos x="124" y="10"/>
                </a:cxn>
                <a:cxn ang="0">
                  <a:pos x="138" y="6"/>
                </a:cxn>
                <a:cxn ang="0">
                  <a:pos x="147" y="0"/>
                </a:cxn>
                <a:cxn ang="0">
                  <a:pos x="163" y="0"/>
                </a:cxn>
                <a:cxn ang="0">
                  <a:pos x="179" y="0"/>
                </a:cxn>
                <a:cxn ang="0">
                  <a:pos x="196" y="4"/>
                </a:cxn>
                <a:cxn ang="0">
                  <a:pos x="210" y="10"/>
                </a:cxn>
                <a:cxn ang="0">
                  <a:pos x="223" y="22"/>
                </a:cxn>
                <a:cxn ang="0">
                  <a:pos x="231" y="37"/>
                </a:cxn>
                <a:cxn ang="0">
                  <a:pos x="237" y="59"/>
                </a:cxn>
                <a:cxn ang="0">
                  <a:pos x="177" y="93"/>
                </a:cxn>
                <a:cxn ang="0">
                  <a:pos x="126" y="123"/>
                </a:cxn>
                <a:cxn ang="0">
                  <a:pos x="80" y="142"/>
                </a:cxn>
                <a:cxn ang="0">
                  <a:pos x="47" y="152"/>
                </a:cxn>
                <a:cxn ang="0">
                  <a:pos x="20" y="146"/>
                </a:cxn>
                <a:cxn ang="0">
                  <a:pos x="6" y="130"/>
                </a:cxn>
                <a:cxn ang="0">
                  <a:pos x="0" y="97"/>
                </a:cxn>
                <a:cxn ang="0">
                  <a:pos x="12" y="49"/>
                </a:cxn>
              </a:cxnLst>
              <a:rect l="0" t="0" r="r" b="b"/>
              <a:pathLst>
                <a:path w="237" h="152">
                  <a:moveTo>
                    <a:pt x="12" y="49"/>
                  </a:moveTo>
                  <a:lnTo>
                    <a:pt x="23" y="49"/>
                  </a:lnTo>
                  <a:lnTo>
                    <a:pt x="39" y="47"/>
                  </a:lnTo>
                  <a:lnTo>
                    <a:pt x="56" y="41"/>
                  </a:lnTo>
                  <a:lnTo>
                    <a:pt x="76" y="35"/>
                  </a:lnTo>
                  <a:lnTo>
                    <a:pt x="91" y="26"/>
                  </a:lnTo>
                  <a:lnTo>
                    <a:pt x="109" y="18"/>
                  </a:lnTo>
                  <a:lnTo>
                    <a:pt x="124" y="10"/>
                  </a:lnTo>
                  <a:lnTo>
                    <a:pt x="138" y="6"/>
                  </a:lnTo>
                  <a:lnTo>
                    <a:pt x="147" y="0"/>
                  </a:lnTo>
                  <a:lnTo>
                    <a:pt x="163" y="0"/>
                  </a:lnTo>
                  <a:lnTo>
                    <a:pt x="179" y="0"/>
                  </a:lnTo>
                  <a:lnTo>
                    <a:pt x="196" y="4"/>
                  </a:lnTo>
                  <a:lnTo>
                    <a:pt x="210" y="10"/>
                  </a:lnTo>
                  <a:lnTo>
                    <a:pt x="223" y="22"/>
                  </a:lnTo>
                  <a:lnTo>
                    <a:pt x="231" y="37"/>
                  </a:lnTo>
                  <a:lnTo>
                    <a:pt x="237" y="59"/>
                  </a:lnTo>
                  <a:lnTo>
                    <a:pt x="177" y="93"/>
                  </a:lnTo>
                  <a:lnTo>
                    <a:pt x="126" y="123"/>
                  </a:lnTo>
                  <a:lnTo>
                    <a:pt x="80" y="142"/>
                  </a:lnTo>
                  <a:lnTo>
                    <a:pt x="47" y="152"/>
                  </a:lnTo>
                  <a:lnTo>
                    <a:pt x="20" y="146"/>
                  </a:lnTo>
                  <a:lnTo>
                    <a:pt x="6" y="130"/>
                  </a:lnTo>
                  <a:lnTo>
                    <a:pt x="0" y="97"/>
                  </a:lnTo>
                  <a:lnTo>
                    <a:pt x="12" y="49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1" name="Freeform 698"/>
            <p:cNvSpPr>
              <a:spLocks/>
            </p:cNvSpPr>
            <p:nvPr/>
          </p:nvSpPr>
          <p:spPr bwMode="auto">
            <a:xfrm>
              <a:off x="4073" y="2905"/>
              <a:ext cx="99" cy="50"/>
            </a:xfrm>
            <a:custGeom>
              <a:avLst/>
              <a:gdLst/>
              <a:ahLst/>
              <a:cxnLst>
                <a:cxn ang="0">
                  <a:pos x="48" y="101"/>
                </a:cxn>
                <a:cxn ang="0">
                  <a:pos x="15" y="76"/>
                </a:cxn>
                <a:cxn ang="0">
                  <a:pos x="0" y="52"/>
                </a:cxn>
                <a:cxn ang="0">
                  <a:pos x="2" y="29"/>
                </a:cxn>
                <a:cxn ang="0">
                  <a:pos x="17" y="14"/>
                </a:cxn>
                <a:cxn ang="0">
                  <a:pos x="40" y="2"/>
                </a:cxn>
                <a:cxn ang="0">
                  <a:pos x="75" y="0"/>
                </a:cxn>
                <a:cxn ang="0">
                  <a:pos x="114" y="10"/>
                </a:cxn>
                <a:cxn ang="0">
                  <a:pos x="159" y="35"/>
                </a:cxn>
                <a:cxn ang="0">
                  <a:pos x="174" y="35"/>
                </a:cxn>
                <a:cxn ang="0">
                  <a:pos x="186" y="43"/>
                </a:cxn>
                <a:cxn ang="0">
                  <a:pos x="188" y="47"/>
                </a:cxn>
                <a:cxn ang="0">
                  <a:pos x="192" y="54"/>
                </a:cxn>
                <a:cxn ang="0">
                  <a:pos x="193" y="62"/>
                </a:cxn>
                <a:cxn ang="0">
                  <a:pos x="197" y="76"/>
                </a:cxn>
                <a:cxn ang="0">
                  <a:pos x="174" y="68"/>
                </a:cxn>
                <a:cxn ang="0">
                  <a:pos x="157" y="66"/>
                </a:cxn>
                <a:cxn ang="0">
                  <a:pos x="139" y="68"/>
                </a:cxn>
                <a:cxn ang="0">
                  <a:pos x="122" y="74"/>
                </a:cxn>
                <a:cxn ang="0">
                  <a:pos x="102" y="80"/>
                </a:cxn>
                <a:cxn ang="0">
                  <a:pos x="85" y="87"/>
                </a:cxn>
                <a:cxn ang="0">
                  <a:pos x="66" y="93"/>
                </a:cxn>
                <a:cxn ang="0">
                  <a:pos x="48" y="101"/>
                </a:cxn>
              </a:cxnLst>
              <a:rect l="0" t="0" r="r" b="b"/>
              <a:pathLst>
                <a:path w="197" h="101">
                  <a:moveTo>
                    <a:pt x="48" y="101"/>
                  </a:moveTo>
                  <a:lnTo>
                    <a:pt x="15" y="76"/>
                  </a:lnTo>
                  <a:lnTo>
                    <a:pt x="0" y="52"/>
                  </a:lnTo>
                  <a:lnTo>
                    <a:pt x="2" y="29"/>
                  </a:lnTo>
                  <a:lnTo>
                    <a:pt x="17" y="14"/>
                  </a:lnTo>
                  <a:lnTo>
                    <a:pt x="40" y="2"/>
                  </a:lnTo>
                  <a:lnTo>
                    <a:pt x="75" y="0"/>
                  </a:lnTo>
                  <a:lnTo>
                    <a:pt x="114" y="10"/>
                  </a:lnTo>
                  <a:lnTo>
                    <a:pt x="159" y="35"/>
                  </a:lnTo>
                  <a:lnTo>
                    <a:pt x="174" y="35"/>
                  </a:lnTo>
                  <a:lnTo>
                    <a:pt x="186" y="43"/>
                  </a:lnTo>
                  <a:lnTo>
                    <a:pt x="188" y="47"/>
                  </a:lnTo>
                  <a:lnTo>
                    <a:pt x="192" y="54"/>
                  </a:lnTo>
                  <a:lnTo>
                    <a:pt x="193" y="62"/>
                  </a:lnTo>
                  <a:lnTo>
                    <a:pt x="197" y="76"/>
                  </a:lnTo>
                  <a:lnTo>
                    <a:pt x="174" y="68"/>
                  </a:lnTo>
                  <a:lnTo>
                    <a:pt x="157" y="66"/>
                  </a:lnTo>
                  <a:lnTo>
                    <a:pt x="139" y="68"/>
                  </a:lnTo>
                  <a:lnTo>
                    <a:pt x="122" y="74"/>
                  </a:lnTo>
                  <a:lnTo>
                    <a:pt x="102" y="80"/>
                  </a:lnTo>
                  <a:lnTo>
                    <a:pt x="85" y="87"/>
                  </a:lnTo>
                  <a:lnTo>
                    <a:pt x="66" y="93"/>
                  </a:lnTo>
                  <a:lnTo>
                    <a:pt x="48" y="10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2" name="Freeform 699"/>
            <p:cNvSpPr>
              <a:spLocks/>
            </p:cNvSpPr>
            <p:nvPr/>
          </p:nvSpPr>
          <p:spPr bwMode="auto">
            <a:xfrm>
              <a:off x="4077" y="2801"/>
              <a:ext cx="88" cy="49"/>
            </a:xfrm>
            <a:custGeom>
              <a:avLst/>
              <a:gdLst/>
              <a:ahLst/>
              <a:cxnLst>
                <a:cxn ang="0">
                  <a:pos x="8" y="68"/>
                </a:cxn>
                <a:cxn ang="0">
                  <a:pos x="16" y="62"/>
                </a:cxn>
                <a:cxn ang="0">
                  <a:pos x="24" y="52"/>
                </a:cxn>
                <a:cxn ang="0">
                  <a:pos x="29" y="42"/>
                </a:cxn>
                <a:cxn ang="0">
                  <a:pos x="37" y="33"/>
                </a:cxn>
                <a:cxn ang="0">
                  <a:pos x="45" y="21"/>
                </a:cxn>
                <a:cxn ang="0">
                  <a:pos x="62" y="15"/>
                </a:cxn>
                <a:cxn ang="0">
                  <a:pos x="86" y="13"/>
                </a:cxn>
                <a:cxn ang="0">
                  <a:pos x="121" y="19"/>
                </a:cxn>
                <a:cxn ang="0">
                  <a:pos x="138" y="7"/>
                </a:cxn>
                <a:cxn ang="0">
                  <a:pos x="157" y="2"/>
                </a:cxn>
                <a:cxn ang="0">
                  <a:pos x="163" y="0"/>
                </a:cxn>
                <a:cxn ang="0">
                  <a:pos x="169" y="4"/>
                </a:cxn>
                <a:cxn ang="0">
                  <a:pos x="173" y="9"/>
                </a:cxn>
                <a:cxn ang="0">
                  <a:pos x="177" y="23"/>
                </a:cxn>
                <a:cxn ang="0">
                  <a:pos x="146" y="44"/>
                </a:cxn>
                <a:cxn ang="0">
                  <a:pos x="113" y="66"/>
                </a:cxn>
                <a:cxn ang="0">
                  <a:pos x="80" y="81"/>
                </a:cxn>
                <a:cxn ang="0">
                  <a:pos x="51" y="95"/>
                </a:cxn>
                <a:cxn ang="0">
                  <a:pos x="24" y="99"/>
                </a:cxn>
                <a:cxn ang="0">
                  <a:pos x="6" y="99"/>
                </a:cxn>
                <a:cxn ang="0">
                  <a:pos x="0" y="87"/>
                </a:cxn>
                <a:cxn ang="0">
                  <a:pos x="8" y="68"/>
                </a:cxn>
              </a:cxnLst>
              <a:rect l="0" t="0" r="r" b="b"/>
              <a:pathLst>
                <a:path w="177" h="99">
                  <a:moveTo>
                    <a:pt x="8" y="68"/>
                  </a:moveTo>
                  <a:lnTo>
                    <a:pt x="16" y="62"/>
                  </a:lnTo>
                  <a:lnTo>
                    <a:pt x="24" y="52"/>
                  </a:lnTo>
                  <a:lnTo>
                    <a:pt x="29" y="42"/>
                  </a:lnTo>
                  <a:lnTo>
                    <a:pt x="37" y="33"/>
                  </a:lnTo>
                  <a:lnTo>
                    <a:pt x="45" y="21"/>
                  </a:lnTo>
                  <a:lnTo>
                    <a:pt x="62" y="15"/>
                  </a:lnTo>
                  <a:lnTo>
                    <a:pt x="86" y="13"/>
                  </a:lnTo>
                  <a:lnTo>
                    <a:pt x="121" y="19"/>
                  </a:lnTo>
                  <a:lnTo>
                    <a:pt x="138" y="7"/>
                  </a:lnTo>
                  <a:lnTo>
                    <a:pt x="157" y="2"/>
                  </a:lnTo>
                  <a:lnTo>
                    <a:pt x="163" y="0"/>
                  </a:lnTo>
                  <a:lnTo>
                    <a:pt x="169" y="4"/>
                  </a:lnTo>
                  <a:lnTo>
                    <a:pt x="173" y="9"/>
                  </a:lnTo>
                  <a:lnTo>
                    <a:pt x="177" y="23"/>
                  </a:lnTo>
                  <a:lnTo>
                    <a:pt x="146" y="44"/>
                  </a:lnTo>
                  <a:lnTo>
                    <a:pt x="113" y="66"/>
                  </a:lnTo>
                  <a:lnTo>
                    <a:pt x="80" y="81"/>
                  </a:lnTo>
                  <a:lnTo>
                    <a:pt x="51" y="95"/>
                  </a:lnTo>
                  <a:lnTo>
                    <a:pt x="24" y="99"/>
                  </a:lnTo>
                  <a:lnTo>
                    <a:pt x="6" y="99"/>
                  </a:lnTo>
                  <a:lnTo>
                    <a:pt x="0" y="87"/>
                  </a:lnTo>
                  <a:lnTo>
                    <a:pt x="8" y="68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3" name="Freeform 700"/>
            <p:cNvSpPr>
              <a:spLocks/>
            </p:cNvSpPr>
            <p:nvPr/>
          </p:nvSpPr>
          <p:spPr bwMode="auto">
            <a:xfrm>
              <a:off x="4173" y="2829"/>
              <a:ext cx="59" cy="103"/>
            </a:xfrm>
            <a:custGeom>
              <a:avLst/>
              <a:gdLst/>
              <a:ahLst/>
              <a:cxnLst>
                <a:cxn ang="0">
                  <a:pos x="109" y="43"/>
                </a:cxn>
                <a:cxn ang="0">
                  <a:pos x="119" y="13"/>
                </a:cxn>
                <a:cxn ang="0">
                  <a:pos x="113" y="2"/>
                </a:cxn>
                <a:cxn ang="0">
                  <a:pos x="95" y="0"/>
                </a:cxn>
                <a:cxn ang="0">
                  <a:pos x="72" y="10"/>
                </a:cxn>
                <a:cxn ang="0">
                  <a:pos x="45" y="25"/>
                </a:cxn>
                <a:cxn ang="0">
                  <a:pos x="22" y="46"/>
                </a:cxn>
                <a:cxn ang="0">
                  <a:pos x="4" y="72"/>
                </a:cxn>
                <a:cxn ang="0">
                  <a:pos x="0" y="99"/>
                </a:cxn>
                <a:cxn ang="0">
                  <a:pos x="10" y="112"/>
                </a:cxn>
                <a:cxn ang="0">
                  <a:pos x="24" y="126"/>
                </a:cxn>
                <a:cxn ang="0">
                  <a:pos x="37" y="140"/>
                </a:cxn>
                <a:cxn ang="0">
                  <a:pos x="53" y="153"/>
                </a:cxn>
                <a:cxn ang="0">
                  <a:pos x="64" y="165"/>
                </a:cxn>
                <a:cxn ang="0">
                  <a:pos x="78" y="178"/>
                </a:cxn>
                <a:cxn ang="0">
                  <a:pos x="86" y="192"/>
                </a:cxn>
                <a:cxn ang="0">
                  <a:pos x="93" y="205"/>
                </a:cxn>
                <a:cxn ang="0">
                  <a:pos x="99" y="205"/>
                </a:cxn>
                <a:cxn ang="0">
                  <a:pos x="107" y="198"/>
                </a:cxn>
                <a:cxn ang="0">
                  <a:pos x="111" y="180"/>
                </a:cxn>
                <a:cxn ang="0">
                  <a:pos x="115" y="159"/>
                </a:cxn>
                <a:cxn ang="0">
                  <a:pos x="115" y="130"/>
                </a:cxn>
                <a:cxn ang="0">
                  <a:pos x="115" y="101"/>
                </a:cxn>
                <a:cxn ang="0">
                  <a:pos x="113" y="70"/>
                </a:cxn>
                <a:cxn ang="0">
                  <a:pos x="109" y="43"/>
                </a:cxn>
              </a:cxnLst>
              <a:rect l="0" t="0" r="r" b="b"/>
              <a:pathLst>
                <a:path w="119" h="205">
                  <a:moveTo>
                    <a:pt x="109" y="43"/>
                  </a:moveTo>
                  <a:lnTo>
                    <a:pt x="119" y="13"/>
                  </a:lnTo>
                  <a:lnTo>
                    <a:pt x="113" y="2"/>
                  </a:lnTo>
                  <a:lnTo>
                    <a:pt x="95" y="0"/>
                  </a:lnTo>
                  <a:lnTo>
                    <a:pt x="72" y="10"/>
                  </a:lnTo>
                  <a:lnTo>
                    <a:pt x="45" y="25"/>
                  </a:lnTo>
                  <a:lnTo>
                    <a:pt x="22" y="46"/>
                  </a:lnTo>
                  <a:lnTo>
                    <a:pt x="4" y="72"/>
                  </a:lnTo>
                  <a:lnTo>
                    <a:pt x="0" y="99"/>
                  </a:lnTo>
                  <a:lnTo>
                    <a:pt x="10" y="112"/>
                  </a:lnTo>
                  <a:lnTo>
                    <a:pt x="24" y="126"/>
                  </a:lnTo>
                  <a:lnTo>
                    <a:pt x="37" y="140"/>
                  </a:lnTo>
                  <a:lnTo>
                    <a:pt x="53" y="153"/>
                  </a:lnTo>
                  <a:lnTo>
                    <a:pt x="64" y="165"/>
                  </a:lnTo>
                  <a:lnTo>
                    <a:pt x="78" y="178"/>
                  </a:lnTo>
                  <a:lnTo>
                    <a:pt x="86" y="192"/>
                  </a:lnTo>
                  <a:lnTo>
                    <a:pt x="93" y="205"/>
                  </a:lnTo>
                  <a:lnTo>
                    <a:pt x="99" y="205"/>
                  </a:lnTo>
                  <a:lnTo>
                    <a:pt x="107" y="198"/>
                  </a:lnTo>
                  <a:lnTo>
                    <a:pt x="111" y="180"/>
                  </a:lnTo>
                  <a:lnTo>
                    <a:pt x="115" y="159"/>
                  </a:lnTo>
                  <a:lnTo>
                    <a:pt x="115" y="130"/>
                  </a:lnTo>
                  <a:lnTo>
                    <a:pt x="115" y="101"/>
                  </a:lnTo>
                  <a:lnTo>
                    <a:pt x="113" y="70"/>
                  </a:lnTo>
                  <a:lnTo>
                    <a:pt x="109" y="4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4" name="Freeform 701"/>
            <p:cNvSpPr>
              <a:spLocks/>
            </p:cNvSpPr>
            <p:nvPr/>
          </p:nvSpPr>
          <p:spPr bwMode="auto">
            <a:xfrm>
              <a:off x="2623" y="1344"/>
              <a:ext cx="194" cy="208"/>
            </a:xfrm>
            <a:custGeom>
              <a:avLst/>
              <a:gdLst/>
              <a:ahLst/>
              <a:cxnLst>
                <a:cxn ang="0">
                  <a:pos x="51" y="371"/>
                </a:cxn>
                <a:cxn ang="0">
                  <a:pos x="76" y="386"/>
                </a:cxn>
                <a:cxn ang="0">
                  <a:pos x="103" y="392"/>
                </a:cxn>
                <a:cxn ang="0">
                  <a:pos x="126" y="390"/>
                </a:cxn>
                <a:cxn ang="0">
                  <a:pos x="151" y="386"/>
                </a:cxn>
                <a:cxn ang="0">
                  <a:pos x="175" y="380"/>
                </a:cxn>
                <a:cxn ang="0">
                  <a:pos x="200" y="382"/>
                </a:cxn>
                <a:cxn ang="0">
                  <a:pos x="223" y="392"/>
                </a:cxn>
                <a:cxn ang="0">
                  <a:pos x="248" y="417"/>
                </a:cxn>
                <a:cxn ang="0">
                  <a:pos x="279" y="413"/>
                </a:cxn>
                <a:cxn ang="0">
                  <a:pos x="310" y="398"/>
                </a:cxn>
                <a:cxn ang="0">
                  <a:pos x="338" y="373"/>
                </a:cxn>
                <a:cxn ang="0">
                  <a:pos x="363" y="342"/>
                </a:cxn>
                <a:cxn ang="0">
                  <a:pos x="378" y="303"/>
                </a:cxn>
                <a:cxn ang="0">
                  <a:pos x="388" y="264"/>
                </a:cxn>
                <a:cxn ang="0">
                  <a:pos x="386" y="221"/>
                </a:cxn>
                <a:cxn ang="0">
                  <a:pos x="374" y="181"/>
                </a:cxn>
                <a:cxn ang="0">
                  <a:pos x="369" y="157"/>
                </a:cxn>
                <a:cxn ang="0">
                  <a:pos x="363" y="136"/>
                </a:cxn>
                <a:cxn ang="0">
                  <a:pos x="357" y="111"/>
                </a:cxn>
                <a:cxn ang="0">
                  <a:pos x="351" y="88"/>
                </a:cxn>
                <a:cxn ang="0">
                  <a:pos x="341" y="62"/>
                </a:cxn>
                <a:cxn ang="0">
                  <a:pos x="332" y="41"/>
                </a:cxn>
                <a:cxn ang="0">
                  <a:pos x="320" y="20"/>
                </a:cxn>
                <a:cxn ang="0">
                  <a:pos x="309" y="6"/>
                </a:cxn>
                <a:cxn ang="0">
                  <a:pos x="268" y="10"/>
                </a:cxn>
                <a:cxn ang="0">
                  <a:pos x="229" y="8"/>
                </a:cxn>
                <a:cxn ang="0">
                  <a:pos x="188" y="4"/>
                </a:cxn>
                <a:cxn ang="0">
                  <a:pos x="150" y="2"/>
                </a:cxn>
                <a:cxn ang="0">
                  <a:pos x="111" y="0"/>
                </a:cxn>
                <a:cxn ang="0">
                  <a:pos x="76" y="10"/>
                </a:cxn>
                <a:cxn ang="0">
                  <a:pos x="43" y="29"/>
                </a:cxn>
                <a:cxn ang="0">
                  <a:pos x="16" y="64"/>
                </a:cxn>
                <a:cxn ang="0">
                  <a:pos x="10" y="105"/>
                </a:cxn>
                <a:cxn ang="0">
                  <a:pos x="4" y="152"/>
                </a:cxn>
                <a:cxn ang="0">
                  <a:pos x="0" y="202"/>
                </a:cxn>
                <a:cxn ang="0">
                  <a:pos x="2" y="252"/>
                </a:cxn>
                <a:cxn ang="0">
                  <a:pos x="4" y="295"/>
                </a:cxn>
                <a:cxn ang="0">
                  <a:pos x="14" y="334"/>
                </a:cxn>
                <a:cxn ang="0">
                  <a:pos x="27" y="359"/>
                </a:cxn>
                <a:cxn ang="0">
                  <a:pos x="51" y="371"/>
                </a:cxn>
              </a:cxnLst>
              <a:rect l="0" t="0" r="r" b="b"/>
              <a:pathLst>
                <a:path w="388" h="417">
                  <a:moveTo>
                    <a:pt x="51" y="371"/>
                  </a:moveTo>
                  <a:lnTo>
                    <a:pt x="76" y="386"/>
                  </a:lnTo>
                  <a:lnTo>
                    <a:pt x="103" y="392"/>
                  </a:lnTo>
                  <a:lnTo>
                    <a:pt x="126" y="390"/>
                  </a:lnTo>
                  <a:lnTo>
                    <a:pt x="151" y="386"/>
                  </a:lnTo>
                  <a:lnTo>
                    <a:pt x="175" y="380"/>
                  </a:lnTo>
                  <a:lnTo>
                    <a:pt x="200" y="382"/>
                  </a:lnTo>
                  <a:lnTo>
                    <a:pt x="223" y="392"/>
                  </a:lnTo>
                  <a:lnTo>
                    <a:pt x="248" y="417"/>
                  </a:lnTo>
                  <a:lnTo>
                    <a:pt x="279" y="413"/>
                  </a:lnTo>
                  <a:lnTo>
                    <a:pt x="310" y="398"/>
                  </a:lnTo>
                  <a:lnTo>
                    <a:pt x="338" y="373"/>
                  </a:lnTo>
                  <a:lnTo>
                    <a:pt x="363" y="342"/>
                  </a:lnTo>
                  <a:lnTo>
                    <a:pt x="378" y="303"/>
                  </a:lnTo>
                  <a:lnTo>
                    <a:pt x="388" y="264"/>
                  </a:lnTo>
                  <a:lnTo>
                    <a:pt x="386" y="221"/>
                  </a:lnTo>
                  <a:lnTo>
                    <a:pt x="374" y="181"/>
                  </a:lnTo>
                  <a:lnTo>
                    <a:pt x="369" y="157"/>
                  </a:lnTo>
                  <a:lnTo>
                    <a:pt x="363" y="136"/>
                  </a:lnTo>
                  <a:lnTo>
                    <a:pt x="357" y="111"/>
                  </a:lnTo>
                  <a:lnTo>
                    <a:pt x="351" y="88"/>
                  </a:lnTo>
                  <a:lnTo>
                    <a:pt x="341" y="62"/>
                  </a:lnTo>
                  <a:lnTo>
                    <a:pt x="332" y="41"/>
                  </a:lnTo>
                  <a:lnTo>
                    <a:pt x="320" y="20"/>
                  </a:lnTo>
                  <a:lnTo>
                    <a:pt x="309" y="6"/>
                  </a:lnTo>
                  <a:lnTo>
                    <a:pt x="268" y="10"/>
                  </a:lnTo>
                  <a:lnTo>
                    <a:pt x="229" y="8"/>
                  </a:lnTo>
                  <a:lnTo>
                    <a:pt x="188" y="4"/>
                  </a:lnTo>
                  <a:lnTo>
                    <a:pt x="150" y="2"/>
                  </a:lnTo>
                  <a:lnTo>
                    <a:pt x="111" y="0"/>
                  </a:lnTo>
                  <a:lnTo>
                    <a:pt x="76" y="10"/>
                  </a:lnTo>
                  <a:lnTo>
                    <a:pt x="43" y="29"/>
                  </a:lnTo>
                  <a:lnTo>
                    <a:pt x="16" y="64"/>
                  </a:lnTo>
                  <a:lnTo>
                    <a:pt x="10" y="105"/>
                  </a:lnTo>
                  <a:lnTo>
                    <a:pt x="4" y="152"/>
                  </a:lnTo>
                  <a:lnTo>
                    <a:pt x="0" y="202"/>
                  </a:lnTo>
                  <a:lnTo>
                    <a:pt x="2" y="252"/>
                  </a:lnTo>
                  <a:lnTo>
                    <a:pt x="4" y="295"/>
                  </a:lnTo>
                  <a:lnTo>
                    <a:pt x="14" y="334"/>
                  </a:lnTo>
                  <a:lnTo>
                    <a:pt x="27" y="359"/>
                  </a:lnTo>
                  <a:lnTo>
                    <a:pt x="51" y="371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5" name="Freeform 702"/>
            <p:cNvSpPr>
              <a:spLocks/>
            </p:cNvSpPr>
            <p:nvPr/>
          </p:nvSpPr>
          <p:spPr bwMode="auto">
            <a:xfrm>
              <a:off x="2667" y="1450"/>
              <a:ext cx="122" cy="90"/>
            </a:xfrm>
            <a:custGeom>
              <a:avLst/>
              <a:gdLst/>
              <a:ahLst/>
              <a:cxnLst>
                <a:cxn ang="0">
                  <a:pos x="177" y="180"/>
                </a:cxn>
                <a:cxn ang="0">
                  <a:pos x="200" y="168"/>
                </a:cxn>
                <a:cxn ang="0">
                  <a:pos x="221" y="145"/>
                </a:cxn>
                <a:cxn ang="0">
                  <a:pos x="237" y="114"/>
                </a:cxn>
                <a:cxn ang="0">
                  <a:pos x="245" y="83"/>
                </a:cxn>
                <a:cxn ang="0">
                  <a:pos x="237" y="48"/>
                </a:cxn>
                <a:cxn ang="0">
                  <a:pos x="216" y="21"/>
                </a:cxn>
                <a:cxn ang="0">
                  <a:pos x="175" y="2"/>
                </a:cxn>
                <a:cxn ang="0">
                  <a:pos x="111" y="0"/>
                </a:cxn>
                <a:cxn ang="0">
                  <a:pos x="92" y="19"/>
                </a:cxn>
                <a:cxn ang="0">
                  <a:pos x="72" y="35"/>
                </a:cxn>
                <a:cxn ang="0">
                  <a:pos x="51" y="46"/>
                </a:cxn>
                <a:cxn ang="0">
                  <a:pos x="33" y="60"/>
                </a:cxn>
                <a:cxn ang="0">
                  <a:pos x="16" y="71"/>
                </a:cxn>
                <a:cxn ang="0">
                  <a:pos x="6" y="87"/>
                </a:cxn>
                <a:cxn ang="0">
                  <a:pos x="0" y="106"/>
                </a:cxn>
                <a:cxn ang="0">
                  <a:pos x="8" y="133"/>
                </a:cxn>
                <a:cxn ang="0">
                  <a:pos x="24" y="141"/>
                </a:cxn>
                <a:cxn ang="0">
                  <a:pos x="41" y="145"/>
                </a:cxn>
                <a:cxn ang="0">
                  <a:pos x="62" y="143"/>
                </a:cxn>
                <a:cxn ang="0">
                  <a:pos x="86" y="143"/>
                </a:cxn>
                <a:cxn ang="0">
                  <a:pos x="107" y="141"/>
                </a:cxn>
                <a:cxn ang="0">
                  <a:pos x="130" y="147"/>
                </a:cxn>
                <a:cxn ang="0">
                  <a:pos x="154" y="157"/>
                </a:cxn>
                <a:cxn ang="0">
                  <a:pos x="177" y="180"/>
                </a:cxn>
              </a:cxnLst>
              <a:rect l="0" t="0" r="r" b="b"/>
              <a:pathLst>
                <a:path w="245" h="180">
                  <a:moveTo>
                    <a:pt x="177" y="180"/>
                  </a:moveTo>
                  <a:lnTo>
                    <a:pt x="200" y="168"/>
                  </a:lnTo>
                  <a:lnTo>
                    <a:pt x="221" y="145"/>
                  </a:lnTo>
                  <a:lnTo>
                    <a:pt x="237" y="114"/>
                  </a:lnTo>
                  <a:lnTo>
                    <a:pt x="245" y="83"/>
                  </a:lnTo>
                  <a:lnTo>
                    <a:pt x="237" y="48"/>
                  </a:lnTo>
                  <a:lnTo>
                    <a:pt x="216" y="21"/>
                  </a:lnTo>
                  <a:lnTo>
                    <a:pt x="175" y="2"/>
                  </a:lnTo>
                  <a:lnTo>
                    <a:pt x="111" y="0"/>
                  </a:lnTo>
                  <a:lnTo>
                    <a:pt x="92" y="19"/>
                  </a:lnTo>
                  <a:lnTo>
                    <a:pt x="72" y="35"/>
                  </a:lnTo>
                  <a:lnTo>
                    <a:pt x="51" y="46"/>
                  </a:lnTo>
                  <a:lnTo>
                    <a:pt x="33" y="60"/>
                  </a:lnTo>
                  <a:lnTo>
                    <a:pt x="16" y="71"/>
                  </a:lnTo>
                  <a:lnTo>
                    <a:pt x="6" y="87"/>
                  </a:lnTo>
                  <a:lnTo>
                    <a:pt x="0" y="106"/>
                  </a:lnTo>
                  <a:lnTo>
                    <a:pt x="8" y="133"/>
                  </a:lnTo>
                  <a:lnTo>
                    <a:pt x="24" y="141"/>
                  </a:lnTo>
                  <a:lnTo>
                    <a:pt x="41" y="145"/>
                  </a:lnTo>
                  <a:lnTo>
                    <a:pt x="62" y="143"/>
                  </a:lnTo>
                  <a:lnTo>
                    <a:pt x="86" y="143"/>
                  </a:lnTo>
                  <a:lnTo>
                    <a:pt x="107" y="141"/>
                  </a:lnTo>
                  <a:lnTo>
                    <a:pt x="130" y="147"/>
                  </a:lnTo>
                  <a:lnTo>
                    <a:pt x="154" y="157"/>
                  </a:lnTo>
                  <a:lnTo>
                    <a:pt x="177" y="180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6" name="Freeform 703"/>
            <p:cNvSpPr>
              <a:spLocks/>
            </p:cNvSpPr>
            <p:nvPr/>
          </p:nvSpPr>
          <p:spPr bwMode="auto">
            <a:xfrm>
              <a:off x="2686" y="1356"/>
              <a:ext cx="103" cy="77"/>
            </a:xfrm>
            <a:custGeom>
              <a:avLst/>
              <a:gdLst/>
              <a:ahLst/>
              <a:cxnLst>
                <a:cxn ang="0">
                  <a:pos x="200" y="50"/>
                </a:cxn>
                <a:cxn ang="0">
                  <a:pos x="186" y="50"/>
                </a:cxn>
                <a:cxn ang="0">
                  <a:pos x="175" y="48"/>
                </a:cxn>
                <a:cxn ang="0">
                  <a:pos x="159" y="42"/>
                </a:cxn>
                <a:cxn ang="0">
                  <a:pos x="144" y="36"/>
                </a:cxn>
                <a:cxn ang="0">
                  <a:pos x="126" y="27"/>
                </a:cxn>
                <a:cxn ang="0">
                  <a:pos x="111" y="17"/>
                </a:cxn>
                <a:cxn ang="0">
                  <a:pos x="97" y="9"/>
                </a:cxn>
                <a:cxn ang="0">
                  <a:pos x="88" y="5"/>
                </a:cxn>
                <a:cxn ang="0">
                  <a:pos x="74" y="0"/>
                </a:cxn>
                <a:cxn ang="0">
                  <a:pos x="60" y="0"/>
                </a:cxn>
                <a:cxn ang="0">
                  <a:pos x="45" y="0"/>
                </a:cxn>
                <a:cxn ang="0">
                  <a:pos x="33" y="5"/>
                </a:cxn>
                <a:cxn ang="0">
                  <a:pos x="18" y="11"/>
                </a:cxn>
                <a:cxn ang="0">
                  <a:pos x="8" y="23"/>
                </a:cxn>
                <a:cxn ang="0">
                  <a:pos x="0" y="38"/>
                </a:cxn>
                <a:cxn ang="0">
                  <a:pos x="0" y="60"/>
                </a:cxn>
                <a:cxn ang="0">
                  <a:pos x="51" y="95"/>
                </a:cxn>
                <a:cxn ang="0">
                  <a:pos x="95" y="124"/>
                </a:cxn>
                <a:cxn ang="0">
                  <a:pos x="134" y="143"/>
                </a:cxn>
                <a:cxn ang="0">
                  <a:pos x="167" y="153"/>
                </a:cxn>
                <a:cxn ang="0">
                  <a:pos x="188" y="147"/>
                </a:cxn>
                <a:cxn ang="0">
                  <a:pos x="204" y="131"/>
                </a:cxn>
                <a:cxn ang="0">
                  <a:pos x="208" y="98"/>
                </a:cxn>
                <a:cxn ang="0">
                  <a:pos x="200" y="50"/>
                </a:cxn>
              </a:cxnLst>
              <a:rect l="0" t="0" r="r" b="b"/>
              <a:pathLst>
                <a:path w="208" h="153">
                  <a:moveTo>
                    <a:pt x="200" y="50"/>
                  </a:moveTo>
                  <a:lnTo>
                    <a:pt x="186" y="50"/>
                  </a:lnTo>
                  <a:lnTo>
                    <a:pt x="175" y="48"/>
                  </a:lnTo>
                  <a:lnTo>
                    <a:pt x="159" y="42"/>
                  </a:lnTo>
                  <a:lnTo>
                    <a:pt x="144" y="36"/>
                  </a:lnTo>
                  <a:lnTo>
                    <a:pt x="126" y="27"/>
                  </a:lnTo>
                  <a:lnTo>
                    <a:pt x="111" y="17"/>
                  </a:lnTo>
                  <a:lnTo>
                    <a:pt x="97" y="9"/>
                  </a:lnTo>
                  <a:lnTo>
                    <a:pt x="88" y="5"/>
                  </a:lnTo>
                  <a:lnTo>
                    <a:pt x="74" y="0"/>
                  </a:lnTo>
                  <a:lnTo>
                    <a:pt x="60" y="0"/>
                  </a:lnTo>
                  <a:lnTo>
                    <a:pt x="45" y="0"/>
                  </a:lnTo>
                  <a:lnTo>
                    <a:pt x="33" y="5"/>
                  </a:lnTo>
                  <a:lnTo>
                    <a:pt x="18" y="11"/>
                  </a:lnTo>
                  <a:lnTo>
                    <a:pt x="8" y="23"/>
                  </a:lnTo>
                  <a:lnTo>
                    <a:pt x="0" y="38"/>
                  </a:lnTo>
                  <a:lnTo>
                    <a:pt x="0" y="60"/>
                  </a:lnTo>
                  <a:lnTo>
                    <a:pt x="51" y="95"/>
                  </a:lnTo>
                  <a:lnTo>
                    <a:pt x="95" y="124"/>
                  </a:lnTo>
                  <a:lnTo>
                    <a:pt x="134" y="143"/>
                  </a:lnTo>
                  <a:lnTo>
                    <a:pt x="167" y="153"/>
                  </a:lnTo>
                  <a:lnTo>
                    <a:pt x="188" y="147"/>
                  </a:lnTo>
                  <a:lnTo>
                    <a:pt x="204" y="131"/>
                  </a:lnTo>
                  <a:lnTo>
                    <a:pt x="208" y="98"/>
                  </a:lnTo>
                  <a:lnTo>
                    <a:pt x="200" y="5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7" name="Freeform 704"/>
            <p:cNvSpPr>
              <a:spLocks/>
            </p:cNvSpPr>
            <p:nvPr/>
          </p:nvSpPr>
          <p:spPr bwMode="auto">
            <a:xfrm>
              <a:off x="2694" y="1472"/>
              <a:ext cx="88" cy="50"/>
            </a:xfrm>
            <a:custGeom>
              <a:avLst/>
              <a:gdLst/>
              <a:ahLst/>
              <a:cxnLst>
                <a:cxn ang="0">
                  <a:pos x="134" y="101"/>
                </a:cxn>
                <a:cxn ang="0">
                  <a:pos x="161" y="76"/>
                </a:cxn>
                <a:cxn ang="0">
                  <a:pos x="174" y="53"/>
                </a:cxn>
                <a:cxn ang="0">
                  <a:pos x="172" y="29"/>
                </a:cxn>
                <a:cxn ang="0">
                  <a:pos x="161" y="14"/>
                </a:cxn>
                <a:cxn ang="0">
                  <a:pos x="135" y="2"/>
                </a:cxn>
                <a:cxn ang="0">
                  <a:pos x="106" y="0"/>
                </a:cxn>
                <a:cxn ang="0">
                  <a:pos x="70" y="10"/>
                </a:cxn>
                <a:cxn ang="0">
                  <a:pos x="33" y="37"/>
                </a:cxn>
                <a:cxn ang="0">
                  <a:pos x="17" y="37"/>
                </a:cxn>
                <a:cxn ang="0">
                  <a:pos x="9" y="43"/>
                </a:cxn>
                <a:cxn ang="0">
                  <a:pos x="6" y="47"/>
                </a:cxn>
                <a:cxn ang="0">
                  <a:pos x="4" y="55"/>
                </a:cxn>
                <a:cxn ang="0">
                  <a:pos x="2" y="62"/>
                </a:cxn>
                <a:cxn ang="0">
                  <a:pos x="0" y="76"/>
                </a:cxn>
                <a:cxn ang="0">
                  <a:pos x="15" y="68"/>
                </a:cxn>
                <a:cxn ang="0">
                  <a:pos x="33" y="66"/>
                </a:cxn>
                <a:cxn ang="0">
                  <a:pos x="48" y="68"/>
                </a:cxn>
                <a:cxn ang="0">
                  <a:pos x="66" y="74"/>
                </a:cxn>
                <a:cxn ang="0">
                  <a:pos x="81" y="80"/>
                </a:cxn>
                <a:cxn ang="0">
                  <a:pos x="97" y="88"/>
                </a:cxn>
                <a:cxn ang="0">
                  <a:pos x="114" y="93"/>
                </a:cxn>
                <a:cxn ang="0">
                  <a:pos x="134" y="101"/>
                </a:cxn>
              </a:cxnLst>
              <a:rect l="0" t="0" r="r" b="b"/>
              <a:pathLst>
                <a:path w="174" h="101">
                  <a:moveTo>
                    <a:pt x="134" y="101"/>
                  </a:moveTo>
                  <a:lnTo>
                    <a:pt x="161" y="76"/>
                  </a:lnTo>
                  <a:lnTo>
                    <a:pt x="174" y="53"/>
                  </a:lnTo>
                  <a:lnTo>
                    <a:pt x="172" y="29"/>
                  </a:lnTo>
                  <a:lnTo>
                    <a:pt x="161" y="14"/>
                  </a:lnTo>
                  <a:lnTo>
                    <a:pt x="135" y="2"/>
                  </a:lnTo>
                  <a:lnTo>
                    <a:pt x="106" y="0"/>
                  </a:lnTo>
                  <a:lnTo>
                    <a:pt x="70" y="10"/>
                  </a:lnTo>
                  <a:lnTo>
                    <a:pt x="33" y="37"/>
                  </a:lnTo>
                  <a:lnTo>
                    <a:pt x="17" y="37"/>
                  </a:lnTo>
                  <a:lnTo>
                    <a:pt x="9" y="43"/>
                  </a:lnTo>
                  <a:lnTo>
                    <a:pt x="6" y="47"/>
                  </a:lnTo>
                  <a:lnTo>
                    <a:pt x="4" y="55"/>
                  </a:lnTo>
                  <a:lnTo>
                    <a:pt x="2" y="62"/>
                  </a:lnTo>
                  <a:lnTo>
                    <a:pt x="0" y="76"/>
                  </a:lnTo>
                  <a:lnTo>
                    <a:pt x="15" y="68"/>
                  </a:lnTo>
                  <a:lnTo>
                    <a:pt x="33" y="66"/>
                  </a:lnTo>
                  <a:lnTo>
                    <a:pt x="48" y="68"/>
                  </a:lnTo>
                  <a:lnTo>
                    <a:pt x="66" y="74"/>
                  </a:lnTo>
                  <a:lnTo>
                    <a:pt x="81" y="80"/>
                  </a:lnTo>
                  <a:lnTo>
                    <a:pt x="97" y="88"/>
                  </a:lnTo>
                  <a:lnTo>
                    <a:pt x="114" y="93"/>
                  </a:lnTo>
                  <a:lnTo>
                    <a:pt x="134" y="10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8" name="Freeform 705"/>
            <p:cNvSpPr>
              <a:spLocks/>
            </p:cNvSpPr>
            <p:nvPr/>
          </p:nvSpPr>
          <p:spPr bwMode="auto">
            <a:xfrm>
              <a:off x="2699" y="1368"/>
              <a:ext cx="80" cy="49"/>
            </a:xfrm>
            <a:custGeom>
              <a:avLst/>
              <a:gdLst/>
              <a:ahLst/>
              <a:cxnLst>
                <a:cxn ang="0">
                  <a:pos x="156" y="68"/>
                </a:cxn>
                <a:cxn ang="0">
                  <a:pos x="144" y="62"/>
                </a:cxn>
                <a:cxn ang="0">
                  <a:pos x="138" y="52"/>
                </a:cxn>
                <a:cxn ang="0">
                  <a:pos x="132" y="43"/>
                </a:cxn>
                <a:cxn ang="0">
                  <a:pos x="128" y="33"/>
                </a:cxn>
                <a:cxn ang="0">
                  <a:pos x="119" y="21"/>
                </a:cxn>
                <a:cxn ang="0">
                  <a:pos x="105" y="13"/>
                </a:cxn>
                <a:cxn ang="0">
                  <a:pos x="82" y="10"/>
                </a:cxn>
                <a:cxn ang="0">
                  <a:pos x="53" y="15"/>
                </a:cxn>
                <a:cxn ang="0">
                  <a:pos x="33" y="8"/>
                </a:cxn>
                <a:cxn ang="0">
                  <a:pos x="18" y="2"/>
                </a:cxn>
                <a:cxn ang="0">
                  <a:pos x="10" y="0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21"/>
                </a:cxn>
                <a:cxn ang="0">
                  <a:pos x="26" y="43"/>
                </a:cxn>
                <a:cxn ang="0">
                  <a:pos x="57" y="64"/>
                </a:cxn>
                <a:cxn ang="0">
                  <a:pos x="86" y="81"/>
                </a:cxn>
                <a:cxn ang="0">
                  <a:pos x="115" y="95"/>
                </a:cxn>
                <a:cxn ang="0">
                  <a:pos x="136" y="99"/>
                </a:cxn>
                <a:cxn ang="0">
                  <a:pos x="154" y="99"/>
                </a:cxn>
                <a:cxn ang="0">
                  <a:pos x="159" y="87"/>
                </a:cxn>
                <a:cxn ang="0">
                  <a:pos x="156" y="68"/>
                </a:cxn>
              </a:cxnLst>
              <a:rect l="0" t="0" r="r" b="b"/>
              <a:pathLst>
                <a:path w="159" h="99">
                  <a:moveTo>
                    <a:pt x="156" y="68"/>
                  </a:moveTo>
                  <a:lnTo>
                    <a:pt x="144" y="62"/>
                  </a:lnTo>
                  <a:lnTo>
                    <a:pt x="138" y="52"/>
                  </a:lnTo>
                  <a:lnTo>
                    <a:pt x="132" y="43"/>
                  </a:lnTo>
                  <a:lnTo>
                    <a:pt x="128" y="33"/>
                  </a:lnTo>
                  <a:lnTo>
                    <a:pt x="119" y="21"/>
                  </a:lnTo>
                  <a:lnTo>
                    <a:pt x="105" y="13"/>
                  </a:lnTo>
                  <a:lnTo>
                    <a:pt x="82" y="10"/>
                  </a:lnTo>
                  <a:lnTo>
                    <a:pt x="53" y="15"/>
                  </a:lnTo>
                  <a:lnTo>
                    <a:pt x="33" y="8"/>
                  </a:lnTo>
                  <a:lnTo>
                    <a:pt x="18" y="2"/>
                  </a:lnTo>
                  <a:lnTo>
                    <a:pt x="10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21"/>
                  </a:lnTo>
                  <a:lnTo>
                    <a:pt x="26" y="43"/>
                  </a:lnTo>
                  <a:lnTo>
                    <a:pt x="57" y="64"/>
                  </a:lnTo>
                  <a:lnTo>
                    <a:pt x="86" y="81"/>
                  </a:lnTo>
                  <a:lnTo>
                    <a:pt x="115" y="95"/>
                  </a:lnTo>
                  <a:lnTo>
                    <a:pt x="136" y="99"/>
                  </a:lnTo>
                  <a:lnTo>
                    <a:pt x="154" y="99"/>
                  </a:lnTo>
                  <a:lnTo>
                    <a:pt x="159" y="87"/>
                  </a:lnTo>
                  <a:lnTo>
                    <a:pt x="156" y="68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9" name="Freeform 706"/>
            <p:cNvSpPr>
              <a:spLocks/>
            </p:cNvSpPr>
            <p:nvPr/>
          </p:nvSpPr>
          <p:spPr bwMode="auto">
            <a:xfrm>
              <a:off x="2638" y="1396"/>
              <a:ext cx="54" cy="104"/>
            </a:xfrm>
            <a:custGeom>
              <a:avLst/>
              <a:gdLst/>
              <a:ahLst/>
              <a:cxnLst>
                <a:cxn ang="0">
                  <a:pos x="12" y="43"/>
                </a:cxn>
                <a:cxn ang="0">
                  <a:pos x="0" y="14"/>
                </a:cxn>
                <a:cxn ang="0">
                  <a:pos x="6" y="2"/>
                </a:cxn>
                <a:cxn ang="0">
                  <a:pos x="22" y="0"/>
                </a:cxn>
                <a:cxn ang="0">
                  <a:pos x="45" y="10"/>
                </a:cxn>
                <a:cxn ang="0">
                  <a:pos x="66" y="25"/>
                </a:cxn>
                <a:cxn ang="0">
                  <a:pos x="89" y="47"/>
                </a:cxn>
                <a:cxn ang="0">
                  <a:pos x="103" y="72"/>
                </a:cxn>
                <a:cxn ang="0">
                  <a:pos x="109" y="99"/>
                </a:cxn>
                <a:cxn ang="0">
                  <a:pos x="97" y="113"/>
                </a:cxn>
                <a:cxn ang="0">
                  <a:pos x="88" y="126"/>
                </a:cxn>
                <a:cxn ang="0">
                  <a:pos x="74" y="140"/>
                </a:cxn>
                <a:cxn ang="0">
                  <a:pos x="62" y="153"/>
                </a:cxn>
                <a:cxn ang="0">
                  <a:pos x="49" y="165"/>
                </a:cxn>
                <a:cxn ang="0">
                  <a:pos x="37" y="178"/>
                </a:cxn>
                <a:cxn ang="0">
                  <a:pos x="29" y="192"/>
                </a:cxn>
                <a:cxn ang="0">
                  <a:pos x="25" y="208"/>
                </a:cxn>
                <a:cxn ang="0">
                  <a:pos x="16" y="208"/>
                </a:cxn>
                <a:cxn ang="0">
                  <a:pos x="10" y="200"/>
                </a:cxn>
                <a:cxn ang="0">
                  <a:pos x="4" y="182"/>
                </a:cxn>
                <a:cxn ang="0">
                  <a:pos x="4" y="161"/>
                </a:cxn>
                <a:cxn ang="0">
                  <a:pos x="0" y="132"/>
                </a:cxn>
                <a:cxn ang="0">
                  <a:pos x="2" y="103"/>
                </a:cxn>
                <a:cxn ang="0">
                  <a:pos x="4" y="72"/>
                </a:cxn>
                <a:cxn ang="0">
                  <a:pos x="12" y="43"/>
                </a:cxn>
              </a:cxnLst>
              <a:rect l="0" t="0" r="r" b="b"/>
              <a:pathLst>
                <a:path w="109" h="208">
                  <a:moveTo>
                    <a:pt x="12" y="43"/>
                  </a:moveTo>
                  <a:lnTo>
                    <a:pt x="0" y="14"/>
                  </a:lnTo>
                  <a:lnTo>
                    <a:pt x="6" y="2"/>
                  </a:lnTo>
                  <a:lnTo>
                    <a:pt x="22" y="0"/>
                  </a:lnTo>
                  <a:lnTo>
                    <a:pt x="45" y="10"/>
                  </a:lnTo>
                  <a:lnTo>
                    <a:pt x="66" y="25"/>
                  </a:lnTo>
                  <a:lnTo>
                    <a:pt x="89" y="47"/>
                  </a:lnTo>
                  <a:lnTo>
                    <a:pt x="103" y="72"/>
                  </a:lnTo>
                  <a:lnTo>
                    <a:pt x="109" y="99"/>
                  </a:lnTo>
                  <a:lnTo>
                    <a:pt x="97" y="113"/>
                  </a:lnTo>
                  <a:lnTo>
                    <a:pt x="88" y="126"/>
                  </a:lnTo>
                  <a:lnTo>
                    <a:pt x="74" y="140"/>
                  </a:lnTo>
                  <a:lnTo>
                    <a:pt x="62" y="153"/>
                  </a:lnTo>
                  <a:lnTo>
                    <a:pt x="49" y="165"/>
                  </a:lnTo>
                  <a:lnTo>
                    <a:pt x="37" y="178"/>
                  </a:lnTo>
                  <a:lnTo>
                    <a:pt x="29" y="192"/>
                  </a:lnTo>
                  <a:lnTo>
                    <a:pt x="25" y="208"/>
                  </a:lnTo>
                  <a:lnTo>
                    <a:pt x="16" y="208"/>
                  </a:lnTo>
                  <a:lnTo>
                    <a:pt x="10" y="200"/>
                  </a:lnTo>
                  <a:lnTo>
                    <a:pt x="4" y="182"/>
                  </a:lnTo>
                  <a:lnTo>
                    <a:pt x="4" y="161"/>
                  </a:lnTo>
                  <a:lnTo>
                    <a:pt x="0" y="132"/>
                  </a:lnTo>
                  <a:lnTo>
                    <a:pt x="2" y="103"/>
                  </a:lnTo>
                  <a:lnTo>
                    <a:pt x="4" y="72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0" name="Freeform 707"/>
            <p:cNvSpPr>
              <a:spLocks/>
            </p:cNvSpPr>
            <p:nvPr/>
          </p:nvSpPr>
          <p:spPr bwMode="auto">
            <a:xfrm>
              <a:off x="2595" y="3405"/>
              <a:ext cx="193" cy="207"/>
            </a:xfrm>
            <a:custGeom>
              <a:avLst/>
              <a:gdLst/>
              <a:ahLst/>
              <a:cxnLst>
                <a:cxn ang="0">
                  <a:pos x="49" y="368"/>
                </a:cxn>
                <a:cxn ang="0">
                  <a:pos x="74" y="384"/>
                </a:cxn>
                <a:cxn ang="0">
                  <a:pos x="101" y="391"/>
                </a:cxn>
                <a:cxn ang="0">
                  <a:pos x="126" y="387"/>
                </a:cxn>
                <a:cxn ang="0">
                  <a:pos x="151" y="386"/>
                </a:cxn>
                <a:cxn ang="0">
                  <a:pos x="175" y="380"/>
                </a:cxn>
                <a:cxn ang="0">
                  <a:pos x="200" y="380"/>
                </a:cxn>
                <a:cxn ang="0">
                  <a:pos x="223" y="389"/>
                </a:cxn>
                <a:cxn ang="0">
                  <a:pos x="248" y="415"/>
                </a:cxn>
                <a:cxn ang="0">
                  <a:pos x="279" y="411"/>
                </a:cxn>
                <a:cxn ang="0">
                  <a:pos x="310" y="395"/>
                </a:cxn>
                <a:cxn ang="0">
                  <a:pos x="337" y="370"/>
                </a:cxn>
                <a:cxn ang="0">
                  <a:pos x="363" y="339"/>
                </a:cxn>
                <a:cxn ang="0">
                  <a:pos x="378" y="300"/>
                </a:cxn>
                <a:cxn ang="0">
                  <a:pos x="388" y="261"/>
                </a:cxn>
                <a:cxn ang="0">
                  <a:pos x="386" y="219"/>
                </a:cxn>
                <a:cxn ang="0">
                  <a:pos x="374" y="178"/>
                </a:cxn>
                <a:cxn ang="0">
                  <a:pos x="368" y="155"/>
                </a:cxn>
                <a:cxn ang="0">
                  <a:pos x="363" y="133"/>
                </a:cxn>
                <a:cxn ang="0">
                  <a:pos x="357" y="108"/>
                </a:cxn>
                <a:cxn ang="0">
                  <a:pos x="351" y="85"/>
                </a:cxn>
                <a:cxn ang="0">
                  <a:pos x="341" y="60"/>
                </a:cxn>
                <a:cxn ang="0">
                  <a:pos x="332" y="38"/>
                </a:cxn>
                <a:cxn ang="0">
                  <a:pos x="320" y="17"/>
                </a:cxn>
                <a:cxn ang="0">
                  <a:pos x="306" y="4"/>
                </a:cxn>
                <a:cxn ang="0">
                  <a:pos x="266" y="7"/>
                </a:cxn>
                <a:cxn ang="0">
                  <a:pos x="227" y="5"/>
                </a:cxn>
                <a:cxn ang="0">
                  <a:pos x="186" y="2"/>
                </a:cxn>
                <a:cxn ang="0">
                  <a:pos x="147" y="0"/>
                </a:cxn>
                <a:cxn ang="0">
                  <a:pos x="109" y="0"/>
                </a:cxn>
                <a:cxn ang="0">
                  <a:pos x="74" y="9"/>
                </a:cxn>
                <a:cxn ang="0">
                  <a:pos x="41" y="29"/>
                </a:cxn>
                <a:cxn ang="0">
                  <a:pos x="14" y="64"/>
                </a:cxn>
                <a:cxn ang="0">
                  <a:pos x="8" y="102"/>
                </a:cxn>
                <a:cxn ang="0">
                  <a:pos x="2" y="151"/>
                </a:cxn>
                <a:cxn ang="0">
                  <a:pos x="0" y="199"/>
                </a:cxn>
                <a:cxn ang="0">
                  <a:pos x="2" y="250"/>
                </a:cxn>
                <a:cxn ang="0">
                  <a:pos x="4" y="292"/>
                </a:cxn>
                <a:cxn ang="0">
                  <a:pos x="14" y="331"/>
                </a:cxn>
                <a:cxn ang="0">
                  <a:pos x="25" y="356"/>
                </a:cxn>
                <a:cxn ang="0">
                  <a:pos x="49" y="368"/>
                </a:cxn>
              </a:cxnLst>
              <a:rect l="0" t="0" r="r" b="b"/>
              <a:pathLst>
                <a:path w="388" h="415">
                  <a:moveTo>
                    <a:pt x="49" y="368"/>
                  </a:moveTo>
                  <a:lnTo>
                    <a:pt x="74" y="384"/>
                  </a:lnTo>
                  <a:lnTo>
                    <a:pt x="101" y="391"/>
                  </a:lnTo>
                  <a:lnTo>
                    <a:pt x="126" y="387"/>
                  </a:lnTo>
                  <a:lnTo>
                    <a:pt x="151" y="386"/>
                  </a:lnTo>
                  <a:lnTo>
                    <a:pt x="175" y="380"/>
                  </a:lnTo>
                  <a:lnTo>
                    <a:pt x="200" y="380"/>
                  </a:lnTo>
                  <a:lnTo>
                    <a:pt x="223" y="389"/>
                  </a:lnTo>
                  <a:lnTo>
                    <a:pt x="248" y="415"/>
                  </a:lnTo>
                  <a:lnTo>
                    <a:pt x="279" y="411"/>
                  </a:lnTo>
                  <a:lnTo>
                    <a:pt x="310" y="395"/>
                  </a:lnTo>
                  <a:lnTo>
                    <a:pt x="337" y="370"/>
                  </a:lnTo>
                  <a:lnTo>
                    <a:pt x="363" y="339"/>
                  </a:lnTo>
                  <a:lnTo>
                    <a:pt x="378" y="300"/>
                  </a:lnTo>
                  <a:lnTo>
                    <a:pt x="388" y="261"/>
                  </a:lnTo>
                  <a:lnTo>
                    <a:pt x="386" y="219"/>
                  </a:lnTo>
                  <a:lnTo>
                    <a:pt x="374" y="178"/>
                  </a:lnTo>
                  <a:lnTo>
                    <a:pt x="368" y="155"/>
                  </a:lnTo>
                  <a:lnTo>
                    <a:pt x="363" y="133"/>
                  </a:lnTo>
                  <a:lnTo>
                    <a:pt x="357" y="108"/>
                  </a:lnTo>
                  <a:lnTo>
                    <a:pt x="351" y="85"/>
                  </a:lnTo>
                  <a:lnTo>
                    <a:pt x="341" y="60"/>
                  </a:lnTo>
                  <a:lnTo>
                    <a:pt x="332" y="38"/>
                  </a:lnTo>
                  <a:lnTo>
                    <a:pt x="320" y="17"/>
                  </a:lnTo>
                  <a:lnTo>
                    <a:pt x="306" y="4"/>
                  </a:lnTo>
                  <a:lnTo>
                    <a:pt x="266" y="7"/>
                  </a:lnTo>
                  <a:lnTo>
                    <a:pt x="227" y="5"/>
                  </a:lnTo>
                  <a:lnTo>
                    <a:pt x="186" y="2"/>
                  </a:lnTo>
                  <a:lnTo>
                    <a:pt x="147" y="0"/>
                  </a:lnTo>
                  <a:lnTo>
                    <a:pt x="109" y="0"/>
                  </a:lnTo>
                  <a:lnTo>
                    <a:pt x="74" y="9"/>
                  </a:lnTo>
                  <a:lnTo>
                    <a:pt x="41" y="29"/>
                  </a:lnTo>
                  <a:lnTo>
                    <a:pt x="14" y="64"/>
                  </a:lnTo>
                  <a:lnTo>
                    <a:pt x="8" y="102"/>
                  </a:lnTo>
                  <a:lnTo>
                    <a:pt x="2" y="151"/>
                  </a:lnTo>
                  <a:lnTo>
                    <a:pt x="0" y="199"/>
                  </a:lnTo>
                  <a:lnTo>
                    <a:pt x="2" y="250"/>
                  </a:lnTo>
                  <a:lnTo>
                    <a:pt x="4" y="292"/>
                  </a:lnTo>
                  <a:lnTo>
                    <a:pt x="14" y="331"/>
                  </a:lnTo>
                  <a:lnTo>
                    <a:pt x="25" y="356"/>
                  </a:lnTo>
                  <a:lnTo>
                    <a:pt x="49" y="368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1" name="Freeform 708"/>
            <p:cNvSpPr>
              <a:spLocks/>
            </p:cNvSpPr>
            <p:nvPr/>
          </p:nvSpPr>
          <p:spPr bwMode="auto">
            <a:xfrm>
              <a:off x="2639" y="3510"/>
              <a:ext cx="122" cy="91"/>
            </a:xfrm>
            <a:custGeom>
              <a:avLst/>
              <a:gdLst/>
              <a:ahLst/>
              <a:cxnLst>
                <a:cxn ang="0">
                  <a:pos x="177" y="182"/>
                </a:cxn>
                <a:cxn ang="0">
                  <a:pos x="198" y="171"/>
                </a:cxn>
                <a:cxn ang="0">
                  <a:pos x="221" y="147"/>
                </a:cxn>
                <a:cxn ang="0">
                  <a:pos x="235" y="116"/>
                </a:cxn>
                <a:cxn ang="0">
                  <a:pos x="245" y="83"/>
                </a:cxn>
                <a:cxn ang="0">
                  <a:pos x="237" y="49"/>
                </a:cxn>
                <a:cxn ang="0">
                  <a:pos x="215" y="21"/>
                </a:cxn>
                <a:cxn ang="0">
                  <a:pos x="173" y="2"/>
                </a:cxn>
                <a:cxn ang="0">
                  <a:pos x="111" y="0"/>
                </a:cxn>
                <a:cxn ang="0">
                  <a:pos x="91" y="19"/>
                </a:cxn>
                <a:cxn ang="0">
                  <a:pos x="72" y="37"/>
                </a:cxn>
                <a:cxn ang="0">
                  <a:pos x="51" y="49"/>
                </a:cxn>
                <a:cxn ang="0">
                  <a:pos x="33" y="62"/>
                </a:cxn>
                <a:cxn ang="0">
                  <a:pos x="16" y="74"/>
                </a:cxn>
                <a:cxn ang="0">
                  <a:pos x="6" y="89"/>
                </a:cxn>
                <a:cxn ang="0">
                  <a:pos x="0" y="109"/>
                </a:cxn>
                <a:cxn ang="0">
                  <a:pos x="8" y="136"/>
                </a:cxn>
                <a:cxn ang="0">
                  <a:pos x="23" y="144"/>
                </a:cxn>
                <a:cxn ang="0">
                  <a:pos x="41" y="147"/>
                </a:cxn>
                <a:cxn ang="0">
                  <a:pos x="62" y="146"/>
                </a:cxn>
                <a:cxn ang="0">
                  <a:pos x="86" y="146"/>
                </a:cxn>
                <a:cxn ang="0">
                  <a:pos x="107" y="144"/>
                </a:cxn>
                <a:cxn ang="0">
                  <a:pos x="130" y="149"/>
                </a:cxn>
                <a:cxn ang="0">
                  <a:pos x="153" y="159"/>
                </a:cxn>
                <a:cxn ang="0">
                  <a:pos x="177" y="182"/>
                </a:cxn>
              </a:cxnLst>
              <a:rect l="0" t="0" r="r" b="b"/>
              <a:pathLst>
                <a:path w="245" h="182">
                  <a:moveTo>
                    <a:pt x="177" y="182"/>
                  </a:moveTo>
                  <a:lnTo>
                    <a:pt x="198" y="171"/>
                  </a:lnTo>
                  <a:lnTo>
                    <a:pt x="221" y="147"/>
                  </a:lnTo>
                  <a:lnTo>
                    <a:pt x="235" y="116"/>
                  </a:lnTo>
                  <a:lnTo>
                    <a:pt x="245" y="83"/>
                  </a:lnTo>
                  <a:lnTo>
                    <a:pt x="237" y="49"/>
                  </a:lnTo>
                  <a:lnTo>
                    <a:pt x="215" y="21"/>
                  </a:lnTo>
                  <a:lnTo>
                    <a:pt x="173" y="2"/>
                  </a:lnTo>
                  <a:lnTo>
                    <a:pt x="111" y="0"/>
                  </a:lnTo>
                  <a:lnTo>
                    <a:pt x="91" y="19"/>
                  </a:lnTo>
                  <a:lnTo>
                    <a:pt x="72" y="37"/>
                  </a:lnTo>
                  <a:lnTo>
                    <a:pt x="51" y="49"/>
                  </a:lnTo>
                  <a:lnTo>
                    <a:pt x="33" y="62"/>
                  </a:lnTo>
                  <a:lnTo>
                    <a:pt x="16" y="74"/>
                  </a:lnTo>
                  <a:lnTo>
                    <a:pt x="6" y="89"/>
                  </a:lnTo>
                  <a:lnTo>
                    <a:pt x="0" y="109"/>
                  </a:lnTo>
                  <a:lnTo>
                    <a:pt x="8" y="136"/>
                  </a:lnTo>
                  <a:lnTo>
                    <a:pt x="23" y="144"/>
                  </a:lnTo>
                  <a:lnTo>
                    <a:pt x="41" y="147"/>
                  </a:lnTo>
                  <a:lnTo>
                    <a:pt x="62" y="146"/>
                  </a:lnTo>
                  <a:lnTo>
                    <a:pt x="86" y="146"/>
                  </a:lnTo>
                  <a:lnTo>
                    <a:pt x="107" y="144"/>
                  </a:lnTo>
                  <a:lnTo>
                    <a:pt x="130" y="149"/>
                  </a:lnTo>
                  <a:lnTo>
                    <a:pt x="153" y="159"/>
                  </a:lnTo>
                  <a:lnTo>
                    <a:pt x="177" y="18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2" name="Freeform 709"/>
            <p:cNvSpPr>
              <a:spLocks/>
            </p:cNvSpPr>
            <p:nvPr/>
          </p:nvSpPr>
          <p:spPr bwMode="auto">
            <a:xfrm>
              <a:off x="2657" y="3417"/>
              <a:ext cx="104" cy="76"/>
            </a:xfrm>
            <a:custGeom>
              <a:avLst/>
              <a:gdLst/>
              <a:ahLst/>
              <a:cxnLst>
                <a:cxn ang="0">
                  <a:pos x="202" y="48"/>
                </a:cxn>
                <a:cxn ang="0">
                  <a:pos x="188" y="48"/>
                </a:cxn>
                <a:cxn ang="0">
                  <a:pos x="175" y="46"/>
                </a:cxn>
                <a:cxn ang="0">
                  <a:pos x="159" y="41"/>
                </a:cxn>
                <a:cxn ang="0">
                  <a:pos x="144" y="35"/>
                </a:cxn>
                <a:cxn ang="0">
                  <a:pos x="126" y="25"/>
                </a:cxn>
                <a:cxn ang="0">
                  <a:pos x="113" y="17"/>
                </a:cxn>
                <a:cxn ang="0">
                  <a:pos x="97" y="10"/>
                </a:cxn>
                <a:cxn ang="0">
                  <a:pos x="87" y="6"/>
                </a:cxn>
                <a:cxn ang="0">
                  <a:pos x="74" y="0"/>
                </a:cxn>
                <a:cxn ang="0">
                  <a:pos x="62" y="0"/>
                </a:cxn>
                <a:cxn ang="0">
                  <a:pos x="47" y="0"/>
                </a:cxn>
                <a:cxn ang="0">
                  <a:pos x="33" y="6"/>
                </a:cxn>
                <a:cxn ang="0">
                  <a:pos x="20" y="12"/>
                </a:cxn>
                <a:cxn ang="0">
                  <a:pos x="10" y="23"/>
                </a:cxn>
                <a:cxn ang="0">
                  <a:pos x="2" y="37"/>
                </a:cxn>
                <a:cxn ang="0">
                  <a:pos x="0" y="58"/>
                </a:cxn>
                <a:cxn ang="0">
                  <a:pos x="52" y="93"/>
                </a:cxn>
                <a:cxn ang="0">
                  <a:pos x="99" y="124"/>
                </a:cxn>
                <a:cxn ang="0">
                  <a:pos x="138" y="141"/>
                </a:cxn>
                <a:cxn ang="0">
                  <a:pos x="171" y="151"/>
                </a:cxn>
                <a:cxn ang="0">
                  <a:pos x="192" y="145"/>
                </a:cxn>
                <a:cxn ang="0">
                  <a:pos x="206" y="130"/>
                </a:cxn>
                <a:cxn ang="0">
                  <a:pos x="210" y="97"/>
                </a:cxn>
                <a:cxn ang="0">
                  <a:pos x="202" y="48"/>
                </a:cxn>
              </a:cxnLst>
              <a:rect l="0" t="0" r="r" b="b"/>
              <a:pathLst>
                <a:path w="210" h="151">
                  <a:moveTo>
                    <a:pt x="202" y="48"/>
                  </a:moveTo>
                  <a:lnTo>
                    <a:pt x="188" y="48"/>
                  </a:lnTo>
                  <a:lnTo>
                    <a:pt x="175" y="46"/>
                  </a:lnTo>
                  <a:lnTo>
                    <a:pt x="159" y="41"/>
                  </a:lnTo>
                  <a:lnTo>
                    <a:pt x="144" y="35"/>
                  </a:lnTo>
                  <a:lnTo>
                    <a:pt x="126" y="25"/>
                  </a:lnTo>
                  <a:lnTo>
                    <a:pt x="113" y="17"/>
                  </a:lnTo>
                  <a:lnTo>
                    <a:pt x="97" y="10"/>
                  </a:lnTo>
                  <a:lnTo>
                    <a:pt x="87" y="6"/>
                  </a:lnTo>
                  <a:lnTo>
                    <a:pt x="74" y="0"/>
                  </a:lnTo>
                  <a:lnTo>
                    <a:pt x="62" y="0"/>
                  </a:lnTo>
                  <a:lnTo>
                    <a:pt x="47" y="0"/>
                  </a:lnTo>
                  <a:lnTo>
                    <a:pt x="33" y="6"/>
                  </a:lnTo>
                  <a:lnTo>
                    <a:pt x="20" y="12"/>
                  </a:lnTo>
                  <a:lnTo>
                    <a:pt x="10" y="23"/>
                  </a:lnTo>
                  <a:lnTo>
                    <a:pt x="2" y="37"/>
                  </a:lnTo>
                  <a:lnTo>
                    <a:pt x="0" y="58"/>
                  </a:lnTo>
                  <a:lnTo>
                    <a:pt x="52" y="93"/>
                  </a:lnTo>
                  <a:lnTo>
                    <a:pt x="99" y="124"/>
                  </a:lnTo>
                  <a:lnTo>
                    <a:pt x="138" y="141"/>
                  </a:lnTo>
                  <a:lnTo>
                    <a:pt x="171" y="151"/>
                  </a:lnTo>
                  <a:lnTo>
                    <a:pt x="192" y="145"/>
                  </a:lnTo>
                  <a:lnTo>
                    <a:pt x="206" y="130"/>
                  </a:lnTo>
                  <a:lnTo>
                    <a:pt x="210" y="97"/>
                  </a:lnTo>
                  <a:lnTo>
                    <a:pt x="202" y="48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3" name="Freeform 710"/>
            <p:cNvSpPr>
              <a:spLocks/>
            </p:cNvSpPr>
            <p:nvPr/>
          </p:nvSpPr>
          <p:spPr bwMode="auto">
            <a:xfrm>
              <a:off x="2666" y="3532"/>
              <a:ext cx="87" cy="51"/>
            </a:xfrm>
            <a:custGeom>
              <a:avLst/>
              <a:gdLst/>
              <a:ahLst/>
              <a:cxnLst>
                <a:cxn ang="0">
                  <a:pos x="133" y="102"/>
                </a:cxn>
                <a:cxn ang="0">
                  <a:pos x="160" y="77"/>
                </a:cxn>
                <a:cxn ang="0">
                  <a:pos x="174" y="54"/>
                </a:cxn>
                <a:cxn ang="0">
                  <a:pos x="170" y="31"/>
                </a:cxn>
                <a:cxn ang="0">
                  <a:pos x="158" y="13"/>
                </a:cxn>
                <a:cxn ang="0">
                  <a:pos x="135" y="2"/>
                </a:cxn>
                <a:cxn ang="0">
                  <a:pos x="106" y="0"/>
                </a:cxn>
                <a:cxn ang="0">
                  <a:pos x="69" y="9"/>
                </a:cxn>
                <a:cxn ang="0">
                  <a:pos x="32" y="35"/>
                </a:cxn>
                <a:cxn ang="0">
                  <a:pos x="17" y="35"/>
                </a:cxn>
                <a:cxn ang="0">
                  <a:pos x="9" y="42"/>
                </a:cxn>
                <a:cxn ang="0">
                  <a:pos x="5" y="46"/>
                </a:cxn>
                <a:cxn ang="0">
                  <a:pos x="3" y="54"/>
                </a:cxn>
                <a:cxn ang="0">
                  <a:pos x="1" y="64"/>
                </a:cxn>
                <a:cxn ang="0">
                  <a:pos x="0" y="77"/>
                </a:cxn>
                <a:cxn ang="0">
                  <a:pos x="15" y="68"/>
                </a:cxn>
                <a:cxn ang="0">
                  <a:pos x="32" y="66"/>
                </a:cxn>
                <a:cxn ang="0">
                  <a:pos x="48" y="68"/>
                </a:cxn>
                <a:cxn ang="0">
                  <a:pos x="65" y="73"/>
                </a:cxn>
                <a:cxn ang="0">
                  <a:pos x="81" y="79"/>
                </a:cxn>
                <a:cxn ang="0">
                  <a:pos x="96" y="87"/>
                </a:cxn>
                <a:cxn ang="0">
                  <a:pos x="114" y="95"/>
                </a:cxn>
                <a:cxn ang="0">
                  <a:pos x="133" y="102"/>
                </a:cxn>
              </a:cxnLst>
              <a:rect l="0" t="0" r="r" b="b"/>
              <a:pathLst>
                <a:path w="174" h="102">
                  <a:moveTo>
                    <a:pt x="133" y="102"/>
                  </a:moveTo>
                  <a:lnTo>
                    <a:pt x="160" y="77"/>
                  </a:lnTo>
                  <a:lnTo>
                    <a:pt x="174" y="54"/>
                  </a:lnTo>
                  <a:lnTo>
                    <a:pt x="170" y="31"/>
                  </a:lnTo>
                  <a:lnTo>
                    <a:pt x="158" y="13"/>
                  </a:lnTo>
                  <a:lnTo>
                    <a:pt x="135" y="2"/>
                  </a:lnTo>
                  <a:lnTo>
                    <a:pt x="106" y="0"/>
                  </a:lnTo>
                  <a:lnTo>
                    <a:pt x="69" y="9"/>
                  </a:lnTo>
                  <a:lnTo>
                    <a:pt x="32" y="35"/>
                  </a:lnTo>
                  <a:lnTo>
                    <a:pt x="17" y="35"/>
                  </a:lnTo>
                  <a:lnTo>
                    <a:pt x="9" y="42"/>
                  </a:lnTo>
                  <a:lnTo>
                    <a:pt x="5" y="46"/>
                  </a:lnTo>
                  <a:lnTo>
                    <a:pt x="3" y="54"/>
                  </a:lnTo>
                  <a:lnTo>
                    <a:pt x="1" y="64"/>
                  </a:lnTo>
                  <a:lnTo>
                    <a:pt x="0" y="77"/>
                  </a:lnTo>
                  <a:lnTo>
                    <a:pt x="15" y="68"/>
                  </a:lnTo>
                  <a:lnTo>
                    <a:pt x="32" y="66"/>
                  </a:lnTo>
                  <a:lnTo>
                    <a:pt x="48" y="68"/>
                  </a:lnTo>
                  <a:lnTo>
                    <a:pt x="65" y="73"/>
                  </a:lnTo>
                  <a:lnTo>
                    <a:pt x="81" y="79"/>
                  </a:lnTo>
                  <a:lnTo>
                    <a:pt x="96" y="87"/>
                  </a:lnTo>
                  <a:lnTo>
                    <a:pt x="114" y="95"/>
                  </a:lnTo>
                  <a:lnTo>
                    <a:pt x="133" y="10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4" name="Freeform 711"/>
            <p:cNvSpPr>
              <a:spLocks/>
            </p:cNvSpPr>
            <p:nvPr/>
          </p:nvSpPr>
          <p:spPr bwMode="auto">
            <a:xfrm>
              <a:off x="2671" y="3428"/>
              <a:ext cx="81" cy="51"/>
            </a:xfrm>
            <a:custGeom>
              <a:avLst/>
              <a:gdLst/>
              <a:ahLst/>
              <a:cxnLst>
                <a:cxn ang="0">
                  <a:pos x="157" y="68"/>
                </a:cxn>
                <a:cxn ang="0">
                  <a:pos x="146" y="62"/>
                </a:cxn>
                <a:cxn ang="0">
                  <a:pos x="140" y="54"/>
                </a:cxn>
                <a:cxn ang="0">
                  <a:pos x="134" y="43"/>
                </a:cxn>
                <a:cxn ang="0">
                  <a:pos x="128" y="33"/>
                </a:cxn>
                <a:cxn ang="0">
                  <a:pos x="117" y="22"/>
                </a:cxn>
                <a:cxn ang="0">
                  <a:pos x="103" y="16"/>
                </a:cxn>
                <a:cxn ang="0">
                  <a:pos x="80" y="12"/>
                </a:cxn>
                <a:cxn ang="0">
                  <a:pos x="51" y="18"/>
                </a:cxn>
                <a:cxn ang="0">
                  <a:pos x="33" y="10"/>
                </a:cxn>
                <a:cxn ang="0">
                  <a:pos x="18" y="2"/>
                </a:cxn>
                <a:cxn ang="0">
                  <a:pos x="10" y="0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22"/>
                </a:cxn>
                <a:cxn ang="0">
                  <a:pos x="25" y="43"/>
                </a:cxn>
                <a:cxn ang="0">
                  <a:pos x="56" y="66"/>
                </a:cxn>
                <a:cxn ang="0">
                  <a:pos x="86" y="84"/>
                </a:cxn>
                <a:cxn ang="0">
                  <a:pos x="115" y="97"/>
                </a:cxn>
                <a:cxn ang="0">
                  <a:pos x="136" y="101"/>
                </a:cxn>
                <a:cxn ang="0">
                  <a:pos x="153" y="101"/>
                </a:cxn>
                <a:cxn ang="0">
                  <a:pos x="161" y="89"/>
                </a:cxn>
                <a:cxn ang="0">
                  <a:pos x="157" y="68"/>
                </a:cxn>
              </a:cxnLst>
              <a:rect l="0" t="0" r="r" b="b"/>
              <a:pathLst>
                <a:path w="161" h="101">
                  <a:moveTo>
                    <a:pt x="157" y="68"/>
                  </a:moveTo>
                  <a:lnTo>
                    <a:pt x="146" y="62"/>
                  </a:lnTo>
                  <a:lnTo>
                    <a:pt x="140" y="54"/>
                  </a:lnTo>
                  <a:lnTo>
                    <a:pt x="134" y="43"/>
                  </a:lnTo>
                  <a:lnTo>
                    <a:pt x="128" y="33"/>
                  </a:lnTo>
                  <a:lnTo>
                    <a:pt x="117" y="22"/>
                  </a:lnTo>
                  <a:lnTo>
                    <a:pt x="103" y="16"/>
                  </a:lnTo>
                  <a:lnTo>
                    <a:pt x="80" y="12"/>
                  </a:lnTo>
                  <a:lnTo>
                    <a:pt x="51" y="18"/>
                  </a:lnTo>
                  <a:lnTo>
                    <a:pt x="33" y="10"/>
                  </a:lnTo>
                  <a:lnTo>
                    <a:pt x="18" y="2"/>
                  </a:lnTo>
                  <a:lnTo>
                    <a:pt x="10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22"/>
                  </a:lnTo>
                  <a:lnTo>
                    <a:pt x="25" y="43"/>
                  </a:lnTo>
                  <a:lnTo>
                    <a:pt x="56" y="66"/>
                  </a:lnTo>
                  <a:lnTo>
                    <a:pt x="86" y="84"/>
                  </a:lnTo>
                  <a:lnTo>
                    <a:pt x="115" y="97"/>
                  </a:lnTo>
                  <a:lnTo>
                    <a:pt x="136" y="101"/>
                  </a:lnTo>
                  <a:lnTo>
                    <a:pt x="153" y="101"/>
                  </a:lnTo>
                  <a:lnTo>
                    <a:pt x="161" y="89"/>
                  </a:lnTo>
                  <a:lnTo>
                    <a:pt x="157" y="68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5" name="Freeform 712"/>
            <p:cNvSpPr>
              <a:spLocks/>
            </p:cNvSpPr>
            <p:nvPr/>
          </p:nvSpPr>
          <p:spPr bwMode="auto">
            <a:xfrm>
              <a:off x="2610" y="3455"/>
              <a:ext cx="54" cy="105"/>
            </a:xfrm>
            <a:custGeom>
              <a:avLst/>
              <a:gdLst/>
              <a:ahLst/>
              <a:cxnLst>
                <a:cxn ang="0">
                  <a:pos x="12" y="45"/>
                </a:cxn>
                <a:cxn ang="0">
                  <a:pos x="0" y="16"/>
                </a:cxn>
                <a:cxn ang="0">
                  <a:pos x="6" y="4"/>
                </a:cxn>
                <a:cxn ang="0">
                  <a:pos x="21" y="0"/>
                </a:cxn>
                <a:cxn ang="0">
                  <a:pos x="45" y="10"/>
                </a:cxn>
                <a:cxn ang="0">
                  <a:pos x="66" y="26"/>
                </a:cxn>
                <a:cxn ang="0">
                  <a:pos x="89" y="47"/>
                </a:cxn>
                <a:cxn ang="0">
                  <a:pos x="103" y="72"/>
                </a:cxn>
                <a:cxn ang="0">
                  <a:pos x="109" y="101"/>
                </a:cxn>
                <a:cxn ang="0">
                  <a:pos x="97" y="115"/>
                </a:cxn>
                <a:cxn ang="0">
                  <a:pos x="85" y="128"/>
                </a:cxn>
                <a:cxn ang="0">
                  <a:pos x="72" y="142"/>
                </a:cxn>
                <a:cxn ang="0">
                  <a:pos x="60" y="156"/>
                </a:cxn>
                <a:cxn ang="0">
                  <a:pos x="49" y="167"/>
                </a:cxn>
                <a:cxn ang="0">
                  <a:pos x="37" y="181"/>
                </a:cxn>
                <a:cxn ang="0">
                  <a:pos x="29" y="194"/>
                </a:cxn>
                <a:cxn ang="0">
                  <a:pos x="25" y="210"/>
                </a:cxn>
                <a:cxn ang="0">
                  <a:pos x="18" y="210"/>
                </a:cxn>
                <a:cxn ang="0">
                  <a:pos x="12" y="202"/>
                </a:cxn>
                <a:cxn ang="0">
                  <a:pos x="6" y="185"/>
                </a:cxn>
                <a:cxn ang="0">
                  <a:pos x="4" y="163"/>
                </a:cxn>
                <a:cxn ang="0">
                  <a:pos x="0" y="134"/>
                </a:cxn>
                <a:cxn ang="0">
                  <a:pos x="2" y="105"/>
                </a:cxn>
                <a:cxn ang="0">
                  <a:pos x="4" y="74"/>
                </a:cxn>
                <a:cxn ang="0">
                  <a:pos x="12" y="45"/>
                </a:cxn>
              </a:cxnLst>
              <a:rect l="0" t="0" r="r" b="b"/>
              <a:pathLst>
                <a:path w="109" h="210">
                  <a:moveTo>
                    <a:pt x="12" y="45"/>
                  </a:moveTo>
                  <a:lnTo>
                    <a:pt x="0" y="16"/>
                  </a:lnTo>
                  <a:lnTo>
                    <a:pt x="6" y="4"/>
                  </a:lnTo>
                  <a:lnTo>
                    <a:pt x="21" y="0"/>
                  </a:lnTo>
                  <a:lnTo>
                    <a:pt x="45" y="10"/>
                  </a:lnTo>
                  <a:lnTo>
                    <a:pt x="66" y="26"/>
                  </a:lnTo>
                  <a:lnTo>
                    <a:pt x="89" y="47"/>
                  </a:lnTo>
                  <a:lnTo>
                    <a:pt x="103" y="72"/>
                  </a:lnTo>
                  <a:lnTo>
                    <a:pt x="109" y="101"/>
                  </a:lnTo>
                  <a:lnTo>
                    <a:pt x="97" y="115"/>
                  </a:lnTo>
                  <a:lnTo>
                    <a:pt x="85" y="128"/>
                  </a:lnTo>
                  <a:lnTo>
                    <a:pt x="72" y="142"/>
                  </a:lnTo>
                  <a:lnTo>
                    <a:pt x="60" y="156"/>
                  </a:lnTo>
                  <a:lnTo>
                    <a:pt x="49" y="167"/>
                  </a:lnTo>
                  <a:lnTo>
                    <a:pt x="37" y="181"/>
                  </a:lnTo>
                  <a:lnTo>
                    <a:pt x="29" y="194"/>
                  </a:lnTo>
                  <a:lnTo>
                    <a:pt x="25" y="210"/>
                  </a:lnTo>
                  <a:lnTo>
                    <a:pt x="18" y="210"/>
                  </a:lnTo>
                  <a:lnTo>
                    <a:pt x="12" y="202"/>
                  </a:lnTo>
                  <a:lnTo>
                    <a:pt x="6" y="185"/>
                  </a:lnTo>
                  <a:lnTo>
                    <a:pt x="4" y="163"/>
                  </a:lnTo>
                  <a:lnTo>
                    <a:pt x="0" y="134"/>
                  </a:lnTo>
                  <a:lnTo>
                    <a:pt x="2" y="105"/>
                  </a:lnTo>
                  <a:lnTo>
                    <a:pt x="4" y="74"/>
                  </a:lnTo>
                  <a:lnTo>
                    <a:pt x="12" y="4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6" name="Freeform 713"/>
            <p:cNvSpPr>
              <a:spLocks/>
            </p:cNvSpPr>
            <p:nvPr/>
          </p:nvSpPr>
          <p:spPr bwMode="auto">
            <a:xfrm>
              <a:off x="2638" y="2043"/>
              <a:ext cx="232" cy="162"/>
            </a:xfrm>
            <a:custGeom>
              <a:avLst/>
              <a:gdLst/>
              <a:ahLst/>
              <a:cxnLst>
                <a:cxn ang="0">
                  <a:pos x="409" y="287"/>
                </a:cxn>
                <a:cxn ang="0">
                  <a:pos x="374" y="299"/>
                </a:cxn>
                <a:cxn ang="0">
                  <a:pos x="343" y="305"/>
                </a:cxn>
                <a:cxn ang="0">
                  <a:pos x="312" y="301"/>
                </a:cxn>
                <a:cxn ang="0">
                  <a:pos x="283" y="299"/>
                </a:cxn>
                <a:cxn ang="0">
                  <a:pos x="254" y="295"/>
                </a:cxn>
                <a:cxn ang="0">
                  <a:pos x="227" y="297"/>
                </a:cxn>
                <a:cxn ang="0">
                  <a:pos x="198" y="305"/>
                </a:cxn>
                <a:cxn ang="0">
                  <a:pos x="171" y="324"/>
                </a:cxn>
                <a:cxn ang="0">
                  <a:pos x="130" y="320"/>
                </a:cxn>
                <a:cxn ang="0">
                  <a:pos x="93" y="309"/>
                </a:cxn>
                <a:cxn ang="0">
                  <a:pos x="58" y="289"/>
                </a:cxn>
                <a:cxn ang="0">
                  <a:pos x="31" y="266"/>
                </a:cxn>
                <a:cxn ang="0">
                  <a:pos x="10" y="235"/>
                </a:cxn>
                <a:cxn ang="0">
                  <a:pos x="0" y="204"/>
                </a:cxn>
                <a:cxn ang="0">
                  <a:pos x="0" y="171"/>
                </a:cxn>
                <a:cxn ang="0">
                  <a:pos x="20" y="142"/>
                </a:cxn>
                <a:cxn ang="0">
                  <a:pos x="25" y="123"/>
                </a:cxn>
                <a:cxn ang="0">
                  <a:pos x="31" y="105"/>
                </a:cxn>
                <a:cxn ang="0">
                  <a:pos x="37" y="84"/>
                </a:cxn>
                <a:cxn ang="0">
                  <a:pos x="47" y="66"/>
                </a:cxn>
                <a:cxn ang="0">
                  <a:pos x="55" y="47"/>
                </a:cxn>
                <a:cxn ang="0">
                  <a:pos x="66" y="29"/>
                </a:cxn>
                <a:cxn ang="0">
                  <a:pos x="80" y="14"/>
                </a:cxn>
                <a:cxn ang="0">
                  <a:pos x="99" y="4"/>
                </a:cxn>
                <a:cxn ang="0">
                  <a:pos x="146" y="6"/>
                </a:cxn>
                <a:cxn ang="0">
                  <a:pos x="194" y="6"/>
                </a:cxn>
                <a:cxn ang="0">
                  <a:pos x="241" y="2"/>
                </a:cxn>
                <a:cxn ang="0">
                  <a:pos x="289" y="0"/>
                </a:cxn>
                <a:cxn ang="0">
                  <a:pos x="334" y="0"/>
                </a:cxn>
                <a:cxn ang="0">
                  <a:pos x="376" y="8"/>
                </a:cxn>
                <a:cxn ang="0">
                  <a:pos x="415" y="24"/>
                </a:cxn>
                <a:cxn ang="0">
                  <a:pos x="452" y="51"/>
                </a:cxn>
                <a:cxn ang="0">
                  <a:pos x="456" y="82"/>
                </a:cxn>
                <a:cxn ang="0">
                  <a:pos x="462" y="119"/>
                </a:cxn>
                <a:cxn ang="0">
                  <a:pos x="464" y="157"/>
                </a:cxn>
                <a:cxn ang="0">
                  <a:pos x="464" y="196"/>
                </a:cxn>
                <a:cxn ang="0">
                  <a:pos x="458" y="229"/>
                </a:cxn>
                <a:cxn ang="0">
                  <a:pos x="448" y="258"/>
                </a:cxn>
                <a:cxn ang="0">
                  <a:pos x="431" y="278"/>
                </a:cxn>
                <a:cxn ang="0">
                  <a:pos x="409" y="287"/>
                </a:cxn>
              </a:cxnLst>
              <a:rect l="0" t="0" r="r" b="b"/>
              <a:pathLst>
                <a:path w="464" h="324">
                  <a:moveTo>
                    <a:pt x="409" y="287"/>
                  </a:moveTo>
                  <a:lnTo>
                    <a:pt x="374" y="299"/>
                  </a:lnTo>
                  <a:lnTo>
                    <a:pt x="343" y="305"/>
                  </a:lnTo>
                  <a:lnTo>
                    <a:pt x="312" y="301"/>
                  </a:lnTo>
                  <a:lnTo>
                    <a:pt x="283" y="299"/>
                  </a:lnTo>
                  <a:lnTo>
                    <a:pt x="254" y="295"/>
                  </a:lnTo>
                  <a:lnTo>
                    <a:pt x="227" y="297"/>
                  </a:lnTo>
                  <a:lnTo>
                    <a:pt x="198" y="305"/>
                  </a:lnTo>
                  <a:lnTo>
                    <a:pt x="171" y="324"/>
                  </a:lnTo>
                  <a:lnTo>
                    <a:pt x="130" y="320"/>
                  </a:lnTo>
                  <a:lnTo>
                    <a:pt x="93" y="309"/>
                  </a:lnTo>
                  <a:lnTo>
                    <a:pt x="58" y="289"/>
                  </a:lnTo>
                  <a:lnTo>
                    <a:pt x="31" y="266"/>
                  </a:lnTo>
                  <a:lnTo>
                    <a:pt x="10" y="235"/>
                  </a:lnTo>
                  <a:lnTo>
                    <a:pt x="0" y="204"/>
                  </a:lnTo>
                  <a:lnTo>
                    <a:pt x="0" y="171"/>
                  </a:lnTo>
                  <a:lnTo>
                    <a:pt x="20" y="142"/>
                  </a:lnTo>
                  <a:lnTo>
                    <a:pt x="25" y="123"/>
                  </a:lnTo>
                  <a:lnTo>
                    <a:pt x="31" y="105"/>
                  </a:lnTo>
                  <a:lnTo>
                    <a:pt x="37" y="84"/>
                  </a:lnTo>
                  <a:lnTo>
                    <a:pt x="47" y="66"/>
                  </a:lnTo>
                  <a:lnTo>
                    <a:pt x="55" y="47"/>
                  </a:lnTo>
                  <a:lnTo>
                    <a:pt x="66" y="29"/>
                  </a:lnTo>
                  <a:lnTo>
                    <a:pt x="80" y="14"/>
                  </a:lnTo>
                  <a:lnTo>
                    <a:pt x="99" y="4"/>
                  </a:lnTo>
                  <a:lnTo>
                    <a:pt x="146" y="6"/>
                  </a:lnTo>
                  <a:lnTo>
                    <a:pt x="194" y="6"/>
                  </a:lnTo>
                  <a:lnTo>
                    <a:pt x="241" y="2"/>
                  </a:lnTo>
                  <a:lnTo>
                    <a:pt x="289" y="0"/>
                  </a:lnTo>
                  <a:lnTo>
                    <a:pt x="334" y="0"/>
                  </a:lnTo>
                  <a:lnTo>
                    <a:pt x="376" y="8"/>
                  </a:lnTo>
                  <a:lnTo>
                    <a:pt x="415" y="24"/>
                  </a:lnTo>
                  <a:lnTo>
                    <a:pt x="452" y="51"/>
                  </a:lnTo>
                  <a:lnTo>
                    <a:pt x="456" y="82"/>
                  </a:lnTo>
                  <a:lnTo>
                    <a:pt x="462" y="119"/>
                  </a:lnTo>
                  <a:lnTo>
                    <a:pt x="464" y="157"/>
                  </a:lnTo>
                  <a:lnTo>
                    <a:pt x="464" y="196"/>
                  </a:lnTo>
                  <a:lnTo>
                    <a:pt x="458" y="229"/>
                  </a:lnTo>
                  <a:lnTo>
                    <a:pt x="448" y="258"/>
                  </a:lnTo>
                  <a:lnTo>
                    <a:pt x="431" y="278"/>
                  </a:lnTo>
                  <a:lnTo>
                    <a:pt x="409" y="28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7" name="Freeform 714"/>
            <p:cNvSpPr>
              <a:spLocks/>
            </p:cNvSpPr>
            <p:nvPr/>
          </p:nvSpPr>
          <p:spPr bwMode="auto">
            <a:xfrm>
              <a:off x="2672" y="2124"/>
              <a:ext cx="144" cy="71"/>
            </a:xfrm>
            <a:custGeom>
              <a:avLst/>
              <a:gdLst/>
              <a:ahLst/>
              <a:cxnLst>
                <a:cxn ang="0">
                  <a:pos x="84" y="142"/>
                </a:cxn>
                <a:cxn ang="0">
                  <a:pos x="52" y="132"/>
                </a:cxn>
                <a:cxn ang="0">
                  <a:pos x="27" y="115"/>
                </a:cxn>
                <a:cxn ang="0">
                  <a:pos x="8" y="91"/>
                </a:cxn>
                <a:cxn ang="0">
                  <a:pos x="0" y="66"/>
                </a:cxn>
                <a:cxn ang="0">
                  <a:pos x="8" y="39"/>
                </a:cxn>
                <a:cxn ang="0">
                  <a:pos x="35" y="18"/>
                </a:cxn>
                <a:cxn ang="0">
                  <a:pos x="84" y="2"/>
                </a:cxn>
                <a:cxn ang="0">
                  <a:pos x="163" y="0"/>
                </a:cxn>
                <a:cxn ang="0">
                  <a:pos x="182" y="16"/>
                </a:cxn>
                <a:cxn ang="0">
                  <a:pos x="206" y="29"/>
                </a:cxn>
                <a:cxn ang="0">
                  <a:pos x="229" y="39"/>
                </a:cxn>
                <a:cxn ang="0">
                  <a:pos x="254" y="51"/>
                </a:cxn>
                <a:cxn ang="0">
                  <a:pos x="272" y="58"/>
                </a:cxn>
                <a:cxn ang="0">
                  <a:pos x="283" y="72"/>
                </a:cxn>
                <a:cxn ang="0">
                  <a:pos x="287" y="88"/>
                </a:cxn>
                <a:cxn ang="0">
                  <a:pos x="283" y="109"/>
                </a:cxn>
                <a:cxn ang="0">
                  <a:pos x="262" y="115"/>
                </a:cxn>
                <a:cxn ang="0">
                  <a:pos x="239" y="117"/>
                </a:cxn>
                <a:cxn ang="0">
                  <a:pos x="213" y="115"/>
                </a:cxn>
                <a:cxn ang="0">
                  <a:pos x="190" y="115"/>
                </a:cxn>
                <a:cxn ang="0">
                  <a:pos x="163" y="113"/>
                </a:cxn>
                <a:cxn ang="0">
                  <a:pos x="136" y="117"/>
                </a:cxn>
                <a:cxn ang="0">
                  <a:pos x="107" y="122"/>
                </a:cxn>
                <a:cxn ang="0">
                  <a:pos x="84" y="142"/>
                </a:cxn>
              </a:cxnLst>
              <a:rect l="0" t="0" r="r" b="b"/>
              <a:pathLst>
                <a:path w="287" h="142">
                  <a:moveTo>
                    <a:pt x="84" y="142"/>
                  </a:moveTo>
                  <a:lnTo>
                    <a:pt x="52" y="132"/>
                  </a:lnTo>
                  <a:lnTo>
                    <a:pt x="27" y="115"/>
                  </a:lnTo>
                  <a:lnTo>
                    <a:pt x="8" y="91"/>
                  </a:lnTo>
                  <a:lnTo>
                    <a:pt x="0" y="66"/>
                  </a:lnTo>
                  <a:lnTo>
                    <a:pt x="8" y="39"/>
                  </a:lnTo>
                  <a:lnTo>
                    <a:pt x="35" y="18"/>
                  </a:lnTo>
                  <a:lnTo>
                    <a:pt x="84" y="2"/>
                  </a:lnTo>
                  <a:lnTo>
                    <a:pt x="163" y="0"/>
                  </a:lnTo>
                  <a:lnTo>
                    <a:pt x="182" y="16"/>
                  </a:lnTo>
                  <a:lnTo>
                    <a:pt x="206" y="29"/>
                  </a:lnTo>
                  <a:lnTo>
                    <a:pt x="229" y="39"/>
                  </a:lnTo>
                  <a:lnTo>
                    <a:pt x="254" y="51"/>
                  </a:lnTo>
                  <a:lnTo>
                    <a:pt x="272" y="58"/>
                  </a:lnTo>
                  <a:lnTo>
                    <a:pt x="283" y="72"/>
                  </a:lnTo>
                  <a:lnTo>
                    <a:pt x="287" y="88"/>
                  </a:lnTo>
                  <a:lnTo>
                    <a:pt x="283" y="109"/>
                  </a:lnTo>
                  <a:lnTo>
                    <a:pt x="262" y="115"/>
                  </a:lnTo>
                  <a:lnTo>
                    <a:pt x="239" y="117"/>
                  </a:lnTo>
                  <a:lnTo>
                    <a:pt x="213" y="115"/>
                  </a:lnTo>
                  <a:lnTo>
                    <a:pt x="190" y="115"/>
                  </a:lnTo>
                  <a:lnTo>
                    <a:pt x="163" y="113"/>
                  </a:lnTo>
                  <a:lnTo>
                    <a:pt x="136" y="117"/>
                  </a:lnTo>
                  <a:lnTo>
                    <a:pt x="107" y="122"/>
                  </a:lnTo>
                  <a:lnTo>
                    <a:pt x="84" y="14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8" name="Freeform 715"/>
            <p:cNvSpPr>
              <a:spLocks/>
            </p:cNvSpPr>
            <p:nvPr/>
          </p:nvSpPr>
          <p:spPr bwMode="auto">
            <a:xfrm>
              <a:off x="2672" y="2053"/>
              <a:ext cx="126" cy="59"/>
            </a:xfrm>
            <a:custGeom>
              <a:avLst/>
              <a:gdLst/>
              <a:ahLst/>
              <a:cxnLst>
                <a:cxn ang="0">
                  <a:pos x="12" y="37"/>
                </a:cxn>
                <a:cxn ang="0">
                  <a:pos x="23" y="37"/>
                </a:cxn>
                <a:cxn ang="0">
                  <a:pos x="41" y="35"/>
                </a:cxn>
                <a:cxn ang="0">
                  <a:pos x="58" y="29"/>
                </a:cxn>
                <a:cxn ang="0">
                  <a:pos x="80" y="25"/>
                </a:cxn>
                <a:cxn ang="0">
                  <a:pos x="97" y="17"/>
                </a:cxn>
                <a:cxn ang="0">
                  <a:pos x="116" y="11"/>
                </a:cxn>
                <a:cxn ang="0">
                  <a:pos x="132" y="6"/>
                </a:cxn>
                <a:cxn ang="0">
                  <a:pos x="147" y="4"/>
                </a:cxn>
                <a:cxn ang="0">
                  <a:pos x="159" y="0"/>
                </a:cxn>
                <a:cxn ang="0">
                  <a:pos x="175" y="0"/>
                </a:cxn>
                <a:cxn ang="0">
                  <a:pos x="192" y="0"/>
                </a:cxn>
                <a:cxn ang="0">
                  <a:pos x="210" y="4"/>
                </a:cxn>
                <a:cxn ang="0">
                  <a:pos x="225" y="7"/>
                </a:cxn>
                <a:cxn ang="0">
                  <a:pos x="239" y="15"/>
                </a:cxn>
                <a:cxn ang="0">
                  <a:pos x="246" y="27"/>
                </a:cxn>
                <a:cxn ang="0">
                  <a:pos x="252" y="44"/>
                </a:cxn>
                <a:cxn ang="0">
                  <a:pos x="188" y="71"/>
                </a:cxn>
                <a:cxn ang="0">
                  <a:pos x="134" y="95"/>
                </a:cxn>
                <a:cxn ang="0">
                  <a:pos x="85" y="108"/>
                </a:cxn>
                <a:cxn ang="0">
                  <a:pos x="49" y="116"/>
                </a:cxn>
                <a:cxn ang="0">
                  <a:pos x="20" y="112"/>
                </a:cxn>
                <a:cxn ang="0">
                  <a:pos x="4" y="99"/>
                </a:cxn>
                <a:cxn ang="0">
                  <a:pos x="0" y="73"/>
                </a:cxn>
                <a:cxn ang="0">
                  <a:pos x="12" y="37"/>
                </a:cxn>
              </a:cxnLst>
              <a:rect l="0" t="0" r="r" b="b"/>
              <a:pathLst>
                <a:path w="252" h="116">
                  <a:moveTo>
                    <a:pt x="12" y="37"/>
                  </a:moveTo>
                  <a:lnTo>
                    <a:pt x="23" y="37"/>
                  </a:lnTo>
                  <a:lnTo>
                    <a:pt x="41" y="35"/>
                  </a:lnTo>
                  <a:lnTo>
                    <a:pt x="58" y="29"/>
                  </a:lnTo>
                  <a:lnTo>
                    <a:pt x="80" y="25"/>
                  </a:lnTo>
                  <a:lnTo>
                    <a:pt x="97" y="17"/>
                  </a:lnTo>
                  <a:lnTo>
                    <a:pt x="116" y="11"/>
                  </a:lnTo>
                  <a:lnTo>
                    <a:pt x="132" y="6"/>
                  </a:lnTo>
                  <a:lnTo>
                    <a:pt x="147" y="4"/>
                  </a:lnTo>
                  <a:lnTo>
                    <a:pt x="159" y="0"/>
                  </a:lnTo>
                  <a:lnTo>
                    <a:pt x="175" y="0"/>
                  </a:lnTo>
                  <a:lnTo>
                    <a:pt x="192" y="0"/>
                  </a:lnTo>
                  <a:lnTo>
                    <a:pt x="210" y="4"/>
                  </a:lnTo>
                  <a:lnTo>
                    <a:pt x="225" y="7"/>
                  </a:lnTo>
                  <a:lnTo>
                    <a:pt x="239" y="15"/>
                  </a:lnTo>
                  <a:lnTo>
                    <a:pt x="246" y="27"/>
                  </a:lnTo>
                  <a:lnTo>
                    <a:pt x="252" y="44"/>
                  </a:lnTo>
                  <a:lnTo>
                    <a:pt x="188" y="71"/>
                  </a:lnTo>
                  <a:lnTo>
                    <a:pt x="134" y="95"/>
                  </a:lnTo>
                  <a:lnTo>
                    <a:pt x="85" y="108"/>
                  </a:lnTo>
                  <a:lnTo>
                    <a:pt x="49" y="116"/>
                  </a:lnTo>
                  <a:lnTo>
                    <a:pt x="20" y="112"/>
                  </a:lnTo>
                  <a:lnTo>
                    <a:pt x="4" y="99"/>
                  </a:lnTo>
                  <a:lnTo>
                    <a:pt x="0" y="73"/>
                  </a:lnTo>
                  <a:lnTo>
                    <a:pt x="12" y="3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9" name="Freeform 716"/>
            <p:cNvSpPr>
              <a:spLocks/>
            </p:cNvSpPr>
            <p:nvPr/>
          </p:nvSpPr>
          <p:spPr bwMode="auto">
            <a:xfrm>
              <a:off x="2681" y="2143"/>
              <a:ext cx="105" cy="38"/>
            </a:xfrm>
            <a:custGeom>
              <a:avLst/>
              <a:gdLst/>
              <a:ahLst/>
              <a:cxnLst>
                <a:cxn ang="0">
                  <a:pos x="52" y="78"/>
                </a:cxn>
                <a:cxn ang="0">
                  <a:pos x="15" y="58"/>
                </a:cxn>
                <a:cxn ang="0">
                  <a:pos x="0" y="39"/>
                </a:cxn>
                <a:cxn ang="0">
                  <a:pos x="0" y="21"/>
                </a:cxn>
                <a:cxn ang="0">
                  <a:pos x="17" y="10"/>
                </a:cxn>
                <a:cxn ang="0">
                  <a:pos x="42" y="0"/>
                </a:cxn>
                <a:cxn ang="0">
                  <a:pos x="79" y="0"/>
                </a:cxn>
                <a:cxn ang="0">
                  <a:pos x="122" y="8"/>
                </a:cxn>
                <a:cxn ang="0">
                  <a:pos x="170" y="29"/>
                </a:cxn>
                <a:cxn ang="0">
                  <a:pos x="180" y="29"/>
                </a:cxn>
                <a:cxn ang="0">
                  <a:pos x="188" y="29"/>
                </a:cxn>
                <a:cxn ang="0">
                  <a:pos x="193" y="29"/>
                </a:cxn>
                <a:cxn ang="0">
                  <a:pos x="199" y="33"/>
                </a:cxn>
                <a:cxn ang="0">
                  <a:pos x="205" y="41"/>
                </a:cxn>
                <a:cxn ang="0">
                  <a:pos x="211" y="56"/>
                </a:cxn>
                <a:cxn ang="0">
                  <a:pos x="188" y="49"/>
                </a:cxn>
                <a:cxn ang="0">
                  <a:pos x="166" y="49"/>
                </a:cxn>
                <a:cxn ang="0">
                  <a:pos x="147" y="49"/>
                </a:cxn>
                <a:cxn ang="0">
                  <a:pos x="129" y="54"/>
                </a:cxn>
                <a:cxn ang="0">
                  <a:pos x="110" y="60"/>
                </a:cxn>
                <a:cxn ang="0">
                  <a:pos x="91" y="66"/>
                </a:cxn>
                <a:cxn ang="0">
                  <a:pos x="71" y="72"/>
                </a:cxn>
                <a:cxn ang="0">
                  <a:pos x="52" y="78"/>
                </a:cxn>
              </a:cxnLst>
              <a:rect l="0" t="0" r="r" b="b"/>
              <a:pathLst>
                <a:path w="211" h="78">
                  <a:moveTo>
                    <a:pt x="52" y="78"/>
                  </a:moveTo>
                  <a:lnTo>
                    <a:pt x="15" y="58"/>
                  </a:lnTo>
                  <a:lnTo>
                    <a:pt x="0" y="39"/>
                  </a:lnTo>
                  <a:lnTo>
                    <a:pt x="0" y="21"/>
                  </a:lnTo>
                  <a:lnTo>
                    <a:pt x="17" y="10"/>
                  </a:lnTo>
                  <a:lnTo>
                    <a:pt x="42" y="0"/>
                  </a:lnTo>
                  <a:lnTo>
                    <a:pt x="79" y="0"/>
                  </a:lnTo>
                  <a:lnTo>
                    <a:pt x="122" y="8"/>
                  </a:lnTo>
                  <a:lnTo>
                    <a:pt x="170" y="29"/>
                  </a:lnTo>
                  <a:lnTo>
                    <a:pt x="180" y="29"/>
                  </a:lnTo>
                  <a:lnTo>
                    <a:pt x="188" y="29"/>
                  </a:lnTo>
                  <a:lnTo>
                    <a:pt x="193" y="29"/>
                  </a:lnTo>
                  <a:lnTo>
                    <a:pt x="199" y="33"/>
                  </a:lnTo>
                  <a:lnTo>
                    <a:pt x="205" y="41"/>
                  </a:lnTo>
                  <a:lnTo>
                    <a:pt x="211" y="56"/>
                  </a:lnTo>
                  <a:lnTo>
                    <a:pt x="188" y="49"/>
                  </a:lnTo>
                  <a:lnTo>
                    <a:pt x="166" y="49"/>
                  </a:lnTo>
                  <a:lnTo>
                    <a:pt x="147" y="49"/>
                  </a:lnTo>
                  <a:lnTo>
                    <a:pt x="129" y="54"/>
                  </a:lnTo>
                  <a:lnTo>
                    <a:pt x="110" y="60"/>
                  </a:lnTo>
                  <a:lnTo>
                    <a:pt x="91" y="66"/>
                  </a:lnTo>
                  <a:lnTo>
                    <a:pt x="71" y="72"/>
                  </a:lnTo>
                  <a:lnTo>
                    <a:pt x="52" y="78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0" name="Freeform 717"/>
            <p:cNvSpPr>
              <a:spLocks/>
            </p:cNvSpPr>
            <p:nvPr/>
          </p:nvSpPr>
          <p:spPr bwMode="auto">
            <a:xfrm>
              <a:off x="2684" y="2061"/>
              <a:ext cx="97" cy="40"/>
            </a:xfrm>
            <a:custGeom>
              <a:avLst/>
              <a:gdLst/>
              <a:ahLst/>
              <a:cxnLst>
                <a:cxn ang="0">
                  <a:pos x="8" y="53"/>
                </a:cxn>
                <a:cxn ang="0">
                  <a:pos x="18" y="47"/>
                </a:cxn>
                <a:cxn ang="0">
                  <a:pos x="26" y="41"/>
                </a:cxn>
                <a:cxn ang="0">
                  <a:pos x="31" y="31"/>
                </a:cxn>
                <a:cxn ang="0">
                  <a:pos x="39" y="23"/>
                </a:cxn>
                <a:cxn ang="0">
                  <a:pos x="49" y="16"/>
                </a:cxn>
                <a:cxn ang="0">
                  <a:pos x="68" y="12"/>
                </a:cxn>
                <a:cxn ang="0">
                  <a:pos x="93" y="10"/>
                </a:cxn>
                <a:cxn ang="0">
                  <a:pos x="132" y="14"/>
                </a:cxn>
                <a:cxn ang="0">
                  <a:pos x="150" y="6"/>
                </a:cxn>
                <a:cxn ang="0">
                  <a:pos x="169" y="2"/>
                </a:cxn>
                <a:cxn ang="0">
                  <a:pos x="177" y="0"/>
                </a:cxn>
                <a:cxn ang="0">
                  <a:pos x="185" y="4"/>
                </a:cxn>
                <a:cxn ang="0">
                  <a:pos x="190" y="8"/>
                </a:cxn>
                <a:cxn ang="0">
                  <a:pos x="194" y="20"/>
                </a:cxn>
                <a:cxn ang="0">
                  <a:pos x="159" y="35"/>
                </a:cxn>
                <a:cxn ang="0">
                  <a:pos x="124" y="53"/>
                </a:cxn>
                <a:cxn ang="0">
                  <a:pos x="88" y="64"/>
                </a:cxn>
                <a:cxn ang="0">
                  <a:pos x="55" y="76"/>
                </a:cxn>
                <a:cxn ang="0">
                  <a:pos x="26" y="80"/>
                </a:cxn>
                <a:cxn ang="0">
                  <a:pos x="8" y="78"/>
                </a:cxn>
                <a:cxn ang="0">
                  <a:pos x="0" y="68"/>
                </a:cxn>
                <a:cxn ang="0">
                  <a:pos x="8" y="53"/>
                </a:cxn>
              </a:cxnLst>
              <a:rect l="0" t="0" r="r" b="b"/>
              <a:pathLst>
                <a:path w="194" h="80">
                  <a:moveTo>
                    <a:pt x="8" y="53"/>
                  </a:moveTo>
                  <a:lnTo>
                    <a:pt x="18" y="47"/>
                  </a:lnTo>
                  <a:lnTo>
                    <a:pt x="26" y="41"/>
                  </a:lnTo>
                  <a:lnTo>
                    <a:pt x="31" y="31"/>
                  </a:lnTo>
                  <a:lnTo>
                    <a:pt x="39" y="23"/>
                  </a:lnTo>
                  <a:lnTo>
                    <a:pt x="49" y="16"/>
                  </a:lnTo>
                  <a:lnTo>
                    <a:pt x="68" y="12"/>
                  </a:lnTo>
                  <a:lnTo>
                    <a:pt x="93" y="10"/>
                  </a:lnTo>
                  <a:lnTo>
                    <a:pt x="132" y="14"/>
                  </a:lnTo>
                  <a:lnTo>
                    <a:pt x="150" y="6"/>
                  </a:lnTo>
                  <a:lnTo>
                    <a:pt x="169" y="2"/>
                  </a:lnTo>
                  <a:lnTo>
                    <a:pt x="177" y="0"/>
                  </a:lnTo>
                  <a:lnTo>
                    <a:pt x="185" y="4"/>
                  </a:lnTo>
                  <a:lnTo>
                    <a:pt x="190" y="8"/>
                  </a:lnTo>
                  <a:lnTo>
                    <a:pt x="194" y="20"/>
                  </a:lnTo>
                  <a:lnTo>
                    <a:pt x="159" y="35"/>
                  </a:lnTo>
                  <a:lnTo>
                    <a:pt x="124" y="53"/>
                  </a:lnTo>
                  <a:lnTo>
                    <a:pt x="88" y="64"/>
                  </a:lnTo>
                  <a:lnTo>
                    <a:pt x="55" y="76"/>
                  </a:lnTo>
                  <a:lnTo>
                    <a:pt x="26" y="80"/>
                  </a:lnTo>
                  <a:lnTo>
                    <a:pt x="8" y="78"/>
                  </a:lnTo>
                  <a:lnTo>
                    <a:pt x="0" y="68"/>
                  </a:lnTo>
                  <a:lnTo>
                    <a:pt x="8" y="53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1" name="Freeform 718"/>
            <p:cNvSpPr>
              <a:spLocks/>
            </p:cNvSpPr>
            <p:nvPr/>
          </p:nvSpPr>
          <p:spPr bwMode="auto">
            <a:xfrm>
              <a:off x="2789" y="2082"/>
              <a:ext cx="62" cy="81"/>
            </a:xfrm>
            <a:custGeom>
              <a:avLst/>
              <a:gdLst/>
              <a:ahLst/>
              <a:cxnLst>
                <a:cxn ang="0">
                  <a:pos x="114" y="35"/>
                </a:cxn>
                <a:cxn ang="0">
                  <a:pos x="124" y="12"/>
                </a:cxn>
                <a:cxn ang="0">
                  <a:pos x="118" y="2"/>
                </a:cxn>
                <a:cxn ang="0">
                  <a:pos x="99" y="0"/>
                </a:cxn>
                <a:cxn ang="0">
                  <a:pos x="73" y="8"/>
                </a:cxn>
                <a:cxn ang="0">
                  <a:pos x="44" y="19"/>
                </a:cxn>
                <a:cxn ang="0">
                  <a:pos x="19" y="37"/>
                </a:cxn>
                <a:cxn ang="0">
                  <a:pos x="2" y="58"/>
                </a:cxn>
                <a:cxn ang="0">
                  <a:pos x="0" y="79"/>
                </a:cxn>
                <a:cxn ang="0">
                  <a:pos x="9" y="89"/>
                </a:cxn>
                <a:cxn ang="0">
                  <a:pos x="23" y="99"/>
                </a:cxn>
                <a:cxn ang="0">
                  <a:pos x="37" y="108"/>
                </a:cxn>
                <a:cxn ang="0">
                  <a:pos x="54" y="120"/>
                </a:cxn>
                <a:cxn ang="0">
                  <a:pos x="68" y="130"/>
                </a:cxn>
                <a:cxn ang="0">
                  <a:pos x="81" y="139"/>
                </a:cxn>
                <a:cxn ang="0">
                  <a:pos x="91" y="149"/>
                </a:cxn>
                <a:cxn ang="0">
                  <a:pos x="99" y="161"/>
                </a:cxn>
                <a:cxn ang="0">
                  <a:pos x="104" y="161"/>
                </a:cxn>
                <a:cxn ang="0">
                  <a:pos x="112" y="155"/>
                </a:cxn>
                <a:cxn ang="0">
                  <a:pos x="116" y="143"/>
                </a:cxn>
                <a:cxn ang="0">
                  <a:pos x="122" y="126"/>
                </a:cxn>
                <a:cxn ang="0">
                  <a:pos x="122" y="103"/>
                </a:cxn>
                <a:cxn ang="0">
                  <a:pos x="122" y="81"/>
                </a:cxn>
                <a:cxn ang="0">
                  <a:pos x="118" y="56"/>
                </a:cxn>
                <a:cxn ang="0">
                  <a:pos x="114" y="35"/>
                </a:cxn>
              </a:cxnLst>
              <a:rect l="0" t="0" r="r" b="b"/>
              <a:pathLst>
                <a:path w="124" h="161">
                  <a:moveTo>
                    <a:pt x="114" y="35"/>
                  </a:moveTo>
                  <a:lnTo>
                    <a:pt x="124" y="12"/>
                  </a:lnTo>
                  <a:lnTo>
                    <a:pt x="118" y="2"/>
                  </a:lnTo>
                  <a:lnTo>
                    <a:pt x="99" y="0"/>
                  </a:lnTo>
                  <a:lnTo>
                    <a:pt x="73" y="8"/>
                  </a:lnTo>
                  <a:lnTo>
                    <a:pt x="44" y="19"/>
                  </a:lnTo>
                  <a:lnTo>
                    <a:pt x="19" y="37"/>
                  </a:lnTo>
                  <a:lnTo>
                    <a:pt x="2" y="58"/>
                  </a:lnTo>
                  <a:lnTo>
                    <a:pt x="0" y="79"/>
                  </a:lnTo>
                  <a:lnTo>
                    <a:pt x="9" y="89"/>
                  </a:lnTo>
                  <a:lnTo>
                    <a:pt x="23" y="99"/>
                  </a:lnTo>
                  <a:lnTo>
                    <a:pt x="37" y="108"/>
                  </a:lnTo>
                  <a:lnTo>
                    <a:pt x="54" y="120"/>
                  </a:lnTo>
                  <a:lnTo>
                    <a:pt x="68" y="130"/>
                  </a:lnTo>
                  <a:lnTo>
                    <a:pt x="81" y="139"/>
                  </a:lnTo>
                  <a:lnTo>
                    <a:pt x="91" y="149"/>
                  </a:lnTo>
                  <a:lnTo>
                    <a:pt x="99" y="161"/>
                  </a:lnTo>
                  <a:lnTo>
                    <a:pt x="104" y="161"/>
                  </a:lnTo>
                  <a:lnTo>
                    <a:pt x="112" y="155"/>
                  </a:lnTo>
                  <a:lnTo>
                    <a:pt x="116" y="143"/>
                  </a:lnTo>
                  <a:lnTo>
                    <a:pt x="122" y="126"/>
                  </a:lnTo>
                  <a:lnTo>
                    <a:pt x="122" y="103"/>
                  </a:lnTo>
                  <a:lnTo>
                    <a:pt x="122" y="81"/>
                  </a:lnTo>
                  <a:lnTo>
                    <a:pt x="118" y="56"/>
                  </a:lnTo>
                  <a:lnTo>
                    <a:pt x="114" y="3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2" name="Freeform 719"/>
            <p:cNvSpPr>
              <a:spLocks/>
            </p:cNvSpPr>
            <p:nvPr/>
          </p:nvSpPr>
          <p:spPr bwMode="auto">
            <a:xfrm>
              <a:off x="2651" y="788"/>
              <a:ext cx="231" cy="162"/>
            </a:xfrm>
            <a:custGeom>
              <a:avLst/>
              <a:gdLst/>
              <a:ahLst/>
              <a:cxnLst>
                <a:cxn ang="0">
                  <a:pos x="408" y="287"/>
                </a:cxn>
                <a:cxn ang="0">
                  <a:pos x="373" y="299"/>
                </a:cxn>
                <a:cxn ang="0">
                  <a:pos x="342" y="305"/>
                </a:cxn>
                <a:cxn ang="0">
                  <a:pos x="313" y="301"/>
                </a:cxn>
                <a:cxn ang="0">
                  <a:pos x="284" y="299"/>
                </a:cxn>
                <a:cxn ang="0">
                  <a:pos x="254" y="293"/>
                </a:cxn>
                <a:cxn ang="0">
                  <a:pos x="225" y="295"/>
                </a:cxn>
                <a:cxn ang="0">
                  <a:pos x="196" y="303"/>
                </a:cxn>
                <a:cxn ang="0">
                  <a:pos x="169" y="324"/>
                </a:cxn>
                <a:cxn ang="0">
                  <a:pos x="130" y="320"/>
                </a:cxn>
                <a:cxn ang="0">
                  <a:pos x="94" y="309"/>
                </a:cxn>
                <a:cxn ang="0">
                  <a:pos x="61" y="289"/>
                </a:cxn>
                <a:cxn ang="0">
                  <a:pos x="33" y="266"/>
                </a:cxn>
                <a:cxn ang="0">
                  <a:pos x="10" y="235"/>
                </a:cxn>
                <a:cxn ang="0">
                  <a:pos x="0" y="204"/>
                </a:cxn>
                <a:cxn ang="0">
                  <a:pos x="2" y="169"/>
                </a:cxn>
                <a:cxn ang="0">
                  <a:pos x="20" y="138"/>
                </a:cxn>
                <a:cxn ang="0">
                  <a:pos x="26" y="121"/>
                </a:cxn>
                <a:cxn ang="0">
                  <a:pos x="33" y="103"/>
                </a:cxn>
                <a:cxn ang="0">
                  <a:pos x="39" y="84"/>
                </a:cxn>
                <a:cxn ang="0">
                  <a:pos x="47" y="66"/>
                </a:cxn>
                <a:cxn ang="0">
                  <a:pos x="55" y="47"/>
                </a:cxn>
                <a:cxn ang="0">
                  <a:pos x="66" y="29"/>
                </a:cxn>
                <a:cxn ang="0">
                  <a:pos x="80" y="12"/>
                </a:cxn>
                <a:cxn ang="0">
                  <a:pos x="99" y="2"/>
                </a:cxn>
                <a:cxn ang="0">
                  <a:pos x="146" y="4"/>
                </a:cxn>
                <a:cxn ang="0">
                  <a:pos x="194" y="4"/>
                </a:cxn>
                <a:cxn ang="0">
                  <a:pos x="241" y="2"/>
                </a:cxn>
                <a:cxn ang="0">
                  <a:pos x="289" y="0"/>
                </a:cxn>
                <a:cxn ang="0">
                  <a:pos x="332" y="0"/>
                </a:cxn>
                <a:cxn ang="0">
                  <a:pos x="375" y="8"/>
                </a:cxn>
                <a:cxn ang="0">
                  <a:pos x="415" y="22"/>
                </a:cxn>
                <a:cxn ang="0">
                  <a:pos x="450" y="51"/>
                </a:cxn>
                <a:cxn ang="0">
                  <a:pos x="454" y="82"/>
                </a:cxn>
                <a:cxn ang="0">
                  <a:pos x="460" y="119"/>
                </a:cxn>
                <a:cxn ang="0">
                  <a:pos x="464" y="157"/>
                </a:cxn>
                <a:cxn ang="0">
                  <a:pos x="464" y="196"/>
                </a:cxn>
                <a:cxn ang="0">
                  <a:pos x="458" y="229"/>
                </a:cxn>
                <a:cxn ang="0">
                  <a:pos x="448" y="258"/>
                </a:cxn>
                <a:cxn ang="0">
                  <a:pos x="431" y="278"/>
                </a:cxn>
                <a:cxn ang="0">
                  <a:pos x="408" y="287"/>
                </a:cxn>
              </a:cxnLst>
              <a:rect l="0" t="0" r="r" b="b"/>
              <a:pathLst>
                <a:path w="464" h="324">
                  <a:moveTo>
                    <a:pt x="408" y="287"/>
                  </a:moveTo>
                  <a:lnTo>
                    <a:pt x="373" y="299"/>
                  </a:lnTo>
                  <a:lnTo>
                    <a:pt x="342" y="305"/>
                  </a:lnTo>
                  <a:lnTo>
                    <a:pt x="313" y="301"/>
                  </a:lnTo>
                  <a:lnTo>
                    <a:pt x="284" y="299"/>
                  </a:lnTo>
                  <a:lnTo>
                    <a:pt x="254" y="293"/>
                  </a:lnTo>
                  <a:lnTo>
                    <a:pt x="225" y="295"/>
                  </a:lnTo>
                  <a:lnTo>
                    <a:pt x="196" y="303"/>
                  </a:lnTo>
                  <a:lnTo>
                    <a:pt x="169" y="324"/>
                  </a:lnTo>
                  <a:lnTo>
                    <a:pt x="130" y="320"/>
                  </a:lnTo>
                  <a:lnTo>
                    <a:pt x="94" y="309"/>
                  </a:lnTo>
                  <a:lnTo>
                    <a:pt x="61" y="289"/>
                  </a:lnTo>
                  <a:lnTo>
                    <a:pt x="33" y="266"/>
                  </a:lnTo>
                  <a:lnTo>
                    <a:pt x="10" y="235"/>
                  </a:lnTo>
                  <a:lnTo>
                    <a:pt x="0" y="204"/>
                  </a:lnTo>
                  <a:lnTo>
                    <a:pt x="2" y="169"/>
                  </a:lnTo>
                  <a:lnTo>
                    <a:pt x="20" y="138"/>
                  </a:lnTo>
                  <a:lnTo>
                    <a:pt x="26" y="121"/>
                  </a:lnTo>
                  <a:lnTo>
                    <a:pt x="33" y="103"/>
                  </a:lnTo>
                  <a:lnTo>
                    <a:pt x="39" y="84"/>
                  </a:lnTo>
                  <a:lnTo>
                    <a:pt x="47" y="66"/>
                  </a:lnTo>
                  <a:lnTo>
                    <a:pt x="55" y="47"/>
                  </a:lnTo>
                  <a:lnTo>
                    <a:pt x="66" y="29"/>
                  </a:lnTo>
                  <a:lnTo>
                    <a:pt x="80" y="12"/>
                  </a:lnTo>
                  <a:lnTo>
                    <a:pt x="99" y="2"/>
                  </a:lnTo>
                  <a:lnTo>
                    <a:pt x="146" y="4"/>
                  </a:lnTo>
                  <a:lnTo>
                    <a:pt x="194" y="4"/>
                  </a:lnTo>
                  <a:lnTo>
                    <a:pt x="241" y="2"/>
                  </a:lnTo>
                  <a:lnTo>
                    <a:pt x="289" y="0"/>
                  </a:lnTo>
                  <a:lnTo>
                    <a:pt x="332" y="0"/>
                  </a:lnTo>
                  <a:lnTo>
                    <a:pt x="375" y="8"/>
                  </a:lnTo>
                  <a:lnTo>
                    <a:pt x="415" y="22"/>
                  </a:lnTo>
                  <a:lnTo>
                    <a:pt x="450" y="51"/>
                  </a:lnTo>
                  <a:lnTo>
                    <a:pt x="454" y="82"/>
                  </a:lnTo>
                  <a:lnTo>
                    <a:pt x="460" y="119"/>
                  </a:lnTo>
                  <a:lnTo>
                    <a:pt x="464" y="157"/>
                  </a:lnTo>
                  <a:lnTo>
                    <a:pt x="464" y="196"/>
                  </a:lnTo>
                  <a:lnTo>
                    <a:pt x="458" y="229"/>
                  </a:lnTo>
                  <a:lnTo>
                    <a:pt x="448" y="258"/>
                  </a:lnTo>
                  <a:lnTo>
                    <a:pt x="431" y="278"/>
                  </a:lnTo>
                  <a:lnTo>
                    <a:pt x="408" y="28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3" name="Freeform 720"/>
            <p:cNvSpPr>
              <a:spLocks/>
            </p:cNvSpPr>
            <p:nvPr/>
          </p:nvSpPr>
          <p:spPr bwMode="auto">
            <a:xfrm>
              <a:off x="2685" y="871"/>
              <a:ext cx="143" cy="70"/>
            </a:xfrm>
            <a:custGeom>
              <a:avLst/>
              <a:gdLst/>
              <a:ahLst/>
              <a:cxnLst>
                <a:cxn ang="0">
                  <a:pos x="82" y="142"/>
                </a:cxn>
                <a:cxn ang="0">
                  <a:pos x="51" y="132"/>
                </a:cxn>
                <a:cxn ang="0">
                  <a:pos x="26" y="115"/>
                </a:cxn>
                <a:cxn ang="0">
                  <a:pos x="6" y="89"/>
                </a:cxn>
                <a:cxn ang="0">
                  <a:pos x="0" y="64"/>
                </a:cxn>
                <a:cxn ang="0">
                  <a:pos x="8" y="37"/>
                </a:cxn>
                <a:cxn ang="0">
                  <a:pos x="35" y="18"/>
                </a:cxn>
                <a:cxn ang="0">
                  <a:pos x="84" y="2"/>
                </a:cxn>
                <a:cxn ang="0">
                  <a:pos x="163" y="0"/>
                </a:cxn>
                <a:cxn ang="0">
                  <a:pos x="183" y="14"/>
                </a:cxn>
                <a:cxn ang="0">
                  <a:pos x="206" y="27"/>
                </a:cxn>
                <a:cxn ang="0">
                  <a:pos x="229" y="37"/>
                </a:cxn>
                <a:cxn ang="0">
                  <a:pos x="254" y="49"/>
                </a:cxn>
                <a:cxn ang="0">
                  <a:pos x="272" y="56"/>
                </a:cxn>
                <a:cxn ang="0">
                  <a:pos x="283" y="70"/>
                </a:cxn>
                <a:cxn ang="0">
                  <a:pos x="287" y="84"/>
                </a:cxn>
                <a:cxn ang="0">
                  <a:pos x="283" y="105"/>
                </a:cxn>
                <a:cxn ang="0">
                  <a:pos x="262" y="111"/>
                </a:cxn>
                <a:cxn ang="0">
                  <a:pos x="239" y="113"/>
                </a:cxn>
                <a:cxn ang="0">
                  <a:pos x="214" y="111"/>
                </a:cxn>
                <a:cxn ang="0">
                  <a:pos x="190" y="111"/>
                </a:cxn>
                <a:cxn ang="0">
                  <a:pos x="163" y="111"/>
                </a:cxn>
                <a:cxn ang="0">
                  <a:pos x="136" y="115"/>
                </a:cxn>
                <a:cxn ang="0">
                  <a:pos x="107" y="122"/>
                </a:cxn>
                <a:cxn ang="0">
                  <a:pos x="82" y="142"/>
                </a:cxn>
              </a:cxnLst>
              <a:rect l="0" t="0" r="r" b="b"/>
              <a:pathLst>
                <a:path w="287" h="142">
                  <a:moveTo>
                    <a:pt x="82" y="142"/>
                  </a:moveTo>
                  <a:lnTo>
                    <a:pt x="51" y="132"/>
                  </a:lnTo>
                  <a:lnTo>
                    <a:pt x="26" y="115"/>
                  </a:lnTo>
                  <a:lnTo>
                    <a:pt x="6" y="89"/>
                  </a:lnTo>
                  <a:lnTo>
                    <a:pt x="0" y="64"/>
                  </a:lnTo>
                  <a:lnTo>
                    <a:pt x="8" y="37"/>
                  </a:lnTo>
                  <a:lnTo>
                    <a:pt x="35" y="18"/>
                  </a:lnTo>
                  <a:lnTo>
                    <a:pt x="84" y="2"/>
                  </a:lnTo>
                  <a:lnTo>
                    <a:pt x="163" y="0"/>
                  </a:lnTo>
                  <a:lnTo>
                    <a:pt x="183" y="14"/>
                  </a:lnTo>
                  <a:lnTo>
                    <a:pt x="206" y="27"/>
                  </a:lnTo>
                  <a:lnTo>
                    <a:pt x="229" y="37"/>
                  </a:lnTo>
                  <a:lnTo>
                    <a:pt x="254" y="49"/>
                  </a:lnTo>
                  <a:lnTo>
                    <a:pt x="272" y="56"/>
                  </a:lnTo>
                  <a:lnTo>
                    <a:pt x="283" y="70"/>
                  </a:lnTo>
                  <a:lnTo>
                    <a:pt x="287" y="84"/>
                  </a:lnTo>
                  <a:lnTo>
                    <a:pt x="283" y="105"/>
                  </a:lnTo>
                  <a:lnTo>
                    <a:pt x="262" y="111"/>
                  </a:lnTo>
                  <a:lnTo>
                    <a:pt x="239" y="113"/>
                  </a:lnTo>
                  <a:lnTo>
                    <a:pt x="214" y="111"/>
                  </a:lnTo>
                  <a:lnTo>
                    <a:pt x="190" y="111"/>
                  </a:lnTo>
                  <a:lnTo>
                    <a:pt x="163" y="111"/>
                  </a:lnTo>
                  <a:lnTo>
                    <a:pt x="136" y="115"/>
                  </a:lnTo>
                  <a:lnTo>
                    <a:pt x="107" y="122"/>
                  </a:lnTo>
                  <a:lnTo>
                    <a:pt x="82" y="14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4" name="Freeform 721"/>
            <p:cNvSpPr>
              <a:spLocks/>
            </p:cNvSpPr>
            <p:nvPr/>
          </p:nvSpPr>
          <p:spPr bwMode="auto">
            <a:xfrm>
              <a:off x="2685" y="798"/>
              <a:ext cx="125" cy="59"/>
            </a:xfrm>
            <a:custGeom>
              <a:avLst/>
              <a:gdLst/>
              <a:ahLst/>
              <a:cxnLst>
                <a:cxn ang="0">
                  <a:pos x="12" y="37"/>
                </a:cxn>
                <a:cxn ang="0">
                  <a:pos x="24" y="37"/>
                </a:cxn>
                <a:cxn ang="0">
                  <a:pos x="41" y="35"/>
                </a:cxn>
                <a:cxn ang="0">
                  <a:pos x="59" y="31"/>
                </a:cxn>
                <a:cxn ang="0">
                  <a:pos x="78" y="27"/>
                </a:cxn>
                <a:cxn ang="0">
                  <a:pos x="95" y="19"/>
                </a:cxn>
                <a:cxn ang="0">
                  <a:pos x="115" y="13"/>
                </a:cxn>
                <a:cxn ang="0">
                  <a:pos x="130" y="7"/>
                </a:cxn>
                <a:cxn ang="0">
                  <a:pos x="146" y="6"/>
                </a:cxn>
                <a:cxn ang="0">
                  <a:pos x="157" y="0"/>
                </a:cxn>
                <a:cxn ang="0">
                  <a:pos x="175" y="0"/>
                </a:cxn>
                <a:cxn ang="0">
                  <a:pos x="192" y="0"/>
                </a:cxn>
                <a:cxn ang="0">
                  <a:pos x="210" y="6"/>
                </a:cxn>
                <a:cxn ang="0">
                  <a:pos x="223" y="9"/>
                </a:cxn>
                <a:cxn ang="0">
                  <a:pos x="237" y="19"/>
                </a:cxn>
                <a:cxn ang="0">
                  <a:pos x="247" y="29"/>
                </a:cxn>
                <a:cxn ang="0">
                  <a:pos x="250" y="46"/>
                </a:cxn>
                <a:cxn ang="0">
                  <a:pos x="186" y="73"/>
                </a:cxn>
                <a:cxn ang="0">
                  <a:pos x="132" y="97"/>
                </a:cxn>
                <a:cxn ang="0">
                  <a:pos x="86" y="110"/>
                </a:cxn>
                <a:cxn ang="0">
                  <a:pos x="49" y="118"/>
                </a:cxn>
                <a:cxn ang="0">
                  <a:pos x="20" y="114"/>
                </a:cxn>
                <a:cxn ang="0">
                  <a:pos x="4" y="101"/>
                </a:cxn>
                <a:cxn ang="0">
                  <a:pos x="0" y="75"/>
                </a:cxn>
                <a:cxn ang="0">
                  <a:pos x="12" y="37"/>
                </a:cxn>
              </a:cxnLst>
              <a:rect l="0" t="0" r="r" b="b"/>
              <a:pathLst>
                <a:path w="250" h="118">
                  <a:moveTo>
                    <a:pt x="12" y="37"/>
                  </a:moveTo>
                  <a:lnTo>
                    <a:pt x="24" y="37"/>
                  </a:lnTo>
                  <a:lnTo>
                    <a:pt x="41" y="35"/>
                  </a:lnTo>
                  <a:lnTo>
                    <a:pt x="59" y="31"/>
                  </a:lnTo>
                  <a:lnTo>
                    <a:pt x="78" y="27"/>
                  </a:lnTo>
                  <a:lnTo>
                    <a:pt x="95" y="19"/>
                  </a:lnTo>
                  <a:lnTo>
                    <a:pt x="115" y="13"/>
                  </a:lnTo>
                  <a:lnTo>
                    <a:pt x="130" y="7"/>
                  </a:lnTo>
                  <a:lnTo>
                    <a:pt x="146" y="6"/>
                  </a:lnTo>
                  <a:lnTo>
                    <a:pt x="157" y="0"/>
                  </a:lnTo>
                  <a:lnTo>
                    <a:pt x="175" y="0"/>
                  </a:lnTo>
                  <a:lnTo>
                    <a:pt x="192" y="0"/>
                  </a:lnTo>
                  <a:lnTo>
                    <a:pt x="210" y="6"/>
                  </a:lnTo>
                  <a:lnTo>
                    <a:pt x="223" y="9"/>
                  </a:lnTo>
                  <a:lnTo>
                    <a:pt x="237" y="19"/>
                  </a:lnTo>
                  <a:lnTo>
                    <a:pt x="247" y="29"/>
                  </a:lnTo>
                  <a:lnTo>
                    <a:pt x="250" y="46"/>
                  </a:lnTo>
                  <a:lnTo>
                    <a:pt x="186" y="73"/>
                  </a:lnTo>
                  <a:lnTo>
                    <a:pt x="132" y="97"/>
                  </a:lnTo>
                  <a:lnTo>
                    <a:pt x="86" y="110"/>
                  </a:lnTo>
                  <a:lnTo>
                    <a:pt x="49" y="118"/>
                  </a:lnTo>
                  <a:lnTo>
                    <a:pt x="20" y="114"/>
                  </a:lnTo>
                  <a:lnTo>
                    <a:pt x="4" y="101"/>
                  </a:lnTo>
                  <a:lnTo>
                    <a:pt x="0" y="75"/>
                  </a:lnTo>
                  <a:lnTo>
                    <a:pt x="12" y="3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5" name="Freeform 722"/>
            <p:cNvSpPr>
              <a:spLocks/>
            </p:cNvSpPr>
            <p:nvPr/>
          </p:nvSpPr>
          <p:spPr bwMode="auto">
            <a:xfrm>
              <a:off x="2693" y="887"/>
              <a:ext cx="106" cy="40"/>
            </a:xfrm>
            <a:custGeom>
              <a:avLst/>
              <a:gdLst/>
              <a:ahLst/>
              <a:cxnLst>
                <a:cxn ang="0">
                  <a:pos x="52" y="80"/>
                </a:cxn>
                <a:cxn ang="0">
                  <a:pos x="15" y="60"/>
                </a:cxn>
                <a:cxn ang="0">
                  <a:pos x="0" y="41"/>
                </a:cxn>
                <a:cxn ang="0">
                  <a:pos x="0" y="23"/>
                </a:cxn>
                <a:cxn ang="0">
                  <a:pos x="17" y="10"/>
                </a:cxn>
                <a:cxn ang="0">
                  <a:pos x="42" y="0"/>
                </a:cxn>
                <a:cxn ang="0">
                  <a:pos x="79" y="0"/>
                </a:cxn>
                <a:cxn ang="0">
                  <a:pos x="122" y="8"/>
                </a:cxn>
                <a:cxn ang="0">
                  <a:pos x="170" y="27"/>
                </a:cxn>
                <a:cxn ang="0">
                  <a:pos x="180" y="27"/>
                </a:cxn>
                <a:cxn ang="0">
                  <a:pos x="188" y="27"/>
                </a:cxn>
                <a:cxn ang="0">
                  <a:pos x="194" y="27"/>
                </a:cxn>
                <a:cxn ang="0">
                  <a:pos x="199" y="33"/>
                </a:cxn>
                <a:cxn ang="0">
                  <a:pos x="205" y="41"/>
                </a:cxn>
                <a:cxn ang="0">
                  <a:pos x="211" y="58"/>
                </a:cxn>
                <a:cxn ang="0">
                  <a:pos x="188" y="51"/>
                </a:cxn>
                <a:cxn ang="0">
                  <a:pos x="168" y="51"/>
                </a:cxn>
                <a:cxn ang="0">
                  <a:pos x="149" y="51"/>
                </a:cxn>
                <a:cxn ang="0">
                  <a:pos x="132" y="56"/>
                </a:cxn>
                <a:cxn ang="0">
                  <a:pos x="112" y="62"/>
                </a:cxn>
                <a:cxn ang="0">
                  <a:pos x="93" y="68"/>
                </a:cxn>
                <a:cxn ang="0">
                  <a:pos x="72" y="74"/>
                </a:cxn>
                <a:cxn ang="0">
                  <a:pos x="52" y="80"/>
                </a:cxn>
              </a:cxnLst>
              <a:rect l="0" t="0" r="r" b="b"/>
              <a:pathLst>
                <a:path w="211" h="80">
                  <a:moveTo>
                    <a:pt x="52" y="80"/>
                  </a:moveTo>
                  <a:lnTo>
                    <a:pt x="15" y="60"/>
                  </a:lnTo>
                  <a:lnTo>
                    <a:pt x="0" y="41"/>
                  </a:lnTo>
                  <a:lnTo>
                    <a:pt x="0" y="23"/>
                  </a:lnTo>
                  <a:lnTo>
                    <a:pt x="17" y="10"/>
                  </a:lnTo>
                  <a:lnTo>
                    <a:pt x="42" y="0"/>
                  </a:lnTo>
                  <a:lnTo>
                    <a:pt x="79" y="0"/>
                  </a:lnTo>
                  <a:lnTo>
                    <a:pt x="122" y="8"/>
                  </a:lnTo>
                  <a:lnTo>
                    <a:pt x="170" y="27"/>
                  </a:lnTo>
                  <a:lnTo>
                    <a:pt x="180" y="27"/>
                  </a:lnTo>
                  <a:lnTo>
                    <a:pt x="188" y="27"/>
                  </a:lnTo>
                  <a:lnTo>
                    <a:pt x="194" y="27"/>
                  </a:lnTo>
                  <a:lnTo>
                    <a:pt x="199" y="33"/>
                  </a:lnTo>
                  <a:lnTo>
                    <a:pt x="205" y="41"/>
                  </a:lnTo>
                  <a:lnTo>
                    <a:pt x="211" y="58"/>
                  </a:lnTo>
                  <a:lnTo>
                    <a:pt x="188" y="51"/>
                  </a:lnTo>
                  <a:lnTo>
                    <a:pt x="168" y="51"/>
                  </a:lnTo>
                  <a:lnTo>
                    <a:pt x="149" y="51"/>
                  </a:lnTo>
                  <a:lnTo>
                    <a:pt x="132" y="56"/>
                  </a:lnTo>
                  <a:lnTo>
                    <a:pt x="112" y="62"/>
                  </a:lnTo>
                  <a:lnTo>
                    <a:pt x="93" y="68"/>
                  </a:lnTo>
                  <a:lnTo>
                    <a:pt x="72" y="74"/>
                  </a:lnTo>
                  <a:lnTo>
                    <a:pt x="52" y="8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6" name="Freeform 723"/>
            <p:cNvSpPr>
              <a:spLocks/>
            </p:cNvSpPr>
            <p:nvPr/>
          </p:nvSpPr>
          <p:spPr bwMode="auto">
            <a:xfrm>
              <a:off x="2696" y="807"/>
              <a:ext cx="97" cy="39"/>
            </a:xfrm>
            <a:custGeom>
              <a:avLst/>
              <a:gdLst/>
              <a:ahLst/>
              <a:cxnLst>
                <a:cxn ang="0">
                  <a:pos x="7" y="53"/>
                </a:cxn>
                <a:cxn ang="0">
                  <a:pos x="17" y="47"/>
                </a:cxn>
                <a:cxn ang="0">
                  <a:pos x="25" y="41"/>
                </a:cxn>
                <a:cxn ang="0">
                  <a:pos x="31" y="33"/>
                </a:cxn>
                <a:cxn ang="0">
                  <a:pos x="38" y="25"/>
                </a:cxn>
                <a:cxn ang="0">
                  <a:pos x="48" y="16"/>
                </a:cxn>
                <a:cxn ang="0">
                  <a:pos x="67" y="12"/>
                </a:cxn>
                <a:cxn ang="0">
                  <a:pos x="93" y="10"/>
                </a:cxn>
                <a:cxn ang="0">
                  <a:pos x="131" y="14"/>
                </a:cxn>
                <a:cxn ang="0">
                  <a:pos x="149" y="6"/>
                </a:cxn>
                <a:cxn ang="0">
                  <a:pos x="168" y="0"/>
                </a:cxn>
                <a:cxn ang="0">
                  <a:pos x="176" y="0"/>
                </a:cxn>
                <a:cxn ang="0">
                  <a:pos x="184" y="2"/>
                </a:cxn>
                <a:cxn ang="0">
                  <a:pos x="190" y="6"/>
                </a:cxn>
                <a:cxn ang="0">
                  <a:pos x="193" y="18"/>
                </a:cxn>
                <a:cxn ang="0">
                  <a:pos x="159" y="33"/>
                </a:cxn>
                <a:cxn ang="0">
                  <a:pos x="124" y="51"/>
                </a:cxn>
                <a:cxn ang="0">
                  <a:pos x="87" y="64"/>
                </a:cxn>
                <a:cxn ang="0">
                  <a:pos x="56" y="76"/>
                </a:cxn>
                <a:cxn ang="0">
                  <a:pos x="27" y="80"/>
                </a:cxn>
                <a:cxn ang="0">
                  <a:pos x="7" y="78"/>
                </a:cxn>
                <a:cxn ang="0">
                  <a:pos x="0" y="68"/>
                </a:cxn>
                <a:cxn ang="0">
                  <a:pos x="7" y="53"/>
                </a:cxn>
              </a:cxnLst>
              <a:rect l="0" t="0" r="r" b="b"/>
              <a:pathLst>
                <a:path w="193" h="80">
                  <a:moveTo>
                    <a:pt x="7" y="53"/>
                  </a:moveTo>
                  <a:lnTo>
                    <a:pt x="17" y="47"/>
                  </a:lnTo>
                  <a:lnTo>
                    <a:pt x="25" y="41"/>
                  </a:lnTo>
                  <a:lnTo>
                    <a:pt x="31" y="33"/>
                  </a:lnTo>
                  <a:lnTo>
                    <a:pt x="38" y="25"/>
                  </a:lnTo>
                  <a:lnTo>
                    <a:pt x="48" y="16"/>
                  </a:lnTo>
                  <a:lnTo>
                    <a:pt x="67" y="12"/>
                  </a:lnTo>
                  <a:lnTo>
                    <a:pt x="93" y="10"/>
                  </a:lnTo>
                  <a:lnTo>
                    <a:pt x="131" y="14"/>
                  </a:lnTo>
                  <a:lnTo>
                    <a:pt x="149" y="6"/>
                  </a:lnTo>
                  <a:lnTo>
                    <a:pt x="168" y="0"/>
                  </a:lnTo>
                  <a:lnTo>
                    <a:pt x="176" y="0"/>
                  </a:lnTo>
                  <a:lnTo>
                    <a:pt x="184" y="2"/>
                  </a:lnTo>
                  <a:lnTo>
                    <a:pt x="190" y="6"/>
                  </a:lnTo>
                  <a:lnTo>
                    <a:pt x="193" y="18"/>
                  </a:lnTo>
                  <a:lnTo>
                    <a:pt x="159" y="33"/>
                  </a:lnTo>
                  <a:lnTo>
                    <a:pt x="124" y="51"/>
                  </a:lnTo>
                  <a:lnTo>
                    <a:pt x="87" y="64"/>
                  </a:lnTo>
                  <a:lnTo>
                    <a:pt x="56" y="76"/>
                  </a:lnTo>
                  <a:lnTo>
                    <a:pt x="27" y="80"/>
                  </a:lnTo>
                  <a:lnTo>
                    <a:pt x="7" y="78"/>
                  </a:lnTo>
                  <a:lnTo>
                    <a:pt x="0" y="68"/>
                  </a:lnTo>
                  <a:lnTo>
                    <a:pt x="7" y="53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7" name="Freeform 724"/>
            <p:cNvSpPr>
              <a:spLocks/>
            </p:cNvSpPr>
            <p:nvPr/>
          </p:nvSpPr>
          <p:spPr bwMode="auto">
            <a:xfrm>
              <a:off x="2801" y="828"/>
              <a:ext cx="62" cy="80"/>
            </a:xfrm>
            <a:custGeom>
              <a:avLst/>
              <a:gdLst/>
              <a:ahLst/>
              <a:cxnLst>
                <a:cxn ang="0">
                  <a:pos x="114" y="33"/>
                </a:cxn>
                <a:cxn ang="0">
                  <a:pos x="124" y="10"/>
                </a:cxn>
                <a:cxn ang="0">
                  <a:pos x="118" y="0"/>
                </a:cxn>
                <a:cxn ang="0">
                  <a:pos x="99" y="0"/>
                </a:cxn>
                <a:cxn ang="0">
                  <a:pos x="76" y="8"/>
                </a:cxn>
                <a:cxn ang="0">
                  <a:pos x="47" y="19"/>
                </a:cxn>
                <a:cxn ang="0">
                  <a:pos x="21" y="37"/>
                </a:cxn>
                <a:cxn ang="0">
                  <a:pos x="4" y="56"/>
                </a:cxn>
                <a:cxn ang="0">
                  <a:pos x="0" y="77"/>
                </a:cxn>
                <a:cxn ang="0">
                  <a:pos x="10" y="87"/>
                </a:cxn>
                <a:cxn ang="0">
                  <a:pos x="23" y="99"/>
                </a:cxn>
                <a:cxn ang="0">
                  <a:pos x="39" y="108"/>
                </a:cxn>
                <a:cxn ang="0">
                  <a:pos x="54" y="120"/>
                </a:cxn>
                <a:cxn ang="0">
                  <a:pos x="68" y="130"/>
                </a:cxn>
                <a:cxn ang="0">
                  <a:pos x="81" y="139"/>
                </a:cxn>
                <a:cxn ang="0">
                  <a:pos x="91" y="149"/>
                </a:cxn>
                <a:cxn ang="0">
                  <a:pos x="99" y="161"/>
                </a:cxn>
                <a:cxn ang="0">
                  <a:pos x="105" y="161"/>
                </a:cxn>
                <a:cxn ang="0">
                  <a:pos x="112" y="155"/>
                </a:cxn>
                <a:cxn ang="0">
                  <a:pos x="116" y="141"/>
                </a:cxn>
                <a:cxn ang="0">
                  <a:pos x="122" y="124"/>
                </a:cxn>
                <a:cxn ang="0">
                  <a:pos x="122" y="101"/>
                </a:cxn>
                <a:cxn ang="0">
                  <a:pos x="122" y="79"/>
                </a:cxn>
                <a:cxn ang="0">
                  <a:pos x="118" y="54"/>
                </a:cxn>
                <a:cxn ang="0">
                  <a:pos x="114" y="33"/>
                </a:cxn>
              </a:cxnLst>
              <a:rect l="0" t="0" r="r" b="b"/>
              <a:pathLst>
                <a:path w="124" h="161">
                  <a:moveTo>
                    <a:pt x="114" y="33"/>
                  </a:moveTo>
                  <a:lnTo>
                    <a:pt x="124" y="10"/>
                  </a:lnTo>
                  <a:lnTo>
                    <a:pt x="118" y="0"/>
                  </a:lnTo>
                  <a:lnTo>
                    <a:pt x="99" y="0"/>
                  </a:lnTo>
                  <a:lnTo>
                    <a:pt x="76" y="8"/>
                  </a:lnTo>
                  <a:lnTo>
                    <a:pt x="47" y="19"/>
                  </a:lnTo>
                  <a:lnTo>
                    <a:pt x="21" y="37"/>
                  </a:lnTo>
                  <a:lnTo>
                    <a:pt x="4" y="56"/>
                  </a:lnTo>
                  <a:lnTo>
                    <a:pt x="0" y="77"/>
                  </a:lnTo>
                  <a:lnTo>
                    <a:pt x="10" y="87"/>
                  </a:lnTo>
                  <a:lnTo>
                    <a:pt x="23" y="99"/>
                  </a:lnTo>
                  <a:lnTo>
                    <a:pt x="39" y="108"/>
                  </a:lnTo>
                  <a:lnTo>
                    <a:pt x="54" y="120"/>
                  </a:lnTo>
                  <a:lnTo>
                    <a:pt x="68" y="130"/>
                  </a:lnTo>
                  <a:lnTo>
                    <a:pt x="81" y="139"/>
                  </a:lnTo>
                  <a:lnTo>
                    <a:pt x="91" y="149"/>
                  </a:lnTo>
                  <a:lnTo>
                    <a:pt x="99" y="161"/>
                  </a:lnTo>
                  <a:lnTo>
                    <a:pt x="105" y="161"/>
                  </a:lnTo>
                  <a:lnTo>
                    <a:pt x="112" y="155"/>
                  </a:lnTo>
                  <a:lnTo>
                    <a:pt x="116" y="141"/>
                  </a:lnTo>
                  <a:lnTo>
                    <a:pt x="122" y="124"/>
                  </a:lnTo>
                  <a:lnTo>
                    <a:pt x="122" y="101"/>
                  </a:lnTo>
                  <a:lnTo>
                    <a:pt x="122" y="79"/>
                  </a:lnTo>
                  <a:lnTo>
                    <a:pt x="118" y="54"/>
                  </a:lnTo>
                  <a:lnTo>
                    <a:pt x="114" y="3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8" name="Freeform 725"/>
            <p:cNvSpPr>
              <a:spLocks/>
            </p:cNvSpPr>
            <p:nvPr/>
          </p:nvSpPr>
          <p:spPr bwMode="auto">
            <a:xfrm>
              <a:off x="2633" y="2818"/>
              <a:ext cx="232" cy="161"/>
            </a:xfrm>
            <a:custGeom>
              <a:avLst/>
              <a:gdLst/>
              <a:ahLst/>
              <a:cxnLst>
                <a:cxn ang="0">
                  <a:pos x="409" y="287"/>
                </a:cxn>
                <a:cxn ang="0">
                  <a:pos x="374" y="298"/>
                </a:cxn>
                <a:cxn ang="0">
                  <a:pos x="343" y="304"/>
                </a:cxn>
                <a:cxn ang="0">
                  <a:pos x="312" y="300"/>
                </a:cxn>
                <a:cxn ang="0">
                  <a:pos x="283" y="298"/>
                </a:cxn>
                <a:cxn ang="0">
                  <a:pos x="254" y="292"/>
                </a:cxn>
                <a:cxn ang="0">
                  <a:pos x="226" y="294"/>
                </a:cxn>
                <a:cxn ang="0">
                  <a:pos x="197" y="302"/>
                </a:cxn>
                <a:cxn ang="0">
                  <a:pos x="170" y="321"/>
                </a:cxn>
                <a:cxn ang="0">
                  <a:pos x="129" y="318"/>
                </a:cxn>
                <a:cxn ang="0">
                  <a:pos x="93" y="306"/>
                </a:cxn>
                <a:cxn ang="0">
                  <a:pos x="58" y="287"/>
                </a:cxn>
                <a:cxn ang="0">
                  <a:pos x="31" y="263"/>
                </a:cxn>
                <a:cxn ang="0">
                  <a:pos x="9" y="232"/>
                </a:cxn>
                <a:cxn ang="0">
                  <a:pos x="0" y="201"/>
                </a:cxn>
                <a:cxn ang="0">
                  <a:pos x="0" y="168"/>
                </a:cxn>
                <a:cxn ang="0">
                  <a:pos x="19" y="137"/>
                </a:cxn>
                <a:cxn ang="0">
                  <a:pos x="25" y="120"/>
                </a:cxn>
                <a:cxn ang="0">
                  <a:pos x="31" y="102"/>
                </a:cxn>
                <a:cxn ang="0">
                  <a:pos x="36" y="83"/>
                </a:cxn>
                <a:cxn ang="0">
                  <a:pos x="46" y="64"/>
                </a:cxn>
                <a:cxn ang="0">
                  <a:pos x="54" y="44"/>
                </a:cxn>
                <a:cxn ang="0">
                  <a:pos x="66" y="27"/>
                </a:cxn>
                <a:cxn ang="0">
                  <a:pos x="79" y="13"/>
                </a:cxn>
                <a:cxn ang="0">
                  <a:pos x="98" y="3"/>
                </a:cxn>
                <a:cxn ang="0">
                  <a:pos x="143" y="5"/>
                </a:cxn>
                <a:cxn ang="0">
                  <a:pos x="192" y="3"/>
                </a:cxn>
                <a:cxn ang="0">
                  <a:pos x="238" y="2"/>
                </a:cxn>
                <a:cxn ang="0">
                  <a:pos x="287" y="0"/>
                </a:cxn>
                <a:cxn ang="0">
                  <a:pos x="329" y="0"/>
                </a:cxn>
                <a:cxn ang="0">
                  <a:pos x="372" y="7"/>
                </a:cxn>
                <a:cxn ang="0">
                  <a:pos x="413" y="21"/>
                </a:cxn>
                <a:cxn ang="0">
                  <a:pos x="447" y="50"/>
                </a:cxn>
                <a:cxn ang="0">
                  <a:pos x="451" y="79"/>
                </a:cxn>
                <a:cxn ang="0">
                  <a:pos x="457" y="116"/>
                </a:cxn>
                <a:cxn ang="0">
                  <a:pos x="461" y="155"/>
                </a:cxn>
                <a:cxn ang="0">
                  <a:pos x="463" y="193"/>
                </a:cxn>
                <a:cxn ang="0">
                  <a:pos x="457" y="228"/>
                </a:cxn>
                <a:cxn ang="0">
                  <a:pos x="447" y="257"/>
                </a:cxn>
                <a:cxn ang="0">
                  <a:pos x="430" y="277"/>
                </a:cxn>
                <a:cxn ang="0">
                  <a:pos x="409" y="287"/>
                </a:cxn>
              </a:cxnLst>
              <a:rect l="0" t="0" r="r" b="b"/>
              <a:pathLst>
                <a:path w="463" h="321">
                  <a:moveTo>
                    <a:pt x="409" y="287"/>
                  </a:moveTo>
                  <a:lnTo>
                    <a:pt x="374" y="298"/>
                  </a:lnTo>
                  <a:lnTo>
                    <a:pt x="343" y="304"/>
                  </a:lnTo>
                  <a:lnTo>
                    <a:pt x="312" y="300"/>
                  </a:lnTo>
                  <a:lnTo>
                    <a:pt x="283" y="298"/>
                  </a:lnTo>
                  <a:lnTo>
                    <a:pt x="254" y="292"/>
                  </a:lnTo>
                  <a:lnTo>
                    <a:pt x="226" y="294"/>
                  </a:lnTo>
                  <a:lnTo>
                    <a:pt x="197" y="302"/>
                  </a:lnTo>
                  <a:lnTo>
                    <a:pt x="170" y="321"/>
                  </a:lnTo>
                  <a:lnTo>
                    <a:pt x="129" y="318"/>
                  </a:lnTo>
                  <a:lnTo>
                    <a:pt x="93" y="306"/>
                  </a:lnTo>
                  <a:lnTo>
                    <a:pt x="58" y="287"/>
                  </a:lnTo>
                  <a:lnTo>
                    <a:pt x="31" y="263"/>
                  </a:lnTo>
                  <a:lnTo>
                    <a:pt x="9" y="232"/>
                  </a:lnTo>
                  <a:lnTo>
                    <a:pt x="0" y="201"/>
                  </a:lnTo>
                  <a:lnTo>
                    <a:pt x="0" y="168"/>
                  </a:lnTo>
                  <a:lnTo>
                    <a:pt x="19" y="137"/>
                  </a:lnTo>
                  <a:lnTo>
                    <a:pt x="25" y="120"/>
                  </a:lnTo>
                  <a:lnTo>
                    <a:pt x="31" y="102"/>
                  </a:lnTo>
                  <a:lnTo>
                    <a:pt x="36" y="83"/>
                  </a:lnTo>
                  <a:lnTo>
                    <a:pt x="46" y="64"/>
                  </a:lnTo>
                  <a:lnTo>
                    <a:pt x="54" y="44"/>
                  </a:lnTo>
                  <a:lnTo>
                    <a:pt x="66" y="27"/>
                  </a:lnTo>
                  <a:lnTo>
                    <a:pt x="79" y="13"/>
                  </a:lnTo>
                  <a:lnTo>
                    <a:pt x="98" y="3"/>
                  </a:lnTo>
                  <a:lnTo>
                    <a:pt x="143" y="5"/>
                  </a:lnTo>
                  <a:lnTo>
                    <a:pt x="192" y="3"/>
                  </a:lnTo>
                  <a:lnTo>
                    <a:pt x="238" y="2"/>
                  </a:lnTo>
                  <a:lnTo>
                    <a:pt x="287" y="0"/>
                  </a:lnTo>
                  <a:lnTo>
                    <a:pt x="329" y="0"/>
                  </a:lnTo>
                  <a:lnTo>
                    <a:pt x="372" y="7"/>
                  </a:lnTo>
                  <a:lnTo>
                    <a:pt x="413" y="21"/>
                  </a:lnTo>
                  <a:lnTo>
                    <a:pt x="447" y="50"/>
                  </a:lnTo>
                  <a:lnTo>
                    <a:pt x="451" y="79"/>
                  </a:lnTo>
                  <a:lnTo>
                    <a:pt x="457" y="116"/>
                  </a:lnTo>
                  <a:lnTo>
                    <a:pt x="461" y="155"/>
                  </a:lnTo>
                  <a:lnTo>
                    <a:pt x="463" y="193"/>
                  </a:lnTo>
                  <a:lnTo>
                    <a:pt x="457" y="228"/>
                  </a:lnTo>
                  <a:lnTo>
                    <a:pt x="447" y="257"/>
                  </a:lnTo>
                  <a:lnTo>
                    <a:pt x="430" y="277"/>
                  </a:lnTo>
                  <a:lnTo>
                    <a:pt x="409" y="28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9" name="Freeform 726"/>
            <p:cNvSpPr>
              <a:spLocks/>
            </p:cNvSpPr>
            <p:nvPr/>
          </p:nvSpPr>
          <p:spPr bwMode="auto">
            <a:xfrm>
              <a:off x="2666" y="2900"/>
              <a:ext cx="145" cy="70"/>
            </a:xfrm>
            <a:custGeom>
              <a:avLst/>
              <a:gdLst/>
              <a:ahLst/>
              <a:cxnLst>
                <a:cxn ang="0">
                  <a:pos x="81" y="142"/>
                </a:cxn>
                <a:cxn ang="0">
                  <a:pos x="50" y="132"/>
                </a:cxn>
                <a:cxn ang="0">
                  <a:pos x="25" y="115"/>
                </a:cxn>
                <a:cxn ang="0">
                  <a:pos x="5" y="90"/>
                </a:cxn>
                <a:cxn ang="0">
                  <a:pos x="0" y="64"/>
                </a:cxn>
                <a:cxn ang="0">
                  <a:pos x="7" y="37"/>
                </a:cxn>
                <a:cxn ang="0">
                  <a:pos x="34" y="18"/>
                </a:cxn>
                <a:cxn ang="0">
                  <a:pos x="83" y="2"/>
                </a:cxn>
                <a:cxn ang="0">
                  <a:pos x="162" y="0"/>
                </a:cxn>
                <a:cxn ang="0">
                  <a:pos x="182" y="14"/>
                </a:cxn>
                <a:cxn ang="0">
                  <a:pos x="207" y="28"/>
                </a:cxn>
                <a:cxn ang="0">
                  <a:pos x="230" y="37"/>
                </a:cxn>
                <a:cxn ang="0">
                  <a:pos x="255" y="49"/>
                </a:cxn>
                <a:cxn ang="0">
                  <a:pos x="273" y="59"/>
                </a:cxn>
                <a:cxn ang="0">
                  <a:pos x="285" y="70"/>
                </a:cxn>
                <a:cxn ang="0">
                  <a:pos x="288" y="86"/>
                </a:cxn>
                <a:cxn ang="0">
                  <a:pos x="285" y="107"/>
                </a:cxn>
                <a:cxn ang="0">
                  <a:pos x="263" y="113"/>
                </a:cxn>
                <a:cxn ang="0">
                  <a:pos x="240" y="115"/>
                </a:cxn>
                <a:cxn ang="0">
                  <a:pos x="215" y="113"/>
                </a:cxn>
                <a:cxn ang="0">
                  <a:pos x="190" y="113"/>
                </a:cxn>
                <a:cxn ang="0">
                  <a:pos x="162" y="111"/>
                </a:cxn>
                <a:cxn ang="0">
                  <a:pos x="135" y="115"/>
                </a:cxn>
                <a:cxn ang="0">
                  <a:pos x="106" y="123"/>
                </a:cxn>
                <a:cxn ang="0">
                  <a:pos x="81" y="142"/>
                </a:cxn>
              </a:cxnLst>
              <a:rect l="0" t="0" r="r" b="b"/>
              <a:pathLst>
                <a:path w="288" h="142">
                  <a:moveTo>
                    <a:pt x="81" y="142"/>
                  </a:moveTo>
                  <a:lnTo>
                    <a:pt x="50" y="132"/>
                  </a:lnTo>
                  <a:lnTo>
                    <a:pt x="25" y="115"/>
                  </a:lnTo>
                  <a:lnTo>
                    <a:pt x="5" y="90"/>
                  </a:lnTo>
                  <a:lnTo>
                    <a:pt x="0" y="64"/>
                  </a:lnTo>
                  <a:lnTo>
                    <a:pt x="7" y="37"/>
                  </a:lnTo>
                  <a:lnTo>
                    <a:pt x="34" y="18"/>
                  </a:lnTo>
                  <a:lnTo>
                    <a:pt x="83" y="2"/>
                  </a:lnTo>
                  <a:lnTo>
                    <a:pt x="162" y="0"/>
                  </a:lnTo>
                  <a:lnTo>
                    <a:pt x="182" y="14"/>
                  </a:lnTo>
                  <a:lnTo>
                    <a:pt x="207" y="28"/>
                  </a:lnTo>
                  <a:lnTo>
                    <a:pt x="230" y="37"/>
                  </a:lnTo>
                  <a:lnTo>
                    <a:pt x="255" y="49"/>
                  </a:lnTo>
                  <a:lnTo>
                    <a:pt x="273" y="59"/>
                  </a:lnTo>
                  <a:lnTo>
                    <a:pt x="285" y="70"/>
                  </a:lnTo>
                  <a:lnTo>
                    <a:pt x="288" y="86"/>
                  </a:lnTo>
                  <a:lnTo>
                    <a:pt x="285" y="107"/>
                  </a:lnTo>
                  <a:lnTo>
                    <a:pt x="263" y="113"/>
                  </a:lnTo>
                  <a:lnTo>
                    <a:pt x="240" y="115"/>
                  </a:lnTo>
                  <a:lnTo>
                    <a:pt x="215" y="113"/>
                  </a:lnTo>
                  <a:lnTo>
                    <a:pt x="190" y="113"/>
                  </a:lnTo>
                  <a:lnTo>
                    <a:pt x="162" y="111"/>
                  </a:lnTo>
                  <a:lnTo>
                    <a:pt x="135" y="115"/>
                  </a:lnTo>
                  <a:lnTo>
                    <a:pt x="106" y="123"/>
                  </a:lnTo>
                  <a:lnTo>
                    <a:pt x="81" y="14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0" name="Freeform 727"/>
            <p:cNvSpPr>
              <a:spLocks/>
            </p:cNvSpPr>
            <p:nvPr/>
          </p:nvSpPr>
          <p:spPr bwMode="auto">
            <a:xfrm>
              <a:off x="2666" y="2828"/>
              <a:ext cx="125" cy="59"/>
            </a:xfrm>
            <a:custGeom>
              <a:avLst/>
              <a:gdLst/>
              <a:ahLst/>
              <a:cxnLst>
                <a:cxn ang="0">
                  <a:pos x="11" y="39"/>
                </a:cxn>
                <a:cxn ang="0">
                  <a:pos x="23" y="39"/>
                </a:cxn>
                <a:cxn ang="0">
                  <a:pos x="40" y="37"/>
                </a:cxn>
                <a:cxn ang="0">
                  <a:pos x="58" y="31"/>
                </a:cxn>
                <a:cxn ang="0">
                  <a:pos x="79" y="27"/>
                </a:cxn>
                <a:cxn ang="0">
                  <a:pos x="96" y="19"/>
                </a:cxn>
                <a:cxn ang="0">
                  <a:pos x="116" y="14"/>
                </a:cxn>
                <a:cxn ang="0">
                  <a:pos x="131" y="8"/>
                </a:cxn>
                <a:cxn ang="0">
                  <a:pos x="147" y="6"/>
                </a:cxn>
                <a:cxn ang="0">
                  <a:pos x="158" y="0"/>
                </a:cxn>
                <a:cxn ang="0">
                  <a:pos x="174" y="0"/>
                </a:cxn>
                <a:cxn ang="0">
                  <a:pos x="191" y="0"/>
                </a:cxn>
                <a:cxn ang="0">
                  <a:pos x="209" y="4"/>
                </a:cxn>
                <a:cxn ang="0">
                  <a:pos x="222" y="8"/>
                </a:cxn>
                <a:cxn ang="0">
                  <a:pos x="236" y="17"/>
                </a:cxn>
                <a:cxn ang="0">
                  <a:pos x="246" y="29"/>
                </a:cxn>
                <a:cxn ang="0">
                  <a:pos x="250" y="47"/>
                </a:cxn>
                <a:cxn ang="0">
                  <a:pos x="188" y="74"/>
                </a:cxn>
                <a:cxn ang="0">
                  <a:pos x="133" y="95"/>
                </a:cxn>
                <a:cxn ang="0">
                  <a:pos x="85" y="110"/>
                </a:cxn>
                <a:cxn ang="0">
                  <a:pos x="50" y="118"/>
                </a:cxn>
                <a:cxn ang="0">
                  <a:pos x="21" y="114"/>
                </a:cxn>
                <a:cxn ang="0">
                  <a:pos x="5" y="101"/>
                </a:cxn>
                <a:cxn ang="0">
                  <a:pos x="0" y="76"/>
                </a:cxn>
                <a:cxn ang="0">
                  <a:pos x="11" y="39"/>
                </a:cxn>
              </a:cxnLst>
              <a:rect l="0" t="0" r="r" b="b"/>
              <a:pathLst>
                <a:path w="250" h="118">
                  <a:moveTo>
                    <a:pt x="11" y="39"/>
                  </a:moveTo>
                  <a:lnTo>
                    <a:pt x="23" y="39"/>
                  </a:lnTo>
                  <a:lnTo>
                    <a:pt x="40" y="37"/>
                  </a:lnTo>
                  <a:lnTo>
                    <a:pt x="58" y="31"/>
                  </a:lnTo>
                  <a:lnTo>
                    <a:pt x="79" y="27"/>
                  </a:lnTo>
                  <a:lnTo>
                    <a:pt x="96" y="19"/>
                  </a:lnTo>
                  <a:lnTo>
                    <a:pt x="116" y="14"/>
                  </a:lnTo>
                  <a:lnTo>
                    <a:pt x="131" y="8"/>
                  </a:lnTo>
                  <a:lnTo>
                    <a:pt x="147" y="6"/>
                  </a:lnTo>
                  <a:lnTo>
                    <a:pt x="158" y="0"/>
                  </a:lnTo>
                  <a:lnTo>
                    <a:pt x="174" y="0"/>
                  </a:lnTo>
                  <a:lnTo>
                    <a:pt x="191" y="0"/>
                  </a:lnTo>
                  <a:lnTo>
                    <a:pt x="209" y="4"/>
                  </a:lnTo>
                  <a:lnTo>
                    <a:pt x="222" y="8"/>
                  </a:lnTo>
                  <a:lnTo>
                    <a:pt x="236" y="17"/>
                  </a:lnTo>
                  <a:lnTo>
                    <a:pt x="246" y="29"/>
                  </a:lnTo>
                  <a:lnTo>
                    <a:pt x="250" y="47"/>
                  </a:lnTo>
                  <a:lnTo>
                    <a:pt x="188" y="74"/>
                  </a:lnTo>
                  <a:lnTo>
                    <a:pt x="133" y="95"/>
                  </a:lnTo>
                  <a:lnTo>
                    <a:pt x="85" y="110"/>
                  </a:lnTo>
                  <a:lnTo>
                    <a:pt x="50" y="118"/>
                  </a:lnTo>
                  <a:lnTo>
                    <a:pt x="21" y="114"/>
                  </a:lnTo>
                  <a:lnTo>
                    <a:pt x="5" y="101"/>
                  </a:lnTo>
                  <a:lnTo>
                    <a:pt x="0" y="76"/>
                  </a:lnTo>
                  <a:lnTo>
                    <a:pt x="11" y="39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1" name="Freeform 728"/>
            <p:cNvSpPr>
              <a:spLocks/>
            </p:cNvSpPr>
            <p:nvPr/>
          </p:nvSpPr>
          <p:spPr bwMode="auto">
            <a:xfrm>
              <a:off x="2676" y="2917"/>
              <a:ext cx="106" cy="40"/>
            </a:xfrm>
            <a:custGeom>
              <a:avLst/>
              <a:gdLst/>
              <a:ahLst/>
              <a:cxnLst>
                <a:cxn ang="0">
                  <a:pos x="52" y="80"/>
                </a:cxn>
                <a:cxn ang="0">
                  <a:pos x="15" y="60"/>
                </a:cxn>
                <a:cxn ang="0">
                  <a:pos x="0" y="41"/>
                </a:cxn>
                <a:cxn ang="0">
                  <a:pos x="0" y="24"/>
                </a:cxn>
                <a:cxn ang="0">
                  <a:pos x="17" y="10"/>
                </a:cxn>
                <a:cxn ang="0">
                  <a:pos x="43" y="0"/>
                </a:cxn>
                <a:cxn ang="0">
                  <a:pos x="79" y="0"/>
                </a:cxn>
                <a:cxn ang="0">
                  <a:pos x="122" y="8"/>
                </a:cxn>
                <a:cxn ang="0">
                  <a:pos x="171" y="27"/>
                </a:cxn>
                <a:cxn ang="0">
                  <a:pos x="180" y="27"/>
                </a:cxn>
                <a:cxn ang="0">
                  <a:pos x="188" y="27"/>
                </a:cxn>
                <a:cxn ang="0">
                  <a:pos x="194" y="27"/>
                </a:cxn>
                <a:cxn ang="0">
                  <a:pos x="200" y="33"/>
                </a:cxn>
                <a:cxn ang="0">
                  <a:pos x="205" y="41"/>
                </a:cxn>
                <a:cxn ang="0">
                  <a:pos x="211" y="59"/>
                </a:cxn>
                <a:cxn ang="0">
                  <a:pos x="188" y="51"/>
                </a:cxn>
                <a:cxn ang="0">
                  <a:pos x="167" y="51"/>
                </a:cxn>
                <a:cxn ang="0">
                  <a:pos x="147" y="51"/>
                </a:cxn>
                <a:cxn ang="0">
                  <a:pos x="130" y="57"/>
                </a:cxn>
                <a:cxn ang="0">
                  <a:pos x="110" y="62"/>
                </a:cxn>
                <a:cxn ang="0">
                  <a:pos x="91" y="68"/>
                </a:cxn>
                <a:cxn ang="0">
                  <a:pos x="72" y="74"/>
                </a:cxn>
                <a:cxn ang="0">
                  <a:pos x="52" y="80"/>
                </a:cxn>
              </a:cxnLst>
              <a:rect l="0" t="0" r="r" b="b"/>
              <a:pathLst>
                <a:path w="211" h="80">
                  <a:moveTo>
                    <a:pt x="52" y="80"/>
                  </a:moveTo>
                  <a:lnTo>
                    <a:pt x="15" y="60"/>
                  </a:lnTo>
                  <a:lnTo>
                    <a:pt x="0" y="41"/>
                  </a:lnTo>
                  <a:lnTo>
                    <a:pt x="0" y="24"/>
                  </a:lnTo>
                  <a:lnTo>
                    <a:pt x="17" y="10"/>
                  </a:lnTo>
                  <a:lnTo>
                    <a:pt x="43" y="0"/>
                  </a:lnTo>
                  <a:lnTo>
                    <a:pt x="79" y="0"/>
                  </a:lnTo>
                  <a:lnTo>
                    <a:pt x="122" y="8"/>
                  </a:lnTo>
                  <a:lnTo>
                    <a:pt x="171" y="27"/>
                  </a:lnTo>
                  <a:lnTo>
                    <a:pt x="180" y="27"/>
                  </a:lnTo>
                  <a:lnTo>
                    <a:pt x="188" y="27"/>
                  </a:lnTo>
                  <a:lnTo>
                    <a:pt x="194" y="27"/>
                  </a:lnTo>
                  <a:lnTo>
                    <a:pt x="200" y="33"/>
                  </a:lnTo>
                  <a:lnTo>
                    <a:pt x="205" y="41"/>
                  </a:lnTo>
                  <a:lnTo>
                    <a:pt x="211" y="59"/>
                  </a:lnTo>
                  <a:lnTo>
                    <a:pt x="188" y="51"/>
                  </a:lnTo>
                  <a:lnTo>
                    <a:pt x="167" y="51"/>
                  </a:lnTo>
                  <a:lnTo>
                    <a:pt x="147" y="51"/>
                  </a:lnTo>
                  <a:lnTo>
                    <a:pt x="130" y="57"/>
                  </a:lnTo>
                  <a:lnTo>
                    <a:pt x="110" y="62"/>
                  </a:lnTo>
                  <a:lnTo>
                    <a:pt x="91" y="68"/>
                  </a:lnTo>
                  <a:lnTo>
                    <a:pt x="72" y="74"/>
                  </a:lnTo>
                  <a:lnTo>
                    <a:pt x="52" y="8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2" name="Freeform 729"/>
            <p:cNvSpPr>
              <a:spLocks/>
            </p:cNvSpPr>
            <p:nvPr/>
          </p:nvSpPr>
          <p:spPr bwMode="auto">
            <a:xfrm>
              <a:off x="2679" y="2837"/>
              <a:ext cx="96" cy="38"/>
            </a:xfrm>
            <a:custGeom>
              <a:avLst/>
              <a:gdLst/>
              <a:ahLst/>
              <a:cxnLst>
                <a:cxn ang="0">
                  <a:pos x="7" y="53"/>
                </a:cxn>
                <a:cxn ang="0">
                  <a:pos x="17" y="47"/>
                </a:cxn>
                <a:cxn ang="0">
                  <a:pos x="25" y="41"/>
                </a:cxn>
                <a:cxn ang="0">
                  <a:pos x="31" y="31"/>
                </a:cxn>
                <a:cxn ang="0">
                  <a:pos x="38" y="24"/>
                </a:cxn>
                <a:cxn ang="0">
                  <a:pos x="48" y="16"/>
                </a:cxn>
                <a:cxn ang="0">
                  <a:pos x="66" y="12"/>
                </a:cxn>
                <a:cxn ang="0">
                  <a:pos x="91" y="10"/>
                </a:cxn>
                <a:cxn ang="0">
                  <a:pos x="130" y="14"/>
                </a:cxn>
                <a:cxn ang="0">
                  <a:pos x="147" y="6"/>
                </a:cxn>
                <a:cxn ang="0">
                  <a:pos x="168" y="0"/>
                </a:cxn>
                <a:cxn ang="0">
                  <a:pos x="182" y="2"/>
                </a:cxn>
                <a:cxn ang="0">
                  <a:pos x="192" y="16"/>
                </a:cxn>
                <a:cxn ang="0">
                  <a:pos x="157" y="31"/>
                </a:cxn>
                <a:cxn ang="0">
                  <a:pos x="122" y="49"/>
                </a:cxn>
                <a:cxn ang="0">
                  <a:pos x="85" y="61"/>
                </a:cxn>
                <a:cxn ang="0">
                  <a:pos x="54" y="72"/>
                </a:cxn>
                <a:cxn ang="0">
                  <a:pos x="25" y="76"/>
                </a:cxn>
                <a:cxn ang="0">
                  <a:pos x="7" y="76"/>
                </a:cxn>
                <a:cxn ang="0">
                  <a:pos x="0" y="68"/>
                </a:cxn>
                <a:cxn ang="0">
                  <a:pos x="7" y="53"/>
                </a:cxn>
              </a:cxnLst>
              <a:rect l="0" t="0" r="r" b="b"/>
              <a:pathLst>
                <a:path w="192" h="76">
                  <a:moveTo>
                    <a:pt x="7" y="53"/>
                  </a:moveTo>
                  <a:lnTo>
                    <a:pt x="17" y="47"/>
                  </a:lnTo>
                  <a:lnTo>
                    <a:pt x="25" y="41"/>
                  </a:lnTo>
                  <a:lnTo>
                    <a:pt x="31" y="31"/>
                  </a:lnTo>
                  <a:lnTo>
                    <a:pt x="38" y="24"/>
                  </a:lnTo>
                  <a:lnTo>
                    <a:pt x="48" y="16"/>
                  </a:lnTo>
                  <a:lnTo>
                    <a:pt x="66" y="12"/>
                  </a:lnTo>
                  <a:lnTo>
                    <a:pt x="91" y="10"/>
                  </a:lnTo>
                  <a:lnTo>
                    <a:pt x="130" y="14"/>
                  </a:lnTo>
                  <a:lnTo>
                    <a:pt x="147" y="6"/>
                  </a:lnTo>
                  <a:lnTo>
                    <a:pt x="168" y="0"/>
                  </a:lnTo>
                  <a:lnTo>
                    <a:pt x="182" y="2"/>
                  </a:lnTo>
                  <a:lnTo>
                    <a:pt x="192" y="16"/>
                  </a:lnTo>
                  <a:lnTo>
                    <a:pt x="157" y="31"/>
                  </a:lnTo>
                  <a:lnTo>
                    <a:pt x="122" y="49"/>
                  </a:lnTo>
                  <a:lnTo>
                    <a:pt x="85" y="61"/>
                  </a:lnTo>
                  <a:lnTo>
                    <a:pt x="54" y="72"/>
                  </a:lnTo>
                  <a:lnTo>
                    <a:pt x="25" y="76"/>
                  </a:lnTo>
                  <a:lnTo>
                    <a:pt x="7" y="76"/>
                  </a:lnTo>
                  <a:lnTo>
                    <a:pt x="0" y="68"/>
                  </a:lnTo>
                  <a:lnTo>
                    <a:pt x="7" y="53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3" name="Freeform 730"/>
            <p:cNvSpPr>
              <a:spLocks/>
            </p:cNvSpPr>
            <p:nvPr/>
          </p:nvSpPr>
          <p:spPr bwMode="auto">
            <a:xfrm>
              <a:off x="2784" y="2857"/>
              <a:ext cx="63" cy="82"/>
            </a:xfrm>
            <a:custGeom>
              <a:avLst/>
              <a:gdLst/>
              <a:ahLst/>
              <a:cxnLst>
                <a:cxn ang="0">
                  <a:pos x="116" y="35"/>
                </a:cxn>
                <a:cxn ang="0">
                  <a:pos x="126" y="12"/>
                </a:cxn>
                <a:cxn ang="0">
                  <a:pos x="118" y="2"/>
                </a:cxn>
                <a:cxn ang="0">
                  <a:pos x="99" y="0"/>
                </a:cxn>
                <a:cxn ang="0">
                  <a:pos x="76" y="8"/>
                </a:cxn>
                <a:cxn ang="0">
                  <a:pos x="45" y="20"/>
                </a:cxn>
                <a:cxn ang="0">
                  <a:pos x="19" y="37"/>
                </a:cxn>
                <a:cxn ang="0">
                  <a:pos x="2" y="56"/>
                </a:cxn>
                <a:cxn ang="0">
                  <a:pos x="0" y="78"/>
                </a:cxn>
                <a:cxn ang="0">
                  <a:pos x="10" y="87"/>
                </a:cxn>
                <a:cxn ang="0">
                  <a:pos x="25" y="99"/>
                </a:cxn>
                <a:cxn ang="0">
                  <a:pos x="39" y="109"/>
                </a:cxn>
                <a:cxn ang="0">
                  <a:pos x="56" y="120"/>
                </a:cxn>
                <a:cxn ang="0">
                  <a:pos x="70" y="130"/>
                </a:cxn>
                <a:cxn ang="0">
                  <a:pos x="83" y="140"/>
                </a:cxn>
                <a:cxn ang="0">
                  <a:pos x="93" y="151"/>
                </a:cxn>
                <a:cxn ang="0">
                  <a:pos x="101" y="163"/>
                </a:cxn>
                <a:cxn ang="0">
                  <a:pos x="107" y="163"/>
                </a:cxn>
                <a:cxn ang="0">
                  <a:pos x="114" y="157"/>
                </a:cxn>
                <a:cxn ang="0">
                  <a:pos x="118" y="144"/>
                </a:cxn>
                <a:cxn ang="0">
                  <a:pos x="124" y="128"/>
                </a:cxn>
                <a:cxn ang="0">
                  <a:pos x="124" y="105"/>
                </a:cxn>
                <a:cxn ang="0">
                  <a:pos x="124" y="82"/>
                </a:cxn>
                <a:cxn ang="0">
                  <a:pos x="120" y="58"/>
                </a:cxn>
                <a:cxn ang="0">
                  <a:pos x="116" y="35"/>
                </a:cxn>
              </a:cxnLst>
              <a:rect l="0" t="0" r="r" b="b"/>
              <a:pathLst>
                <a:path w="126" h="163">
                  <a:moveTo>
                    <a:pt x="116" y="35"/>
                  </a:moveTo>
                  <a:lnTo>
                    <a:pt x="126" y="12"/>
                  </a:lnTo>
                  <a:lnTo>
                    <a:pt x="118" y="2"/>
                  </a:lnTo>
                  <a:lnTo>
                    <a:pt x="99" y="0"/>
                  </a:lnTo>
                  <a:lnTo>
                    <a:pt x="76" y="8"/>
                  </a:lnTo>
                  <a:lnTo>
                    <a:pt x="45" y="20"/>
                  </a:lnTo>
                  <a:lnTo>
                    <a:pt x="19" y="37"/>
                  </a:lnTo>
                  <a:lnTo>
                    <a:pt x="2" y="56"/>
                  </a:lnTo>
                  <a:lnTo>
                    <a:pt x="0" y="78"/>
                  </a:lnTo>
                  <a:lnTo>
                    <a:pt x="10" y="87"/>
                  </a:lnTo>
                  <a:lnTo>
                    <a:pt x="25" y="99"/>
                  </a:lnTo>
                  <a:lnTo>
                    <a:pt x="39" y="109"/>
                  </a:lnTo>
                  <a:lnTo>
                    <a:pt x="56" y="120"/>
                  </a:lnTo>
                  <a:lnTo>
                    <a:pt x="70" y="130"/>
                  </a:lnTo>
                  <a:lnTo>
                    <a:pt x="83" y="140"/>
                  </a:lnTo>
                  <a:lnTo>
                    <a:pt x="93" y="151"/>
                  </a:lnTo>
                  <a:lnTo>
                    <a:pt x="101" y="163"/>
                  </a:lnTo>
                  <a:lnTo>
                    <a:pt x="107" y="163"/>
                  </a:lnTo>
                  <a:lnTo>
                    <a:pt x="114" y="157"/>
                  </a:lnTo>
                  <a:lnTo>
                    <a:pt x="118" y="144"/>
                  </a:lnTo>
                  <a:lnTo>
                    <a:pt x="124" y="128"/>
                  </a:lnTo>
                  <a:lnTo>
                    <a:pt x="124" y="105"/>
                  </a:lnTo>
                  <a:lnTo>
                    <a:pt x="124" y="82"/>
                  </a:lnTo>
                  <a:lnTo>
                    <a:pt x="120" y="58"/>
                  </a:lnTo>
                  <a:lnTo>
                    <a:pt x="116" y="3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4" name="Freeform 731"/>
            <p:cNvSpPr>
              <a:spLocks/>
            </p:cNvSpPr>
            <p:nvPr/>
          </p:nvSpPr>
          <p:spPr bwMode="auto">
            <a:xfrm>
              <a:off x="1891" y="1409"/>
              <a:ext cx="400" cy="129"/>
            </a:xfrm>
            <a:custGeom>
              <a:avLst/>
              <a:gdLst/>
              <a:ahLst/>
              <a:cxnLst>
                <a:cxn ang="0">
                  <a:pos x="98" y="227"/>
                </a:cxn>
                <a:cxn ang="0">
                  <a:pos x="155" y="237"/>
                </a:cxn>
                <a:cxn ang="0">
                  <a:pos x="209" y="241"/>
                </a:cxn>
                <a:cxn ang="0">
                  <a:pos x="259" y="239"/>
                </a:cxn>
                <a:cxn ang="0">
                  <a:pos x="312" y="237"/>
                </a:cxn>
                <a:cxn ang="0">
                  <a:pos x="360" y="233"/>
                </a:cxn>
                <a:cxn ang="0">
                  <a:pos x="409" y="235"/>
                </a:cxn>
                <a:cxn ang="0">
                  <a:pos x="457" y="241"/>
                </a:cxn>
                <a:cxn ang="0">
                  <a:pos x="509" y="258"/>
                </a:cxn>
                <a:cxn ang="0">
                  <a:pos x="573" y="254"/>
                </a:cxn>
                <a:cxn ang="0">
                  <a:pos x="639" y="245"/>
                </a:cxn>
                <a:cxn ang="0">
                  <a:pos x="696" y="229"/>
                </a:cxn>
                <a:cxn ang="0">
                  <a:pos x="746" y="210"/>
                </a:cxn>
                <a:cxn ang="0">
                  <a:pos x="781" y="184"/>
                </a:cxn>
                <a:cxn ang="0">
                  <a:pos x="800" y="159"/>
                </a:cxn>
                <a:cxn ang="0">
                  <a:pos x="796" y="132"/>
                </a:cxn>
                <a:cxn ang="0">
                  <a:pos x="769" y="109"/>
                </a:cxn>
                <a:cxn ang="0">
                  <a:pos x="758" y="95"/>
                </a:cxn>
                <a:cxn ang="0">
                  <a:pos x="746" y="82"/>
                </a:cxn>
                <a:cxn ang="0">
                  <a:pos x="732" y="66"/>
                </a:cxn>
                <a:cxn ang="0">
                  <a:pos x="719" y="53"/>
                </a:cxn>
                <a:cxn ang="0">
                  <a:pos x="701" y="37"/>
                </a:cxn>
                <a:cxn ang="0">
                  <a:pos x="684" y="24"/>
                </a:cxn>
                <a:cxn ang="0">
                  <a:pos x="661" y="12"/>
                </a:cxn>
                <a:cxn ang="0">
                  <a:pos x="634" y="2"/>
                </a:cxn>
                <a:cxn ang="0">
                  <a:pos x="550" y="4"/>
                </a:cxn>
                <a:cxn ang="0">
                  <a:pos x="469" y="4"/>
                </a:cxn>
                <a:cxn ang="0">
                  <a:pos x="385" y="0"/>
                </a:cxn>
                <a:cxn ang="0">
                  <a:pos x="306" y="0"/>
                </a:cxn>
                <a:cxn ang="0">
                  <a:pos x="226" y="0"/>
                </a:cxn>
                <a:cxn ang="0">
                  <a:pos x="153" y="6"/>
                </a:cxn>
                <a:cxn ang="0">
                  <a:pos x="85" y="18"/>
                </a:cxn>
                <a:cxn ang="0">
                  <a:pos x="27" y="41"/>
                </a:cxn>
                <a:cxn ang="0">
                  <a:pos x="15" y="64"/>
                </a:cxn>
                <a:cxn ang="0">
                  <a:pos x="5" y="93"/>
                </a:cxn>
                <a:cxn ang="0">
                  <a:pos x="0" y="122"/>
                </a:cxn>
                <a:cxn ang="0">
                  <a:pos x="1" y="153"/>
                </a:cxn>
                <a:cxn ang="0">
                  <a:pos x="7" y="181"/>
                </a:cxn>
                <a:cxn ang="0">
                  <a:pos x="27" y="204"/>
                </a:cxn>
                <a:cxn ang="0">
                  <a:pos x="56" y="219"/>
                </a:cxn>
                <a:cxn ang="0">
                  <a:pos x="98" y="227"/>
                </a:cxn>
              </a:cxnLst>
              <a:rect l="0" t="0" r="r" b="b"/>
              <a:pathLst>
                <a:path w="800" h="258">
                  <a:moveTo>
                    <a:pt x="98" y="227"/>
                  </a:moveTo>
                  <a:lnTo>
                    <a:pt x="155" y="237"/>
                  </a:lnTo>
                  <a:lnTo>
                    <a:pt x="209" y="241"/>
                  </a:lnTo>
                  <a:lnTo>
                    <a:pt x="259" y="239"/>
                  </a:lnTo>
                  <a:lnTo>
                    <a:pt x="312" y="237"/>
                  </a:lnTo>
                  <a:lnTo>
                    <a:pt x="360" y="233"/>
                  </a:lnTo>
                  <a:lnTo>
                    <a:pt x="409" y="235"/>
                  </a:lnTo>
                  <a:lnTo>
                    <a:pt x="457" y="241"/>
                  </a:lnTo>
                  <a:lnTo>
                    <a:pt x="509" y="258"/>
                  </a:lnTo>
                  <a:lnTo>
                    <a:pt x="573" y="254"/>
                  </a:lnTo>
                  <a:lnTo>
                    <a:pt x="639" y="245"/>
                  </a:lnTo>
                  <a:lnTo>
                    <a:pt x="696" y="229"/>
                  </a:lnTo>
                  <a:lnTo>
                    <a:pt x="746" y="210"/>
                  </a:lnTo>
                  <a:lnTo>
                    <a:pt x="781" y="184"/>
                  </a:lnTo>
                  <a:lnTo>
                    <a:pt x="800" y="159"/>
                  </a:lnTo>
                  <a:lnTo>
                    <a:pt x="796" y="132"/>
                  </a:lnTo>
                  <a:lnTo>
                    <a:pt x="769" y="109"/>
                  </a:lnTo>
                  <a:lnTo>
                    <a:pt x="758" y="95"/>
                  </a:lnTo>
                  <a:lnTo>
                    <a:pt x="746" y="82"/>
                  </a:lnTo>
                  <a:lnTo>
                    <a:pt x="732" y="66"/>
                  </a:lnTo>
                  <a:lnTo>
                    <a:pt x="719" y="53"/>
                  </a:lnTo>
                  <a:lnTo>
                    <a:pt x="701" y="37"/>
                  </a:lnTo>
                  <a:lnTo>
                    <a:pt x="684" y="24"/>
                  </a:lnTo>
                  <a:lnTo>
                    <a:pt x="661" y="12"/>
                  </a:lnTo>
                  <a:lnTo>
                    <a:pt x="634" y="2"/>
                  </a:lnTo>
                  <a:lnTo>
                    <a:pt x="550" y="4"/>
                  </a:lnTo>
                  <a:lnTo>
                    <a:pt x="469" y="4"/>
                  </a:lnTo>
                  <a:lnTo>
                    <a:pt x="385" y="0"/>
                  </a:lnTo>
                  <a:lnTo>
                    <a:pt x="306" y="0"/>
                  </a:lnTo>
                  <a:lnTo>
                    <a:pt x="226" y="0"/>
                  </a:lnTo>
                  <a:lnTo>
                    <a:pt x="153" y="6"/>
                  </a:lnTo>
                  <a:lnTo>
                    <a:pt x="85" y="18"/>
                  </a:lnTo>
                  <a:lnTo>
                    <a:pt x="27" y="41"/>
                  </a:lnTo>
                  <a:lnTo>
                    <a:pt x="15" y="64"/>
                  </a:lnTo>
                  <a:lnTo>
                    <a:pt x="5" y="93"/>
                  </a:lnTo>
                  <a:lnTo>
                    <a:pt x="0" y="122"/>
                  </a:lnTo>
                  <a:lnTo>
                    <a:pt x="1" y="153"/>
                  </a:lnTo>
                  <a:lnTo>
                    <a:pt x="7" y="181"/>
                  </a:lnTo>
                  <a:lnTo>
                    <a:pt x="27" y="204"/>
                  </a:lnTo>
                  <a:lnTo>
                    <a:pt x="56" y="219"/>
                  </a:lnTo>
                  <a:lnTo>
                    <a:pt x="98" y="22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5" name="Freeform 732"/>
            <p:cNvSpPr>
              <a:spLocks/>
            </p:cNvSpPr>
            <p:nvPr/>
          </p:nvSpPr>
          <p:spPr bwMode="auto">
            <a:xfrm>
              <a:off x="1984" y="1474"/>
              <a:ext cx="250" cy="56"/>
            </a:xfrm>
            <a:custGeom>
              <a:avLst/>
              <a:gdLst/>
              <a:ahLst/>
              <a:cxnLst>
                <a:cxn ang="0">
                  <a:pos x="360" y="113"/>
                </a:cxn>
                <a:cxn ang="0">
                  <a:pos x="409" y="105"/>
                </a:cxn>
                <a:cxn ang="0">
                  <a:pos x="453" y="91"/>
                </a:cxn>
                <a:cxn ang="0">
                  <a:pos x="484" y="70"/>
                </a:cxn>
                <a:cxn ang="0">
                  <a:pos x="500" y="51"/>
                </a:cxn>
                <a:cxn ang="0">
                  <a:pos x="484" y="29"/>
                </a:cxn>
                <a:cxn ang="0">
                  <a:pos x="440" y="14"/>
                </a:cxn>
                <a:cxn ang="0">
                  <a:pos x="353" y="2"/>
                </a:cxn>
                <a:cxn ang="0">
                  <a:pos x="221" y="0"/>
                </a:cxn>
                <a:cxn ang="0">
                  <a:pos x="182" y="12"/>
                </a:cxn>
                <a:cxn ang="0">
                  <a:pos x="141" y="22"/>
                </a:cxn>
                <a:cxn ang="0">
                  <a:pos x="99" y="29"/>
                </a:cxn>
                <a:cxn ang="0">
                  <a:pos x="62" y="39"/>
                </a:cxn>
                <a:cxn ang="0">
                  <a:pos x="29" y="45"/>
                </a:cxn>
                <a:cxn ang="0">
                  <a:pos x="7" y="56"/>
                </a:cxn>
                <a:cxn ang="0">
                  <a:pos x="0" y="68"/>
                </a:cxn>
                <a:cxn ang="0">
                  <a:pos x="13" y="86"/>
                </a:cxn>
                <a:cxn ang="0">
                  <a:pos x="44" y="89"/>
                </a:cxn>
                <a:cxn ang="0">
                  <a:pos x="83" y="91"/>
                </a:cxn>
                <a:cxn ang="0">
                  <a:pos x="126" y="89"/>
                </a:cxn>
                <a:cxn ang="0">
                  <a:pos x="172" y="89"/>
                </a:cxn>
                <a:cxn ang="0">
                  <a:pos x="217" y="87"/>
                </a:cxn>
                <a:cxn ang="0">
                  <a:pos x="265" y="91"/>
                </a:cxn>
                <a:cxn ang="0">
                  <a:pos x="312" y="97"/>
                </a:cxn>
                <a:cxn ang="0">
                  <a:pos x="360" y="113"/>
                </a:cxn>
              </a:cxnLst>
              <a:rect l="0" t="0" r="r" b="b"/>
              <a:pathLst>
                <a:path w="500" h="113">
                  <a:moveTo>
                    <a:pt x="360" y="113"/>
                  </a:moveTo>
                  <a:lnTo>
                    <a:pt x="409" y="105"/>
                  </a:lnTo>
                  <a:lnTo>
                    <a:pt x="453" y="91"/>
                  </a:lnTo>
                  <a:lnTo>
                    <a:pt x="484" y="70"/>
                  </a:lnTo>
                  <a:lnTo>
                    <a:pt x="500" y="51"/>
                  </a:lnTo>
                  <a:lnTo>
                    <a:pt x="484" y="29"/>
                  </a:lnTo>
                  <a:lnTo>
                    <a:pt x="440" y="14"/>
                  </a:lnTo>
                  <a:lnTo>
                    <a:pt x="353" y="2"/>
                  </a:lnTo>
                  <a:lnTo>
                    <a:pt x="221" y="0"/>
                  </a:lnTo>
                  <a:lnTo>
                    <a:pt x="182" y="12"/>
                  </a:lnTo>
                  <a:lnTo>
                    <a:pt x="141" y="22"/>
                  </a:lnTo>
                  <a:lnTo>
                    <a:pt x="99" y="29"/>
                  </a:lnTo>
                  <a:lnTo>
                    <a:pt x="62" y="39"/>
                  </a:lnTo>
                  <a:lnTo>
                    <a:pt x="29" y="45"/>
                  </a:lnTo>
                  <a:lnTo>
                    <a:pt x="7" y="56"/>
                  </a:lnTo>
                  <a:lnTo>
                    <a:pt x="0" y="68"/>
                  </a:lnTo>
                  <a:lnTo>
                    <a:pt x="13" y="86"/>
                  </a:lnTo>
                  <a:lnTo>
                    <a:pt x="44" y="89"/>
                  </a:lnTo>
                  <a:lnTo>
                    <a:pt x="83" y="91"/>
                  </a:lnTo>
                  <a:lnTo>
                    <a:pt x="126" y="89"/>
                  </a:lnTo>
                  <a:lnTo>
                    <a:pt x="172" y="89"/>
                  </a:lnTo>
                  <a:lnTo>
                    <a:pt x="217" y="87"/>
                  </a:lnTo>
                  <a:lnTo>
                    <a:pt x="265" y="91"/>
                  </a:lnTo>
                  <a:lnTo>
                    <a:pt x="312" y="97"/>
                  </a:lnTo>
                  <a:lnTo>
                    <a:pt x="360" y="113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6" name="Freeform 733"/>
            <p:cNvSpPr>
              <a:spLocks/>
            </p:cNvSpPr>
            <p:nvPr/>
          </p:nvSpPr>
          <p:spPr bwMode="auto">
            <a:xfrm>
              <a:off x="2018" y="1415"/>
              <a:ext cx="214" cy="48"/>
            </a:xfrm>
            <a:custGeom>
              <a:avLst/>
              <a:gdLst/>
              <a:ahLst/>
              <a:cxnLst>
                <a:cxn ang="0">
                  <a:pos x="412" y="31"/>
                </a:cxn>
                <a:cxn ang="0">
                  <a:pos x="387" y="29"/>
                </a:cxn>
                <a:cxn ang="0">
                  <a:pos x="360" y="29"/>
                </a:cxn>
                <a:cxn ang="0">
                  <a:pos x="327" y="25"/>
                </a:cxn>
                <a:cxn ang="0">
                  <a:pos x="296" y="21"/>
                </a:cxn>
                <a:cxn ang="0">
                  <a:pos x="261" y="15"/>
                </a:cxn>
                <a:cxn ang="0">
                  <a:pos x="232" y="11"/>
                </a:cxn>
                <a:cxn ang="0">
                  <a:pos x="203" y="6"/>
                </a:cxn>
                <a:cxn ang="0">
                  <a:pos x="182" y="4"/>
                </a:cxn>
                <a:cxn ang="0">
                  <a:pos x="157" y="0"/>
                </a:cxn>
                <a:cxn ang="0">
                  <a:pos x="127" y="0"/>
                </a:cxn>
                <a:cxn ang="0">
                  <a:pos x="98" y="0"/>
                </a:cxn>
                <a:cxn ang="0">
                  <a:pos x="69" y="4"/>
                </a:cxn>
                <a:cxn ang="0">
                  <a:pos x="40" y="6"/>
                </a:cxn>
                <a:cxn ang="0">
                  <a:pos x="19" y="13"/>
                </a:cxn>
                <a:cxn ang="0">
                  <a:pos x="3" y="23"/>
                </a:cxn>
                <a:cxn ang="0">
                  <a:pos x="0" y="37"/>
                </a:cxn>
                <a:cxn ang="0">
                  <a:pos x="104" y="58"/>
                </a:cxn>
                <a:cxn ang="0">
                  <a:pos x="201" y="77"/>
                </a:cxn>
                <a:cxn ang="0">
                  <a:pos x="281" y="89"/>
                </a:cxn>
                <a:cxn ang="0">
                  <a:pos x="348" y="95"/>
                </a:cxn>
                <a:cxn ang="0">
                  <a:pos x="393" y="91"/>
                </a:cxn>
                <a:cxn ang="0">
                  <a:pos x="422" y="81"/>
                </a:cxn>
                <a:cxn ang="0">
                  <a:pos x="428" y="60"/>
                </a:cxn>
                <a:cxn ang="0">
                  <a:pos x="412" y="31"/>
                </a:cxn>
              </a:cxnLst>
              <a:rect l="0" t="0" r="r" b="b"/>
              <a:pathLst>
                <a:path w="428" h="95">
                  <a:moveTo>
                    <a:pt x="412" y="31"/>
                  </a:moveTo>
                  <a:lnTo>
                    <a:pt x="387" y="29"/>
                  </a:lnTo>
                  <a:lnTo>
                    <a:pt x="360" y="29"/>
                  </a:lnTo>
                  <a:lnTo>
                    <a:pt x="327" y="25"/>
                  </a:lnTo>
                  <a:lnTo>
                    <a:pt x="296" y="21"/>
                  </a:lnTo>
                  <a:lnTo>
                    <a:pt x="261" y="15"/>
                  </a:lnTo>
                  <a:lnTo>
                    <a:pt x="232" y="11"/>
                  </a:lnTo>
                  <a:lnTo>
                    <a:pt x="203" y="6"/>
                  </a:lnTo>
                  <a:lnTo>
                    <a:pt x="182" y="4"/>
                  </a:lnTo>
                  <a:lnTo>
                    <a:pt x="157" y="0"/>
                  </a:lnTo>
                  <a:lnTo>
                    <a:pt x="127" y="0"/>
                  </a:lnTo>
                  <a:lnTo>
                    <a:pt x="98" y="0"/>
                  </a:lnTo>
                  <a:lnTo>
                    <a:pt x="69" y="4"/>
                  </a:lnTo>
                  <a:lnTo>
                    <a:pt x="40" y="6"/>
                  </a:lnTo>
                  <a:lnTo>
                    <a:pt x="19" y="13"/>
                  </a:lnTo>
                  <a:lnTo>
                    <a:pt x="3" y="23"/>
                  </a:lnTo>
                  <a:lnTo>
                    <a:pt x="0" y="37"/>
                  </a:lnTo>
                  <a:lnTo>
                    <a:pt x="104" y="58"/>
                  </a:lnTo>
                  <a:lnTo>
                    <a:pt x="201" y="77"/>
                  </a:lnTo>
                  <a:lnTo>
                    <a:pt x="281" y="89"/>
                  </a:lnTo>
                  <a:lnTo>
                    <a:pt x="348" y="95"/>
                  </a:lnTo>
                  <a:lnTo>
                    <a:pt x="393" y="91"/>
                  </a:lnTo>
                  <a:lnTo>
                    <a:pt x="422" y="81"/>
                  </a:lnTo>
                  <a:lnTo>
                    <a:pt x="428" y="60"/>
                  </a:lnTo>
                  <a:lnTo>
                    <a:pt x="412" y="31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7" name="Freeform 734"/>
            <p:cNvSpPr>
              <a:spLocks/>
            </p:cNvSpPr>
            <p:nvPr/>
          </p:nvSpPr>
          <p:spPr bwMode="auto">
            <a:xfrm>
              <a:off x="2035" y="1488"/>
              <a:ext cx="182" cy="30"/>
            </a:xfrm>
            <a:custGeom>
              <a:avLst/>
              <a:gdLst/>
              <a:ahLst/>
              <a:cxnLst>
                <a:cxn ang="0">
                  <a:pos x="278" y="60"/>
                </a:cxn>
                <a:cxn ang="0">
                  <a:pos x="338" y="45"/>
                </a:cxn>
                <a:cxn ang="0">
                  <a:pos x="365" y="31"/>
                </a:cxn>
                <a:cxn ang="0">
                  <a:pos x="361" y="18"/>
                </a:cxn>
                <a:cxn ang="0">
                  <a:pos x="336" y="8"/>
                </a:cxn>
                <a:cxn ang="0">
                  <a:pos x="287" y="0"/>
                </a:cxn>
                <a:cxn ang="0">
                  <a:pos x="225" y="0"/>
                </a:cxn>
                <a:cxn ang="0">
                  <a:pos x="152" y="6"/>
                </a:cxn>
                <a:cxn ang="0">
                  <a:pos x="74" y="24"/>
                </a:cxn>
                <a:cxn ang="0">
                  <a:pos x="55" y="24"/>
                </a:cxn>
                <a:cxn ang="0">
                  <a:pos x="41" y="24"/>
                </a:cxn>
                <a:cxn ang="0">
                  <a:pos x="29" y="24"/>
                </a:cxn>
                <a:cxn ang="0">
                  <a:pos x="24" y="25"/>
                </a:cxn>
                <a:cxn ang="0">
                  <a:pos x="12" y="31"/>
                </a:cxn>
                <a:cxn ang="0">
                  <a:pos x="0" y="45"/>
                </a:cxn>
                <a:cxn ang="0">
                  <a:pos x="37" y="39"/>
                </a:cxn>
                <a:cxn ang="0">
                  <a:pos x="74" y="39"/>
                </a:cxn>
                <a:cxn ang="0">
                  <a:pos x="107" y="39"/>
                </a:cxn>
                <a:cxn ang="0">
                  <a:pos x="142" y="43"/>
                </a:cxn>
                <a:cxn ang="0">
                  <a:pos x="173" y="47"/>
                </a:cxn>
                <a:cxn ang="0">
                  <a:pos x="206" y="51"/>
                </a:cxn>
                <a:cxn ang="0">
                  <a:pos x="241" y="55"/>
                </a:cxn>
                <a:cxn ang="0">
                  <a:pos x="278" y="60"/>
                </a:cxn>
              </a:cxnLst>
              <a:rect l="0" t="0" r="r" b="b"/>
              <a:pathLst>
                <a:path w="365" h="60">
                  <a:moveTo>
                    <a:pt x="278" y="60"/>
                  </a:moveTo>
                  <a:lnTo>
                    <a:pt x="338" y="45"/>
                  </a:lnTo>
                  <a:lnTo>
                    <a:pt x="365" y="31"/>
                  </a:lnTo>
                  <a:lnTo>
                    <a:pt x="361" y="18"/>
                  </a:lnTo>
                  <a:lnTo>
                    <a:pt x="336" y="8"/>
                  </a:lnTo>
                  <a:lnTo>
                    <a:pt x="287" y="0"/>
                  </a:lnTo>
                  <a:lnTo>
                    <a:pt x="225" y="0"/>
                  </a:lnTo>
                  <a:lnTo>
                    <a:pt x="152" y="6"/>
                  </a:lnTo>
                  <a:lnTo>
                    <a:pt x="74" y="24"/>
                  </a:lnTo>
                  <a:lnTo>
                    <a:pt x="55" y="24"/>
                  </a:lnTo>
                  <a:lnTo>
                    <a:pt x="41" y="24"/>
                  </a:lnTo>
                  <a:lnTo>
                    <a:pt x="29" y="24"/>
                  </a:lnTo>
                  <a:lnTo>
                    <a:pt x="24" y="25"/>
                  </a:lnTo>
                  <a:lnTo>
                    <a:pt x="12" y="31"/>
                  </a:lnTo>
                  <a:lnTo>
                    <a:pt x="0" y="45"/>
                  </a:lnTo>
                  <a:lnTo>
                    <a:pt x="37" y="39"/>
                  </a:lnTo>
                  <a:lnTo>
                    <a:pt x="74" y="39"/>
                  </a:lnTo>
                  <a:lnTo>
                    <a:pt x="107" y="39"/>
                  </a:lnTo>
                  <a:lnTo>
                    <a:pt x="142" y="43"/>
                  </a:lnTo>
                  <a:lnTo>
                    <a:pt x="173" y="47"/>
                  </a:lnTo>
                  <a:lnTo>
                    <a:pt x="206" y="51"/>
                  </a:lnTo>
                  <a:lnTo>
                    <a:pt x="241" y="55"/>
                  </a:lnTo>
                  <a:lnTo>
                    <a:pt x="278" y="60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8" name="Freeform 735"/>
            <p:cNvSpPr>
              <a:spLocks/>
            </p:cNvSpPr>
            <p:nvPr/>
          </p:nvSpPr>
          <p:spPr bwMode="auto">
            <a:xfrm>
              <a:off x="2047" y="1422"/>
              <a:ext cx="166" cy="31"/>
            </a:xfrm>
            <a:custGeom>
              <a:avLst/>
              <a:gdLst/>
              <a:ahLst/>
              <a:cxnLst>
                <a:cxn ang="0">
                  <a:pos x="322" y="41"/>
                </a:cxn>
                <a:cxn ang="0">
                  <a:pos x="300" y="37"/>
                </a:cxn>
                <a:cxn ang="0">
                  <a:pos x="287" y="33"/>
                </a:cxn>
                <a:cxn ang="0">
                  <a:pos x="275" y="28"/>
                </a:cxn>
                <a:cxn ang="0">
                  <a:pos x="263" y="22"/>
                </a:cxn>
                <a:cxn ang="0">
                  <a:pos x="244" y="14"/>
                </a:cxn>
                <a:cxn ang="0">
                  <a:pos x="213" y="10"/>
                </a:cxn>
                <a:cxn ang="0">
                  <a:pos x="168" y="8"/>
                </a:cxn>
                <a:cxn ang="0">
                  <a:pos x="106" y="14"/>
                </a:cxn>
                <a:cxn ang="0">
                  <a:pos x="89" y="10"/>
                </a:cxn>
                <a:cxn ang="0">
                  <a:pos x="73" y="6"/>
                </a:cxn>
                <a:cxn ang="0">
                  <a:pos x="56" y="2"/>
                </a:cxn>
                <a:cxn ang="0">
                  <a:pos x="40" y="2"/>
                </a:cxn>
                <a:cxn ang="0">
                  <a:pos x="23" y="0"/>
                </a:cxn>
                <a:cxn ang="0">
                  <a:pos x="11" y="2"/>
                </a:cxn>
                <a:cxn ang="0">
                  <a:pos x="2" y="6"/>
                </a:cxn>
                <a:cxn ang="0">
                  <a:pos x="0" y="16"/>
                </a:cxn>
                <a:cxn ang="0">
                  <a:pos x="54" y="28"/>
                </a:cxn>
                <a:cxn ang="0">
                  <a:pos x="116" y="41"/>
                </a:cxn>
                <a:cxn ang="0">
                  <a:pos x="176" y="51"/>
                </a:cxn>
                <a:cxn ang="0">
                  <a:pos x="236" y="61"/>
                </a:cxn>
                <a:cxn ang="0">
                  <a:pos x="283" y="62"/>
                </a:cxn>
                <a:cxn ang="0">
                  <a:pos x="318" y="62"/>
                </a:cxn>
                <a:cxn ang="0">
                  <a:pos x="331" y="55"/>
                </a:cxn>
                <a:cxn ang="0">
                  <a:pos x="322" y="41"/>
                </a:cxn>
              </a:cxnLst>
              <a:rect l="0" t="0" r="r" b="b"/>
              <a:pathLst>
                <a:path w="331" h="62">
                  <a:moveTo>
                    <a:pt x="322" y="41"/>
                  </a:moveTo>
                  <a:lnTo>
                    <a:pt x="300" y="37"/>
                  </a:lnTo>
                  <a:lnTo>
                    <a:pt x="287" y="33"/>
                  </a:lnTo>
                  <a:lnTo>
                    <a:pt x="275" y="28"/>
                  </a:lnTo>
                  <a:lnTo>
                    <a:pt x="263" y="22"/>
                  </a:lnTo>
                  <a:lnTo>
                    <a:pt x="244" y="14"/>
                  </a:lnTo>
                  <a:lnTo>
                    <a:pt x="213" y="10"/>
                  </a:lnTo>
                  <a:lnTo>
                    <a:pt x="168" y="8"/>
                  </a:lnTo>
                  <a:lnTo>
                    <a:pt x="106" y="14"/>
                  </a:lnTo>
                  <a:lnTo>
                    <a:pt x="89" y="10"/>
                  </a:lnTo>
                  <a:lnTo>
                    <a:pt x="73" y="6"/>
                  </a:lnTo>
                  <a:lnTo>
                    <a:pt x="56" y="2"/>
                  </a:lnTo>
                  <a:lnTo>
                    <a:pt x="40" y="2"/>
                  </a:lnTo>
                  <a:lnTo>
                    <a:pt x="23" y="0"/>
                  </a:lnTo>
                  <a:lnTo>
                    <a:pt x="11" y="2"/>
                  </a:lnTo>
                  <a:lnTo>
                    <a:pt x="2" y="6"/>
                  </a:lnTo>
                  <a:lnTo>
                    <a:pt x="0" y="16"/>
                  </a:lnTo>
                  <a:lnTo>
                    <a:pt x="54" y="28"/>
                  </a:lnTo>
                  <a:lnTo>
                    <a:pt x="116" y="41"/>
                  </a:lnTo>
                  <a:lnTo>
                    <a:pt x="176" y="51"/>
                  </a:lnTo>
                  <a:lnTo>
                    <a:pt x="236" y="61"/>
                  </a:lnTo>
                  <a:lnTo>
                    <a:pt x="283" y="62"/>
                  </a:lnTo>
                  <a:lnTo>
                    <a:pt x="318" y="62"/>
                  </a:lnTo>
                  <a:lnTo>
                    <a:pt x="331" y="55"/>
                  </a:lnTo>
                  <a:lnTo>
                    <a:pt x="322" y="41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9" name="Freeform 736"/>
            <p:cNvSpPr>
              <a:spLocks/>
            </p:cNvSpPr>
            <p:nvPr/>
          </p:nvSpPr>
          <p:spPr bwMode="auto">
            <a:xfrm>
              <a:off x="1924" y="1440"/>
              <a:ext cx="109" cy="65"/>
            </a:xfrm>
            <a:custGeom>
              <a:avLst/>
              <a:gdLst/>
              <a:ahLst/>
              <a:cxnLst>
                <a:cxn ang="0">
                  <a:pos x="22" y="27"/>
                </a:cxn>
                <a:cxn ang="0">
                  <a:pos x="0" y="8"/>
                </a:cxn>
                <a:cxn ang="0">
                  <a:pos x="10" y="2"/>
                </a:cxn>
                <a:cxn ang="0">
                  <a:pos x="41" y="0"/>
                </a:cxn>
                <a:cxn ang="0">
                  <a:pos x="88" y="6"/>
                </a:cxn>
                <a:cxn ang="0">
                  <a:pos x="136" y="16"/>
                </a:cxn>
                <a:cxn ang="0">
                  <a:pos x="181" y="29"/>
                </a:cxn>
                <a:cxn ang="0">
                  <a:pos x="210" y="45"/>
                </a:cxn>
                <a:cxn ang="0">
                  <a:pos x="220" y="62"/>
                </a:cxn>
                <a:cxn ang="0">
                  <a:pos x="198" y="70"/>
                </a:cxn>
                <a:cxn ang="0">
                  <a:pos x="175" y="78"/>
                </a:cxn>
                <a:cxn ang="0">
                  <a:pos x="148" y="86"/>
                </a:cxn>
                <a:cxn ang="0">
                  <a:pos x="123" y="95"/>
                </a:cxn>
                <a:cxn ang="0">
                  <a:pos x="95" y="103"/>
                </a:cxn>
                <a:cxn ang="0">
                  <a:pos x="74" y="113"/>
                </a:cxn>
                <a:cxn ang="0">
                  <a:pos x="57" y="121"/>
                </a:cxn>
                <a:cxn ang="0">
                  <a:pos x="47" y="130"/>
                </a:cxn>
                <a:cxn ang="0">
                  <a:pos x="30" y="130"/>
                </a:cxn>
                <a:cxn ang="0">
                  <a:pos x="20" y="124"/>
                </a:cxn>
                <a:cxn ang="0">
                  <a:pos x="8" y="115"/>
                </a:cxn>
                <a:cxn ang="0">
                  <a:pos x="4" y="101"/>
                </a:cxn>
                <a:cxn ang="0">
                  <a:pos x="0" y="82"/>
                </a:cxn>
                <a:cxn ang="0">
                  <a:pos x="2" y="64"/>
                </a:cxn>
                <a:cxn ang="0">
                  <a:pos x="8" y="45"/>
                </a:cxn>
                <a:cxn ang="0">
                  <a:pos x="22" y="27"/>
                </a:cxn>
              </a:cxnLst>
              <a:rect l="0" t="0" r="r" b="b"/>
              <a:pathLst>
                <a:path w="220" h="130">
                  <a:moveTo>
                    <a:pt x="22" y="27"/>
                  </a:moveTo>
                  <a:lnTo>
                    <a:pt x="0" y="8"/>
                  </a:lnTo>
                  <a:lnTo>
                    <a:pt x="10" y="2"/>
                  </a:lnTo>
                  <a:lnTo>
                    <a:pt x="41" y="0"/>
                  </a:lnTo>
                  <a:lnTo>
                    <a:pt x="88" y="6"/>
                  </a:lnTo>
                  <a:lnTo>
                    <a:pt x="136" y="16"/>
                  </a:lnTo>
                  <a:lnTo>
                    <a:pt x="181" y="29"/>
                  </a:lnTo>
                  <a:lnTo>
                    <a:pt x="210" y="45"/>
                  </a:lnTo>
                  <a:lnTo>
                    <a:pt x="220" y="62"/>
                  </a:lnTo>
                  <a:lnTo>
                    <a:pt x="198" y="70"/>
                  </a:lnTo>
                  <a:lnTo>
                    <a:pt x="175" y="78"/>
                  </a:lnTo>
                  <a:lnTo>
                    <a:pt x="148" y="86"/>
                  </a:lnTo>
                  <a:lnTo>
                    <a:pt x="123" y="95"/>
                  </a:lnTo>
                  <a:lnTo>
                    <a:pt x="95" y="103"/>
                  </a:lnTo>
                  <a:lnTo>
                    <a:pt x="74" y="113"/>
                  </a:lnTo>
                  <a:lnTo>
                    <a:pt x="57" y="121"/>
                  </a:lnTo>
                  <a:lnTo>
                    <a:pt x="47" y="130"/>
                  </a:lnTo>
                  <a:lnTo>
                    <a:pt x="30" y="130"/>
                  </a:lnTo>
                  <a:lnTo>
                    <a:pt x="20" y="124"/>
                  </a:lnTo>
                  <a:lnTo>
                    <a:pt x="8" y="115"/>
                  </a:lnTo>
                  <a:lnTo>
                    <a:pt x="4" y="101"/>
                  </a:lnTo>
                  <a:lnTo>
                    <a:pt x="0" y="82"/>
                  </a:lnTo>
                  <a:lnTo>
                    <a:pt x="2" y="64"/>
                  </a:lnTo>
                  <a:lnTo>
                    <a:pt x="8" y="45"/>
                  </a:lnTo>
                  <a:lnTo>
                    <a:pt x="22" y="27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0" name="Freeform 737"/>
            <p:cNvSpPr>
              <a:spLocks/>
            </p:cNvSpPr>
            <p:nvPr/>
          </p:nvSpPr>
          <p:spPr bwMode="auto">
            <a:xfrm>
              <a:off x="1863" y="3468"/>
              <a:ext cx="400" cy="131"/>
            </a:xfrm>
            <a:custGeom>
              <a:avLst/>
              <a:gdLst/>
              <a:ahLst/>
              <a:cxnLst>
                <a:cxn ang="0">
                  <a:pos x="99" y="230"/>
                </a:cxn>
                <a:cxn ang="0">
                  <a:pos x="155" y="240"/>
                </a:cxn>
                <a:cxn ang="0">
                  <a:pos x="210" y="244"/>
                </a:cxn>
                <a:cxn ang="0">
                  <a:pos x="260" y="242"/>
                </a:cxn>
                <a:cxn ang="0">
                  <a:pos x="312" y="240"/>
                </a:cxn>
                <a:cxn ang="0">
                  <a:pos x="361" y="236"/>
                </a:cxn>
                <a:cxn ang="0">
                  <a:pos x="409" y="238"/>
                </a:cxn>
                <a:cxn ang="0">
                  <a:pos x="458" y="244"/>
                </a:cxn>
                <a:cxn ang="0">
                  <a:pos x="510" y="261"/>
                </a:cxn>
                <a:cxn ang="0">
                  <a:pos x="574" y="258"/>
                </a:cxn>
                <a:cxn ang="0">
                  <a:pos x="640" y="248"/>
                </a:cxn>
                <a:cxn ang="0">
                  <a:pos x="696" y="232"/>
                </a:cxn>
                <a:cxn ang="0">
                  <a:pos x="747" y="213"/>
                </a:cxn>
                <a:cxn ang="0">
                  <a:pos x="782" y="188"/>
                </a:cxn>
                <a:cxn ang="0">
                  <a:pos x="801" y="163"/>
                </a:cxn>
                <a:cxn ang="0">
                  <a:pos x="797" y="135"/>
                </a:cxn>
                <a:cxn ang="0">
                  <a:pos x="770" y="112"/>
                </a:cxn>
                <a:cxn ang="0">
                  <a:pos x="758" y="99"/>
                </a:cxn>
                <a:cxn ang="0">
                  <a:pos x="747" y="83"/>
                </a:cxn>
                <a:cxn ang="0">
                  <a:pos x="733" y="68"/>
                </a:cxn>
                <a:cxn ang="0">
                  <a:pos x="722" y="54"/>
                </a:cxn>
                <a:cxn ang="0">
                  <a:pos x="704" y="37"/>
                </a:cxn>
                <a:cxn ang="0">
                  <a:pos x="685" y="23"/>
                </a:cxn>
                <a:cxn ang="0">
                  <a:pos x="661" y="11"/>
                </a:cxn>
                <a:cxn ang="0">
                  <a:pos x="634" y="4"/>
                </a:cxn>
                <a:cxn ang="0">
                  <a:pos x="551" y="6"/>
                </a:cxn>
                <a:cxn ang="0">
                  <a:pos x="469" y="6"/>
                </a:cxn>
                <a:cxn ang="0">
                  <a:pos x="386" y="2"/>
                </a:cxn>
                <a:cxn ang="0">
                  <a:pos x="307" y="2"/>
                </a:cxn>
                <a:cxn ang="0">
                  <a:pos x="227" y="0"/>
                </a:cxn>
                <a:cxn ang="0">
                  <a:pos x="153" y="6"/>
                </a:cxn>
                <a:cxn ang="0">
                  <a:pos x="86" y="17"/>
                </a:cxn>
                <a:cxn ang="0">
                  <a:pos x="27" y="40"/>
                </a:cxn>
                <a:cxn ang="0">
                  <a:pos x="16" y="66"/>
                </a:cxn>
                <a:cxn ang="0">
                  <a:pos x="6" y="95"/>
                </a:cxn>
                <a:cxn ang="0">
                  <a:pos x="0" y="126"/>
                </a:cxn>
                <a:cxn ang="0">
                  <a:pos x="0" y="157"/>
                </a:cxn>
                <a:cxn ang="0">
                  <a:pos x="6" y="184"/>
                </a:cxn>
                <a:cxn ang="0">
                  <a:pos x="26" y="207"/>
                </a:cxn>
                <a:cxn ang="0">
                  <a:pos x="55" y="223"/>
                </a:cxn>
                <a:cxn ang="0">
                  <a:pos x="99" y="230"/>
                </a:cxn>
              </a:cxnLst>
              <a:rect l="0" t="0" r="r" b="b"/>
              <a:pathLst>
                <a:path w="801" h="261">
                  <a:moveTo>
                    <a:pt x="99" y="230"/>
                  </a:moveTo>
                  <a:lnTo>
                    <a:pt x="155" y="240"/>
                  </a:lnTo>
                  <a:lnTo>
                    <a:pt x="210" y="244"/>
                  </a:lnTo>
                  <a:lnTo>
                    <a:pt x="260" y="242"/>
                  </a:lnTo>
                  <a:lnTo>
                    <a:pt x="312" y="240"/>
                  </a:lnTo>
                  <a:lnTo>
                    <a:pt x="361" y="236"/>
                  </a:lnTo>
                  <a:lnTo>
                    <a:pt x="409" y="238"/>
                  </a:lnTo>
                  <a:lnTo>
                    <a:pt x="458" y="244"/>
                  </a:lnTo>
                  <a:lnTo>
                    <a:pt x="510" y="261"/>
                  </a:lnTo>
                  <a:lnTo>
                    <a:pt x="574" y="258"/>
                  </a:lnTo>
                  <a:lnTo>
                    <a:pt x="640" y="248"/>
                  </a:lnTo>
                  <a:lnTo>
                    <a:pt x="696" y="232"/>
                  </a:lnTo>
                  <a:lnTo>
                    <a:pt x="747" y="213"/>
                  </a:lnTo>
                  <a:lnTo>
                    <a:pt x="782" y="188"/>
                  </a:lnTo>
                  <a:lnTo>
                    <a:pt x="801" y="163"/>
                  </a:lnTo>
                  <a:lnTo>
                    <a:pt x="797" y="135"/>
                  </a:lnTo>
                  <a:lnTo>
                    <a:pt x="770" y="112"/>
                  </a:lnTo>
                  <a:lnTo>
                    <a:pt x="758" y="99"/>
                  </a:lnTo>
                  <a:lnTo>
                    <a:pt x="747" y="83"/>
                  </a:lnTo>
                  <a:lnTo>
                    <a:pt x="733" y="68"/>
                  </a:lnTo>
                  <a:lnTo>
                    <a:pt x="722" y="54"/>
                  </a:lnTo>
                  <a:lnTo>
                    <a:pt x="704" y="37"/>
                  </a:lnTo>
                  <a:lnTo>
                    <a:pt x="685" y="23"/>
                  </a:lnTo>
                  <a:lnTo>
                    <a:pt x="661" y="11"/>
                  </a:lnTo>
                  <a:lnTo>
                    <a:pt x="634" y="4"/>
                  </a:lnTo>
                  <a:lnTo>
                    <a:pt x="551" y="6"/>
                  </a:lnTo>
                  <a:lnTo>
                    <a:pt x="469" y="6"/>
                  </a:lnTo>
                  <a:lnTo>
                    <a:pt x="386" y="2"/>
                  </a:lnTo>
                  <a:lnTo>
                    <a:pt x="307" y="2"/>
                  </a:lnTo>
                  <a:lnTo>
                    <a:pt x="227" y="0"/>
                  </a:lnTo>
                  <a:lnTo>
                    <a:pt x="153" y="6"/>
                  </a:lnTo>
                  <a:lnTo>
                    <a:pt x="86" y="17"/>
                  </a:lnTo>
                  <a:lnTo>
                    <a:pt x="27" y="40"/>
                  </a:lnTo>
                  <a:lnTo>
                    <a:pt x="16" y="66"/>
                  </a:lnTo>
                  <a:lnTo>
                    <a:pt x="6" y="95"/>
                  </a:lnTo>
                  <a:lnTo>
                    <a:pt x="0" y="126"/>
                  </a:lnTo>
                  <a:lnTo>
                    <a:pt x="0" y="157"/>
                  </a:lnTo>
                  <a:lnTo>
                    <a:pt x="6" y="184"/>
                  </a:lnTo>
                  <a:lnTo>
                    <a:pt x="26" y="207"/>
                  </a:lnTo>
                  <a:lnTo>
                    <a:pt x="55" y="223"/>
                  </a:lnTo>
                  <a:lnTo>
                    <a:pt x="99" y="23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1" name="Freeform 738"/>
            <p:cNvSpPr>
              <a:spLocks/>
            </p:cNvSpPr>
            <p:nvPr/>
          </p:nvSpPr>
          <p:spPr bwMode="auto">
            <a:xfrm>
              <a:off x="1956" y="3534"/>
              <a:ext cx="250" cy="57"/>
            </a:xfrm>
            <a:custGeom>
              <a:avLst/>
              <a:gdLst/>
              <a:ahLst/>
              <a:cxnLst>
                <a:cxn ang="0">
                  <a:pos x="363" y="114"/>
                </a:cxn>
                <a:cxn ang="0">
                  <a:pos x="411" y="104"/>
                </a:cxn>
                <a:cxn ang="0">
                  <a:pos x="456" y="91"/>
                </a:cxn>
                <a:cxn ang="0">
                  <a:pos x="487" y="69"/>
                </a:cxn>
                <a:cxn ang="0">
                  <a:pos x="501" y="50"/>
                </a:cxn>
                <a:cxn ang="0">
                  <a:pos x="485" y="29"/>
                </a:cxn>
                <a:cxn ang="0">
                  <a:pos x="441" y="13"/>
                </a:cxn>
                <a:cxn ang="0">
                  <a:pos x="353" y="1"/>
                </a:cxn>
                <a:cxn ang="0">
                  <a:pos x="221" y="0"/>
                </a:cxn>
                <a:cxn ang="0">
                  <a:pos x="183" y="11"/>
                </a:cxn>
                <a:cxn ang="0">
                  <a:pos x="142" y="21"/>
                </a:cxn>
                <a:cxn ang="0">
                  <a:pos x="99" y="29"/>
                </a:cxn>
                <a:cxn ang="0">
                  <a:pos x="62" y="38"/>
                </a:cxn>
                <a:cxn ang="0">
                  <a:pos x="30" y="44"/>
                </a:cxn>
                <a:cxn ang="0">
                  <a:pos x="8" y="56"/>
                </a:cxn>
                <a:cxn ang="0">
                  <a:pos x="0" y="67"/>
                </a:cxn>
                <a:cxn ang="0">
                  <a:pos x="14" y="85"/>
                </a:cxn>
                <a:cxn ang="0">
                  <a:pos x="45" y="89"/>
                </a:cxn>
                <a:cxn ang="0">
                  <a:pos x="84" y="91"/>
                </a:cxn>
                <a:cxn ang="0">
                  <a:pos x="126" y="91"/>
                </a:cxn>
                <a:cxn ang="0">
                  <a:pos x="173" y="91"/>
                </a:cxn>
                <a:cxn ang="0">
                  <a:pos x="220" y="89"/>
                </a:cxn>
                <a:cxn ang="0">
                  <a:pos x="268" y="93"/>
                </a:cxn>
                <a:cxn ang="0">
                  <a:pos x="315" y="98"/>
                </a:cxn>
                <a:cxn ang="0">
                  <a:pos x="363" y="114"/>
                </a:cxn>
              </a:cxnLst>
              <a:rect l="0" t="0" r="r" b="b"/>
              <a:pathLst>
                <a:path w="501" h="114">
                  <a:moveTo>
                    <a:pt x="363" y="114"/>
                  </a:moveTo>
                  <a:lnTo>
                    <a:pt x="411" y="104"/>
                  </a:lnTo>
                  <a:lnTo>
                    <a:pt x="456" y="91"/>
                  </a:lnTo>
                  <a:lnTo>
                    <a:pt x="487" y="69"/>
                  </a:lnTo>
                  <a:lnTo>
                    <a:pt x="501" y="50"/>
                  </a:lnTo>
                  <a:lnTo>
                    <a:pt x="485" y="29"/>
                  </a:lnTo>
                  <a:lnTo>
                    <a:pt x="441" y="13"/>
                  </a:lnTo>
                  <a:lnTo>
                    <a:pt x="353" y="1"/>
                  </a:lnTo>
                  <a:lnTo>
                    <a:pt x="221" y="0"/>
                  </a:lnTo>
                  <a:lnTo>
                    <a:pt x="183" y="11"/>
                  </a:lnTo>
                  <a:lnTo>
                    <a:pt x="142" y="21"/>
                  </a:lnTo>
                  <a:lnTo>
                    <a:pt x="99" y="29"/>
                  </a:lnTo>
                  <a:lnTo>
                    <a:pt x="62" y="38"/>
                  </a:lnTo>
                  <a:lnTo>
                    <a:pt x="30" y="44"/>
                  </a:lnTo>
                  <a:lnTo>
                    <a:pt x="8" y="56"/>
                  </a:lnTo>
                  <a:lnTo>
                    <a:pt x="0" y="67"/>
                  </a:lnTo>
                  <a:lnTo>
                    <a:pt x="14" y="85"/>
                  </a:lnTo>
                  <a:lnTo>
                    <a:pt x="45" y="89"/>
                  </a:lnTo>
                  <a:lnTo>
                    <a:pt x="84" y="91"/>
                  </a:lnTo>
                  <a:lnTo>
                    <a:pt x="126" y="91"/>
                  </a:lnTo>
                  <a:lnTo>
                    <a:pt x="173" y="91"/>
                  </a:lnTo>
                  <a:lnTo>
                    <a:pt x="220" y="89"/>
                  </a:lnTo>
                  <a:lnTo>
                    <a:pt x="268" y="93"/>
                  </a:lnTo>
                  <a:lnTo>
                    <a:pt x="315" y="98"/>
                  </a:lnTo>
                  <a:lnTo>
                    <a:pt x="363" y="114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2" name="Freeform 739"/>
            <p:cNvSpPr>
              <a:spLocks/>
            </p:cNvSpPr>
            <p:nvPr/>
          </p:nvSpPr>
          <p:spPr bwMode="auto">
            <a:xfrm>
              <a:off x="1990" y="3477"/>
              <a:ext cx="215" cy="46"/>
            </a:xfrm>
            <a:custGeom>
              <a:avLst/>
              <a:gdLst/>
              <a:ahLst/>
              <a:cxnLst>
                <a:cxn ang="0">
                  <a:pos x="415" y="31"/>
                </a:cxn>
                <a:cxn ang="0">
                  <a:pos x="390" y="29"/>
                </a:cxn>
                <a:cxn ang="0">
                  <a:pos x="361" y="27"/>
                </a:cxn>
                <a:cxn ang="0">
                  <a:pos x="328" y="23"/>
                </a:cxn>
                <a:cxn ang="0">
                  <a:pos x="297" y="20"/>
                </a:cxn>
                <a:cxn ang="0">
                  <a:pos x="262" y="14"/>
                </a:cxn>
                <a:cxn ang="0">
                  <a:pos x="233" y="10"/>
                </a:cxn>
                <a:cxn ang="0">
                  <a:pos x="204" y="4"/>
                </a:cxn>
                <a:cxn ang="0">
                  <a:pos x="183" y="2"/>
                </a:cxn>
                <a:cxn ang="0">
                  <a:pos x="157" y="0"/>
                </a:cxn>
                <a:cxn ang="0">
                  <a:pos x="128" y="0"/>
                </a:cxn>
                <a:cxn ang="0">
                  <a:pos x="99" y="0"/>
                </a:cxn>
                <a:cxn ang="0">
                  <a:pos x="70" y="4"/>
                </a:cxn>
                <a:cxn ang="0">
                  <a:pos x="41" y="6"/>
                </a:cxn>
                <a:cxn ang="0">
                  <a:pos x="20" y="14"/>
                </a:cxn>
                <a:cxn ang="0">
                  <a:pos x="4" y="21"/>
                </a:cxn>
                <a:cxn ang="0">
                  <a:pos x="0" y="35"/>
                </a:cxn>
                <a:cxn ang="0">
                  <a:pos x="105" y="56"/>
                </a:cxn>
                <a:cxn ang="0">
                  <a:pos x="202" y="76"/>
                </a:cxn>
                <a:cxn ang="0">
                  <a:pos x="281" y="87"/>
                </a:cxn>
                <a:cxn ang="0">
                  <a:pos x="349" y="93"/>
                </a:cxn>
                <a:cxn ang="0">
                  <a:pos x="396" y="91"/>
                </a:cxn>
                <a:cxn ang="0">
                  <a:pos x="425" y="82"/>
                </a:cxn>
                <a:cxn ang="0">
                  <a:pos x="431" y="60"/>
                </a:cxn>
                <a:cxn ang="0">
                  <a:pos x="415" y="31"/>
                </a:cxn>
              </a:cxnLst>
              <a:rect l="0" t="0" r="r" b="b"/>
              <a:pathLst>
                <a:path w="431" h="93">
                  <a:moveTo>
                    <a:pt x="415" y="31"/>
                  </a:moveTo>
                  <a:lnTo>
                    <a:pt x="390" y="29"/>
                  </a:lnTo>
                  <a:lnTo>
                    <a:pt x="361" y="27"/>
                  </a:lnTo>
                  <a:lnTo>
                    <a:pt x="328" y="23"/>
                  </a:lnTo>
                  <a:lnTo>
                    <a:pt x="297" y="20"/>
                  </a:lnTo>
                  <a:lnTo>
                    <a:pt x="262" y="14"/>
                  </a:lnTo>
                  <a:lnTo>
                    <a:pt x="233" y="10"/>
                  </a:lnTo>
                  <a:lnTo>
                    <a:pt x="204" y="4"/>
                  </a:lnTo>
                  <a:lnTo>
                    <a:pt x="183" y="2"/>
                  </a:lnTo>
                  <a:lnTo>
                    <a:pt x="157" y="0"/>
                  </a:lnTo>
                  <a:lnTo>
                    <a:pt x="128" y="0"/>
                  </a:lnTo>
                  <a:lnTo>
                    <a:pt x="99" y="0"/>
                  </a:lnTo>
                  <a:lnTo>
                    <a:pt x="70" y="4"/>
                  </a:lnTo>
                  <a:lnTo>
                    <a:pt x="41" y="6"/>
                  </a:lnTo>
                  <a:lnTo>
                    <a:pt x="20" y="14"/>
                  </a:lnTo>
                  <a:lnTo>
                    <a:pt x="4" y="21"/>
                  </a:lnTo>
                  <a:lnTo>
                    <a:pt x="0" y="35"/>
                  </a:lnTo>
                  <a:lnTo>
                    <a:pt x="105" y="56"/>
                  </a:lnTo>
                  <a:lnTo>
                    <a:pt x="202" y="76"/>
                  </a:lnTo>
                  <a:lnTo>
                    <a:pt x="281" y="87"/>
                  </a:lnTo>
                  <a:lnTo>
                    <a:pt x="349" y="93"/>
                  </a:lnTo>
                  <a:lnTo>
                    <a:pt x="396" y="91"/>
                  </a:lnTo>
                  <a:lnTo>
                    <a:pt x="425" y="82"/>
                  </a:lnTo>
                  <a:lnTo>
                    <a:pt x="431" y="60"/>
                  </a:lnTo>
                  <a:lnTo>
                    <a:pt x="415" y="31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3" name="Freeform 740"/>
            <p:cNvSpPr>
              <a:spLocks/>
            </p:cNvSpPr>
            <p:nvPr/>
          </p:nvSpPr>
          <p:spPr bwMode="auto">
            <a:xfrm>
              <a:off x="2007" y="3548"/>
              <a:ext cx="182" cy="31"/>
            </a:xfrm>
            <a:custGeom>
              <a:avLst/>
              <a:gdLst/>
              <a:ahLst/>
              <a:cxnLst>
                <a:cxn ang="0">
                  <a:pos x="277" y="62"/>
                </a:cxn>
                <a:cxn ang="0">
                  <a:pos x="338" y="46"/>
                </a:cxn>
                <a:cxn ang="0">
                  <a:pos x="365" y="31"/>
                </a:cxn>
                <a:cxn ang="0">
                  <a:pos x="361" y="17"/>
                </a:cxn>
                <a:cxn ang="0">
                  <a:pos x="336" y="7"/>
                </a:cxn>
                <a:cxn ang="0">
                  <a:pos x="287" y="0"/>
                </a:cxn>
                <a:cxn ang="0">
                  <a:pos x="225" y="0"/>
                </a:cxn>
                <a:cxn ang="0">
                  <a:pos x="151" y="4"/>
                </a:cxn>
                <a:cxn ang="0">
                  <a:pos x="72" y="21"/>
                </a:cxn>
                <a:cxn ang="0">
                  <a:pos x="53" y="21"/>
                </a:cxn>
                <a:cxn ang="0">
                  <a:pos x="41" y="21"/>
                </a:cxn>
                <a:cxn ang="0">
                  <a:pos x="29" y="21"/>
                </a:cxn>
                <a:cxn ang="0">
                  <a:pos x="23" y="25"/>
                </a:cxn>
                <a:cxn ang="0">
                  <a:pos x="12" y="33"/>
                </a:cxn>
                <a:cxn ang="0">
                  <a:pos x="0" y="46"/>
                </a:cxn>
                <a:cxn ang="0">
                  <a:pos x="37" y="40"/>
                </a:cxn>
                <a:cxn ang="0">
                  <a:pos x="74" y="40"/>
                </a:cxn>
                <a:cxn ang="0">
                  <a:pos x="107" y="40"/>
                </a:cxn>
                <a:cxn ang="0">
                  <a:pos x="142" y="44"/>
                </a:cxn>
                <a:cxn ang="0">
                  <a:pos x="173" y="48"/>
                </a:cxn>
                <a:cxn ang="0">
                  <a:pos x="206" y="52"/>
                </a:cxn>
                <a:cxn ang="0">
                  <a:pos x="241" y="56"/>
                </a:cxn>
                <a:cxn ang="0">
                  <a:pos x="277" y="62"/>
                </a:cxn>
              </a:cxnLst>
              <a:rect l="0" t="0" r="r" b="b"/>
              <a:pathLst>
                <a:path w="365" h="62">
                  <a:moveTo>
                    <a:pt x="277" y="62"/>
                  </a:moveTo>
                  <a:lnTo>
                    <a:pt x="338" y="46"/>
                  </a:lnTo>
                  <a:lnTo>
                    <a:pt x="365" y="31"/>
                  </a:lnTo>
                  <a:lnTo>
                    <a:pt x="361" y="17"/>
                  </a:lnTo>
                  <a:lnTo>
                    <a:pt x="336" y="7"/>
                  </a:lnTo>
                  <a:lnTo>
                    <a:pt x="287" y="0"/>
                  </a:lnTo>
                  <a:lnTo>
                    <a:pt x="225" y="0"/>
                  </a:lnTo>
                  <a:lnTo>
                    <a:pt x="151" y="4"/>
                  </a:lnTo>
                  <a:lnTo>
                    <a:pt x="72" y="21"/>
                  </a:lnTo>
                  <a:lnTo>
                    <a:pt x="53" y="21"/>
                  </a:lnTo>
                  <a:lnTo>
                    <a:pt x="41" y="21"/>
                  </a:lnTo>
                  <a:lnTo>
                    <a:pt x="29" y="21"/>
                  </a:lnTo>
                  <a:lnTo>
                    <a:pt x="23" y="25"/>
                  </a:lnTo>
                  <a:lnTo>
                    <a:pt x="12" y="33"/>
                  </a:lnTo>
                  <a:lnTo>
                    <a:pt x="0" y="46"/>
                  </a:lnTo>
                  <a:lnTo>
                    <a:pt x="37" y="40"/>
                  </a:lnTo>
                  <a:lnTo>
                    <a:pt x="74" y="40"/>
                  </a:lnTo>
                  <a:lnTo>
                    <a:pt x="107" y="40"/>
                  </a:lnTo>
                  <a:lnTo>
                    <a:pt x="142" y="44"/>
                  </a:lnTo>
                  <a:lnTo>
                    <a:pt x="173" y="48"/>
                  </a:lnTo>
                  <a:lnTo>
                    <a:pt x="206" y="52"/>
                  </a:lnTo>
                  <a:lnTo>
                    <a:pt x="241" y="56"/>
                  </a:lnTo>
                  <a:lnTo>
                    <a:pt x="277" y="6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4" name="Freeform 741"/>
            <p:cNvSpPr>
              <a:spLocks/>
            </p:cNvSpPr>
            <p:nvPr/>
          </p:nvSpPr>
          <p:spPr bwMode="auto">
            <a:xfrm>
              <a:off x="2019" y="3482"/>
              <a:ext cx="165" cy="32"/>
            </a:xfrm>
            <a:custGeom>
              <a:avLst/>
              <a:gdLst/>
              <a:ahLst/>
              <a:cxnLst>
                <a:cxn ang="0">
                  <a:pos x="322" y="42"/>
                </a:cxn>
                <a:cxn ang="0">
                  <a:pos x="303" y="37"/>
                </a:cxn>
                <a:cxn ang="0">
                  <a:pos x="289" y="33"/>
                </a:cxn>
                <a:cxn ang="0">
                  <a:pos x="278" y="27"/>
                </a:cxn>
                <a:cxn ang="0">
                  <a:pos x="266" y="21"/>
                </a:cxn>
                <a:cxn ang="0">
                  <a:pos x="245" y="13"/>
                </a:cxn>
                <a:cxn ang="0">
                  <a:pos x="216" y="9"/>
                </a:cxn>
                <a:cxn ang="0">
                  <a:pos x="169" y="8"/>
                </a:cxn>
                <a:cxn ang="0">
                  <a:pos x="107" y="11"/>
                </a:cxn>
                <a:cxn ang="0">
                  <a:pos x="90" y="8"/>
                </a:cxn>
                <a:cxn ang="0">
                  <a:pos x="74" y="6"/>
                </a:cxn>
                <a:cxn ang="0">
                  <a:pos x="57" y="2"/>
                </a:cxn>
                <a:cxn ang="0">
                  <a:pos x="41" y="2"/>
                </a:cxn>
                <a:cxn ang="0">
                  <a:pos x="24" y="0"/>
                </a:cxn>
                <a:cxn ang="0">
                  <a:pos x="12" y="2"/>
                </a:cxn>
                <a:cxn ang="0">
                  <a:pos x="2" y="6"/>
                </a:cxn>
                <a:cxn ang="0">
                  <a:pos x="0" y="13"/>
                </a:cxn>
                <a:cxn ang="0">
                  <a:pos x="57" y="27"/>
                </a:cxn>
                <a:cxn ang="0">
                  <a:pos x="119" y="41"/>
                </a:cxn>
                <a:cxn ang="0">
                  <a:pos x="179" y="50"/>
                </a:cxn>
                <a:cxn ang="0">
                  <a:pos x="237" y="60"/>
                </a:cxn>
                <a:cxn ang="0">
                  <a:pos x="284" y="64"/>
                </a:cxn>
                <a:cxn ang="0">
                  <a:pos x="318" y="62"/>
                </a:cxn>
                <a:cxn ang="0">
                  <a:pos x="332" y="54"/>
                </a:cxn>
                <a:cxn ang="0">
                  <a:pos x="322" y="42"/>
                </a:cxn>
              </a:cxnLst>
              <a:rect l="0" t="0" r="r" b="b"/>
              <a:pathLst>
                <a:path w="332" h="64">
                  <a:moveTo>
                    <a:pt x="322" y="42"/>
                  </a:moveTo>
                  <a:lnTo>
                    <a:pt x="303" y="37"/>
                  </a:lnTo>
                  <a:lnTo>
                    <a:pt x="289" y="33"/>
                  </a:lnTo>
                  <a:lnTo>
                    <a:pt x="278" y="27"/>
                  </a:lnTo>
                  <a:lnTo>
                    <a:pt x="266" y="21"/>
                  </a:lnTo>
                  <a:lnTo>
                    <a:pt x="245" y="13"/>
                  </a:lnTo>
                  <a:lnTo>
                    <a:pt x="216" y="9"/>
                  </a:lnTo>
                  <a:lnTo>
                    <a:pt x="169" y="8"/>
                  </a:lnTo>
                  <a:lnTo>
                    <a:pt x="107" y="11"/>
                  </a:lnTo>
                  <a:lnTo>
                    <a:pt x="90" y="8"/>
                  </a:lnTo>
                  <a:lnTo>
                    <a:pt x="74" y="6"/>
                  </a:lnTo>
                  <a:lnTo>
                    <a:pt x="57" y="2"/>
                  </a:lnTo>
                  <a:lnTo>
                    <a:pt x="41" y="2"/>
                  </a:lnTo>
                  <a:lnTo>
                    <a:pt x="24" y="0"/>
                  </a:lnTo>
                  <a:lnTo>
                    <a:pt x="12" y="2"/>
                  </a:lnTo>
                  <a:lnTo>
                    <a:pt x="2" y="6"/>
                  </a:lnTo>
                  <a:lnTo>
                    <a:pt x="0" y="13"/>
                  </a:lnTo>
                  <a:lnTo>
                    <a:pt x="57" y="27"/>
                  </a:lnTo>
                  <a:lnTo>
                    <a:pt x="119" y="41"/>
                  </a:lnTo>
                  <a:lnTo>
                    <a:pt x="179" y="50"/>
                  </a:lnTo>
                  <a:lnTo>
                    <a:pt x="237" y="60"/>
                  </a:lnTo>
                  <a:lnTo>
                    <a:pt x="284" y="64"/>
                  </a:lnTo>
                  <a:lnTo>
                    <a:pt x="318" y="62"/>
                  </a:lnTo>
                  <a:lnTo>
                    <a:pt x="332" y="54"/>
                  </a:lnTo>
                  <a:lnTo>
                    <a:pt x="322" y="42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5" name="Freeform 742"/>
            <p:cNvSpPr>
              <a:spLocks/>
            </p:cNvSpPr>
            <p:nvPr/>
          </p:nvSpPr>
          <p:spPr bwMode="auto">
            <a:xfrm>
              <a:off x="1896" y="3500"/>
              <a:ext cx="109" cy="65"/>
            </a:xfrm>
            <a:custGeom>
              <a:avLst/>
              <a:gdLst/>
              <a:ahLst/>
              <a:cxnLst>
                <a:cxn ang="0">
                  <a:pos x="22" y="27"/>
                </a:cxn>
                <a:cxn ang="0">
                  <a:pos x="0" y="7"/>
                </a:cxn>
                <a:cxn ang="0">
                  <a:pos x="10" y="2"/>
                </a:cxn>
                <a:cxn ang="0">
                  <a:pos x="41" y="0"/>
                </a:cxn>
                <a:cxn ang="0">
                  <a:pos x="87" y="7"/>
                </a:cxn>
                <a:cxn ang="0">
                  <a:pos x="134" y="15"/>
                </a:cxn>
                <a:cxn ang="0">
                  <a:pos x="179" y="29"/>
                </a:cxn>
                <a:cxn ang="0">
                  <a:pos x="210" y="46"/>
                </a:cxn>
                <a:cxn ang="0">
                  <a:pos x="219" y="64"/>
                </a:cxn>
                <a:cxn ang="0">
                  <a:pos x="198" y="71"/>
                </a:cxn>
                <a:cxn ang="0">
                  <a:pos x="175" y="79"/>
                </a:cxn>
                <a:cxn ang="0">
                  <a:pos x="148" y="87"/>
                </a:cxn>
                <a:cxn ang="0">
                  <a:pos x="122" y="97"/>
                </a:cxn>
                <a:cxn ang="0">
                  <a:pos x="95" y="102"/>
                </a:cxn>
                <a:cxn ang="0">
                  <a:pos x="74" y="112"/>
                </a:cxn>
                <a:cxn ang="0">
                  <a:pos x="56" y="120"/>
                </a:cxn>
                <a:cxn ang="0">
                  <a:pos x="47" y="130"/>
                </a:cxn>
                <a:cxn ang="0">
                  <a:pos x="29" y="130"/>
                </a:cxn>
                <a:cxn ang="0">
                  <a:pos x="20" y="124"/>
                </a:cxn>
                <a:cxn ang="0">
                  <a:pos x="8" y="114"/>
                </a:cxn>
                <a:cxn ang="0">
                  <a:pos x="4" y="101"/>
                </a:cxn>
                <a:cxn ang="0">
                  <a:pos x="0" y="81"/>
                </a:cxn>
                <a:cxn ang="0">
                  <a:pos x="2" y="64"/>
                </a:cxn>
                <a:cxn ang="0">
                  <a:pos x="8" y="44"/>
                </a:cxn>
                <a:cxn ang="0">
                  <a:pos x="22" y="27"/>
                </a:cxn>
              </a:cxnLst>
              <a:rect l="0" t="0" r="r" b="b"/>
              <a:pathLst>
                <a:path w="219" h="130">
                  <a:moveTo>
                    <a:pt x="22" y="27"/>
                  </a:moveTo>
                  <a:lnTo>
                    <a:pt x="0" y="7"/>
                  </a:lnTo>
                  <a:lnTo>
                    <a:pt x="10" y="2"/>
                  </a:lnTo>
                  <a:lnTo>
                    <a:pt x="41" y="0"/>
                  </a:lnTo>
                  <a:lnTo>
                    <a:pt x="87" y="7"/>
                  </a:lnTo>
                  <a:lnTo>
                    <a:pt x="134" y="15"/>
                  </a:lnTo>
                  <a:lnTo>
                    <a:pt x="179" y="29"/>
                  </a:lnTo>
                  <a:lnTo>
                    <a:pt x="210" y="46"/>
                  </a:lnTo>
                  <a:lnTo>
                    <a:pt x="219" y="64"/>
                  </a:lnTo>
                  <a:lnTo>
                    <a:pt x="198" y="71"/>
                  </a:lnTo>
                  <a:lnTo>
                    <a:pt x="175" y="79"/>
                  </a:lnTo>
                  <a:lnTo>
                    <a:pt x="148" y="87"/>
                  </a:lnTo>
                  <a:lnTo>
                    <a:pt x="122" y="97"/>
                  </a:lnTo>
                  <a:lnTo>
                    <a:pt x="95" y="102"/>
                  </a:lnTo>
                  <a:lnTo>
                    <a:pt x="74" y="112"/>
                  </a:lnTo>
                  <a:lnTo>
                    <a:pt x="56" y="120"/>
                  </a:lnTo>
                  <a:lnTo>
                    <a:pt x="47" y="130"/>
                  </a:lnTo>
                  <a:lnTo>
                    <a:pt x="29" y="130"/>
                  </a:lnTo>
                  <a:lnTo>
                    <a:pt x="20" y="124"/>
                  </a:lnTo>
                  <a:lnTo>
                    <a:pt x="8" y="114"/>
                  </a:lnTo>
                  <a:lnTo>
                    <a:pt x="4" y="101"/>
                  </a:lnTo>
                  <a:lnTo>
                    <a:pt x="0" y="81"/>
                  </a:lnTo>
                  <a:lnTo>
                    <a:pt x="2" y="64"/>
                  </a:lnTo>
                  <a:lnTo>
                    <a:pt x="8" y="44"/>
                  </a:lnTo>
                  <a:lnTo>
                    <a:pt x="22" y="27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6" name="Freeform 743"/>
            <p:cNvSpPr>
              <a:spLocks/>
            </p:cNvSpPr>
            <p:nvPr/>
          </p:nvSpPr>
          <p:spPr bwMode="auto">
            <a:xfrm>
              <a:off x="3819" y="1409"/>
              <a:ext cx="400" cy="129"/>
            </a:xfrm>
            <a:custGeom>
              <a:avLst/>
              <a:gdLst/>
              <a:ahLst/>
              <a:cxnLst>
                <a:cxn ang="0">
                  <a:pos x="99" y="227"/>
                </a:cxn>
                <a:cxn ang="0">
                  <a:pos x="155" y="237"/>
                </a:cxn>
                <a:cxn ang="0">
                  <a:pos x="209" y="241"/>
                </a:cxn>
                <a:cxn ang="0">
                  <a:pos x="259" y="239"/>
                </a:cxn>
                <a:cxn ang="0">
                  <a:pos x="312" y="237"/>
                </a:cxn>
                <a:cxn ang="0">
                  <a:pos x="360" y="233"/>
                </a:cxn>
                <a:cxn ang="0">
                  <a:pos x="411" y="235"/>
                </a:cxn>
                <a:cxn ang="0">
                  <a:pos x="461" y="241"/>
                </a:cxn>
                <a:cxn ang="0">
                  <a:pos x="513" y="258"/>
                </a:cxn>
                <a:cxn ang="0">
                  <a:pos x="575" y="254"/>
                </a:cxn>
                <a:cxn ang="0">
                  <a:pos x="639" y="245"/>
                </a:cxn>
                <a:cxn ang="0">
                  <a:pos x="696" y="229"/>
                </a:cxn>
                <a:cxn ang="0">
                  <a:pos x="746" y="210"/>
                </a:cxn>
                <a:cxn ang="0">
                  <a:pos x="781" y="184"/>
                </a:cxn>
                <a:cxn ang="0">
                  <a:pos x="800" y="159"/>
                </a:cxn>
                <a:cxn ang="0">
                  <a:pos x="796" y="132"/>
                </a:cxn>
                <a:cxn ang="0">
                  <a:pos x="769" y="109"/>
                </a:cxn>
                <a:cxn ang="0">
                  <a:pos x="758" y="95"/>
                </a:cxn>
                <a:cxn ang="0">
                  <a:pos x="748" y="82"/>
                </a:cxn>
                <a:cxn ang="0">
                  <a:pos x="734" y="66"/>
                </a:cxn>
                <a:cxn ang="0">
                  <a:pos x="723" y="53"/>
                </a:cxn>
                <a:cxn ang="0">
                  <a:pos x="705" y="37"/>
                </a:cxn>
                <a:cxn ang="0">
                  <a:pos x="686" y="24"/>
                </a:cxn>
                <a:cxn ang="0">
                  <a:pos x="663" y="12"/>
                </a:cxn>
                <a:cxn ang="0">
                  <a:pos x="634" y="2"/>
                </a:cxn>
                <a:cxn ang="0">
                  <a:pos x="550" y="4"/>
                </a:cxn>
                <a:cxn ang="0">
                  <a:pos x="469" y="4"/>
                </a:cxn>
                <a:cxn ang="0">
                  <a:pos x="385" y="0"/>
                </a:cxn>
                <a:cxn ang="0">
                  <a:pos x="306" y="0"/>
                </a:cxn>
                <a:cxn ang="0">
                  <a:pos x="226" y="0"/>
                </a:cxn>
                <a:cxn ang="0">
                  <a:pos x="153" y="6"/>
                </a:cxn>
                <a:cxn ang="0">
                  <a:pos x="85" y="18"/>
                </a:cxn>
                <a:cxn ang="0">
                  <a:pos x="27" y="41"/>
                </a:cxn>
                <a:cxn ang="0">
                  <a:pos x="15" y="64"/>
                </a:cxn>
                <a:cxn ang="0">
                  <a:pos x="5" y="93"/>
                </a:cxn>
                <a:cxn ang="0">
                  <a:pos x="0" y="122"/>
                </a:cxn>
                <a:cxn ang="0">
                  <a:pos x="2" y="153"/>
                </a:cxn>
                <a:cxn ang="0">
                  <a:pos x="7" y="181"/>
                </a:cxn>
                <a:cxn ang="0">
                  <a:pos x="27" y="204"/>
                </a:cxn>
                <a:cxn ang="0">
                  <a:pos x="56" y="219"/>
                </a:cxn>
                <a:cxn ang="0">
                  <a:pos x="99" y="227"/>
                </a:cxn>
              </a:cxnLst>
              <a:rect l="0" t="0" r="r" b="b"/>
              <a:pathLst>
                <a:path w="800" h="258">
                  <a:moveTo>
                    <a:pt x="99" y="227"/>
                  </a:moveTo>
                  <a:lnTo>
                    <a:pt x="155" y="237"/>
                  </a:lnTo>
                  <a:lnTo>
                    <a:pt x="209" y="241"/>
                  </a:lnTo>
                  <a:lnTo>
                    <a:pt x="259" y="239"/>
                  </a:lnTo>
                  <a:lnTo>
                    <a:pt x="312" y="237"/>
                  </a:lnTo>
                  <a:lnTo>
                    <a:pt x="360" y="233"/>
                  </a:lnTo>
                  <a:lnTo>
                    <a:pt x="411" y="235"/>
                  </a:lnTo>
                  <a:lnTo>
                    <a:pt x="461" y="241"/>
                  </a:lnTo>
                  <a:lnTo>
                    <a:pt x="513" y="258"/>
                  </a:lnTo>
                  <a:lnTo>
                    <a:pt x="575" y="254"/>
                  </a:lnTo>
                  <a:lnTo>
                    <a:pt x="639" y="245"/>
                  </a:lnTo>
                  <a:lnTo>
                    <a:pt x="696" y="229"/>
                  </a:lnTo>
                  <a:lnTo>
                    <a:pt x="746" y="210"/>
                  </a:lnTo>
                  <a:lnTo>
                    <a:pt x="781" y="184"/>
                  </a:lnTo>
                  <a:lnTo>
                    <a:pt x="800" y="159"/>
                  </a:lnTo>
                  <a:lnTo>
                    <a:pt x="796" y="132"/>
                  </a:lnTo>
                  <a:lnTo>
                    <a:pt x="769" y="109"/>
                  </a:lnTo>
                  <a:lnTo>
                    <a:pt x="758" y="95"/>
                  </a:lnTo>
                  <a:lnTo>
                    <a:pt x="748" y="82"/>
                  </a:lnTo>
                  <a:lnTo>
                    <a:pt x="734" y="66"/>
                  </a:lnTo>
                  <a:lnTo>
                    <a:pt x="723" y="53"/>
                  </a:lnTo>
                  <a:lnTo>
                    <a:pt x="705" y="37"/>
                  </a:lnTo>
                  <a:lnTo>
                    <a:pt x="686" y="24"/>
                  </a:lnTo>
                  <a:lnTo>
                    <a:pt x="663" y="12"/>
                  </a:lnTo>
                  <a:lnTo>
                    <a:pt x="634" y="2"/>
                  </a:lnTo>
                  <a:lnTo>
                    <a:pt x="550" y="4"/>
                  </a:lnTo>
                  <a:lnTo>
                    <a:pt x="469" y="4"/>
                  </a:lnTo>
                  <a:lnTo>
                    <a:pt x="385" y="0"/>
                  </a:lnTo>
                  <a:lnTo>
                    <a:pt x="306" y="0"/>
                  </a:lnTo>
                  <a:lnTo>
                    <a:pt x="226" y="0"/>
                  </a:lnTo>
                  <a:lnTo>
                    <a:pt x="153" y="6"/>
                  </a:lnTo>
                  <a:lnTo>
                    <a:pt x="85" y="18"/>
                  </a:lnTo>
                  <a:lnTo>
                    <a:pt x="27" y="41"/>
                  </a:lnTo>
                  <a:lnTo>
                    <a:pt x="15" y="64"/>
                  </a:lnTo>
                  <a:lnTo>
                    <a:pt x="5" y="93"/>
                  </a:lnTo>
                  <a:lnTo>
                    <a:pt x="0" y="122"/>
                  </a:lnTo>
                  <a:lnTo>
                    <a:pt x="2" y="153"/>
                  </a:lnTo>
                  <a:lnTo>
                    <a:pt x="7" y="181"/>
                  </a:lnTo>
                  <a:lnTo>
                    <a:pt x="27" y="204"/>
                  </a:lnTo>
                  <a:lnTo>
                    <a:pt x="56" y="219"/>
                  </a:lnTo>
                  <a:lnTo>
                    <a:pt x="99" y="22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7" name="Freeform 744"/>
            <p:cNvSpPr>
              <a:spLocks/>
            </p:cNvSpPr>
            <p:nvPr/>
          </p:nvSpPr>
          <p:spPr bwMode="auto">
            <a:xfrm>
              <a:off x="3912" y="1474"/>
              <a:ext cx="250" cy="56"/>
            </a:xfrm>
            <a:custGeom>
              <a:avLst/>
              <a:gdLst/>
              <a:ahLst/>
              <a:cxnLst>
                <a:cxn ang="0">
                  <a:pos x="362" y="113"/>
                </a:cxn>
                <a:cxn ang="0">
                  <a:pos x="411" y="105"/>
                </a:cxn>
                <a:cxn ang="0">
                  <a:pos x="455" y="91"/>
                </a:cxn>
                <a:cxn ang="0">
                  <a:pos x="486" y="70"/>
                </a:cxn>
                <a:cxn ang="0">
                  <a:pos x="500" y="51"/>
                </a:cxn>
                <a:cxn ang="0">
                  <a:pos x="486" y="29"/>
                </a:cxn>
                <a:cxn ang="0">
                  <a:pos x="440" y="14"/>
                </a:cxn>
                <a:cxn ang="0">
                  <a:pos x="355" y="2"/>
                </a:cxn>
                <a:cxn ang="0">
                  <a:pos x="225" y="0"/>
                </a:cxn>
                <a:cxn ang="0">
                  <a:pos x="186" y="12"/>
                </a:cxn>
                <a:cxn ang="0">
                  <a:pos x="143" y="22"/>
                </a:cxn>
                <a:cxn ang="0">
                  <a:pos x="99" y="29"/>
                </a:cxn>
                <a:cxn ang="0">
                  <a:pos x="62" y="39"/>
                </a:cxn>
                <a:cxn ang="0">
                  <a:pos x="29" y="45"/>
                </a:cxn>
                <a:cxn ang="0">
                  <a:pos x="8" y="56"/>
                </a:cxn>
                <a:cxn ang="0">
                  <a:pos x="0" y="68"/>
                </a:cxn>
                <a:cxn ang="0">
                  <a:pos x="13" y="86"/>
                </a:cxn>
                <a:cxn ang="0">
                  <a:pos x="44" y="89"/>
                </a:cxn>
                <a:cxn ang="0">
                  <a:pos x="83" y="91"/>
                </a:cxn>
                <a:cxn ang="0">
                  <a:pos x="126" y="89"/>
                </a:cxn>
                <a:cxn ang="0">
                  <a:pos x="172" y="89"/>
                </a:cxn>
                <a:cxn ang="0">
                  <a:pos x="219" y="87"/>
                </a:cxn>
                <a:cxn ang="0">
                  <a:pos x="267" y="91"/>
                </a:cxn>
                <a:cxn ang="0">
                  <a:pos x="314" y="97"/>
                </a:cxn>
                <a:cxn ang="0">
                  <a:pos x="362" y="113"/>
                </a:cxn>
              </a:cxnLst>
              <a:rect l="0" t="0" r="r" b="b"/>
              <a:pathLst>
                <a:path w="500" h="113">
                  <a:moveTo>
                    <a:pt x="362" y="113"/>
                  </a:moveTo>
                  <a:lnTo>
                    <a:pt x="411" y="105"/>
                  </a:lnTo>
                  <a:lnTo>
                    <a:pt x="455" y="91"/>
                  </a:lnTo>
                  <a:lnTo>
                    <a:pt x="486" y="70"/>
                  </a:lnTo>
                  <a:lnTo>
                    <a:pt x="500" y="51"/>
                  </a:lnTo>
                  <a:lnTo>
                    <a:pt x="486" y="29"/>
                  </a:lnTo>
                  <a:lnTo>
                    <a:pt x="440" y="14"/>
                  </a:lnTo>
                  <a:lnTo>
                    <a:pt x="355" y="2"/>
                  </a:lnTo>
                  <a:lnTo>
                    <a:pt x="225" y="0"/>
                  </a:lnTo>
                  <a:lnTo>
                    <a:pt x="186" y="12"/>
                  </a:lnTo>
                  <a:lnTo>
                    <a:pt x="143" y="22"/>
                  </a:lnTo>
                  <a:lnTo>
                    <a:pt x="99" y="29"/>
                  </a:lnTo>
                  <a:lnTo>
                    <a:pt x="62" y="39"/>
                  </a:lnTo>
                  <a:lnTo>
                    <a:pt x="29" y="45"/>
                  </a:lnTo>
                  <a:lnTo>
                    <a:pt x="8" y="56"/>
                  </a:lnTo>
                  <a:lnTo>
                    <a:pt x="0" y="68"/>
                  </a:lnTo>
                  <a:lnTo>
                    <a:pt x="13" y="86"/>
                  </a:lnTo>
                  <a:lnTo>
                    <a:pt x="44" y="89"/>
                  </a:lnTo>
                  <a:lnTo>
                    <a:pt x="83" y="91"/>
                  </a:lnTo>
                  <a:lnTo>
                    <a:pt x="126" y="89"/>
                  </a:lnTo>
                  <a:lnTo>
                    <a:pt x="172" y="89"/>
                  </a:lnTo>
                  <a:lnTo>
                    <a:pt x="219" y="87"/>
                  </a:lnTo>
                  <a:lnTo>
                    <a:pt x="267" y="91"/>
                  </a:lnTo>
                  <a:lnTo>
                    <a:pt x="314" y="97"/>
                  </a:lnTo>
                  <a:lnTo>
                    <a:pt x="362" y="113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8" name="Freeform 745"/>
            <p:cNvSpPr>
              <a:spLocks/>
            </p:cNvSpPr>
            <p:nvPr/>
          </p:nvSpPr>
          <p:spPr bwMode="auto">
            <a:xfrm>
              <a:off x="3946" y="1415"/>
              <a:ext cx="215" cy="48"/>
            </a:xfrm>
            <a:custGeom>
              <a:avLst/>
              <a:gdLst/>
              <a:ahLst/>
              <a:cxnLst>
                <a:cxn ang="0">
                  <a:pos x="415" y="31"/>
                </a:cxn>
                <a:cxn ang="0">
                  <a:pos x="389" y="29"/>
                </a:cxn>
                <a:cxn ang="0">
                  <a:pos x="360" y="29"/>
                </a:cxn>
                <a:cxn ang="0">
                  <a:pos x="327" y="25"/>
                </a:cxn>
                <a:cxn ang="0">
                  <a:pos x="296" y="21"/>
                </a:cxn>
                <a:cxn ang="0">
                  <a:pos x="261" y="15"/>
                </a:cxn>
                <a:cxn ang="0">
                  <a:pos x="232" y="11"/>
                </a:cxn>
                <a:cxn ang="0">
                  <a:pos x="203" y="6"/>
                </a:cxn>
                <a:cxn ang="0">
                  <a:pos x="182" y="4"/>
                </a:cxn>
                <a:cxn ang="0">
                  <a:pos x="157" y="0"/>
                </a:cxn>
                <a:cxn ang="0">
                  <a:pos x="130" y="0"/>
                </a:cxn>
                <a:cxn ang="0">
                  <a:pos x="98" y="0"/>
                </a:cxn>
                <a:cxn ang="0">
                  <a:pos x="69" y="4"/>
                </a:cxn>
                <a:cxn ang="0">
                  <a:pos x="40" y="6"/>
                </a:cxn>
                <a:cxn ang="0">
                  <a:pos x="19" y="13"/>
                </a:cxn>
                <a:cxn ang="0">
                  <a:pos x="3" y="23"/>
                </a:cxn>
                <a:cxn ang="0">
                  <a:pos x="0" y="37"/>
                </a:cxn>
                <a:cxn ang="0">
                  <a:pos x="104" y="58"/>
                </a:cxn>
                <a:cxn ang="0">
                  <a:pos x="201" y="77"/>
                </a:cxn>
                <a:cxn ang="0">
                  <a:pos x="281" y="89"/>
                </a:cxn>
                <a:cxn ang="0">
                  <a:pos x="349" y="95"/>
                </a:cxn>
                <a:cxn ang="0">
                  <a:pos x="395" y="91"/>
                </a:cxn>
                <a:cxn ang="0">
                  <a:pos x="424" y="81"/>
                </a:cxn>
                <a:cxn ang="0">
                  <a:pos x="430" y="60"/>
                </a:cxn>
                <a:cxn ang="0">
                  <a:pos x="415" y="31"/>
                </a:cxn>
              </a:cxnLst>
              <a:rect l="0" t="0" r="r" b="b"/>
              <a:pathLst>
                <a:path w="430" h="95">
                  <a:moveTo>
                    <a:pt x="415" y="31"/>
                  </a:moveTo>
                  <a:lnTo>
                    <a:pt x="389" y="29"/>
                  </a:lnTo>
                  <a:lnTo>
                    <a:pt x="360" y="29"/>
                  </a:lnTo>
                  <a:lnTo>
                    <a:pt x="327" y="25"/>
                  </a:lnTo>
                  <a:lnTo>
                    <a:pt x="296" y="21"/>
                  </a:lnTo>
                  <a:lnTo>
                    <a:pt x="261" y="15"/>
                  </a:lnTo>
                  <a:lnTo>
                    <a:pt x="232" y="11"/>
                  </a:lnTo>
                  <a:lnTo>
                    <a:pt x="203" y="6"/>
                  </a:lnTo>
                  <a:lnTo>
                    <a:pt x="182" y="4"/>
                  </a:lnTo>
                  <a:lnTo>
                    <a:pt x="157" y="0"/>
                  </a:lnTo>
                  <a:lnTo>
                    <a:pt x="130" y="0"/>
                  </a:lnTo>
                  <a:lnTo>
                    <a:pt x="98" y="0"/>
                  </a:lnTo>
                  <a:lnTo>
                    <a:pt x="69" y="4"/>
                  </a:lnTo>
                  <a:lnTo>
                    <a:pt x="40" y="6"/>
                  </a:lnTo>
                  <a:lnTo>
                    <a:pt x="19" y="13"/>
                  </a:lnTo>
                  <a:lnTo>
                    <a:pt x="3" y="23"/>
                  </a:lnTo>
                  <a:lnTo>
                    <a:pt x="0" y="37"/>
                  </a:lnTo>
                  <a:lnTo>
                    <a:pt x="104" y="58"/>
                  </a:lnTo>
                  <a:lnTo>
                    <a:pt x="201" y="77"/>
                  </a:lnTo>
                  <a:lnTo>
                    <a:pt x="281" y="89"/>
                  </a:lnTo>
                  <a:lnTo>
                    <a:pt x="349" y="95"/>
                  </a:lnTo>
                  <a:lnTo>
                    <a:pt x="395" y="91"/>
                  </a:lnTo>
                  <a:lnTo>
                    <a:pt x="424" y="81"/>
                  </a:lnTo>
                  <a:lnTo>
                    <a:pt x="430" y="60"/>
                  </a:lnTo>
                  <a:lnTo>
                    <a:pt x="415" y="31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9" name="Freeform 746"/>
            <p:cNvSpPr>
              <a:spLocks/>
            </p:cNvSpPr>
            <p:nvPr/>
          </p:nvSpPr>
          <p:spPr bwMode="auto">
            <a:xfrm>
              <a:off x="3963" y="1488"/>
              <a:ext cx="182" cy="30"/>
            </a:xfrm>
            <a:custGeom>
              <a:avLst/>
              <a:gdLst/>
              <a:ahLst/>
              <a:cxnLst>
                <a:cxn ang="0">
                  <a:pos x="277" y="60"/>
                </a:cxn>
                <a:cxn ang="0">
                  <a:pos x="337" y="45"/>
                </a:cxn>
                <a:cxn ang="0">
                  <a:pos x="364" y="31"/>
                </a:cxn>
                <a:cxn ang="0">
                  <a:pos x="360" y="18"/>
                </a:cxn>
                <a:cxn ang="0">
                  <a:pos x="335" y="8"/>
                </a:cxn>
                <a:cxn ang="0">
                  <a:pos x="286" y="0"/>
                </a:cxn>
                <a:cxn ang="0">
                  <a:pos x="224" y="0"/>
                </a:cxn>
                <a:cxn ang="0">
                  <a:pos x="151" y="6"/>
                </a:cxn>
                <a:cxn ang="0">
                  <a:pos x="73" y="24"/>
                </a:cxn>
                <a:cxn ang="0">
                  <a:pos x="54" y="24"/>
                </a:cxn>
                <a:cxn ang="0">
                  <a:pos x="42" y="24"/>
                </a:cxn>
                <a:cxn ang="0">
                  <a:pos x="31" y="24"/>
                </a:cxn>
                <a:cxn ang="0">
                  <a:pos x="25" y="25"/>
                </a:cxn>
                <a:cxn ang="0">
                  <a:pos x="11" y="31"/>
                </a:cxn>
                <a:cxn ang="0">
                  <a:pos x="0" y="45"/>
                </a:cxn>
                <a:cxn ang="0">
                  <a:pos x="36" y="39"/>
                </a:cxn>
                <a:cxn ang="0">
                  <a:pos x="73" y="39"/>
                </a:cxn>
                <a:cxn ang="0">
                  <a:pos x="106" y="39"/>
                </a:cxn>
                <a:cxn ang="0">
                  <a:pos x="141" y="43"/>
                </a:cxn>
                <a:cxn ang="0">
                  <a:pos x="172" y="47"/>
                </a:cxn>
                <a:cxn ang="0">
                  <a:pos x="205" y="51"/>
                </a:cxn>
                <a:cxn ang="0">
                  <a:pos x="240" y="55"/>
                </a:cxn>
                <a:cxn ang="0">
                  <a:pos x="277" y="60"/>
                </a:cxn>
              </a:cxnLst>
              <a:rect l="0" t="0" r="r" b="b"/>
              <a:pathLst>
                <a:path w="364" h="60">
                  <a:moveTo>
                    <a:pt x="277" y="60"/>
                  </a:moveTo>
                  <a:lnTo>
                    <a:pt x="337" y="45"/>
                  </a:lnTo>
                  <a:lnTo>
                    <a:pt x="364" y="31"/>
                  </a:lnTo>
                  <a:lnTo>
                    <a:pt x="360" y="18"/>
                  </a:lnTo>
                  <a:lnTo>
                    <a:pt x="335" y="8"/>
                  </a:lnTo>
                  <a:lnTo>
                    <a:pt x="286" y="0"/>
                  </a:lnTo>
                  <a:lnTo>
                    <a:pt x="224" y="0"/>
                  </a:lnTo>
                  <a:lnTo>
                    <a:pt x="151" y="6"/>
                  </a:lnTo>
                  <a:lnTo>
                    <a:pt x="73" y="24"/>
                  </a:lnTo>
                  <a:lnTo>
                    <a:pt x="54" y="24"/>
                  </a:lnTo>
                  <a:lnTo>
                    <a:pt x="42" y="24"/>
                  </a:lnTo>
                  <a:lnTo>
                    <a:pt x="31" y="24"/>
                  </a:lnTo>
                  <a:lnTo>
                    <a:pt x="25" y="25"/>
                  </a:lnTo>
                  <a:lnTo>
                    <a:pt x="11" y="31"/>
                  </a:lnTo>
                  <a:lnTo>
                    <a:pt x="0" y="45"/>
                  </a:lnTo>
                  <a:lnTo>
                    <a:pt x="36" y="39"/>
                  </a:lnTo>
                  <a:lnTo>
                    <a:pt x="73" y="39"/>
                  </a:lnTo>
                  <a:lnTo>
                    <a:pt x="106" y="39"/>
                  </a:lnTo>
                  <a:lnTo>
                    <a:pt x="141" y="43"/>
                  </a:lnTo>
                  <a:lnTo>
                    <a:pt x="172" y="47"/>
                  </a:lnTo>
                  <a:lnTo>
                    <a:pt x="205" y="51"/>
                  </a:lnTo>
                  <a:lnTo>
                    <a:pt x="240" y="55"/>
                  </a:lnTo>
                  <a:lnTo>
                    <a:pt x="277" y="60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0" name="Freeform 747"/>
            <p:cNvSpPr>
              <a:spLocks/>
            </p:cNvSpPr>
            <p:nvPr/>
          </p:nvSpPr>
          <p:spPr bwMode="auto">
            <a:xfrm>
              <a:off x="3975" y="1422"/>
              <a:ext cx="166" cy="31"/>
            </a:xfrm>
            <a:custGeom>
              <a:avLst/>
              <a:gdLst/>
              <a:ahLst/>
              <a:cxnLst>
                <a:cxn ang="0">
                  <a:pos x="322" y="41"/>
                </a:cxn>
                <a:cxn ang="0">
                  <a:pos x="302" y="37"/>
                </a:cxn>
                <a:cxn ang="0">
                  <a:pos x="289" y="33"/>
                </a:cxn>
                <a:cxn ang="0">
                  <a:pos x="277" y="28"/>
                </a:cxn>
                <a:cxn ang="0">
                  <a:pos x="265" y="22"/>
                </a:cxn>
                <a:cxn ang="0">
                  <a:pos x="246" y="14"/>
                </a:cxn>
                <a:cxn ang="0">
                  <a:pos x="215" y="10"/>
                </a:cxn>
                <a:cxn ang="0">
                  <a:pos x="170" y="8"/>
                </a:cxn>
                <a:cxn ang="0">
                  <a:pos x="108" y="14"/>
                </a:cxn>
                <a:cxn ang="0">
                  <a:pos x="91" y="10"/>
                </a:cxn>
                <a:cxn ang="0">
                  <a:pos x="73" y="6"/>
                </a:cxn>
                <a:cxn ang="0">
                  <a:pos x="56" y="2"/>
                </a:cxn>
                <a:cxn ang="0">
                  <a:pos x="40" y="2"/>
                </a:cxn>
                <a:cxn ang="0">
                  <a:pos x="23" y="0"/>
                </a:cxn>
                <a:cxn ang="0">
                  <a:pos x="11" y="2"/>
                </a:cxn>
                <a:cxn ang="0">
                  <a:pos x="2" y="6"/>
                </a:cxn>
                <a:cxn ang="0">
                  <a:pos x="0" y="16"/>
                </a:cxn>
                <a:cxn ang="0">
                  <a:pos x="56" y="28"/>
                </a:cxn>
                <a:cxn ang="0">
                  <a:pos x="118" y="41"/>
                </a:cxn>
                <a:cxn ang="0">
                  <a:pos x="178" y="51"/>
                </a:cxn>
                <a:cxn ang="0">
                  <a:pos x="238" y="61"/>
                </a:cxn>
                <a:cxn ang="0">
                  <a:pos x="285" y="62"/>
                </a:cxn>
                <a:cxn ang="0">
                  <a:pos x="320" y="62"/>
                </a:cxn>
                <a:cxn ang="0">
                  <a:pos x="331" y="55"/>
                </a:cxn>
                <a:cxn ang="0">
                  <a:pos x="322" y="41"/>
                </a:cxn>
              </a:cxnLst>
              <a:rect l="0" t="0" r="r" b="b"/>
              <a:pathLst>
                <a:path w="331" h="62">
                  <a:moveTo>
                    <a:pt x="322" y="41"/>
                  </a:moveTo>
                  <a:lnTo>
                    <a:pt x="302" y="37"/>
                  </a:lnTo>
                  <a:lnTo>
                    <a:pt x="289" y="33"/>
                  </a:lnTo>
                  <a:lnTo>
                    <a:pt x="277" y="28"/>
                  </a:lnTo>
                  <a:lnTo>
                    <a:pt x="265" y="22"/>
                  </a:lnTo>
                  <a:lnTo>
                    <a:pt x="246" y="14"/>
                  </a:lnTo>
                  <a:lnTo>
                    <a:pt x="215" y="10"/>
                  </a:lnTo>
                  <a:lnTo>
                    <a:pt x="170" y="8"/>
                  </a:lnTo>
                  <a:lnTo>
                    <a:pt x="108" y="14"/>
                  </a:lnTo>
                  <a:lnTo>
                    <a:pt x="91" y="10"/>
                  </a:lnTo>
                  <a:lnTo>
                    <a:pt x="73" y="6"/>
                  </a:lnTo>
                  <a:lnTo>
                    <a:pt x="56" y="2"/>
                  </a:lnTo>
                  <a:lnTo>
                    <a:pt x="40" y="2"/>
                  </a:lnTo>
                  <a:lnTo>
                    <a:pt x="23" y="0"/>
                  </a:lnTo>
                  <a:lnTo>
                    <a:pt x="11" y="2"/>
                  </a:lnTo>
                  <a:lnTo>
                    <a:pt x="2" y="6"/>
                  </a:lnTo>
                  <a:lnTo>
                    <a:pt x="0" y="16"/>
                  </a:lnTo>
                  <a:lnTo>
                    <a:pt x="56" y="28"/>
                  </a:lnTo>
                  <a:lnTo>
                    <a:pt x="118" y="41"/>
                  </a:lnTo>
                  <a:lnTo>
                    <a:pt x="178" y="51"/>
                  </a:lnTo>
                  <a:lnTo>
                    <a:pt x="238" y="61"/>
                  </a:lnTo>
                  <a:lnTo>
                    <a:pt x="285" y="62"/>
                  </a:lnTo>
                  <a:lnTo>
                    <a:pt x="320" y="62"/>
                  </a:lnTo>
                  <a:lnTo>
                    <a:pt x="331" y="55"/>
                  </a:lnTo>
                  <a:lnTo>
                    <a:pt x="322" y="41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1" name="Freeform 748"/>
            <p:cNvSpPr>
              <a:spLocks/>
            </p:cNvSpPr>
            <p:nvPr/>
          </p:nvSpPr>
          <p:spPr bwMode="auto">
            <a:xfrm>
              <a:off x="3852" y="1440"/>
              <a:ext cx="109" cy="65"/>
            </a:xfrm>
            <a:custGeom>
              <a:avLst/>
              <a:gdLst/>
              <a:ahLst/>
              <a:cxnLst>
                <a:cxn ang="0">
                  <a:pos x="21" y="27"/>
                </a:cxn>
                <a:cxn ang="0">
                  <a:pos x="0" y="8"/>
                </a:cxn>
                <a:cxn ang="0">
                  <a:pos x="9" y="2"/>
                </a:cxn>
                <a:cxn ang="0">
                  <a:pos x="40" y="0"/>
                </a:cxn>
                <a:cxn ang="0">
                  <a:pos x="87" y="6"/>
                </a:cxn>
                <a:cxn ang="0">
                  <a:pos x="135" y="16"/>
                </a:cxn>
                <a:cxn ang="0">
                  <a:pos x="180" y="29"/>
                </a:cxn>
                <a:cxn ang="0">
                  <a:pos x="209" y="45"/>
                </a:cxn>
                <a:cxn ang="0">
                  <a:pos x="219" y="62"/>
                </a:cxn>
                <a:cxn ang="0">
                  <a:pos x="197" y="70"/>
                </a:cxn>
                <a:cxn ang="0">
                  <a:pos x="174" y="78"/>
                </a:cxn>
                <a:cxn ang="0">
                  <a:pos x="147" y="86"/>
                </a:cxn>
                <a:cxn ang="0">
                  <a:pos x="122" y="95"/>
                </a:cxn>
                <a:cxn ang="0">
                  <a:pos x="95" y="103"/>
                </a:cxn>
                <a:cxn ang="0">
                  <a:pos x="73" y="113"/>
                </a:cxn>
                <a:cxn ang="0">
                  <a:pos x="56" y="121"/>
                </a:cxn>
                <a:cxn ang="0">
                  <a:pos x="46" y="130"/>
                </a:cxn>
                <a:cxn ang="0">
                  <a:pos x="29" y="130"/>
                </a:cxn>
                <a:cxn ang="0">
                  <a:pos x="19" y="124"/>
                </a:cxn>
                <a:cxn ang="0">
                  <a:pos x="7" y="115"/>
                </a:cxn>
                <a:cxn ang="0">
                  <a:pos x="3" y="101"/>
                </a:cxn>
                <a:cxn ang="0">
                  <a:pos x="0" y="82"/>
                </a:cxn>
                <a:cxn ang="0">
                  <a:pos x="2" y="64"/>
                </a:cxn>
                <a:cxn ang="0">
                  <a:pos x="7" y="45"/>
                </a:cxn>
                <a:cxn ang="0">
                  <a:pos x="21" y="27"/>
                </a:cxn>
              </a:cxnLst>
              <a:rect l="0" t="0" r="r" b="b"/>
              <a:pathLst>
                <a:path w="219" h="130">
                  <a:moveTo>
                    <a:pt x="21" y="27"/>
                  </a:moveTo>
                  <a:lnTo>
                    <a:pt x="0" y="8"/>
                  </a:lnTo>
                  <a:lnTo>
                    <a:pt x="9" y="2"/>
                  </a:lnTo>
                  <a:lnTo>
                    <a:pt x="40" y="0"/>
                  </a:lnTo>
                  <a:lnTo>
                    <a:pt x="87" y="6"/>
                  </a:lnTo>
                  <a:lnTo>
                    <a:pt x="135" y="16"/>
                  </a:lnTo>
                  <a:lnTo>
                    <a:pt x="180" y="29"/>
                  </a:lnTo>
                  <a:lnTo>
                    <a:pt x="209" y="45"/>
                  </a:lnTo>
                  <a:lnTo>
                    <a:pt x="219" y="62"/>
                  </a:lnTo>
                  <a:lnTo>
                    <a:pt x="197" y="70"/>
                  </a:lnTo>
                  <a:lnTo>
                    <a:pt x="174" y="78"/>
                  </a:lnTo>
                  <a:lnTo>
                    <a:pt x="147" y="86"/>
                  </a:lnTo>
                  <a:lnTo>
                    <a:pt x="122" y="95"/>
                  </a:lnTo>
                  <a:lnTo>
                    <a:pt x="95" y="103"/>
                  </a:lnTo>
                  <a:lnTo>
                    <a:pt x="73" y="113"/>
                  </a:lnTo>
                  <a:lnTo>
                    <a:pt x="56" y="121"/>
                  </a:lnTo>
                  <a:lnTo>
                    <a:pt x="46" y="130"/>
                  </a:lnTo>
                  <a:lnTo>
                    <a:pt x="29" y="130"/>
                  </a:lnTo>
                  <a:lnTo>
                    <a:pt x="19" y="124"/>
                  </a:lnTo>
                  <a:lnTo>
                    <a:pt x="7" y="115"/>
                  </a:lnTo>
                  <a:lnTo>
                    <a:pt x="3" y="101"/>
                  </a:lnTo>
                  <a:lnTo>
                    <a:pt x="0" y="82"/>
                  </a:lnTo>
                  <a:lnTo>
                    <a:pt x="2" y="64"/>
                  </a:lnTo>
                  <a:lnTo>
                    <a:pt x="7" y="45"/>
                  </a:lnTo>
                  <a:lnTo>
                    <a:pt x="21" y="27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2" name="Freeform 749"/>
            <p:cNvSpPr>
              <a:spLocks/>
            </p:cNvSpPr>
            <p:nvPr/>
          </p:nvSpPr>
          <p:spPr bwMode="auto">
            <a:xfrm>
              <a:off x="3791" y="3468"/>
              <a:ext cx="400" cy="131"/>
            </a:xfrm>
            <a:custGeom>
              <a:avLst/>
              <a:gdLst/>
              <a:ahLst/>
              <a:cxnLst>
                <a:cxn ang="0">
                  <a:pos x="99" y="230"/>
                </a:cxn>
                <a:cxn ang="0">
                  <a:pos x="156" y="240"/>
                </a:cxn>
                <a:cxn ang="0">
                  <a:pos x="210" y="244"/>
                </a:cxn>
                <a:cxn ang="0">
                  <a:pos x="260" y="242"/>
                </a:cxn>
                <a:cxn ang="0">
                  <a:pos x="313" y="240"/>
                </a:cxn>
                <a:cxn ang="0">
                  <a:pos x="361" y="236"/>
                </a:cxn>
                <a:cxn ang="0">
                  <a:pos x="411" y="238"/>
                </a:cxn>
                <a:cxn ang="0">
                  <a:pos x="462" y="244"/>
                </a:cxn>
                <a:cxn ang="0">
                  <a:pos x="514" y="261"/>
                </a:cxn>
                <a:cxn ang="0">
                  <a:pos x="576" y="258"/>
                </a:cxn>
                <a:cxn ang="0">
                  <a:pos x="640" y="248"/>
                </a:cxn>
                <a:cxn ang="0">
                  <a:pos x="696" y="232"/>
                </a:cxn>
                <a:cxn ang="0">
                  <a:pos x="747" y="213"/>
                </a:cxn>
                <a:cxn ang="0">
                  <a:pos x="782" y="188"/>
                </a:cxn>
                <a:cxn ang="0">
                  <a:pos x="801" y="163"/>
                </a:cxn>
                <a:cxn ang="0">
                  <a:pos x="797" y="135"/>
                </a:cxn>
                <a:cxn ang="0">
                  <a:pos x="770" y="112"/>
                </a:cxn>
                <a:cxn ang="0">
                  <a:pos x="758" y="99"/>
                </a:cxn>
                <a:cxn ang="0">
                  <a:pos x="747" y="83"/>
                </a:cxn>
                <a:cxn ang="0">
                  <a:pos x="733" y="68"/>
                </a:cxn>
                <a:cxn ang="0">
                  <a:pos x="722" y="54"/>
                </a:cxn>
                <a:cxn ang="0">
                  <a:pos x="702" y="37"/>
                </a:cxn>
                <a:cxn ang="0">
                  <a:pos x="685" y="23"/>
                </a:cxn>
                <a:cxn ang="0">
                  <a:pos x="662" y="11"/>
                </a:cxn>
                <a:cxn ang="0">
                  <a:pos x="634" y="4"/>
                </a:cxn>
                <a:cxn ang="0">
                  <a:pos x="551" y="6"/>
                </a:cxn>
                <a:cxn ang="0">
                  <a:pos x="470" y="6"/>
                </a:cxn>
                <a:cxn ang="0">
                  <a:pos x="386" y="2"/>
                </a:cxn>
                <a:cxn ang="0">
                  <a:pos x="307" y="2"/>
                </a:cxn>
                <a:cxn ang="0">
                  <a:pos x="227" y="0"/>
                </a:cxn>
                <a:cxn ang="0">
                  <a:pos x="154" y="6"/>
                </a:cxn>
                <a:cxn ang="0">
                  <a:pos x="86" y="17"/>
                </a:cxn>
                <a:cxn ang="0">
                  <a:pos x="28" y="40"/>
                </a:cxn>
                <a:cxn ang="0">
                  <a:pos x="16" y="66"/>
                </a:cxn>
                <a:cxn ang="0">
                  <a:pos x="6" y="95"/>
                </a:cxn>
                <a:cxn ang="0">
                  <a:pos x="0" y="126"/>
                </a:cxn>
                <a:cxn ang="0">
                  <a:pos x="0" y="157"/>
                </a:cxn>
                <a:cxn ang="0">
                  <a:pos x="6" y="184"/>
                </a:cxn>
                <a:cxn ang="0">
                  <a:pos x="26" y="207"/>
                </a:cxn>
                <a:cxn ang="0">
                  <a:pos x="55" y="223"/>
                </a:cxn>
                <a:cxn ang="0">
                  <a:pos x="99" y="230"/>
                </a:cxn>
              </a:cxnLst>
              <a:rect l="0" t="0" r="r" b="b"/>
              <a:pathLst>
                <a:path w="801" h="261">
                  <a:moveTo>
                    <a:pt x="99" y="230"/>
                  </a:moveTo>
                  <a:lnTo>
                    <a:pt x="156" y="240"/>
                  </a:lnTo>
                  <a:lnTo>
                    <a:pt x="210" y="244"/>
                  </a:lnTo>
                  <a:lnTo>
                    <a:pt x="260" y="242"/>
                  </a:lnTo>
                  <a:lnTo>
                    <a:pt x="313" y="240"/>
                  </a:lnTo>
                  <a:lnTo>
                    <a:pt x="361" y="236"/>
                  </a:lnTo>
                  <a:lnTo>
                    <a:pt x="411" y="238"/>
                  </a:lnTo>
                  <a:lnTo>
                    <a:pt x="462" y="244"/>
                  </a:lnTo>
                  <a:lnTo>
                    <a:pt x="514" y="261"/>
                  </a:lnTo>
                  <a:lnTo>
                    <a:pt x="576" y="258"/>
                  </a:lnTo>
                  <a:lnTo>
                    <a:pt x="640" y="248"/>
                  </a:lnTo>
                  <a:lnTo>
                    <a:pt x="696" y="232"/>
                  </a:lnTo>
                  <a:lnTo>
                    <a:pt x="747" y="213"/>
                  </a:lnTo>
                  <a:lnTo>
                    <a:pt x="782" y="188"/>
                  </a:lnTo>
                  <a:lnTo>
                    <a:pt x="801" y="163"/>
                  </a:lnTo>
                  <a:lnTo>
                    <a:pt x="797" y="135"/>
                  </a:lnTo>
                  <a:lnTo>
                    <a:pt x="770" y="112"/>
                  </a:lnTo>
                  <a:lnTo>
                    <a:pt x="758" y="99"/>
                  </a:lnTo>
                  <a:lnTo>
                    <a:pt x="747" y="83"/>
                  </a:lnTo>
                  <a:lnTo>
                    <a:pt x="733" y="68"/>
                  </a:lnTo>
                  <a:lnTo>
                    <a:pt x="722" y="54"/>
                  </a:lnTo>
                  <a:lnTo>
                    <a:pt x="702" y="37"/>
                  </a:lnTo>
                  <a:lnTo>
                    <a:pt x="685" y="23"/>
                  </a:lnTo>
                  <a:lnTo>
                    <a:pt x="662" y="11"/>
                  </a:lnTo>
                  <a:lnTo>
                    <a:pt x="634" y="4"/>
                  </a:lnTo>
                  <a:lnTo>
                    <a:pt x="551" y="6"/>
                  </a:lnTo>
                  <a:lnTo>
                    <a:pt x="470" y="6"/>
                  </a:lnTo>
                  <a:lnTo>
                    <a:pt x="386" y="2"/>
                  </a:lnTo>
                  <a:lnTo>
                    <a:pt x="307" y="2"/>
                  </a:lnTo>
                  <a:lnTo>
                    <a:pt x="227" y="0"/>
                  </a:lnTo>
                  <a:lnTo>
                    <a:pt x="154" y="6"/>
                  </a:lnTo>
                  <a:lnTo>
                    <a:pt x="86" y="17"/>
                  </a:lnTo>
                  <a:lnTo>
                    <a:pt x="28" y="40"/>
                  </a:lnTo>
                  <a:lnTo>
                    <a:pt x="16" y="66"/>
                  </a:lnTo>
                  <a:lnTo>
                    <a:pt x="6" y="95"/>
                  </a:lnTo>
                  <a:lnTo>
                    <a:pt x="0" y="126"/>
                  </a:lnTo>
                  <a:lnTo>
                    <a:pt x="0" y="157"/>
                  </a:lnTo>
                  <a:lnTo>
                    <a:pt x="6" y="184"/>
                  </a:lnTo>
                  <a:lnTo>
                    <a:pt x="26" y="207"/>
                  </a:lnTo>
                  <a:lnTo>
                    <a:pt x="55" y="223"/>
                  </a:lnTo>
                  <a:lnTo>
                    <a:pt x="99" y="23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3" name="Freeform 750"/>
            <p:cNvSpPr>
              <a:spLocks/>
            </p:cNvSpPr>
            <p:nvPr/>
          </p:nvSpPr>
          <p:spPr bwMode="auto">
            <a:xfrm>
              <a:off x="3884" y="3534"/>
              <a:ext cx="250" cy="57"/>
            </a:xfrm>
            <a:custGeom>
              <a:avLst/>
              <a:gdLst/>
              <a:ahLst/>
              <a:cxnLst>
                <a:cxn ang="0">
                  <a:pos x="362" y="114"/>
                </a:cxn>
                <a:cxn ang="0">
                  <a:pos x="411" y="104"/>
                </a:cxn>
                <a:cxn ang="0">
                  <a:pos x="455" y="91"/>
                </a:cxn>
                <a:cxn ang="0">
                  <a:pos x="486" y="69"/>
                </a:cxn>
                <a:cxn ang="0">
                  <a:pos x="500" y="50"/>
                </a:cxn>
                <a:cxn ang="0">
                  <a:pos x="486" y="29"/>
                </a:cxn>
                <a:cxn ang="0">
                  <a:pos x="440" y="13"/>
                </a:cxn>
                <a:cxn ang="0">
                  <a:pos x="354" y="1"/>
                </a:cxn>
                <a:cxn ang="0">
                  <a:pos x="224" y="0"/>
                </a:cxn>
                <a:cxn ang="0">
                  <a:pos x="186" y="11"/>
                </a:cxn>
                <a:cxn ang="0">
                  <a:pos x="143" y="21"/>
                </a:cxn>
                <a:cxn ang="0">
                  <a:pos x="100" y="29"/>
                </a:cxn>
                <a:cxn ang="0">
                  <a:pos x="64" y="38"/>
                </a:cxn>
                <a:cxn ang="0">
                  <a:pos x="31" y="44"/>
                </a:cxn>
                <a:cxn ang="0">
                  <a:pos x="9" y="56"/>
                </a:cxn>
                <a:cxn ang="0">
                  <a:pos x="0" y="67"/>
                </a:cxn>
                <a:cxn ang="0">
                  <a:pos x="13" y="85"/>
                </a:cxn>
                <a:cxn ang="0">
                  <a:pos x="44" y="89"/>
                </a:cxn>
                <a:cxn ang="0">
                  <a:pos x="83" y="91"/>
                </a:cxn>
                <a:cxn ang="0">
                  <a:pos x="124" y="91"/>
                </a:cxn>
                <a:cxn ang="0">
                  <a:pos x="170" y="91"/>
                </a:cxn>
                <a:cxn ang="0">
                  <a:pos x="217" y="89"/>
                </a:cxn>
                <a:cxn ang="0">
                  <a:pos x="265" y="93"/>
                </a:cxn>
                <a:cxn ang="0">
                  <a:pos x="314" y="98"/>
                </a:cxn>
                <a:cxn ang="0">
                  <a:pos x="362" y="114"/>
                </a:cxn>
              </a:cxnLst>
              <a:rect l="0" t="0" r="r" b="b"/>
              <a:pathLst>
                <a:path w="500" h="114">
                  <a:moveTo>
                    <a:pt x="362" y="114"/>
                  </a:moveTo>
                  <a:lnTo>
                    <a:pt x="411" y="104"/>
                  </a:lnTo>
                  <a:lnTo>
                    <a:pt x="455" y="91"/>
                  </a:lnTo>
                  <a:lnTo>
                    <a:pt x="486" y="69"/>
                  </a:lnTo>
                  <a:lnTo>
                    <a:pt x="500" y="50"/>
                  </a:lnTo>
                  <a:lnTo>
                    <a:pt x="486" y="29"/>
                  </a:lnTo>
                  <a:lnTo>
                    <a:pt x="440" y="13"/>
                  </a:lnTo>
                  <a:lnTo>
                    <a:pt x="354" y="1"/>
                  </a:lnTo>
                  <a:lnTo>
                    <a:pt x="224" y="0"/>
                  </a:lnTo>
                  <a:lnTo>
                    <a:pt x="186" y="11"/>
                  </a:lnTo>
                  <a:lnTo>
                    <a:pt x="143" y="21"/>
                  </a:lnTo>
                  <a:lnTo>
                    <a:pt x="100" y="29"/>
                  </a:lnTo>
                  <a:lnTo>
                    <a:pt x="64" y="38"/>
                  </a:lnTo>
                  <a:lnTo>
                    <a:pt x="31" y="44"/>
                  </a:lnTo>
                  <a:lnTo>
                    <a:pt x="9" y="56"/>
                  </a:lnTo>
                  <a:lnTo>
                    <a:pt x="0" y="67"/>
                  </a:lnTo>
                  <a:lnTo>
                    <a:pt x="13" y="85"/>
                  </a:lnTo>
                  <a:lnTo>
                    <a:pt x="44" y="89"/>
                  </a:lnTo>
                  <a:lnTo>
                    <a:pt x="83" y="91"/>
                  </a:lnTo>
                  <a:lnTo>
                    <a:pt x="124" y="91"/>
                  </a:lnTo>
                  <a:lnTo>
                    <a:pt x="170" y="91"/>
                  </a:lnTo>
                  <a:lnTo>
                    <a:pt x="217" y="89"/>
                  </a:lnTo>
                  <a:lnTo>
                    <a:pt x="265" y="93"/>
                  </a:lnTo>
                  <a:lnTo>
                    <a:pt x="314" y="98"/>
                  </a:lnTo>
                  <a:lnTo>
                    <a:pt x="362" y="114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4" name="Freeform 751"/>
            <p:cNvSpPr>
              <a:spLocks/>
            </p:cNvSpPr>
            <p:nvPr/>
          </p:nvSpPr>
          <p:spPr bwMode="auto">
            <a:xfrm>
              <a:off x="3918" y="3477"/>
              <a:ext cx="214" cy="46"/>
            </a:xfrm>
            <a:custGeom>
              <a:avLst/>
              <a:gdLst/>
              <a:ahLst/>
              <a:cxnLst>
                <a:cxn ang="0">
                  <a:pos x="413" y="31"/>
                </a:cxn>
                <a:cxn ang="0">
                  <a:pos x="388" y="29"/>
                </a:cxn>
                <a:cxn ang="0">
                  <a:pos x="361" y="27"/>
                </a:cxn>
                <a:cxn ang="0">
                  <a:pos x="328" y="23"/>
                </a:cxn>
                <a:cxn ang="0">
                  <a:pos x="297" y="20"/>
                </a:cxn>
                <a:cxn ang="0">
                  <a:pos x="262" y="14"/>
                </a:cxn>
                <a:cxn ang="0">
                  <a:pos x="233" y="10"/>
                </a:cxn>
                <a:cxn ang="0">
                  <a:pos x="204" y="4"/>
                </a:cxn>
                <a:cxn ang="0">
                  <a:pos x="183" y="2"/>
                </a:cxn>
                <a:cxn ang="0">
                  <a:pos x="157" y="0"/>
                </a:cxn>
                <a:cxn ang="0">
                  <a:pos x="130" y="0"/>
                </a:cxn>
                <a:cxn ang="0">
                  <a:pos x="101" y="0"/>
                </a:cxn>
                <a:cxn ang="0">
                  <a:pos x="72" y="4"/>
                </a:cxn>
                <a:cxn ang="0">
                  <a:pos x="43" y="6"/>
                </a:cxn>
                <a:cxn ang="0">
                  <a:pos x="22" y="14"/>
                </a:cxn>
                <a:cxn ang="0">
                  <a:pos x="4" y="21"/>
                </a:cxn>
                <a:cxn ang="0">
                  <a:pos x="0" y="35"/>
                </a:cxn>
                <a:cxn ang="0">
                  <a:pos x="105" y="56"/>
                </a:cxn>
                <a:cxn ang="0">
                  <a:pos x="202" y="76"/>
                </a:cxn>
                <a:cxn ang="0">
                  <a:pos x="282" y="87"/>
                </a:cxn>
                <a:cxn ang="0">
                  <a:pos x="349" y="93"/>
                </a:cxn>
                <a:cxn ang="0">
                  <a:pos x="394" y="91"/>
                </a:cxn>
                <a:cxn ang="0">
                  <a:pos x="423" y="82"/>
                </a:cxn>
                <a:cxn ang="0">
                  <a:pos x="429" y="60"/>
                </a:cxn>
                <a:cxn ang="0">
                  <a:pos x="413" y="31"/>
                </a:cxn>
              </a:cxnLst>
              <a:rect l="0" t="0" r="r" b="b"/>
              <a:pathLst>
                <a:path w="429" h="93">
                  <a:moveTo>
                    <a:pt x="413" y="31"/>
                  </a:moveTo>
                  <a:lnTo>
                    <a:pt x="388" y="29"/>
                  </a:lnTo>
                  <a:lnTo>
                    <a:pt x="361" y="27"/>
                  </a:lnTo>
                  <a:lnTo>
                    <a:pt x="328" y="23"/>
                  </a:lnTo>
                  <a:lnTo>
                    <a:pt x="297" y="20"/>
                  </a:lnTo>
                  <a:lnTo>
                    <a:pt x="262" y="14"/>
                  </a:lnTo>
                  <a:lnTo>
                    <a:pt x="233" y="10"/>
                  </a:lnTo>
                  <a:lnTo>
                    <a:pt x="204" y="4"/>
                  </a:lnTo>
                  <a:lnTo>
                    <a:pt x="183" y="2"/>
                  </a:lnTo>
                  <a:lnTo>
                    <a:pt x="157" y="0"/>
                  </a:lnTo>
                  <a:lnTo>
                    <a:pt x="130" y="0"/>
                  </a:lnTo>
                  <a:lnTo>
                    <a:pt x="101" y="0"/>
                  </a:lnTo>
                  <a:lnTo>
                    <a:pt x="72" y="4"/>
                  </a:lnTo>
                  <a:lnTo>
                    <a:pt x="43" y="6"/>
                  </a:lnTo>
                  <a:lnTo>
                    <a:pt x="22" y="14"/>
                  </a:lnTo>
                  <a:lnTo>
                    <a:pt x="4" y="21"/>
                  </a:lnTo>
                  <a:lnTo>
                    <a:pt x="0" y="35"/>
                  </a:lnTo>
                  <a:lnTo>
                    <a:pt x="105" y="56"/>
                  </a:lnTo>
                  <a:lnTo>
                    <a:pt x="202" y="76"/>
                  </a:lnTo>
                  <a:lnTo>
                    <a:pt x="282" y="87"/>
                  </a:lnTo>
                  <a:lnTo>
                    <a:pt x="349" y="93"/>
                  </a:lnTo>
                  <a:lnTo>
                    <a:pt x="394" y="91"/>
                  </a:lnTo>
                  <a:lnTo>
                    <a:pt x="423" y="82"/>
                  </a:lnTo>
                  <a:lnTo>
                    <a:pt x="429" y="60"/>
                  </a:lnTo>
                  <a:lnTo>
                    <a:pt x="413" y="31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5" name="Freeform 752"/>
            <p:cNvSpPr>
              <a:spLocks/>
            </p:cNvSpPr>
            <p:nvPr/>
          </p:nvSpPr>
          <p:spPr bwMode="auto">
            <a:xfrm>
              <a:off x="3937" y="3548"/>
              <a:ext cx="181" cy="31"/>
            </a:xfrm>
            <a:custGeom>
              <a:avLst/>
              <a:gdLst/>
              <a:ahLst/>
              <a:cxnLst>
                <a:cxn ang="0">
                  <a:pos x="277" y="62"/>
                </a:cxn>
                <a:cxn ang="0">
                  <a:pos x="336" y="46"/>
                </a:cxn>
                <a:cxn ang="0">
                  <a:pos x="363" y="31"/>
                </a:cxn>
                <a:cxn ang="0">
                  <a:pos x="359" y="17"/>
                </a:cxn>
                <a:cxn ang="0">
                  <a:pos x="332" y="7"/>
                </a:cxn>
                <a:cxn ang="0">
                  <a:pos x="283" y="0"/>
                </a:cxn>
                <a:cxn ang="0">
                  <a:pos x="221" y="0"/>
                </a:cxn>
                <a:cxn ang="0">
                  <a:pos x="148" y="4"/>
                </a:cxn>
                <a:cxn ang="0">
                  <a:pos x="68" y="21"/>
                </a:cxn>
                <a:cxn ang="0">
                  <a:pos x="49" y="21"/>
                </a:cxn>
                <a:cxn ang="0">
                  <a:pos x="37" y="21"/>
                </a:cxn>
                <a:cxn ang="0">
                  <a:pos x="27" y="21"/>
                </a:cxn>
                <a:cxn ang="0">
                  <a:pos x="21" y="25"/>
                </a:cxn>
                <a:cxn ang="0">
                  <a:pos x="10" y="33"/>
                </a:cxn>
                <a:cxn ang="0">
                  <a:pos x="0" y="46"/>
                </a:cxn>
                <a:cxn ang="0">
                  <a:pos x="37" y="40"/>
                </a:cxn>
                <a:cxn ang="0">
                  <a:pos x="72" y="40"/>
                </a:cxn>
                <a:cxn ang="0">
                  <a:pos x="105" y="40"/>
                </a:cxn>
                <a:cxn ang="0">
                  <a:pos x="140" y="44"/>
                </a:cxn>
                <a:cxn ang="0">
                  <a:pos x="171" y="48"/>
                </a:cxn>
                <a:cxn ang="0">
                  <a:pos x="204" y="52"/>
                </a:cxn>
                <a:cxn ang="0">
                  <a:pos x="239" y="56"/>
                </a:cxn>
                <a:cxn ang="0">
                  <a:pos x="277" y="62"/>
                </a:cxn>
              </a:cxnLst>
              <a:rect l="0" t="0" r="r" b="b"/>
              <a:pathLst>
                <a:path w="363" h="62">
                  <a:moveTo>
                    <a:pt x="277" y="62"/>
                  </a:moveTo>
                  <a:lnTo>
                    <a:pt x="336" y="46"/>
                  </a:lnTo>
                  <a:lnTo>
                    <a:pt x="363" y="31"/>
                  </a:lnTo>
                  <a:lnTo>
                    <a:pt x="359" y="17"/>
                  </a:lnTo>
                  <a:lnTo>
                    <a:pt x="332" y="7"/>
                  </a:lnTo>
                  <a:lnTo>
                    <a:pt x="283" y="0"/>
                  </a:lnTo>
                  <a:lnTo>
                    <a:pt x="221" y="0"/>
                  </a:lnTo>
                  <a:lnTo>
                    <a:pt x="148" y="4"/>
                  </a:lnTo>
                  <a:lnTo>
                    <a:pt x="68" y="21"/>
                  </a:lnTo>
                  <a:lnTo>
                    <a:pt x="49" y="21"/>
                  </a:lnTo>
                  <a:lnTo>
                    <a:pt x="37" y="21"/>
                  </a:lnTo>
                  <a:lnTo>
                    <a:pt x="27" y="21"/>
                  </a:lnTo>
                  <a:lnTo>
                    <a:pt x="21" y="25"/>
                  </a:lnTo>
                  <a:lnTo>
                    <a:pt x="10" y="33"/>
                  </a:lnTo>
                  <a:lnTo>
                    <a:pt x="0" y="46"/>
                  </a:lnTo>
                  <a:lnTo>
                    <a:pt x="37" y="40"/>
                  </a:lnTo>
                  <a:lnTo>
                    <a:pt x="72" y="40"/>
                  </a:lnTo>
                  <a:lnTo>
                    <a:pt x="105" y="40"/>
                  </a:lnTo>
                  <a:lnTo>
                    <a:pt x="140" y="44"/>
                  </a:lnTo>
                  <a:lnTo>
                    <a:pt x="171" y="48"/>
                  </a:lnTo>
                  <a:lnTo>
                    <a:pt x="204" y="52"/>
                  </a:lnTo>
                  <a:lnTo>
                    <a:pt x="239" y="56"/>
                  </a:lnTo>
                  <a:lnTo>
                    <a:pt x="277" y="6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6" name="Freeform 753"/>
            <p:cNvSpPr>
              <a:spLocks/>
            </p:cNvSpPr>
            <p:nvPr/>
          </p:nvSpPr>
          <p:spPr bwMode="auto">
            <a:xfrm>
              <a:off x="3947" y="3482"/>
              <a:ext cx="166" cy="32"/>
            </a:xfrm>
            <a:custGeom>
              <a:avLst/>
              <a:gdLst/>
              <a:ahLst/>
              <a:cxnLst>
                <a:cxn ang="0">
                  <a:pos x="321" y="42"/>
                </a:cxn>
                <a:cxn ang="0">
                  <a:pos x="302" y="37"/>
                </a:cxn>
                <a:cxn ang="0">
                  <a:pos x="288" y="33"/>
                </a:cxn>
                <a:cxn ang="0">
                  <a:pos x="277" y="27"/>
                </a:cxn>
                <a:cxn ang="0">
                  <a:pos x="265" y="21"/>
                </a:cxn>
                <a:cxn ang="0">
                  <a:pos x="244" y="13"/>
                </a:cxn>
                <a:cxn ang="0">
                  <a:pos x="215" y="9"/>
                </a:cxn>
                <a:cxn ang="0">
                  <a:pos x="168" y="8"/>
                </a:cxn>
                <a:cxn ang="0">
                  <a:pos x="106" y="11"/>
                </a:cxn>
                <a:cxn ang="0">
                  <a:pos x="89" y="8"/>
                </a:cxn>
                <a:cxn ang="0">
                  <a:pos x="73" y="6"/>
                </a:cxn>
                <a:cxn ang="0">
                  <a:pos x="56" y="2"/>
                </a:cxn>
                <a:cxn ang="0">
                  <a:pos x="40" y="2"/>
                </a:cxn>
                <a:cxn ang="0">
                  <a:pos x="23" y="0"/>
                </a:cxn>
                <a:cxn ang="0">
                  <a:pos x="11" y="2"/>
                </a:cxn>
                <a:cxn ang="0">
                  <a:pos x="1" y="6"/>
                </a:cxn>
                <a:cxn ang="0">
                  <a:pos x="0" y="13"/>
                </a:cxn>
                <a:cxn ang="0">
                  <a:pos x="54" y="27"/>
                </a:cxn>
                <a:cxn ang="0">
                  <a:pos x="116" y="41"/>
                </a:cxn>
                <a:cxn ang="0">
                  <a:pos x="176" y="50"/>
                </a:cxn>
                <a:cxn ang="0">
                  <a:pos x="236" y="60"/>
                </a:cxn>
                <a:cxn ang="0">
                  <a:pos x="285" y="64"/>
                </a:cxn>
                <a:cxn ang="0">
                  <a:pos x="319" y="62"/>
                </a:cxn>
                <a:cxn ang="0">
                  <a:pos x="331" y="54"/>
                </a:cxn>
                <a:cxn ang="0">
                  <a:pos x="321" y="42"/>
                </a:cxn>
              </a:cxnLst>
              <a:rect l="0" t="0" r="r" b="b"/>
              <a:pathLst>
                <a:path w="331" h="64">
                  <a:moveTo>
                    <a:pt x="321" y="42"/>
                  </a:moveTo>
                  <a:lnTo>
                    <a:pt x="302" y="37"/>
                  </a:lnTo>
                  <a:lnTo>
                    <a:pt x="288" y="33"/>
                  </a:lnTo>
                  <a:lnTo>
                    <a:pt x="277" y="27"/>
                  </a:lnTo>
                  <a:lnTo>
                    <a:pt x="265" y="21"/>
                  </a:lnTo>
                  <a:lnTo>
                    <a:pt x="244" y="13"/>
                  </a:lnTo>
                  <a:lnTo>
                    <a:pt x="215" y="9"/>
                  </a:lnTo>
                  <a:lnTo>
                    <a:pt x="168" y="8"/>
                  </a:lnTo>
                  <a:lnTo>
                    <a:pt x="106" y="11"/>
                  </a:lnTo>
                  <a:lnTo>
                    <a:pt x="89" y="8"/>
                  </a:lnTo>
                  <a:lnTo>
                    <a:pt x="73" y="6"/>
                  </a:lnTo>
                  <a:lnTo>
                    <a:pt x="56" y="2"/>
                  </a:lnTo>
                  <a:lnTo>
                    <a:pt x="40" y="2"/>
                  </a:lnTo>
                  <a:lnTo>
                    <a:pt x="23" y="0"/>
                  </a:lnTo>
                  <a:lnTo>
                    <a:pt x="11" y="2"/>
                  </a:lnTo>
                  <a:lnTo>
                    <a:pt x="1" y="6"/>
                  </a:lnTo>
                  <a:lnTo>
                    <a:pt x="0" y="13"/>
                  </a:lnTo>
                  <a:lnTo>
                    <a:pt x="54" y="27"/>
                  </a:lnTo>
                  <a:lnTo>
                    <a:pt x="116" y="41"/>
                  </a:lnTo>
                  <a:lnTo>
                    <a:pt x="176" y="50"/>
                  </a:lnTo>
                  <a:lnTo>
                    <a:pt x="236" y="60"/>
                  </a:lnTo>
                  <a:lnTo>
                    <a:pt x="285" y="64"/>
                  </a:lnTo>
                  <a:lnTo>
                    <a:pt x="319" y="62"/>
                  </a:lnTo>
                  <a:lnTo>
                    <a:pt x="331" y="54"/>
                  </a:lnTo>
                  <a:lnTo>
                    <a:pt x="321" y="42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7" name="Freeform 754"/>
            <p:cNvSpPr>
              <a:spLocks/>
            </p:cNvSpPr>
            <p:nvPr/>
          </p:nvSpPr>
          <p:spPr bwMode="auto">
            <a:xfrm>
              <a:off x="3824" y="3500"/>
              <a:ext cx="110" cy="65"/>
            </a:xfrm>
            <a:custGeom>
              <a:avLst/>
              <a:gdLst/>
              <a:ahLst/>
              <a:cxnLst>
                <a:cxn ang="0">
                  <a:pos x="22" y="27"/>
                </a:cxn>
                <a:cxn ang="0">
                  <a:pos x="0" y="7"/>
                </a:cxn>
                <a:cxn ang="0">
                  <a:pos x="12" y="2"/>
                </a:cxn>
                <a:cxn ang="0">
                  <a:pos x="43" y="0"/>
                </a:cxn>
                <a:cxn ang="0">
                  <a:pos x="90" y="7"/>
                </a:cxn>
                <a:cxn ang="0">
                  <a:pos x="136" y="15"/>
                </a:cxn>
                <a:cxn ang="0">
                  <a:pos x="181" y="29"/>
                </a:cxn>
                <a:cxn ang="0">
                  <a:pos x="212" y="46"/>
                </a:cxn>
                <a:cxn ang="0">
                  <a:pos x="221" y="64"/>
                </a:cxn>
                <a:cxn ang="0">
                  <a:pos x="198" y="71"/>
                </a:cxn>
                <a:cxn ang="0">
                  <a:pos x="175" y="79"/>
                </a:cxn>
                <a:cxn ang="0">
                  <a:pos x="148" y="87"/>
                </a:cxn>
                <a:cxn ang="0">
                  <a:pos x="122" y="97"/>
                </a:cxn>
                <a:cxn ang="0">
                  <a:pos x="95" y="102"/>
                </a:cxn>
                <a:cxn ang="0">
                  <a:pos x="74" y="112"/>
                </a:cxn>
                <a:cxn ang="0">
                  <a:pos x="57" y="120"/>
                </a:cxn>
                <a:cxn ang="0">
                  <a:pos x="47" y="130"/>
                </a:cxn>
                <a:cxn ang="0">
                  <a:pos x="29" y="130"/>
                </a:cxn>
                <a:cxn ang="0">
                  <a:pos x="20" y="124"/>
                </a:cxn>
                <a:cxn ang="0">
                  <a:pos x="8" y="114"/>
                </a:cxn>
                <a:cxn ang="0">
                  <a:pos x="4" y="101"/>
                </a:cxn>
                <a:cxn ang="0">
                  <a:pos x="0" y="81"/>
                </a:cxn>
                <a:cxn ang="0">
                  <a:pos x="2" y="64"/>
                </a:cxn>
                <a:cxn ang="0">
                  <a:pos x="8" y="44"/>
                </a:cxn>
                <a:cxn ang="0">
                  <a:pos x="22" y="27"/>
                </a:cxn>
              </a:cxnLst>
              <a:rect l="0" t="0" r="r" b="b"/>
              <a:pathLst>
                <a:path w="221" h="130">
                  <a:moveTo>
                    <a:pt x="22" y="27"/>
                  </a:moveTo>
                  <a:lnTo>
                    <a:pt x="0" y="7"/>
                  </a:lnTo>
                  <a:lnTo>
                    <a:pt x="12" y="2"/>
                  </a:lnTo>
                  <a:lnTo>
                    <a:pt x="43" y="0"/>
                  </a:lnTo>
                  <a:lnTo>
                    <a:pt x="90" y="7"/>
                  </a:lnTo>
                  <a:lnTo>
                    <a:pt x="136" y="15"/>
                  </a:lnTo>
                  <a:lnTo>
                    <a:pt x="181" y="29"/>
                  </a:lnTo>
                  <a:lnTo>
                    <a:pt x="212" y="46"/>
                  </a:lnTo>
                  <a:lnTo>
                    <a:pt x="221" y="64"/>
                  </a:lnTo>
                  <a:lnTo>
                    <a:pt x="198" y="71"/>
                  </a:lnTo>
                  <a:lnTo>
                    <a:pt x="175" y="79"/>
                  </a:lnTo>
                  <a:lnTo>
                    <a:pt x="148" y="87"/>
                  </a:lnTo>
                  <a:lnTo>
                    <a:pt x="122" y="97"/>
                  </a:lnTo>
                  <a:lnTo>
                    <a:pt x="95" y="102"/>
                  </a:lnTo>
                  <a:lnTo>
                    <a:pt x="74" y="112"/>
                  </a:lnTo>
                  <a:lnTo>
                    <a:pt x="57" y="120"/>
                  </a:lnTo>
                  <a:lnTo>
                    <a:pt x="47" y="130"/>
                  </a:lnTo>
                  <a:lnTo>
                    <a:pt x="29" y="130"/>
                  </a:lnTo>
                  <a:lnTo>
                    <a:pt x="20" y="124"/>
                  </a:lnTo>
                  <a:lnTo>
                    <a:pt x="8" y="114"/>
                  </a:lnTo>
                  <a:lnTo>
                    <a:pt x="4" y="101"/>
                  </a:lnTo>
                  <a:lnTo>
                    <a:pt x="0" y="81"/>
                  </a:lnTo>
                  <a:lnTo>
                    <a:pt x="2" y="64"/>
                  </a:lnTo>
                  <a:lnTo>
                    <a:pt x="8" y="44"/>
                  </a:lnTo>
                  <a:lnTo>
                    <a:pt x="22" y="27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8" name="Freeform 755"/>
            <p:cNvSpPr>
              <a:spLocks/>
            </p:cNvSpPr>
            <p:nvPr/>
          </p:nvSpPr>
          <p:spPr bwMode="auto">
            <a:xfrm>
              <a:off x="3030" y="2206"/>
              <a:ext cx="338" cy="169"/>
            </a:xfrm>
            <a:custGeom>
              <a:avLst/>
              <a:gdLst/>
              <a:ahLst/>
              <a:cxnLst>
                <a:cxn ang="0">
                  <a:pos x="587" y="297"/>
                </a:cxn>
                <a:cxn ang="0">
                  <a:pos x="537" y="310"/>
                </a:cxn>
                <a:cxn ang="0">
                  <a:pos x="492" y="316"/>
                </a:cxn>
                <a:cxn ang="0">
                  <a:pos x="445" y="312"/>
                </a:cxn>
                <a:cxn ang="0">
                  <a:pos x="405" y="310"/>
                </a:cxn>
                <a:cxn ang="0">
                  <a:pos x="364" y="305"/>
                </a:cxn>
                <a:cxn ang="0">
                  <a:pos x="323" y="306"/>
                </a:cxn>
                <a:cxn ang="0">
                  <a:pos x="285" y="316"/>
                </a:cxn>
                <a:cxn ang="0">
                  <a:pos x="248" y="339"/>
                </a:cxn>
                <a:cxn ang="0">
                  <a:pos x="191" y="336"/>
                </a:cxn>
                <a:cxn ang="0">
                  <a:pos x="137" y="322"/>
                </a:cxn>
                <a:cxn ang="0">
                  <a:pos x="87" y="301"/>
                </a:cxn>
                <a:cxn ang="0">
                  <a:pos x="44" y="274"/>
                </a:cxn>
                <a:cxn ang="0">
                  <a:pos x="13" y="241"/>
                </a:cxn>
                <a:cxn ang="0">
                  <a:pos x="0" y="208"/>
                </a:cxn>
                <a:cxn ang="0">
                  <a:pos x="3" y="173"/>
                </a:cxn>
                <a:cxn ang="0">
                  <a:pos x="34" y="144"/>
                </a:cxn>
                <a:cxn ang="0">
                  <a:pos x="40" y="126"/>
                </a:cxn>
                <a:cxn ang="0">
                  <a:pos x="46" y="109"/>
                </a:cxn>
                <a:cxn ang="0">
                  <a:pos x="52" y="89"/>
                </a:cxn>
                <a:cxn ang="0">
                  <a:pos x="60" y="72"/>
                </a:cxn>
                <a:cxn ang="0">
                  <a:pos x="67" y="52"/>
                </a:cxn>
                <a:cxn ang="0">
                  <a:pos x="81" y="33"/>
                </a:cxn>
                <a:cxn ang="0">
                  <a:pos x="98" y="16"/>
                </a:cxn>
                <a:cxn ang="0">
                  <a:pos x="124" y="2"/>
                </a:cxn>
                <a:cxn ang="0">
                  <a:pos x="191" y="4"/>
                </a:cxn>
                <a:cxn ang="0">
                  <a:pos x="263" y="4"/>
                </a:cxn>
                <a:cxn ang="0">
                  <a:pos x="335" y="2"/>
                </a:cxn>
                <a:cxn ang="0">
                  <a:pos x="407" y="0"/>
                </a:cxn>
                <a:cxn ang="0">
                  <a:pos x="475" y="0"/>
                </a:cxn>
                <a:cxn ang="0">
                  <a:pos x="540" y="6"/>
                </a:cxn>
                <a:cxn ang="0">
                  <a:pos x="599" y="21"/>
                </a:cxn>
                <a:cxn ang="0">
                  <a:pos x="651" y="49"/>
                </a:cxn>
                <a:cxn ang="0">
                  <a:pos x="661" y="78"/>
                </a:cxn>
                <a:cxn ang="0">
                  <a:pos x="672" y="116"/>
                </a:cxn>
                <a:cxn ang="0">
                  <a:pos x="676" y="159"/>
                </a:cxn>
                <a:cxn ang="0">
                  <a:pos x="676" y="202"/>
                </a:cxn>
                <a:cxn ang="0">
                  <a:pos x="668" y="239"/>
                </a:cxn>
                <a:cxn ang="0">
                  <a:pos x="651" y="270"/>
                </a:cxn>
                <a:cxn ang="0">
                  <a:pos x="624" y="289"/>
                </a:cxn>
                <a:cxn ang="0">
                  <a:pos x="587" y="297"/>
                </a:cxn>
              </a:cxnLst>
              <a:rect l="0" t="0" r="r" b="b"/>
              <a:pathLst>
                <a:path w="676" h="339">
                  <a:moveTo>
                    <a:pt x="587" y="297"/>
                  </a:moveTo>
                  <a:lnTo>
                    <a:pt x="537" y="310"/>
                  </a:lnTo>
                  <a:lnTo>
                    <a:pt x="492" y="316"/>
                  </a:lnTo>
                  <a:lnTo>
                    <a:pt x="445" y="312"/>
                  </a:lnTo>
                  <a:lnTo>
                    <a:pt x="405" y="310"/>
                  </a:lnTo>
                  <a:lnTo>
                    <a:pt x="364" y="305"/>
                  </a:lnTo>
                  <a:lnTo>
                    <a:pt x="323" y="306"/>
                  </a:lnTo>
                  <a:lnTo>
                    <a:pt x="285" y="316"/>
                  </a:lnTo>
                  <a:lnTo>
                    <a:pt x="248" y="339"/>
                  </a:lnTo>
                  <a:lnTo>
                    <a:pt x="191" y="336"/>
                  </a:lnTo>
                  <a:lnTo>
                    <a:pt x="137" y="322"/>
                  </a:lnTo>
                  <a:lnTo>
                    <a:pt x="87" y="301"/>
                  </a:lnTo>
                  <a:lnTo>
                    <a:pt x="44" y="274"/>
                  </a:lnTo>
                  <a:lnTo>
                    <a:pt x="13" y="241"/>
                  </a:lnTo>
                  <a:lnTo>
                    <a:pt x="0" y="208"/>
                  </a:lnTo>
                  <a:lnTo>
                    <a:pt x="3" y="173"/>
                  </a:lnTo>
                  <a:lnTo>
                    <a:pt x="34" y="144"/>
                  </a:lnTo>
                  <a:lnTo>
                    <a:pt x="40" y="126"/>
                  </a:lnTo>
                  <a:lnTo>
                    <a:pt x="46" y="109"/>
                  </a:lnTo>
                  <a:lnTo>
                    <a:pt x="52" y="89"/>
                  </a:lnTo>
                  <a:lnTo>
                    <a:pt x="60" y="72"/>
                  </a:lnTo>
                  <a:lnTo>
                    <a:pt x="67" y="52"/>
                  </a:lnTo>
                  <a:lnTo>
                    <a:pt x="81" y="33"/>
                  </a:lnTo>
                  <a:lnTo>
                    <a:pt x="98" y="16"/>
                  </a:lnTo>
                  <a:lnTo>
                    <a:pt x="124" y="2"/>
                  </a:lnTo>
                  <a:lnTo>
                    <a:pt x="191" y="4"/>
                  </a:lnTo>
                  <a:lnTo>
                    <a:pt x="263" y="4"/>
                  </a:lnTo>
                  <a:lnTo>
                    <a:pt x="335" y="2"/>
                  </a:lnTo>
                  <a:lnTo>
                    <a:pt x="407" y="0"/>
                  </a:lnTo>
                  <a:lnTo>
                    <a:pt x="475" y="0"/>
                  </a:lnTo>
                  <a:lnTo>
                    <a:pt x="540" y="6"/>
                  </a:lnTo>
                  <a:lnTo>
                    <a:pt x="599" y="21"/>
                  </a:lnTo>
                  <a:lnTo>
                    <a:pt x="651" y="49"/>
                  </a:lnTo>
                  <a:lnTo>
                    <a:pt x="661" y="78"/>
                  </a:lnTo>
                  <a:lnTo>
                    <a:pt x="672" y="116"/>
                  </a:lnTo>
                  <a:lnTo>
                    <a:pt x="676" y="159"/>
                  </a:lnTo>
                  <a:lnTo>
                    <a:pt x="676" y="202"/>
                  </a:lnTo>
                  <a:lnTo>
                    <a:pt x="668" y="239"/>
                  </a:lnTo>
                  <a:lnTo>
                    <a:pt x="651" y="270"/>
                  </a:lnTo>
                  <a:lnTo>
                    <a:pt x="624" y="289"/>
                  </a:lnTo>
                  <a:lnTo>
                    <a:pt x="587" y="29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9" name="Freeform 756"/>
            <p:cNvSpPr>
              <a:spLocks/>
            </p:cNvSpPr>
            <p:nvPr/>
          </p:nvSpPr>
          <p:spPr bwMode="auto">
            <a:xfrm>
              <a:off x="3067" y="2290"/>
              <a:ext cx="209" cy="75"/>
            </a:xfrm>
            <a:custGeom>
              <a:avLst/>
              <a:gdLst/>
              <a:ahLst/>
              <a:cxnLst>
                <a:cxn ang="0">
                  <a:pos x="144" y="149"/>
                </a:cxn>
                <a:cxn ang="0">
                  <a:pos x="97" y="139"/>
                </a:cxn>
                <a:cxn ang="0">
                  <a:pos x="54" y="120"/>
                </a:cxn>
                <a:cxn ang="0">
                  <a:pos x="18" y="95"/>
                </a:cxn>
                <a:cxn ang="0">
                  <a:pos x="0" y="68"/>
                </a:cxn>
                <a:cxn ang="0">
                  <a:pos x="4" y="39"/>
                </a:cxn>
                <a:cxn ang="0">
                  <a:pos x="39" y="17"/>
                </a:cxn>
                <a:cxn ang="0">
                  <a:pos x="115" y="2"/>
                </a:cxn>
                <a:cxn ang="0">
                  <a:pos x="237" y="0"/>
                </a:cxn>
                <a:cxn ang="0">
                  <a:pos x="266" y="15"/>
                </a:cxn>
                <a:cxn ang="0">
                  <a:pos x="301" y="29"/>
                </a:cxn>
                <a:cxn ang="0">
                  <a:pos x="334" y="41"/>
                </a:cxn>
                <a:cxn ang="0">
                  <a:pos x="369" y="54"/>
                </a:cxn>
                <a:cxn ang="0">
                  <a:pos x="394" y="64"/>
                </a:cxn>
                <a:cxn ang="0">
                  <a:pos x="413" y="77"/>
                </a:cxn>
                <a:cxn ang="0">
                  <a:pos x="419" y="93"/>
                </a:cxn>
                <a:cxn ang="0">
                  <a:pos x="411" y="116"/>
                </a:cxn>
                <a:cxn ang="0">
                  <a:pos x="376" y="120"/>
                </a:cxn>
                <a:cxn ang="0">
                  <a:pos x="343" y="120"/>
                </a:cxn>
                <a:cxn ang="0">
                  <a:pos x="310" y="116"/>
                </a:cxn>
                <a:cxn ang="0">
                  <a:pos x="279" y="114"/>
                </a:cxn>
                <a:cxn ang="0">
                  <a:pos x="246" y="112"/>
                </a:cxn>
                <a:cxn ang="0">
                  <a:pos x="213" y="116"/>
                </a:cxn>
                <a:cxn ang="0">
                  <a:pos x="179" y="126"/>
                </a:cxn>
                <a:cxn ang="0">
                  <a:pos x="144" y="149"/>
                </a:cxn>
              </a:cxnLst>
              <a:rect l="0" t="0" r="r" b="b"/>
              <a:pathLst>
                <a:path w="419" h="149">
                  <a:moveTo>
                    <a:pt x="144" y="149"/>
                  </a:moveTo>
                  <a:lnTo>
                    <a:pt x="97" y="139"/>
                  </a:lnTo>
                  <a:lnTo>
                    <a:pt x="54" y="120"/>
                  </a:lnTo>
                  <a:lnTo>
                    <a:pt x="18" y="95"/>
                  </a:lnTo>
                  <a:lnTo>
                    <a:pt x="0" y="68"/>
                  </a:lnTo>
                  <a:lnTo>
                    <a:pt x="4" y="39"/>
                  </a:lnTo>
                  <a:lnTo>
                    <a:pt x="39" y="17"/>
                  </a:lnTo>
                  <a:lnTo>
                    <a:pt x="115" y="2"/>
                  </a:lnTo>
                  <a:lnTo>
                    <a:pt x="237" y="0"/>
                  </a:lnTo>
                  <a:lnTo>
                    <a:pt x="266" y="15"/>
                  </a:lnTo>
                  <a:lnTo>
                    <a:pt x="301" y="29"/>
                  </a:lnTo>
                  <a:lnTo>
                    <a:pt x="334" y="41"/>
                  </a:lnTo>
                  <a:lnTo>
                    <a:pt x="369" y="54"/>
                  </a:lnTo>
                  <a:lnTo>
                    <a:pt x="394" y="64"/>
                  </a:lnTo>
                  <a:lnTo>
                    <a:pt x="413" y="77"/>
                  </a:lnTo>
                  <a:lnTo>
                    <a:pt x="419" y="93"/>
                  </a:lnTo>
                  <a:lnTo>
                    <a:pt x="411" y="116"/>
                  </a:lnTo>
                  <a:lnTo>
                    <a:pt x="376" y="120"/>
                  </a:lnTo>
                  <a:lnTo>
                    <a:pt x="343" y="120"/>
                  </a:lnTo>
                  <a:lnTo>
                    <a:pt x="310" y="116"/>
                  </a:lnTo>
                  <a:lnTo>
                    <a:pt x="279" y="114"/>
                  </a:lnTo>
                  <a:lnTo>
                    <a:pt x="246" y="112"/>
                  </a:lnTo>
                  <a:lnTo>
                    <a:pt x="213" y="116"/>
                  </a:lnTo>
                  <a:lnTo>
                    <a:pt x="179" y="126"/>
                  </a:lnTo>
                  <a:lnTo>
                    <a:pt x="144" y="149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0" name="Freeform 757"/>
            <p:cNvSpPr>
              <a:spLocks/>
            </p:cNvSpPr>
            <p:nvPr/>
          </p:nvSpPr>
          <p:spPr bwMode="auto">
            <a:xfrm>
              <a:off x="3083" y="2216"/>
              <a:ext cx="181" cy="58"/>
            </a:xfrm>
            <a:custGeom>
              <a:avLst/>
              <a:gdLst/>
              <a:ahLst/>
              <a:cxnLst>
                <a:cxn ang="0">
                  <a:pos x="25" y="12"/>
                </a:cxn>
                <a:cxn ang="0">
                  <a:pos x="53" y="12"/>
                </a:cxn>
                <a:cxn ang="0">
                  <a:pos x="82" y="14"/>
                </a:cxn>
                <a:cxn ang="0">
                  <a:pos x="109" y="14"/>
                </a:cxn>
                <a:cxn ang="0">
                  <a:pos x="136" y="14"/>
                </a:cxn>
                <a:cxn ang="0">
                  <a:pos x="159" y="10"/>
                </a:cxn>
                <a:cxn ang="0">
                  <a:pos x="182" y="8"/>
                </a:cxn>
                <a:cxn ang="0">
                  <a:pos x="204" y="6"/>
                </a:cxn>
                <a:cxn ang="0">
                  <a:pos x="223" y="4"/>
                </a:cxn>
                <a:cxn ang="0">
                  <a:pos x="239" y="0"/>
                </a:cxn>
                <a:cxn ang="0">
                  <a:pos x="262" y="0"/>
                </a:cxn>
                <a:cxn ang="0">
                  <a:pos x="283" y="0"/>
                </a:cxn>
                <a:cxn ang="0">
                  <a:pos x="306" y="6"/>
                </a:cxn>
                <a:cxn ang="0">
                  <a:pos x="326" y="10"/>
                </a:cxn>
                <a:cxn ang="0">
                  <a:pos x="343" y="20"/>
                </a:cxn>
                <a:cxn ang="0">
                  <a:pos x="355" y="31"/>
                </a:cxn>
                <a:cxn ang="0">
                  <a:pos x="363" y="49"/>
                </a:cxn>
                <a:cxn ang="0">
                  <a:pos x="264" y="78"/>
                </a:cxn>
                <a:cxn ang="0">
                  <a:pos x="180" y="101"/>
                </a:cxn>
                <a:cxn ang="0">
                  <a:pos x="109" y="113"/>
                </a:cxn>
                <a:cxn ang="0">
                  <a:pos x="56" y="117"/>
                </a:cxn>
                <a:cxn ang="0">
                  <a:pos x="18" y="109"/>
                </a:cxn>
                <a:cxn ang="0">
                  <a:pos x="0" y="90"/>
                </a:cxn>
                <a:cxn ang="0">
                  <a:pos x="0" y="57"/>
                </a:cxn>
                <a:cxn ang="0">
                  <a:pos x="25" y="12"/>
                </a:cxn>
              </a:cxnLst>
              <a:rect l="0" t="0" r="r" b="b"/>
              <a:pathLst>
                <a:path w="363" h="117">
                  <a:moveTo>
                    <a:pt x="25" y="12"/>
                  </a:moveTo>
                  <a:lnTo>
                    <a:pt x="53" y="12"/>
                  </a:lnTo>
                  <a:lnTo>
                    <a:pt x="82" y="14"/>
                  </a:lnTo>
                  <a:lnTo>
                    <a:pt x="109" y="14"/>
                  </a:lnTo>
                  <a:lnTo>
                    <a:pt x="136" y="14"/>
                  </a:lnTo>
                  <a:lnTo>
                    <a:pt x="159" y="10"/>
                  </a:lnTo>
                  <a:lnTo>
                    <a:pt x="182" y="8"/>
                  </a:lnTo>
                  <a:lnTo>
                    <a:pt x="204" y="6"/>
                  </a:lnTo>
                  <a:lnTo>
                    <a:pt x="223" y="4"/>
                  </a:lnTo>
                  <a:lnTo>
                    <a:pt x="239" y="0"/>
                  </a:lnTo>
                  <a:lnTo>
                    <a:pt x="262" y="0"/>
                  </a:lnTo>
                  <a:lnTo>
                    <a:pt x="283" y="0"/>
                  </a:lnTo>
                  <a:lnTo>
                    <a:pt x="306" y="6"/>
                  </a:lnTo>
                  <a:lnTo>
                    <a:pt x="326" y="10"/>
                  </a:lnTo>
                  <a:lnTo>
                    <a:pt x="343" y="20"/>
                  </a:lnTo>
                  <a:lnTo>
                    <a:pt x="355" y="31"/>
                  </a:lnTo>
                  <a:lnTo>
                    <a:pt x="363" y="49"/>
                  </a:lnTo>
                  <a:lnTo>
                    <a:pt x="264" y="78"/>
                  </a:lnTo>
                  <a:lnTo>
                    <a:pt x="180" y="101"/>
                  </a:lnTo>
                  <a:lnTo>
                    <a:pt x="109" y="113"/>
                  </a:lnTo>
                  <a:lnTo>
                    <a:pt x="56" y="117"/>
                  </a:lnTo>
                  <a:lnTo>
                    <a:pt x="18" y="109"/>
                  </a:lnTo>
                  <a:lnTo>
                    <a:pt x="0" y="90"/>
                  </a:lnTo>
                  <a:lnTo>
                    <a:pt x="0" y="57"/>
                  </a:lnTo>
                  <a:lnTo>
                    <a:pt x="25" y="12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1" name="Freeform 758"/>
            <p:cNvSpPr>
              <a:spLocks/>
            </p:cNvSpPr>
            <p:nvPr/>
          </p:nvSpPr>
          <p:spPr bwMode="auto">
            <a:xfrm>
              <a:off x="3075" y="2308"/>
              <a:ext cx="154" cy="41"/>
            </a:xfrm>
            <a:custGeom>
              <a:avLst/>
              <a:gdLst/>
              <a:ahLst/>
              <a:cxnLst>
                <a:cxn ang="0">
                  <a:pos x="81" y="81"/>
                </a:cxn>
                <a:cxn ang="0">
                  <a:pos x="27" y="56"/>
                </a:cxn>
                <a:cxn ang="0">
                  <a:pos x="2" y="37"/>
                </a:cxn>
                <a:cxn ang="0">
                  <a:pos x="0" y="19"/>
                </a:cxn>
                <a:cxn ang="0">
                  <a:pos x="21" y="7"/>
                </a:cxn>
                <a:cxn ang="0">
                  <a:pos x="58" y="0"/>
                </a:cxn>
                <a:cxn ang="0">
                  <a:pos x="112" y="0"/>
                </a:cxn>
                <a:cxn ang="0">
                  <a:pos x="180" y="7"/>
                </a:cxn>
                <a:cxn ang="0">
                  <a:pos x="258" y="27"/>
                </a:cxn>
                <a:cxn ang="0">
                  <a:pos x="269" y="27"/>
                </a:cxn>
                <a:cxn ang="0">
                  <a:pos x="281" y="27"/>
                </a:cxn>
                <a:cxn ang="0">
                  <a:pos x="287" y="29"/>
                </a:cxn>
                <a:cxn ang="0">
                  <a:pos x="292" y="33"/>
                </a:cxn>
                <a:cxn ang="0">
                  <a:pos x="298" y="44"/>
                </a:cxn>
                <a:cxn ang="0">
                  <a:pos x="308" y="62"/>
                </a:cxn>
                <a:cxn ang="0">
                  <a:pos x="265" y="52"/>
                </a:cxn>
                <a:cxn ang="0">
                  <a:pos x="234" y="48"/>
                </a:cxn>
                <a:cxn ang="0">
                  <a:pos x="207" y="46"/>
                </a:cxn>
                <a:cxn ang="0">
                  <a:pos x="184" y="52"/>
                </a:cxn>
                <a:cxn ang="0">
                  <a:pos x="161" y="56"/>
                </a:cxn>
                <a:cxn ang="0">
                  <a:pos x="137" y="64"/>
                </a:cxn>
                <a:cxn ang="0">
                  <a:pos x="110" y="71"/>
                </a:cxn>
                <a:cxn ang="0">
                  <a:pos x="81" y="81"/>
                </a:cxn>
              </a:cxnLst>
              <a:rect l="0" t="0" r="r" b="b"/>
              <a:pathLst>
                <a:path w="308" h="81">
                  <a:moveTo>
                    <a:pt x="81" y="81"/>
                  </a:moveTo>
                  <a:lnTo>
                    <a:pt x="27" y="56"/>
                  </a:lnTo>
                  <a:lnTo>
                    <a:pt x="2" y="37"/>
                  </a:lnTo>
                  <a:lnTo>
                    <a:pt x="0" y="19"/>
                  </a:lnTo>
                  <a:lnTo>
                    <a:pt x="21" y="7"/>
                  </a:lnTo>
                  <a:lnTo>
                    <a:pt x="58" y="0"/>
                  </a:lnTo>
                  <a:lnTo>
                    <a:pt x="112" y="0"/>
                  </a:lnTo>
                  <a:lnTo>
                    <a:pt x="180" y="7"/>
                  </a:lnTo>
                  <a:lnTo>
                    <a:pt x="258" y="27"/>
                  </a:lnTo>
                  <a:lnTo>
                    <a:pt x="269" y="27"/>
                  </a:lnTo>
                  <a:lnTo>
                    <a:pt x="281" y="27"/>
                  </a:lnTo>
                  <a:lnTo>
                    <a:pt x="287" y="29"/>
                  </a:lnTo>
                  <a:lnTo>
                    <a:pt x="292" y="33"/>
                  </a:lnTo>
                  <a:lnTo>
                    <a:pt x="298" y="44"/>
                  </a:lnTo>
                  <a:lnTo>
                    <a:pt x="308" y="62"/>
                  </a:lnTo>
                  <a:lnTo>
                    <a:pt x="265" y="52"/>
                  </a:lnTo>
                  <a:lnTo>
                    <a:pt x="234" y="48"/>
                  </a:lnTo>
                  <a:lnTo>
                    <a:pt x="207" y="46"/>
                  </a:lnTo>
                  <a:lnTo>
                    <a:pt x="184" y="52"/>
                  </a:lnTo>
                  <a:lnTo>
                    <a:pt x="161" y="56"/>
                  </a:lnTo>
                  <a:lnTo>
                    <a:pt x="137" y="64"/>
                  </a:lnTo>
                  <a:lnTo>
                    <a:pt x="110" y="71"/>
                  </a:lnTo>
                  <a:lnTo>
                    <a:pt x="81" y="8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2" name="Freeform 759"/>
            <p:cNvSpPr>
              <a:spLocks/>
            </p:cNvSpPr>
            <p:nvPr/>
          </p:nvSpPr>
          <p:spPr bwMode="auto">
            <a:xfrm>
              <a:off x="3098" y="2224"/>
              <a:ext cx="148" cy="43"/>
            </a:xfrm>
            <a:custGeom>
              <a:avLst/>
              <a:gdLst/>
              <a:ahLst/>
              <a:cxnLst>
                <a:cxn ang="0">
                  <a:pos x="24" y="37"/>
                </a:cxn>
                <a:cxn ang="0">
                  <a:pos x="45" y="31"/>
                </a:cxn>
                <a:cxn ang="0">
                  <a:pos x="56" y="25"/>
                </a:cxn>
                <a:cxn ang="0">
                  <a:pos x="62" y="19"/>
                </a:cxn>
                <a:cxn ang="0">
                  <a:pos x="70" y="15"/>
                </a:cxn>
                <a:cxn ang="0">
                  <a:pos x="82" y="10"/>
                </a:cxn>
                <a:cxn ang="0">
                  <a:pos x="105" y="8"/>
                </a:cxn>
                <a:cxn ang="0">
                  <a:pos x="146" y="8"/>
                </a:cxn>
                <a:cxn ang="0">
                  <a:pos x="210" y="14"/>
                </a:cxn>
                <a:cxn ang="0">
                  <a:pos x="221" y="10"/>
                </a:cxn>
                <a:cxn ang="0">
                  <a:pos x="235" y="8"/>
                </a:cxn>
                <a:cxn ang="0">
                  <a:pos x="248" y="2"/>
                </a:cxn>
                <a:cxn ang="0">
                  <a:pos x="264" y="2"/>
                </a:cxn>
                <a:cxn ang="0">
                  <a:pos x="274" y="0"/>
                </a:cxn>
                <a:cxn ang="0">
                  <a:pos x="285" y="4"/>
                </a:cxn>
                <a:cxn ang="0">
                  <a:pos x="291" y="8"/>
                </a:cxn>
                <a:cxn ang="0">
                  <a:pos x="297" y="19"/>
                </a:cxn>
                <a:cxn ang="0">
                  <a:pos x="241" y="39"/>
                </a:cxn>
                <a:cxn ang="0">
                  <a:pos x="181" y="58"/>
                </a:cxn>
                <a:cxn ang="0">
                  <a:pos x="120" y="74"/>
                </a:cxn>
                <a:cxn ang="0">
                  <a:pos x="70" y="85"/>
                </a:cxn>
                <a:cxn ang="0">
                  <a:pos x="27" y="85"/>
                </a:cxn>
                <a:cxn ang="0">
                  <a:pos x="4" y="81"/>
                </a:cxn>
                <a:cxn ang="0">
                  <a:pos x="0" y="64"/>
                </a:cxn>
                <a:cxn ang="0">
                  <a:pos x="24" y="37"/>
                </a:cxn>
              </a:cxnLst>
              <a:rect l="0" t="0" r="r" b="b"/>
              <a:pathLst>
                <a:path w="297" h="85">
                  <a:moveTo>
                    <a:pt x="24" y="37"/>
                  </a:moveTo>
                  <a:lnTo>
                    <a:pt x="45" y="31"/>
                  </a:lnTo>
                  <a:lnTo>
                    <a:pt x="56" y="25"/>
                  </a:lnTo>
                  <a:lnTo>
                    <a:pt x="62" y="19"/>
                  </a:lnTo>
                  <a:lnTo>
                    <a:pt x="70" y="15"/>
                  </a:lnTo>
                  <a:lnTo>
                    <a:pt x="82" y="10"/>
                  </a:lnTo>
                  <a:lnTo>
                    <a:pt x="105" y="8"/>
                  </a:lnTo>
                  <a:lnTo>
                    <a:pt x="146" y="8"/>
                  </a:lnTo>
                  <a:lnTo>
                    <a:pt x="210" y="14"/>
                  </a:lnTo>
                  <a:lnTo>
                    <a:pt x="221" y="10"/>
                  </a:lnTo>
                  <a:lnTo>
                    <a:pt x="235" y="8"/>
                  </a:lnTo>
                  <a:lnTo>
                    <a:pt x="248" y="2"/>
                  </a:lnTo>
                  <a:lnTo>
                    <a:pt x="264" y="2"/>
                  </a:lnTo>
                  <a:lnTo>
                    <a:pt x="274" y="0"/>
                  </a:lnTo>
                  <a:lnTo>
                    <a:pt x="285" y="4"/>
                  </a:lnTo>
                  <a:lnTo>
                    <a:pt x="291" y="8"/>
                  </a:lnTo>
                  <a:lnTo>
                    <a:pt x="297" y="19"/>
                  </a:lnTo>
                  <a:lnTo>
                    <a:pt x="241" y="39"/>
                  </a:lnTo>
                  <a:lnTo>
                    <a:pt x="181" y="58"/>
                  </a:lnTo>
                  <a:lnTo>
                    <a:pt x="120" y="74"/>
                  </a:lnTo>
                  <a:lnTo>
                    <a:pt x="70" y="85"/>
                  </a:lnTo>
                  <a:lnTo>
                    <a:pt x="27" y="85"/>
                  </a:lnTo>
                  <a:lnTo>
                    <a:pt x="4" y="81"/>
                  </a:lnTo>
                  <a:lnTo>
                    <a:pt x="0" y="64"/>
                  </a:lnTo>
                  <a:lnTo>
                    <a:pt x="24" y="37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3" name="Freeform 760"/>
            <p:cNvSpPr>
              <a:spLocks/>
            </p:cNvSpPr>
            <p:nvPr/>
          </p:nvSpPr>
          <p:spPr bwMode="auto">
            <a:xfrm>
              <a:off x="3242" y="2248"/>
              <a:ext cx="98" cy="87"/>
            </a:xfrm>
            <a:custGeom>
              <a:avLst/>
              <a:gdLst/>
              <a:ahLst/>
              <a:cxnLst>
                <a:cxn ang="0">
                  <a:pos x="173" y="43"/>
                </a:cxn>
                <a:cxn ang="0">
                  <a:pos x="196" y="16"/>
                </a:cxn>
                <a:cxn ang="0">
                  <a:pos x="190" y="2"/>
                </a:cxn>
                <a:cxn ang="0">
                  <a:pos x="163" y="0"/>
                </a:cxn>
                <a:cxn ang="0">
                  <a:pos x="124" y="8"/>
                </a:cxn>
                <a:cxn ang="0">
                  <a:pos x="78" y="22"/>
                </a:cxn>
                <a:cxn ang="0">
                  <a:pos x="37" y="41"/>
                </a:cxn>
                <a:cxn ang="0">
                  <a:pos x="6" y="62"/>
                </a:cxn>
                <a:cxn ang="0">
                  <a:pos x="0" y="84"/>
                </a:cxn>
                <a:cxn ang="0">
                  <a:pos x="16" y="95"/>
                </a:cxn>
                <a:cxn ang="0">
                  <a:pos x="37" y="107"/>
                </a:cxn>
                <a:cxn ang="0">
                  <a:pos x="58" y="119"/>
                </a:cxn>
                <a:cxn ang="0">
                  <a:pos x="82" y="130"/>
                </a:cxn>
                <a:cxn ang="0">
                  <a:pos x="101" y="140"/>
                </a:cxn>
                <a:cxn ang="0">
                  <a:pos x="120" y="152"/>
                </a:cxn>
                <a:cxn ang="0">
                  <a:pos x="136" y="163"/>
                </a:cxn>
                <a:cxn ang="0">
                  <a:pos x="147" y="175"/>
                </a:cxn>
                <a:cxn ang="0">
                  <a:pos x="159" y="175"/>
                </a:cxn>
                <a:cxn ang="0">
                  <a:pos x="171" y="169"/>
                </a:cxn>
                <a:cxn ang="0">
                  <a:pos x="178" y="158"/>
                </a:cxn>
                <a:cxn ang="0">
                  <a:pos x="188" y="140"/>
                </a:cxn>
                <a:cxn ang="0">
                  <a:pos x="190" y="117"/>
                </a:cxn>
                <a:cxn ang="0">
                  <a:pos x="190" y="94"/>
                </a:cxn>
                <a:cxn ang="0">
                  <a:pos x="184" y="66"/>
                </a:cxn>
                <a:cxn ang="0">
                  <a:pos x="173" y="43"/>
                </a:cxn>
              </a:cxnLst>
              <a:rect l="0" t="0" r="r" b="b"/>
              <a:pathLst>
                <a:path w="196" h="175">
                  <a:moveTo>
                    <a:pt x="173" y="43"/>
                  </a:moveTo>
                  <a:lnTo>
                    <a:pt x="196" y="16"/>
                  </a:lnTo>
                  <a:lnTo>
                    <a:pt x="190" y="2"/>
                  </a:lnTo>
                  <a:lnTo>
                    <a:pt x="163" y="0"/>
                  </a:lnTo>
                  <a:lnTo>
                    <a:pt x="124" y="8"/>
                  </a:lnTo>
                  <a:lnTo>
                    <a:pt x="78" y="22"/>
                  </a:lnTo>
                  <a:lnTo>
                    <a:pt x="37" y="41"/>
                  </a:lnTo>
                  <a:lnTo>
                    <a:pt x="6" y="62"/>
                  </a:lnTo>
                  <a:lnTo>
                    <a:pt x="0" y="84"/>
                  </a:lnTo>
                  <a:lnTo>
                    <a:pt x="16" y="95"/>
                  </a:lnTo>
                  <a:lnTo>
                    <a:pt x="37" y="107"/>
                  </a:lnTo>
                  <a:lnTo>
                    <a:pt x="58" y="119"/>
                  </a:lnTo>
                  <a:lnTo>
                    <a:pt x="82" y="130"/>
                  </a:lnTo>
                  <a:lnTo>
                    <a:pt x="101" y="140"/>
                  </a:lnTo>
                  <a:lnTo>
                    <a:pt x="120" y="152"/>
                  </a:lnTo>
                  <a:lnTo>
                    <a:pt x="136" y="163"/>
                  </a:lnTo>
                  <a:lnTo>
                    <a:pt x="147" y="175"/>
                  </a:lnTo>
                  <a:lnTo>
                    <a:pt x="159" y="175"/>
                  </a:lnTo>
                  <a:lnTo>
                    <a:pt x="171" y="169"/>
                  </a:lnTo>
                  <a:lnTo>
                    <a:pt x="178" y="158"/>
                  </a:lnTo>
                  <a:lnTo>
                    <a:pt x="188" y="140"/>
                  </a:lnTo>
                  <a:lnTo>
                    <a:pt x="190" y="117"/>
                  </a:lnTo>
                  <a:lnTo>
                    <a:pt x="190" y="94"/>
                  </a:lnTo>
                  <a:lnTo>
                    <a:pt x="184" y="66"/>
                  </a:lnTo>
                  <a:lnTo>
                    <a:pt x="173" y="4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4" name="Freeform 761"/>
            <p:cNvSpPr>
              <a:spLocks/>
            </p:cNvSpPr>
            <p:nvPr/>
          </p:nvSpPr>
          <p:spPr bwMode="auto">
            <a:xfrm>
              <a:off x="3042" y="951"/>
              <a:ext cx="339" cy="170"/>
            </a:xfrm>
            <a:custGeom>
              <a:avLst/>
              <a:gdLst/>
              <a:ahLst/>
              <a:cxnLst>
                <a:cxn ang="0">
                  <a:pos x="587" y="299"/>
                </a:cxn>
                <a:cxn ang="0">
                  <a:pos x="537" y="312"/>
                </a:cxn>
                <a:cxn ang="0">
                  <a:pos x="492" y="316"/>
                </a:cxn>
                <a:cxn ang="0">
                  <a:pos x="446" y="312"/>
                </a:cxn>
                <a:cxn ang="0">
                  <a:pos x="405" y="310"/>
                </a:cxn>
                <a:cxn ang="0">
                  <a:pos x="364" y="304"/>
                </a:cxn>
                <a:cxn ang="0">
                  <a:pos x="324" y="306"/>
                </a:cxn>
                <a:cxn ang="0">
                  <a:pos x="285" y="314"/>
                </a:cxn>
                <a:cxn ang="0">
                  <a:pos x="248" y="339"/>
                </a:cxn>
                <a:cxn ang="0">
                  <a:pos x="192" y="336"/>
                </a:cxn>
                <a:cxn ang="0">
                  <a:pos x="137" y="322"/>
                </a:cxn>
                <a:cxn ang="0">
                  <a:pos x="87" y="301"/>
                </a:cxn>
                <a:cxn ang="0">
                  <a:pos x="44" y="273"/>
                </a:cxn>
                <a:cxn ang="0">
                  <a:pos x="13" y="241"/>
                </a:cxn>
                <a:cxn ang="0">
                  <a:pos x="0" y="208"/>
                </a:cxn>
                <a:cxn ang="0">
                  <a:pos x="4" y="173"/>
                </a:cxn>
                <a:cxn ang="0">
                  <a:pos x="35" y="144"/>
                </a:cxn>
                <a:cxn ang="0">
                  <a:pos x="40" y="126"/>
                </a:cxn>
                <a:cxn ang="0">
                  <a:pos x="46" y="109"/>
                </a:cxn>
                <a:cxn ang="0">
                  <a:pos x="52" y="89"/>
                </a:cxn>
                <a:cxn ang="0">
                  <a:pos x="60" y="72"/>
                </a:cxn>
                <a:cxn ang="0">
                  <a:pos x="68" y="52"/>
                </a:cxn>
                <a:cxn ang="0">
                  <a:pos x="83" y="33"/>
                </a:cxn>
                <a:cxn ang="0">
                  <a:pos x="101" y="16"/>
                </a:cxn>
                <a:cxn ang="0">
                  <a:pos x="126" y="2"/>
                </a:cxn>
                <a:cxn ang="0">
                  <a:pos x="194" y="4"/>
                </a:cxn>
                <a:cxn ang="0">
                  <a:pos x="263" y="4"/>
                </a:cxn>
                <a:cxn ang="0">
                  <a:pos x="335" y="2"/>
                </a:cxn>
                <a:cxn ang="0">
                  <a:pos x="409" y="0"/>
                </a:cxn>
                <a:cxn ang="0">
                  <a:pos x="477" y="0"/>
                </a:cxn>
                <a:cxn ang="0">
                  <a:pos x="541" y="6"/>
                </a:cxn>
                <a:cxn ang="0">
                  <a:pos x="599" y="21"/>
                </a:cxn>
                <a:cxn ang="0">
                  <a:pos x="651" y="49"/>
                </a:cxn>
                <a:cxn ang="0">
                  <a:pos x="661" y="78"/>
                </a:cxn>
                <a:cxn ang="0">
                  <a:pos x="672" y="116"/>
                </a:cxn>
                <a:cxn ang="0">
                  <a:pos x="676" y="157"/>
                </a:cxn>
                <a:cxn ang="0">
                  <a:pos x="676" y="200"/>
                </a:cxn>
                <a:cxn ang="0">
                  <a:pos x="669" y="237"/>
                </a:cxn>
                <a:cxn ang="0">
                  <a:pos x="651" y="270"/>
                </a:cxn>
                <a:cxn ang="0">
                  <a:pos x="624" y="289"/>
                </a:cxn>
                <a:cxn ang="0">
                  <a:pos x="587" y="299"/>
                </a:cxn>
              </a:cxnLst>
              <a:rect l="0" t="0" r="r" b="b"/>
              <a:pathLst>
                <a:path w="676" h="339">
                  <a:moveTo>
                    <a:pt x="587" y="299"/>
                  </a:moveTo>
                  <a:lnTo>
                    <a:pt x="537" y="312"/>
                  </a:lnTo>
                  <a:lnTo>
                    <a:pt x="492" y="316"/>
                  </a:lnTo>
                  <a:lnTo>
                    <a:pt x="446" y="312"/>
                  </a:lnTo>
                  <a:lnTo>
                    <a:pt x="405" y="310"/>
                  </a:lnTo>
                  <a:lnTo>
                    <a:pt x="364" y="304"/>
                  </a:lnTo>
                  <a:lnTo>
                    <a:pt x="324" y="306"/>
                  </a:lnTo>
                  <a:lnTo>
                    <a:pt x="285" y="314"/>
                  </a:lnTo>
                  <a:lnTo>
                    <a:pt x="248" y="339"/>
                  </a:lnTo>
                  <a:lnTo>
                    <a:pt x="192" y="336"/>
                  </a:lnTo>
                  <a:lnTo>
                    <a:pt x="137" y="322"/>
                  </a:lnTo>
                  <a:lnTo>
                    <a:pt x="87" y="301"/>
                  </a:lnTo>
                  <a:lnTo>
                    <a:pt x="44" y="273"/>
                  </a:lnTo>
                  <a:lnTo>
                    <a:pt x="13" y="241"/>
                  </a:lnTo>
                  <a:lnTo>
                    <a:pt x="0" y="208"/>
                  </a:lnTo>
                  <a:lnTo>
                    <a:pt x="4" y="173"/>
                  </a:lnTo>
                  <a:lnTo>
                    <a:pt x="35" y="144"/>
                  </a:lnTo>
                  <a:lnTo>
                    <a:pt x="40" y="126"/>
                  </a:lnTo>
                  <a:lnTo>
                    <a:pt x="46" y="109"/>
                  </a:lnTo>
                  <a:lnTo>
                    <a:pt x="52" y="89"/>
                  </a:lnTo>
                  <a:lnTo>
                    <a:pt x="60" y="72"/>
                  </a:lnTo>
                  <a:lnTo>
                    <a:pt x="68" y="52"/>
                  </a:lnTo>
                  <a:lnTo>
                    <a:pt x="83" y="33"/>
                  </a:lnTo>
                  <a:lnTo>
                    <a:pt x="101" y="16"/>
                  </a:lnTo>
                  <a:lnTo>
                    <a:pt x="126" y="2"/>
                  </a:lnTo>
                  <a:lnTo>
                    <a:pt x="194" y="4"/>
                  </a:lnTo>
                  <a:lnTo>
                    <a:pt x="263" y="4"/>
                  </a:lnTo>
                  <a:lnTo>
                    <a:pt x="335" y="2"/>
                  </a:lnTo>
                  <a:lnTo>
                    <a:pt x="409" y="0"/>
                  </a:lnTo>
                  <a:lnTo>
                    <a:pt x="477" y="0"/>
                  </a:lnTo>
                  <a:lnTo>
                    <a:pt x="541" y="6"/>
                  </a:lnTo>
                  <a:lnTo>
                    <a:pt x="599" y="21"/>
                  </a:lnTo>
                  <a:lnTo>
                    <a:pt x="651" y="49"/>
                  </a:lnTo>
                  <a:lnTo>
                    <a:pt x="661" y="78"/>
                  </a:lnTo>
                  <a:lnTo>
                    <a:pt x="672" y="116"/>
                  </a:lnTo>
                  <a:lnTo>
                    <a:pt x="676" y="157"/>
                  </a:lnTo>
                  <a:lnTo>
                    <a:pt x="676" y="200"/>
                  </a:lnTo>
                  <a:lnTo>
                    <a:pt x="669" y="237"/>
                  </a:lnTo>
                  <a:lnTo>
                    <a:pt x="651" y="270"/>
                  </a:lnTo>
                  <a:lnTo>
                    <a:pt x="624" y="289"/>
                  </a:lnTo>
                  <a:lnTo>
                    <a:pt x="587" y="299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5" name="Freeform 762"/>
            <p:cNvSpPr>
              <a:spLocks/>
            </p:cNvSpPr>
            <p:nvPr/>
          </p:nvSpPr>
          <p:spPr bwMode="auto">
            <a:xfrm>
              <a:off x="3079" y="1035"/>
              <a:ext cx="210" cy="75"/>
            </a:xfrm>
            <a:custGeom>
              <a:avLst/>
              <a:gdLst/>
              <a:ahLst/>
              <a:cxnLst>
                <a:cxn ang="0">
                  <a:pos x="144" y="149"/>
                </a:cxn>
                <a:cxn ang="0">
                  <a:pos x="97" y="139"/>
                </a:cxn>
                <a:cxn ang="0">
                  <a:pos x="55" y="122"/>
                </a:cxn>
                <a:cxn ang="0">
                  <a:pos x="18" y="95"/>
                </a:cxn>
                <a:cxn ang="0">
                  <a:pos x="0" y="68"/>
                </a:cxn>
                <a:cxn ang="0">
                  <a:pos x="4" y="39"/>
                </a:cxn>
                <a:cxn ang="0">
                  <a:pos x="39" y="17"/>
                </a:cxn>
                <a:cxn ang="0">
                  <a:pos x="115" y="2"/>
                </a:cxn>
                <a:cxn ang="0">
                  <a:pos x="237" y="0"/>
                </a:cxn>
                <a:cxn ang="0">
                  <a:pos x="266" y="15"/>
                </a:cxn>
                <a:cxn ang="0">
                  <a:pos x="301" y="29"/>
                </a:cxn>
                <a:cxn ang="0">
                  <a:pos x="334" y="40"/>
                </a:cxn>
                <a:cxn ang="0">
                  <a:pos x="369" y="54"/>
                </a:cxn>
                <a:cxn ang="0">
                  <a:pos x="394" y="64"/>
                </a:cxn>
                <a:cxn ang="0">
                  <a:pos x="413" y="77"/>
                </a:cxn>
                <a:cxn ang="0">
                  <a:pos x="419" y="93"/>
                </a:cxn>
                <a:cxn ang="0">
                  <a:pos x="411" y="116"/>
                </a:cxn>
                <a:cxn ang="0">
                  <a:pos x="377" y="120"/>
                </a:cxn>
                <a:cxn ang="0">
                  <a:pos x="344" y="120"/>
                </a:cxn>
                <a:cxn ang="0">
                  <a:pos x="311" y="116"/>
                </a:cxn>
                <a:cxn ang="0">
                  <a:pos x="280" y="114"/>
                </a:cxn>
                <a:cxn ang="0">
                  <a:pos x="247" y="112"/>
                </a:cxn>
                <a:cxn ang="0">
                  <a:pos x="214" y="116"/>
                </a:cxn>
                <a:cxn ang="0">
                  <a:pos x="179" y="126"/>
                </a:cxn>
                <a:cxn ang="0">
                  <a:pos x="144" y="149"/>
                </a:cxn>
              </a:cxnLst>
              <a:rect l="0" t="0" r="r" b="b"/>
              <a:pathLst>
                <a:path w="419" h="149">
                  <a:moveTo>
                    <a:pt x="144" y="149"/>
                  </a:moveTo>
                  <a:lnTo>
                    <a:pt x="97" y="139"/>
                  </a:lnTo>
                  <a:lnTo>
                    <a:pt x="55" y="122"/>
                  </a:lnTo>
                  <a:lnTo>
                    <a:pt x="18" y="95"/>
                  </a:lnTo>
                  <a:lnTo>
                    <a:pt x="0" y="68"/>
                  </a:lnTo>
                  <a:lnTo>
                    <a:pt x="4" y="39"/>
                  </a:lnTo>
                  <a:lnTo>
                    <a:pt x="39" y="17"/>
                  </a:lnTo>
                  <a:lnTo>
                    <a:pt x="115" y="2"/>
                  </a:lnTo>
                  <a:lnTo>
                    <a:pt x="237" y="0"/>
                  </a:lnTo>
                  <a:lnTo>
                    <a:pt x="266" y="15"/>
                  </a:lnTo>
                  <a:lnTo>
                    <a:pt x="301" y="29"/>
                  </a:lnTo>
                  <a:lnTo>
                    <a:pt x="334" y="40"/>
                  </a:lnTo>
                  <a:lnTo>
                    <a:pt x="369" y="54"/>
                  </a:lnTo>
                  <a:lnTo>
                    <a:pt x="394" y="64"/>
                  </a:lnTo>
                  <a:lnTo>
                    <a:pt x="413" y="77"/>
                  </a:lnTo>
                  <a:lnTo>
                    <a:pt x="419" y="93"/>
                  </a:lnTo>
                  <a:lnTo>
                    <a:pt x="411" y="116"/>
                  </a:lnTo>
                  <a:lnTo>
                    <a:pt x="377" y="120"/>
                  </a:lnTo>
                  <a:lnTo>
                    <a:pt x="344" y="120"/>
                  </a:lnTo>
                  <a:lnTo>
                    <a:pt x="311" y="116"/>
                  </a:lnTo>
                  <a:lnTo>
                    <a:pt x="280" y="114"/>
                  </a:lnTo>
                  <a:lnTo>
                    <a:pt x="247" y="112"/>
                  </a:lnTo>
                  <a:lnTo>
                    <a:pt x="214" y="116"/>
                  </a:lnTo>
                  <a:lnTo>
                    <a:pt x="179" y="126"/>
                  </a:lnTo>
                  <a:lnTo>
                    <a:pt x="144" y="149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6" name="Freeform 763"/>
            <p:cNvSpPr>
              <a:spLocks/>
            </p:cNvSpPr>
            <p:nvPr/>
          </p:nvSpPr>
          <p:spPr bwMode="auto">
            <a:xfrm>
              <a:off x="3096" y="962"/>
              <a:ext cx="180" cy="58"/>
            </a:xfrm>
            <a:custGeom>
              <a:avLst/>
              <a:gdLst/>
              <a:ahLst/>
              <a:cxnLst>
                <a:cxn ang="0">
                  <a:pos x="28" y="12"/>
                </a:cxn>
                <a:cxn ang="0">
                  <a:pos x="55" y="12"/>
                </a:cxn>
                <a:cxn ang="0">
                  <a:pos x="82" y="14"/>
                </a:cxn>
                <a:cxn ang="0">
                  <a:pos x="109" y="14"/>
                </a:cxn>
                <a:cxn ang="0">
                  <a:pos x="136" y="14"/>
                </a:cxn>
                <a:cxn ang="0">
                  <a:pos x="159" y="10"/>
                </a:cxn>
                <a:cxn ang="0">
                  <a:pos x="183" y="8"/>
                </a:cxn>
                <a:cxn ang="0">
                  <a:pos x="202" y="6"/>
                </a:cxn>
                <a:cxn ang="0">
                  <a:pos x="221" y="4"/>
                </a:cxn>
                <a:cxn ang="0">
                  <a:pos x="239" y="0"/>
                </a:cxn>
                <a:cxn ang="0">
                  <a:pos x="262" y="0"/>
                </a:cxn>
                <a:cxn ang="0">
                  <a:pos x="285" y="0"/>
                </a:cxn>
                <a:cxn ang="0">
                  <a:pos x="309" y="6"/>
                </a:cxn>
                <a:cxn ang="0">
                  <a:pos x="328" y="10"/>
                </a:cxn>
                <a:cxn ang="0">
                  <a:pos x="345" y="20"/>
                </a:cxn>
                <a:cxn ang="0">
                  <a:pos x="355" y="31"/>
                </a:cxn>
                <a:cxn ang="0">
                  <a:pos x="361" y="49"/>
                </a:cxn>
                <a:cxn ang="0">
                  <a:pos x="264" y="78"/>
                </a:cxn>
                <a:cxn ang="0">
                  <a:pos x="181" y="101"/>
                </a:cxn>
                <a:cxn ang="0">
                  <a:pos x="109" y="113"/>
                </a:cxn>
                <a:cxn ang="0">
                  <a:pos x="57" y="117"/>
                </a:cxn>
                <a:cxn ang="0">
                  <a:pos x="18" y="109"/>
                </a:cxn>
                <a:cxn ang="0">
                  <a:pos x="0" y="90"/>
                </a:cxn>
                <a:cxn ang="0">
                  <a:pos x="2" y="57"/>
                </a:cxn>
                <a:cxn ang="0">
                  <a:pos x="28" y="12"/>
                </a:cxn>
              </a:cxnLst>
              <a:rect l="0" t="0" r="r" b="b"/>
              <a:pathLst>
                <a:path w="361" h="117">
                  <a:moveTo>
                    <a:pt x="28" y="12"/>
                  </a:moveTo>
                  <a:lnTo>
                    <a:pt x="55" y="12"/>
                  </a:lnTo>
                  <a:lnTo>
                    <a:pt x="82" y="14"/>
                  </a:lnTo>
                  <a:lnTo>
                    <a:pt x="109" y="14"/>
                  </a:lnTo>
                  <a:lnTo>
                    <a:pt x="136" y="14"/>
                  </a:lnTo>
                  <a:lnTo>
                    <a:pt x="159" y="10"/>
                  </a:lnTo>
                  <a:lnTo>
                    <a:pt x="183" y="8"/>
                  </a:lnTo>
                  <a:lnTo>
                    <a:pt x="202" y="6"/>
                  </a:lnTo>
                  <a:lnTo>
                    <a:pt x="221" y="4"/>
                  </a:lnTo>
                  <a:lnTo>
                    <a:pt x="239" y="0"/>
                  </a:lnTo>
                  <a:lnTo>
                    <a:pt x="262" y="0"/>
                  </a:lnTo>
                  <a:lnTo>
                    <a:pt x="285" y="0"/>
                  </a:lnTo>
                  <a:lnTo>
                    <a:pt x="309" y="6"/>
                  </a:lnTo>
                  <a:lnTo>
                    <a:pt x="328" y="10"/>
                  </a:lnTo>
                  <a:lnTo>
                    <a:pt x="345" y="20"/>
                  </a:lnTo>
                  <a:lnTo>
                    <a:pt x="355" y="31"/>
                  </a:lnTo>
                  <a:lnTo>
                    <a:pt x="361" y="49"/>
                  </a:lnTo>
                  <a:lnTo>
                    <a:pt x="264" y="78"/>
                  </a:lnTo>
                  <a:lnTo>
                    <a:pt x="181" y="101"/>
                  </a:lnTo>
                  <a:lnTo>
                    <a:pt x="109" y="113"/>
                  </a:lnTo>
                  <a:lnTo>
                    <a:pt x="57" y="117"/>
                  </a:lnTo>
                  <a:lnTo>
                    <a:pt x="18" y="109"/>
                  </a:lnTo>
                  <a:lnTo>
                    <a:pt x="0" y="90"/>
                  </a:lnTo>
                  <a:lnTo>
                    <a:pt x="2" y="57"/>
                  </a:lnTo>
                  <a:lnTo>
                    <a:pt x="28" y="1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7" name="Freeform 764"/>
            <p:cNvSpPr>
              <a:spLocks/>
            </p:cNvSpPr>
            <p:nvPr/>
          </p:nvSpPr>
          <p:spPr bwMode="auto">
            <a:xfrm>
              <a:off x="3087" y="1054"/>
              <a:ext cx="154" cy="41"/>
            </a:xfrm>
            <a:custGeom>
              <a:avLst/>
              <a:gdLst/>
              <a:ahLst/>
              <a:cxnLst>
                <a:cxn ang="0">
                  <a:pos x="85" y="81"/>
                </a:cxn>
                <a:cxn ang="0">
                  <a:pos x="29" y="56"/>
                </a:cxn>
                <a:cxn ang="0">
                  <a:pos x="4" y="36"/>
                </a:cxn>
                <a:cxn ang="0">
                  <a:pos x="0" y="19"/>
                </a:cxn>
                <a:cxn ang="0">
                  <a:pos x="21" y="7"/>
                </a:cxn>
                <a:cxn ang="0">
                  <a:pos x="58" y="0"/>
                </a:cxn>
                <a:cxn ang="0">
                  <a:pos x="114" y="0"/>
                </a:cxn>
                <a:cxn ang="0">
                  <a:pos x="182" y="5"/>
                </a:cxn>
                <a:cxn ang="0">
                  <a:pos x="260" y="25"/>
                </a:cxn>
                <a:cxn ang="0">
                  <a:pos x="271" y="25"/>
                </a:cxn>
                <a:cxn ang="0">
                  <a:pos x="283" y="25"/>
                </a:cxn>
                <a:cxn ang="0">
                  <a:pos x="289" y="27"/>
                </a:cxn>
                <a:cxn ang="0">
                  <a:pos x="295" y="31"/>
                </a:cxn>
                <a:cxn ang="0">
                  <a:pos x="298" y="40"/>
                </a:cxn>
                <a:cxn ang="0">
                  <a:pos x="308" y="58"/>
                </a:cxn>
                <a:cxn ang="0">
                  <a:pos x="267" y="48"/>
                </a:cxn>
                <a:cxn ang="0">
                  <a:pos x="235" y="46"/>
                </a:cxn>
                <a:cxn ang="0">
                  <a:pos x="207" y="46"/>
                </a:cxn>
                <a:cxn ang="0">
                  <a:pos x="186" y="52"/>
                </a:cxn>
                <a:cxn ang="0">
                  <a:pos x="163" y="56"/>
                </a:cxn>
                <a:cxn ang="0">
                  <a:pos x="140" y="64"/>
                </a:cxn>
                <a:cxn ang="0">
                  <a:pos x="114" y="71"/>
                </a:cxn>
                <a:cxn ang="0">
                  <a:pos x="85" y="81"/>
                </a:cxn>
              </a:cxnLst>
              <a:rect l="0" t="0" r="r" b="b"/>
              <a:pathLst>
                <a:path w="308" h="81">
                  <a:moveTo>
                    <a:pt x="85" y="81"/>
                  </a:moveTo>
                  <a:lnTo>
                    <a:pt x="29" y="56"/>
                  </a:lnTo>
                  <a:lnTo>
                    <a:pt x="4" y="36"/>
                  </a:lnTo>
                  <a:lnTo>
                    <a:pt x="0" y="19"/>
                  </a:lnTo>
                  <a:lnTo>
                    <a:pt x="21" y="7"/>
                  </a:lnTo>
                  <a:lnTo>
                    <a:pt x="58" y="0"/>
                  </a:lnTo>
                  <a:lnTo>
                    <a:pt x="114" y="0"/>
                  </a:lnTo>
                  <a:lnTo>
                    <a:pt x="182" y="5"/>
                  </a:lnTo>
                  <a:lnTo>
                    <a:pt x="260" y="25"/>
                  </a:lnTo>
                  <a:lnTo>
                    <a:pt x="271" y="25"/>
                  </a:lnTo>
                  <a:lnTo>
                    <a:pt x="283" y="25"/>
                  </a:lnTo>
                  <a:lnTo>
                    <a:pt x="289" y="27"/>
                  </a:lnTo>
                  <a:lnTo>
                    <a:pt x="295" y="31"/>
                  </a:lnTo>
                  <a:lnTo>
                    <a:pt x="298" y="40"/>
                  </a:lnTo>
                  <a:lnTo>
                    <a:pt x="308" y="58"/>
                  </a:lnTo>
                  <a:lnTo>
                    <a:pt x="267" y="48"/>
                  </a:lnTo>
                  <a:lnTo>
                    <a:pt x="235" y="46"/>
                  </a:lnTo>
                  <a:lnTo>
                    <a:pt x="207" y="46"/>
                  </a:lnTo>
                  <a:lnTo>
                    <a:pt x="186" y="52"/>
                  </a:lnTo>
                  <a:lnTo>
                    <a:pt x="163" y="56"/>
                  </a:lnTo>
                  <a:lnTo>
                    <a:pt x="140" y="64"/>
                  </a:lnTo>
                  <a:lnTo>
                    <a:pt x="114" y="71"/>
                  </a:lnTo>
                  <a:lnTo>
                    <a:pt x="85" y="8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8" name="Freeform 765"/>
            <p:cNvSpPr>
              <a:spLocks/>
            </p:cNvSpPr>
            <p:nvPr/>
          </p:nvSpPr>
          <p:spPr bwMode="auto">
            <a:xfrm>
              <a:off x="3110" y="969"/>
              <a:ext cx="149" cy="43"/>
            </a:xfrm>
            <a:custGeom>
              <a:avLst/>
              <a:gdLst/>
              <a:ahLst/>
              <a:cxnLst>
                <a:cxn ang="0">
                  <a:pos x="24" y="37"/>
                </a:cxn>
                <a:cxn ang="0">
                  <a:pos x="45" y="31"/>
                </a:cxn>
                <a:cxn ang="0">
                  <a:pos x="57" y="27"/>
                </a:cxn>
                <a:cxn ang="0">
                  <a:pos x="62" y="21"/>
                </a:cxn>
                <a:cxn ang="0">
                  <a:pos x="70" y="15"/>
                </a:cxn>
                <a:cxn ang="0">
                  <a:pos x="82" y="10"/>
                </a:cxn>
                <a:cxn ang="0">
                  <a:pos x="105" y="8"/>
                </a:cxn>
                <a:cxn ang="0">
                  <a:pos x="146" y="8"/>
                </a:cxn>
                <a:cxn ang="0">
                  <a:pos x="210" y="15"/>
                </a:cxn>
                <a:cxn ang="0">
                  <a:pos x="221" y="12"/>
                </a:cxn>
                <a:cxn ang="0">
                  <a:pos x="237" y="8"/>
                </a:cxn>
                <a:cxn ang="0">
                  <a:pos x="251" y="4"/>
                </a:cxn>
                <a:cxn ang="0">
                  <a:pos x="264" y="2"/>
                </a:cxn>
                <a:cxn ang="0">
                  <a:pos x="274" y="0"/>
                </a:cxn>
                <a:cxn ang="0">
                  <a:pos x="285" y="4"/>
                </a:cxn>
                <a:cxn ang="0">
                  <a:pos x="291" y="8"/>
                </a:cxn>
                <a:cxn ang="0">
                  <a:pos x="297" y="19"/>
                </a:cxn>
                <a:cxn ang="0">
                  <a:pos x="241" y="39"/>
                </a:cxn>
                <a:cxn ang="0">
                  <a:pos x="181" y="58"/>
                </a:cxn>
                <a:cxn ang="0">
                  <a:pos x="121" y="74"/>
                </a:cxn>
                <a:cxn ang="0">
                  <a:pos x="70" y="85"/>
                </a:cxn>
                <a:cxn ang="0">
                  <a:pos x="28" y="85"/>
                </a:cxn>
                <a:cxn ang="0">
                  <a:pos x="4" y="81"/>
                </a:cxn>
                <a:cxn ang="0">
                  <a:pos x="0" y="64"/>
                </a:cxn>
                <a:cxn ang="0">
                  <a:pos x="24" y="37"/>
                </a:cxn>
              </a:cxnLst>
              <a:rect l="0" t="0" r="r" b="b"/>
              <a:pathLst>
                <a:path w="297" h="85">
                  <a:moveTo>
                    <a:pt x="24" y="37"/>
                  </a:moveTo>
                  <a:lnTo>
                    <a:pt x="45" y="31"/>
                  </a:lnTo>
                  <a:lnTo>
                    <a:pt x="57" y="27"/>
                  </a:lnTo>
                  <a:lnTo>
                    <a:pt x="62" y="21"/>
                  </a:lnTo>
                  <a:lnTo>
                    <a:pt x="70" y="15"/>
                  </a:lnTo>
                  <a:lnTo>
                    <a:pt x="82" y="10"/>
                  </a:lnTo>
                  <a:lnTo>
                    <a:pt x="105" y="8"/>
                  </a:lnTo>
                  <a:lnTo>
                    <a:pt x="146" y="8"/>
                  </a:lnTo>
                  <a:lnTo>
                    <a:pt x="210" y="15"/>
                  </a:lnTo>
                  <a:lnTo>
                    <a:pt x="221" y="12"/>
                  </a:lnTo>
                  <a:lnTo>
                    <a:pt x="237" y="8"/>
                  </a:lnTo>
                  <a:lnTo>
                    <a:pt x="251" y="4"/>
                  </a:lnTo>
                  <a:lnTo>
                    <a:pt x="264" y="2"/>
                  </a:lnTo>
                  <a:lnTo>
                    <a:pt x="274" y="0"/>
                  </a:lnTo>
                  <a:lnTo>
                    <a:pt x="285" y="4"/>
                  </a:lnTo>
                  <a:lnTo>
                    <a:pt x="291" y="8"/>
                  </a:lnTo>
                  <a:lnTo>
                    <a:pt x="297" y="19"/>
                  </a:lnTo>
                  <a:lnTo>
                    <a:pt x="241" y="39"/>
                  </a:lnTo>
                  <a:lnTo>
                    <a:pt x="181" y="58"/>
                  </a:lnTo>
                  <a:lnTo>
                    <a:pt x="121" y="74"/>
                  </a:lnTo>
                  <a:lnTo>
                    <a:pt x="70" y="85"/>
                  </a:lnTo>
                  <a:lnTo>
                    <a:pt x="28" y="85"/>
                  </a:lnTo>
                  <a:lnTo>
                    <a:pt x="4" y="81"/>
                  </a:lnTo>
                  <a:lnTo>
                    <a:pt x="0" y="64"/>
                  </a:lnTo>
                  <a:lnTo>
                    <a:pt x="24" y="37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9" name="Freeform 766"/>
            <p:cNvSpPr>
              <a:spLocks/>
            </p:cNvSpPr>
            <p:nvPr/>
          </p:nvSpPr>
          <p:spPr bwMode="auto">
            <a:xfrm>
              <a:off x="3255" y="994"/>
              <a:ext cx="98" cy="87"/>
            </a:xfrm>
            <a:custGeom>
              <a:avLst/>
              <a:gdLst/>
              <a:ahLst/>
              <a:cxnLst>
                <a:cxn ang="0">
                  <a:pos x="173" y="43"/>
                </a:cxn>
                <a:cxn ang="0">
                  <a:pos x="196" y="16"/>
                </a:cxn>
                <a:cxn ang="0">
                  <a:pos x="190" y="2"/>
                </a:cxn>
                <a:cxn ang="0">
                  <a:pos x="163" y="0"/>
                </a:cxn>
                <a:cxn ang="0">
                  <a:pos x="124" y="10"/>
                </a:cxn>
                <a:cxn ang="0">
                  <a:pos x="78" y="22"/>
                </a:cxn>
                <a:cxn ang="0">
                  <a:pos x="37" y="41"/>
                </a:cxn>
                <a:cxn ang="0">
                  <a:pos x="6" y="62"/>
                </a:cxn>
                <a:cxn ang="0">
                  <a:pos x="0" y="84"/>
                </a:cxn>
                <a:cxn ang="0">
                  <a:pos x="16" y="95"/>
                </a:cxn>
                <a:cxn ang="0">
                  <a:pos x="35" y="107"/>
                </a:cxn>
                <a:cxn ang="0">
                  <a:pos x="58" y="119"/>
                </a:cxn>
                <a:cxn ang="0">
                  <a:pos x="82" y="130"/>
                </a:cxn>
                <a:cxn ang="0">
                  <a:pos x="101" y="140"/>
                </a:cxn>
                <a:cxn ang="0">
                  <a:pos x="121" y="152"/>
                </a:cxn>
                <a:cxn ang="0">
                  <a:pos x="136" y="163"/>
                </a:cxn>
                <a:cxn ang="0">
                  <a:pos x="148" y="175"/>
                </a:cxn>
                <a:cxn ang="0">
                  <a:pos x="159" y="175"/>
                </a:cxn>
                <a:cxn ang="0">
                  <a:pos x="171" y="169"/>
                </a:cxn>
                <a:cxn ang="0">
                  <a:pos x="179" y="156"/>
                </a:cxn>
                <a:cxn ang="0">
                  <a:pos x="188" y="138"/>
                </a:cxn>
                <a:cxn ang="0">
                  <a:pos x="190" y="115"/>
                </a:cxn>
                <a:cxn ang="0">
                  <a:pos x="190" y="92"/>
                </a:cxn>
                <a:cxn ang="0">
                  <a:pos x="184" y="66"/>
                </a:cxn>
                <a:cxn ang="0">
                  <a:pos x="173" y="43"/>
                </a:cxn>
              </a:cxnLst>
              <a:rect l="0" t="0" r="r" b="b"/>
              <a:pathLst>
                <a:path w="196" h="175">
                  <a:moveTo>
                    <a:pt x="173" y="43"/>
                  </a:moveTo>
                  <a:lnTo>
                    <a:pt x="196" y="16"/>
                  </a:lnTo>
                  <a:lnTo>
                    <a:pt x="190" y="2"/>
                  </a:lnTo>
                  <a:lnTo>
                    <a:pt x="163" y="0"/>
                  </a:lnTo>
                  <a:lnTo>
                    <a:pt x="124" y="10"/>
                  </a:lnTo>
                  <a:lnTo>
                    <a:pt x="78" y="22"/>
                  </a:lnTo>
                  <a:lnTo>
                    <a:pt x="37" y="41"/>
                  </a:lnTo>
                  <a:lnTo>
                    <a:pt x="6" y="62"/>
                  </a:lnTo>
                  <a:lnTo>
                    <a:pt x="0" y="84"/>
                  </a:lnTo>
                  <a:lnTo>
                    <a:pt x="16" y="95"/>
                  </a:lnTo>
                  <a:lnTo>
                    <a:pt x="35" y="107"/>
                  </a:lnTo>
                  <a:lnTo>
                    <a:pt x="58" y="119"/>
                  </a:lnTo>
                  <a:lnTo>
                    <a:pt x="82" y="130"/>
                  </a:lnTo>
                  <a:lnTo>
                    <a:pt x="101" y="140"/>
                  </a:lnTo>
                  <a:lnTo>
                    <a:pt x="121" y="152"/>
                  </a:lnTo>
                  <a:lnTo>
                    <a:pt x="136" y="163"/>
                  </a:lnTo>
                  <a:lnTo>
                    <a:pt x="148" y="175"/>
                  </a:lnTo>
                  <a:lnTo>
                    <a:pt x="159" y="175"/>
                  </a:lnTo>
                  <a:lnTo>
                    <a:pt x="171" y="169"/>
                  </a:lnTo>
                  <a:lnTo>
                    <a:pt x="179" y="156"/>
                  </a:lnTo>
                  <a:lnTo>
                    <a:pt x="188" y="138"/>
                  </a:lnTo>
                  <a:lnTo>
                    <a:pt x="190" y="115"/>
                  </a:lnTo>
                  <a:lnTo>
                    <a:pt x="190" y="92"/>
                  </a:lnTo>
                  <a:lnTo>
                    <a:pt x="184" y="66"/>
                  </a:lnTo>
                  <a:lnTo>
                    <a:pt x="173" y="43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0" name="Freeform 767"/>
            <p:cNvSpPr>
              <a:spLocks/>
            </p:cNvSpPr>
            <p:nvPr/>
          </p:nvSpPr>
          <p:spPr bwMode="auto">
            <a:xfrm>
              <a:off x="3025" y="2981"/>
              <a:ext cx="338" cy="168"/>
            </a:xfrm>
            <a:custGeom>
              <a:avLst/>
              <a:gdLst/>
              <a:ahLst/>
              <a:cxnLst>
                <a:cxn ang="0">
                  <a:pos x="585" y="297"/>
                </a:cxn>
                <a:cxn ang="0">
                  <a:pos x="537" y="311"/>
                </a:cxn>
                <a:cxn ang="0">
                  <a:pos x="490" y="314"/>
                </a:cxn>
                <a:cxn ang="0">
                  <a:pos x="446" y="313"/>
                </a:cxn>
                <a:cxn ang="0">
                  <a:pos x="405" y="309"/>
                </a:cxn>
                <a:cxn ang="0">
                  <a:pos x="364" y="303"/>
                </a:cxn>
                <a:cxn ang="0">
                  <a:pos x="324" y="305"/>
                </a:cxn>
                <a:cxn ang="0">
                  <a:pos x="285" y="314"/>
                </a:cxn>
                <a:cxn ang="0">
                  <a:pos x="248" y="336"/>
                </a:cxn>
                <a:cxn ang="0">
                  <a:pos x="192" y="332"/>
                </a:cxn>
                <a:cxn ang="0">
                  <a:pos x="136" y="320"/>
                </a:cxn>
                <a:cxn ang="0">
                  <a:pos x="85" y="299"/>
                </a:cxn>
                <a:cxn ang="0">
                  <a:pos x="44" y="272"/>
                </a:cxn>
                <a:cxn ang="0">
                  <a:pos x="13" y="239"/>
                </a:cxn>
                <a:cxn ang="0">
                  <a:pos x="0" y="208"/>
                </a:cxn>
                <a:cxn ang="0">
                  <a:pos x="4" y="173"/>
                </a:cxn>
                <a:cxn ang="0">
                  <a:pos x="35" y="144"/>
                </a:cxn>
                <a:cxn ang="0">
                  <a:pos x="41" y="126"/>
                </a:cxn>
                <a:cxn ang="0">
                  <a:pos x="46" y="109"/>
                </a:cxn>
                <a:cxn ang="0">
                  <a:pos x="50" y="90"/>
                </a:cxn>
                <a:cxn ang="0">
                  <a:pos x="58" y="72"/>
                </a:cxn>
                <a:cxn ang="0">
                  <a:pos x="66" y="53"/>
                </a:cxn>
                <a:cxn ang="0">
                  <a:pos x="81" y="33"/>
                </a:cxn>
                <a:cxn ang="0">
                  <a:pos x="99" y="16"/>
                </a:cxn>
                <a:cxn ang="0">
                  <a:pos x="124" y="2"/>
                </a:cxn>
                <a:cxn ang="0">
                  <a:pos x="192" y="4"/>
                </a:cxn>
                <a:cxn ang="0">
                  <a:pos x="264" y="4"/>
                </a:cxn>
                <a:cxn ang="0">
                  <a:pos x="335" y="2"/>
                </a:cxn>
                <a:cxn ang="0">
                  <a:pos x="407" y="0"/>
                </a:cxn>
                <a:cxn ang="0">
                  <a:pos x="475" y="0"/>
                </a:cxn>
                <a:cxn ang="0">
                  <a:pos x="539" y="6"/>
                </a:cxn>
                <a:cxn ang="0">
                  <a:pos x="597" y="22"/>
                </a:cxn>
                <a:cxn ang="0">
                  <a:pos x="649" y="49"/>
                </a:cxn>
                <a:cxn ang="0">
                  <a:pos x="659" y="78"/>
                </a:cxn>
                <a:cxn ang="0">
                  <a:pos x="671" y="117"/>
                </a:cxn>
                <a:cxn ang="0">
                  <a:pos x="676" y="159"/>
                </a:cxn>
                <a:cxn ang="0">
                  <a:pos x="676" y="202"/>
                </a:cxn>
                <a:cxn ang="0">
                  <a:pos x="669" y="239"/>
                </a:cxn>
                <a:cxn ang="0">
                  <a:pos x="651" y="270"/>
                </a:cxn>
                <a:cxn ang="0">
                  <a:pos x="624" y="289"/>
                </a:cxn>
                <a:cxn ang="0">
                  <a:pos x="585" y="297"/>
                </a:cxn>
              </a:cxnLst>
              <a:rect l="0" t="0" r="r" b="b"/>
              <a:pathLst>
                <a:path w="676" h="336">
                  <a:moveTo>
                    <a:pt x="585" y="297"/>
                  </a:moveTo>
                  <a:lnTo>
                    <a:pt x="537" y="311"/>
                  </a:lnTo>
                  <a:lnTo>
                    <a:pt x="490" y="314"/>
                  </a:lnTo>
                  <a:lnTo>
                    <a:pt x="446" y="313"/>
                  </a:lnTo>
                  <a:lnTo>
                    <a:pt x="405" y="309"/>
                  </a:lnTo>
                  <a:lnTo>
                    <a:pt x="364" y="303"/>
                  </a:lnTo>
                  <a:lnTo>
                    <a:pt x="324" y="305"/>
                  </a:lnTo>
                  <a:lnTo>
                    <a:pt x="285" y="314"/>
                  </a:lnTo>
                  <a:lnTo>
                    <a:pt x="248" y="336"/>
                  </a:lnTo>
                  <a:lnTo>
                    <a:pt x="192" y="332"/>
                  </a:lnTo>
                  <a:lnTo>
                    <a:pt x="136" y="320"/>
                  </a:lnTo>
                  <a:lnTo>
                    <a:pt x="85" y="299"/>
                  </a:lnTo>
                  <a:lnTo>
                    <a:pt x="44" y="272"/>
                  </a:lnTo>
                  <a:lnTo>
                    <a:pt x="13" y="239"/>
                  </a:lnTo>
                  <a:lnTo>
                    <a:pt x="0" y="208"/>
                  </a:lnTo>
                  <a:lnTo>
                    <a:pt x="4" y="173"/>
                  </a:lnTo>
                  <a:lnTo>
                    <a:pt x="35" y="144"/>
                  </a:lnTo>
                  <a:lnTo>
                    <a:pt x="41" y="126"/>
                  </a:lnTo>
                  <a:lnTo>
                    <a:pt x="46" y="109"/>
                  </a:lnTo>
                  <a:lnTo>
                    <a:pt x="50" y="90"/>
                  </a:lnTo>
                  <a:lnTo>
                    <a:pt x="58" y="72"/>
                  </a:lnTo>
                  <a:lnTo>
                    <a:pt x="66" y="53"/>
                  </a:lnTo>
                  <a:lnTo>
                    <a:pt x="81" y="33"/>
                  </a:lnTo>
                  <a:lnTo>
                    <a:pt x="99" y="16"/>
                  </a:lnTo>
                  <a:lnTo>
                    <a:pt x="124" y="2"/>
                  </a:lnTo>
                  <a:lnTo>
                    <a:pt x="192" y="4"/>
                  </a:lnTo>
                  <a:lnTo>
                    <a:pt x="264" y="4"/>
                  </a:lnTo>
                  <a:lnTo>
                    <a:pt x="335" y="2"/>
                  </a:lnTo>
                  <a:lnTo>
                    <a:pt x="407" y="0"/>
                  </a:lnTo>
                  <a:lnTo>
                    <a:pt x="475" y="0"/>
                  </a:lnTo>
                  <a:lnTo>
                    <a:pt x="539" y="6"/>
                  </a:lnTo>
                  <a:lnTo>
                    <a:pt x="597" y="22"/>
                  </a:lnTo>
                  <a:lnTo>
                    <a:pt x="649" y="49"/>
                  </a:lnTo>
                  <a:lnTo>
                    <a:pt x="659" y="78"/>
                  </a:lnTo>
                  <a:lnTo>
                    <a:pt x="671" y="117"/>
                  </a:lnTo>
                  <a:lnTo>
                    <a:pt x="676" y="159"/>
                  </a:lnTo>
                  <a:lnTo>
                    <a:pt x="676" y="202"/>
                  </a:lnTo>
                  <a:lnTo>
                    <a:pt x="669" y="239"/>
                  </a:lnTo>
                  <a:lnTo>
                    <a:pt x="651" y="270"/>
                  </a:lnTo>
                  <a:lnTo>
                    <a:pt x="624" y="289"/>
                  </a:lnTo>
                  <a:lnTo>
                    <a:pt x="585" y="29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1" name="Freeform 768"/>
            <p:cNvSpPr>
              <a:spLocks/>
            </p:cNvSpPr>
            <p:nvPr/>
          </p:nvSpPr>
          <p:spPr bwMode="auto">
            <a:xfrm>
              <a:off x="3062" y="3066"/>
              <a:ext cx="208" cy="74"/>
            </a:xfrm>
            <a:custGeom>
              <a:avLst/>
              <a:gdLst/>
              <a:ahLst/>
              <a:cxnLst>
                <a:cxn ang="0">
                  <a:pos x="143" y="149"/>
                </a:cxn>
                <a:cxn ang="0">
                  <a:pos x="96" y="140"/>
                </a:cxn>
                <a:cxn ang="0">
                  <a:pos x="54" y="120"/>
                </a:cxn>
                <a:cxn ang="0">
                  <a:pos x="17" y="95"/>
                </a:cxn>
                <a:cxn ang="0">
                  <a:pos x="0" y="68"/>
                </a:cxn>
                <a:cxn ang="0">
                  <a:pos x="3" y="39"/>
                </a:cxn>
                <a:cxn ang="0">
                  <a:pos x="38" y="17"/>
                </a:cxn>
                <a:cxn ang="0">
                  <a:pos x="112" y="2"/>
                </a:cxn>
                <a:cxn ang="0">
                  <a:pos x="234" y="0"/>
                </a:cxn>
                <a:cxn ang="0">
                  <a:pos x="263" y="16"/>
                </a:cxn>
                <a:cxn ang="0">
                  <a:pos x="298" y="29"/>
                </a:cxn>
                <a:cxn ang="0">
                  <a:pos x="333" y="41"/>
                </a:cxn>
                <a:cxn ang="0">
                  <a:pos x="366" y="54"/>
                </a:cxn>
                <a:cxn ang="0">
                  <a:pos x="391" y="64"/>
                </a:cxn>
                <a:cxn ang="0">
                  <a:pos x="411" y="78"/>
                </a:cxn>
                <a:cxn ang="0">
                  <a:pos x="416" y="93"/>
                </a:cxn>
                <a:cxn ang="0">
                  <a:pos x="409" y="116"/>
                </a:cxn>
                <a:cxn ang="0">
                  <a:pos x="374" y="120"/>
                </a:cxn>
                <a:cxn ang="0">
                  <a:pos x="343" y="120"/>
                </a:cxn>
                <a:cxn ang="0">
                  <a:pos x="310" y="116"/>
                </a:cxn>
                <a:cxn ang="0">
                  <a:pos x="279" y="112"/>
                </a:cxn>
                <a:cxn ang="0">
                  <a:pos x="246" y="111"/>
                </a:cxn>
                <a:cxn ang="0">
                  <a:pos x="213" y="114"/>
                </a:cxn>
                <a:cxn ang="0">
                  <a:pos x="178" y="126"/>
                </a:cxn>
                <a:cxn ang="0">
                  <a:pos x="143" y="149"/>
                </a:cxn>
              </a:cxnLst>
              <a:rect l="0" t="0" r="r" b="b"/>
              <a:pathLst>
                <a:path w="416" h="149">
                  <a:moveTo>
                    <a:pt x="143" y="149"/>
                  </a:moveTo>
                  <a:lnTo>
                    <a:pt x="96" y="140"/>
                  </a:lnTo>
                  <a:lnTo>
                    <a:pt x="54" y="120"/>
                  </a:lnTo>
                  <a:lnTo>
                    <a:pt x="17" y="95"/>
                  </a:lnTo>
                  <a:lnTo>
                    <a:pt x="0" y="68"/>
                  </a:lnTo>
                  <a:lnTo>
                    <a:pt x="3" y="39"/>
                  </a:lnTo>
                  <a:lnTo>
                    <a:pt x="38" y="17"/>
                  </a:lnTo>
                  <a:lnTo>
                    <a:pt x="112" y="2"/>
                  </a:lnTo>
                  <a:lnTo>
                    <a:pt x="234" y="0"/>
                  </a:lnTo>
                  <a:lnTo>
                    <a:pt x="263" y="16"/>
                  </a:lnTo>
                  <a:lnTo>
                    <a:pt x="298" y="29"/>
                  </a:lnTo>
                  <a:lnTo>
                    <a:pt x="333" y="41"/>
                  </a:lnTo>
                  <a:lnTo>
                    <a:pt x="366" y="54"/>
                  </a:lnTo>
                  <a:lnTo>
                    <a:pt x="391" y="64"/>
                  </a:lnTo>
                  <a:lnTo>
                    <a:pt x="411" y="78"/>
                  </a:lnTo>
                  <a:lnTo>
                    <a:pt x="416" y="93"/>
                  </a:lnTo>
                  <a:lnTo>
                    <a:pt x="409" y="116"/>
                  </a:lnTo>
                  <a:lnTo>
                    <a:pt x="374" y="120"/>
                  </a:lnTo>
                  <a:lnTo>
                    <a:pt x="343" y="120"/>
                  </a:lnTo>
                  <a:lnTo>
                    <a:pt x="310" y="116"/>
                  </a:lnTo>
                  <a:lnTo>
                    <a:pt x="279" y="112"/>
                  </a:lnTo>
                  <a:lnTo>
                    <a:pt x="246" y="111"/>
                  </a:lnTo>
                  <a:lnTo>
                    <a:pt x="213" y="114"/>
                  </a:lnTo>
                  <a:lnTo>
                    <a:pt x="178" y="126"/>
                  </a:lnTo>
                  <a:lnTo>
                    <a:pt x="143" y="149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2" name="Freeform 769"/>
            <p:cNvSpPr>
              <a:spLocks/>
            </p:cNvSpPr>
            <p:nvPr/>
          </p:nvSpPr>
          <p:spPr bwMode="auto">
            <a:xfrm>
              <a:off x="3078" y="2992"/>
              <a:ext cx="181" cy="58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53" y="11"/>
                </a:cxn>
                <a:cxn ang="0">
                  <a:pos x="82" y="13"/>
                </a:cxn>
                <a:cxn ang="0">
                  <a:pos x="109" y="13"/>
                </a:cxn>
                <a:cxn ang="0">
                  <a:pos x="136" y="13"/>
                </a:cxn>
                <a:cxn ang="0">
                  <a:pos x="159" y="9"/>
                </a:cxn>
                <a:cxn ang="0">
                  <a:pos x="183" y="7"/>
                </a:cxn>
                <a:cxn ang="0">
                  <a:pos x="204" y="5"/>
                </a:cxn>
                <a:cxn ang="0">
                  <a:pos x="223" y="4"/>
                </a:cxn>
                <a:cxn ang="0">
                  <a:pos x="239" y="0"/>
                </a:cxn>
                <a:cxn ang="0">
                  <a:pos x="262" y="0"/>
                </a:cxn>
                <a:cxn ang="0">
                  <a:pos x="284" y="0"/>
                </a:cxn>
                <a:cxn ang="0">
                  <a:pos x="307" y="4"/>
                </a:cxn>
                <a:cxn ang="0">
                  <a:pos x="326" y="9"/>
                </a:cxn>
                <a:cxn ang="0">
                  <a:pos x="344" y="19"/>
                </a:cxn>
                <a:cxn ang="0">
                  <a:pos x="355" y="29"/>
                </a:cxn>
                <a:cxn ang="0">
                  <a:pos x="361" y="46"/>
                </a:cxn>
                <a:cxn ang="0">
                  <a:pos x="264" y="75"/>
                </a:cxn>
                <a:cxn ang="0">
                  <a:pos x="179" y="99"/>
                </a:cxn>
                <a:cxn ang="0">
                  <a:pos x="109" y="110"/>
                </a:cxn>
                <a:cxn ang="0">
                  <a:pos x="57" y="116"/>
                </a:cxn>
                <a:cxn ang="0">
                  <a:pos x="18" y="106"/>
                </a:cxn>
                <a:cxn ang="0">
                  <a:pos x="0" y="87"/>
                </a:cxn>
                <a:cxn ang="0">
                  <a:pos x="0" y="54"/>
                </a:cxn>
                <a:cxn ang="0">
                  <a:pos x="26" y="11"/>
                </a:cxn>
              </a:cxnLst>
              <a:rect l="0" t="0" r="r" b="b"/>
              <a:pathLst>
                <a:path w="361" h="116">
                  <a:moveTo>
                    <a:pt x="26" y="11"/>
                  </a:moveTo>
                  <a:lnTo>
                    <a:pt x="53" y="11"/>
                  </a:lnTo>
                  <a:lnTo>
                    <a:pt x="82" y="13"/>
                  </a:lnTo>
                  <a:lnTo>
                    <a:pt x="109" y="13"/>
                  </a:lnTo>
                  <a:lnTo>
                    <a:pt x="136" y="13"/>
                  </a:lnTo>
                  <a:lnTo>
                    <a:pt x="159" y="9"/>
                  </a:lnTo>
                  <a:lnTo>
                    <a:pt x="183" y="7"/>
                  </a:lnTo>
                  <a:lnTo>
                    <a:pt x="204" y="5"/>
                  </a:lnTo>
                  <a:lnTo>
                    <a:pt x="223" y="4"/>
                  </a:lnTo>
                  <a:lnTo>
                    <a:pt x="239" y="0"/>
                  </a:lnTo>
                  <a:lnTo>
                    <a:pt x="262" y="0"/>
                  </a:lnTo>
                  <a:lnTo>
                    <a:pt x="284" y="0"/>
                  </a:lnTo>
                  <a:lnTo>
                    <a:pt x="307" y="4"/>
                  </a:lnTo>
                  <a:lnTo>
                    <a:pt x="326" y="9"/>
                  </a:lnTo>
                  <a:lnTo>
                    <a:pt x="344" y="19"/>
                  </a:lnTo>
                  <a:lnTo>
                    <a:pt x="355" y="29"/>
                  </a:lnTo>
                  <a:lnTo>
                    <a:pt x="361" y="46"/>
                  </a:lnTo>
                  <a:lnTo>
                    <a:pt x="264" y="75"/>
                  </a:lnTo>
                  <a:lnTo>
                    <a:pt x="179" y="99"/>
                  </a:lnTo>
                  <a:lnTo>
                    <a:pt x="109" y="110"/>
                  </a:lnTo>
                  <a:lnTo>
                    <a:pt x="57" y="116"/>
                  </a:lnTo>
                  <a:lnTo>
                    <a:pt x="18" y="106"/>
                  </a:lnTo>
                  <a:lnTo>
                    <a:pt x="0" y="87"/>
                  </a:lnTo>
                  <a:lnTo>
                    <a:pt x="0" y="54"/>
                  </a:lnTo>
                  <a:lnTo>
                    <a:pt x="26" y="11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3" name="Freeform 770"/>
            <p:cNvSpPr>
              <a:spLocks/>
            </p:cNvSpPr>
            <p:nvPr/>
          </p:nvSpPr>
          <p:spPr bwMode="auto">
            <a:xfrm>
              <a:off x="3070" y="3084"/>
              <a:ext cx="153" cy="41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27" y="56"/>
                </a:cxn>
                <a:cxn ang="0">
                  <a:pos x="2" y="37"/>
                </a:cxn>
                <a:cxn ang="0">
                  <a:pos x="0" y="19"/>
                </a:cxn>
                <a:cxn ang="0">
                  <a:pos x="21" y="8"/>
                </a:cxn>
                <a:cxn ang="0">
                  <a:pos x="58" y="0"/>
                </a:cxn>
                <a:cxn ang="0">
                  <a:pos x="114" y="0"/>
                </a:cxn>
                <a:cxn ang="0">
                  <a:pos x="180" y="8"/>
                </a:cxn>
                <a:cxn ang="0">
                  <a:pos x="258" y="27"/>
                </a:cxn>
                <a:cxn ang="0">
                  <a:pos x="270" y="27"/>
                </a:cxn>
                <a:cxn ang="0">
                  <a:pos x="281" y="27"/>
                </a:cxn>
                <a:cxn ang="0">
                  <a:pos x="287" y="27"/>
                </a:cxn>
                <a:cxn ang="0">
                  <a:pos x="293" y="33"/>
                </a:cxn>
                <a:cxn ang="0">
                  <a:pos x="299" y="43"/>
                </a:cxn>
                <a:cxn ang="0">
                  <a:pos x="306" y="60"/>
                </a:cxn>
                <a:cxn ang="0">
                  <a:pos x="266" y="48"/>
                </a:cxn>
                <a:cxn ang="0">
                  <a:pos x="235" y="44"/>
                </a:cxn>
                <a:cxn ang="0">
                  <a:pos x="207" y="44"/>
                </a:cxn>
                <a:cxn ang="0">
                  <a:pos x="186" y="50"/>
                </a:cxn>
                <a:cxn ang="0">
                  <a:pos x="163" y="54"/>
                </a:cxn>
                <a:cxn ang="0">
                  <a:pos x="140" y="62"/>
                </a:cxn>
                <a:cxn ang="0">
                  <a:pos x="112" y="72"/>
                </a:cxn>
                <a:cxn ang="0">
                  <a:pos x="83" y="81"/>
                </a:cxn>
              </a:cxnLst>
              <a:rect l="0" t="0" r="r" b="b"/>
              <a:pathLst>
                <a:path w="306" h="81">
                  <a:moveTo>
                    <a:pt x="83" y="81"/>
                  </a:moveTo>
                  <a:lnTo>
                    <a:pt x="27" y="56"/>
                  </a:lnTo>
                  <a:lnTo>
                    <a:pt x="2" y="37"/>
                  </a:lnTo>
                  <a:lnTo>
                    <a:pt x="0" y="19"/>
                  </a:lnTo>
                  <a:lnTo>
                    <a:pt x="21" y="8"/>
                  </a:lnTo>
                  <a:lnTo>
                    <a:pt x="58" y="0"/>
                  </a:lnTo>
                  <a:lnTo>
                    <a:pt x="114" y="0"/>
                  </a:lnTo>
                  <a:lnTo>
                    <a:pt x="180" y="8"/>
                  </a:lnTo>
                  <a:lnTo>
                    <a:pt x="258" y="27"/>
                  </a:lnTo>
                  <a:lnTo>
                    <a:pt x="270" y="27"/>
                  </a:lnTo>
                  <a:lnTo>
                    <a:pt x="281" y="27"/>
                  </a:lnTo>
                  <a:lnTo>
                    <a:pt x="287" y="27"/>
                  </a:lnTo>
                  <a:lnTo>
                    <a:pt x="293" y="33"/>
                  </a:lnTo>
                  <a:lnTo>
                    <a:pt x="299" y="43"/>
                  </a:lnTo>
                  <a:lnTo>
                    <a:pt x="306" y="60"/>
                  </a:lnTo>
                  <a:lnTo>
                    <a:pt x="266" y="48"/>
                  </a:lnTo>
                  <a:lnTo>
                    <a:pt x="235" y="44"/>
                  </a:lnTo>
                  <a:lnTo>
                    <a:pt x="207" y="44"/>
                  </a:lnTo>
                  <a:lnTo>
                    <a:pt x="186" y="50"/>
                  </a:lnTo>
                  <a:lnTo>
                    <a:pt x="163" y="54"/>
                  </a:lnTo>
                  <a:lnTo>
                    <a:pt x="140" y="62"/>
                  </a:lnTo>
                  <a:lnTo>
                    <a:pt x="112" y="72"/>
                  </a:lnTo>
                  <a:lnTo>
                    <a:pt x="83" y="8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4" name="Freeform 771"/>
            <p:cNvSpPr>
              <a:spLocks/>
            </p:cNvSpPr>
            <p:nvPr/>
          </p:nvSpPr>
          <p:spPr bwMode="auto">
            <a:xfrm>
              <a:off x="3092" y="3000"/>
              <a:ext cx="149" cy="42"/>
            </a:xfrm>
            <a:custGeom>
              <a:avLst/>
              <a:gdLst/>
              <a:ahLst/>
              <a:cxnLst>
                <a:cxn ang="0">
                  <a:pos x="23" y="37"/>
                </a:cxn>
                <a:cxn ang="0">
                  <a:pos x="44" y="31"/>
                </a:cxn>
                <a:cxn ang="0">
                  <a:pos x="56" y="25"/>
                </a:cxn>
                <a:cxn ang="0">
                  <a:pos x="64" y="20"/>
                </a:cxn>
                <a:cxn ang="0">
                  <a:pos x="71" y="16"/>
                </a:cxn>
                <a:cxn ang="0">
                  <a:pos x="83" y="10"/>
                </a:cxn>
                <a:cxn ang="0">
                  <a:pos x="106" y="8"/>
                </a:cxn>
                <a:cxn ang="0">
                  <a:pos x="147" y="8"/>
                </a:cxn>
                <a:cxn ang="0">
                  <a:pos x="211" y="14"/>
                </a:cxn>
                <a:cxn ang="0">
                  <a:pos x="223" y="10"/>
                </a:cxn>
                <a:cxn ang="0">
                  <a:pos x="236" y="8"/>
                </a:cxn>
                <a:cxn ang="0">
                  <a:pos x="250" y="2"/>
                </a:cxn>
                <a:cxn ang="0">
                  <a:pos x="265" y="2"/>
                </a:cxn>
                <a:cxn ang="0">
                  <a:pos x="275" y="0"/>
                </a:cxn>
                <a:cxn ang="0">
                  <a:pos x="287" y="4"/>
                </a:cxn>
                <a:cxn ang="0">
                  <a:pos x="292" y="8"/>
                </a:cxn>
                <a:cxn ang="0">
                  <a:pos x="298" y="20"/>
                </a:cxn>
                <a:cxn ang="0">
                  <a:pos x="242" y="39"/>
                </a:cxn>
                <a:cxn ang="0">
                  <a:pos x="182" y="58"/>
                </a:cxn>
                <a:cxn ang="0">
                  <a:pos x="122" y="74"/>
                </a:cxn>
                <a:cxn ang="0">
                  <a:pos x="71" y="85"/>
                </a:cxn>
                <a:cxn ang="0">
                  <a:pos x="29" y="85"/>
                </a:cxn>
                <a:cxn ang="0">
                  <a:pos x="3" y="82"/>
                </a:cxn>
                <a:cxn ang="0">
                  <a:pos x="0" y="64"/>
                </a:cxn>
                <a:cxn ang="0">
                  <a:pos x="23" y="37"/>
                </a:cxn>
              </a:cxnLst>
              <a:rect l="0" t="0" r="r" b="b"/>
              <a:pathLst>
                <a:path w="298" h="85">
                  <a:moveTo>
                    <a:pt x="23" y="37"/>
                  </a:moveTo>
                  <a:lnTo>
                    <a:pt x="44" y="31"/>
                  </a:lnTo>
                  <a:lnTo>
                    <a:pt x="56" y="25"/>
                  </a:lnTo>
                  <a:lnTo>
                    <a:pt x="64" y="20"/>
                  </a:lnTo>
                  <a:lnTo>
                    <a:pt x="71" y="16"/>
                  </a:lnTo>
                  <a:lnTo>
                    <a:pt x="83" y="10"/>
                  </a:lnTo>
                  <a:lnTo>
                    <a:pt x="106" y="8"/>
                  </a:lnTo>
                  <a:lnTo>
                    <a:pt x="147" y="8"/>
                  </a:lnTo>
                  <a:lnTo>
                    <a:pt x="211" y="14"/>
                  </a:lnTo>
                  <a:lnTo>
                    <a:pt x="223" y="10"/>
                  </a:lnTo>
                  <a:lnTo>
                    <a:pt x="236" y="8"/>
                  </a:lnTo>
                  <a:lnTo>
                    <a:pt x="250" y="2"/>
                  </a:lnTo>
                  <a:lnTo>
                    <a:pt x="265" y="2"/>
                  </a:lnTo>
                  <a:lnTo>
                    <a:pt x="275" y="0"/>
                  </a:lnTo>
                  <a:lnTo>
                    <a:pt x="287" y="4"/>
                  </a:lnTo>
                  <a:lnTo>
                    <a:pt x="292" y="8"/>
                  </a:lnTo>
                  <a:lnTo>
                    <a:pt x="298" y="20"/>
                  </a:lnTo>
                  <a:lnTo>
                    <a:pt x="242" y="39"/>
                  </a:lnTo>
                  <a:lnTo>
                    <a:pt x="182" y="58"/>
                  </a:lnTo>
                  <a:lnTo>
                    <a:pt x="122" y="74"/>
                  </a:lnTo>
                  <a:lnTo>
                    <a:pt x="71" y="85"/>
                  </a:lnTo>
                  <a:lnTo>
                    <a:pt x="29" y="85"/>
                  </a:lnTo>
                  <a:lnTo>
                    <a:pt x="3" y="82"/>
                  </a:lnTo>
                  <a:lnTo>
                    <a:pt x="0" y="64"/>
                  </a:lnTo>
                  <a:lnTo>
                    <a:pt x="23" y="37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5" name="Freeform 772"/>
            <p:cNvSpPr>
              <a:spLocks/>
            </p:cNvSpPr>
            <p:nvPr/>
          </p:nvSpPr>
          <p:spPr bwMode="auto">
            <a:xfrm>
              <a:off x="3237" y="3024"/>
              <a:ext cx="98" cy="86"/>
            </a:xfrm>
            <a:custGeom>
              <a:avLst/>
              <a:gdLst/>
              <a:ahLst/>
              <a:cxnLst>
                <a:cxn ang="0">
                  <a:pos x="173" y="42"/>
                </a:cxn>
                <a:cxn ang="0">
                  <a:pos x="196" y="15"/>
                </a:cxn>
                <a:cxn ang="0">
                  <a:pos x="190" y="2"/>
                </a:cxn>
                <a:cxn ang="0">
                  <a:pos x="161" y="0"/>
                </a:cxn>
                <a:cxn ang="0">
                  <a:pos x="123" y="7"/>
                </a:cxn>
                <a:cxn ang="0">
                  <a:pos x="76" y="21"/>
                </a:cxn>
                <a:cxn ang="0">
                  <a:pos x="35" y="40"/>
                </a:cxn>
                <a:cxn ang="0">
                  <a:pos x="6" y="62"/>
                </a:cxn>
                <a:cxn ang="0">
                  <a:pos x="0" y="83"/>
                </a:cxn>
                <a:cxn ang="0">
                  <a:pos x="16" y="95"/>
                </a:cxn>
                <a:cxn ang="0">
                  <a:pos x="37" y="106"/>
                </a:cxn>
                <a:cxn ang="0">
                  <a:pos x="59" y="118"/>
                </a:cxn>
                <a:cxn ang="0">
                  <a:pos x="82" y="130"/>
                </a:cxn>
                <a:cxn ang="0">
                  <a:pos x="101" y="139"/>
                </a:cxn>
                <a:cxn ang="0">
                  <a:pos x="121" y="151"/>
                </a:cxn>
                <a:cxn ang="0">
                  <a:pos x="134" y="161"/>
                </a:cxn>
                <a:cxn ang="0">
                  <a:pos x="146" y="172"/>
                </a:cxn>
                <a:cxn ang="0">
                  <a:pos x="157" y="172"/>
                </a:cxn>
                <a:cxn ang="0">
                  <a:pos x="169" y="168"/>
                </a:cxn>
                <a:cxn ang="0">
                  <a:pos x="179" y="155"/>
                </a:cxn>
                <a:cxn ang="0">
                  <a:pos x="188" y="139"/>
                </a:cxn>
                <a:cxn ang="0">
                  <a:pos x="190" y="116"/>
                </a:cxn>
                <a:cxn ang="0">
                  <a:pos x="190" y="93"/>
                </a:cxn>
                <a:cxn ang="0">
                  <a:pos x="185" y="66"/>
                </a:cxn>
                <a:cxn ang="0">
                  <a:pos x="173" y="42"/>
                </a:cxn>
              </a:cxnLst>
              <a:rect l="0" t="0" r="r" b="b"/>
              <a:pathLst>
                <a:path w="196" h="172">
                  <a:moveTo>
                    <a:pt x="173" y="42"/>
                  </a:moveTo>
                  <a:lnTo>
                    <a:pt x="196" y="15"/>
                  </a:lnTo>
                  <a:lnTo>
                    <a:pt x="190" y="2"/>
                  </a:lnTo>
                  <a:lnTo>
                    <a:pt x="161" y="0"/>
                  </a:lnTo>
                  <a:lnTo>
                    <a:pt x="123" y="7"/>
                  </a:lnTo>
                  <a:lnTo>
                    <a:pt x="76" y="21"/>
                  </a:lnTo>
                  <a:lnTo>
                    <a:pt x="35" y="40"/>
                  </a:lnTo>
                  <a:lnTo>
                    <a:pt x="6" y="62"/>
                  </a:lnTo>
                  <a:lnTo>
                    <a:pt x="0" y="83"/>
                  </a:lnTo>
                  <a:lnTo>
                    <a:pt x="16" y="95"/>
                  </a:lnTo>
                  <a:lnTo>
                    <a:pt x="37" y="106"/>
                  </a:lnTo>
                  <a:lnTo>
                    <a:pt x="59" y="118"/>
                  </a:lnTo>
                  <a:lnTo>
                    <a:pt x="82" y="130"/>
                  </a:lnTo>
                  <a:lnTo>
                    <a:pt x="101" y="139"/>
                  </a:lnTo>
                  <a:lnTo>
                    <a:pt x="121" y="151"/>
                  </a:lnTo>
                  <a:lnTo>
                    <a:pt x="134" y="161"/>
                  </a:lnTo>
                  <a:lnTo>
                    <a:pt x="146" y="172"/>
                  </a:lnTo>
                  <a:lnTo>
                    <a:pt x="157" y="172"/>
                  </a:lnTo>
                  <a:lnTo>
                    <a:pt x="169" y="168"/>
                  </a:lnTo>
                  <a:lnTo>
                    <a:pt x="179" y="155"/>
                  </a:lnTo>
                  <a:lnTo>
                    <a:pt x="188" y="139"/>
                  </a:lnTo>
                  <a:lnTo>
                    <a:pt x="190" y="116"/>
                  </a:lnTo>
                  <a:lnTo>
                    <a:pt x="190" y="93"/>
                  </a:lnTo>
                  <a:lnTo>
                    <a:pt x="185" y="66"/>
                  </a:lnTo>
                  <a:lnTo>
                    <a:pt x="173" y="42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6" name="Freeform 773"/>
            <p:cNvSpPr>
              <a:spLocks/>
            </p:cNvSpPr>
            <p:nvPr/>
          </p:nvSpPr>
          <p:spPr bwMode="auto">
            <a:xfrm>
              <a:off x="1494" y="1571"/>
              <a:ext cx="405" cy="168"/>
            </a:xfrm>
            <a:custGeom>
              <a:avLst/>
              <a:gdLst/>
              <a:ahLst/>
              <a:cxnLst>
                <a:cxn ang="0">
                  <a:pos x="110" y="297"/>
                </a:cxn>
                <a:cxn ang="0">
                  <a:pos x="166" y="310"/>
                </a:cxn>
                <a:cxn ang="0">
                  <a:pos x="223" y="314"/>
                </a:cxn>
                <a:cxn ang="0">
                  <a:pos x="273" y="310"/>
                </a:cxn>
                <a:cxn ang="0">
                  <a:pos x="325" y="308"/>
                </a:cxn>
                <a:cxn ang="0">
                  <a:pos x="372" y="303"/>
                </a:cxn>
                <a:cxn ang="0">
                  <a:pos x="420" y="305"/>
                </a:cxn>
                <a:cxn ang="0">
                  <a:pos x="467" y="314"/>
                </a:cxn>
                <a:cxn ang="0">
                  <a:pos x="515" y="337"/>
                </a:cxn>
                <a:cxn ang="0">
                  <a:pos x="581" y="334"/>
                </a:cxn>
                <a:cxn ang="0">
                  <a:pos x="647" y="322"/>
                </a:cxn>
                <a:cxn ang="0">
                  <a:pos x="707" y="301"/>
                </a:cxn>
                <a:cxn ang="0">
                  <a:pos x="758" y="273"/>
                </a:cxn>
                <a:cxn ang="0">
                  <a:pos x="793" y="241"/>
                </a:cxn>
                <a:cxn ang="0">
                  <a:pos x="810" y="210"/>
                </a:cxn>
                <a:cxn ang="0">
                  <a:pos x="802" y="175"/>
                </a:cxn>
                <a:cxn ang="0">
                  <a:pos x="769" y="146"/>
                </a:cxn>
                <a:cxn ang="0">
                  <a:pos x="760" y="126"/>
                </a:cxn>
                <a:cxn ang="0">
                  <a:pos x="754" y="109"/>
                </a:cxn>
                <a:cxn ang="0">
                  <a:pos x="746" y="89"/>
                </a:cxn>
                <a:cxn ang="0">
                  <a:pos x="738" y="72"/>
                </a:cxn>
                <a:cxn ang="0">
                  <a:pos x="727" y="52"/>
                </a:cxn>
                <a:cxn ang="0">
                  <a:pos x="711" y="35"/>
                </a:cxn>
                <a:cxn ang="0">
                  <a:pos x="690" y="18"/>
                </a:cxn>
                <a:cxn ang="0">
                  <a:pos x="665" y="4"/>
                </a:cxn>
                <a:cxn ang="0">
                  <a:pos x="579" y="6"/>
                </a:cxn>
                <a:cxn ang="0">
                  <a:pos x="494" y="6"/>
                </a:cxn>
                <a:cxn ang="0">
                  <a:pos x="407" y="2"/>
                </a:cxn>
                <a:cxn ang="0">
                  <a:pos x="323" y="0"/>
                </a:cxn>
                <a:cxn ang="0">
                  <a:pos x="240" y="0"/>
                </a:cxn>
                <a:cxn ang="0">
                  <a:pos x="164" y="6"/>
                </a:cxn>
                <a:cxn ang="0">
                  <a:pos x="93" y="21"/>
                </a:cxn>
                <a:cxn ang="0">
                  <a:pos x="35" y="49"/>
                </a:cxn>
                <a:cxn ang="0">
                  <a:pos x="17" y="78"/>
                </a:cxn>
                <a:cxn ang="0">
                  <a:pos x="7" y="114"/>
                </a:cxn>
                <a:cxn ang="0">
                  <a:pos x="0" y="157"/>
                </a:cxn>
                <a:cxn ang="0">
                  <a:pos x="2" y="200"/>
                </a:cxn>
                <a:cxn ang="0">
                  <a:pos x="9" y="237"/>
                </a:cxn>
                <a:cxn ang="0">
                  <a:pos x="29" y="270"/>
                </a:cxn>
                <a:cxn ang="0">
                  <a:pos x="62" y="289"/>
                </a:cxn>
                <a:cxn ang="0">
                  <a:pos x="110" y="297"/>
                </a:cxn>
              </a:cxnLst>
              <a:rect l="0" t="0" r="r" b="b"/>
              <a:pathLst>
                <a:path w="810" h="337">
                  <a:moveTo>
                    <a:pt x="110" y="297"/>
                  </a:moveTo>
                  <a:lnTo>
                    <a:pt x="166" y="310"/>
                  </a:lnTo>
                  <a:lnTo>
                    <a:pt x="223" y="314"/>
                  </a:lnTo>
                  <a:lnTo>
                    <a:pt x="273" y="310"/>
                  </a:lnTo>
                  <a:lnTo>
                    <a:pt x="325" y="308"/>
                  </a:lnTo>
                  <a:lnTo>
                    <a:pt x="372" y="303"/>
                  </a:lnTo>
                  <a:lnTo>
                    <a:pt x="420" y="305"/>
                  </a:lnTo>
                  <a:lnTo>
                    <a:pt x="467" y="314"/>
                  </a:lnTo>
                  <a:lnTo>
                    <a:pt x="515" y="337"/>
                  </a:lnTo>
                  <a:lnTo>
                    <a:pt x="581" y="334"/>
                  </a:lnTo>
                  <a:lnTo>
                    <a:pt x="647" y="322"/>
                  </a:lnTo>
                  <a:lnTo>
                    <a:pt x="707" y="301"/>
                  </a:lnTo>
                  <a:lnTo>
                    <a:pt x="758" y="273"/>
                  </a:lnTo>
                  <a:lnTo>
                    <a:pt x="793" y="241"/>
                  </a:lnTo>
                  <a:lnTo>
                    <a:pt x="810" y="210"/>
                  </a:lnTo>
                  <a:lnTo>
                    <a:pt x="802" y="175"/>
                  </a:lnTo>
                  <a:lnTo>
                    <a:pt x="769" y="146"/>
                  </a:lnTo>
                  <a:lnTo>
                    <a:pt x="760" y="126"/>
                  </a:lnTo>
                  <a:lnTo>
                    <a:pt x="754" y="109"/>
                  </a:lnTo>
                  <a:lnTo>
                    <a:pt x="746" y="89"/>
                  </a:lnTo>
                  <a:lnTo>
                    <a:pt x="738" y="72"/>
                  </a:lnTo>
                  <a:lnTo>
                    <a:pt x="727" y="52"/>
                  </a:lnTo>
                  <a:lnTo>
                    <a:pt x="711" y="35"/>
                  </a:lnTo>
                  <a:lnTo>
                    <a:pt x="690" y="18"/>
                  </a:lnTo>
                  <a:lnTo>
                    <a:pt x="665" y="4"/>
                  </a:lnTo>
                  <a:lnTo>
                    <a:pt x="579" y="6"/>
                  </a:lnTo>
                  <a:lnTo>
                    <a:pt x="494" y="6"/>
                  </a:lnTo>
                  <a:lnTo>
                    <a:pt x="407" y="2"/>
                  </a:lnTo>
                  <a:lnTo>
                    <a:pt x="323" y="0"/>
                  </a:lnTo>
                  <a:lnTo>
                    <a:pt x="240" y="0"/>
                  </a:lnTo>
                  <a:lnTo>
                    <a:pt x="164" y="6"/>
                  </a:lnTo>
                  <a:lnTo>
                    <a:pt x="93" y="21"/>
                  </a:lnTo>
                  <a:lnTo>
                    <a:pt x="35" y="49"/>
                  </a:lnTo>
                  <a:lnTo>
                    <a:pt x="17" y="78"/>
                  </a:lnTo>
                  <a:lnTo>
                    <a:pt x="7" y="114"/>
                  </a:lnTo>
                  <a:lnTo>
                    <a:pt x="0" y="157"/>
                  </a:lnTo>
                  <a:lnTo>
                    <a:pt x="2" y="200"/>
                  </a:lnTo>
                  <a:lnTo>
                    <a:pt x="9" y="237"/>
                  </a:lnTo>
                  <a:lnTo>
                    <a:pt x="29" y="270"/>
                  </a:lnTo>
                  <a:lnTo>
                    <a:pt x="62" y="289"/>
                  </a:lnTo>
                  <a:lnTo>
                    <a:pt x="110" y="297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7" name="Freeform 774"/>
            <p:cNvSpPr>
              <a:spLocks/>
            </p:cNvSpPr>
            <p:nvPr/>
          </p:nvSpPr>
          <p:spPr bwMode="auto">
            <a:xfrm>
              <a:off x="1604" y="1656"/>
              <a:ext cx="252" cy="75"/>
            </a:xfrm>
            <a:custGeom>
              <a:avLst/>
              <a:gdLst/>
              <a:ahLst/>
              <a:cxnLst>
                <a:cxn ang="0">
                  <a:pos x="331" y="149"/>
                </a:cxn>
                <a:cxn ang="0">
                  <a:pos x="384" y="139"/>
                </a:cxn>
                <a:cxn ang="0">
                  <a:pos x="436" y="120"/>
                </a:cxn>
                <a:cxn ang="0">
                  <a:pos x="479" y="95"/>
                </a:cxn>
                <a:cxn ang="0">
                  <a:pos x="504" y="68"/>
                </a:cxn>
                <a:cxn ang="0">
                  <a:pos x="498" y="39"/>
                </a:cxn>
                <a:cxn ang="0">
                  <a:pos x="457" y="17"/>
                </a:cxn>
                <a:cxn ang="0">
                  <a:pos x="368" y="2"/>
                </a:cxn>
                <a:cxn ang="0">
                  <a:pos x="225" y="0"/>
                </a:cxn>
                <a:cxn ang="0">
                  <a:pos x="186" y="13"/>
                </a:cxn>
                <a:cxn ang="0">
                  <a:pos x="143" y="29"/>
                </a:cxn>
                <a:cxn ang="0">
                  <a:pos x="100" y="40"/>
                </a:cxn>
                <a:cxn ang="0">
                  <a:pos x="64" y="52"/>
                </a:cxn>
                <a:cxn ang="0">
                  <a:pos x="31" y="62"/>
                </a:cxn>
                <a:cxn ang="0">
                  <a:pos x="9" y="75"/>
                </a:cxn>
                <a:cxn ang="0">
                  <a:pos x="0" y="91"/>
                </a:cxn>
                <a:cxn ang="0">
                  <a:pos x="13" y="112"/>
                </a:cxn>
                <a:cxn ang="0">
                  <a:pos x="52" y="118"/>
                </a:cxn>
                <a:cxn ang="0">
                  <a:pos x="91" y="118"/>
                </a:cxn>
                <a:cxn ang="0">
                  <a:pos x="130" y="114"/>
                </a:cxn>
                <a:cxn ang="0">
                  <a:pos x="168" y="112"/>
                </a:cxn>
                <a:cxn ang="0">
                  <a:pos x="205" y="110"/>
                </a:cxn>
                <a:cxn ang="0">
                  <a:pos x="246" y="114"/>
                </a:cxn>
                <a:cxn ang="0">
                  <a:pos x="287" y="126"/>
                </a:cxn>
                <a:cxn ang="0">
                  <a:pos x="331" y="149"/>
                </a:cxn>
              </a:cxnLst>
              <a:rect l="0" t="0" r="r" b="b"/>
              <a:pathLst>
                <a:path w="504" h="149">
                  <a:moveTo>
                    <a:pt x="331" y="149"/>
                  </a:moveTo>
                  <a:lnTo>
                    <a:pt x="384" y="139"/>
                  </a:lnTo>
                  <a:lnTo>
                    <a:pt x="436" y="120"/>
                  </a:lnTo>
                  <a:lnTo>
                    <a:pt x="479" y="95"/>
                  </a:lnTo>
                  <a:lnTo>
                    <a:pt x="504" y="68"/>
                  </a:lnTo>
                  <a:lnTo>
                    <a:pt x="498" y="39"/>
                  </a:lnTo>
                  <a:lnTo>
                    <a:pt x="457" y="17"/>
                  </a:lnTo>
                  <a:lnTo>
                    <a:pt x="368" y="2"/>
                  </a:lnTo>
                  <a:lnTo>
                    <a:pt x="225" y="0"/>
                  </a:lnTo>
                  <a:lnTo>
                    <a:pt x="186" y="13"/>
                  </a:lnTo>
                  <a:lnTo>
                    <a:pt x="143" y="29"/>
                  </a:lnTo>
                  <a:lnTo>
                    <a:pt x="100" y="40"/>
                  </a:lnTo>
                  <a:lnTo>
                    <a:pt x="64" y="52"/>
                  </a:lnTo>
                  <a:lnTo>
                    <a:pt x="31" y="62"/>
                  </a:lnTo>
                  <a:lnTo>
                    <a:pt x="9" y="75"/>
                  </a:lnTo>
                  <a:lnTo>
                    <a:pt x="0" y="91"/>
                  </a:lnTo>
                  <a:lnTo>
                    <a:pt x="13" y="112"/>
                  </a:lnTo>
                  <a:lnTo>
                    <a:pt x="52" y="118"/>
                  </a:lnTo>
                  <a:lnTo>
                    <a:pt x="91" y="118"/>
                  </a:lnTo>
                  <a:lnTo>
                    <a:pt x="130" y="114"/>
                  </a:lnTo>
                  <a:lnTo>
                    <a:pt x="168" y="112"/>
                  </a:lnTo>
                  <a:lnTo>
                    <a:pt x="205" y="110"/>
                  </a:lnTo>
                  <a:lnTo>
                    <a:pt x="246" y="114"/>
                  </a:lnTo>
                  <a:lnTo>
                    <a:pt x="287" y="126"/>
                  </a:lnTo>
                  <a:lnTo>
                    <a:pt x="331" y="149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8" name="Freeform 775"/>
            <p:cNvSpPr>
              <a:spLocks/>
            </p:cNvSpPr>
            <p:nvPr/>
          </p:nvSpPr>
          <p:spPr bwMode="auto">
            <a:xfrm>
              <a:off x="1621" y="1581"/>
              <a:ext cx="215" cy="58"/>
            </a:xfrm>
            <a:custGeom>
              <a:avLst/>
              <a:gdLst/>
              <a:ahLst/>
              <a:cxnLst>
                <a:cxn ang="0">
                  <a:pos x="399" y="12"/>
                </a:cxn>
                <a:cxn ang="0">
                  <a:pos x="364" y="12"/>
                </a:cxn>
                <a:cxn ang="0">
                  <a:pos x="329" y="14"/>
                </a:cxn>
                <a:cxn ang="0">
                  <a:pos x="296" y="14"/>
                </a:cxn>
                <a:cxn ang="0">
                  <a:pos x="267" y="14"/>
                </a:cxn>
                <a:cxn ang="0">
                  <a:pos x="238" y="12"/>
                </a:cxn>
                <a:cxn ang="0">
                  <a:pos x="211" y="10"/>
                </a:cxn>
                <a:cxn ang="0">
                  <a:pos x="188" y="8"/>
                </a:cxn>
                <a:cxn ang="0">
                  <a:pos x="166" y="6"/>
                </a:cxn>
                <a:cxn ang="0">
                  <a:pos x="143" y="0"/>
                </a:cxn>
                <a:cxn ang="0">
                  <a:pos x="116" y="0"/>
                </a:cxn>
                <a:cxn ang="0">
                  <a:pos x="89" y="0"/>
                </a:cxn>
                <a:cxn ang="0">
                  <a:pos x="62" y="4"/>
                </a:cxn>
                <a:cxn ang="0">
                  <a:pos x="36" y="8"/>
                </a:cxn>
                <a:cxn ang="0">
                  <a:pos x="17" y="18"/>
                </a:cxn>
                <a:cxn ang="0">
                  <a:pos x="3" y="30"/>
                </a:cxn>
                <a:cxn ang="0">
                  <a:pos x="0" y="49"/>
                </a:cxn>
                <a:cxn ang="0">
                  <a:pos x="114" y="78"/>
                </a:cxn>
                <a:cxn ang="0">
                  <a:pos x="213" y="101"/>
                </a:cxn>
                <a:cxn ang="0">
                  <a:pos x="296" y="113"/>
                </a:cxn>
                <a:cxn ang="0">
                  <a:pos x="362" y="117"/>
                </a:cxn>
                <a:cxn ang="0">
                  <a:pos x="405" y="109"/>
                </a:cxn>
                <a:cxn ang="0">
                  <a:pos x="428" y="90"/>
                </a:cxn>
                <a:cxn ang="0">
                  <a:pos x="424" y="57"/>
                </a:cxn>
                <a:cxn ang="0">
                  <a:pos x="399" y="12"/>
                </a:cxn>
              </a:cxnLst>
              <a:rect l="0" t="0" r="r" b="b"/>
              <a:pathLst>
                <a:path w="428" h="117">
                  <a:moveTo>
                    <a:pt x="399" y="12"/>
                  </a:moveTo>
                  <a:lnTo>
                    <a:pt x="364" y="12"/>
                  </a:lnTo>
                  <a:lnTo>
                    <a:pt x="329" y="14"/>
                  </a:lnTo>
                  <a:lnTo>
                    <a:pt x="296" y="14"/>
                  </a:lnTo>
                  <a:lnTo>
                    <a:pt x="267" y="14"/>
                  </a:lnTo>
                  <a:lnTo>
                    <a:pt x="238" y="12"/>
                  </a:lnTo>
                  <a:lnTo>
                    <a:pt x="211" y="10"/>
                  </a:lnTo>
                  <a:lnTo>
                    <a:pt x="188" y="8"/>
                  </a:lnTo>
                  <a:lnTo>
                    <a:pt x="166" y="6"/>
                  </a:lnTo>
                  <a:lnTo>
                    <a:pt x="143" y="0"/>
                  </a:lnTo>
                  <a:lnTo>
                    <a:pt x="116" y="0"/>
                  </a:lnTo>
                  <a:lnTo>
                    <a:pt x="89" y="0"/>
                  </a:lnTo>
                  <a:lnTo>
                    <a:pt x="62" y="4"/>
                  </a:lnTo>
                  <a:lnTo>
                    <a:pt x="36" y="8"/>
                  </a:lnTo>
                  <a:lnTo>
                    <a:pt x="17" y="18"/>
                  </a:lnTo>
                  <a:lnTo>
                    <a:pt x="3" y="30"/>
                  </a:lnTo>
                  <a:lnTo>
                    <a:pt x="0" y="49"/>
                  </a:lnTo>
                  <a:lnTo>
                    <a:pt x="114" y="78"/>
                  </a:lnTo>
                  <a:lnTo>
                    <a:pt x="213" y="101"/>
                  </a:lnTo>
                  <a:lnTo>
                    <a:pt x="296" y="113"/>
                  </a:lnTo>
                  <a:lnTo>
                    <a:pt x="362" y="117"/>
                  </a:lnTo>
                  <a:lnTo>
                    <a:pt x="405" y="109"/>
                  </a:lnTo>
                  <a:lnTo>
                    <a:pt x="428" y="90"/>
                  </a:lnTo>
                  <a:lnTo>
                    <a:pt x="424" y="57"/>
                  </a:lnTo>
                  <a:lnTo>
                    <a:pt x="399" y="1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9" name="Freeform 776"/>
            <p:cNvSpPr>
              <a:spLocks/>
            </p:cNvSpPr>
            <p:nvPr/>
          </p:nvSpPr>
          <p:spPr bwMode="auto">
            <a:xfrm>
              <a:off x="1662" y="1673"/>
              <a:ext cx="183" cy="42"/>
            </a:xfrm>
            <a:custGeom>
              <a:avLst/>
              <a:gdLst/>
              <a:ahLst/>
              <a:cxnLst>
                <a:cxn ang="0">
                  <a:pos x="269" y="83"/>
                </a:cxn>
                <a:cxn ang="0">
                  <a:pos x="333" y="58"/>
                </a:cxn>
                <a:cxn ang="0">
                  <a:pos x="364" y="36"/>
                </a:cxn>
                <a:cxn ang="0">
                  <a:pos x="366" y="19"/>
                </a:cxn>
                <a:cxn ang="0">
                  <a:pos x="343" y="7"/>
                </a:cxn>
                <a:cxn ang="0">
                  <a:pos x="295" y="0"/>
                </a:cxn>
                <a:cxn ang="0">
                  <a:pos x="231" y="0"/>
                </a:cxn>
                <a:cxn ang="0">
                  <a:pos x="151" y="7"/>
                </a:cxn>
                <a:cxn ang="0">
                  <a:pos x="60" y="27"/>
                </a:cxn>
                <a:cxn ang="0">
                  <a:pos x="43" y="27"/>
                </a:cxn>
                <a:cxn ang="0">
                  <a:pos x="31" y="27"/>
                </a:cxn>
                <a:cxn ang="0">
                  <a:pos x="21" y="29"/>
                </a:cxn>
                <a:cxn ang="0">
                  <a:pos x="17" y="33"/>
                </a:cxn>
                <a:cxn ang="0">
                  <a:pos x="8" y="42"/>
                </a:cxn>
                <a:cxn ang="0">
                  <a:pos x="0" y="60"/>
                </a:cxn>
                <a:cxn ang="0">
                  <a:pos x="47" y="50"/>
                </a:cxn>
                <a:cxn ang="0">
                  <a:pos x="85" y="46"/>
                </a:cxn>
                <a:cxn ang="0">
                  <a:pos x="116" y="44"/>
                </a:cxn>
                <a:cxn ang="0">
                  <a:pos x="147" y="50"/>
                </a:cxn>
                <a:cxn ang="0">
                  <a:pos x="173" y="56"/>
                </a:cxn>
                <a:cxn ang="0">
                  <a:pos x="202" y="64"/>
                </a:cxn>
                <a:cxn ang="0">
                  <a:pos x="233" y="73"/>
                </a:cxn>
                <a:cxn ang="0">
                  <a:pos x="269" y="83"/>
                </a:cxn>
              </a:cxnLst>
              <a:rect l="0" t="0" r="r" b="b"/>
              <a:pathLst>
                <a:path w="366" h="83">
                  <a:moveTo>
                    <a:pt x="269" y="83"/>
                  </a:moveTo>
                  <a:lnTo>
                    <a:pt x="333" y="58"/>
                  </a:lnTo>
                  <a:lnTo>
                    <a:pt x="364" y="36"/>
                  </a:lnTo>
                  <a:lnTo>
                    <a:pt x="366" y="19"/>
                  </a:lnTo>
                  <a:lnTo>
                    <a:pt x="343" y="7"/>
                  </a:lnTo>
                  <a:lnTo>
                    <a:pt x="295" y="0"/>
                  </a:lnTo>
                  <a:lnTo>
                    <a:pt x="231" y="0"/>
                  </a:lnTo>
                  <a:lnTo>
                    <a:pt x="151" y="7"/>
                  </a:lnTo>
                  <a:lnTo>
                    <a:pt x="60" y="27"/>
                  </a:lnTo>
                  <a:lnTo>
                    <a:pt x="43" y="27"/>
                  </a:lnTo>
                  <a:lnTo>
                    <a:pt x="31" y="27"/>
                  </a:lnTo>
                  <a:lnTo>
                    <a:pt x="21" y="29"/>
                  </a:lnTo>
                  <a:lnTo>
                    <a:pt x="17" y="33"/>
                  </a:lnTo>
                  <a:lnTo>
                    <a:pt x="8" y="42"/>
                  </a:lnTo>
                  <a:lnTo>
                    <a:pt x="0" y="60"/>
                  </a:lnTo>
                  <a:lnTo>
                    <a:pt x="47" y="50"/>
                  </a:lnTo>
                  <a:lnTo>
                    <a:pt x="85" y="46"/>
                  </a:lnTo>
                  <a:lnTo>
                    <a:pt x="116" y="44"/>
                  </a:lnTo>
                  <a:lnTo>
                    <a:pt x="147" y="50"/>
                  </a:lnTo>
                  <a:lnTo>
                    <a:pt x="173" y="56"/>
                  </a:lnTo>
                  <a:lnTo>
                    <a:pt x="202" y="64"/>
                  </a:lnTo>
                  <a:lnTo>
                    <a:pt x="233" y="73"/>
                  </a:lnTo>
                  <a:lnTo>
                    <a:pt x="269" y="83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0" name="Freeform 777"/>
            <p:cNvSpPr>
              <a:spLocks/>
            </p:cNvSpPr>
            <p:nvPr/>
          </p:nvSpPr>
          <p:spPr bwMode="auto">
            <a:xfrm>
              <a:off x="1642" y="1590"/>
              <a:ext cx="176" cy="43"/>
            </a:xfrm>
            <a:custGeom>
              <a:avLst/>
              <a:gdLst/>
              <a:ahLst/>
              <a:cxnLst>
                <a:cxn ang="0">
                  <a:pos x="328" y="37"/>
                </a:cxn>
                <a:cxn ang="0">
                  <a:pos x="299" y="31"/>
                </a:cxn>
                <a:cxn ang="0">
                  <a:pos x="285" y="25"/>
                </a:cxn>
                <a:cxn ang="0">
                  <a:pos x="276" y="19"/>
                </a:cxn>
                <a:cxn ang="0">
                  <a:pos x="270" y="13"/>
                </a:cxn>
                <a:cxn ang="0">
                  <a:pos x="252" y="8"/>
                </a:cxn>
                <a:cxn ang="0">
                  <a:pos x="225" y="8"/>
                </a:cxn>
                <a:cxn ang="0">
                  <a:pos x="177" y="8"/>
                </a:cxn>
                <a:cxn ang="0">
                  <a:pos x="105" y="13"/>
                </a:cxn>
                <a:cxn ang="0">
                  <a:pos x="88" y="10"/>
                </a:cxn>
                <a:cxn ang="0">
                  <a:pos x="70" y="8"/>
                </a:cxn>
                <a:cxn ang="0">
                  <a:pos x="53" y="2"/>
                </a:cxn>
                <a:cxn ang="0">
                  <a:pos x="37" y="2"/>
                </a:cxn>
                <a:cxn ang="0">
                  <a:pos x="22" y="0"/>
                </a:cxn>
                <a:cxn ang="0">
                  <a:pos x="10" y="2"/>
                </a:cxn>
                <a:cxn ang="0">
                  <a:pos x="2" y="6"/>
                </a:cxn>
                <a:cxn ang="0">
                  <a:pos x="0" y="17"/>
                </a:cxn>
                <a:cxn ang="0">
                  <a:pos x="66" y="37"/>
                </a:cxn>
                <a:cxn ang="0">
                  <a:pos x="138" y="56"/>
                </a:cxn>
                <a:cxn ang="0">
                  <a:pos x="206" y="72"/>
                </a:cxn>
                <a:cxn ang="0">
                  <a:pos x="270" y="83"/>
                </a:cxn>
                <a:cxn ang="0">
                  <a:pos x="316" y="85"/>
                </a:cxn>
                <a:cxn ang="0">
                  <a:pos x="347" y="79"/>
                </a:cxn>
                <a:cxn ang="0">
                  <a:pos x="353" y="64"/>
                </a:cxn>
                <a:cxn ang="0">
                  <a:pos x="328" y="37"/>
                </a:cxn>
              </a:cxnLst>
              <a:rect l="0" t="0" r="r" b="b"/>
              <a:pathLst>
                <a:path w="353" h="85">
                  <a:moveTo>
                    <a:pt x="328" y="37"/>
                  </a:moveTo>
                  <a:lnTo>
                    <a:pt x="299" y="31"/>
                  </a:lnTo>
                  <a:lnTo>
                    <a:pt x="285" y="25"/>
                  </a:lnTo>
                  <a:lnTo>
                    <a:pt x="276" y="19"/>
                  </a:lnTo>
                  <a:lnTo>
                    <a:pt x="270" y="13"/>
                  </a:lnTo>
                  <a:lnTo>
                    <a:pt x="252" y="8"/>
                  </a:lnTo>
                  <a:lnTo>
                    <a:pt x="225" y="8"/>
                  </a:lnTo>
                  <a:lnTo>
                    <a:pt x="177" y="8"/>
                  </a:lnTo>
                  <a:lnTo>
                    <a:pt x="105" y="13"/>
                  </a:lnTo>
                  <a:lnTo>
                    <a:pt x="88" y="10"/>
                  </a:lnTo>
                  <a:lnTo>
                    <a:pt x="70" y="8"/>
                  </a:lnTo>
                  <a:lnTo>
                    <a:pt x="53" y="2"/>
                  </a:lnTo>
                  <a:lnTo>
                    <a:pt x="37" y="2"/>
                  </a:lnTo>
                  <a:lnTo>
                    <a:pt x="22" y="0"/>
                  </a:lnTo>
                  <a:lnTo>
                    <a:pt x="10" y="2"/>
                  </a:lnTo>
                  <a:lnTo>
                    <a:pt x="2" y="6"/>
                  </a:lnTo>
                  <a:lnTo>
                    <a:pt x="0" y="17"/>
                  </a:lnTo>
                  <a:lnTo>
                    <a:pt x="66" y="37"/>
                  </a:lnTo>
                  <a:lnTo>
                    <a:pt x="138" y="56"/>
                  </a:lnTo>
                  <a:lnTo>
                    <a:pt x="206" y="72"/>
                  </a:lnTo>
                  <a:lnTo>
                    <a:pt x="270" y="83"/>
                  </a:lnTo>
                  <a:lnTo>
                    <a:pt x="316" y="85"/>
                  </a:lnTo>
                  <a:lnTo>
                    <a:pt x="347" y="79"/>
                  </a:lnTo>
                  <a:lnTo>
                    <a:pt x="353" y="64"/>
                  </a:lnTo>
                  <a:lnTo>
                    <a:pt x="328" y="37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1" name="Freeform 778"/>
            <p:cNvSpPr>
              <a:spLocks/>
            </p:cNvSpPr>
            <p:nvPr/>
          </p:nvSpPr>
          <p:spPr bwMode="auto">
            <a:xfrm>
              <a:off x="1528" y="1612"/>
              <a:ext cx="118" cy="88"/>
            </a:xfrm>
            <a:custGeom>
              <a:avLst/>
              <a:gdLst/>
              <a:ahLst/>
              <a:cxnLst>
                <a:cxn ang="0">
                  <a:pos x="31" y="45"/>
                </a:cxn>
                <a:cxn ang="0">
                  <a:pos x="0" y="16"/>
                </a:cxn>
                <a:cxn ang="0">
                  <a:pos x="6" y="4"/>
                </a:cxn>
                <a:cxn ang="0">
                  <a:pos x="37" y="0"/>
                </a:cxn>
                <a:cxn ang="0">
                  <a:pos x="88" y="10"/>
                </a:cxn>
                <a:cxn ang="0">
                  <a:pos x="140" y="24"/>
                </a:cxn>
                <a:cxn ang="0">
                  <a:pos x="190" y="43"/>
                </a:cxn>
                <a:cxn ang="0">
                  <a:pos x="225" y="64"/>
                </a:cxn>
                <a:cxn ang="0">
                  <a:pos x="237" y="88"/>
                </a:cxn>
                <a:cxn ang="0">
                  <a:pos x="216" y="97"/>
                </a:cxn>
                <a:cxn ang="0">
                  <a:pos x="192" y="109"/>
                </a:cxn>
                <a:cxn ang="0">
                  <a:pos x="165" y="121"/>
                </a:cxn>
                <a:cxn ang="0">
                  <a:pos x="140" y="132"/>
                </a:cxn>
                <a:cxn ang="0">
                  <a:pos x="113" y="142"/>
                </a:cxn>
                <a:cxn ang="0">
                  <a:pos x="92" y="154"/>
                </a:cxn>
                <a:cxn ang="0">
                  <a:pos x="72" y="165"/>
                </a:cxn>
                <a:cxn ang="0">
                  <a:pos x="63" y="177"/>
                </a:cxn>
                <a:cxn ang="0">
                  <a:pos x="45" y="177"/>
                </a:cxn>
                <a:cxn ang="0">
                  <a:pos x="31" y="171"/>
                </a:cxn>
                <a:cxn ang="0">
                  <a:pos x="20" y="158"/>
                </a:cxn>
                <a:cxn ang="0">
                  <a:pos x="12" y="140"/>
                </a:cxn>
                <a:cxn ang="0">
                  <a:pos x="6" y="117"/>
                </a:cxn>
                <a:cxn ang="0">
                  <a:pos x="8" y="95"/>
                </a:cxn>
                <a:cxn ang="0">
                  <a:pos x="14" y="68"/>
                </a:cxn>
                <a:cxn ang="0">
                  <a:pos x="31" y="45"/>
                </a:cxn>
              </a:cxnLst>
              <a:rect l="0" t="0" r="r" b="b"/>
              <a:pathLst>
                <a:path w="237" h="177">
                  <a:moveTo>
                    <a:pt x="31" y="45"/>
                  </a:moveTo>
                  <a:lnTo>
                    <a:pt x="0" y="16"/>
                  </a:lnTo>
                  <a:lnTo>
                    <a:pt x="6" y="4"/>
                  </a:lnTo>
                  <a:lnTo>
                    <a:pt x="37" y="0"/>
                  </a:lnTo>
                  <a:lnTo>
                    <a:pt x="88" y="10"/>
                  </a:lnTo>
                  <a:lnTo>
                    <a:pt x="140" y="24"/>
                  </a:lnTo>
                  <a:lnTo>
                    <a:pt x="190" y="43"/>
                  </a:lnTo>
                  <a:lnTo>
                    <a:pt x="225" y="64"/>
                  </a:lnTo>
                  <a:lnTo>
                    <a:pt x="237" y="88"/>
                  </a:lnTo>
                  <a:lnTo>
                    <a:pt x="216" y="97"/>
                  </a:lnTo>
                  <a:lnTo>
                    <a:pt x="192" y="109"/>
                  </a:lnTo>
                  <a:lnTo>
                    <a:pt x="165" y="121"/>
                  </a:lnTo>
                  <a:lnTo>
                    <a:pt x="140" y="132"/>
                  </a:lnTo>
                  <a:lnTo>
                    <a:pt x="113" y="142"/>
                  </a:lnTo>
                  <a:lnTo>
                    <a:pt x="92" y="154"/>
                  </a:lnTo>
                  <a:lnTo>
                    <a:pt x="72" y="165"/>
                  </a:lnTo>
                  <a:lnTo>
                    <a:pt x="63" y="177"/>
                  </a:lnTo>
                  <a:lnTo>
                    <a:pt x="45" y="177"/>
                  </a:lnTo>
                  <a:lnTo>
                    <a:pt x="31" y="171"/>
                  </a:lnTo>
                  <a:lnTo>
                    <a:pt x="20" y="158"/>
                  </a:lnTo>
                  <a:lnTo>
                    <a:pt x="12" y="140"/>
                  </a:lnTo>
                  <a:lnTo>
                    <a:pt x="6" y="117"/>
                  </a:lnTo>
                  <a:lnTo>
                    <a:pt x="8" y="95"/>
                  </a:lnTo>
                  <a:lnTo>
                    <a:pt x="14" y="68"/>
                  </a:lnTo>
                  <a:lnTo>
                    <a:pt x="31" y="4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2" name="Freeform 779"/>
            <p:cNvSpPr>
              <a:spLocks/>
            </p:cNvSpPr>
            <p:nvPr/>
          </p:nvSpPr>
          <p:spPr bwMode="auto">
            <a:xfrm>
              <a:off x="1466" y="3631"/>
              <a:ext cx="405" cy="169"/>
            </a:xfrm>
            <a:custGeom>
              <a:avLst/>
              <a:gdLst/>
              <a:ahLst/>
              <a:cxnLst>
                <a:cxn ang="0">
                  <a:pos x="109" y="301"/>
                </a:cxn>
                <a:cxn ang="0">
                  <a:pos x="165" y="313"/>
                </a:cxn>
                <a:cxn ang="0">
                  <a:pos x="221" y="317"/>
                </a:cxn>
                <a:cxn ang="0">
                  <a:pos x="274" y="313"/>
                </a:cxn>
                <a:cxn ang="0">
                  <a:pos x="326" y="311"/>
                </a:cxn>
                <a:cxn ang="0">
                  <a:pos x="373" y="305"/>
                </a:cxn>
                <a:cxn ang="0">
                  <a:pos x="421" y="307"/>
                </a:cxn>
                <a:cxn ang="0">
                  <a:pos x="468" y="317"/>
                </a:cxn>
                <a:cxn ang="0">
                  <a:pos x="516" y="340"/>
                </a:cxn>
                <a:cxn ang="0">
                  <a:pos x="582" y="336"/>
                </a:cxn>
                <a:cxn ang="0">
                  <a:pos x="648" y="322"/>
                </a:cxn>
                <a:cxn ang="0">
                  <a:pos x="708" y="301"/>
                </a:cxn>
                <a:cxn ang="0">
                  <a:pos x="758" y="274"/>
                </a:cxn>
                <a:cxn ang="0">
                  <a:pos x="793" y="241"/>
                </a:cxn>
                <a:cxn ang="0">
                  <a:pos x="811" y="210"/>
                </a:cxn>
                <a:cxn ang="0">
                  <a:pos x="805" y="175"/>
                </a:cxn>
                <a:cxn ang="0">
                  <a:pos x="772" y="146"/>
                </a:cxn>
                <a:cxn ang="0">
                  <a:pos x="762" y="126"/>
                </a:cxn>
                <a:cxn ang="0">
                  <a:pos x="755" y="109"/>
                </a:cxn>
                <a:cxn ang="0">
                  <a:pos x="747" y="90"/>
                </a:cxn>
                <a:cxn ang="0">
                  <a:pos x="739" y="72"/>
                </a:cxn>
                <a:cxn ang="0">
                  <a:pos x="725" y="53"/>
                </a:cxn>
                <a:cxn ang="0">
                  <a:pos x="712" y="35"/>
                </a:cxn>
                <a:cxn ang="0">
                  <a:pos x="691" y="18"/>
                </a:cxn>
                <a:cxn ang="0">
                  <a:pos x="663" y="4"/>
                </a:cxn>
                <a:cxn ang="0">
                  <a:pos x="578" y="6"/>
                </a:cxn>
                <a:cxn ang="0">
                  <a:pos x="493" y="6"/>
                </a:cxn>
                <a:cxn ang="0">
                  <a:pos x="408" y="2"/>
                </a:cxn>
                <a:cxn ang="0">
                  <a:pos x="324" y="0"/>
                </a:cxn>
                <a:cxn ang="0">
                  <a:pos x="241" y="0"/>
                </a:cxn>
                <a:cxn ang="0">
                  <a:pos x="165" y="6"/>
                </a:cxn>
                <a:cxn ang="0">
                  <a:pos x="93" y="22"/>
                </a:cxn>
                <a:cxn ang="0">
                  <a:pos x="35" y="49"/>
                </a:cxn>
                <a:cxn ang="0">
                  <a:pos x="18" y="78"/>
                </a:cxn>
                <a:cxn ang="0">
                  <a:pos x="8" y="117"/>
                </a:cxn>
                <a:cxn ang="0">
                  <a:pos x="0" y="159"/>
                </a:cxn>
                <a:cxn ang="0">
                  <a:pos x="2" y="202"/>
                </a:cxn>
                <a:cxn ang="0">
                  <a:pos x="10" y="239"/>
                </a:cxn>
                <a:cxn ang="0">
                  <a:pos x="29" y="272"/>
                </a:cxn>
                <a:cxn ang="0">
                  <a:pos x="60" y="291"/>
                </a:cxn>
                <a:cxn ang="0">
                  <a:pos x="109" y="301"/>
                </a:cxn>
              </a:cxnLst>
              <a:rect l="0" t="0" r="r" b="b"/>
              <a:pathLst>
                <a:path w="811" h="340">
                  <a:moveTo>
                    <a:pt x="109" y="301"/>
                  </a:moveTo>
                  <a:lnTo>
                    <a:pt x="165" y="313"/>
                  </a:lnTo>
                  <a:lnTo>
                    <a:pt x="221" y="317"/>
                  </a:lnTo>
                  <a:lnTo>
                    <a:pt x="274" y="313"/>
                  </a:lnTo>
                  <a:lnTo>
                    <a:pt x="326" y="311"/>
                  </a:lnTo>
                  <a:lnTo>
                    <a:pt x="373" y="305"/>
                  </a:lnTo>
                  <a:lnTo>
                    <a:pt x="421" y="307"/>
                  </a:lnTo>
                  <a:lnTo>
                    <a:pt x="468" y="317"/>
                  </a:lnTo>
                  <a:lnTo>
                    <a:pt x="516" y="340"/>
                  </a:lnTo>
                  <a:lnTo>
                    <a:pt x="582" y="336"/>
                  </a:lnTo>
                  <a:lnTo>
                    <a:pt x="648" y="322"/>
                  </a:lnTo>
                  <a:lnTo>
                    <a:pt x="708" y="301"/>
                  </a:lnTo>
                  <a:lnTo>
                    <a:pt x="758" y="274"/>
                  </a:lnTo>
                  <a:lnTo>
                    <a:pt x="793" y="241"/>
                  </a:lnTo>
                  <a:lnTo>
                    <a:pt x="811" y="210"/>
                  </a:lnTo>
                  <a:lnTo>
                    <a:pt x="805" y="175"/>
                  </a:lnTo>
                  <a:lnTo>
                    <a:pt x="772" y="146"/>
                  </a:lnTo>
                  <a:lnTo>
                    <a:pt x="762" y="126"/>
                  </a:lnTo>
                  <a:lnTo>
                    <a:pt x="755" y="109"/>
                  </a:lnTo>
                  <a:lnTo>
                    <a:pt x="747" y="90"/>
                  </a:lnTo>
                  <a:lnTo>
                    <a:pt x="739" y="72"/>
                  </a:lnTo>
                  <a:lnTo>
                    <a:pt x="725" y="53"/>
                  </a:lnTo>
                  <a:lnTo>
                    <a:pt x="712" y="35"/>
                  </a:lnTo>
                  <a:lnTo>
                    <a:pt x="691" y="18"/>
                  </a:lnTo>
                  <a:lnTo>
                    <a:pt x="663" y="4"/>
                  </a:lnTo>
                  <a:lnTo>
                    <a:pt x="578" y="6"/>
                  </a:lnTo>
                  <a:lnTo>
                    <a:pt x="493" y="6"/>
                  </a:lnTo>
                  <a:lnTo>
                    <a:pt x="408" y="2"/>
                  </a:lnTo>
                  <a:lnTo>
                    <a:pt x="324" y="0"/>
                  </a:lnTo>
                  <a:lnTo>
                    <a:pt x="241" y="0"/>
                  </a:lnTo>
                  <a:lnTo>
                    <a:pt x="165" y="6"/>
                  </a:lnTo>
                  <a:lnTo>
                    <a:pt x="93" y="22"/>
                  </a:lnTo>
                  <a:lnTo>
                    <a:pt x="35" y="49"/>
                  </a:lnTo>
                  <a:lnTo>
                    <a:pt x="18" y="78"/>
                  </a:lnTo>
                  <a:lnTo>
                    <a:pt x="8" y="117"/>
                  </a:lnTo>
                  <a:lnTo>
                    <a:pt x="0" y="159"/>
                  </a:lnTo>
                  <a:lnTo>
                    <a:pt x="2" y="202"/>
                  </a:lnTo>
                  <a:lnTo>
                    <a:pt x="10" y="239"/>
                  </a:lnTo>
                  <a:lnTo>
                    <a:pt x="29" y="272"/>
                  </a:lnTo>
                  <a:lnTo>
                    <a:pt x="60" y="291"/>
                  </a:lnTo>
                  <a:lnTo>
                    <a:pt x="109" y="301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3" name="Freeform 780"/>
            <p:cNvSpPr>
              <a:spLocks/>
            </p:cNvSpPr>
            <p:nvPr/>
          </p:nvSpPr>
          <p:spPr bwMode="auto">
            <a:xfrm>
              <a:off x="1576" y="3716"/>
              <a:ext cx="252" cy="74"/>
            </a:xfrm>
            <a:custGeom>
              <a:avLst/>
              <a:gdLst/>
              <a:ahLst/>
              <a:cxnLst>
                <a:cxn ang="0">
                  <a:pos x="332" y="147"/>
                </a:cxn>
                <a:cxn ang="0">
                  <a:pos x="384" y="138"/>
                </a:cxn>
                <a:cxn ang="0">
                  <a:pos x="437" y="118"/>
                </a:cxn>
                <a:cxn ang="0">
                  <a:pos x="479" y="93"/>
                </a:cxn>
                <a:cxn ang="0">
                  <a:pos x="505" y="68"/>
                </a:cxn>
                <a:cxn ang="0">
                  <a:pos x="499" y="39"/>
                </a:cxn>
                <a:cxn ang="0">
                  <a:pos x="458" y="16"/>
                </a:cxn>
                <a:cxn ang="0">
                  <a:pos x="369" y="2"/>
                </a:cxn>
                <a:cxn ang="0">
                  <a:pos x="225" y="0"/>
                </a:cxn>
                <a:cxn ang="0">
                  <a:pos x="187" y="16"/>
                </a:cxn>
                <a:cxn ang="0">
                  <a:pos x="144" y="29"/>
                </a:cxn>
                <a:cxn ang="0">
                  <a:pos x="101" y="41"/>
                </a:cxn>
                <a:cxn ang="0">
                  <a:pos x="64" y="52"/>
                </a:cxn>
                <a:cxn ang="0">
                  <a:pos x="31" y="64"/>
                </a:cxn>
                <a:cxn ang="0">
                  <a:pos x="10" y="78"/>
                </a:cxn>
                <a:cxn ang="0">
                  <a:pos x="0" y="93"/>
                </a:cxn>
                <a:cxn ang="0">
                  <a:pos x="14" y="114"/>
                </a:cxn>
                <a:cxn ang="0">
                  <a:pos x="53" y="118"/>
                </a:cxn>
                <a:cxn ang="0">
                  <a:pos x="92" y="118"/>
                </a:cxn>
                <a:cxn ang="0">
                  <a:pos x="130" y="114"/>
                </a:cxn>
                <a:cxn ang="0">
                  <a:pos x="169" y="113"/>
                </a:cxn>
                <a:cxn ang="0">
                  <a:pos x="206" y="111"/>
                </a:cxn>
                <a:cxn ang="0">
                  <a:pos x="247" y="114"/>
                </a:cxn>
                <a:cxn ang="0">
                  <a:pos x="287" y="124"/>
                </a:cxn>
                <a:cxn ang="0">
                  <a:pos x="332" y="147"/>
                </a:cxn>
              </a:cxnLst>
              <a:rect l="0" t="0" r="r" b="b"/>
              <a:pathLst>
                <a:path w="505" h="147">
                  <a:moveTo>
                    <a:pt x="332" y="147"/>
                  </a:moveTo>
                  <a:lnTo>
                    <a:pt x="384" y="138"/>
                  </a:lnTo>
                  <a:lnTo>
                    <a:pt x="437" y="118"/>
                  </a:lnTo>
                  <a:lnTo>
                    <a:pt x="479" y="93"/>
                  </a:lnTo>
                  <a:lnTo>
                    <a:pt x="505" y="68"/>
                  </a:lnTo>
                  <a:lnTo>
                    <a:pt x="499" y="39"/>
                  </a:lnTo>
                  <a:lnTo>
                    <a:pt x="458" y="16"/>
                  </a:lnTo>
                  <a:lnTo>
                    <a:pt x="369" y="2"/>
                  </a:lnTo>
                  <a:lnTo>
                    <a:pt x="225" y="0"/>
                  </a:lnTo>
                  <a:lnTo>
                    <a:pt x="187" y="16"/>
                  </a:lnTo>
                  <a:lnTo>
                    <a:pt x="144" y="29"/>
                  </a:lnTo>
                  <a:lnTo>
                    <a:pt x="101" y="41"/>
                  </a:lnTo>
                  <a:lnTo>
                    <a:pt x="64" y="52"/>
                  </a:lnTo>
                  <a:lnTo>
                    <a:pt x="31" y="64"/>
                  </a:lnTo>
                  <a:lnTo>
                    <a:pt x="10" y="78"/>
                  </a:lnTo>
                  <a:lnTo>
                    <a:pt x="0" y="93"/>
                  </a:lnTo>
                  <a:lnTo>
                    <a:pt x="14" y="114"/>
                  </a:lnTo>
                  <a:lnTo>
                    <a:pt x="53" y="118"/>
                  </a:lnTo>
                  <a:lnTo>
                    <a:pt x="92" y="118"/>
                  </a:lnTo>
                  <a:lnTo>
                    <a:pt x="130" y="114"/>
                  </a:lnTo>
                  <a:lnTo>
                    <a:pt x="169" y="113"/>
                  </a:lnTo>
                  <a:lnTo>
                    <a:pt x="206" y="111"/>
                  </a:lnTo>
                  <a:lnTo>
                    <a:pt x="247" y="114"/>
                  </a:lnTo>
                  <a:lnTo>
                    <a:pt x="287" y="124"/>
                  </a:lnTo>
                  <a:lnTo>
                    <a:pt x="332" y="147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4" name="Freeform 781"/>
            <p:cNvSpPr>
              <a:spLocks/>
            </p:cNvSpPr>
            <p:nvPr/>
          </p:nvSpPr>
          <p:spPr bwMode="auto">
            <a:xfrm>
              <a:off x="1593" y="3641"/>
              <a:ext cx="214" cy="60"/>
            </a:xfrm>
            <a:custGeom>
              <a:avLst/>
              <a:gdLst/>
              <a:ahLst/>
              <a:cxnLst>
                <a:cxn ang="0">
                  <a:pos x="400" y="11"/>
                </a:cxn>
                <a:cxn ang="0">
                  <a:pos x="365" y="11"/>
                </a:cxn>
                <a:cxn ang="0">
                  <a:pos x="330" y="13"/>
                </a:cxn>
                <a:cxn ang="0">
                  <a:pos x="297" y="13"/>
                </a:cxn>
                <a:cxn ang="0">
                  <a:pos x="268" y="13"/>
                </a:cxn>
                <a:cxn ang="0">
                  <a:pos x="237" y="11"/>
                </a:cxn>
                <a:cxn ang="0">
                  <a:pos x="212" y="9"/>
                </a:cxn>
                <a:cxn ang="0">
                  <a:pos x="186" y="8"/>
                </a:cxn>
                <a:cxn ang="0">
                  <a:pos x="167" y="6"/>
                </a:cxn>
                <a:cxn ang="0">
                  <a:pos x="142" y="0"/>
                </a:cxn>
                <a:cxn ang="0">
                  <a:pos x="117" y="0"/>
                </a:cxn>
                <a:cxn ang="0">
                  <a:pos x="88" y="0"/>
                </a:cxn>
                <a:cxn ang="0">
                  <a:pos x="62" y="6"/>
                </a:cxn>
                <a:cxn ang="0">
                  <a:pos x="37" y="9"/>
                </a:cxn>
                <a:cxn ang="0">
                  <a:pos x="18" y="19"/>
                </a:cxn>
                <a:cxn ang="0">
                  <a:pos x="4" y="29"/>
                </a:cxn>
                <a:cxn ang="0">
                  <a:pos x="0" y="46"/>
                </a:cxn>
                <a:cxn ang="0">
                  <a:pos x="115" y="77"/>
                </a:cxn>
                <a:cxn ang="0">
                  <a:pos x="214" y="101"/>
                </a:cxn>
                <a:cxn ang="0">
                  <a:pos x="297" y="114"/>
                </a:cxn>
                <a:cxn ang="0">
                  <a:pos x="363" y="118"/>
                </a:cxn>
                <a:cxn ang="0">
                  <a:pos x="406" y="108"/>
                </a:cxn>
                <a:cxn ang="0">
                  <a:pos x="429" y="89"/>
                </a:cxn>
                <a:cxn ang="0">
                  <a:pos x="425" y="56"/>
                </a:cxn>
                <a:cxn ang="0">
                  <a:pos x="400" y="11"/>
                </a:cxn>
              </a:cxnLst>
              <a:rect l="0" t="0" r="r" b="b"/>
              <a:pathLst>
                <a:path w="429" h="118">
                  <a:moveTo>
                    <a:pt x="400" y="11"/>
                  </a:moveTo>
                  <a:lnTo>
                    <a:pt x="365" y="11"/>
                  </a:lnTo>
                  <a:lnTo>
                    <a:pt x="330" y="13"/>
                  </a:lnTo>
                  <a:lnTo>
                    <a:pt x="297" y="13"/>
                  </a:lnTo>
                  <a:lnTo>
                    <a:pt x="268" y="13"/>
                  </a:lnTo>
                  <a:lnTo>
                    <a:pt x="237" y="11"/>
                  </a:lnTo>
                  <a:lnTo>
                    <a:pt x="212" y="9"/>
                  </a:lnTo>
                  <a:lnTo>
                    <a:pt x="186" y="8"/>
                  </a:lnTo>
                  <a:lnTo>
                    <a:pt x="167" y="6"/>
                  </a:lnTo>
                  <a:lnTo>
                    <a:pt x="142" y="0"/>
                  </a:lnTo>
                  <a:lnTo>
                    <a:pt x="117" y="0"/>
                  </a:lnTo>
                  <a:lnTo>
                    <a:pt x="88" y="0"/>
                  </a:lnTo>
                  <a:lnTo>
                    <a:pt x="62" y="6"/>
                  </a:lnTo>
                  <a:lnTo>
                    <a:pt x="37" y="9"/>
                  </a:lnTo>
                  <a:lnTo>
                    <a:pt x="18" y="19"/>
                  </a:lnTo>
                  <a:lnTo>
                    <a:pt x="4" y="29"/>
                  </a:lnTo>
                  <a:lnTo>
                    <a:pt x="0" y="46"/>
                  </a:lnTo>
                  <a:lnTo>
                    <a:pt x="115" y="77"/>
                  </a:lnTo>
                  <a:lnTo>
                    <a:pt x="214" y="101"/>
                  </a:lnTo>
                  <a:lnTo>
                    <a:pt x="297" y="114"/>
                  </a:lnTo>
                  <a:lnTo>
                    <a:pt x="363" y="118"/>
                  </a:lnTo>
                  <a:lnTo>
                    <a:pt x="406" y="108"/>
                  </a:lnTo>
                  <a:lnTo>
                    <a:pt x="429" y="89"/>
                  </a:lnTo>
                  <a:lnTo>
                    <a:pt x="425" y="56"/>
                  </a:lnTo>
                  <a:lnTo>
                    <a:pt x="400" y="11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5" name="Freeform 782"/>
            <p:cNvSpPr>
              <a:spLocks/>
            </p:cNvSpPr>
            <p:nvPr/>
          </p:nvSpPr>
          <p:spPr bwMode="auto">
            <a:xfrm>
              <a:off x="1634" y="3733"/>
              <a:ext cx="183" cy="42"/>
            </a:xfrm>
            <a:custGeom>
              <a:avLst/>
              <a:gdLst/>
              <a:ahLst/>
              <a:cxnLst>
                <a:cxn ang="0">
                  <a:pos x="269" y="83"/>
                </a:cxn>
                <a:cxn ang="0">
                  <a:pos x="333" y="58"/>
                </a:cxn>
                <a:cxn ang="0">
                  <a:pos x="364" y="37"/>
                </a:cxn>
                <a:cxn ang="0">
                  <a:pos x="366" y="19"/>
                </a:cxn>
                <a:cxn ang="0">
                  <a:pos x="343" y="8"/>
                </a:cxn>
                <a:cxn ang="0">
                  <a:pos x="294" y="0"/>
                </a:cxn>
                <a:cxn ang="0">
                  <a:pos x="229" y="2"/>
                </a:cxn>
                <a:cxn ang="0">
                  <a:pos x="149" y="8"/>
                </a:cxn>
                <a:cxn ang="0">
                  <a:pos x="58" y="27"/>
                </a:cxn>
                <a:cxn ang="0">
                  <a:pos x="40" y="27"/>
                </a:cxn>
                <a:cxn ang="0">
                  <a:pos x="29" y="27"/>
                </a:cxn>
                <a:cxn ang="0">
                  <a:pos x="21" y="29"/>
                </a:cxn>
                <a:cxn ang="0">
                  <a:pos x="17" y="33"/>
                </a:cxn>
                <a:cxn ang="0">
                  <a:pos x="8" y="43"/>
                </a:cxn>
                <a:cxn ang="0">
                  <a:pos x="0" y="60"/>
                </a:cxn>
                <a:cxn ang="0">
                  <a:pos x="46" y="50"/>
                </a:cxn>
                <a:cxn ang="0">
                  <a:pos x="85" y="47"/>
                </a:cxn>
                <a:cxn ang="0">
                  <a:pos x="116" y="47"/>
                </a:cxn>
                <a:cxn ang="0">
                  <a:pos x="145" y="52"/>
                </a:cxn>
                <a:cxn ang="0">
                  <a:pos x="170" y="58"/>
                </a:cxn>
                <a:cxn ang="0">
                  <a:pos x="199" y="66"/>
                </a:cxn>
                <a:cxn ang="0">
                  <a:pos x="230" y="74"/>
                </a:cxn>
                <a:cxn ang="0">
                  <a:pos x="269" y="83"/>
                </a:cxn>
              </a:cxnLst>
              <a:rect l="0" t="0" r="r" b="b"/>
              <a:pathLst>
                <a:path w="366" h="83">
                  <a:moveTo>
                    <a:pt x="269" y="83"/>
                  </a:moveTo>
                  <a:lnTo>
                    <a:pt x="333" y="58"/>
                  </a:lnTo>
                  <a:lnTo>
                    <a:pt x="364" y="37"/>
                  </a:lnTo>
                  <a:lnTo>
                    <a:pt x="366" y="19"/>
                  </a:lnTo>
                  <a:lnTo>
                    <a:pt x="343" y="8"/>
                  </a:lnTo>
                  <a:lnTo>
                    <a:pt x="294" y="0"/>
                  </a:lnTo>
                  <a:lnTo>
                    <a:pt x="229" y="2"/>
                  </a:lnTo>
                  <a:lnTo>
                    <a:pt x="149" y="8"/>
                  </a:lnTo>
                  <a:lnTo>
                    <a:pt x="58" y="27"/>
                  </a:lnTo>
                  <a:lnTo>
                    <a:pt x="40" y="27"/>
                  </a:lnTo>
                  <a:lnTo>
                    <a:pt x="29" y="27"/>
                  </a:lnTo>
                  <a:lnTo>
                    <a:pt x="21" y="29"/>
                  </a:lnTo>
                  <a:lnTo>
                    <a:pt x="17" y="33"/>
                  </a:lnTo>
                  <a:lnTo>
                    <a:pt x="8" y="43"/>
                  </a:lnTo>
                  <a:lnTo>
                    <a:pt x="0" y="60"/>
                  </a:lnTo>
                  <a:lnTo>
                    <a:pt x="46" y="50"/>
                  </a:lnTo>
                  <a:lnTo>
                    <a:pt x="85" y="47"/>
                  </a:lnTo>
                  <a:lnTo>
                    <a:pt x="116" y="47"/>
                  </a:lnTo>
                  <a:lnTo>
                    <a:pt x="145" y="52"/>
                  </a:lnTo>
                  <a:lnTo>
                    <a:pt x="170" y="58"/>
                  </a:lnTo>
                  <a:lnTo>
                    <a:pt x="199" y="66"/>
                  </a:lnTo>
                  <a:lnTo>
                    <a:pt x="230" y="74"/>
                  </a:lnTo>
                  <a:lnTo>
                    <a:pt x="269" y="83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6" name="Freeform 783"/>
            <p:cNvSpPr>
              <a:spLocks/>
            </p:cNvSpPr>
            <p:nvPr/>
          </p:nvSpPr>
          <p:spPr bwMode="auto">
            <a:xfrm>
              <a:off x="1614" y="3650"/>
              <a:ext cx="176" cy="43"/>
            </a:xfrm>
            <a:custGeom>
              <a:avLst/>
              <a:gdLst/>
              <a:ahLst/>
              <a:cxnLst>
                <a:cxn ang="0">
                  <a:pos x="328" y="37"/>
                </a:cxn>
                <a:cxn ang="0">
                  <a:pos x="299" y="31"/>
                </a:cxn>
                <a:cxn ang="0">
                  <a:pos x="285" y="25"/>
                </a:cxn>
                <a:cxn ang="0">
                  <a:pos x="275" y="20"/>
                </a:cxn>
                <a:cxn ang="0">
                  <a:pos x="270" y="14"/>
                </a:cxn>
                <a:cxn ang="0">
                  <a:pos x="252" y="8"/>
                </a:cxn>
                <a:cxn ang="0">
                  <a:pos x="225" y="8"/>
                </a:cxn>
                <a:cxn ang="0">
                  <a:pos x="176" y="8"/>
                </a:cxn>
                <a:cxn ang="0">
                  <a:pos x="105" y="16"/>
                </a:cxn>
                <a:cxn ang="0">
                  <a:pos x="87" y="12"/>
                </a:cxn>
                <a:cxn ang="0">
                  <a:pos x="72" y="8"/>
                </a:cxn>
                <a:cxn ang="0">
                  <a:pos x="54" y="2"/>
                </a:cxn>
                <a:cxn ang="0">
                  <a:pos x="39" y="2"/>
                </a:cxn>
                <a:cxn ang="0">
                  <a:pos x="21" y="0"/>
                </a:cxn>
                <a:cxn ang="0">
                  <a:pos x="12" y="2"/>
                </a:cxn>
                <a:cxn ang="0">
                  <a:pos x="2" y="6"/>
                </a:cxn>
                <a:cxn ang="0">
                  <a:pos x="0" y="18"/>
                </a:cxn>
                <a:cxn ang="0">
                  <a:pos x="66" y="37"/>
                </a:cxn>
                <a:cxn ang="0">
                  <a:pos x="138" y="56"/>
                </a:cxn>
                <a:cxn ang="0">
                  <a:pos x="206" y="72"/>
                </a:cxn>
                <a:cxn ang="0">
                  <a:pos x="270" y="84"/>
                </a:cxn>
                <a:cxn ang="0">
                  <a:pos x="316" y="86"/>
                </a:cxn>
                <a:cxn ang="0">
                  <a:pos x="347" y="80"/>
                </a:cxn>
                <a:cxn ang="0">
                  <a:pos x="353" y="64"/>
                </a:cxn>
                <a:cxn ang="0">
                  <a:pos x="328" y="37"/>
                </a:cxn>
              </a:cxnLst>
              <a:rect l="0" t="0" r="r" b="b"/>
              <a:pathLst>
                <a:path w="353" h="86">
                  <a:moveTo>
                    <a:pt x="328" y="37"/>
                  </a:moveTo>
                  <a:lnTo>
                    <a:pt x="299" y="31"/>
                  </a:lnTo>
                  <a:lnTo>
                    <a:pt x="285" y="25"/>
                  </a:lnTo>
                  <a:lnTo>
                    <a:pt x="275" y="20"/>
                  </a:lnTo>
                  <a:lnTo>
                    <a:pt x="270" y="14"/>
                  </a:lnTo>
                  <a:lnTo>
                    <a:pt x="252" y="8"/>
                  </a:lnTo>
                  <a:lnTo>
                    <a:pt x="225" y="8"/>
                  </a:lnTo>
                  <a:lnTo>
                    <a:pt x="176" y="8"/>
                  </a:lnTo>
                  <a:lnTo>
                    <a:pt x="105" y="16"/>
                  </a:lnTo>
                  <a:lnTo>
                    <a:pt x="87" y="12"/>
                  </a:lnTo>
                  <a:lnTo>
                    <a:pt x="72" y="8"/>
                  </a:lnTo>
                  <a:lnTo>
                    <a:pt x="54" y="2"/>
                  </a:lnTo>
                  <a:lnTo>
                    <a:pt x="39" y="2"/>
                  </a:lnTo>
                  <a:lnTo>
                    <a:pt x="21" y="0"/>
                  </a:lnTo>
                  <a:lnTo>
                    <a:pt x="12" y="2"/>
                  </a:lnTo>
                  <a:lnTo>
                    <a:pt x="2" y="6"/>
                  </a:lnTo>
                  <a:lnTo>
                    <a:pt x="0" y="18"/>
                  </a:lnTo>
                  <a:lnTo>
                    <a:pt x="66" y="37"/>
                  </a:lnTo>
                  <a:lnTo>
                    <a:pt x="138" y="56"/>
                  </a:lnTo>
                  <a:lnTo>
                    <a:pt x="206" y="72"/>
                  </a:lnTo>
                  <a:lnTo>
                    <a:pt x="270" y="84"/>
                  </a:lnTo>
                  <a:lnTo>
                    <a:pt x="316" y="86"/>
                  </a:lnTo>
                  <a:lnTo>
                    <a:pt x="347" y="80"/>
                  </a:lnTo>
                  <a:lnTo>
                    <a:pt x="353" y="64"/>
                  </a:lnTo>
                  <a:lnTo>
                    <a:pt x="328" y="37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7" name="Freeform 784"/>
            <p:cNvSpPr>
              <a:spLocks/>
            </p:cNvSpPr>
            <p:nvPr/>
          </p:nvSpPr>
          <p:spPr bwMode="auto">
            <a:xfrm>
              <a:off x="1499" y="3673"/>
              <a:ext cx="119" cy="89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0" y="15"/>
                </a:cxn>
                <a:cxn ang="0">
                  <a:pos x="8" y="2"/>
                </a:cxn>
                <a:cxn ang="0">
                  <a:pos x="39" y="0"/>
                </a:cxn>
                <a:cxn ang="0">
                  <a:pos x="89" y="8"/>
                </a:cxn>
                <a:cxn ang="0">
                  <a:pos x="142" y="21"/>
                </a:cxn>
                <a:cxn ang="0">
                  <a:pos x="192" y="40"/>
                </a:cxn>
                <a:cxn ang="0">
                  <a:pos x="227" y="62"/>
                </a:cxn>
                <a:cxn ang="0">
                  <a:pos x="239" y="85"/>
                </a:cxn>
                <a:cxn ang="0">
                  <a:pos x="215" y="95"/>
                </a:cxn>
                <a:cxn ang="0">
                  <a:pos x="192" y="106"/>
                </a:cxn>
                <a:cxn ang="0">
                  <a:pos x="165" y="118"/>
                </a:cxn>
                <a:cxn ang="0">
                  <a:pos x="140" y="130"/>
                </a:cxn>
                <a:cxn ang="0">
                  <a:pos x="113" y="141"/>
                </a:cxn>
                <a:cxn ang="0">
                  <a:pos x="91" y="153"/>
                </a:cxn>
                <a:cxn ang="0">
                  <a:pos x="74" y="165"/>
                </a:cxn>
                <a:cxn ang="0">
                  <a:pos x="64" y="176"/>
                </a:cxn>
                <a:cxn ang="0">
                  <a:pos x="47" y="176"/>
                </a:cxn>
                <a:cxn ang="0">
                  <a:pos x="33" y="170"/>
                </a:cxn>
                <a:cxn ang="0">
                  <a:pos x="22" y="157"/>
                </a:cxn>
                <a:cxn ang="0">
                  <a:pos x="14" y="139"/>
                </a:cxn>
                <a:cxn ang="0">
                  <a:pos x="8" y="116"/>
                </a:cxn>
                <a:cxn ang="0">
                  <a:pos x="8" y="93"/>
                </a:cxn>
                <a:cxn ang="0">
                  <a:pos x="16" y="66"/>
                </a:cxn>
                <a:cxn ang="0">
                  <a:pos x="31" y="42"/>
                </a:cxn>
              </a:cxnLst>
              <a:rect l="0" t="0" r="r" b="b"/>
              <a:pathLst>
                <a:path w="239" h="176">
                  <a:moveTo>
                    <a:pt x="31" y="42"/>
                  </a:moveTo>
                  <a:lnTo>
                    <a:pt x="0" y="15"/>
                  </a:lnTo>
                  <a:lnTo>
                    <a:pt x="8" y="2"/>
                  </a:lnTo>
                  <a:lnTo>
                    <a:pt x="39" y="0"/>
                  </a:lnTo>
                  <a:lnTo>
                    <a:pt x="89" y="8"/>
                  </a:lnTo>
                  <a:lnTo>
                    <a:pt x="142" y="21"/>
                  </a:lnTo>
                  <a:lnTo>
                    <a:pt x="192" y="40"/>
                  </a:lnTo>
                  <a:lnTo>
                    <a:pt x="227" y="62"/>
                  </a:lnTo>
                  <a:lnTo>
                    <a:pt x="239" y="85"/>
                  </a:lnTo>
                  <a:lnTo>
                    <a:pt x="215" y="95"/>
                  </a:lnTo>
                  <a:lnTo>
                    <a:pt x="192" y="106"/>
                  </a:lnTo>
                  <a:lnTo>
                    <a:pt x="165" y="118"/>
                  </a:lnTo>
                  <a:lnTo>
                    <a:pt x="140" y="130"/>
                  </a:lnTo>
                  <a:lnTo>
                    <a:pt x="113" y="141"/>
                  </a:lnTo>
                  <a:lnTo>
                    <a:pt x="91" y="153"/>
                  </a:lnTo>
                  <a:lnTo>
                    <a:pt x="74" y="165"/>
                  </a:lnTo>
                  <a:lnTo>
                    <a:pt x="64" y="176"/>
                  </a:lnTo>
                  <a:lnTo>
                    <a:pt x="47" y="176"/>
                  </a:lnTo>
                  <a:lnTo>
                    <a:pt x="33" y="170"/>
                  </a:lnTo>
                  <a:lnTo>
                    <a:pt x="22" y="157"/>
                  </a:lnTo>
                  <a:lnTo>
                    <a:pt x="14" y="139"/>
                  </a:lnTo>
                  <a:lnTo>
                    <a:pt x="8" y="116"/>
                  </a:lnTo>
                  <a:lnTo>
                    <a:pt x="8" y="93"/>
                  </a:lnTo>
                  <a:lnTo>
                    <a:pt x="16" y="66"/>
                  </a:lnTo>
                  <a:lnTo>
                    <a:pt x="31" y="4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8" name="Freeform 785"/>
            <p:cNvSpPr>
              <a:spLocks/>
            </p:cNvSpPr>
            <p:nvPr/>
          </p:nvSpPr>
          <p:spPr bwMode="auto">
            <a:xfrm>
              <a:off x="3422" y="1571"/>
              <a:ext cx="406" cy="168"/>
            </a:xfrm>
            <a:custGeom>
              <a:avLst/>
              <a:gdLst/>
              <a:ahLst/>
              <a:cxnLst>
                <a:cxn ang="0">
                  <a:pos x="110" y="297"/>
                </a:cxn>
                <a:cxn ang="0">
                  <a:pos x="166" y="310"/>
                </a:cxn>
                <a:cxn ang="0">
                  <a:pos x="223" y="314"/>
                </a:cxn>
                <a:cxn ang="0">
                  <a:pos x="273" y="310"/>
                </a:cxn>
                <a:cxn ang="0">
                  <a:pos x="325" y="308"/>
                </a:cxn>
                <a:cxn ang="0">
                  <a:pos x="372" y="303"/>
                </a:cxn>
                <a:cxn ang="0">
                  <a:pos x="420" y="305"/>
                </a:cxn>
                <a:cxn ang="0">
                  <a:pos x="469" y="314"/>
                </a:cxn>
                <a:cxn ang="0">
                  <a:pos x="517" y="337"/>
                </a:cxn>
                <a:cxn ang="0">
                  <a:pos x="581" y="334"/>
                </a:cxn>
                <a:cxn ang="0">
                  <a:pos x="647" y="322"/>
                </a:cxn>
                <a:cxn ang="0">
                  <a:pos x="707" y="301"/>
                </a:cxn>
                <a:cxn ang="0">
                  <a:pos x="758" y="273"/>
                </a:cxn>
                <a:cxn ang="0">
                  <a:pos x="793" y="241"/>
                </a:cxn>
                <a:cxn ang="0">
                  <a:pos x="810" y="210"/>
                </a:cxn>
                <a:cxn ang="0">
                  <a:pos x="804" y="175"/>
                </a:cxn>
                <a:cxn ang="0">
                  <a:pos x="771" y="146"/>
                </a:cxn>
                <a:cxn ang="0">
                  <a:pos x="762" y="126"/>
                </a:cxn>
                <a:cxn ang="0">
                  <a:pos x="754" y="109"/>
                </a:cxn>
                <a:cxn ang="0">
                  <a:pos x="746" y="89"/>
                </a:cxn>
                <a:cxn ang="0">
                  <a:pos x="738" y="72"/>
                </a:cxn>
                <a:cxn ang="0">
                  <a:pos x="727" y="52"/>
                </a:cxn>
                <a:cxn ang="0">
                  <a:pos x="711" y="35"/>
                </a:cxn>
                <a:cxn ang="0">
                  <a:pos x="690" y="18"/>
                </a:cxn>
                <a:cxn ang="0">
                  <a:pos x="665" y="4"/>
                </a:cxn>
                <a:cxn ang="0">
                  <a:pos x="579" y="6"/>
                </a:cxn>
                <a:cxn ang="0">
                  <a:pos x="494" y="6"/>
                </a:cxn>
                <a:cxn ang="0">
                  <a:pos x="409" y="2"/>
                </a:cxn>
                <a:cxn ang="0">
                  <a:pos x="323" y="0"/>
                </a:cxn>
                <a:cxn ang="0">
                  <a:pos x="240" y="0"/>
                </a:cxn>
                <a:cxn ang="0">
                  <a:pos x="165" y="6"/>
                </a:cxn>
                <a:cxn ang="0">
                  <a:pos x="93" y="21"/>
                </a:cxn>
                <a:cxn ang="0">
                  <a:pos x="35" y="49"/>
                </a:cxn>
                <a:cxn ang="0">
                  <a:pos x="17" y="78"/>
                </a:cxn>
                <a:cxn ang="0">
                  <a:pos x="7" y="114"/>
                </a:cxn>
                <a:cxn ang="0">
                  <a:pos x="0" y="157"/>
                </a:cxn>
                <a:cxn ang="0">
                  <a:pos x="2" y="200"/>
                </a:cxn>
                <a:cxn ang="0">
                  <a:pos x="9" y="237"/>
                </a:cxn>
                <a:cxn ang="0">
                  <a:pos x="29" y="270"/>
                </a:cxn>
                <a:cxn ang="0">
                  <a:pos x="62" y="289"/>
                </a:cxn>
                <a:cxn ang="0">
                  <a:pos x="110" y="297"/>
                </a:cxn>
              </a:cxnLst>
              <a:rect l="0" t="0" r="r" b="b"/>
              <a:pathLst>
                <a:path w="810" h="337">
                  <a:moveTo>
                    <a:pt x="110" y="297"/>
                  </a:moveTo>
                  <a:lnTo>
                    <a:pt x="166" y="310"/>
                  </a:lnTo>
                  <a:lnTo>
                    <a:pt x="223" y="314"/>
                  </a:lnTo>
                  <a:lnTo>
                    <a:pt x="273" y="310"/>
                  </a:lnTo>
                  <a:lnTo>
                    <a:pt x="325" y="308"/>
                  </a:lnTo>
                  <a:lnTo>
                    <a:pt x="372" y="303"/>
                  </a:lnTo>
                  <a:lnTo>
                    <a:pt x="420" y="305"/>
                  </a:lnTo>
                  <a:lnTo>
                    <a:pt x="469" y="314"/>
                  </a:lnTo>
                  <a:lnTo>
                    <a:pt x="517" y="337"/>
                  </a:lnTo>
                  <a:lnTo>
                    <a:pt x="581" y="334"/>
                  </a:lnTo>
                  <a:lnTo>
                    <a:pt x="647" y="322"/>
                  </a:lnTo>
                  <a:lnTo>
                    <a:pt x="707" y="301"/>
                  </a:lnTo>
                  <a:lnTo>
                    <a:pt x="758" y="273"/>
                  </a:lnTo>
                  <a:lnTo>
                    <a:pt x="793" y="241"/>
                  </a:lnTo>
                  <a:lnTo>
                    <a:pt x="810" y="210"/>
                  </a:lnTo>
                  <a:lnTo>
                    <a:pt x="804" y="175"/>
                  </a:lnTo>
                  <a:lnTo>
                    <a:pt x="771" y="146"/>
                  </a:lnTo>
                  <a:lnTo>
                    <a:pt x="762" y="126"/>
                  </a:lnTo>
                  <a:lnTo>
                    <a:pt x="754" y="109"/>
                  </a:lnTo>
                  <a:lnTo>
                    <a:pt x="746" y="89"/>
                  </a:lnTo>
                  <a:lnTo>
                    <a:pt x="738" y="72"/>
                  </a:lnTo>
                  <a:lnTo>
                    <a:pt x="727" y="52"/>
                  </a:lnTo>
                  <a:lnTo>
                    <a:pt x="711" y="35"/>
                  </a:lnTo>
                  <a:lnTo>
                    <a:pt x="690" y="18"/>
                  </a:lnTo>
                  <a:lnTo>
                    <a:pt x="665" y="4"/>
                  </a:lnTo>
                  <a:lnTo>
                    <a:pt x="579" y="6"/>
                  </a:lnTo>
                  <a:lnTo>
                    <a:pt x="494" y="6"/>
                  </a:lnTo>
                  <a:lnTo>
                    <a:pt x="409" y="2"/>
                  </a:lnTo>
                  <a:lnTo>
                    <a:pt x="323" y="0"/>
                  </a:lnTo>
                  <a:lnTo>
                    <a:pt x="240" y="0"/>
                  </a:lnTo>
                  <a:lnTo>
                    <a:pt x="165" y="6"/>
                  </a:lnTo>
                  <a:lnTo>
                    <a:pt x="93" y="21"/>
                  </a:lnTo>
                  <a:lnTo>
                    <a:pt x="35" y="49"/>
                  </a:lnTo>
                  <a:lnTo>
                    <a:pt x="17" y="78"/>
                  </a:lnTo>
                  <a:lnTo>
                    <a:pt x="7" y="114"/>
                  </a:lnTo>
                  <a:lnTo>
                    <a:pt x="0" y="157"/>
                  </a:lnTo>
                  <a:lnTo>
                    <a:pt x="2" y="200"/>
                  </a:lnTo>
                  <a:lnTo>
                    <a:pt x="9" y="237"/>
                  </a:lnTo>
                  <a:lnTo>
                    <a:pt x="29" y="270"/>
                  </a:lnTo>
                  <a:lnTo>
                    <a:pt x="62" y="289"/>
                  </a:lnTo>
                  <a:lnTo>
                    <a:pt x="110" y="297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9" name="Freeform 786"/>
            <p:cNvSpPr>
              <a:spLocks/>
            </p:cNvSpPr>
            <p:nvPr/>
          </p:nvSpPr>
          <p:spPr bwMode="auto">
            <a:xfrm>
              <a:off x="3532" y="1656"/>
              <a:ext cx="252" cy="75"/>
            </a:xfrm>
            <a:custGeom>
              <a:avLst/>
              <a:gdLst/>
              <a:ahLst/>
              <a:cxnLst>
                <a:cxn ang="0">
                  <a:pos x="331" y="149"/>
                </a:cxn>
                <a:cxn ang="0">
                  <a:pos x="384" y="139"/>
                </a:cxn>
                <a:cxn ang="0">
                  <a:pos x="438" y="120"/>
                </a:cxn>
                <a:cxn ang="0">
                  <a:pos x="479" y="95"/>
                </a:cxn>
                <a:cxn ang="0">
                  <a:pos x="504" y="68"/>
                </a:cxn>
                <a:cxn ang="0">
                  <a:pos x="498" y="39"/>
                </a:cxn>
                <a:cxn ang="0">
                  <a:pos x="457" y="17"/>
                </a:cxn>
                <a:cxn ang="0">
                  <a:pos x="368" y="2"/>
                </a:cxn>
                <a:cxn ang="0">
                  <a:pos x="225" y="0"/>
                </a:cxn>
                <a:cxn ang="0">
                  <a:pos x="186" y="13"/>
                </a:cxn>
                <a:cxn ang="0">
                  <a:pos x="143" y="29"/>
                </a:cxn>
                <a:cxn ang="0">
                  <a:pos x="101" y="40"/>
                </a:cxn>
                <a:cxn ang="0">
                  <a:pos x="64" y="52"/>
                </a:cxn>
                <a:cxn ang="0">
                  <a:pos x="31" y="62"/>
                </a:cxn>
                <a:cxn ang="0">
                  <a:pos x="9" y="75"/>
                </a:cxn>
                <a:cxn ang="0">
                  <a:pos x="0" y="91"/>
                </a:cxn>
                <a:cxn ang="0">
                  <a:pos x="13" y="112"/>
                </a:cxn>
                <a:cxn ang="0">
                  <a:pos x="52" y="118"/>
                </a:cxn>
                <a:cxn ang="0">
                  <a:pos x="91" y="118"/>
                </a:cxn>
                <a:cxn ang="0">
                  <a:pos x="130" y="114"/>
                </a:cxn>
                <a:cxn ang="0">
                  <a:pos x="168" y="112"/>
                </a:cxn>
                <a:cxn ang="0">
                  <a:pos x="205" y="110"/>
                </a:cxn>
                <a:cxn ang="0">
                  <a:pos x="246" y="114"/>
                </a:cxn>
                <a:cxn ang="0">
                  <a:pos x="287" y="126"/>
                </a:cxn>
                <a:cxn ang="0">
                  <a:pos x="331" y="149"/>
                </a:cxn>
              </a:cxnLst>
              <a:rect l="0" t="0" r="r" b="b"/>
              <a:pathLst>
                <a:path w="504" h="149">
                  <a:moveTo>
                    <a:pt x="331" y="149"/>
                  </a:moveTo>
                  <a:lnTo>
                    <a:pt x="384" y="139"/>
                  </a:lnTo>
                  <a:lnTo>
                    <a:pt x="438" y="120"/>
                  </a:lnTo>
                  <a:lnTo>
                    <a:pt x="479" y="95"/>
                  </a:lnTo>
                  <a:lnTo>
                    <a:pt x="504" y="68"/>
                  </a:lnTo>
                  <a:lnTo>
                    <a:pt x="498" y="39"/>
                  </a:lnTo>
                  <a:lnTo>
                    <a:pt x="457" y="17"/>
                  </a:lnTo>
                  <a:lnTo>
                    <a:pt x="368" y="2"/>
                  </a:lnTo>
                  <a:lnTo>
                    <a:pt x="225" y="0"/>
                  </a:lnTo>
                  <a:lnTo>
                    <a:pt x="186" y="13"/>
                  </a:lnTo>
                  <a:lnTo>
                    <a:pt x="143" y="29"/>
                  </a:lnTo>
                  <a:lnTo>
                    <a:pt x="101" y="40"/>
                  </a:lnTo>
                  <a:lnTo>
                    <a:pt x="64" y="52"/>
                  </a:lnTo>
                  <a:lnTo>
                    <a:pt x="31" y="62"/>
                  </a:lnTo>
                  <a:lnTo>
                    <a:pt x="9" y="75"/>
                  </a:lnTo>
                  <a:lnTo>
                    <a:pt x="0" y="91"/>
                  </a:lnTo>
                  <a:lnTo>
                    <a:pt x="13" y="112"/>
                  </a:lnTo>
                  <a:lnTo>
                    <a:pt x="52" y="118"/>
                  </a:lnTo>
                  <a:lnTo>
                    <a:pt x="91" y="118"/>
                  </a:lnTo>
                  <a:lnTo>
                    <a:pt x="130" y="114"/>
                  </a:lnTo>
                  <a:lnTo>
                    <a:pt x="168" y="112"/>
                  </a:lnTo>
                  <a:lnTo>
                    <a:pt x="205" y="110"/>
                  </a:lnTo>
                  <a:lnTo>
                    <a:pt x="246" y="114"/>
                  </a:lnTo>
                  <a:lnTo>
                    <a:pt x="287" y="126"/>
                  </a:lnTo>
                  <a:lnTo>
                    <a:pt x="331" y="149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0" name="Freeform 787"/>
            <p:cNvSpPr>
              <a:spLocks/>
            </p:cNvSpPr>
            <p:nvPr/>
          </p:nvSpPr>
          <p:spPr bwMode="auto">
            <a:xfrm>
              <a:off x="3549" y="1581"/>
              <a:ext cx="215" cy="58"/>
            </a:xfrm>
            <a:custGeom>
              <a:avLst/>
              <a:gdLst/>
              <a:ahLst/>
              <a:cxnLst>
                <a:cxn ang="0">
                  <a:pos x="399" y="12"/>
                </a:cxn>
                <a:cxn ang="0">
                  <a:pos x="364" y="12"/>
                </a:cxn>
                <a:cxn ang="0">
                  <a:pos x="329" y="14"/>
                </a:cxn>
                <a:cxn ang="0">
                  <a:pos x="296" y="14"/>
                </a:cxn>
                <a:cxn ang="0">
                  <a:pos x="267" y="14"/>
                </a:cxn>
                <a:cxn ang="0">
                  <a:pos x="238" y="12"/>
                </a:cxn>
                <a:cxn ang="0">
                  <a:pos x="211" y="10"/>
                </a:cxn>
                <a:cxn ang="0">
                  <a:pos x="188" y="8"/>
                </a:cxn>
                <a:cxn ang="0">
                  <a:pos x="166" y="6"/>
                </a:cxn>
                <a:cxn ang="0">
                  <a:pos x="143" y="0"/>
                </a:cxn>
                <a:cxn ang="0">
                  <a:pos x="116" y="0"/>
                </a:cxn>
                <a:cxn ang="0">
                  <a:pos x="89" y="0"/>
                </a:cxn>
                <a:cxn ang="0">
                  <a:pos x="62" y="4"/>
                </a:cxn>
                <a:cxn ang="0">
                  <a:pos x="37" y="8"/>
                </a:cxn>
                <a:cxn ang="0">
                  <a:pos x="17" y="18"/>
                </a:cxn>
                <a:cxn ang="0">
                  <a:pos x="4" y="30"/>
                </a:cxn>
                <a:cxn ang="0">
                  <a:pos x="0" y="49"/>
                </a:cxn>
                <a:cxn ang="0">
                  <a:pos x="114" y="78"/>
                </a:cxn>
                <a:cxn ang="0">
                  <a:pos x="213" y="101"/>
                </a:cxn>
                <a:cxn ang="0">
                  <a:pos x="296" y="113"/>
                </a:cxn>
                <a:cxn ang="0">
                  <a:pos x="362" y="117"/>
                </a:cxn>
                <a:cxn ang="0">
                  <a:pos x="405" y="109"/>
                </a:cxn>
                <a:cxn ang="0">
                  <a:pos x="428" y="90"/>
                </a:cxn>
                <a:cxn ang="0">
                  <a:pos x="424" y="57"/>
                </a:cxn>
                <a:cxn ang="0">
                  <a:pos x="399" y="12"/>
                </a:cxn>
              </a:cxnLst>
              <a:rect l="0" t="0" r="r" b="b"/>
              <a:pathLst>
                <a:path w="428" h="117">
                  <a:moveTo>
                    <a:pt x="399" y="12"/>
                  </a:moveTo>
                  <a:lnTo>
                    <a:pt x="364" y="12"/>
                  </a:lnTo>
                  <a:lnTo>
                    <a:pt x="329" y="14"/>
                  </a:lnTo>
                  <a:lnTo>
                    <a:pt x="296" y="14"/>
                  </a:lnTo>
                  <a:lnTo>
                    <a:pt x="267" y="14"/>
                  </a:lnTo>
                  <a:lnTo>
                    <a:pt x="238" y="12"/>
                  </a:lnTo>
                  <a:lnTo>
                    <a:pt x="211" y="10"/>
                  </a:lnTo>
                  <a:lnTo>
                    <a:pt x="188" y="8"/>
                  </a:lnTo>
                  <a:lnTo>
                    <a:pt x="166" y="6"/>
                  </a:lnTo>
                  <a:lnTo>
                    <a:pt x="143" y="0"/>
                  </a:lnTo>
                  <a:lnTo>
                    <a:pt x="116" y="0"/>
                  </a:lnTo>
                  <a:lnTo>
                    <a:pt x="89" y="0"/>
                  </a:lnTo>
                  <a:lnTo>
                    <a:pt x="62" y="4"/>
                  </a:lnTo>
                  <a:lnTo>
                    <a:pt x="37" y="8"/>
                  </a:lnTo>
                  <a:lnTo>
                    <a:pt x="17" y="18"/>
                  </a:lnTo>
                  <a:lnTo>
                    <a:pt x="4" y="30"/>
                  </a:lnTo>
                  <a:lnTo>
                    <a:pt x="0" y="49"/>
                  </a:lnTo>
                  <a:lnTo>
                    <a:pt x="114" y="78"/>
                  </a:lnTo>
                  <a:lnTo>
                    <a:pt x="213" y="101"/>
                  </a:lnTo>
                  <a:lnTo>
                    <a:pt x="296" y="113"/>
                  </a:lnTo>
                  <a:lnTo>
                    <a:pt x="362" y="117"/>
                  </a:lnTo>
                  <a:lnTo>
                    <a:pt x="405" y="109"/>
                  </a:lnTo>
                  <a:lnTo>
                    <a:pt x="428" y="90"/>
                  </a:lnTo>
                  <a:lnTo>
                    <a:pt x="424" y="57"/>
                  </a:lnTo>
                  <a:lnTo>
                    <a:pt x="399" y="1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1" name="Freeform 788"/>
            <p:cNvSpPr>
              <a:spLocks/>
            </p:cNvSpPr>
            <p:nvPr/>
          </p:nvSpPr>
          <p:spPr bwMode="auto">
            <a:xfrm>
              <a:off x="3591" y="1673"/>
              <a:ext cx="182" cy="42"/>
            </a:xfrm>
            <a:custGeom>
              <a:avLst/>
              <a:gdLst/>
              <a:ahLst/>
              <a:cxnLst>
                <a:cxn ang="0">
                  <a:pos x="268" y="83"/>
                </a:cxn>
                <a:cxn ang="0">
                  <a:pos x="332" y="58"/>
                </a:cxn>
                <a:cxn ang="0">
                  <a:pos x="363" y="36"/>
                </a:cxn>
                <a:cxn ang="0">
                  <a:pos x="365" y="19"/>
                </a:cxn>
                <a:cxn ang="0">
                  <a:pos x="341" y="7"/>
                </a:cxn>
                <a:cxn ang="0">
                  <a:pos x="293" y="0"/>
                </a:cxn>
                <a:cxn ang="0">
                  <a:pos x="229" y="0"/>
                </a:cxn>
                <a:cxn ang="0">
                  <a:pos x="149" y="7"/>
                </a:cxn>
                <a:cxn ang="0">
                  <a:pos x="58" y="27"/>
                </a:cxn>
                <a:cxn ang="0">
                  <a:pos x="41" y="27"/>
                </a:cxn>
                <a:cxn ang="0">
                  <a:pos x="29" y="27"/>
                </a:cxn>
                <a:cxn ang="0">
                  <a:pos x="19" y="29"/>
                </a:cxn>
                <a:cxn ang="0">
                  <a:pos x="16" y="33"/>
                </a:cxn>
                <a:cxn ang="0">
                  <a:pos x="8" y="42"/>
                </a:cxn>
                <a:cxn ang="0">
                  <a:pos x="0" y="60"/>
                </a:cxn>
                <a:cxn ang="0">
                  <a:pos x="47" y="50"/>
                </a:cxn>
                <a:cxn ang="0">
                  <a:pos x="83" y="46"/>
                </a:cxn>
                <a:cxn ang="0">
                  <a:pos x="114" y="44"/>
                </a:cxn>
                <a:cxn ang="0">
                  <a:pos x="145" y="50"/>
                </a:cxn>
                <a:cxn ang="0">
                  <a:pos x="171" y="56"/>
                </a:cxn>
                <a:cxn ang="0">
                  <a:pos x="200" y="64"/>
                </a:cxn>
                <a:cxn ang="0">
                  <a:pos x="231" y="73"/>
                </a:cxn>
                <a:cxn ang="0">
                  <a:pos x="268" y="83"/>
                </a:cxn>
              </a:cxnLst>
              <a:rect l="0" t="0" r="r" b="b"/>
              <a:pathLst>
                <a:path w="365" h="83">
                  <a:moveTo>
                    <a:pt x="268" y="83"/>
                  </a:moveTo>
                  <a:lnTo>
                    <a:pt x="332" y="58"/>
                  </a:lnTo>
                  <a:lnTo>
                    <a:pt x="363" y="36"/>
                  </a:lnTo>
                  <a:lnTo>
                    <a:pt x="365" y="19"/>
                  </a:lnTo>
                  <a:lnTo>
                    <a:pt x="341" y="7"/>
                  </a:lnTo>
                  <a:lnTo>
                    <a:pt x="293" y="0"/>
                  </a:lnTo>
                  <a:lnTo>
                    <a:pt x="229" y="0"/>
                  </a:lnTo>
                  <a:lnTo>
                    <a:pt x="149" y="7"/>
                  </a:lnTo>
                  <a:lnTo>
                    <a:pt x="58" y="27"/>
                  </a:lnTo>
                  <a:lnTo>
                    <a:pt x="41" y="27"/>
                  </a:lnTo>
                  <a:lnTo>
                    <a:pt x="29" y="27"/>
                  </a:lnTo>
                  <a:lnTo>
                    <a:pt x="19" y="29"/>
                  </a:lnTo>
                  <a:lnTo>
                    <a:pt x="16" y="33"/>
                  </a:lnTo>
                  <a:lnTo>
                    <a:pt x="8" y="42"/>
                  </a:lnTo>
                  <a:lnTo>
                    <a:pt x="0" y="60"/>
                  </a:lnTo>
                  <a:lnTo>
                    <a:pt x="47" y="50"/>
                  </a:lnTo>
                  <a:lnTo>
                    <a:pt x="83" y="46"/>
                  </a:lnTo>
                  <a:lnTo>
                    <a:pt x="114" y="44"/>
                  </a:lnTo>
                  <a:lnTo>
                    <a:pt x="145" y="50"/>
                  </a:lnTo>
                  <a:lnTo>
                    <a:pt x="171" y="56"/>
                  </a:lnTo>
                  <a:lnTo>
                    <a:pt x="200" y="64"/>
                  </a:lnTo>
                  <a:lnTo>
                    <a:pt x="231" y="73"/>
                  </a:lnTo>
                  <a:lnTo>
                    <a:pt x="268" y="83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2" name="Freeform 789"/>
            <p:cNvSpPr>
              <a:spLocks/>
            </p:cNvSpPr>
            <p:nvPr/>
          </p:nvSpPr>
          <p:spPr bwMode="auto">
            <a:xfrm>
              <a:off x="3570" y="1590"/>
              <a:ext cx="177" cy="43"/>
            </a:xfrm>
            <a:custGeom>
              <a:avLst/>
              <a:gdLst/>
              <a:ahLst/>
              <a:cxnLst>
                <a:cxn ang="0">
                  <a:pos x="332" y="37"/>
                </a:cxn>
                <a:cxn ang="0">
                  <a:pos x="303" y="31"/>
                </a:cxn>
                <a:cxn ang="0">
                  <a:pos x="287" y="25"/>
                </a:cxn>
                <a:cxn ang="0">
                  <a:pos x="278" y="19"/>
                </a:cxn>
                <a:cxn ang="0">
                  <a:pos x="270" y="13"/>
                </a:cxn>
                <a:cxn ang="0">
                  <a:pos x="252" y="8"/>
                </a:cxn>
                <a:cxn ang="0">
                  <a:pos x="225" y="8"/>
                </a:cxn>
                <a:cxn ang="0">
                  <a:pos x="177" y="8"/>
                </a:cxn>
                <a:cxn ang="0">
                  <a:pos x="105" y="13"/>
                </a:cxn>
                <a:cxn ang="0">
                  <a:pos x="88" y="10"/>
                </a:cxn>
                <a:cxn ang="0">
                  <a:pos x="72" y="8"/>
                </a:cxn>
                <a:cxn ang="0">
                  <a:pos x="55" y="2"/>
                </a:cxn>
                <a:cxn ang="0">
                  <a:pos x="39" y="2"/>
                </a:cxn>
                <a:cxn ang="0">
                  <a:pos x="24" y="0"/>
                </a:cxn>
                <a:cxn ang="0">
                  <a:pos x="12" y="2"/>
                </a:cxn>
                <a:cxn ang="0">
                  <a:pos x="2" y="6"/>
                </a:cxn>
                <a:cxn ang="0">
                  <a:pos x="0" y="17"/>
                </a:cxn>
                <a:cxn ang="0">
                  <a:pos x="66" y="37"/>
                </a:cxn>
                <a:cxn ang="0">
                  <a:pos x="138" y="56"/>
                </a:cxn>
                <a:cxn ang="0">
                  <a:pos x="206" y="72"/>
                </a:cxn>
                <a:cxn ang="0">
                  <a:pos x="270" y="83"/>
                </a:cxn>
                <a:cxn ang="0">
                  <a:pos x="318" y="85"/>
                </a:cxn>
                <a:cxn ang="0">
                  <a:pos x="349" y="79"/>
                </a:cxn>
                <a:cxn ang="0">
                  <a:pos x="355" y="64"/>
                </a:cxn>
                <a:cxn ang="0">
                  <a:pos x="332" y="37"/>
                </a:cxn>
              </a:cxnLst>
              <a:rect l="0" t="0" r="r" b="b"/>
              <a:pathLst>
                <a:path w="355" h="85">
                  <a:moveTo>
                    <a:pt x="332" y="37"/>
                  </a:moveTo>
                  <a:lnTo>
                    <a:pt x="303" y="31"/>
                  </a:lnTo>
                  <a:lnTo>
                    <a:pt x="287" y="25"/>
                  </a:lnTo>
                  <a:lnTo>
                    <a:pt x="278" y="19"/>
                  </a:lnTo>
                  <a:lnTo>
                    <a:pt x="270" y="13"/>
                  </a:lnTo>
                  <a:lnTo>
                    <a:pt x="252" y="8"/>
                  </a:lnTo>
                  <a:lnTo>
                    <a:pt x="225" y="8"/>
                  </a:lnTo>
                  <a:lnTo>
                    <a:pt x="177" y="8"/>
                  </a:lnTo>
                  <a:lnTo>
                    <a:pt x="105" y="13"/>
                  </a:lnTo>
                  <a:lnTo>
                    <a:pt x="88" y="10"/>
                  </a:lnTo>
                  <a:lnTo>
                    <a:pt x="72" y="8"/>
                  </a:lnTo>
                  <a:lnTo>
                    <a:pt x="55" y="2"/>
                  </a:lnTo>
                  <a:lnTo>
                    <a:pt x="39" y="2"/>
                  </a:lnTo>
                  <a:lnTo>
                    <a:pt x="24" y="0"/>
                  </a:lnTo>
                  <a:lnTo>
                    <a:pt x="12" y="2"/>
                  </a:lnTo>
                  <a:lnTo>
                    <a:pt x="2" y="6"/>
                  </a:lnTo>
                  <a:lnTo>
                    <a:pt x="0" y="17"/>
                  </a:lnTo>
                  <a:lnTo>
                    <a:pt x="66" y="37"/>
                  </a:lnTo>
                  <a:lnTo>
                    <a:pt x="138" y="56"/>
                  </a:lnTo>
                  <a:lnTo>
                    <a:pt x="206" y="72"/>
                  </a:lnTo>
                  <a:lnTo>
                    <a:pt x="270" y="83"/>
                  </a:lnTo>
                  <a:lnTo>
                    <a:pt x="318" y="85"/>
                  </a:lnTo>
                  <a:lnTo>
                    <a:pt x="349" y="79"/>
                  </a:lnTo>
                  <a:lnTo>
                    <a:pt x="355" y="64"/>
                  </a:lnTo>
                  <a:lnTo>
                    <a:pt x="332" y="37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3" name="Freeform 790"/>
            <p:cNvSpPr>
              <a:spLocks/>
            </p:cNvSpPr>
            <p:nvPr/>
          </p:nvSpPr>
          <p:spPr bwMode="auto">
            <a:xfrm>
              <a:off x="3456" y="1612"/>
              <a:ext cx="119" cy="88"/>
            </a:xfrm>
            <a:custGeom>
              <a:avLst/>
              <a:gdLst/>
              <a:ahLst/>
              <a:cxnLst>
                <a:cxn ang="0">
                  <a:pos x="31" y="45"/>
                </a:cxn>
                <a:cxn ang="0">
                  <a:pos x="0" y="16"/>
                </a:cxn>
                <a:cxn ang="0">
                  <a:pos x="5" y="4"/>
                </a:cxn>
                <a:cxn ang="0">
                  <a:pos x="38" y="0"/>
                </a:cxn>
                <a:cxn ang="0">
                  <a:pos x="87" y="10"/>
                </a:cxn>
                <a:cxn ang="0">
                  <a:pos x="139" y="24"/>
                </a:cxn>
                <a:cxn ang="0">
                  <a:pos x="190" y="43"/>
                </a:cxn>
                <a:cxn ang="0">
                  <a:pos x="224" y="64"/>
                </a:cxn>
                <a:cxn ang="0">
                  <a:pos x="236" y="88"/>
                </a:cxn>
                <a:cxn ang="0">
                  <a:pos x="213" y="97"/>
                </a:cxn>
                <a:cxn ang="0">
                  <a:pos x="190" y="109"/>
                </a:cxn>
                <a:cxn ang="0">
                  <a:pos x="162" y="121"/>
                </a:cxn>
                <a:cxn ang="0">
                  <a:pos x="137" y="132"/>
                </a:cxn>
                <a:cxn ang="0">
                  <a:pos x="110" y="142"/>
                </a:cxn>
                <a:cxn ang="0">
                  <a:pos x="89" y="154"/>
                </a:cxn>
                <a:cxn ang="0">
                  <a:pos x="71" y="165"/>
                </a:cxn>
                <a:cxn ang="0">
                  <a:pos x="62" y="177"/>
                </a:cxn>
                <a:cxn ang="0">
                  <a:pos x="44" y="177"/>
                </a:cxn>
                <a:cxn ang="0">
                  <a:pos x="31" y="171"/>
                </a:cxn>
                <a:cxn ang="0">
                  <a:pos x="19" y="158"/>
                </a:cxn>
                <a:cxn ang="0">
                  <a:pos x="11" y="140"/>
                </a:cxn>
                <a:cxn ang="0">
                  <a:pos x="5" y="117"/>
                </a:cxn>
                <a:cxn ang="0">
                  <a:pos x="7" y="95"/>
                </a:cxn>
                <a:cxn ang="0">
                  <a:pos x="13" y="68"/>
                </a:cxn>
                <a:cxn ang="0">
                  <a:pos x="31" y="45"/>
                </a:cxn>
              </a:cxnLst>
              <a:rect l="0" t="0" r="r" b="b"/>
              <a:pathLst>
                <a:path w="236" h="177">
                  <a:moveTo>
                    <a:pt x="31" y="45"/>
                  </a:moveTo>
                  <a:lnTo>
                    <a:pt x="0" y="16"/>
                  </a:lnTo>
                  <a:lnTo>
                    <a:pt x="5" y="4"/>
                  </a:lnTo>
                  <a:lnTo>
                    <a:pt x="38" y="0"/>
                  </a:lnTo>
                  <a:lnTo>
                    <a:pt x="87" y="10"/>
                  </a:lnTo>
                  <a:lnTo>
                    <a:pt x="139" y="24"/>
                  </a:lnTo>
                  <a:lnTo>
                    <a:pt x="190" y="43"/>
                  </a:lnTo>
                  <a:lnTo>
                    <a:pt x="224" y="64"/>
                  </a:lnTo>
                  <a:lnTo>
                    <a:pt x="236" y="88"/>
                  </a:lnTo>
                  <a:lnTo>
                    <a:pt x="213" y="97"/>
                  </a:lnTo>
                  <a:lnTo>
                    <a:pt x="190" y="109"/>
                  </a:lnTo>
                  <a:lnTo>
                    <a:pt x="162" y="121"/>
                  </a:lnTo>
                  <a:lnTo>
                    <a:pt x="137" y="132"/>
                  </a:lnTo>
                  <a:lnTo>
                    <a:pt x="110" y="142"/>
                  </a:lnTo>
                  <a:lnTo>
                    <a:pt x="89" y="154"/>
                  </a:lnTo>
                  <a:lnTo>
                    <a:pt x="71" y="165"/>
                  </a:lnTo>
                  <a:lnTo>
                    <a:pt x="62" y="177"/>
                  </a:lnTo>
                  <a:lnTo>
                    <a:pt x="44" y="177"/>
                  </a:lnTo>
                  <a:lnTo>
                    <a:pt x="31" y="171"/>
                  </a:lnTo>
                  <a:lnTo>
                    <a:pt x="19" y="158"/>
                  </a:lnTo>
                  <a:lnTo>
                    <a:pt x="11" y="140"/>
                  </a:lnTo>
                  <a:lnTo>
                    <a:pt x="5" y="117"/>
                  </a:lnTo>
                  <a:lnTo>
                    <a:pt x="7" y="95"/>
                  </a:lnTo>
                  <a:lnTo>
                    <a:pt x="13" y="68"/>
                  </a:lnTo>
                  <a:lnTo>
                    <a:pt x="31" y="4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4" name="Freeform 791"/>
            <p:cNvSpPr>
              <a:spLocks/>
            </p:cNvSpPr>
            <p:nvPr/>
          </p:nvSpPr>
          <p:spPr bwMode="auto">
            <a:xfrm>
              <a:off x="3394" y="3631"/>
              <a:ext cx="405" cy="169"/>
            </a:xfrm>
            <a:custGeom>
              <a:avLst/>
              <a:gdLst/>
              <a:ahLst/>
              <a:cxnLst>
                <a:cxn ang="0">
                  <a:pos x="109" y="301"/>
                </a:cxn>
                <a:cxn ang="0">
                  <a:pos x="165" y="313"/>
                </a:cxn>
                <a:cxn ang="0">
                  <a:pos x="222" y="317"/>
                </a:cxn>
                <a:cxn ang="0">
                  <a:pos x="274" y="313"/>
                </a:cxn>
                <a:cxn ang="0">
                  <a:pos x="326" y="311"/>
                </a:cxn>
                <a:cxn ang="0">
                  <a:pos x="373" y="305"/>
                </a:cxn>
                <a:cxn ang="0">
                  <a:pos x="421" y="307"/>
                </a:cxn>
                <a:cxn ang="0">
                  <a:pos x="468" y="317"/>
                </a:cxn>
                <a:cxn ang="0">
                  <a:pos x="516" y="340"/>
                </a:cxn>
                <a:cxn ang="0">
                  <a:pos x="582" y="336"/>
                </a:cxn>
                <a:cxn ang="0">
                  <a:pos x="648" y="322"/>
                </a:cxn>
                <a:cxn ang="0">
                  <a:pos x="708" y="301"/>
                </a:cxn>
                <a:cxn ang="0">
                  <a:pos x="759" y="274"/>
                </a:cxn>
                <a:cxn ang="0">
                  <a:pos x="793" y="241"/>
                </a:cxn>
                <a:cxn ang="0">
                  <a:pos x="811" y="210"/>
                </a:cxn>
                <a:cxn ang="0">
                  <a:pos x="803" y="175"/>
                </a:cxn>
                <a:cxn ang="0">
                  <a:pos x="770" y="146"/>
                </a:cxn>
                <a:cxn ang="0">
                  <a:pos x="760" y="126"/>
                </a:cxn>
                <a:cxn ang="0">
                  <a:pos x="755" y="109"/>
                </a:cxn>
                <a:cxn ang="0">
                  <a:pos x="747" y="90"/>
                </a:cxn>
                <a:cxn ang="0">
                  <a:pos x="739" y="72"/>
                </a:cxn>
                <a:cxn ang="0">
                  <a:pos x="728" y="53"/>
                </a:cxn>
                <a:cxn ang="0">
                  <a:pos x="712" y="35"/>
                </a:cxn>
                <a:cxn ang="0">
                  <a:pos x="691" y="18"/>
                </a:cxn>
                <a:cxn ang="0">
                  <a:pos x="664" y="4"/>
                </a:cxn>
                <a:cxn ang="0">
                  <a:pos x="578" y="6"/>
                </a:cxn>
                <a:cxn ang="0">
                  <a:pos x="493" y="6"/>
                </a:cxn>
                <a:cxn ang="0">
                  <a:pos x="408" y="2"/>
                </a:cxn>
                <a:cxn ang="0">
                  <a:pos x="322" y="0"/>
                </a:cxn>
                <a:cxn ang="0">
                  <a:pos x="239" y="0"/>
                </a:cxn>
                <a:cxn ang="0">
                  <a:pos x="163" y="6"/>
                </a:cxn>
                <a:cxn ang="0">
                  <a:pos x="94" y="22"/>
                </a:cxn>
                <a:cxn ang="0">
                  <a:pos x="35" y="49"/>
                </a:cxn>
                <a:cxn ang="0">
                  <a:pos x="18" y="78"/>
                </a:cxn>
                <a:cxn ang="0">
                  <a:pos x="8" y="117"/>
                </a:cxn>
                <a:cxn ang="0">
                  <a:pos x="0" y="159"/>
                </a:cxn>
                <a:cxn ang="0">
                  <a:pos x="2" y="202"/>
                </a:cxn>
                <a:cxn ang="0">
                  <a:pos x="10" y="239"/>
                </a:cxn>
                <a:cxn ang="0">
                  <a:pos x="30" y="272"/>
                </a:cxn>
                <a:cxn ang="0">
                  <a:pos x="61" y="291"/>
                </a:cxn>
                <a:cxn ang="0">
                  <a:pos x="109" y="301"/>
                </a:cxn>
              </a:cxnLst>
              <a:rect l="0" t="0" r="r" b="b"/>
              <a:pathLst>
                <a:path w="811" h="340">
                  <a:moveTo>
                    <a:pt x="109" y="301"/>
                  </a:moveTo>
                  <a:lnTo>
                    <a:pt x="165" y="313"/>
                  </a:lnTo>
                  <a:lnTo>
                    <a:pt x="222" y="317"/>
                  </a:lnTo>
                  <a:lnTo>
                    <a:pt x="274" y="313"/>
                  </a:lnTo>
                  <a:lnTo>
                    <a:pt x="326" y="311"/>
                  </a:lnTo>
                  <a:lnTo>
                    <a:pt x="373" y="305"/>
                  </a:lnTo>
                  <a:lnTo>
                    <a:pt x="421" y="307"/>
                  </a:lnTo>
                  <a:lnTo>
                    <a:pt x="468" y="317"/>
                  </a:lnTo>
                  <a:lnTo>
                    <a:pt x="516" y="340"/>
                  </a:lnTo>
                  <a:lnTo>
                    <a:pt x="582" y="336"/>
                  </a:lnTo>
                  <a:lnTo>
                    <a:pt x="648" y="322"/>
                  </a:lnTo>
                  <a:lnTo>
                    <a:pt x="708" y="301"/>
                  </a:lnTo>
                  <a:lnTo>
                    <a:pt x="759" y="274"/>
                  </a:lnTo>
                  <a:lnTo>
                    <a:pt x="793" y="241"/>
                  </a:lnTo>
                  <a:lnTo>
                    <a:pt x="811" y="210"/>
                  </a:lnTo>
                  <a:lnTo>
                    <a:pt x="803" y="175"/>
                  </a:lnTo>
                  <a:lnTo>
                    <a:pt x="770" y="146"/>
                  </a:lnTo>
                  <a:lnTo>
                    <a:pt x="760" y="126"/>
                  </a:lnTo>
                  <a:lnTo>
                    <a:pt x="755" y="109"/>
                  </a:lnTo>
                  <a:lnTo>
                    <a:pt x="747" y="90"/>
                  </a:lnTo>
                  <a:lnTo>
                    <a:pt x="739" y="72"/>
                  </a:lnTo>
                  <a:lnTo>
                    <a:pt x="728" y="53"/>
                  </a:lnTo>
                  <a:lnTo>
                    <a:pt x="712" y="35"/>
                  </a:lnTo>
                  <a:lnTo>
                    <a:pt x="691" y="18"/>
                  </a:lnTo>
                  <a:lnTo>
                    <a:pt x="664" y="4"/>
                  </a:lnTo>
                  <a:lnTo>
                    <a:pt x="578" y="6"/>
                  </a:lnTo>
                  <a:lnTo>
                    <a:pt x="493" y="6"/>
                  </a:lnTo>
                  <a:lnTo>
                    <a:pt x="408" y="2"/>
                  </a:lnTo>
                  <a:lnTo>
                    <a:pt x="322" y="0"/>
                  </a:lnTo>
                  <a:lnTo>
                    <a:pt x="239" y="0"/>
                  </a:lnTo>
                  <a:lnTo>
                    <a:pt x="163" y="6"/>
                  </a:lnTo>
                  <a:lnTo>
                    <a:pt x="94" y="22"/>
                  </a:lnTo>
                  <a:lnTo>
                    <a:pt x="35" y="49"/>
                  </a:lnTo>
                  <a:lnTo>
                    <a:pt x="18" y="78"/>
                  </a:lnTo>
                  <a:lnTo>
                    <a:pt x="8" y="117"/>
                  </a:lnTo>
                  <a:lnTo>
                    <a:pt x="0" y="159"/>
                  </a:lnTo>
                  <a:lnTo>
                    <a:pt x="2" y="202"/>
                  </a:lnTo>
                  <a:lnTo>
                    <a:pt x="10" y="239"/>
                  </a:lnTo>
                  <a:lnTo>
                    <a:pt x="30" y="272"/>
                  </a:lnTo>
                  <a:lnTo>
                    <a:pt x="61" y="291"/>
                  </a:lnTo>
                  <a:lnTo>
                    <a:pt x="109" y="301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5" name="Freeform 792"/>
            <p:cNvSpPr>
              <a:spLocks/>
            </p:cNvSpPr>
            <p:nvPr/>
          </p:nvSpPr>
          <p:spPr bwMode="auto">
            <a:xfrm>
              <a:off x="3504" y="3716"/>
              <a:ext cx="252" cy="74"/>
            </a:xfrm>
            <a:custGeom>
              <a:avLst/>
              <a:gdLst/>
              <a:ahLst/>
              <a:cxnLst>
                <a:cxn ang="0">
                  <a:pos x="331" y="147"/>
                </a:cxn>
                <a:cxn ang="0">
                  <a:pos x="383" y="138"/>
                </a:cxn>
                <a:cxn ang="0">
                  <a:pos x="436" y="118"/>
                </a:cxn>
                <a:cxn ang="0">
                  <a:pos x="478" y="93"/>
                </a:cxn>
                <a:cxn ang="0">
                  <a:pos x="504" y="68"/>
                </a:cxn>
                <a:cxn ang="0">
                  <a:pos x="498" y="39"/>
                </a:cxn>
                <a:cxn ang="0">
                  <a:pos x="457" y="16"/>
                </a:cxn>
                <a:cxn ang="0">
                  <a:pos x="368" y="2"/>
                </a:cxn>
                <a:cxn ang="0">
                  <a:pos x="224" y="0"/>
                </a:cxn>
                <a:cxn ang="0">
                  <a:pos x="186" y="16"/>
                </a:cxn>
                <a:cxn ang="0">
                  <a:pos x="143" y="29"/>
                </a:cxn>
                <a:cxn ang="0">
                  <a:pos x="100" y="41"/>
                </a:cxn>
                <a:cxn ang="0">
                  <a:pos x="64" y="52"/>
                </a:cxn>
                <a:cxn ang="0">
                  <a:pos x="31" y="64"/>
                </a:cxn>
                <a:cxn ang="0">
                  <a:pos x="9" y="78"/>
                </a:cxn>
                <a:cxn ang="0">
                  <a:pos x="0" y="93"/>
                </a:cxn>
                <a:cxn ang="0">
                  <a:pos x="13" y="114"/>
                </a:cxn>
                <a:cxn ang="0">
                  <a:pos x="52" y="118"/>
                </a:cxn>
                <a:cxn ang="0">
                  <a:pos x="91" y="118"/>
                </a:cxn>
                <a:cxn ang="0">
                  <a:pos x="129" y="114"/>
                </a:cxn>
                <a:cxn ang="0">
                  <a:pos x="168" y="113"/>
                </a:cxn>
                <a:cxn ang="0">
                  <a:pos x="205" y="111"/>
                </a:cxn>
                <a:cxn ang="0">
                  <a:pos x="246" y="114"/>
                </a:cxn>
                <a:cxn ang="0">
                  <a:pos x="286" y="124"/>
                </a:cxn>
                <a:cxn ang="0">
                  <a:pos x="331" y="147"/>
                </a:cxn>
              </a:cxnLst>
              <a:rect l="0" t="0" r="r" b="b"/>
              <a:pathLst>
                <a:path w="504" h="147">
                  <a:moveTo>
                    <a:pt x="331" y="147"/>
                  </a:moveTo>
                  <a:lnTo>
                    <a:pt x="383" y="138"/>
                  </a:lnTo>
                  <a:lnTo>
                    <a:pt x="436" y="118"/>
                  </a:lnTo>
                  <a:lnTo>
                    <a:pt x="478" y="93"/>
                  </a:lnTo>
                  <a:lnTo>
                    <a:pt x="504" y="68"/>
                  </a:lnTo>
                  <a:lnTo>
                    <a:pt x="498" y="39"/>
                  </a:lnTo>
                  <a:lnTo>
                    <a:pt x="457" y="16"/>
                  </a:lnTo>
                  <a:lnTo>
                    <a:pt x="368" y="2"/>
                  </a:lnTo>
                  <a:lnTo>
                    <a:pt x="224" y="0"/>
                  </a:lnTo>
                  <a:lnTo>
                    <a:pt x="186" y="16"/>
                  </a:lnTo>
                  <a:lnTo>
                    <a:pt x="143" y="29"/>
                  </a:lnTo>
                  <a:lnTo>
                    <a:pt x="100" y="41"/>
                  </a:lnTo>
                  <a:lnTo>
                    <a:pt x="64" y="52"/>
                  </a:lnTo>
                  <a:lnTo>
                    <a:pt x="31" y="64"/>
                  </a:lnTo>
                  <a:lnTo>
                    <a:pt x="9" y="78"/>
                  </a:lnTo>
                  <a:lnTo>
                    <a:pt x="0" y="93"/>
                  </a:lnTo>
                  <a:lnTo>
                    <a:pt x="13" y="114"/>
                  </a:lnTo>
                  <a:lnTo>
                    <a:pt x="52" y="118"/>
                  </a:lnTo>
                  <a:lnTo>
                    <a:pt x="91" y="118"/>
                  </a:lnTo>
                  <a:lnTo>
                    <a:pt x="129" y="114"/>
                  </a:lnTo>
                  <a:lnTo>
                    <a:pt x="168" y="113"/>
                  </a:lnTo>
                  <a:lnTo>
                    <a:pt x="205" y="111"/>
                  </a:lnTo>
                  <a:lnTo>
                    <a:pt x="246" y="114"/>
                  </a:lnTo>
                  <a:lnTo>
                    <a:pt x="286" y="124"/>
                  </a:lnTo>
                  <a:lnTo>
                    <a:pt x="331" y="147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6" name="Freeform 793"/>
            <p:cNvSpPr>
              <a:spLocks/>
            </p:cNvSpPr>
            <p:nvPr/>
          </p:nvSpPr>
          <p:spPr bwMode="auto">
            <a:xfrm>
              <a:off x="3521" y="3641"/>
              <a:ext cx="214" cy="60"/>
            </a:xfrm>
            <a:custGeom>
              <a:avLst/>
              <a:gdLst/>
              <a:ahLst/>
              <a:cxnLst>
                <a:cxn ang="0">
                  <a:pos x="402" y="11"/>
                </a:cxn>
                <a:cxn ang="0">
                  <a:pos x="365" y="11"/>
                </a:cxn>
                <a:cxn ang="0">
                  <a:pos x="332" y="13"/>
                </a:cxn>
                <a:cxn ang="0">
                  <a:pos x="297" y="13"/>
                </a:cxn>
                <a:cxn ang="0">
                  <a:pos x="268" y="13"/>
                </a:cxn>
                <a:cxn ang="0">
                  <a:pos x="237" y="11"/>
                </a:cxn>
                <a:cxn ang="0">
                  <a:pos x="212" y="9"/>
                </a:cxn>
                <a:cxn ang="0">
                  <a:pos x="187" y="8"/>
                </a:cxn>
                <a:cxn ang="0">
                  <a:pos x="167" y="6"/>
                </a:cxn>
                <a:cxn ang="0">
                  <a:pos x="144" y="0"/>
                </a:cxn>
                <a:cxn ang="0">
                  <a:pos x="117" y="0"/>
                </a:cxn>
                <a:cxn ang="0">
                  <a:pos x="90" y="0"/>
                </a:cxn>
                <a:cxn ang="0">
                  <a:pos x="62" y="6"/>
                </a:cxn>
                <a:cxn ang="0">
                  <a:pos x="37" y="9"/>
                </a:cxn>
                <a:cxn ang="0">
                  <a:pos x="18" y="19"/>
                </a:cxn>
                <a:cxn ang="0">
                  <a:pos x="4" y="29"/>
                </a:cxn>
                <a:cxn ang="0">
                  <a:pos x="0" y="46"/>
                </a:cxn>
                <a:cxn ang="0">
                  <a:pos x="115" y="77"/>
                </a:cxn>
                <a:cxn ang="0">
                  <a:pos x="214" y="101"/>
                </a:cxn>
                <a:cxn ang="0">
                  <a:pos x="297" y="114"/>
                </a:cxn>
                <a:cxn ang="0">
                  <a:pos x="363" y="118"/>
                </a:cxn>
                <a:cxn ang="0">
                  <a:pos x="408" y="108"/>
                </a:cxn>
                <a:cxn ang="0">
                  <a:pos x="429" y="89"/>
                </a:cxn>
                <a:cxn ang="0">
                  <a:pos x="427" y="56"/>
                </a:cxn>
                <a:cxn ang="0">
                  <a:pos x="402" y="11"/>
                </a:cxn>
              </a:cxnLst>
              <a:rect l="0" t="0" r="r" b="b"/>
              <a:pathLst>
                <a:path w="429" h="118">
                  <a:moveTo>
                    <a:pt x="402" y="11"/>
                  </a:moveTo>
                  <a:lnTo>
                    <a:pt x="365" y="11"/>
                  </a:lnTo>
                  <a:lnTo>
                    <a:pt x="332" y="13"/>
                  </a:lnTo>
                  <a:lnTo>
                    <a:pt x="297" y="13"/>
                  </a:lnTo>
                  <a:lnTo>
                    <a:pt x="268" y="13"/>
                  </a:lnTo>
                  <a:lnTo>
                    <a:pt x="237" y="11"/>
                  </a:lnTo>
                  <a:lnTo>
                    <a:pt x="212" y="9"/>
                  </a:lnTo>
                  <a:lnTo>
                    <a:pt x="187" y="8"/>
                  </a:lnTo>
                  <a:lnTo>
                    <a:pt x="167" y="6"/>
                  </a:lnTo>
                  <a:lnTo>
                    <a:pt x="144" y="0"/>
                  </a:lnTo>
                  <a:lnTo>
                    <a:pt x="117" y="0"/>
                  </a:lnTo>
                  <a:lnTo>
                    <a:pt x="90" y="0"/>
                  </a:lnTo>
                  <a:lnTo>
                    <a:pt x="62" y="6"/>
                  </a:lnTo>
                  <a:lnTo>
                    <a:pt x="37" y="9"/>
                  </a:lnTo>
                  <a:lnTo>
                    <a:pt x="18" y="19"/>
                  </a:lnTo>
                  <a:lnTo>
                    <a:pt x="4" y="29"/>
                  </a:lnTo>
                  <a:lnTo>
                    <a:pt x="0" y="46"/>
                  </a:lnTo>
                  <a:lnTo>
                    <a:pt x="115" y="77"/>
                  </a:lnTo>
                  <a:lnTo>
                    <a:pt x="214" y="101"/>
                  </a:lnTo>
                  <a:lnTo>
                    <a:pt x="297" y="114"/>
                  </a:lnTo>
                  <a:lnTo>
                    <a:pt x="363" y="118"/>
                  </a:lnTo>
                  <a:lnTo>
                    <a:pt x="408" y="108"/>
                  </a:lnTo>
                  <a:lnTo>
                    <a:pt x="429" y="89"/>
                  </a:lnTo>
                  <a:lnTo>
                    <a:pt x="427" y="56"/>
                  </a:lnTo>
                  <a:lnTo>
                    <a:pt x="402" y="11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7" name="Freeform 794"/>
            <p:cNvSpPr>
              <a:spLocks/>
            </p:cNvSpPr>
            <p:nvPr/>
          </p:nvSpPr>
          <p:spPr bwMode="auto">
            <a:xfrm>
              <a:off x="3563" y="3733"/>
              <a:ext cx="182" cy="42"/>
            </a:xfrm>
            <a:custGeom>
              <a:avLst/>
              <a:gdLst/>
              <a:ahLst/>
              <a:cxnLst>
                <a:cxn ang="0">
                  <a:pos x="267" y="83"/>
                </a:cxn>
                <a:cxn ang="0">
                  <a:pos x="331" y="58"/>
                </a:cxn>
                <a:cxn ang="0">
                  <a:pos x="362" y="37"/>
                </a:cxn>
                <a:cxn ang="0">
                  <a:pos x="364" y="19"/>
                </a:cxn>
                <a:cxn ang="0">
                  <a:pos x="341" y="8"/>
                </a:cxn>
                <a:cxn ang="0">
                  <a:pos x="293" y="0"/>
                </a:cxn>
                <a:cxn ang="0">
                  <a:pos x="227" y="2"/>
                </a:cxn>
                <a:cxn ang="0">
                  <a:pos x="147" y="8"/>
                </a:cxn>
                <a:cxn ang="0">
                  <a:pos x="56" y="27"/>
                </a:cxn>
                <a:cxn ang="0">
                  <a:pos x="39" y="27"/>
                </a:cxn>
                <a:cxn ang="0">
                  <a:pos x="27" y="27"/>
                </a:cxn>
                <a:cxn ang="0">
                  <a:pos x="19" y="29"/>
                </a:cxn>
                <a:cxn ang="0">
                  <a:pos x="15" y="33"/>
                </a:cxn>
                <a:cxn ang="0">
                  <a:pos x="8" y="43"/>
                </a:cxn>
                <a:cxn ang="0">
                  <a:pos x="0" y="60"/>
                </a:cxn>
                <a:cxn ang="0">
                  <a:pos x="46" y="50"/>
                </a:cxn>
                <a:cxn ang="0">
                  <a:pos x="83" y="47"/>
                </a:cxn>
                <a:cxn ang="0">
                  <a:pos x="114" y="47"/>
                </a:cxn>
                <a:cxn ang="0">
                  <a:pos x="145" y="52"/>
                </a:cxn>
                <a:cxn ang="0">
                  <a:pos x="170" y="58"/>
                </a:cxn>
                <a:cxn ang="0">
                  <a:pos x="198" y="66"/>
                </a:cxn>
                <a:cxn ang="0">
                  <a:pos x="229" y="74"/>
                </a:cxn>
                <a:cxn ang="0">
                  <a:pos x="267" y="83"/>
                </a:cxn>
              </a:cxnLst>
              <a:rect l="0" t="0" r="r" b="b"/>
              <a:pathLst>
                <a:path w="364" h="83">
                  <a:moveTo>
                    <a:pt x="267" y="83"/>
                  </a:moveTo>
                  <a:lnTo>
                    <a:pt x="331" y="58"/>
                  </a:lnTo>
                  <a:lnTo>
                    <a:pt x="362" y="37"/>
                  </a:lnTo>
                  <a:lnTo>
                    <a:pt x="364" y="19"/>
                  </a:lnTo>
                  <a:lnTo>
                    <a:pt x="341" y="8"/>
                  </a:lnTo>
                  <a:lnTo>
                    <a:pt x="293" y="0"/>
                  </a:lnTo>
                  <a:lnTo>
                    <a:pt x="227" y="2"/>
                  </a:lnTo>
                  <a:lnTo>
                    <a:pt x="147" y="8"/>
                  </a:lnTo>
                  <a:lnTo>
                    <a:pt x="56" y="27"/>
                  </a:lnTo>
                  <a:lnTo>
                    <a:pt x="39" y="27"/>
                  </a:lnTo>
                  <a:lnTo>
                    <a:pt x="27" y="27"/>
                  </a:lnTo>
                  <a:lnTo>
                    <a:pt x="19" y="29"/>
                  </a:lnTo>
                  <a:lnTo>
                    <a:pt x="15" y="33"/>
                  </a:lnTo>
                  <a:lnTo>
                    <a:pt x="8" y="43"/>
                  </a:lnTo>
                  <a:lnTo>
                    <a:pt x="0" y="60"/>
                  </a:lnTo>
                  <a:lnTo>
                    <a:pt x="46" y="50"/>
                  </a:lnTo>
                  <a:lnTo>
                    <a:pt x="83" y="47"/>
                  </a:lnTo>
                  <a:lnTo>
                    <a:pt x="114" y="47"/>
                  </a:lnTo>
                  <a:lnTo>
                    <a:pt x="145" y="52"/>
                  </a:lnTo>
                  <a:lnTo>
                    <a:pt x="170" y="58"/>
                  </a:lnTo>
                  <a:lnTo>
                    <a:pt x="198" y="66"/>
                  </a:lnTo>
                  <a:lnTo>
                    <a:pt x="229" y="74"/>
                  </a:lnTo>
                  <a:lnTo>
                    <a:pt x="267" y="83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8" name="Freeform 795"/>
            <p:cNvSpPr>
              <a:spLocks/>
            </p:cNvSpPr>
            <p:nvPr/>
          </p:nvSpPr>
          <p:spPr bwMode="auto">
            <a:xfrm>
              <a:off x="3542" y="3650"/>
              <a:ext cx="176" cy="43"/>
            </a:xfrm>
            <a:custGeom>
              <a:avLst/>
              <a:gdLst/>
              <a:ahLst/>
              <a:cxnLst>
                <a:cxn ang="0">
                  <a:pos x="328" y="37"/>
                </a:cxn>
                <a:cxn ang="0">
                  <a:pos x="299" y="31"/>
                </a:cxn>
                <a:cxn ang="0">
                  <a:pos x="285" y="25"/>
                </a:cxn>
                <a:cxn ang="0">
                  <a:pos x="275" y="20"/>
                </a:cxn>
                <a:cxn ang="0">
                  <a:pos x="270" y="14"/>
                </a:cxn>
                <a:cxn ang="0">
                  <a:pos x="252" y="8"/>
                </a:cxn>
                <a:cxn ang="0">
                  <a:pos x="225" y="8"/>
                </a:cxn>
                <a:cxn ang="0">
                  <a:pos x="177" y="8"/>
                </a:cxn>
                <a:cxn ang="0">
                  <a:pos x="105" y="16"/>
                </a:cxn>
                <a:cxn ang="0">
                  <a:pos x="87" y="12"/>
                </a:cxn>
                <a:cxn ang="0">
                  <a:pos x="70" y="8"/>
                </a:cxn>
                <a:cxn ang="0">
                  <a:pos x="53" y="2"/>
                </a:cxn>
                <a:cxn ang="0">
                  <a:pos x="37" y="2"/>
                </a:cxn>
                <a:cxn ang="0">
                  <a:pos x="21" y="0"/>
                </a:cxn>
                <a:cxn ang="0">
                  <a:pos x="10" y="2"/>
                </a:cxn>
                <a:cxn ang="0">
                  <a:pos x="2" y="6"/>
                </a:cxn>
                <a:cxn ang="0">
                  <a:pos x="0" y="18"/>
                </a:cxn>
                <a:cxn ang="0">
                  <a:pos x="66" y="37"/>
                </a:cxn>
                <a:cxn ang="0">
                  <a:pos x="138" y="56"/>
                </a:cxn>
                <a:cxn ang="0">
                  <a:pos x="206" y="72"/>
                </a:cxn>
                <a:cxn ang="0">
                  <a:pos x="270" y="84"/>
                </a:cxn>
                <a:cxn ang="0">
                  <a:pos x="316" y="86"/>
                </a:cxn>
                <a:cxn ang="0">
                  <a:pos x="347" y="80"/>
                </a:cxn>
                <a:cxn ang="0">
                  <a:pos x="353" y="64"/>
                </a:cxn>
                <a:cxn ang="0">
                  <a:pos x="328" y="37"/>
                </a:cxn>
              </a:cxnLst>
              <a:rect l="0" t="0" r="r" b="b"/>
              <a:pathLst>
                <a:path w="353" h="86">
                  <a:moveTo>
                    <a:pt x="328" y="37"/>
                  </a:moveTo>
                  <a:lnTo>
                    <a:pt x="299" y="31"/>
                  </a:lnTo>
                  <a:lnTo>
                    <a:pt x="285" y="25"/>
                  </a:lnTo>
                  <a:lnTo>
                    <a:pt x="275" y="20"/>
                  </a:lnTo>
                  <a:lnTo>
                    <a:pt x="270" y="14"/>
                  </a:lnTo>
                  <a:lnTo>
                    <a:pt x="252" y="8"/>
                  </a:lnTo>
                  <a:lnTo>
                    <a:pt x="225" y="8"/>
                  </a:lnTo>
                  <a:lnTo>
                    <a:pt x="177" y="8"/>
                  </a:lnTo>
                  <a:lnTo>
                    <a:pt x="105" y="16"/>
                  </a:lnTo>
                  <a:lnTo>
                    <a:pt x="87" y="12"/>
                  </a:lnTo>
                  <a:lnTo>
                    <a:pt x="70" y="8"/>
                  </a:lnTo>
                  <a:lnTo>
                    <a:pt x="53" y="2"/>
                  </a:lnTo>
                  <a:lnTo>
                    <a:pt x="37" y="2"/>
                  </a:lnTo>
                  <a:lnTo>
                    <a:pt x="21" y="0"/>
                  </a:lnTo>
                  <a:lnTo>
                    <a:pt x="10" y="2"/>
                  </a:lnTo>
                  <a:lnTo>
                    <a:pt x="2" y="6"/>
                  </a:lnTo>
                  <a:lnTo>
                    <a:pt x="0" y="18"/>
                  </a:lnTo>
                  <a:lnTo>
                    <a:pt x="66" y="37"/>
                  </a:lnTo>
                  <a:lnTo>
                    <a:pt x="138" y="56"/>
                  </a:lnTo>
                  <a:lnTo>
                    <a:pt x="206" y="72"/>
                  </a:lnTo>
                  <a:lnTo>
                    <a:pt x="270" y="84"/>
                  </a:lnTo>
                  <a:lnTo>
                    <a:pt x="316" y="86"/>
                  </a:lnTo>
                  <a:lnTo>
                    <a:pt x="347" y="80"/>
                  </a:lnTo>
                  <a:lnTo>
                    <a:pt x="353" y="64"/>
                  </a:lnTo>
                  <a:lnTo>
                    <a:pt x="328" y="37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9" name="Freeform 796"/>
            <p:cNvSpPr>
              <a:spLocks/>
            </p:cNvSpPr>
            <p:nvPr/>
          </p:nvSpPr>
          <p:spPr bwMode="auto">
            <a:xfrm>
              <a:off x="3428" y="3673"/>
              <a:ext cx="118" cy="89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0" y="15"/>
                </a:cxn>
                <a:cxn ang="0">
                  <a:pos x="6" y="2"/>
                </a:cxn>
                <a:cxn ang="0">
                  <a:pos x="39" y="0"/>
                </a:cxn>
                <a:cxn ang="0">
                  <a:pos x="88" y="8"/>
                </a:cxn>
                <a:cxn ang="0">
                  <a:pos x="140" y="21"/>
                </a:cxn>
                <a:cxn ang="0">
                  <a:pos x="190" y="40"/>
                </a:cxn>
                <a:cxn ang="0">
                  <a:pos x="225" y="62"/>
                </a:cxn>
                <a:cxn ang="0">
                  <a:pos x="237" y="85"/>
                </a:cxn>
                <a:cxn ang="0">
                  <a:pos x="216" y="95"/>
                </a:cxn>
                <a:cxn ang="0">
                  <a:pos x="192" y="106"/>
                </a:cxn>
                <a:cxn ang="0">
                  <a:pos x="165" y="118"/>
                </a:cxn>
                <a:cxn ang="0">
                  <a:pos x="140" y="130"/>
                </a:cxn>
                <a:cxn ang="0">
                  <a:pos x="113" y="141"/>
                </a:cxn>
                <a:cxn ang="0">
                  <a:pos x="91" y="153"/>
                </a:cxn>
                <a:cxn ang="0">
                  <a:pos x="72" y="165"/>
                </a:cxn>
                <a:cxn ang="0">
                  <a:pos x="62" y="176"/>
                </a:cxn>
                <a:cxn ang="0">
                  <a:pos x="45" y="176"/>
                </a:cxn>
                <a:cxn ang="0">
                  <a:pos x="31" y="170"/>
                </a:cxn>
                <a:cxn ang="0">
                  <a:pos x="20" y="157"/>
                </a:cxn>
                <a:cxn ang="0">
                  <a:pos x="12" y="139"/>
                </a:cxn>
                <a:cxn ang="0">
                  <a:pos x="6" y="116"/>
                </a:cxn>
                <a:cxn ang="0">
                  <a:pos x="8" y="93"/>
                </a:cxn>
                <a:cxn ang="0">
                  <a:pos x="14" y="66"/>
                </a:cxn>
                <a:cxn ang="0">
                  <a:pos x="31" y="42"/>
                </a:cxn>
              </a:cxnLst>
              <a:rect l="0" t="0" r="r" b="b"/>
              <a:pathLst>
                <a:path w="237" h="176">
                  <a:moveTo>
                    <a:pt x="31" y="42"/>
                  </a:moveTo>
                  <a:lnTo>
                    <a:pt x="0" y="15"/>
                  </a:lnTo>
                  <a:lnTo>
                    <a:pt x="6" y="2"/>
                  </a:lnTo>
                  <a:lnTo>
                    <a:pt x="39" y="0"/>
                  </a:lnTo>
                  <a:lnTo>
                    <a:pt x="88" y="8"/>
                  </a:lnTo>
                  <a:lnTo>
                    <a:pt x="140" y="21"/>
                  </a:lnTo>
                  <a:lnTo>
                    <a:pt x="190" y="40"/>
                  </a:lnTo>
                  <a:lnTo>
                    <a:pt x="225" y="62"/>
                  </a:lnTo>
                  <a:lnTo>
                    <a:pt x="237" y="85"/>
                  </a:lnTo>
                  <a:lnTo>
                    <a:pt x="216" y="95"/>
                  </a:lnTo>
                  <a:lnTo>
                    <a:pt x="192" y="106"/>
                  </a:lnTo>
                  <a:lnTo>
                    <a:pt x="165" y="118"/>
                  </a:lnTo>
                  <a:lnTo>
                    <a:pt x="140" y="130"/>
                  </a:lnTo>
                  <a:lnTo>
                    <a:pt x="113" y="141"/>
                  </a:lnTo>
                  <a:lnTo>
                    <a:pt x="91" y="153"/>
                  </a:lnTo>
                  <a:lnTo>
                    <a:pt x="72" y="165"/>
                  </a:lnTo>
                  <a:lnTo>
                    <a:pt x="62" y="176"/>
                  </a:lnTo>
                  <a:lnTo>
                    <a:pt x="45" y="176"/>
                  </a:lnTo>
                  <a:lnTo>
                    <a:pt x="31" y="170"/>
                  </a:lnTo>
                  <a:lnTo>
                    <a:pt x="20" y="157"/>
                  </a:lnTo>
                  <a:lnTo>
                    <a:pt x="12" y="139"/>
                  </a:lnTo>
                  <a:lnTo>
                    <a:pt x="6" y="116"/>
                  </a:lnTo>
                  <a:lnTo>
                    <a:pt x="8" y="93"/>
                  </a:lnTo>
                  <a:lnTo>
                    <a:pt x="14" y="66"/>
                  </a:lnTo>
                  <a:lnTo>
                    <a:pt x="31" y="4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0" name="Freeform 797"/>
            <p:cNvSpPr>
              <a:spLocks/>
            </p:cNvSpPr>
            <p:nvPr/>
          </p:nvSpPr>
          <p:spPr bwMode="auto">
            <a:xfrm>
              <a:off x="1543" y="347"/>
              <a:ext cx="405" cy="169"/>
            </a:xfrm>
            <a:custGeom>
              <a:avLst/>
              <a:gdLst/>
              <a:ahLst/>
              <a:cxnLst>
                <a:cxn ang="0">
                  <a:pos x="112" y="297"/>
                </a:cxn>
                <a:cxn ang="0">
                  <a:pos x="168" y="310"/>
                </a:cxn>
                <a:cxn ang="0">
                  <a:pos x="222" y="314"/>
                </a:cxn>
                <a:cxn ang="0">
                  <a:pos x="273" y="310"/>
                </a:cxn>
                <a:cxn ang="0">
                  <a:pos x="325" y="308"/>
                </a:cxn>
                <a:cxn ang="0">
                  <a:pos x="374" y="303"/>
                </a:cxn>
                <a:cxn ang="0">
                  <a:pos x="422" y="305"/>
                </a:cxn>
                <a:cxn ang="0">
                  <a:pos x="469" y="314"/>
                </a:cxn>
                <a:cxn ang="0">
                  <a:pos x="517" y="337"/>
                </a:cxn>
                <a:cxn ang="0">
                  <a:pos x="581" y="334"/>
                </a:cxn>
                <a:cxn ang="0">
                  <a:pos x="647" y="320"/>
                </a:cxn>
                <a:cxn ang="0">
                  <a:pos x="707" y="299"/>
                </a:cxn>
                <a:cxn ang="0">
                  <a:pos x="758" y="273"/>
                </a:cxn>
                <a:cxn ang="0">
                  <a:pos x="792" y="241"/>
                </a:cxn>
                <a:cxn ang="0">
                  <a:pos x="810" y="208"/>
                </a:cxn>
                <a:cxn ang="0">
                  <a:pos x="804" y="175"/>
                </a:cxn>
                <a:cxn ang="0">
                  <a:pos x="773" y="146"/>
                </a:cxn>
                <a:cxn ang="0">
                  <a:pos x="763" y="126"/>
                </a:cxn>
                <a:cxn ang="0">
                  <a:pos x="758" y="109"/>
                </a:cxn>
                <a:cxn ang="0">
                  <a:pos x="750" y="89"/>
                </a:cxn>
                <a:cxn ang="0">
                  <a:pos x="742" y="72"/>
                </a:cxn>
                <a:cxn ang="0">
                  <a:pos x="728" y="52"/>
                </a:cxn>
                <a:cxn ang="0">
                  <a:pos x="713" y="35"/>
                </a:cxn>
                <a:cxn ang="0">
                  <a:pos x="692" y="18"/>
                </a:cxn>
                <a:cxn ang="0">
                  <a:pos x="665" y="4"/>
                </a:cxn>
                <a:cxn ang="0">
                  <a:pos x="579" y="6"/>
                </a:cxn>
                <a:cxn ang="0">
                  <a:pos x="494" y="6"/>
                </a:cxn>
                <a:cxn ang="0">
                  <a:pos x="409" y="2"/>
                </a:cxn>
                <a:cxn ang="0">
                  <a:pos x="323" y="0"/>
                </a:cxn>
                <a:cxn ang="0">
                  <a:pos x="240" y="0"/>
                </a:cxn>
                <a:cxn ang="0">
                  <a:pos x="164" y="6"/>
                </a:cxn>
                <a:cxn ang="0">
                  <a:pos x="95" y="21"/>
                </a:cxn>
                <a:cxn ang="0">
                  <a:pos x="36" y="49"/>
                </a:cxn>
                <a:cxn ang="0">
                  <a:pos x="19" y="78"/>
                </a:cxn>
                <a:cxn ang="0">
                  <a:pos x="7" y="114"/>
                </a:cxn>
                <a:cxn ang="0">
                  <a:pos x="0" y="157"/>
                </a:cxn>
                <a:cxn ang="0">
                  <a:pos x="1" y="200"/>
                </a:cxn>
                <a:cxn ang="0">
                  <a:pos x="9" y="237"/>
                </a:cxn>
                <a:cxn ang="0">
                  <a:pos x="31" y="270"/>
                </a:cxn>
                <a:cxn ang="0">
                  <a:pos x="64" y="289"/>
                </a:cxn>
                <a:cxn ang="0">
                  <a:pos x="112" y="297"/>
                </a:cxn>
              </a:cxnLst>
              <a:rect l="0" t="0" r="r" b="b"/>
              <a:pathLst>
                <a:path w="810" h="337">
                  <a:moveTo>
                    <a:pt x="112" y="297"/>
                  </a:moveTo>
                  <a:lnTo>
                    <a:pt x="168" y="310"/>
                  </a:lnTo>
                  <a:lnTo>
                    <a:pt x="222" y="314"/>
                  </a:lnTo>
                  <a:lnTo>
                    <a:pt x="273" y="310"/>
                  </a:lnTo>
                  <a:lnTo>
                    <a:pt x="325" y="308"/>
                  </a:lnTo>
                  <a:lnTo>
                    <a:pt x="374" y="303"/>
                  </a:lnTo>
                  <a:lnTo>
                    <a:pt x="422" y="305"/>
                  </a:lnTo>
                  <a:lnTo>
                    <a:pt x="469" y="314"/>
                  </a:lnTo>
                  <a:lnTo>
                    <a:pt x="517" y="337"/>
                  </a:lnTo>
                  <a:lnTo>
                    <a:pt x="581" y="334"/>
                  </a:lnTo>
                  <a:lnTo>
                    <a:pt x="647" y="320"/>
                  </a:lnTo>
                  <a:lnTo>
                    <a:pt x="707" y="299"/>
                  </a:lnTo>
                  <a:lnTo>
                    <a:pt x="758" y="273"/>
                  </a:lnTo>
                  <a:lnTo>
                    <a:pt x="792" y="241"/>
                  </a:lnTo>
                  <a:lnTo>
                    <a:pt x="810" y="208"/>
                  </a:lnTo>
                  <a:lnTo>
                    <a:pt x="804" y="175"/>
                  </a:lnTo>
                  <a:lnTo>
                    <a:pt x="773" y="146"/>
                  </a:lnTo>
                  <a:lnTo>
                    <a:pt x="763" y="126"/>
                  </a:lnTo>
                  <a:lnTo>
                    <a:pt x="758" y="109"/>
                  </a:lnTo>
                  <a:lnTo>
                    <a:pt x="750" y="89"/>
                  </a:lnTo>
                  <a:lnTo>
                    <a:pt x="742" y="72"/>
                  </a:lnTo>
                  <a:lnTo>
                    <a:pt x="728" y="52"/>
                  </a:lnTo>
                  <a:lnTo>
                    <a:pt x="713" y="35"/>
                  </a:lnTo>
                  <a:lnTo>
                    <a:pt x="692" y="18"/>
                  </a:lnTo>
                  <a:lnTo>
                    <a:pt x="665" y="4"/>
                  </a:lnTo>
                  <a:lnTo>
                    <a:pt x="579" y="6"/>
                  </a:lnTo>
                  <a:lnTo>
                    <a:pt x="494" y="6"/>
                  </a:lnTo>
                  <a:lnTo>
                    <a:pt x="409" y="2"/>
                  </a:lnTo>
                  <a:lnTo>
                    <a:pt x="323" y="0"/>
                  </a:lnTo>
                  <a:lnTo>
                    <a:pt x="240" y="0"/>
                  </a:lnTo>
                  <a:lnTo>
                    <a:pt x="164" y="6"/>
                  </a:lnTo>
                  <a:lnTo>
                    <a:pt x="95" y="21"/>
                  </a:lnTo>
                  <a:lnTo>
                    <a:pt x="36" y="49"/>
                  </a:lnTo>
                  <a:lnTo>
                    <a:pt x="19" y="78"/>
                  </a:lnTo>
                  <a:lnTo>
                    <a:pt x="7" y="114"/>
                  </a:lnTo>
                  <a:lnTo>
                    <a:pt x="0" y="157"/>
                  </a:lnTo>
                  <a:lnTo>
                    <a:pt x="1" y="200"/>
                  </a:lnTo>
                  <a:lnTo>
                    <a:pt x="9" y="237"/>
                  </a:lnTo>
                  <a:lnTo>
                    <a:pt x="31" y="270"/>
                  </a:lnTo>
                  <a:lnTo>
                    <a:pt x="64" y="289"/>
                  </a:lnTo>
                  <a:lnTo>
                    <a:pt x="112" y="29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1" name="Freeform 798"/>
            <p:cNvSpPr>
              <a:spLocks/>
            </p:cNvSpPr>
            <p:nvPr/>
          </p:nvSpPr>
          <p:spPr bwMode="auto">
            <a:xfrm>
              <a:off x="1652" y="432"/>
              <a:ext cx="253" cy="74"/>
            </a:xfrm>
            <a:custGeom>
              <a:avLst/>
              <a:gdLst/>
              <a:ahLst/>
              <a:cxnLst>
                <a:cxn ang="0">
                  <a:pos x="333" y="147"/>
                </a:cxn>
                <a:cxn ang="0">
                  <a:pos x="385" y="137"/>
                </a:cxn>
                <a:cxn ang="0">
                  <a:pos x="438" y="118"/>
                </a:cxn>
                <a:cxn ang="0">
                  <a:pos x="480" y="93"/>
                </a:cxn>
                <a:cxn ang="0">
                  <a:pos x="506" y="68"/>
                </a:cxn>
                <a:cxn ang="0">
                  <a:pos x="498" y="38"/>
                </a:cxn>
                <a:cxn ang="0">
                  <a:pos x="457" y="15"/>
                </a:cxn>
                <a:cxn ang="0">
                  <a:pos x="368" y="2"/>
                </a:cxn>
                <a:cxn ang="0">
                  <a:pos x="225" y="0"/>
                </a:cxn>
                <a:cxn ang="0">
                  <a:pos x="186" y="13"/>
                </a:cxn>
                <a:cxn ang="0">
                  <a:pos x="145" y="29"/>
                </a:cxn>
                <a:cxn ang="0">
                  <a:pos x="100" y="40"/>
                </a:cxn>
                <a:cxn ang="0">
                  <a:pos x="64" y="52"/>
                </a:cxn>
                <a:cxn ang="0">
                  <a:pos x="31" y="62"/>
                </a:cxn>
                <a:cxn ang="0">
                  <a:pos x="9" y="75"/>
                </a:cxn>
                <a:cxn ang="0">
                  <a:pos x="0" y="91"/>
                </a:cxn>
                <a:cxn ang="0">
                  <a:pos x="13" y="112"/>
                </a:cxn>
                <a:cxn ang="0">
                  <a:pos x="52" y="118"/>
                </a:cxn>
                <a:cxn ang="0">
                  <a:pos x="91" y="118"/>
                </a:cxn>
                <a:cxn ang="0">
                  <a:pos x="130" y="114"/>
                </a:cxn>
                <a:cxn ang="0">
                  <a:pos x="170" y="112"/>
                </a:cxn>
                <a:cxn ang="0">
                  <a:pos x="207" y="110"/>
                </a:cxn>
                <a:cxn ang="0">
                  <a:pos x="248" y="114"/>
                </a:cxn>
                <a:cxn ang="0">
                  <a:pos x="288" y="124"/>
                </a:cxn>
                <a:cxn ang="0">
                  <a:pos x="333" y="147"/>
                </a:cxn>
              </a:cxnLst>
              <a:rect l="0" t="0" r="r" b="b"/>
              <a:pathLst>
                <a:path w="506" h="147">
                  <a:moveTo>
                    <a:pt x="333" y="147"/>
                  </a:moveTo>
                  <a:lnTo>
                    <a:pt x="385" y="137"/>
                  </a:lnTo>
                  <a:lnTo>
                    <a:pt x="438" y="118"/>
                  </a:lnTo>
                  <a:lnTo>
                    <a:pt x="480" y="93"/>
                  </a:lnTo>
                  <a:lnTo>
                    <a:pt x="506" y="68"/>
                  </a:lnTo>
                  <a:lnTo>
                    <a:pt x="498" y="38"/>
                  </a:lnTo>
                  <a:lnTo>
                    <a:pt x="457" y="15"/>
                  </a:lnTo>
                  <a:lnTo>
                    <a:pt x="368" y="2"/>
                  </a:lnTo>
                  <a:lnTo>
                    <a:pt x="225" y="0"/>
                  </a:lnTo>
                  <a:lnTo>
                    <a:pt x="186" y="13"/>
                  </a:lnTo>
                  <a:lnTo>
                    <a:pt x="145" y="29"/>
                  </a:lnTo>
                  <a:lnTo>
                    <a:pt x="100" y="40"/>
                  </a:lnTo>
                  <a:lnTo>
                    <a:pt x="64" y="52"/>
                  </a:lnTo>
                  <a:lnTo>
                    <a:pt x="31" y="62"/>
                  </a:lnTo>
                  <a:lnTo>
                    <a:pt x="9" y="75"/>
                  </a:lnTo>
                  <a:lnTo>
                    <a:pt x="0" y="91"/>
                  </a:lnTo>
                  <a:lnTo>
                    <a:pt x="13" y="112"/>
                  </a:lnTo>
                  <a:lnTo>
                    <a:pt x="52" y="118"/>
                  </a:lnTo>
                  <a:lnTo>
                    <a:pt x="91" y="118"/>
                  </a:lnTo>
                  <a:lnTo>
                    <a:pt x="130" y="114"/>
                  </a:lnTo>
                  <a:lnTo>
                    <a:pt x="170" y="112"/>
                  </a:lnTo>
                  <a:lnTo>
                    <a:pt x="207" y="110"/>
                  </a:lnTo>
                  <a:lnTo>
                    <a:pt x="248" y="114"/>
                  </a:lnTo>
                  <a:lnTo>
                    <a:pt x="288" y="124"/>
                  </a:lnTo>
                  <a:lnTo>
                    <a:pt x="333" y="147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2" name="Freeform 799"/>
            <p:cNvSpPr>
              <a:spLocks/>
            </p:cNvSpPr>
            <p:nvPr/>
          </p:nvSpPr>
          <p:spPr bwMode="auto">
            <a:xfrm>
              <a:off x="1670" y="358"/>
              <a:ext cx="215" cy="58"/>
            </a:xfrm>
            <a:custGeom>
              <a:avLst/>
              <a:gdLst/>
              <a:ahLst/>
              <a:cxnLst>
                <a:cxn ang="0">
                  <a:pos x="403" y="12"/>
                </a:cxn>
                <a:cxn ang="0">
                  <a:pos x="366" y="12"/>
                </a:cxn>
                <a:cxn ang="0">
                  <a:pos x="333" y="14"/>
                </a:cxn>
                <a:cxn ang="0">
                  <a:pos x="298" y="14"/>
                </a:cxn>
                <a:cxn ang="0">
                  <a:pos x="269" y="14"/>
                </a:cxn>
                <a:cxn ang="0">
                  <a:pos x="238" y="12"/>
                </a:cxn>
                <a:cxn ang="0">
                  <a:pos x="211" y="10"/>
                </a:cxn>
                <a:cxn ang="0">
                  <a:pos x="188" y="8"/>
                </a:cxn>
                <a:cxn ang="0">
                  <a:pos x="166" y="6"/>
                </a:cxn>
                <a:cxn ang="0">
                  <a:pos x="143" y="0"/>
                </a:cxn>
                <a:cxn ang="0">
                  <a:pos x="116" y="0"/>
                </a:cxn>
                <a:cxn ang="0">
                  <a:pos x="89" y="0"/>
                </a:cxn>
                <a:cxn ang="0">
                  <a:pos x="62" y="4"/>
                </a:cxn>
                <a:cxn ang="0">
                  <a:pos x="36" y="8"/>
                </a:cxn>
                <a:cxn ang="0">
                  <a:pos x="17" y="18"/>
                </a:cxn>
                <a:cxn ang="0">
                  <a:pos x="3" y="29"/>
                </a:cxn>
                <a:cxn ang="0">
                  <a:pos x="0" y="47"/>
                </a:cxn>
                <a:cxn ang="0">
                  <a:pos x="114" y="78"/>
                </a:cxn>
                <a:cxn ang="0">
                  <a:pos x="215" y="101"/>
                </a:cxn>
                <a:cxn ang="0">
                  <a:pos x="298" y="113"/>
                </a:cxn>
                <a:cxn ang="0">
                  <a:pos x="364" y="117"/>
                </a:cxn>
                <a:cxn ang="0">
                  <a:pos x="409" y="109"/>
                </a:cxn>
                <a:cxn ang="0">
                  <a:pos x="430" y="90"/>
                </a:cxn>
                <a:cxn ang="0">
                  <a:pos x="428" y="57"/>
                </a:cxn>
                <a:cxn ang="0">
                  <a:pos x="403" y="12"/>
                </a:cxn>
              </a:cxnLst>
              <a:rect l="0" t="0" r="r" b="b"/>
              <a:pathLst>
                <a:path w="430" h="117">
                  <a:moveTo>
                    <a:pt x="403" y="12"/>
                  </a:moveTo>
                  <a:lnTo>
                    <a:pt x="366" y="12"/>
                  </a:lnTo>
                  <a:lnTo>
                    <a:pt x="333" y="14"/>
                  </a:lnTo>
                  <a:lnTo>
                    <a:pt x="298" y="14"/>
                  </a:lnTo>
                  <a:lnTo>
                    <a:pt x="269" y="14"/>
                  </a:lnTo>
                  <a:lnTo>
                    <a:pt x="238" y="12"/>
                  </a:lnTo>
                  <a:lnTo>
                    <a:pt x="211" y="10"/>
                  </a:lnTo>
                  <a:lnTo>
                    <a:pt x="188" y="8"/>
                  </a:lnTo>
                  <a:lnTo>
                    <a:pt x="166" y="6"/>
                  </a:lnTo>
                  <a:lnTo>
                    <a:pt x="143" y="0"/>
                  </a:lnTo>
                  <a:lnTo>
                    <a:pt x="116" y="0"/>
                  </a:lnTo>
                  <a:lnTo>
                    <a:pt x="89" y="0"/>
                  </a:lnTo>
                  <a:lnTo>
                    <a:pt x="62" y="4"/>
                  </a:lnTo>
                  <a:lnTo>
                    <a:pt x="36" y="8"/>
                  </a:lnTo>
                  <a:lnTo>
                    <a:pt x="17" y="18"/>
                  </a:lnTo>
                  <a:lnTo>
                    <a:pt x="3" y="29"/>
                  </a:lnTo>
                  <a:lnTo>
                    <a:pt x="0" y="47"/>
                  </a:lnTo>
                  <a:lnTo>
                    <a:pt x="114" y="78"/>
                  </a:lnTo>
                  <a:lnTo>
                    <a:pt x="215" y="101"/>
                  </a:lnTo>
                  <a:lnTo>
                    <a:pt x="298" y="113"/>
                  </a:lnTo>
                  <a:lnTo>
                    <a:pt x="364" y="117"/>
                  </a:lnTo>
                  <a:lnTo>
                    <a:pt x="409" y="109"/>
                  </a:lnTo>
                  <a:lnTo>
                    <a:pt x="430" y="90"/>
                  </a:lnTo>
                  <a:lnTo>
                    <a:pt x="428" y="57"/>
                  </a:lnTo>
                  <a:lnTo>
                    <a:pt x="403" y="1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3" name="Freeform 800"/>
            <p:cNvSpPr>
              <a:spLocks/>
            </p:cNvSpPr>
            <p:nvPr/>
          </p:nvSpPr>
          <p:spPr bwMode="auto">
            <a:xfrm>
              <a:off x="1712" y="450"/>
              <a:ext cx="182" cy="41"/>
            </a:xfrm>
            <a:custGeom>
              <a:avLst/>
              <a:gdLst/>
              <a:ahLst/>
              <a:cxnLst>
                <a:cxn ang="0">
                  <a:pos x="265" y="81"/>
                </a:cxn>
                <a:cxn ang="0">
                  <a:pos x="329" y="58"/>
                </a:cxn>
                <a:cxn ang="0">
                  <a:pos x="360" y="36"/>
                </a:cxn>
                <a:cxn ang="0">
                  <a:pos x="362" y="19"/>
                </a:cxn>
                <a:cxn ang="0">
                  <a:pos x="339" y="7"/>
                </a:cxn>
                <a:cxn ang="0">
                  <a:pos x="291" y="0"/>
                </a:cxn>
                <a:cxn ang="0">
                  <a:pos x="227" y="0"/>
                </a:cxn>
                <a:cxn ang="0">
                  <a:pos x="147" y="7"/>
                </a:cxn>
                <a:cxn ang="0">
                  <a:pos x="56" y="27"/>
                </a:cxn>
                <a:cxn ang="0">
                  <a:pos x="39" y="27"/>
                </a:cxn>
                <a:cxn ang="0">
                  <a:pos x="27" y="27"/>
                </a:cxn>
                <a:cxn ang="0">
                  <a:pos x="19" y="29"/>
                </a:cxn>
                <a:cxn ang="0">
                  <a:pos x="15" y="33"/>
                </a:cxn>
                <a:cxn ang="0">
                  <a:pos x="8" y="42"/>
                </a:cxn>
                <a:cxn ang="0">
                  <a:pos x="0" y="60"/>
                </a:cxn>
                <a:cxn ang="0">
                  <a:pos x="44" y="50"/>
                </a:cxn>
                <a:cxn ang="0">
                  <a:pos x="83" y="46"/>
                </a:cxn>
                <a:cxn ang="0">
                  <a:pos x="114" y="44"/>
                </a:cxn>
                <a:cxn ang="0">
                  <a:pos x="143" y="50"/>
                </a:cxn>
                <a:cxn ang="0">
                  <a:pos x="168" y="56"/>
                </a:cxn>
                <a:cxn ang="0">
                  <a:pos x="198" y="64"/>
                </a:cxn>
                <a:cxn ang="0">
                  <a:pos x="229" y="71"/>
                </a:cxn>
                <a:cxn ang="0">
                  <a:pos x="265" y="81"/>
                </a:cxn>
              </a:cxnLst>
              <a:rect l="0" t="0" r="r" b="b"/>
              <a:pathLst>
                <a:path w="362" h="81">
                  <a:moveTo>
                    <a:pt x="265" y="81"/>
                  </a:moveTo>
                  <a:lnTo>
                    <a:pt x="329" y="58"/>
                  </a:lnTo>
                  <a:lnTo>
                    <a:pt x="360" y="36"/>
                  </a:lnTo>
                  <a:lnTo>
                    <a:pt x="362" y="19"/>
                  </a:lnTo>
                  <a:lnTo>
                    <a:pt x="339" y="7"/>
                  </a:lnTo>
                  <a:lnTo>
                    <a:pt x="291" y="0"/>
                  </a:lnTo>
                  <a:lnTo>
                    <a:pt x="227" y="0"/>
                  </a:lnTo>
                  <a:lnTo>
                    <a:pt x="147" y="7"/>
                  </a:lnTo>
                  <a:lnTo>
                    <a:pt x="56" y="27"/>
                  </a:lnTo>
                  <a:lnTo>
                    <a:pt x="39" y="27"/>
                  </a:lnTo>
                  <a:lnTo>
                    <a:pt x="27" y="27"/>
                  </a:lnTo>
                  <a:lnTo>
                    <a:pt x="19" y="29"/>
                  </a:lnTo>
                  <a:lnTo>
                    <a:pt x="15" y="33"/>
                  </a:lnTo>
                  <a:lnTo>
                    <a:pt x="8" y="42"/>
                  </a:lnTo>
                  <a:lnTo>
                    <a:pt x="0" y="60"/>
                  </a:lnTo>
                  <a:lnTo>
                    <a:pt x="44" y="50"/>
                  </a:lnTo>
                  <a:lnTo>
                    <a:pt x="83" y="46"/>
                  </a:lnTo>
                  <a:lnTo>
                    <a:pt x="114" y="44"/>
                  </a:lnTo>
                  <a:lnTo>
                    <a:pt x="143" y="50"/>
                  </a:lnTo>
                  <a:lnTo>
                    <a:pt x="168" y="56"/>
                  </a:lnTo>
                  <a:lnTo>
                    <a:pt x="198" y="64"/>
                  </a:lnTo>
                  <a:lnTo>
                    <a:pt x="229" y="71"/>
                  </a:lnTo>
                  <a:lnTo>
                    <a:pt x="265" y="8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4" name="Freeform 801"/>
            <p:cNvSpPr>
              <a:spLocks/>
            </p:cNvSpPr>
            <p:nvPr/>
          </p:nvSpPr>
          <p:spPr bwMode="auto">
            <a:xfrm>
              <a:off x="1690" y="366"/>
              <a:ext cx="178" cy="43"/>
            </a:xfrm>
            <a:custGeom>
              <a:avLst/>
              <a:gdLst/>
              <a:ahLst/>
              <a:cxnLst>
                <a:cxn ang="0">
                  <a:pos x="332" y="37"/>
                </a:cxn>
                <a:cxn ang="0">
                  <a:pos x="303" y="31"/>
                </a:cxn>
                <a:cxn ang="0">
                  <a:pos x="287" y="25"/>
                </a:cxn>
                <a:cxn ang="0">
                  <a:pos x="279" y="19"/>
                </a:cxn>
                <a:cxn ang="0">
                  <a:pos x="272" y="13"/>
                </a:cxn>
                <a:cxn ang="0">
                  <a:pos x="254" y="8"/>
                </a:cxn>
                <a:cxn ang="0">
                  <a:pos x="227" y="8"/>
                </a:cxn>
                <a:cxn ang="0">
                  <a:pos x="179" y="8"/>
                </a:cxn>
                <a:cxn ang="0">
                  <a:pos x="107" y="13"/>
                </a:cxn>
                <a:cxn ang="0">
                  <a:pos x="89" y="10"/>
                </a:cxn>
                <a:cxn ang="0">
                  <a:pos x="74" y="6"/>
                </a:cxn>
                <a:cxn ang="0">
                  <a:pos x="56" y="0"/>
                </a:cxn>
                <a:cxn ang="0">
                  <a:pos x="41" y="0"/>
                </a:cxn>
                <a:cxn ang="0">
                  <a:pos x="23" y="0"/>
                </a:cxn>
                <a:cxn ang="0">
                  <a:pos x="12" y="2"/>
                </a:cxn>
                <a:cxn ang="0">
                  <a:pos x="2" y="6"/>
                </a:cxn>
                <a:cxn ang="0">
                  <a:pos x="0" y="17"/>
                </a:cxn>
                <a:cxn ang="0">
                  <a:pos x="66" y="37"/>
                </a:cxn>
                <a:cxn ang="0">
                  <a:pos x="138" y="56"/>
                </a:cxn>
                <a:cxn ang="0">
                  <a:pos x="208" y="72"/>
                </a:cxn>
                <a:cxn ang="0">
                  <a:pos x="272" y="83"/>
                </a:cxn>
                <a:cxn ang="0">
                  <a:pos x="320" y="85"/>
                </a:cxn>
                <a:cxn ang="0">
                  <a:pos x="351" y="79"/>
                </a:cxn>
                <a:cxn ang="0">
                  <a:pos x="357" y="64"/>
                </a:cxn>
                <a:cxn ang="0">
                  <a:pos x="332" y="37"/>
                </a:cxn>
              </a:cxnLst>
              <a:rect l="0" t="0" r="r" b="b"/>
              <a:pathLst>
                <a:path w="357" h="85">
                  <a:moveTo>
                    <a:pt x="332" y="37"/>
                  </a:moveTo>
                  <a:lnTo>
                    <a:pt x="303" y="31"/>
                  </a:lnTo>
                  <a:lnTo>
                    <a:pt x="287" y="25"/>
                  </a:lnTo>
                  <a:lnTo>
                    <a:pt x="279" y="19"/>
                  </a:lnTo>
                  <a:lnTo>
                    <a:pt x="272" y="13"/>
                  </a:lnTo>
                  <a:lnTo>
                    <a:pt x="254" y="8"/>
                  </a:lnTo>
                  <a:lnTo>
                    <a:pt x="227" y="8"/>
                  </a:lnTo>
                  <a:lnTo>
                    <a:pt x="179" y="8"/>
                  </a:lnTo>
                  <a:lnTo>
                    <a:pt x="107" y="13"/>
                  </a:lnTo>
                  <a:lnTo>
                    <a:pt x="89" y="10"/>
                  </a:lnTo>
                  <a:lnTo>
                    <a:pt x="74" y="6"/>
                  </a:lnTo>
                  <a:lnTo>
                    <a:pt x="56" y="0"/>
                  </a:lnTo>
                  <a:lnTo>
                    <a:pt x="41" y="0"/>
                  </a:lnTo>
                  <a:lnTo>
                    <a:pt x="23" y="0"/>
                  </a:lnTo>
                  <a:lnTo>
                    <a:pt x="12" y="2"/>
                  </a:lnTo>
                  <a:lnTo>
                    <a:pt x="2" y="6"/>
                  </a:lnTo>
                  <a:lnTo>
                    <a:pt x="0" y="17"/>
                  </a:lnTo>
                  <a:lnTo>
                    <a:pt x="66" y="37"/>
                  </a:lnTo>
                  <a:lnTo>
                    <a:pt x="138" y="56"/>
                  </a:lnTo>
                  <a:lnTo>
                    <a:pt x="208" y="72"/>
                  </a:lnTo>
                  <a:lnTo>
                    <a:pt x="272" y="83"/>
                  </a:lnTo>
                  <a:lnTo>
                    <a:pt x="320" y="85"/>
                  </a:lnTo>
                  <a:lnTo>
                    <a:pt x="351" y="79"/>
                  </a:lnTo>
                  <a:lnTo>
                    <a:pt x="357" y="64"/>
                  </a:lnTo>
                  <a:lnTo>
                    <a:pt x="332" y="37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5" name="Freeform 802"/>
            <p:cNvSpPr>
              <a:spLocks/>
            </p:cNvSpPr>
            <p:nvPr/>
          </p:nvSpPr>
          <p:spPr bwMode="auto">
            <a:xfrm>
              <a:off x="1578" y="389"/>
              <a:ext cx="118" cy="88"/>
            </a:xfrm>
            <a:custGeom>
              <a:avLst/>
              <a:gdLst/>
              <a:ahLst/>
              <a:cxnLst>
                <a:cxn ang="0">
                  <a:pos x="31" y="45"/>
                </a:cxn>
                <a:cxn ang="0">
                  <a:pos x="0" y="16"/>
                </a:cxn>
                <a:cxn ang="0">
                  <a:pos x="6" y="4"/>
                </a:cxn>
                <a:cxn ang="0">
                  <a:pos x="37" y="0"/>
                </a:cxn>
                <a:cxn ang="0">
                  <a:pos x="88" y="10"/>
                </a:cxn>
                <a:cxn ang="0">
                  <a:pos x="140" y="24"/>
                </a:cxn>
                <a:cxn ang="0">
                  <a:pos x="190" y="43"/>
                </a:cxn>
                <a:cxn ang="0">
                  <a:pos x="225" y="64"/>
                </a:cxn>
                <a:cxn ang="0">
                  <a:pos x="237" y="86"/>
                </a:cxn>
                <a:cxn ang="0">
                  <a:pos x="216" y="97"/>
                </a:cxn>
                <a:cxn ang="0">
                  <a:pos x="192" y="109"/>
                </a:cxn>
                <a:cxn ang="0">
                  <a:pos x="165" y="121"/>
                </a:cxn>
                <a:cxn ang="0">
                  <a:pos x="138" y="132"/>
                </a:cxn>
                <a:cxn ang="0">
                  <a:pos x="111" y="142"/>
                </a:cxn>
                <a:cxn ang="0">
                  <a:pos x="90" y="154"/>
                </a:cxn>
                <a:cxn ang="0">
                  <a:pos x="72" y="165"/>
                </a:cxn>
                <a:cxn ang="0">
                  <a:pos x="62" y="177"/>
                </a:cxn>
                <a:cxn ang="0">
                  <a:pos x="45" y="177"/>
                </a:cxn>
                <a:cxn ang="0">
                  <a:pos x="31" y="171"/>
                </a:cxn>
                <a:cxn ang="0">
                  <a:pos x="18" y="158"/>
                </a:cxn>
                <a:cxn ang="0">
                  <a:pos x="10" y="140"/>
                </a:cxn>
                <a:cxn ang="0">
                  <a:pos x="4" y="117"/>
                </a:cxn>
                <a:cxn ang="0">
                  <a:pos x="6" y="95"/>
                </a:cxn>
                <a:cxn ang="0">
                  <a:pos x="14" y="68"/>
                </a:cxn>
                <a:cxn ang="0">
                  <a:pos x="31" y="45"/>
                </a:cxn>
              </a:cxnLst>
              <a:rect l="0" t="0" r="r" b="b"/>
              <a:pathLst>
                <a:path w="237" h="177">
                  <a:moveTo>
                    <a:pt x="31" y="45"/>
                  </a:moveTo>
                  <a:lnTo>
                    <a:pt x="0" y="16"/>
                  </a:lnTo>
                  <a:lnTo>
                    <a:pt x="6" y="4"/>
                  </a:lnTo>
                  <a:lnTo>
                    <a:pt x="37" y="0"/>
                  </a:lnTo>
                  <a:lnTo>
                    <a:pt x="88" y="10"/>
                  </a:lnTo>
                  <a:lnTo>
                    <a:pt x="140" y="24"/>
                  </a:lnTo>
                  <a:lnTo>
                    <a:pt x="190" y="43"/>
                  </a:lnTo>
                  <a:lnTo>
                    <a:pt x="225" y="64"/>
                  </a:lnTo>
                  <a:lnTo>
                    <a:pt x="237" y="86"/>
                  </a:lnTo>
                  <a:lnTo>
                    <a:pt x="216" y="97"/>
                  </a:lnTo>
                  <a:lnTo>
                    <a:pt x="192" y="109"/>
                  </a:lnTo>
                  <a:lnTo>
                    <a:pt x="165" y="121"/>
                  </a:lnTo>
                  <a:lnTo>
                    <a:pt x="138" y="132"/>
                  </a:lnTo>
                  <a:lnTo>
                    <a:pt x="111" y="142"/>
                  </a:lnTo>
                  <a:lnTo>
                    <a:pt x="90" y="154"/>
                  </a:lnTo>
                  <a:lnTo>
                    <a:pt x="72" y="165"/>
                  </a:lnTo>
                  <a:lnTo>
                    <a:pt x="62" y="177"/>
                  </a:lnTo>
                  <a:lnTo>
                    <a:pt x="45" y="177"/>
                  </a:lnTo>
                  <a:lnTo>
                    <a:pt x="31" y="171"/>
                  </a:lnTo>
                  <a:lnTo>
                    <a:pt x="18" y="158"/>
                  </a:lnTo>
                  <a:lnTo>
                    <a:pt x="10" y="140"/>
                  </a:lnTo>
                  <a:lnTo>
                    <a:pt x="4" y="117"/>
                  </a:lnTo>
                  <a:lnTo>
                    <a:pt x="6" y="95"/>
                  </a:lnTo>
                  <a:lnTo>
                    <a:pt x="14" y="68"/>
                  </a:lnTo>
                  <a:lnTo>
                    <a:pt x="31" y="45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6" name="Freeform 803"/>
            <p:cNvSpPr>
              <a:spLocks/>
            </p:cNvSpPr>
            <p:nvPr/>
          </p:nvSpPr>
          <p:spPr bwMode="auto">
            <a:xfrm>
              <a:off x="3471" y="347"/>
              <a:ext cx="405" cy="169"/>
            </a:xfrm>
            <a:custGeom>
              <a:avLst/>
              <a:gdLst/>
              <a:ahLst/>
              <a:cxnLst>
                <a:cxn ang="0">
                  <a:pos x="110" y="297"/>
                </a:cxn>
                <a:cxn ang="0">
                  <a:pos x="166" y="310"/>
                </a:cxn>
                <a:cxn ang="0">
                  <a:pos x="223" y="314"/>
                </a:cxn>
                <a:cxn ang="0">
                  <a:pos x="273" y="310"/>
                </a:cxn>
                <a:cxn ang="0">
                  <a:pos x="325" y="308"/>
                </a:cxn>
                <a:cxn ang="0">
                  <a:pos x="374" y="303"/>
                </a:cxn>
                <a:cxn ang="0">
                  <a:pos x="422" y="305"/>
                </a:cxn>
                <a:cxn ang="0">
                  <a:pos x="469" y="314"/>
                </a:cxn>
                <a:cxn ang="0">
                  <a:pos x="517" y="337"/>
                </a:cxn>
                <a:cxn ang="0">
                  <a:pos x="581" y="334"/>
                </a:cxn>
                <a:cxn ang="0">
                  <a:pos x="647" y="320"/>
                </a:cxn>
                <a:cxn ang="0">
                  <a:pos x="707" y="299"/>
                </a:cxn>
                <a:cxn ang="0">
                  <a:pos x="758" y="273"/>
                </a:cxn>
                <a:cxn ang="0">
                  <a:pos x="793" y="241"/>
                </a:cxn>
                <a:cxn ang="0">
                  <a:pos x="810" y="208"/>
                </a:cxn>
                <a:cxn ang="0">
                  <a:pos x="804" y="175"/>
                </a:cxn>
                <a:cxn ang="0">
                  <a:pos x="773" y="146"/>
                </a:cxn>
                <a:cxn ang="0">
                  <a:pos x="764" y="126"/>
                </a:cxn>
                <a:cxn ang="0">
                  <a:pos x="758" y="109"/>
                </a:cxn>
                <a:cxn ang="0">
                  <a:pos x="750" y="89"/>
                </a:cxn>
                <a:cxn ang="0">
                  <a:pos x="742" y="72"/>
                </a:cxn>
                <a:cxn ang="0">
                  <a:pos x="729" y="52"/>
                </a:cxn>
                <a:cxn ang="0">
                  <a:pos x="713" y="35"/>
                </a:cxn>
                <a:cxn ang="0">
                  <a:pos x="692" y="18"/>
                </a:cxn>
                <a:cxn ang="0">
                  <a:pos x="665" y="4"/>
                </a:cxn>
                <a:cxn ang="0">
                  <a:pos x="579" y="6"/>
                </a:cxn>
                <a:cxn ang="0">
                  <a:pos x="494" y="6"/>
                </a:cxn>
                <a:cxn ang="0">
                  <a:pos x="409" y="2"/>
                </a:cxn>
                <a:cxn ang="0">
                  <a:pos x="323" y="0"/>
                </a:cxn>
                <a:cxn ang="0">
                  <a:pos x="240" y="0"/>
                </a:cxn>
                <a:cxn ang="0">
                  <a:pos x="164" y="6"/>
                </a:cxn>
                <a:cxn ang="0">
                  <a:pos x="95" y="21"/>
                </a:cxn>
                <a:cxn ang="0">
                  <a:pos x="35" y="49"/>
                </a:cxn>
                <a:cxn ang="0">
                  <a:pos x="17" y="78"/>
                </a:cxn>
                <a:cxn ang="0">
                  <a:pos x="7" y="114"/>
                </a:cxn>
                <a:cxn ang="0">
                  <a:pos x="0" y="157"/>
                </a:cxn>
                <a:cxn ang="0">
                  <a:pos x="2" y="200"/>
                </a:cxn>
                <a:cxn ang="0">
                  <a:pos x="9" y="237"/>
                </a:cxn>
                <a:cxn ang="0">
                  <a:pos x="31" y="270"/>
                </a:cxn>
                <a:cxn ang="0">
                  <a:pos x="62" y="289"/>
                </a:cxn>
                <a:cxn ang="0">
                  <a:pos x="110" y="297"/>
                </a:cxn>
              </a:cxnLst>
              <a:rect l="0" t="0" r="r" b="b"/>
              <a:pathLst>
                <a:path w="810" h="337">
                  <a:moveTo>
                    <a:pt x="110" y="297"/>
                  </a:moveTo>
                  <a:lnTo>
                    <a:pt x="166" y="310"/>
                  </a:lnTo>
                  <a:lnTo>
                    <a:pt x="223" y="314"/>
                  </a:lnTo>
                  <a:lnTo>
                    <a:pt x="273" y="310"/>
                  </a:lnTo>
                  <a:lnTo>
                    <a:pt x="325" y="308"/>
                  </a:lnTo>
                  <a:lnTo>
                    <a:pt x="374" y="303"/>
                  </a:lnTo>
                  <a:lnTo>
                    <a:pt x="422" y="305"/>
                  </a:lnTo>
                  <a:lnTo>
                    <a:pt x="469" y="314"/>
                  </a:lnTo>
                  <a:lnTo>
                    <a:pt x="517" y="337"/>
                  </a:lnTo>
                  <a:lnTo>
                    <a:pt x="581" y="334"/>
                  </a:lnTo>
                  <a:lnTo>
                    <a:pt x="647" y="320"/>
                  </a:lnTo>
                  <a:lnTo>
                    <a:pt x="707" y="299"/>
                  </a:lnTo>
                  <a:lnTo>
                    <a:pt x="758" y="273"/>
                  </a:lnTo>
                  <a:lnTo>
                    <a:pt x="793" y="241"/>
                  </a:lnTo>
                  <a:lnTo>
                    <a:pt x="810" y="208"/>
                  </a:lnTo>
                  <a:lnTo>
                    <a:pt x="804" y="175"/>
                  </a:lnTo>
                  <a:lnTo>
                    <a:pt x="773" y="146"/>
                  </a:lnTo>
                  <a:lnTo>
                    <a:pt x="764" y="126"/>
                  </a:lnTo>
                  <a:lnTo>
                    <a:pt x="758" y="109"/>
                  </a:lnTo>
                  <a:lnTo>
                    <a:pt x="750" y="89"/>
                  </a:lnTo>
                  <a:lnTo>
                    <a:pt x="742" y="72"/>
                  </a:lnTo>
                  <a:lnTo>
                    <a:pt x="729" y="52"/>
                  </a:lnTo>
                  <a:lnTo>
                    <a:pt x="713" y="35"/>
                  </a:lnTo>
                  <a:lnTo>
                    <a:pt x="692" y="18"/>
                  </a:lnTo>
                  <a:lnTo>
                    <a:pt x="665" y="4"/>
                  </a:lnTo>
                  <a:lnTo>
                    <a:pt x="579" y="6"/>
                  </a:lnTo>
                  <a:lnTo>
                    <a:pt x="494" y="6"/>
                  </a:lnTo>
                  <a:lnTo>
                    <a:pt x="409" y="2"/>
                  </a:lnTo>
                  <a:lnTo>
                    <a:pt x="323" y="0"/>
                  </a:lnTo>
                  <a:lnTo>
                    <a:pt x="240" y="0"/>
                  </a:lnTo>
                  <a:lnTo>
                    <a:pt x="164" y="6"/>
                  </a:lnTo>
                  <a:lnTo>
                    <a:pt x="95" y="21"/>
                  </a:lnTo>
                  <a:lnTo>
                    <a:pt x="35" y="49"/>
                  </a:lnTo>
                  <a:lnTo>
                    <a:pt x="17" y="78"/>
                  </a:lnTo>
                  <a:lnTo>
                    <a:pt x="7" y="114"/>
                  </a:lnTo>
                  <a:lnTo>
                    <a:pt x="0" y="157"/>
                  </a:lnTo>
                  <a:lnTo>
                    <a:pt x="2" y="200"/>
                  </a:lnTo>
                  <a:lnTo>
                    <a:pt x="9" y="237"/>
                  </a:lnTo>
                  <a:lnTo>
                    <a:pt x="31" y="270"/>
                  </a:lnTo>
                  <a:lnTo>
                    <a:pt x="62" y="289"/>
                  </a:lnTo>
                  <a:lnTo>
                    <a:pt x="110" y="29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7" name="Freeform 804"/>
            <p:cNvSpPr>
              <a:spLocks/>
            </p:cNvSpPr>
            <p:nvPr/>
          </p:nvSpPr>
          <p:spPr bwMode="auto">
            <a:xfrm>
              <a:off x="3582" y="432"/>
              <a:ext cx="251" cy="74"/>
            </a:xfrm>
            <a:custGeom>
              <a:avLst/>
              <a:gdLst/>
              <a:ahLst/>
              <a:cxnLst>
                <a:cxn ang="0">
                  <a:pos x="331" y="147"/>
                </a:cxn>
                <a:cxn ang="0">
                  <a:pos x="383" y="137"/>
                </a:cxn>
                <a:cxn ang="0">
                  <a:pos x="436" y="118"/>
                </a:cxn>
                <a:cxn ang="0">
                  <a:pos x="477" y="93"/>
                </a:cxn>
                <a:cxn ang="0">
                  <a:pos x="502" y="68"/>
                </a:cxn>
                <a:cxn ang="0">
                  <a:pos x="496" y="38"/>
                </a:cxn>
                <a:cxn ang="0">
                  <a:pos x="455" y="15"/>
                </a:cxn>
                <a:cxn ang="0">
                  <a:pos x="366" y="2"/>
                </a:cxn>
                <a:cxn ang="0">
                  <a:pos x="221" y="0"/>
                </a:cxn>
                <a:cxn ang="0">
                  <a:pos x="182" y="13"/>
                </a:cxn>
                <a:cxn ang="0">
                  <a:pos x="141" y="29"/>
                </a:cxn>
                <a:cxn ang="0">
                  <a:pos x="98" y="40"/>
                </a:cxn>
                <a:cxn ang="0">
                  <a:pos x="62" y="52"/>
                </a:cxn>
                <a:cxn ang="0">
                  <a:pos x="29" y="62"/>
                </a:cxn>
                <a:cxn ang="0">
                  <a:pos x="7" y="75"/>
                </a:cxn>
                <a:cxn ang="0">
                  <a:pos x="0" y="91"/>
                </a:cxn>
                <a:cxn ang="0">
                  <a:pos x="13" y="112"/>
                </a:cxn>
                <a:cxn ang="0">
                  <a:pos x="50" y="118"/>
                </a:cxn>
                <a:cxn ang="0">
                  <a:pos x="89" y="118"/>
                </a:cxn>
                <a:cxn ang="0">
                  <a:pos x="128" y="114"/>
                </a:cxn>
                <a:cxn ang="0">
                  <a:pos x="166" y="112"/>
                </a:cxn>
                <a:cxn ang="0">
                  <a:pos x="203" y="110"/>
                </a:cxn>
                <a:cxn ang="0">
                  <a:pos x="244" y="114"/>
                </a:cxn>
                <a:cxn ang="0">
                  <a:pos x="285" y="124"/>
                </a:cxn>
                <a:cxn ang="0">
                  <a:pos x="331" y="147"/>
                </a:cxn>
              </a:cxnLst>
              <a:rect l="0" t="0" r="r" b="b"/>
              <a:pathLst>
                <a:path w="502" h="147">
                  <a:moveTo>
                    <a:pt x="331" y="147"/>
                  </a:moveTo>
                  <a:lnTo>
                    <a:pt x="383" y="137"/>
                  </a:lnTo>
                  <a:lnTo>
                    <a:pt x="436" y="118"/>
                  </a:lnTo>
                  <a:lnTo>
                    <a:pt x="477" y="93"/>
                  </a:lnTo>
                  <a:lnTo>
                    <a:pt x="502" y="68"/>
                  </a:lnTo>
                  <a:lnTo>
                    <a:pt x="496" y="38"/>
                  </a:lnTo>
                  <a:lnTo>
                    <a:pt x="455" y="15"/>
                  </a:lnTo>
                  <a:lnTo>
                    <a:pt x="366" y="2"/>
                  </a:lnTo>
                  <a:lnTo>
                    <a:pt x="221" y="0"/>
                  </a:lnTo>
                  <a:lnTo>
                    <a:pt x="182" y="13"/>
                  </a:lnTo>
                  <a:lnTo>
                    <a:pt x="141" y="29"/>
                  </a:lnTo>
                  <a:lnTo>
                    <a:pt x="98" y="40"/>
                  </a:lnTo>
                  <a:lnTo>
                    <a:pt x="62" y="52"/>
                  </a:lnTo>
                  <a:lnTo>
                    <a:pt x="29" y="62"/>
                  </a:lnTo>
                  <a:lnTo>
                    <a:pt x="7" y="75"/>
                  </a:lnTo>
                  <a:lnTo>
                    <a:pt x="0" y="91"/>
                  </a:lnTo>
                  <a:lnTo>
                    <a:pt x="13" y="112"/>
                  </a:lnTo>
                  <a:lnTo>
                    <a:pt x="50" y="118"/>
                  </a:lnTo>
                  <a:lnTo>
                    <a:pt x="89" y="118"/>
                  </a:lnTo>
                  <a:lnTo>
                    <a:pt x="128" y="114"/>
                  </a:lnTo>
                  <a:lnTo>
                    <a:pt x="166" y="112"/>
                  </a:lnTo>
                  <a:lnTo>
                    <a:pt x="203" y="110"/>
                  </a:lnTo>
                  <a:lnTo>
                    <a:pt x="244" y="114"/>
                  </a:lnTo>
                  <a:lnTo>
                    <a:pt x="285" y="124"/>
                  </a:lnTo>
                  <a:lnTo>
                    <a:pt x="331" y="147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8" name="Freeform 805"/>
            <p:cNvSpPr>
              <a:spLocks/>
            </p:cNvSpPr>
            <p:nvPr/>
          </p:nvSpPr>
          <p:spPr bwMode="auto">
            <a:xfrm>
              <a:off x="3598" y="358"/>
              <a:ext cx="215" cy="58"/>
            </a:xfrm>
            <a:custGeom>
              <a:avLst/>
              <a:gdLst/>
              <a:ahLst/>
              <a:cxnLst>
                <a:cxn ang="0">
                  <a:pos x="403" y="12"/>
                </a:cxn>
                <a:cxn ang="0">
                  <a:pos x="366" y="12"/>
                </a:cxn>
                <a:cxn ang="0">
                  <a:pos x="333" y="14"/>
                </a:cxn>
                <a:cxn ang="0">
                  <a:pos x="298" y="14"/>
                </a:cxn>
                <a:cxn ang="0">
                  <a:pos x="269" y="14"/>
                </a:cxn>
                <a:cxn ang="0">
                  <a:pos x="238" y="12"/>
                </a:cxn>
                <a:cxn ang="0">
                  <a:pos x="211" y="10"/>
                </a:cxn>
                <a:cxn ang="0">
                  <a:pos x="188" y="8"/>
                </a:cxn>
                <a:cxn ang="0">
                  <a:pos x="166" y="6"/>
                </a:cxn>
                <a:cxn ang="0">
                  <a:pos x="143" y="0"/>
                </a:cxn>
                <a:cxn ang="0">
                  <a:pos x="116" y="0"/>
                </a:cxn>
                <a:cxn ang="0">
                  <a:pos x="89" y="0"/>
                </a:cxn>
                <a:cxn ang="0">
                  <a:pos x="62" y="4"/>
                </a:cxn>
                <a:cxn ang="0">
                  <a:pos x="36" y="8"/>
                </a:cxn>
                <a:cxn ang="0">
                  <a:pos x="17" y="18"/>
                </a:cxn>
                <a:cxn ang="0">
                  <a:pos x="3" y="29"/>
                </a:cxn>
                <a:cxn ang="0">
                  <a:pos x="0" y="47"/>
                </a:cxn>
                <a:cxn ang="0">
                  <a:pos x="114" y="78"/>
                </a:cxn>
                <a:cxn ang="0">
                  <a:pos x="215" y="101"/>
                </a:cxn>
                <a:cxn ang="0">
                  <a:pos x="298" y="113"/>
                </a:cxn>
                <a:cxn ang="0">
                  <a:pos x="364" y="117"/>
                </a:cxn>
                <a:cxn ang="0">
                  <a:pos x="409" y="109"/>
                </a:cxn>
                <a:cxn ang="0">
                  <a:pos x="430" y="90"/>
                </a:cxn>
                <a:cxn ang="0">
                  <a:pos x="428" y="57"/>
                </a:cxn>
                <a:cxn ang="0">
                  <a:pos x="403" y="12"/>
                </a:cxn>
              </a:cxnLst>
              <a:rect l="0" t="0" r="r" b="b"/>
              <a:pathLst>
                <a:path w="430" h="117">
                  <a:moveTo>
                    <a:pt x="403" y="12"/>
                  </a:moveTo>
                  <a:lnTo>
                    <a:pt x="366" y="12"/>
                  </a:lnTo>
                  <a:lnTo>
                    <a:pt x="333" y="14"/>
                  </a:lnTo>
                  <a:lnTo>
                    <a:pt x="298" y="14"/>
                  </a:lnTo>
                  <a:lnTo>
                    <a:pt x="269" y="14"/>
                  </a:lnTo>
                  <a:lnTo>
                    <a:pt x="238" y="12"/>
                  </a:lnTo>
                  <a:lnTo>
                    <a:pt x="211" y="10"/>
                  </a:lnTo>
                  <a:lnTo>
                    <a:pt x="188" y="8"/>
                  </a:lnTo>
                  <a:lnTo>
                    <a:pt x="166" y="6"/>
                  </a:lnTo>
                  <a:lnTo>
                    <a:pt x="143" y="0"/>
                  </a:lnTo>
                  <a:lnTo>
                    <a:pt x="116" y="0"/>
                  </a:lnTo>
                  <a:lnTo>
                    <a:pt x="89" y="0"/>
                  </a:lnTo>
                  <a:lnTo>
                    <a:pt x="62" y="4"/>
                  </a:lnTo>
                  <a:lnTo>
                    <a:pt x="36" y="8"/>
                  </a:lnTo>
                  <a:lnTo>
                    <a:pt x="17" y="18"/>
                  </a:lnTo>
                  <a:lnTo>
                    <a:pt x="3" y="29"/>
                  </a:lnTo>
                  <a:lnTo>
                    <a:pt x="0" y="47"/>
                  </a:lnTo>
                  <a:lnTo>
                    <a:pt x="114" y="78"/>
                  </a:lnTo>
                  <a:lnTo>
                    <a:pt x="215" y="101"/>
                  </a:lnTo>
                  <a:lnTo>
                    <a:pt x="298" y="113"/>
                  </a:lnTo>
                  <a:lnTo>
                    <a:pt x="364" y="117"/>
                  </a:lnTo>
                  <a:lnTo>
                    <a:pt x="409" y="109"/>
                  </a:lnTo>
                  <a:lnTo>
                    <a:pt x="430" y="90"/>
                  </a:lnTo>
                  <a:lnTo>
                    <a:pt x="428" y="57"/>
                  </a:lnTo>
                  <a:lnTo>
                    <a:pt x="403" y="1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9" name="Freeform 806"/>
            <p:cNvSpPr>
              <a:spLocks/>
            </p:cNvSpPr>
            <p:nvPr/>
          </p:nvSpPr>
          <p:spPr bwMode="auto">
            <a:xfrm>
              <a:off x="3640" y="450"/>
              <a:ext cx="182" cy="41"/>
            </a:xfrm>
            <a:custGeom>
              <a:avLst/>
              <a:gdLst/>
              <a:ahLst/>
              <a:cxnLst>
                <a:cxn ang="0">
                  <a:pos x="266" y="81"/>
                </a:cxn>
                <a:cxn ang="0">
                  <a:pos x="330" y="58"/>
                </a:cxn>
                <a:cxn ang="0">
                  <a:pos x="361" y="36"/>
                </a:cxn>
                <a:cxn ang="0">
                  <a:pos x="362" y="19"/>
                </a:cxn>
                <a:cxn ang="0">
                  <a:pos x="339" y="7"/>
                </a:cxn>
                <a:cxn ang="0">
                  <a:pos x="291" y="0"/>
                </a:cxn>
                <a:cxn ang="0">
                  <a:pos x="227" y="0"/>
                </a:cxn>
                <a:cxn ang="0">
                  <a:pos x="147" y="7"/>
                </a:cxn>
                <a:cxn ang="0">
                  <a:pos x="58" y="27"/>
                </a:cxn>
                <a:cxn ang="0">
                  <a:pos x="41" y="27"/>
                </a:cxn>
                <a:cxn ang="0">
                  <a:pos x="29" y="27"/>
                </a:cxn>
                <a:cxn ang="0">
                  <a:pos x="19" y="29"/>
                </a:cxn>
                <a:cxn ang="0">
                  <a:pos x="15" y="33"/>
                </a:cxn>
                <a:cxn ang="0">
                  <a:pos x="8" y="42"/>
                </a:cxn>
                <a:cxn ang="0">
                  <a:pos x="0" y="60"/>
                </a:cxn>
                <a:cxn ang="0">
                  <a:pos x="45" y="50"/>
                </a:cxn>
                <a:cxn ang="0">
                  <a:pos x="83" y="46"/>
                </a:cxn>
                <a:cxn ang="0">
                  <a:pos x="114" y="44"/>
                </a:cxn>
                <a:cxn ang="0">
                  <a:pos x="143" y="50"/>
                </a:cxn>
                <a:cxn ang="0">
                  <a:pos x="169" y="56"/>
                </a:cxn>
                <a:cxn ang="0">
                  <a:pos x="198" y="64"/>
                </a:cxn>
                <a:cxn ang="0">
                  <a:pos x="229" y="71"/>
                </a:cxn>
                <a:cxn ang="0">
                  <a:pos x="266" y="81"/>
                </a:cxn>
              </a:cxnLst>
              <a:rect l="0" t="0" r="r" b="b"/>
              <a:pathLst>
                <a:path w="362" h="81">
                  <a:moveTo>
                    <a:pt x="266" y="81"/>
                  </a:moveTo>
                  <a:lnTo>
                    <a:pt x="330" y="58"/>
                  </a:lnTo>
                  <a:lnTo>
                    <a:pt x="361" y="36"/>
                  </a:lnTo>
                  <a:lnTo>
                    <a:pt x="362" y="19"/>
                  </a:lnTo>
                  <a:lnTo>
                    <a:pt x="339" y="7"/>
                  </a:lnTo>
                  <a:lnTo>
                    <a:pt x="291" y="0"/>
                  </a:lnTo>
                  <a:lnTo>
                    <a:pt x="227" y="0"/>
                  </a:lnTo>
                  <a:lnTo>
                    <a:pt x="147" y="7"/>
                  </a:lnTo>
                  <a:lnTo>
                    <a:pt x="58" y="27"/>
                  </a:lnTo>
                  <a:lnTo>
                    <a:pt x="41" y="27"/>
                  </a:lnTo>
                  <a:lnTo>
                    <a:pt x="29" y="27"/>
                  </a:lnTo>
                  <a:lnTo>
                    <a:pt x="19" y="29"/>
                  </a:lnTo>
                  <a:lnTo>
                    <a:pt x="15" y="33"/>
                  </a:lnTo>
                  <a:lnTo>
                    <a:pt x="8" y="42"/>
                  </a:lnTo>
                  <a:lnTo>
                    <a:pt x="0" y="60"/>
                  </a:lnTo>
                  <a:lnTo>
                    <a:pt x="45" y="50"/>
                  </a:lnTo>
                  <a:lnTo>
                    <a:pt x="83" y="46"/>
                  </a:lnTo>
                  <a:lnTo>
                    <a:pt x="114" y="44"/>
                  </a:lnTo>
                  <a:lnTo>
                    <a:pt x="143" y="50"/>
                  </a:lnTo>
                  <a:lnTo>
                    <a:pt x="169" y="56"/>
                  </a:lnTo>
                  <a:lnTo>
                    <a:pt x="198" y="64"/>
                  </a:lnTo>
                  <a:lnTo>
                    <a:pt x="229" y="71"/>
                  </a:lnTo>
                  <a:lnTo>
                    <a:pt x="266" y="8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0" name="Freeform 807"/>
            <p:cNvSpPr>
              <a:spLocks/>
            </p:cNvSpPr>
            <p:nvPr/>
          </p:nvSpPr>
          <p:spPr bwMode="auto">
            <a:xfrm>
              <a:off x="3618" y="366"/>
              <a:ext cx="179" cy="43"/>
            </a:xfrm>
            <a:custGeom>
              <a:avLst/>
              <a:gdLst/>
              <a:ahLst/>
              <a:cxnLst>
                <a:cxn ang="0">
                  <a:pos x="332" y="37"/>
                </a:cxn>
                <a:cxn ang="0">
                  <a:pos x="303" y="31"/>
                </a:cxn>
                <a:cxn ang="0">
                  <a:pos x="289" y="25"/>
                </a:cxn>
                <a:cxn ang="0">
                  <a:pos x="280" y="19"/>
                </a:cxn>
                <a:cxn ang="0">
                  <a:pos x="272" y="13"/>
                </a:cxn>
                <a:cxn ang="0">
                  <a:pos x="256" y="8"/>
                </a:cxn>
                <a:cxn ang="0">
                  <a:pos x="229" y="8"/>
                </a:cxn>
                <a:cxn ang="0">
                  <a:pos x="181" y="8"/>
                </a:cxn>
                <a:cxn ang="0">
                  <a:pos x="107" y="13"/>
                </a:cxn>
                <a:cxn ang="0">
                  <a:pos x="90" y="10"/>
                </a:cxn>
                <a:cxn ang="0">
                  <a:pos x="74" y="6"/>
                </a:cxn>
                <a:cxn ang="0">
                  <a:pos x="57" y="0"/>
                </a:cxn>
                <a:cxn ang="0">
                  <a:pos x="41" y="0"/>
                </a:cxn>
                <a:cxn ang="0">
                  <a:pos x="24" y="0"/>
                </a:cxn>
                <a:cxn ang="0">
                  <a:pos x="12" y="2"/>
                </a:cxn>
                <a:cxn ang="0">
                  <a:pos x="2" y="6"/>
                </a:cxn>
                <a:cxn ang="0">
                  <a:pos x="0" y="17"/>
                </a:cxn>
                <a:cxn ang="0">
                  <a:pos x="66" y="37"/>
                </a:cxn>
                <a:cxn ang="0">
                  <a:pos x="138" y="56"/>
                </a:cxn>
                <a:cxn ang="0">
                  <a:pos x="208" y="72"/>
                </a:cxn>
                <a:cxn ang="0">
                  <a:pos x="272" y="83"/>
                </a:cxn>
                <a:cxn ang="0">
                  <a:pos x="320" y="85"/>
                </a:cxn>
                <a:cxn ang="0">
                  <a:pos x="351" y="79"/>
                </a:cxn>
                <a:cxn ang="0">
                  <a:pos x="357" y="64"/>
                </a:cxn>
                <a:cxn ang="0">
                  <a:pos x="332" y="37"/>
                </a:cxn>
              </a:cxnLst>
              <a:rect l="0" t="0" r="r" b="b"/>
              <a:pathLst>
                <a:path w="357" h="85">
                  <a:moveTo>
                    <a:pt x="332" y="37"/>
                  </a:moveTo>
                  <a:lnTo>
                    <a:pt x="303" y="31"/>
                  </a:lnTo>
                  <a:lnTo>
                    <a:pt x="289" y="25"/>
                  </a:lnTo>
                  <a:lnTo>
                    <a:pt x="280" y="19"/>
                  </a:lnTo>
                  <a:lnTo>
                    <a:pt x="272" y="13"/>
                  </a:lnTo>
                  <a:lnTo>
                    <a:pt x="256" y="8"/>
                  </a:lnTo>
                  <a:lnTo>
                    <a:pt x="229" y="8"/>
                  </a:lnTo>
                  <a:lnTo>
                    <a:pt x="181" y="8"/>
                  </a:lnTo>
                  <a:lnTo>
                    <a:pt x="107" y="13"/>
                  </a:lnTo>
                  <a:lnTo>
                    <a:pt x="90" y="10"/>
                  </a:lnTo>
                  <a:lnTo>
                    <a:pt x="74" y="6"/>
                  </a:lnTo>
                  <a:lnTo>
                    <a:pt x="57" y="0"/>
                  </a:lnTo>
                  <a:lnTo>
                    <a:pt x="41" y="0"/>
                  </a:lnTo>
                  <a:lnTo>
                    <a:pt x="24" y="0"/>
                  </a:lnTo>
                  <a:lnTo>
                    <a:pt x="12" y="2"/>
                  </a:lnTo>
                  <a:lnTo>
                    <a:pt x="2" y="6"/>
                  </a:lnTo>
                  <a:lnTo>
                    <a:pt x="0" y="17"/>
                  </a:lnTo>
                  <a:lnTo>
                    <a:pt x="66" y="37"/>
                  </a:lnTo>
                  <a:lnTo>
                    <a:pt x="138" y="56"/>
                  </a:lnTo>
                  <a:lnTo>
                    <a:pt x="208" y="72"/>
                  </a:lnTo>
                  <a:lnTo>
                    <a:pt x="272" y="83"/>
                  </a:lnTo>
                  <a:lnTo>
                    <a:pt x="320" y="85"/>
                  </a:lnTo>
                  <a:lnTo>
                    <a:pt x="351" y="79"/>
                  </a:lnTo>
                  <a:lnTo>
                    <a:pt x="357" y="64"/>
                  </a:lnTo>
                  <a:lnTo>
                    <a:pt x="332" y="37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1" name="Freeform 808"/>
            <p:cNvSpPr>
              <a:spLocks/>
            </p:cNvSpPr>
            <p:nvPr/>
          </p:nvSpPr>
          <p:spPr bwMode="auto">
            <a:xfrm>
              <a:off x="3506" y="389"/>
              <a:ext cx="118" cy="88"/>
            </a:xfrm>
            <a:custGeom>
              <a:avLst/>
              <a:gdLst/>
              <a:ahLst/>
              <a:cxnLst>
                <a:cxn ang="0">
                  <a:pos x="31" y="45"/>
                </a:cxn>
                <a:cxn ang="0">
                  <a:pos x="0" y="16"/>
                </a:cxn>
                <a:cxn ang="0">
                  <a:pos x="6" y="4"/>
                </a:cxn>
                <a:cxn ang="0">
                  <a:pos x="37" y="0"/>
                </a:cxn>
                <a:cxn ang="0">
                  <a:pos x="88" y="10"/>
                </a:cxn>
                <a:cxn ang="0">
                  <a:pos x="140" y="24"/>
                </a:cxn>
                <a:cxn ang="0">
                  <a:pos x="190" y="43"/>
                </a:cxn>
                <a:cxn ang="0">
                  <a:pos x="225" y="64"/>
                </a:cxn>
                <a:cxn ang="0">
                  <a:pos x="237" y="86"/>
                </a:cxn>
                <a:cxn ang="0">
                  <a:pos x="216" y="97"/>
                </a:cxn>
                <a:cxn ang="0">
                  <a:pos x="192" y="109"/>
                </a:cxn>
                <a:cxn ang="0">
                  <a:pos x="165" y="121"/>
                </a:cxn>
                <a:cxn ang="0">
                  <a:pos x="138" y="132"/>
                </a:cxn>
                <a:cxn ang="0">
                  <a:pos x="111" y="142"/>
                </a:cxn>
                <a:cxn ang="0">
                  <a:pos x="90" y="154"/>
                </a:cxn>
                <a:cxn ang="0">
                  <a:pos x="70" y="165"/>
                </a:cxn>
                <a:cxn ang="0">
                  <a:pos x="61" y="177"/>
                </a:cxn>
                <a:cxn ang="0">
                  <a:pos x="43" y="177"/>
                </a:cxn>
                <a:cxn ang="0">
                  <a:pos x="30" y="171"/>
                </a:cxn>
                <a:cxn ang="0">
                  <a:pos x="18" y="158"/>
                </a:cxn>
                <a:cxn ang="0">
                  <a:pos x="10" y="140"/>
                </a:cxn>
                <a:cxn ang="0">
                  <a:pos x="4" y="117"/>
                </a:cxn>
                <a:cxn ang="0">
                  <a:pos x="6" y="95"/>
                </a:cxn>
                <a:cxn ang="0">
                  <a:pos x="14" y="68"/>
                </a:cxn>
                <a:cxn ang="0">
                  <a:pos x="31" y="45"/>
                </a:cxn>
              </a:cxnLst>
              <a:rect l="0" t="0" r="r" b="b"/>
              <a:pathLst>
                <a:path w="237" h="177">
                  <a:moveTo>
                    <a:pt x="31" y="45"/>
                  </a:moveTo>
                  <a:lnTo>
                    <a:pt x="0" y="16"/>
                  </a:lnTo>
                  <a:lnTo>
                    <a:pt x="6" y="4"/>
                  </a:lnTo>
                  <a:lnTo>
                    <a:pt x="37" y="0"/>
                  </a:lnTo>
                  <a:lnTo>
                    <a:pt x="88" y="10"/>
                  </a:lnTo>
                  <a:lnTo>
                    <a:pt x="140" y="24"/>
                  </a:lnTo>
                  <a:lnTo>
                    <a:pt x="190" y="43"/>
                  </a:lnTo>
                  <a:lnTo>
                    <a:pt x="225" y="64"/>
                  </a:lnTo>
                  <a:lnTo>
                    <a:pt x="237" y="86"/>
                  </a:lnTo>
                  <a:lnTo>
                    <a:pt x="216" y="97"/>
                  </a:lnTo>
                  <a:lnTo>
                    <a:pt x="192" y="109"/>
                  </a:lnTo>
                  <a:lnTo>
                    <a:pt x="165" y="121"/>
                  </a:lnTo>
                  <a:lnTo>
                    <a:pt x="138" y="132"/>
                  </a:lnTo>
                  <a:lnTo>
                    <a:pt x="111" y="142"/>
                  </a:lnTo>
                  <a:lnTo>
                    <a:pt x="90" y="154"/>
                  </a:lnTo>
                  <a:lnTo>
                    <a:pt x="70" y="165"/>
                  </a:lnTo>
                  <a:lnTo>
                    <a:pt x="61" y="177"/>
                  </a:lnTo>
                  <a:lnTo>
                    <a:pt x="43" y="177"/>
                  </a:lnTo>
                  <a:lnTo>
                    <a:pt x="30" y="171"/>
                  </a:lnTo>
                  <a:lnTo>
                    <a:pt x="18" y="158"/>
                  </a:lnTo>
                  <a:lnTo>
                    <a:pt x="10" y="140"/>
                  </a:lnTo>
                  <a:lnTo>
                    <a:pt x="4" y="117"/>
                  </a:lnTo>
                  <a:lnTo>
                    <a:pt x="6" y="95"/>
                  </a:lnTo>
                  <a:lnTo>
                    <a:pt x="14" y="68"/>
                  </a:lnTo>
                  <a:lnTo>
                    <a:pt x="31" y="45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2" name="Freeform 809"/>
            <p:cNvSpPr>
              <a:spLocks/>
            </p:cNvSpPr>
            <p:nvPr/>
          </p:nvSpPr>
          <p:spPr bwMode="auto">
            <a:xfrm>
              <a:off x="1524" y="2376"/>
              <a:ext cx="407" cy="170"/>
            </a:xfrm>
            <a:custGeom>
              <a:avLst/>
              <a:gdLst/>
              <a:ahLst/>
              <a:cxnLst>
                <a:cxn ang="0">
                  <a:pos x="114" y="299"/>
                </a:cxn>
                <a:cxn ang="0">
                  <a:pos x="170" y="313"/>
                </a:cxn>
                <a:cxn ang="0">
                  <a:pos x="225" y="316"/>
                </a:cxn>
                <a:cxn ang="0">
                  <a:pos x="275" y="313"/>
                </a:cxn>
                <a:cxn ang="0">
                  <a:pos x="327" y="311"/>
                </a:cxn>
                <a:cxn ang="0">
                  <a:pos x="374" y="305"/>
                </a:cxn>
                <a:cxn ang="0">
                  <a:pos x="422" y="307"/>
                </a:cxn>
                <a:cxn ang="0">
                  <a:pos x="471" y="316"/>
                </a:cxn>
                <a:cxn ang="0">
                  <a:pos x="519" y="340"/>
                </a:cxn>
                <a:cxn ang="0">
                  <a:pos x="583" y="336"/>
                </a:cxn>
                <a:cxn ang="0">
                  <a:pos x="649" y="322"/>
                </a:cxn>
                <a:cxn ang="0">
                  <a:pos x="709" y="301"/>
                </a:cxn>
                <a:cxn ang="0">
                  <a:pos x="760" y="276"/>
                </a:cxn>
                <a:cxn ang="0">
                  <a:pos x="795" y="243"/>
                </a:cxn>
                <a:cxn ang="0">
                  <a:pos x="812" y="210"/>
                </a:cxn>
                <a:cxn ang="0">
                  <a:pos x="806" y="177"/>
                </a:cxn>
                <a:cxn ang="0">
                  <a:pos x="773" y="146"/>
                </a:cxn>
                <a:cxn ang="0">
                  <a:pos x="764" y="126"/>
                </a:cxn>
                <a:cxn ang="0">
                  <a:pos x="758" y="109"/>
                </a:cxn>
                <a:cxn ang="0">
                  <a:pos x="750" y="90"/>
                </a:cxn>
                <a:cxn ang="0">
                  <a:pos x="742" y="72"/>
                </a:cxn>
                <a:cxn ang="0">
                  <a:pos x="729" y="53"/>
                </a:cxn>
                <a:cxn ang="0">
                  <a:pos x="713" y="35"/>
                </a:cxn>
                <a:cxn ang="0">
                  <a:pos x="692" y="20"/>
                </a:cxn>
                <a:cxn ang="0">
                  <a:pos x="665" y="6"/>
                </a:cxn>
                <a:cxn ang="0">
                  <a:pos x="579" y="8"/>
                </a:cxn>
                <a:cxn ang="0">
                  <a:pos x="494" y="8"/>
                </a:cxn>
                <a:cxn ang="0">
                  <a:pos x="409" y="4"/>
                </a:cxn>
                <a:cxn ang="0">
                  <a:pos x="325" y="0"/>
                </a:cxn>
                <a:cxn ang="0">
                  <a:pos x="242" y="0"/>
                </a:cxn>
                <a:cxn ang="0">
                  <a:pos x="166" y="6"/>
                </a:cxn>
                <a:cxn ang="0">
                  <a:pos x="95" y="22"/>
                </a:cxn>
                <a:cxn ang="0">
                  <a:pos x="37" y="49"/>
                </a:cxn>
                <a:cxn ang="0">
                  <a:pos x="19" y="78"/>
                </a:cxn>
                <a:cxn ang="0">
                  <a:pos x="7" y="117"/>
                </a:cxn>
                <a:cxn ang="0">
                  <a:pos x="0" y="159"/>
                </a:cxn>
                <a:cxn ang="0">
                  <a:pos x="2" y="202"/>
                </a:cxn>
                <a:cxn ang="0">
                  <a:pos x="11" y="239"/>
                </a:cxn>
                <a:cxn ang="0">
                  <a:pos x="33" y="272"/>
                </a:cxn>
                <a:cxn ang="0">
                  <a:pos x="66" y="291"/>
                </a:cxn>
                <a:cxn ang="0">
                  <a:pos x="114" y="299"/>
                </a:cxn>
              </a:cxnLst>
              <a:rect l="0" t="0" r="r" b="b"/>
              <a:pathLst>
                <a:path w="812" h="340">
                  <a:moveTo>
                    <a:pt x="114" y="299"/>
                  </a:moveTo>
                  <a:lnTo>
                    <a:pt x="170" y="313"/>
                  </a:lnTo>
                  <a:lnTo>
                    <a:pt x="225" y="316"/>
                  </a:lnTo>
                  <a:lnTo>
                    <a:pt x="275" y="313"/>
                  </a:lnTo>
                  <a:lnTo>
                    <a:pt x="327" y="311"/>
                  </a:lnTo>
                  <a:lnTo>
                    <a:pt x="374" y="305"/>
                  </a:lnTo>
                  <a:lnTo>
                    <a:pt x="422" y="307"/>
                  </a:lnTo>
                  <a:lnTo>
                    <a:pt x="471" y="316"/>
                  </a:lnTo>
                  <a:lnTo>
                    <a:pt x="519" y="340"/>
                  </a:lnTo>
                  <a:lnTo>
                    <a:pt x="583" y="336"/>
                  </a:lnTo>
                  <a:lnTo>
                    <a:pt x="649" y="322"/>
                  </a:lnTo>
                  <a:lnTo>
                    <a:pt x="709" y="301"/>
                  </a:lnTo>
                  <a:lnTo>
                    <a:pt x="760" y="276"/>
                  </a:lnTo>
                  <a:lnTo>
                    <a:pt x="795" y="243"/>
                  </a:lnTo>
                  <a:lnTo>
                    <a:pt x="812" y="210"/>
                  </a:lnTo>
                  <a:lnTo>
                    <a:pt x="806" y="177"/>
                  </a:lnTo>
                  <a:lnTo>
                    <a:pt x="773" y="146"/>
                  </a:lnTo>
                  <a:lnTo>
                    <a:pt x="764" y="126"/>
                  </a:lnTo>
                  <a:lnTo>
                    <a:pt x="758" y="109"/>
                  </a:lnTo>
                  <a:lnTo>
                    <a:pt x="750" y="90"/>
                  </a:lnTo>
                  <a:lnTo>
                    <a:pt x="742" y="72"/>
                  </a:lnTo>
                  <a:lnTo>
                    <a:pt x="729" y="53"/>
                  </a:lnTo>
                  <a:lnTo>
                    <a:pt x="713" y="35"/>
                  </a:lnTo>
                  <a:lnTo>
                    <a:pt x="692" y="20"/>
                  </a:lnTo>
                  <a:lnTo>
                    <a:pt x="665" y="6"/>
                  </a:lnTo>
                  <a:lnTo>
                    <a:pt x="579" y="8"/>
                  </a:lnTo>
                  <a:lnTo>
                    <a:pt x="494" y="8"/>
                  </a:lnTo>
                  <a:lnTo>
                    <a:pt x="409" y="4"/>
                  </a:lnTo>
                  <a:lnTo>
                    <a:pt x="325" y="0"/>
                  </a:lnTo>
                  <a:lnTo>
                    <a:pt x="242" y="0"/>
                  </a:lnTo>
                  <a:lnTo>
                    <a:pt x="166" y="6"/>
                  </a:lnTo>
                  <a:lnTo>
                    <a:pt x="95" y="22"/>
                  </a:lnTo>
                  <a:lnTo>
                    <a:pt x="37" y="49"/>
                  </a:lnTo>
                  <a:lnTo>
                    <a:pt x="19" y="78"/>
                  </a:lnTo>
                  <a:lnTo>
                    <a:pt x="7" y="117"/>
                  </a:lnTo>
                  <a:lnTo>
                    <a:pt x="0" y="159"/>
                  </a:lnTo>
                  <a:lnTo>
                    <a:pt x="2" y="202"/>
                  </a:lnTo>
                  <a:lnTo>
                    <a:pt x="11" y="239"/>
                  </a:lnTo>
                  <a:lnTo>
                    <a:pt x="33" y="272"/>
                  </a:lnTo>
                  <a:lnTo>
                    <a:pt x="66" y="291"/>
                  </a:lnTo>
                  <a:lnTo>
                    <a:pt x="114" y="299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55" name="Group 408"/>
          <p:cNvGrpSpPr>
            <a:grpSpLocks/>
          </p:cNvGrpSpPr>
          <p:nvPr/>
        </p:nvGrpSpPr>
        <p:grpSpPr bwMode="auto">
          <a:xfrm>
            <a:off x="6660232" y="1988840"/>
            <a:ext cx="1584176" cy="2232248"/>
            <a:chOff x="1480" y="368"/>
            <a:chExt cx="2752" cy="3649"/>
          </a:xfrm>
        </p:grpSpPr>
        <p:sp>
          <p:nvSpPr>
            <p:cNvPr id="404" name="Freeform 208"/>
            <p:cNvSpPr>
              <a:spLocks/>
            </p:cNvSpPr>
            <p:nvPr/>
          </p:nvSpPr>
          <p:spPr bwMode="auto">
            <a:xfrm>
              <a:off x="2100" y="1870"/>
              <a:ext cx="220" cy="76"/>
            </a:xfrm>
            <a:custGeom>
              <a:avLst/>
              <a:gdLst/>
              <a:ahLst/>
              <a:cxnLst>
                <a:cxn ang="0">
                  <a:pos x="281" y="151"/>
                </a:cxn>
                <a:cxn ang="0">
                  <a:pos x="326" y="142"/>
                </a:cxn>
                <a:cxn ang="0">
                  <a:pos x="373" y="124"/>
                </a:cxn>
                <a:cxn ang="0">
                  <a:pos x="409" y="97"/>
                </a:cxn>
                <a:cxn ang="0">
                  <a:pos x="437" y="70"/>
                </a:cxn>
                <a:cxn ang="0">
                  <a:pos x="440" y="41"/>
                </a:cxn>
                <a:cxn ang="0">
                  <a:pos x="417" y="20"/>
                </a:cxn>
                <a:cxn ang="0">
                  <a:pos x="361" y="4"/>
                </a:cxn>
                <a:cxn ang="0">
                  <a:pos x="264" y="0"/>
                </a:cxn>
                <a:cxn ang="0">
                  <a:pos x="217" y="18"/>
                </a:cxn>
                <a:cxn ang="0">
                  <a:pos x="173" y="31"/>
                </a:cxn>
                <a:cxn ang="0">
                  <a:pos x="128" y="41"/>
                </a:cxn>
                <a:cxn ang="0">
                  <a:pos x="89" y="51"/>
                </a:cxn>
                <a:cxn ang="0">
                  <a:pos x="55" y="60"/>
                </a:cxn>
                <a:cxn ang="0">
                  <a:pos x="27" y="72"/>
                </a:cxn>
                <a:cxn ang="0">
                  <a:pos x="8" y="87"/>
                </a:cxn>
                <a:cxn ang="0">
                  <a:pos x="0" y="111"/>
                </a:cxn>
                <a:cxn ang="0">
                  <a:pos x="14" y="119"/>
                </a:cxn>
                <a:cxn ang="0">
                  <a:pos x="41" y="124"/>
                </a:cxn>
                <a:cxn ang="0">
                  <a:pos x="78" y="126"/>
                </a:cxn>
                <a:cxn ang="0">
                  <a:pos x="122" y="128"/>
                </a:cxn>
                <a:cxn ang="0">
                  <a:pos x="167" y="128"/>
                </a:cxn>
                <a:cxn ang="0">
                  <a:pos x="212" y="130"/>
                </a:cxn>
                <a:cxn ang="0">
                  <a:pos x="248" y="138"/>
                </a:cxn>
                <a:cxn ang="0">
                  <a:pos x="281" y="151"/>
                </a:cxn>
              </a:cxnLst>
              <a:rect l="0" t="0" r="r" b="b"/>
              <a:pathLst>
                <a:path w="440" h="151">
                  <a:moveTo>
                    <a:pt x="281" y="151"/>
                  </a:moveTo>
                  <a:lnTo>
                    <a:pt x="326" y="142"/>
                  </a:lnTo>
                  <a:lnTo>
                    <a:pt x="373" y="124"/>
                  </a:lnTo>
                  <a:lnTo>
                    <a:pt x="409" y="97"/>
                  </a:lnTo>
                  <a:lnTo>
                    <a:pt x="437" y="70"/>
                  </a:lnTo>
                  <a:lnTo>
                    <a:pt x="440" y="41"/>
                  </a:lnTo>
                  <a:lnTo>
                    <a:pt x="417" y="20"/>
                  </a:lnTo>
                  <a:lnTo>
                    <a:pt x="361" y="4"/>
                  </a:lnTo>
                  <a:lnTo>
                    <a:pt x="264" y="0"/>
                  </a:lnTo>
                  <a:lnTo>
                    <a:pt x="217" y="18"/>
                  </a:lnTo>
                  <a:lnTo>
                    <a:pt x="173" y="31"/>
                  </a:lnTo>
                  <a:lnTo>
                    <a:pt x="128" y="41"/>
                  </a:lnTo>
                  <a:lnTo>
                    <a:pt x="89" y="51"/>
                  </a:lnTo>
                  <a:lnTo>
                    <a:pt x="55" y="60"/>
                  </a:lnTo>
                  <a:lnTo>
                    <a:pt x="27" y="72"/>
                  </a:lnTo>
                  <a:lnTo>
                    <a:pt x="8" y="87"/>
                  </a:lnTo>
                  <a:lnTo>
                    <a:pt x="0" y="111"/>
                  </a:lnTo>
                  <a:lnTo>
                    <a:pt x="14" y="119"/>
                  </a:lnTo>
                  <a:lnTo>
                    <a:pt x="41" y="124"/>
                  </a:lnTo>
                  <a:lnTo>
                    <a:pt x="78" y="126"/>
                  </a:lnTo>
                  <a:lnTo>
                    <a:pt x="122" y="128"/>
                  </a:lnTo>
                  <a:lnTo>
                    <a:pt x="167" y="128"/>
                  </a:lnTo>
                  <a:lnTo>
                    <a:pt x="212" y="130"/>
                  </a:lnTo>
                  <a:lnTo>
                    <a:pt x="248" y="138"/>
                  </a:lnTo>
                  <a:lnTo>
                    <a:pt x="281" y="15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5" name="Freeform 209"/>
            <p:cNvSpPr>
              <a:spLocks/>
            </p:cNvSpPr>
            <p:nvPr/>
          </p:nvSpPr>
          <p:spPr bwMode="auto">
            <a:xfrm>
              <a:off x="2227" y="1792"/>
              <a:ext cx="168" cy="68"/>
            </a:xfrm>
            <a:custGeom>
              <a:avLst/>
              <a:gdLst/>
              <a:ahLst/>
              <a:cxnLst>
                <a:cxn ang="0">
                  <a:pos x="336" y="74"/>
                </a:cxn>
                <a:cxn ang="0">
                  <a:pos x="324" y="72"/>
                </a:cxn>
                <a:cxn ang="0">
                  <a:pos x="310" y="66"/>
                </a:cxn>
                <a:cxn ang="0">
                  <a:pos x="291" y="54"/>
                </a:cxn>
                <a:cxn ang="0">
                  <a:pos x="274" y="45"/>
                </a:cxn>
                <a:cxn ang="0">
                  <a:pos x="252" y="31"/>
                </a:cxn>
                <a:cxn ang="0">
                  <a:pos x="233" y="20"/>
                </a:cxn>
                <a:cxn ang="0">
                  <a:pos x="215" y="10"/>
                </a:cxn>
                <a:cxn ang="0">
                  <a:pos x="200" y="6"/>
                </a:cxn>
                <a:cxn ang="0">
                  <a:pos x="181" y="0"/>
                </a:cxn>
                <a:cxn ang="0">
                  <a:pos x="157" y="0"/>
                </a:cxn>
                <a:cxn ang="0">
                  <a:pos x="128" y="0"/>
                </a:cxn>
                <a:cxn ang="0">
                  <a:pos x="101" y="4"/>
                </a:cxn>
                <a:cxn ang="0">
                  <a:pos x="70" y="8"/>
                </a:cxn>
                <a:cxn ang="0">
                  <a:pos x="43" y="18"/>
                </a:cxn>
                <a:cxn ang="0">
                  <a:pos x="18" y="31"/>
                </a:cxn>
                <a:cxn ang="0">
                  <a:pos x="0" y="51"/>
                </a:cxn>
                <a:cxn ang="0">
                  <a:pos x="58" y="78"/>
                </a:cxn>
                <a:cxn ang="0">
                  <a:pos x="113" y="105"/>
                </a:cxn>
                <a:cxn ang="0">
                  <a:pos x="161" y="122"/>
                </a:cxn>
                <a:cxn ang="0">
                  <a:pos x="208" y="136"/>
                </a:cxn>
                <a:cxn ang="0">
                  <a:pos x="246" y="138"/>
                </a:cxn>
                <a:cxn ang="0">
                  <a:pos x="281" y="130"/>
                </a:cxn>
                <a:cxn ang="0">
                  <a:pos x="310" y="109"/>
                </a:cxn>
                <a:cxn ang="0">
                  <a:pos x="336" y="74"/>
                </a:cxn>
              </a:cxnLst>
              <a:rect l="0" t="0" r="r" b="b"/>
              <a:pathLst>
                <a:path w="336" h="138">
                  <a:moveTo>
                    <a:pt x="336" y="74"/>
                  </a:moveTo>
                  <a:lnTo>
                    <a:pt x="324" y="72"/>
                  </a:lnTo>
                  <a:lnTo>
                    <a:pt x="310" y="66"/>
                  </a:lnTo>
                  <a:lnTo>
                    <a:pt x="291" y="54"/>
                  </a:lnTo>
                  <a:lnTo>
                    <a:pt x="274" y="45"/>
                  </a:lnTo>
                  <a:lnTo>
                    <a:pt x="252" y="31"/>
                  </a:lnTo>
                  <a:lnTo>
                    <a:pt x="233" y="20"/>
                  </a:lnTo>
                  <a:lnTo>
                    <a:pt x="215" y="10"/>
                  </a:lnTo>
                  <a:lnTo>
                    <a:pt x="200" y="6"/>
                  </a:lnTo>
                  <a:lnTo>
                    <a:pt x="181" y="0"/>
                  </a:lnTo>
                  <a:lnTo>
                    <a:pt x="157" y="0"/>
                  </a:lnTo>
                  <a:lnTo>
                    <a:pt x="128" y="0"/>
                  </a:lnTo>
                  <a:lnTo>
                    <a:pt x="101" y="4"/>
                  </a:lnTo>
                  <a:lnTo>
                    <a:pt x="70" y="8"/>
                  </a:lnTo>
                  <a:lnTo>
                    <a:pt x="43" y="18"/>
                  </a:lnTo>
                  <a:lnTo>
                    <a:pt x="18" y="31"/>
                  </a:lnTo>
                  <a:lnTo>
                    <a:pt x="0" y="51"/>
                  </a:lnTo>
                  <a:lnTo>
                    <a:pt x="58" y="78"/>
                  </a:lnTo>
                  <a:lnTo>
                    <a:pt x="113" y="105"/>
                  </a:lnTo>
                  <a:lnTo>
                    <a:pt x="161" y="122"/>
                  </a:lnTo>
                  <a:lnTo>
                    <a:pt x="208" y="136"/>
                  </a:lnTo>
                  <a:lnTo>
                    <a:pt x="246" y="138"/>
                  </a:lnTo>
                  <a:lnTo>
                    <a:pt x="281" y="130"/>
                  </a:lnTo>
                  <a:lnTo>
                    <a:pt x="310" y="109"/>
                  </a:lnTo>
                  <a:lnTo>
                    <a:pt x="336" y="74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6" name="Freeform 210"/>
            <p:cNvSpPr>
              <a:spLocks/>
            </p:cNvSpPr>
            <p:nvPr/>
          </p:nvSpPr>
          <p:spPr bwMode="auto">
            <a:xfrm>
              <a:off x="2137" y="1889"/>
              <a:ext cx="162" cy="43"/>
            </a:xfrm>
            <a:custGeom>
              <a:avLst/>
              <a:gdLst/>
              <a:ahLst/>
              <a:cxnLst>
                <a:cxn ang="0">
                  <a:pos x="221" y="87"/>
                </a:cxn>
                <a:cxn ang="0">
                  <a:pos x="279" y="70"/>
                </a:cxn>
                <a:cxn ang="0">
                  <a:pos x="314" y="50"/>
                </a:cxn>
                <a:cxn ang="0">
                  <a:pos x="324" y="31"/>
                </a:cxn>
                <a:cxn ang="0">
                  <a:pos x="314" y="16"/>
                </a:cxn>
                <a:cxn ang="0">
                  <a:pos x="281" y="2"/>
                </a:cxn>
                <a:cxn ang="0">
                  <a:pos x="235" y="0"/>
                </a:cxn>
                <a:cxn ang="0">
                  <a:pos x="171" y="8"/>
                </a:cxn>
                <a:cxn ang="0">
                  <a:pos x="95" y="35"/>
                </a:cxn>
                <a:cxn ang="0">
                  <a:pos x="78" y="35"/>
                </a:cxn>
                <a:cxn ang="0">
                  <a:pos x="66" y="35"/>
                </a:cxn>
                <a:cxn ang="0">
                  <a:pos x="54" y="35"/>
                </a:cxn>
                <a:cxn ang="0">
                  <a:pos x="45" y="39"/>
                </a:cxn>
                <a:cxn ang="0">
                  <a:pos x="33" y="41"/>
                </a:cxn>
                <a:cxn ang="0">
                  <a:pos x="23" y="47"/>
                </a:cxn>
                <a:cxn ang="0">
                  <a:pos x="12" y="54"/>
                </a:cxn>
                <a:cxn ang="0">
                  <a:pos x="0" y="66"/>
                </a:cxn>
                <a:cxn ang="0">
                  <a:pos x="25" y="62"/>
                </a:cxn>
                <a:cxn ang="0">
                  <a:pos x="52" y="64"/>
                </a:cxn>
                <a:cxn ang="0">
                  <a:pos x="78" y="66"/>
                </a:cxn>
                <a:cxn ang="0">
                  <a:pos x="107" y="72"/>
                </a:cxn>
                <a:cxn ang="0">
                  <a:pos x="134" y="76"/>
                </a:cxn>
                <a:cxn ang="0">
                  <a:pos x="161" y="82"/>
                </a:cxn>
                <a:cxn ang="0">
                  <a:pos x="190" y="85"/>
                </a:cxn>
                <a:cxn ang="0">
                  <a:pos x="221" y="87"/>
                </a:cxn>
              </a:cxnLst>
              <a:rect l="0" t="0" r="r" b="b"/>
              <a:pathLst>
                <a:path w="324" h="87">
                  <a:moveTo>
                    <a:pt x="221" y="87"/>
                  </a:moveTo>
                  <a:lnTo>
                    <a:pt x="279" y="70"/>
                  </a:lnTo>
                  <a:lnTo>
                    <a:pt x="314" y="50"/>
                  </a:lnTo>
                  <a:lnTo>
                    <a:pt x="324" y="31"/>
                  </a:lnTo>
                  <a:lnTo>
                    <a:pt x="314" y="16"/>
                  </a:lnTo>
                  <a:lnTo>
                    <a:pt x="281" y="2"/>
                  </a:lnTo>
                  <a:lnTo>
                    <a:pt x="235" y="0"/>
                  </a:lnTo>
                  <a:lnTo>
                    <a:pt x="171" y="8"/>
                  </a:lnTo>
                  <a:lnTo>
                    <a:pt x="95" y="35"/>
                  </a:lnTo>
                  <a:lnTo>
                    <a:pt x="78" y="35"/>
                  </a:lnTo>
                  <a:lnTo>
                    <a:pt x="66" y="35"/>
                  </a:lnTo>
                  <a:lnTo>
                    <a:pt x="54" y="35"/>
                  </a:lnTo>
                  <a:lnTo>
                    <a:pt x="45" y="39"/>
                  </a:lnTo>
                  <a:lnTo>
                    <a:pt x="33" y="41"/>
                  </a:lnTo>
                  <a:lnTo>
                    <a:pt x="23" y="47"/>
                  </a:lnTo>
                  <a:lnTo>
                    <a:pt x="12" y="54"/>
                  </a:lnTo>
                  <a:lnTo>
                    <a:pt x="0" y="66"/>
                  </a:lnTo>
                  <a:lnTo>
                    <a:pt x="25" y="62"/>
                  </a:lnTo>
                  <a:lnTo>
                    <a:pt x="52" y="64"/>
                  </a:lnTo>
                  <a:lnTo>
                    <a:pt x="78" y="66"/>
                  </a:lnTo>
                  <a:lnTo>
                    <a:pt x="107" y="72"/>
                  </a:lnTo>
                  <a:lnTo>
                    <a:pt x="134" y="76"/>
                  </a:lnTo>
                  <a:lnTo>
                    <a:pt x="161" y="82"/>
                  </a:lnTo>
                  <a:lnTo>
                    <a:pt x="190" y="85"/>
                  </a:lnTo>
                  <a:lnTo>
                    <a:pt x="221" y="87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7" name="Freeform 211"/>
            <p:cNvSpPr>
              <a:spLocks/>
            </p:cNvSpPr>
            <p:nvPr/>
          </p:nvSpPr>
          <p:spPr bwMode="auto">
            <a:xfrm>
              <a:off x="2264" y="1801"/>
              <a:ext cx="107" cy="42"/>
            </a:xfrm>
            <a:custGeom>
              <a:avLst/>
              <a:gdLst/>
              <a:ahLst/>
              <a:cxnLst>
                <a:cxn ang="0">
                  <a:pos x="213" y="75"/>
                </a:cxn>
                <a:cxn ang="0">
                  <a:pos x="205" y="69"/>
                </a:cxn>
                <a:cxn ang="0">
                  <a:pos x="204" y="62"/>
                </a:cxn>
                <a:cxn ang="0">
                  <a:pos x="200" y="50"/>
                </a:cxn>
                <a:cxn ang="0">
                  <a:pos x="196" y="38"/>
                </a:cxn>
                <a:cxn ang="0">
                  <a:pos x="184" y="27"/>
                </a:cxn>
                <a:cxn ang="0">
                  <a:pos x="167" y="17"/>
                </a:cxn>
                <a:cxn ang="0">
                  <a:pos x="134" y="13"/>
                </a:cxn>
                <a:cxn ang="0">
                  <a:pos x="91" y="15"/>
                </a:cxn>
                <a:cxn ang="0">
                  <a:pos x="79" y="11"/>
                </a:cxn>
                <a:cxn ang="0">
                  <a:pos x="68" y="7"/>
                </a:cxn>
                <a:cxn ang="0">
                  <a:pos x="56" y="2"/>
                </a:cxn>
                <a:cxn ang="0">
                  <a:pos x="45" y="2"/>
                </a:cxn>
                <a:cxn ang="0">
                  <a:pos x="33" y="0"/>
                </a:cxn>
                <a:cxn ang="0">
                  <a:pos x="21" y="2"/>
                </a:cxn>
                <a:cxn ang="0">
                  <a:pos x="10" y="7"/>
                </a:cxn>
                <a:cxn ang="0">
                  <a:pos x="0" y="19"/>
                </a:cxn>
                <a:cxn ang="0">
                  <a:pos x="21" y="33"/>
                </a:cxn>
                <a:cxn ang="0">
                  <a:pos x="52" y="48"/>
                </a:cxn>
                <a:cxn ang="0">
                  <a:pos x="87" y="62"/>
                </a:cxn>
                <a:cxn ang="0">
                  <a:pos x="122" y="73"/>
                </a:cxn>
                <a:cxn ang="0">
                  <a:pos x="155" y="79"/>
                </a:cxn>
                <a:cxn ang="0">
                  <a:pos x="182" y="83"/>
                </a:cxn>
                <a:cxn ang="0">
                  <a:pos x="204" y="81"/>
                </a:cxn>
                <a:cxn ang="0">
                  <a:pos x="213" y="75"/>
                </a:cxn>
              </a:cxnLst>
              <a:rect l="0" t="0" r="r" b="b"/>
              <a:pathLst>
                <a:path w="213" h="83">
                  <a:moveTo>
                    <a:pt x="213" y="75"/>
                  </a:moveTo>
                  <a:lnTo>
                    <a:pt x="205" y="69"/>
                  </a:lnTo>
                  <a:lnTo>
                    <a:pt x="204" y="62"/>
                  </a:lnTo>
                  <a:lnTo>
                    <a:pt x="200" y="50"/>
                  </a:lnTo>
                  <a:lnTo>
                    <a:pt x="196" y="38"/>
                  </a:lnTo>
                  <a:lnTo>
                    <a:pt x="184" y="27"/>
                  </a:lnTo>
                  <a:lnTo>
                    <a:pt x="167" y="17"/>
                  </a:lnTo>
                  <a:lnTo>
                    <a:pt x="134" y="13"/>
                  </a:lnTo>
                  <a:lnTo>
                    <a:pt x="91" y="15"/>
                  </a:lnTo>
                  <a:lnTo>
                    <a:pt x="79" y="11"/>
                  </a:lnTo>
                  <a:lnTo>
                    <a:pt x="68" y="7"/>
                  </a:lnTo>
                  <a:lnTo>
                    <a:pt x="56" y="2"/>
                  </a:lnTo>
                  <a:lnTo>
                    <a:pt x="45" y="2"/>
                  </a:lnTo>
                  <a:lnTo>
                    <a:pt x="33" y="0"/>
                  </a:lnTo>
                  <a:lnTo>
                    <a:pt x="21" y="2"/>
                  </a:lnTo>
                  <a:lnTo>
                    <a:pt x="10" y="7"/>
                  </a:lnTo>
                  <a:lnTo>
                    <a:pt x="0" y="19"/>
                  </a:lnTo>
                  <a:lnTo>
                    <a:pt x="21" y="33"/>
                  </a:lnTo>
                  <a:lnTo>
                    <a:pt x="52" y="48"/>
                  </a:lnTo>
                  <a:lnTo>
                    <a:pt x="87" y="62"/>
                  </a:lnTo>
                  <a:lnTo>
                    <a:pt x="122" y="73"/>
                  </a:lnTo>
                  <a:lnTo>
                    <a:pt x="155" y="79"/>
                  </a:lnTo>
                  <a:lnTo>
                    <a:pt x="182" y="83"/>
                  </a:lnTo>
                  <a:lnTo>
                    <a:pt x="204" y="81"/>
                  </a:lnTo>
                  <a:lnTo>
                    <a:pt x="213" y="75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8" name="Freeform 212"/>
            <p:cNvSpPr>
              <a:spLocks/>
            </p:cNvSpPr>
            <p:nvPr/>
          </p:nvSpPr>
          <p:spPr bwMode="auto">
            <a:xfrm>
              <a:off x="2079" y="1823"/>
              <a:ext cx="120" cy="83"/>
            </a:xfrm>
            <a:custGeom>
              <a:avLst/>
              <a:gdLst/>
              <a:ahLst/>
              <a:cxnLst>
                <a:cxn ang="0">
                  <a:pos x="110" y="31"/>
                </a:cxn>
                <a:cxn ang="0">
                  <a:pos x="116" y="10"/>
                </a:cxn>
                <a:cxn ang="0">
                  <a:pos x="135" y="2"/>
                </a:cxn>
                <a:cxn ang="0">
                  <a:pos x="161" y="0"/>
                </a:cxn>
                <a:cxn ang="0">
                  <a:pos x="192" y="8"/>
                </a:cxn>
                <a:cxn ang="0">
                  <a:pos x="217" y="20"/>
                </a:cxn>
                <a:cxn ang="0">
                  <a:pos x="236" y="37"/>
                </a:cxn>
                <a:cxn ang="0">
                  <a:pos x="240" y="56"/>
                </a:cxn>
                <a:cxn ang="0">
                  <a:pos x="228" y="80"/>
                </a:cxn>
                <a:cxn ang="0">
                  <a:pos x="199" y="91"/>
                </a:cxn>
                <a:cxn ang="0">
                  <a:pos x="172" y="103"/>
                </a:cxn>
                <a:cxn ang="0">
                  <a:pos x="141" y="113"/>
                </a:cxn>
                <a:cxn ang="0">
                  <a:pos x="112" y="124"/>
                </a:cxn>
                <a:cxn ang="0">
                  <a:pos x="83" y="134"/>
                </a:cxn>
                <a:cxn ang="0">
                  <a:pos x="56" y="144"/>
                </a:cxn>
                <a:cxn ang="0">
                  <a:pos x="33" y="155"/>
                </a:cxn>
                <a:cxn ang="0">
                  <a:pos x="15" y="167"/>
                </a:cxn>
                <a:cxn ang="0">
                  <a:pos x="2" y="167"/>
                </a:cxn>
                <a:cxn ang="0">
                  <a:pos x="0" y="161"/>
                </a:cxn>
                <a:cxn ang="0">
                  <a:pos x="4" y="146"/>
                </a:cxn>
                <a:cxn ang="0">
                  <a:pos x="19" y="128"/>
                </a:cxn>
                <a:cxn ang="0">
                  <a:pos x="35" y="103"/>
                </a:cxn>
                <a:cxn ang="0">
                  <a:pos x="58" y="80"/>
                </a:cxn>
                <a:cxn ang="0">
                  <a:pos x="83" y="53"/>
                </a:cxn>
                <a:cxn ang="0">
                  <a:pos x="110" y="31"/>
                </a:cxn>
              </a:cxnLst>
              <a:rect l="0" t="0" r="r" b="b"/>
              <a:pathLst>
                <a:path w="240" h="167">
                  <a:moveTo>
                    <a:pt x="110" y="31"/>
                  </a:moveTo>
                  <a:lnTo>
                    <a:pt x="116" y="10"/>
                  </a:lnTo>
                  <a:lnTo>
                    <a:pt x="135" y="2"/>
                  </a:lnTo>
                  <a:lnTo>
                    <a:pt x="161" y="0"/>
                  </a:lnTo>
                  <a:lnTo>
                    <a:pt x="192" y="8"/>
                  </a:lnTo>
                  <a:lnTo>
                    <a:pt x="217" y="20"/>
                  </a:lnTo>
                  <a:lnTo>
                    <a:pt x="236" y="37"/>
                  </a:lnTo>
                  <a:lnTo>
                    <a:pt x="240" y="56"/>
                  </a:lnTo>
                  <a:lnTo>
                    <a:pt x="228" y="80"/>
                  </a:lnTo>
                  <a:lnTo>
                    <a:pt x="199" y="91"/>
                  </a:lnTo>
                  <a:lnTo>
                    <a:pt x="172" y="103"/>
                  </a:lnTo>
                  <a:lnTo>
                    <a:pt x="141" y="113"/>
                  </a:lnTo>
                  <a:lnTo>
                    <a:pt x="112" y="124"/>
                  </a:lnTo>
                  <a:lnTo>
                    <a:pt x="83" y="134"/>
                  </a:lnTo>
                  <a:lnTo>
                    <a:pt x="56" y="144"/>
                  </a:lnTo>
                  <a:lnTo>
                    <a:pt x="33" y="155"/>
                  </a:lnTo>
                  <a:lnTo>
                    <a:pt x="15" y="167"/>
                  </a:lnTo>
                  <a:lnTo>
                    <a:pt x="2" y="167"/>
                  </a:lnTo>
                  <a:lnTo>
                    <a:pt x="0" y="161"/>
                  </a:lnTo>
                  <a:lnTo>
                    <a:pt x="4" y="146"/>
                  </a:lnTo>
                  <a:lnTo>
                    <a:pt x="19" y="128"/>
                  </a:lnTo>
                  <a:lnTo>
                    <a:pt x="35" y="103"/>
                  </a:lnTo>
                  <a:lnTo>
                    <a:pt x="58" y="80"/>
                  </a:lnTo>
                  <a:lnTo>
                    <a:pt x="83" y="53"/>
                  </a:lnTo>
                  <a:lnTo>
                    <a:pt x="110" y="3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9" name="Freeform 213"/>
            <p:cNvSpPr>
              <a:spLocks/>
            </p:cNvSpPr>
            <p:nvPr/>
          </p:nvSpPr>
          <p:spPr bwMode="auto">
            <a:xfrm>
              <a:off x="2016" y="3842"/>
              <a:ext cx="369" cy="175"/>
            </a:xfrm>
            <a:custGeom>
              <a:avLst/>
              <a:gdLst/>
              <a:ahLst/>
              <a:cxnLst>
                <a:cxn ang="0">
                  <a:pos x="29" y="310"/>
                </a:cxn>
                <a:cxn ang="0">
                  <a:pos x="64" y="324"/>
                </a:cxn>
                <a:cxn ang="0">
                  <a:pos x="104" y="330"/>
                </a:cxn>
                <a:cxn ang="0">
                  <a:pos x="147" y="328"/>
                </a:cxn>
                <a:cxn ang="0">
                  <a:pos x="192" y="326"/>
                </a:cxn>
                <a:cxn ang="0">
                  <a:pos x="234" y="320"/>
                </a:cxn>
                <a:cxn ang="0">
                  <a:pos x="277" y="322"/>
                </a:cxn>
                <a:cxn ang="0">
                  <a:pos x="314" y="330"/>
                </a:cxn>
                <a:cxn ang="0">
                  <a:pos x="347" y="349"/>
                </a:cxn>
                <a:cxn ang="0">
                  <a:pos x="401" y="345"/>
                </a:cxn>
                <a:cxn ang="0">
                  <a:pos x="463" y="334"/>
                </a:cxn>
                <a:cxn ang="0">
                  <a:pos x="525" y="314"/>
                </a:cxn>
                <a:cxn ang="0">
                  <a:pos x="587" y="289"/>
                </a:cxn>
                <a:cxn ang="0">
                  <a:pos x="639" y="256"/>
                </a:cxn>
                <a:cxn ang="0">
                  <a:pos x="684" y="223"/>
                </a:cxn>
                <a:cxn ang="0">
                  <a:pos x="713" y="186"/>
                </a:cxn>
                <a:cxn ang="0">
                  <a:pos x="727" y="149"/>
                </a:cxn>
                <a:cxn ang="0">
                  <a:pos x="727" y="132"/>
                </a:cxn>
                <a:cxn ang="0">
                  <a:pos x="732" y="111"/>
                </a:cxn>
                <a:cxn ang="0">
                  <a:pos x="734" y="89"/>
                </a:cxn>
                <a:cxn ang="0">
                  <a:pos x="738" y="68"/>
                </a:cxn>
                <a:cxn ang="0">
                  <a:pos x="736" y="45"/>
                </a:cxn>
                <a:cxn ang="0">
                  <a:pos x="732" y="27"/>
                </a:cxn>
                <a:cxn ang="0">
                  <a:pos x="723" y="12"/>
                </a:cxn>
                <a:cxn ang="0">
                  <a:pos x="707" y="4"/>
                </a:cxn>
                <a:cxn ang="0">
                  <a:pos x="636" y="6"/>
                </a:cxn>
                <a:cxn ang="0">
                  <a:pos x="572" y="6"/>
                </a:cxn>
                <a:cxn ang="0">
                  <a:pos x="508" y="2"/>
                </a:cxn>
                <a:cxn ang="0">
                  <a:pos x="447" y="0"/>
                </a:cxn>
                <a:cxn ang="0">
                  <a:pos x="384" y="0"/>
                </a:cxn>
                <a:cxn ang="0">
                  <a:pos x="320" y="8"/>
                </a:cxn>
                <a:cxn ang="0">
                  <a:pos x="250" y="25"/>
                </a:cxn>
                <a:cxn ang="0">
                  <a:pos x="178" y="56"/>
                </a:cxn>
                <a:cxn ang="0">
                  <a:pos x="141" y="93"/>
                </a:cxn>
                <a:cxn ang="0">
                  <a:pos x="104" y="134"/>
                </a:cxn>
                <a:cxn ang="0">
                  <a:pos x="67" y="175"/>
                </a:cxn>
                <a:cxn ang="0">
                  <a:pos x="36" y="215"/>
                </a:cxn>
                <a:cxn ang="0">
                  <a:pos x="11" y="250"/>
                </a:cxn>
                <a:cxn ang="0">
                  <a:pos x="0" y="279"/>
                </a:cxn>
                <a:cxn ang="0">
                  <a:pos x="4" y="299"/>
                </a:cxn>
                <a:cxn ang="0">
                  <a:pos x="29" y="310"/>
                </a:cxn>
              </a:cxnLst>
              <a:rect l="0" t="0" r="r" b="b"/>
              <a:pathLst>
                <a:path w="738" h="349">
                  <a:moveTo>
                    <a:pt x="29" y="310"/>
                  </a:moveTo>
                  <a:lnTo>
                    <a:pt x="64" y="324"/>
                  </a:lnTo>
                  <a:lnTo>
                    <a:pt x="104" y="330"/>
                  </a:lnTo>
                  <a:lnTo>
                    <a:pt x="147" y="328"/>
                  </a:lnTo>
                  <a:lnTo>
                    <a:pt x="192" y="326"/>
                  </a:lnTo>
                  <a:lnTo>
                    <a:pt x="234" y="320"/>
                  </a:lnTo>
                  <a:lnTo>
                    <a:pt x="277" y="322"/>
                  </a:lnTo>
                  <a:lnTo>
                    <a:pt x="314" y="330"/>
                  </a:lnTo>
                  <a:lnTo>
                    <a:pt x="347" y="349"/>
                  </a:lnTo>
                  <a:lnTo>
                    <a:pt x="401" y="345"/>
                  </a:lnTo>
                  <a:lnTo>
                    <a:pt x="463" y="334"/>
                  </a:lnTo>
                  <a:lnTo>
                    <a:pt x="525" y="314"/>
                  </a:lnTo>
                  <a:lnTo>
                    <a:pt x="587" y="289"/>
                  </a:lnTo>
                  <a:lnTo>
                    <a:pt x="639" y="256"/>
                  </a:lnTo>
                  <a:lnTo>
                    <a:pt x="684" y="223"/>
                  </a:lnTo>
                  <a:lnTo>
                    <a:pt x="713" y="186"/>
                  </a:lnTo>
                  <a:lnTo>
                    <a:pt x="727" y="149"/>
                  </a:lnTo>
                  <a:lnTo>
                    <a:pt x="727" y="132"/>
                  </a:lnTo>
                  <a:lnTo>
                    <a:pt x="732" y="111"/>
                  </a:lnTo>
                  <a:lnTo>
                    <a:pt x="734" y="89"/>
                  </a:lnTo>
                  <a:lnTo>
                    <a:pt x="738" y="68"/>
                  </a:lnTo>
                  <a:lnTo>
                    <a:pt x="736" y="45"/>
                  </a:lnTo>
                  <a:lnTo>
                    <a:pt x="732" y="27"/>
                  </a:lnTo>
                  <a:lnTo>
                    <a:pt x="723" y="12"/>
                  </a:lnTo>
                  <a:lnTo>
                    <a:pt x="707" y="4"/>
                  </a:lnTo>
                  <a:lnTo>
                    <a:pt x="636" y="6"/>
                  </a:lnTo>
                  <a:lnTo>
                    <a:pt x="572" y="6"/>
                  </a:lnTo>
                  <a:lnTo>
                    <a:pt x="508" y="2"/>
                  </a:lnTo>
                  <a:lnTo>
                    <a:pt x="447" y="0"/>
                  </a:lnTo>
                  <a:lnTo>
                    <a:pt x="384" y="0"/>
                  </a:lnTo>
                  <a:lnTo>
                    <a:pt x="320" y="8"/>
                  </a:lnTo>
                  <a:lnTo>
                    <a:pt x="250" y="25"/>
                  </a:lnTo>
                  <a:lnTo>
                    <a:pt x="178" y="56"/>
                  </a:lnTo>
                  <a:lnTo>
                    <a:pt x="141" y="93"/>
                  </a:lnTo>
                  <a:lnTo>
                    <a:pt x="104" y="134"/>
                  </a:lnTo>
                  <a:lnTo>
                    <a:pt x="67" y="175"/>
                  </a:lnTo>
                  <a:lnTo>
                    <a:pt x="36" y="215"/>
                  </a:lnTo>
                  <a:lnTo>
                    <a:pt x="11" y="250"/>
                  </a:lnTo>
                  <a:lnTo>
                    <a:pt x="0" y="279"/>
                  </a:lnTo>
                  <a:lnTo>
                    <a:pt x="4" y="299"/>
                  </a:lnTo>
                  <a:lnTo>
                    <a:pt x="29" y="31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0" name="Freeform 214"/>
            <p:cNvSpPr>
              <a:spLocks/>
            </p:cNvSpPr>
            <p:nvPr/>
          </p:nvSpPr>
          <p:spPr bwMode="auto">
            <a:xfrm>
              <a:off x="2072" y="3931"/>
              <a:ext cx="220" cy="76"/>
            </a:xfrm>
            <a:custGeom>
              <a:avLst/>
              <a:gdLst/>
              <a:ahLst/>
              <a:cxnLst>
                <a:cxn ang="0">
                  <a:pos x="281" y="151"/>
                </a:cxn>
                <a:cxn ang="0">
                  <a:pos x="326" y="141"/>
                </a:cxn>
                <a:cxn ang="0">
                  <a:pos x="372" y="122"/>
                </a:cxn>
                <a:cxn ang="0">
                  <a:pos x="409" y="96"/>
                </a:cxn>
                <a:cxn ang="0">
                  <a:pos x="436" y="69"/>
                </a:cxn>
                <a:cxn ang="0">
                  <a:pos x="440" y="40"/>
                </a:cxn>
                <a:cxn ang="0">
                  <a:pos x="417" y="17"/>
                </a:cxn>
                <a:cxn ang="0">
                  <a:pos x="361" y="1"/>
                </a:cxn>
                <a:cxn ang="0">
                  <a:pos x="266" y="0"/>
                </a:cxn>
                <a:cxn ang="0">
                  <a:pos x="217" y="17"/>
                </a:cxn>
                <a:cxn ang="0">
                  <a:pos x="173" y="31"/>
                </a:cxn>
                <a:cxn ang="0">
                  <a:pos x="128" y="40"/>
                </a:cxn>
                <a:cxn ang="0">
                  <a:pos x="89" y="50"/>
                </a:cxn>
                <a:cxn ang="0">
                  <a:pos x="54" y="58"/>
                </a:cxn>
                <a:cxn ang="0">
                  <a:pos x="27" y="71"/>
                </a:cxn>
                <a:cxn ang="0">
                  <a:pos x="8" y="87"/>
                </a:cxn>
                <a:cxn ang="0">
                  <a:pos x="0" y="110"/>
                </a:cxn>
                <a:cxn ang="0">
                  <a:pos x="14" y="118"/>
                </a:cxn>
                <a:cxn ang="0">
                  <a:pos x="41" y="124"/>
                </a:cxn>
                <a:cxn ang="0">
                  <a:pos x="78" y="124"/>
                </a:cxn>
                <a:cxn ang="0">
                  <a:pos x="122" y="126"/>
                </a:cxn>
                <a:cxn ang="0">
                  <a:pos x="167" y="126"/>
                </a:cxn>
                <a:cxn ang="0">
                  <a:pos x="211" y="129"/>
                </a:cxn>
                <a:cxn ang="0">
                  <a:pos x="248" y="135"/>
                </a:cxn>
                <a:cxn ang="0">
                  <a:pos x="281" y="151"/>
                </a:cxn>
              </a:cxnLst>
              <a:rect l="0" t="0" r="r" b="b"/>
              <a:pathLst>
                <a:path w="440" h="151">
                  <a:moveTo>
                    <a:pt x="281" y="151"/>
                  </a:moveTo>
                  <a:lnTo>
                    <a:pt x="326" y="141"/>
                  </a:lnTo>
                  <a:lnTo>
                    <a:pt x="372" y="122"/>
                  </a:lnTo>
                  <a:lnTo>
                    <a:pt x="409" y="96"/>
                  </a:lnTo>
                  <a:lnTo>
                    <a:pt x="436" y="69"/>
                  </a:lnTo>
                  <a:lnTo>
                    <a:pt x="440" y="40"/>
                  </a:lnTo>
                  <a:lnTo>
                    <a:pt x="417" y="17"/>
                  </a:lnTo>
                  <a:lnTo>
                    <a:pt x="361" y="1"/>
                  </a:lnTo>
                  <a:lnTo>
                    <a:pt x="266" y="0"/>
                  </a:lnTo>
                  <a:lnTo>
                    <a:pt x="217" y="17"/>
                  </a:lnTo>
                  <a:lnTo>
                    <a:pt x="173" y="31"/>
                  </a:lnTo>
                  <a:lnTo>
                    <a:pt x="128" y="40"/>
                  </a:lnTo>
                  <a:lnTo>
                    <a:pt x="89" y="50"/>
                  </a:lnTo>
                  <a:lnTo>
                    <a:pt x="54" y="58"/>
                  </a:lnTo>
                  <a:lnTo>
                    <a:pt x="27" y="71"/>
                  </a:lnTo>
                  <a:lnTo>
                    <a:pt x="8" y="87"/>
                  </a:lnTo>
                  <a:lnTo>
                    <a:pt x="0" y="110"/>
                  </a:lnTo>
                  <a:lnTo>
                    <a:pt x="14" y="118"/>
                  </a:lnTo>
                  <a:lnTo>
                    <a:pt x="41" y="124"/>
                  </a:lnTo>
                  <a:lnTo>
                    <a:pt x="78" y="124"/>
                  </a:lnTo>
                  <a:lnTo>
                    <a:pt x="122" y="126"/>
                  </a:lnTo>
                  <a:lnTo>
                    <a:pt x="167" y="126"/>
                  </a:lnTo>
                  <a:lnTo>
                    <a:pt x="211" y="129"/>
                  </a:lnTo>
                  <a:lnTo>
                    <a:pt x="248" y="135"/>
                  </a:lnTo>
                  <a:lnTo>
                    <a:pt x="281" y="15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1" name="Freeform 215"/>
            <p:cNvSpPr>
              <a:spLocks/>
            </p:cNvSpPr>
            <p:nvPr/>
          </p:nvSpPr>
          <p:spPr bwMode="auto">
            <a:xfrm>
              <a:off x="2199" y="3852"/>
              <a:ext cx="168" cy="69"/>
            </a:xfrm>
            <a:custGeom>
              <a:avLst/>
              <a:gdLst/>
              <a:ahLst/>
              <a:cxnLst>
                <a:cxn ang="0">
                  <a:pos x="335" y="73"/>
                </a:cxn>
                <a:cxn ang="0">
                  <a:pos x="324" y="71"/>
                </a:cxn>
                <a:cxn ang="0">
                  <a:pos x="310" y="65"/>
                </a:cxn>
                <a:cxn ang="0">
                  <a:pos x="291" y="54"/>
                </a:cxn>
                <a:cxn ang="0">
                  <a:pos x="273" y="44"/>
                </a:cxn>
                <a:cxn ang="0">
                  <a:pos x="252" y="31"/>
                </a:cxn>
                <a:cxn ang="0">
                  <a:pos x="233" y="19"/>
                </a:cxn>
                <a:cxn ang="0">
                  <a:pos x="215" y="9"/>
                </a:cxn>
                <a:cxn ang="0">
                  <a:pos x="200" y="5"/>
                </a:cxn>
                <a:cxn ang="0">
                  <a:pos x="180" y="0"/>
                </a:cxn>
                <a:cxn ang="0">
                  <a:pos x="157" y="0"/>
                </a:cxn>
                <a:cxn ang="0">
                  <a:pos x="128" y="0"/>
                </a:cxn>
                <a:cxn ang="0">
                  <a:pos x="101" y="3"/>
                </a:cxn>
                <a:cxn ang="0">
                  <a:pos x="70" y="9"/>
                </a:cxn>
                <a:cxn ang="0">
                  <a:pos x="43" y="19"/>
                </a:cxn>
                <a:cxn ang="0">
                  <a:pos x="18" y="31"/>
                </a:cxn>
                <a:cxn ang="0">
                  <a:pos x="0" y="50"/>
                </a:cxn>
                <a:cxn ang="0">
                  <a:pos x="56" y="77"/>
                </a:cxn>
                <a:cxn ang="0">
                  <a:pos x="111" y="102"/>
                </a:cxn>
                <a:cxn ang="0">
                  <a:pos x="159" y="122"/>
                </a:cxn>
                <a:cxn ang="0">
                  <a:pos x="206" y="135"/>
                </a:cxn>
                <a:cxn ang="0">
                  <a:pos x="244" y="137"/>
                </a:cxn>
                <a:cxn ang="0">
                  <a:pos x="279" y="129"/>
                </a:cxn>
                <a:cxn ang="0">
                  <a:pos x="310" y="108"/>
                </a:cxn>
                <a:cxn ang="0">
                  <a:pos x="335" y="73"/>
                </a:cxn>
              </a:cxnLst>
              <a:rect l="0" t="0" r="r" b="b"/>
              <a:pathLst>
                <a:path w="335" h="137">
                  <a:moveTo>
                    <a:pt x="335" y="73"/>
                  </a:moveTo>
                  <a:lnTo>
                    <a:pt x="324" y="71"/>
                  </a:lnTo>
                  <a:lnTo>
                    <a:pt x="310" y="65"/>
                  </a:lnTo>
                  <a:lnTo>
                    <a:pt x="291" y="54"/>
                  </a:lnTo>
                  <a:lnTo>
                    <a:pt x="273" y="44"/>
                  </a:lnTo>
                  <a:lnTo>
                    <a:pt x="252" y="31"/>
                  </a:lnTo>
                  <a:lnTo>
                    <a:pt x="233" y="19"/>
                  </a:lnTo>
                  <a:lnTo>
                    <a:pt x="215" y="9"/>
                  </a:lnTo>
                  <a:lnTo>
                    <a:pt x="200" y="5"/>
                  </a:lnTo>
                  <a:lnTo>
                    <a:pt x="180" y="0"/>
                  </a:lnTo>
                  <a:lnTo>
                    <a:pt x="157" y="0"/>
                  </a:lnTo>
                  <a:lnTo>
                    <a:pt x="128" y="0"/>
                  </a:lnTo>
                  <a:lnTo>
                    <a:pt x="101" y="3"/>
                  </a:lnTo>
                  <a:lnTo>
                    <a:pt x="70" y="9"/>
                  </a:lnTo>
                  <a:lnTo>
                    <a:pt x="43" y="19"/>
                  </a:lnTo>
                  <a:lnTo>
                    <a:pt x="18" y="31"/>
                  </a:lnTo>
                  <a:lnTo>
                    <a:pt x="0" y="50"/>
                  </a:lnTo>
                  <a:lnTo>
                    <a:pt x="56" y="77"/>
                  </a:lnTo>
                  <a:lnTo>
                    <a:pt x="111" y="102"/>
                  </a:lnTo>
                  <a:lnTo>
                    <a:pt x="159" y="122"/>
                  </a:lnTo>
                  <a:lnTo>
                    <a:pt x="206" y="135"/>
                  </a:lnTo>
                  <a:lnTo>
                    <a:pt x="244" y="137"/>
                  </a:lnTo>
                  <a:lnTo>
                    <a:pt x="279" y="129"/>
                  </a:lnTo>
                  <a:lnTo>
                    <a:pt x="310" y="108"/>
                  </a:lnTo>
                  <a:lnTo>
                    <a:pt x="335" y="73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2" name="Freeform 216"/>
            <p:cNvSpPr>
              <a:spLocks/>
            </p:cNvSpPr>
            <p:nvPr/>
          </p:nvSpPr>
          <p:spPr bwMode="auto">
            <a:xfrm>
              <a:off x="2109" y="3949"/>
              <a:ext cx="161" cy="43"/>
            </a:xfrm>
            <a:custGeom>
              <a:avLst/>
              <a:gdLst/>
              <a:ahLst/>
              <a:cxnLst>
                <a:cxn ang="0">
                  <a:pos x="221" y="88"/>
                </a:cxn>
                <a:cxn ang="0">
                  <a:pos x="279" y="70"/>
                </a:cxn>
                <a:cxn ang="0">
                  <a:pos x="312" y="51"/>
                </a:cxn>
                <a:cxn ang="0">
                  <a:pos x="322" y="31"/>
                </a:cxn>
                <a:cxn ang="0">
                  <a:pos x="312" y="16"/>
                </a:cxn>
                <a:cxn ang="0">
                  <a:pos x="281" y="2"/>
                </a:cxn>
                <a:cxn ang="0">
                  <a:pos x="234" y="0"/>
                </a:cxn>
                <a:cxn ang="0">
                  <a:pos x="170" y="8"/>
                </a:cxn>
                <a:cxn ang="0">
                  <a:pos x="95" y="33"/>
                </a:cxn>
                <a:cxn ang="0">
                  <a:pos x="77" y="33"/>
                </a:cxn>
                <a:cxn ang="0">
                  <a:pos x="64" y="33"/>
                </a:cxn>
                <a:cxn ang="0">
                  <a:pos x="52" y="33"/>
                </a:cxn>
                <a:cxn ang="0">
                  <a:pos x="42" y="37"/>
                </a:cxn>
                <a:cxn ang="0">
                  <a:pos x="31" y="41"/>
                </a:cxn>
                <a:cxn ang="0">
                  <a:pos x="21" y="47"/>
                </a:cxn>
                <a:cxn ang="0">
                  <a:pos x="9" y="53"/>
                </a:cxn>
                <a:cxn ang="0">
                  <a:pos x="0" y="64"/>
                </a:cxn>
                <a:cxn ang="0">
                  <a:pos x="25" y="62"/>
                </a:cxn>
                <a:cxn ang="0">
                  <a:pos x="52" y="64"/>
                </a:cxn>
                <a:cxn ang="0">
                  <a:pos x="77" y="66"/>
                </a:cxn>
                <a:cxn ang="0">
                  <a:pos x="106" y="72"/>
                </a:cxn>
                <a:cxn ang="0">
                  <a:pos x="134" y="76"/>
                </a:cxn>
                <a:cxn ang="0">
                  <a:pos x="161" y="82"/>
                </a:cxn>
                <a:cxn ang="0">
                  <a:pos x="190" y="86"/>
                </a:cxn>
                <a:cxn ang="0">
                  <a:pos x="221" y="88"/>
                </a:cxn>
              </a:cxnLst>
              <a:rect l="0" t="0" r="r" b="b"/>
              <a:pathLst>
                <a:path w="322" h="88">
                  <a:moveTo>
                    <a:pt x="221" y="88"/>
                  </a:moveTo>
                  <a:lnTo>
                    <a:pt x="279" y="70"/>
                  </a:lnTo>
                  <a:lnTo>
                    <a:pt x="312" y="51"/>
                  </a:lnTo>
                  <a:lnTo>
                    <a:pt x="322" y="31"/>
                  </a:lnTo>
                  <a:lnTo>
                    <a:pt x="312" y="16"/>
                  </a:lnTo>
                  <a:lnTo>
                    <a:pt x="281" y="2"/>
                  </a:lnTo>
                  <a:lnTo>
                    <a:pt x="234" y="0"/>
                  </a:lnTo>
                  <a:lnTo>
                    <a:pt x="170" y="8"/>
                  </a:lnTo>
                  <a:lnTo>
                    <a:pt x="95" y="33"/>
                  </a:lnTo>
                  <a:lnTo>
                    <a:pt x="77" y="33"/>
                  </a:lnTo>
                  <a:lnTo>
                    <a:pt x="64" y="33"/>
                  </a:lnTo>
                  <a:lnTo>
                    <a:pt x="52" y="33"/>
                  </a:lnTo>
                  <a:lnTo>
                    <a:pt x="42" y="37"/>
                  </a:lnTo>
                  <a:lnTo>
                    <a:pt x="31" y="41"/>
                  </a:lnTo>
                  <a:lnTo>
                    <a:pt x="21" y="47"/>
                  </a:lnTo>
                  <a:lnTo>
                    <a:pt x="9" y="53"/>
                  </a:lnTo>
                  <a:lnTo>
                    <a:pt x="0" y="64"/>
                  </a:lnTo>
                  <a:lnTo>
                    <a:pt x="25" y="62"/>
                  </a:lnTo>
                  <a:lnTo>
                    <a:pt x="52" y="64"/>
                  </a:lnTo>
                  <a:lnTo>
                    <a:pt x="77" y="66"/>
                  </a:lnTo>
                  <a:lnTo>
                    <a:pt x="106" y="72"/>
                  </a:lnTo>
                  <a:lnTo>
                    <a:pt x="134" y="76"/>
                  </a:lnTo>
                  <a:lnTo>
                    <a:pt x="161" y="82"/>
                  </a:lnTo>
                  <a:lnTo>
                    <a:pt x="190" y="86"/>
                  </a:lnTo>
                  <a:lnTo>
                    <a:pt x="221" y="88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3" name="Freeform 217"/>
            <p:cNvSpPr>
              <a:spLocks/>
            </p:cNvSpPr>
            <p:nvPr/>
          </p:nvSpPr>
          <p:spPr bwMode="auto">
            <a:xfrm>
              <a:off x="2236" y="3861"/>
              <a:ext cx="106" cy="42"/>
            </a:xfrm>
            <a:custGeom>
              <a:avLst/>
              <a:gdLst/>
              <a:ahLst/>
              <a:cxnLst>
                <a:cxn ang="0">
                  <a:pos x="213" y="77"/>
                </a:cxn>
                <a:cxn ang="0">
                  <a:pos x="205" y="72"/>
                </a:cxn>
                <a:cxn ang="0">
                  <a:pos x="203" y="64"/>
                </a:cxn>
                <a:cxn ang="0">
                  <a:pos x="199" y="52"/>
                </a:cxn>
                <a:cxn ang="0">
                  <a:pos x="196" y="41"/>
                </a:cxn>
                <a:cxn ang="0">
                  <a:pos x="184" y="29"/>
                </a:cxn>
                <a:cxn ang="0">
                  <a:pos x="165" y="19"/>
                </a:cxn>
                <a:cxn ang="0">
                  <a:pos x="133" y="14"/>
                </a:cxn>
                <a:cxn ang="0">
                  <a:pos x="89" y="15"/>
                </a:cxn>
                <a:cxn ang="0">
                  <a:pos x="77" y="12"/>
                </a:cxn>
                <a:cxn ang="0">
                  <a:pos x="66" y="8"/>
                </a:cxn>
                <a:cxn ang="0">
                  <a:pos x="54" y="2"/>
                </a:cxn>
                <a:cxn ang="0">
                  <a:pos x="44" y="2"/>
                </a:cxn>
                <a:cxn ang="0">
                  <a:pos x="33" y="0"/>
                </a:cxn>
                <a:cxn ang="0">
                  <a:pos x="21" y="4"/>
                </a:cxn>
                <a:cxn ang="0">
                  <a:pos x="9" y="10"/>
                </a:cxn>
                <a:cxn ang="0">
                  <a:pos x="0" y="21"/>
                </a:cxn>
                <a:cxn ang="0">
                  <a:pos x="21" y="35"/>
                </a:cxn>
                <a:cxn ang="0">
                  <a:pos x="52" y="50"/>
                </a:cxn>
                <a:cxn ang="0">
                  <a:pos x="87" y="62"/>
                </a:cxn>
                <a:cxn ang="0">
                  <a:pos x="122" y="74"/>
                </a:cxn>
                <a:cxn ang="0">
                  <a:pos x="155" y="79"/>
                </a:cxn>
                <a:cxn ang="0">
                  <a:pos x="182" y="83"/>
                </a:cxn>
                <a:cxn ang="0">
                  <a:pos x="203" y="83"/>
                </a:cxn>
                <a:cxn ang="0">
                  <a:pos x="213" y="77"/>
                </a:cxn>
              </a:cxnLst>
              <a:rect l="0" t="0" r="r" b="b"/>
              <a:pathLst>
                <a:path w="213" h="83">
                  <a:moveTo>
                    <a:pt x="213" y="77"/>
                  </a:moveTo>
                  <a:lnTo>
                    <a:pt x="205" y="72"/>
                  </a:lnTo>
                  <a:lnTo>
                    <a:pt x="203" y="64"/>
                  </a:lnTo>
                  <a:lnTo>
                    <a:pt x="199" y="52"/>
                  </a:lnTo>
                  <a:lnTo>
                    <a:pt x="196" y="41"/>
                  </a:lnTo>
                  <a:lnTo>
                    <a:pt x="184" y="29"/>
                  </a:lnTo>
                  <a:lnTo>
                    <a:pt x="165" y="19"/>
                  </a:lnTo>
                  <a:lnTo>
                    <a:pt x="133" y="14"/>
                  </a:lnTo>
                  <a:lnTo>
                    <a:pt x="89" y="15"/>
                  </a:lnTo>
                  <a:lnTo>
                    <a:pt x="77" y="12"/>
                  </a:lnTo>
                  <a:lnTo>
                    <a:pt x="66" y="8"/>
                  </a:lnTo>
                  <a:lnTo>
                    <a:pt x="54" y="2"/>
                  </a:lnTo>
                  <a:lnTo>
                    <a:pt x="44" y="2"/>
                  </a:lnTo>
                  <a:lnTo>
                    <a:pt x="33" y="0"/>
                  </a:lnTo>
                  <a:lnTo>
                    <a:pt x="21" y="4"/>
                  </a:lnTo>
                  <a:lnTo>
                    <a:pt x="9" y="10"/>
                  </a:lnTo>
                  <a:lnTo>
                    <a:pt x="0" y="21"/>
                  </a:lnTo>
                  <a:lnTo>
                    <a:pt x="21" y="35"/>
                  </a:lnTo>
                  <a:lnTo>
                    <a:pt x="52" y="50"/>
                  </a:lnTo>
                  <a:lnTo>
                    <a:pt x="87" y="62"/>
                  </a:lnTo>
                  <a:lnTo>
                    <a:pt x="122" y="74"/>
                  </a:lnTo>
                  <a:lnTo>
                    <a:pt x="155" y="79"/>
                  </a:lnTo>
                  <a:lnTo>
                    <a:pt x="182" y="83"/>
                  </a:lnTo>
                  <a:lnTo>
                    <a:pt x="203" y="83"/>
                  </a:lnTo>
                  <a:lnTo>
                    <a:pt x="213" y="77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4" name="Freeform 218"/>
            <p:cNvSpPr>
              <a:spLocks/>
            </p:cNvSpPr>
            <p:nvPr/>
          </p:nvSpPr>
          <p:spPr bwMode="auto">
            <a:xfrm>
              <a:off x="2051" y="3884"/>
              <a:ext cx="120" cy="83"/>
            </a:xfrm>
            <a:custGeom>
              <a:avLst/>
              <a:gdLst/>
              <a:ahLst/>
              <a:cxnLst>
                <a:cxn ang="0">
                  <a:pos x="111" y="31"/>
                </a:cxn>
                <a:cxn ang="0">
                  <a:pos x="117" y="9"/>
                </a:cxn>
                <a:cxn ang="0">
                  <a:pos x="136" y="0"/>
                </a:cxn>
                <a:cxn ang="0">
                  <a:pos x="161" y="0"/>
                </a:cxn>
                <a:cxn ang="0">
                  <a:pos x="192" y="5"/>
                </a:cxn>
                <a:cxn ang="0">
                  <a:pos x="218" y="17"/>
                </a:cxn>
                <a:cxn ang="0">
                  <a:pos x="237" y="34"/>
                </a:cxn>
                <a:cxn ang="0">
                  <a:pos x="241" y="56"/>
                </a:cxn>
                <a:cxn ang="0">
                  <a:pos x="229" y="79"/>
                </a:cxn>
                <a:cxn ang="0">
                  <a:pos x="200" y="91"/>
                </a:cxn>
                <a:cxn ang="0">
                  <a:pos x="173" y="102"/>
                </a:cxn>
                <a:cxn ang="0">
                  <a:pos x="142" y="112"/>
                </a:cxn>
                <a:cxn ang="0">
                  <a:pos x="113" y="124"/>
                </a:cxn>
                <a:cxn ang="0">
                  <a:pos x="82" y="133"/>
                </a:cxn>
                <a:cxn ang="0">
                  <a:pos x="55" y="143"/>
                </a:cxn>
                <a:cxn ang="0">
                  <a:pos x="31" y="155"/>
                </a:cxn>
                <a:cxn ang="0">
                  <a:pos x="16" y="166"/>
                </a:cxn>
                <a:cxn ang="0">
                  <a:pos x="2" y="166"/>
                </a:cxn>
                <a:cxn ang="0">
                  <a:pos x="0" y="159"/>
                </a:cxn>
                <a:cxn ang="0">
                  <a:pos x="4" y="143"/>
                </a:cxn>
                <a:cxn ang="0">
                  <a:pos x="20" y="126"/>
                </a:cxn>
                <a:cxn ang="0">
                  <a:pos x="35" y="100"/>
                </a:cxn>
                <a:cxn ang="0">
                  <a:pos x="59" y="77"/>
                </a:cxn>
                <a:cxn ang="0">
                  <a:pos x="84" y="52"/>
                </a:cxn>
                <a:cxn ang="0">
                  <a:pos x="111" y="31"/>
                </a:cxn>
              </a:cxnLst>
              <a:rect l="0" t="0" r="r" b="b"/>
              <a:pathLst>
                <a:path w="241" h="166">
                  <a:moveTo>
                    <a:pt x="111" y="31"/>
                  </a:moveTo>
                  <a:lnTo>
                    <a:pt x="117" y="9"/>
                  </a:lnTo>
                  <a:lnTo>
                    <a:pt x="136" y="0"/>
                  </a:lnTo>
                  <a:lnTo>
                    <a:pt x="161" y="0"/>
                  </a:lnTo>
                  <a:lnTo>
                    <a:pt x="192" y="5"/>
                  </a:lnTo>
                  <a:lnTo>
                    <a:pt x="218" y="17"/>
                  </a:lnTo>
                  <a:lnTo>
                    <a:pt x="237" y="34"/>
                  </a:lnTo>
                  <a:lnTo>
                    <a:pt x="241" y="56"/>
                  </a:lnTo>
                  <a:lnTo>
                    <a:pt x="229" y="79"/>
                  </a:lnTo>
                  <a:lnTo>
                    <a:pt x="200" y="91"/>
                  </a:lnTo>
                  <a:lnTo>
                    <a:pt x="173" y="102"/>
                  </a:lnTo>
                  <a:lnTo>
                    <a:pt x="142" y="112"/>
                  </a:lnTo>
                  <a:lnTo>
                    <a:pt x="113" y="124"/>
                  </a:lnTo>
                  <a:lnTo>
                    <a:pt x="82" y="133"/>
                  </a:lnTo>
                  <a:lnTo>
                    <a:pt x="55" y="143"/>
                  </a:lnTo>
                  <a:lnTo>
                    <a:pt x="31" y="155"/>
                  </a:lnTo>
                  <a:lnTo>
                    <a:pt x="16" y="166"/>
                  </a:lnTo>
                  <a:lnTo>
                    <a:pt x="2" y="166"/>
                  </a:lnTo>
                  <a:lnTo>
                    <a:pt x="0" y="159"/>
                  </a:lnTo>
                  <a:lnTo>
                    <a:pt x="4" y="143"/>
                  </a:lnTo>
                  <a:lnTo>
                    <a:pt x="20" y="126"/>
                  </a:lnTo>
                  <a:lnTo>
                    <a:pt x="35" y="100"/>
                  </a:lnTo>
                  <a:lnTo>
                    <a:pt x="59" y="77"/>
                  </a:lnTo>
                  <a:lnTo>
                    <a:pt x="84" y="52"/>
                  </a:lnTo>
                  <a:lnTo>
                    <a:pt x="111" y="3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5" name="Freeform 219"/>
            <p:cNvSpPr>
              <a:spLocks/>
            </p:cNvSpPr>
            <p:nvPr/>
          </p:nvSpPr>
          <p:spPr bwMode="auto">
            <a:xfrm>
              <a:off x="3972" y="1782"/>
              <a:ext cx="240" cy="174"/>
            </a:xfrm>
            <a:custGeom>
              <a:avLst/>
              <a:gdLst/>
              <a:ahLst/>
              <a:cxnLst>
                <a:cxn ang="0">
                  <a:pos x="19" y="312"/>
                </a:cxn>
                <a:cxn ang="0">
                  <a:pos x="41" y="324"/>
                </a:cxn>
                <a:cxn ang="0">
                  <a:pos x="68" y="329"/>
                </a:cxn>
                <a:cxn ang="0">
                  <a:pos x="95" y="327"/>
                </a:cxn>
                <a:cxn ang="0">
                  <a:pos x="126" y="326"/>
                </a:cxn>
                <a:cxn ang="0">
                  <a:pos x="153" y="320"/>
                </a:cxn>
                <a:cxn ang="0">
                  <a:pos x="180" y="322"/>
                </a:cxn>
                <a:cxn ang="0">
                  <a:pos x="204" y="329"/>
                </a:cxn>
                <a:cxn ang="0">
                  <a:pos x="227" y="349"/>
                </a:cxn>
                <a:cxn ang="0">
                  <a:pos x="262" y="345"/>
                </a:cxn>
                <a:cxn ang="0">
                  <a:pos x="302" y="333"/>
                </a:cxn>
                <a:cxn ang="0">
                  <a:pos x="343" y="314"/>
                </a:cxn>
                <a:cxn ang="0">
                  <a:pos x="384" y="291"/>
                </a:cxn>
                <a:cxn ang="0">
                  <a:pos x="417" y="258"/>
                </a:cxn>
                <a:cxn ang="0">
                  <a:pos x="446" y="225"/>
                </a:cxn>
                <a:cxn ang="0">
                  <a:pos x="465" y="188"/>
                </a:cxn>
                <a:cxn ang="0">
                  <a:pos x="473" y="151"/>
                </a:cxn>
                <a:cxn ang="0">
                  <a:pos x="473" y="132"/>
                </a:cxn>
                <a:cxn ang="0">
                  <a:pos x="477" y="112"/>
                </a:cxn>
                <a:cxn ang="0">
                  <a:pos x="479" y="89"/>
                </a:cxn>
                <a:cxn ang="0">
                  <a:pos x="481" y="68"/>
                </a:cxn>
                <a:cxn ang="0">
                  <a:pos x="479" y="44"/>
                </a:cxn>
                <a:cxn ang="0">
                  <a:pos x="477" y="25"/>
                </a:cxn>
                <a:cxn ang="0">
                  <a:pos x="471" y="9"/>
                </a:cxn>
                <a:cxn ang="0">
                  <a:pos x="461" y="2"/>
                </a:cxn>
                <a:cxn ang="0">
                  <a:pos x="415" y="4"/>
                </a:cxn>
                <a:cxn ang="0">
                  <a:pos x="372" y="4"/>
                </a:cxn>
                <a:cxn ang="0">
                  <a:pos x="331" y="2"/>
                </a:cxn>
                <a:cxn ang="0">
                  <a:pos x="291" y="0"/>
                </a:cxn>
                <a:cxn ang="0">
                  <a:pos x="248" y="0"/>
                </a:cxn>
                <a:cxn ang="0">
                  <a:pos x="207" y="8"/>
                </a:cxn>
                <a:cxn ang="0">
                  <a:pos x="163" y="25"/>
                </a:cxn>
                <a:cxn ang="0">
                  <a:pos x="116" y="56"/>
                </a:cxn>
                <a:cxn ang="0">
                  <a:pos x="91" y="93"/>
                </a:cxn>
                <a:cxn ang="0">
                  <a:pos x="68" y="134"/>
                </a:cxn>
                <a:cxn ang="0">
                  <a:pos x="43" y="172"/>
                </a:cxn>
                <a:cxn ang="0">
                  <a:pos x="23" y="213"/>
                </a:cxn>
                <a:cxn ang="0">
                  <a:pos x="8" y="248"/>
                </a:cxn>
                <a:cxn ang="0">
                  <a:pos x="0" y="277"/>
                </a:cxn>
                <a:cxn ang="0">
                  <a:pos x="4" y="298"/>
                </a:cxn>
                <a:cxn ang="0">
                  <a:pos x="19" y="312"/>
                </a:cxn>
              </a:cxnLst>
              <a:rect l="0" t="0" r="r" b="b"/>
              <a:pathLst>
                <a:path w="481" h="349">
                  <a:moveTo>
                    <a:pt x="19" y="312"/>
                  </a:moveTo>
                  <a:lnTo>
                    <a:pt x="41" y="324"/>
                  </a:lnTo>
                  <a:lnTo>
                    <a:pt x="68" y="329"/>
                  </a:lnTo>
                  <a:lnTo>
                    <a:pt x="95" y="327"/>
                  </a:lnTo>
                  <a:lnTo>
                    <a:pt x="126" y="326"/>
                  </a:lnTo>
                  <a:lnTo>
                    <a:pt x="153" y="320"/>
                  </a:lnTo>
                  <a:lnTo>
                    <a:pt x="180" y="322"/>
                  </a:lnTo>
                  <a:lnTo>
                    <a:pt x="204" y="329"/>
                  </a:lnTo>
                  <a:lnTo>
                    <a:pt x="227" y="349"/>
                  </a:lnTo>
                  <a:lnTo>
                    <a:pt x="262" y="345"/>
                  </a:lnTo>
                  <a:lnTo>
                    <a:pt x="302" y="333"/>
                  </a:lnTo>
                  <a:lnTo>
                    <a:pt x="343" y="314"/>
                  </a:lnTo>
                  <a:lnTo>
                    <a:pt x="384" y="291"/>
                  </a:lnTo>
                  <a:lnTo>
                    <a:pt x="417" y="258"/>
                  </a:lnTo>
                  <a:lnTo>
                    <a:pt x="446" y="225"/>
                  </a:lnTo>
                  <a:lnTo>
                    <a:pt x="465" y="188"/>
                  </a:lnTo>
                  <a:lnTo>
                    <a:pt x="473" y="151"/>
                  </a:lnTo>
                  <a:lnTo>
                    <a:pt x="473" y="132"/>
                  </a:lnTo>
                  <a:lnTo>
                    <a:pt x="477" y="112"/>
                  </a:lnTo>
                  <a:lnTo>
                    <a:pt x="479" y="89"/>
                  </a:lnTo>
                  <a:lnTo>
                    <a:pt x="481" y="68"/>
                  </a:lnTo>
                  <a:lnTo>
                    <a:pt x="479" y="44"/>
                  </a:lnTo>
                  <a:lnTo>
                    <a:pt x="477" y="25"/>
                  </a:lnTo>
                  <a:lnTo>
                    <a:pt x="471" y="9"/>
                  </a:lnTo>
                  <a:lnTo>
                    <a:pt x="461" y="2"/>
                  </a:lnTo>
                  <a:lnTo>
                    <a:pt x="415" y="4"/>
                  </a:lnTo>
                  <a:lnTo>
                    <a:pt x="372" y="4"/>
                  </a:lnTo>
                  <a:lnTo>
                    <a:pt x="331" y="2"/>
                  </a:lnTo>
                  <a:lnTo>
                    <a:pt x="291" y="0"/>
                  </a:lnTo>
                  <a:lnTo>
                    <a:pt x="248" y="0"/>
                  </a:lnTo>
                  <a:lnTo>
                    <a:pt x="207" y="8"/>
                  </a:lnTo>
                  <a:lnTo>
                    <a:pt x="163" y="25"/>
                  </a:lnTo>
                  <a:lnTo>
                    <a:pt x="116" y="56"/>
                  </a:lnTo>
                  <a:lnTo>
                    <a:pt x="91" y="93"/>
                  </a:lnTo>
                  <a:lnTo>
                    <a:pt x="68" y="134"/>
                  </a:lnTo>
                  <a:lnTo>
                    <a:pt x="43" y="172"/>
                  </a:lnTo>
                  <a:lnTo>
                    <a:pt x="23" y="213"/>
                  </a:lnTo>
                  <a:lnTo>
                    <a:pt x="8" y="248"/>
                  </a:lnTo>
                  <a:lnTo>
                    <a:pt x="0" y="277"/>
                  </a:lnTo>
                  <a:lnTo>
                    <a:pt x="4" y="298"/>
                  </a:lnTo>
                  <a:lnTo>
                    <a:pt x="19" y="31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6" name="Freeform 220"/>
            <p:cNvSpPr>
              <a:spLocks/>
            </p:cNvSpPr>
            <p:nvPr/>
          </p:nvSpPr>
          <p:spPr bwMode="auto">
            <a:xfrm>
              <a:off x="4009" y="1870"/>
              <a:ext cx="142" cy="76"/>
            </a:xfrm>
            <a:custGeom>
              <a:avLst/>
              <a:gdLst/>
              <a:ahLst/>
              <a:cxnLst>
                <a:cxn ang="0">
                  <a:pos x="184" y="151"/>
                </a:cxn>
                <a:cxn ang="0">
                  <a:pos x="211" y="142"/>
                </a:cxn>
                <a:cxn ang="0">
                  <a:pos x="242" y="124"/>
                </a:cxn>
                <a:cxn ang="0">
                  <a:pos x="265" y="97"/>
                </a:cxn>
                <a:cxn ang="0">
                  <a:pos x="283" y="70"/>
                </a:cxn>
                <a:cxn ang="0">
                  <a:pos x="285" y="41"/>
                </a:cxn>
                <a:cxn ang="0">
                  <a:pos x="271" y="20"/>
                </a:cxn>
                <a:cxn ang="0">
                  <a:pos x="232" y="4"/>
                </a:cxn>
                <a:cxn ang="0">
                  <a:pos x="172" y="0"/>
                </a:cxn>
                <a:cxn ang="0">
                  <a:pos x="141" y="18"/>
                </a:cxn>
                <a:cxn ang="0">
                  <a:pos x="112" y="31"/>
                </a:cxn>
                <a:cxn ang="0">
                  <a:pos x="83" y="41"/>
                </a:cxn>
                <a:cxn ang="0">
                  <a:pos x="58" y="51"/>
                </a:cxn>
                <a:cxn ang="0">
                  <a:pos x="35" y="60"/>
                </a:cxn>
                <a:cxn ang="0">
                  <a:pos x="17" y="72"/>
                </a:cxn>
                <a:cxn ang="0">
                  <a:pos x="4" y="87"/>
                </a:cxn>
                <a:cxn ang="0">
                  <a:pos x="0" y="111"/>
                </a:cxn>
                <a:cxn ang="0">
                  <a:pos x="7" y="119"/>
                </a:cxn>
                <a:cxn ang="0">
                  <a:pos x="27" y="124"/>
                </a:cxn>
                <a:cxn ang="0">
                  <a:pos x="50" y="126"/>
                </a:cxn>
                <a:cxn ang="0">
                  <a:pos x="79" y="128"/>
                </a:cxn>
                <a:cxn ang="0">
                  <a:pos x="108" y="128"/>
                </a:cxn>
                <a:cxn ang="0">
                  <a:pos x="137" y="130"/>
                </a:cxn>
                <a:cxn ang="0">
                  <a:pos x="162" y="138"/>
                </a:cxn>
                <a:cxn ang="0">
                  <a:pos x="184" y="151"/>
                </a:cxn>
              </a:cxnLst>
              <a:rect l="0" t="0" r="r" b="b"/>
              <a:pathLst>
                <a:path w="285" h="151">
                  <a:moveTo>
                    <a:pt x="184" y="151"/>
                  </a:moveTo>
                  <a:lnTo>
                    <a:pt x="211" y="142"/>
                  </a:lnTo>
                  <a:lnTo>
                    <a:pt x="242" y="124"/>
                  </a:lnTo>
                  <a:lnTo>
                    <a:pt x="265" y="97"/>
                  </a:lnTo>
                  <a:lnTo>
                    <a:pt x="283" y="70"/>
                  </a:lnTo>
                  <a:lnTo>
                    <a:pt x="285" y="41"/>
                  </a:lnTo>
                  <a:lnTo>
                    <a:pt x="271" y="20"/>
                  </a:lnTo>
                  <a:lnTo>
                    <a:pt x="232" y="4"/>
                  </a:lnTo>
                  <a:lnTo>
                    <a:pt x="172" y="0"/>
                  </a:lnTo>
                  <a:lnTo>
                    <a:pt x="141" y="18"/>
                  </a:lnTo>
                  <a:lnTo>
                    <a:pt x="112" y="31"/>
                  </a:lnTo>
                  <a:lnTo>
                    <a:pt x="83" y="41"/>
                  </a:lnTo>
                  <a:lnTo>
                    <a:pt x="58" y="51"/>
                  </a:lnTo>
                  <a:lnTo>
                    <a:pt x="35" y="60"/>
                  </a:lnTo>
                  <a:lnTo>
                    <a:pt x="17" y="72"/>
                  </a:lnTo>
                  <a:lnTo>
                    <a:pt x="4" y="87"/>
                  </a:lnTo>
                  <a:lnTo>
                    <a:pt x="0" y="111"/>
                  </a:lnTo>
                  <a:lnTo>
                    <a:pt x="7" y="119"/>
                  </a:lnTo>
                  <a:lnTo>
                    <a:pt x="27" y="124"/>
                  </a:lnTo>
                  <a:lnTo>
                    <a:pt x="50" y="126"/>
                  </a:lnTo>
                  <a:lnTo>
                    <a:pt x="79" y="128"/>
                  </a:lnTo>
                  <a:lnTo>
                    <a:pt x="108" y="128"/>
                  </a:lnTo>
                  <a:lnTo>
                    <a:pt x="137" y="130"/>
                  </a:lnTo>
                  <a:lnTo>
                    <a:pt x="162" y="138"/>
                  </a:lnTo>
                  <a:lnTo>
                    <a:pt x="184" y="15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7" name="Freeform 221"/>
            <p:cNvSpPr>
              <a:spLocks/>
            </p:cNvSpPr>
            <p:nvPr/>
          </p:nvSpPr>
          <p:spPr bwMode="auto">
            <a:xfrm>
              <a:off x="4092" y="1792"/>
              <a:ext cx="109" cy="68"/>
            </a:xfrm>
            <a:custGeom>
              <a:avLst/>
              <a:gdLst/>
              <a:ahLst/>
              <a:cxnLst>
                <a:cxn ang="0">
                  <a:pos x="217" y="74"/>
                </a:cxn>
                <a:cxn ang="0">
                  <a:pos x="208" y="72"/>
                </a:cxn>
                <a:cxn ang="0">
                  <a:pos x="198" y="66"/>
                </a:cxn>
                <a:cxn ang="0">
                  <a:pos x="186" y="54"/>
                </a:cxn>
                <a:cxn ang="0">
                  <a:pos x="175" y="45"/>
                </a:cxn>
                <a:cxn ang="0">
                  <a:pos x="161" y="31"/>
                </a:cxn>
                <a:cxn ang="0">
                  <a:pos x="150" y="20"/>
                </a:cxn>
                <a:cxn ang="0">
                  <a:pos x="138" y="10"/>
                </a:cxn>
                <a:cxn ang="0">
                  <a:pos x="128" y="6"/>
                </a:cxn>
                <a:cxn ang="0">
                  <a:pos x="115" y="0"/>
                </a:cxn>
                <a:cxn ang="0">
                  <a:pos x="99" y="0"/>
                </a:cxn>
                <a:cxn ang="0">
                  <a:pos x="82" y="0"/>
                </a:cxn>
                <a:cxn ang="0">
                  <a:pos x="64" y="4"/>
                </a:cxn>
                <a:cxn ang="0">
                  <a:pos x="45" y="8"/>
                </a:cxn>
                <a:cxn ang="0">
                  <a:pos x="28" y="18"/>
                </a:cxn>
                <a:cxn ang="0">
                  <a:pos x="10" y="31"/>
                </a:cxn>
                <a:cxn ang="0">
                  <a:pos x="0" y="51"/>
                </a:cxn>
                <a:cxn ang="0">
                  <a:pos x="37" y="78"/>
                </a:cxn>
                <a:cxn ang="0">
                  <a:pos x="72" y="105"/>
                </a:cxn>
                <a:cxn ang="0">
                  <a:pos x="103" y="122"/>
                </a:cxn>
                <a:cxn ang="0">
                  <a:pos x="134" y="136"/>
                </a:cxn>
                <a:cxn ang="0">
                  <a:pos x="157" y="138"/>
                </a:cxn>
                <a:cxn ang="0">
                  <a:pos x="181" y="130"/>
                </a:cxn>
                <a:cxn ang="0">
                  <a:pos x="200" y="109"/>
                </a:cxn>
                <a:cxn ang="0">
                  <a:pos x="217" y="74"/>
                </a:cxn>
              </a:cxnLst>
              <a:rect l="0" t="0" r="r" b="b"/>
              <a:pathLst>
                <a:path w="217" h="138">
                  <a:moveTo>
                    <a:pt x="217" y="74"/>
                  </a:moveTo>
                  <a:lnTo>
                    <a:pt x="208" y="72"/>
                  </a:lnTo>
                  <a:lnTo>
                    <a:pt x="198" y="66"/>
                  </a:lnTo>
                  <a:lnTo>
                    <a:pt x="186" y="54"/>
                  </a:lnTo>
                  <a:lnTo>
                    <a:pt x="175" y="45"/>
                  </a:lnTo>
                  <a:lnTo>
                    <a:pt x="161" y="31"/>
                  </a:lnTo>
                  <a:lnTo>
                    <a:pt x="150" y="20"/>
                  </a:lnTo>
                  <a:lnTo>
                    <a:pt x="138" y="10"/>
                  </a:lnTo>
                  <a:lnTo>
                    <a:pt x="128" y="6"/>
                  </a:lnTo>
                  <a:lnTo>
                    <a:pt x="115" y="0"/>
                  </a:lnTo>
                  <a:lnTo>
                    <a:pt x="99" y="0"/>
                  </a:lnTo>
                  <a:lnTo>
                    <a:pt x="82" y="0"/>
                  </a:lnTo>
                  <a:lnTo>
                    <a:pt x="64" y="4"/>
                  </a:lnTo>
                  <a:lnTo>
                    <a:pt x="45" y="8"/>
                  </a:lnTo>
                  <a:lnTo>
                    <a:pt x="28" y="18"/>
                  </a:lnTo>
                  <a:lnTo>
                    <a:pt x="10" y="31"/>
                  </a:lnTo>
                  <a:lnTo>
                    <a:pt x="0" y="51"/>
                  </a:lnTo>
                  <a:lnTo>
                    <a:pt x="37" y="78"/>
                  </a:lnTo>
                  <a:lnTo>
                    <a:pt x="72" y="105"/>
                  </a:lnTo>
                  <a:lnTo>
                    <a:pt x="103" y="122"/>
                  </a:lnTo>
                  <a:lnTo>
                    <a:pt x="134" y="136"/>
                  </a:lnTo>
                  <a:lnTo>
                    <a:pt x="157" y="138"/>
                  </a:lnTo>
                  <a:lnTo>
                    <a:pt x="181" y="130"/>
                  </a:lnTo>
                  <a:lnTo>
                    <a:pt x="200" y="109"/>
                  </a:lnTo>
                  <a:lnTo>
                    <a:pt x="217" y="74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8" name="Freeform 222"/>
            <p:cNvSpPr>
              <a:spLocks/>
            </p:cNvSpPr>
            <p:nvPr/>
          </p:nvSpPr>
          <p:spPr bwMode="auto">
            <a:xfrm>
              <a:off x="4033" y="1889"/>
              <a:ext cx="104" cy="43"/>
            </a:xfrm>
            <a:custGeom>
              <a:avLst/>
              <a:gdLst/>
              <a:ahLst/>
              <a:cxnLst>
                <a:cxn ang="0">
                  <a:pos x="144" y="87"/>
                </a:cxn>
                <a:cxn ang="0">
                  <a:pos x="180" y="70"/>
                </a:cxn>
                <a:cxn ang="0">
                  <a:pos x="202" y="50"/>
                </a:cxn>
                <a:cxn ang="0">
                  <a:pos x="208" y="31"/>
                </a:cxn>
                <a:cxn ang="0">
                  <a:pos x="204" y="16"/>
                </a:cxn>
                <a:cxn ang="0">
                  <a:pos x="182" y="2"/>
                </a:cxn>
                <a:cxn ang="0">
                  <a:pos x="151" y="0"/>
                </a:cxn>
                <a:cxn ang="0">
                  <a:pos x="111" y="8"/>
                </a:cxn>
                <a:cxn ang="0">
                  <a:pos x="62" y="35"/>
                </a:cxn>
                <a:cxn ang="0">
                  <a:pos x="51" y="35"/>
                </a:cxn>
                <a:cxn ang="0">
                  <a:pos x="43" y="35"/>
                </a:cxn>
                <a:cxn ang="0">
                  <a:pos x="35" y="35"/>
                </a:cxn>
                <a:cxn ang="0">
                  <a:pos x="29" y="39"/>
                </a:cxn>
                <a:cxn ang="0">
                  <a:pos x="21" y="41"/>
                </a:cxn>
                <a:cxn ang="0">
                  <a:pos x="14" y="47"/>
                </a:cxn>
                <a:cxn ang="0">
                  <a:pos x="6" y="54"/>
                </a:cxn>
                <a:cxn ang="0">
                  <a:pos x="0" y="66"/>
                </a:cxn>
                <a:cxn ang="0">
                  <a:pos x="18" y="62"/>
                </a:cxn>
                <a:cxn ang="0">
                  <a:pos x="35" y="64"/>
                </a:cxn>
                <a:cxn ang="0">
                  <a:pos x="52" y="66"/>
                </a:cxn>
                <a:cxn ang="0">
                  <a:pos x="70" y="72"/>
                </a:cxn>
                <a:cxn ang="0">
                  <a:pos x="87" y="76"/>
                </a:cxn>
                <a:cxn ang="0">
                  <a:pos x="105" y="82"/>
                </a:cxn>
                <a:cxn ang="0">
                  <a:pos x="124" y="85"/>
                </a:cxn>
                <a:cxn ang="0">
                  <a:pos x="144" y="87"/>
                </a:cxn>
              </a:cxnLst>
              <a:rect l="0" t="0" r="r" b="b"/>
              <a:pathLst>
                <a:path w="208" h="87">
                  <a:moveTo>
                    <a:pt x="144" y="87"/>
                  </a:moveTo>
                  <a:lnTo>
                    <a:pt x="180" y="70"/>
                  </a:lnTo>
                  <a:lnTo>
                    <a:pt x="202" y="50"/>
                  </a:lnTo>
                  <a:lnTo>
                    <a:pt x="208" y="31"/>
                  </a:lnTo>
                  <a:lnTo>
                    <a:pt x="204" y="16"/>
                  </a:lnTo>
                  <a:lnTo>
                    <a:pt x="182" y="2"/>
                  </a:lnTo>
                  <a:lnTo>
                    <a:pt x="151" y="0"/>
                  </a:lnTo>
                  <a:lnTo>
                    <a:pt x="111" y="8"/>
                  </a:lnTo>
                  <a:lnTo>
                    <a:pt x="62" y="35"/>
                  </a:lnTo>
                  <a:lnTo>
                    <a:pt x="51" y="35"/>
                  </a:lnTo>
                  <a:lnTo>
                    <a:pt x="43" y="35"/>
                  </a:lnTo>
                  <a:lnTo>
                    <a:pt x="35" y="35"/>
                  </a:lnTo>
                  <a:lnTo>
                    <a:pt x="29" y="39"/>
                  </a:lnTo>
                  <a:lnTo>
                    <a:pt x="21" y="41"/>
                  </a:lnTo>
                  <a:lnTo>
                    <a:pt x="14" y="47"/>
                  </a:lnTo>
                  <a:lnTo>
                    <a:pt x="6" y="54"/>
                  </a:lnTo>
                  <a:lnTo>
                    <a:pt x="0" y="66"/>
                  </a:lnTo>
                  <a:lnTo>
                    <a:pt x="18" y="62"/>
                  </a:lnTo>
                  <a:lnTo>
                    <a:pt x="35" y="64"/>
                  </a:lnTo>
                  <a:lnTo>
                    <a:pt x="52" y="66"/>
                  </a:lnTo>
                  <a:lnTo>
                    <a:pt x="70" y="72"/>
                  </a:lnTo>
                  <a:lnTo>
                    <a:pt x="87" y="76"/>
                  </a:lnTo>
                  <a:lnTo>
                    <a:pt x="105" y="82"/>
                  </a:lnTo>
                  <a:lnTo>
                    <a:pt x="124" y="85"/>
                  </a:lnTo>
                  <a:lnTo>
                    <a:pt x="144" y="87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9" name="Freeform 223"/>
            <p:cNvSpPr>
              <a:spLocks/>
            </p:cNvSpPr>
            <p:nvPr/>
          </p:nvSpPr>
          <p:spPr bwMode="auto">
            <a:xfrm>
              <a:off x="4115" y="1801"/>
              <a:ext cx="69" cy="42"/>
            </a:xfrm>
            <a:custGeom>
              <a:avLst/>
              <a:gdLst/>
              <a:ahLst/>
              <a:cxnLst>
                <a:cxn ang="0">
                  <a:pos x="138" y="75"/>
                </a:cxn>
                <a:cxn ang="0">
                  <a:pos x="132" y="69"/>
                </a:cxn>
                <a:cxn ang="0">
                  <a:pos x="132" y="62"/>
                </a:cxn>
                <a:cxn ang="0">
                  <a:pos x="130" y="50"/>
                </a:cxn>
                <a:cxn ang="0">
                  <a:pos x="128" y="38"/>
                </a:cxn>
                <a:cxn ang="0">
                  <a:pos x="120" y="27"/>
                </a:cxn>
                <a:cxn ang="0">
                  <a:pos x="108" y="17"/>
                </a:cxn>
                <a:cxn ang="0">
                  <a:pos x="89" y="13"/>
                </a:cxn>
                <a:cxn ang="0">
                  <a:pos x="60" y="15"/>
                </a:cxn>
                <a:cxn ang="0">
                  <a:pos x="44" y="7"/>
                </a:cxn>
                <a:cxn ang="0">
                  <a:pos x="29" y="2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6" y="7"/>
                </a:cxn>
                <a:cxn ang="0">
                  <a:pos x="0" y="19"/>
                </a:cxn>
                <a:cxn ang="0">
                  <a:pos x="13" y="33"/>
                </a:cxn>
                <a:cxn ang="0">
                  <a:pos x="33" y="48"/>
                </a:cxn>
                <a:cxn ang="0">
                  <a:pos x="56" y="62"/>
                </a:cxn>
                <a:cxn ang="0">
                  <a:pos x="79" y="73"/>
                </a:cxn>
                <a:cxn ang="0">
                  <a:pos x="101" y="79"/>
                </a:cxn>
                <a:cxn ang="0">
                  <a:pos x="118" y="83"/>
                </a:cxn>
                <a:cxn ang="0">
                  <a:pos x="130" y="81"/>
                </a:cxn>
                <a:cxn ang="0">
                  <a:pos x="138" y="75"/>
                </a:cxn>
              </a:cxnLst>
              <a:rect l="0" t="0" r="r" b="b"/>
              <a:pathLst>
                <a:path w="138" h="83">
                  <a:moveTo>
                    <a:pt x="138" y="75"/>
                  </a:moveTo>
                  <a:lnTo>
                    <a:pt x="132" y="69"/>
                  </a:lnTo>
                  <a:lnTo>
                    <a:pt x="132" y="62"/>
                  </a:lnTo>
                  <a:lnTo>
                    <a:pt x="130" y="50"/>
                  </a:lnTo>
                  <a:lnTo>
                    <a:pt x="128" y="38"/>
                  </a:lnTo>
                  <a:lnTo>
                    <a:pt x="120" y="27"/>
                  </a:lnTo>
                  <a:lnTo>
                    <a:pt x="108" y="17"/>
                  </a:lnTo>
                  <a:lnTo>
                    <a:pt x="89" y="13"/>
                  </a:lnTo>
                  <a:lnTo>
                    <a:pt x="60" y="15"/>
                  </a:lnTo>
                  <a:lnTo>
                    <a:pt x="44" y="7"/>
                  </a:lnTo>
                  <a:lnTo>
                    <a:pt x="29" y="2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6" y="7"/>
                  </a:lnTo>
                  <a:lnTo>
                    <a:pt x="0" y="19"/>
                  </a:lnTo>
                  <a:lnTo>
                    <a:pt x="13" y="33"/>
                  </a:lnTo>
                  <a:lnTo>
                    <a:pt x="33" y="48"/>
                  </a:lnTo>
                  <a:lnTo>
                    <a:pt x="56" y="62"/>
                  </a:lnTo>
                  <a:lnTo>
                    <a:pt x="79" y="73"/>
                  </a:lnTo>
                  <a:lnTo>
                    <a:pt x="101" y="79"/>
                  </a:lnTo>
                  <a:lnTo>
                    <a:pt x="118" y="83"/>
                  </a:lnTo>
                  <a:lnTo>
                    <a:pt x="130" y="81"/>
                  </a:lnTo>
                  <a:lnTo>
                    <a:pt x="138" y="75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0" name="Freeform 224"/>
            <p:cNvSpPr>
              <a:spLocks/>
            </p:cNvSpPr>
            <p:nvPr/>
          </p:nvSpPr>
          <p:spPr bwMode="auto">
            <a:xfrm>
              <a:off x="3994" y="1823"/>
              <a:ext cx="80" cy="83"/>
            </a:xfrm>
            <a:custGeom>
              <a:avLst/>
              <a:gdLst/>
              <a:ahLst/>
              <a:cxnLst>
                <a:cxn ang="0">
                  <a:pos x="75" y="31"/>
                </a:cxn>
                <a:cxn ang="0">
                  <a:pos x="77" y="10"/>
                </a:cxn>
                <a:cxn ang="0">
                  <a:pos x="91" y="2"/>
                </a:cxn>
                <a:cxn ang="0">
                  <a:pos x="106" y="0"/>
                </a:cxn>
                <a:cxn ang="0">
                  <a:pos x="128" y="8"/>
                </a:cxn>
                <a:cxn ang="0">
                  <a:pos x="143" y="20"/>
                </a:cxn>
                <a:cxn ang="0">
                  <a:pos x="155" y="37"/>
                </a:cxn>
                <a:cxn ang="0">
                  <a:pos x="159" y="56"/>
                </a:cxn>
                <a:cxn ang="0">
                  <a:pos x="151" y="80"/>
                </a:cxn>
                <a:cxn ang="0">
                  <a:pos x="131" y="91"/>
                </a:cxn>
                <a:cxn ang="0">
                  <a:pos x="114" y="103"/>
                </a:cxn>
                <a:cxn ang="0">
                  <a:pos x="93" y="113"/>
                </a:cxn>
                <a:cxn ang="0">
                  <a:pos x="75" y="124"/>
                </a:cxn>
                <a:cxn ang="0">
                  <a:pos x="54" y="134"/>
                </a:cxn>
                <a:cxn ang="0">
                  <a:pos x="36" y="144"/>
                </a:cxn>
                <a:cxn ang="0">
                  <a:pos x="21" y="155"/>
                </a:cxn>
                <a:cxn ang="0">
                  <a:pos x="11" y="167"/>
                </a:cxn>
                <a:cxn ang="0">
                  <a:pos x="1" y="167"/>
                </a:cxn>
                <a:cxn ang="0">
                  <a:pos x="0" y="161"/>
                </a:cxn>
                <a:cxn ang="0">
                  <a:pos x="3" y="146"/>
                </a:cxn>
                <a:cxn ang="0">
                  <a:pos x="13" y="128"/>
                </a:cxn>
                <a:cxn ang="0">
                  <a:pos x="23" y="103"/>
                </a:cxn>
                <a:cxn ang="0">
                  <a:pos x="40" y="80"/>
                </a:cxn>
                <a:cxn ang="0">
                  <a:pos x="56" y="53"/>
                </a:cxn>
                <a:cxn ang="0">
                  <a:pos x="75" y="31"/>
                </a:cxn>
              </a:cxnLst>
              <a:rect l="0" t="0" r="r" b="b"/>
              <a:pathLst>
                <a:path w="159" h="167">
                  <a:moveTo>
                    <a:pt x="75" y="31"/>
                  </a:moveTo>
                  <a:lnTo>
                    <a:pt x="77" y="10"/>
                  </a:lnTo>
                  <a:lnTo>
                    <a:pt x="91" y="2"/>
                  </a:lnTo>
                  <a:lnTo>
                    <a:pt x="106" y="0"/>
                  </a:lnTo>
                  <a:lnTo>
                    <a:pt x="128" y="8"/>
                  </a:lnTo>
                  <a:lnTo>
                    <a:pt x="143" y="20"/>
                  </a:lnTo>
                  <a:lnTo>
                    <a:pt x="155" y="37"/>
                  </a:lnTo>
                  <a:lnTo>
                    <a:pt x="159" y="56"/>
                  </a:lnTo>
                  <a:lnTo>
                    <a:pt x="151" y="80"/>
                  </a:lnTo>
                  <a:lnTo>
                    <a:pt x="131" y="91"/>
                  </a:lnTo>
                  <a:lnTo>
                    <a:pt x="114" y="103"/>
                  </a:lnTo>
                  <a:lnTo>
                    <a:pt x="93" y="113"/>
                  </a:lnTo>
                  <a:lnTo>
                    <a:pt x="75" y="124"/>
                  </a:lnTo>
                  <a:lnTo>
                    <a:pt x="54" y="134"/>
                  </a:lnTo>
                  <a:lnTo>
                    <a:pt x="36" y="144"/>
                  </a:lnTo>
                  <a:lnTo>
                    <a:pt x="21" y="155"/>
                  </a:lnTo>
                  <a:lnTo>
                    <a:pt x="11" y="167"/>
                  </a:lnTo>
                  <a:lnTo>
                    <a:pt x="1" y="167"/>
                  </a:lnTo>
                  <a:lnTo>
                    <a:pt x="0" y="161"/>
                  </a:lnTo>
                  <a:lnTo>
                    <a:pt x="3" y="146"/>
                  </a:lnTo>
                  <a:lnTo>
                    <a:pt x="13" y="128"/>
                  </a:lnTo>
                  <a:lnTo>
                    <a:pt x="23" y="103"/>
                  </a:lnTo>
                  <a:lnTo>
                    <a:pt x="40" y="80"/>
                  </a:lnTo>
                  <a:lnTo>
                    <a:pt x="56" y="53"/>
                  </a:lnTo>
                  <a:lnTo>
                    <a:pt x="75" y="3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1" name="Freeform 225"/>
            <p:cNvSpPr>
              <a:spLocks/>
            </p:cNvSpPr>
            <p:nvPr/>
          </p:nvSpPr>
          <p:spPr bwMode="auto">
            <a:xfrm>
              <a:off x="3944" y="3842"/>
              <a:ext cx="240" cy="175"/>
            </a:xfrm>
            <a:custGeom>
              <a:avLst/>
              <a:gdLst/>
              <a:ahLst/>
              <a:cxnLst>
                <a:cxn ang="0">
                  <a:pos x="19" y="310"/>
                </a:cxn>
                <a:cxn ang="0">
                  <a:pos x="40" y="324"/>
                </a:cxn>
                <a:cxn ang="0">
                  <a:pos x="68" y="330"/>
                </a:cxn>
                <a:cxn ang="0">
                  <a:pos x="97" y="328"/>
                </a:cxn>
                <a:cxn ang="0">
                  <a:pos x="126" y="326"/>
                </a:cxn>
                <a:cxn ang="0">
                  <a:pos x="153" y="320"/>
                </a:cxn>
                <a:cxn ang="0">
                  <a:pos x="180" y="322"/>
                </a:cxn>
                <a:cxn ang="0">
                  <a:pos x="203" y="330"/>
                </a:cxn>
                <a:cxn ang="0">
                  <a:pos x="227" y="349"/>
                </a:cxn>
                <a:cxn ang="0">
                  <a:pos x="261" y="345"/>
                </a:cxn>
                <a:cxn ang="0">
                  <a:pos x="300" y="334"/>
                </a:cxn>
                <a:cxn ang="0">
                  <a:pos x="341" y="314"/>
                </a:cxn>
                <a:cxn ang="0">
                  <a:pos x="382" y="289"/>
                </a:cxn>
                <a:cxn ang="0">
                  <a:pos x="415" y="256"/>
                </a:cxn>
                <a:cxn ang="0">
                  <a:pos x="444" y="223"/>
                </a:cxn>
                <a:cxn ang="0">
                  <a:pos x="463" y="186"/>
                </a:cxn>
                <a:cxn ang="0">
                  <a:pos x="473" y="149"/>
                </a:cxn>
                <a:cxn ang="0">
                  <a:pos x="473" y="132"/>
                </a:cxn>
                <a:cxn ang="0">
                  <a:pos x="477" y="111"/>
                </a:cxn>
                <a:cxn ang="0">
                  <a:pos x="479" y="89"/>
                </a:cxn>
                <a:cxn ang="0">
                  <a:pos x="481" y="68"/>
                </a:cxn>
                <a:cxn ang="0">
                  <a:pos x="479" y="45"/>
                </a:cxn>
                <a:cxn ang="0">
                  <a:pos x="477" y="27"/>
                </a:cxn>
                <a:cxn ang="0">
                  <a:pos x="471" y="12"/>
                </a:cxn>
                <a:cxn ang="0">
                  <a:pos x="461" y="4"/>
                </a:cxn>
                <a:cxn ang="0">
                  <a:pos x="415" y="6"/>
                </a:cxn>
                <a:cxn ang="0">
                  <a:pos x="372" y="6"/>
                </a:cxn>
                <a:cxn ang="0">
                  <a:pos x="331" y="2"/>
                </a:cxn>
                <a:cxn ang="0">
                  <a:pos x="291" y="0"/>
                </a:cxn>
                <a:cxn ang="0">
                  <a:pos x="248" y="0"/>
                </a:cxn>
                <a:cxn ang="0">
                  <a:pos x="207" y="8"/>
                </a:cxn>
                <a:cxn ang="0">
                  <a:pos x="163" y="25"/>
                </a:cxn>
                <a:cxn ang="0">
                  <a:pos x="116" y="56"/>
                </a:cxn>
                <a:cxn ang="0">
                  <a:pos x="91" y="93"/>
                </a:cxn>
                <a:cxn ang="0">
                  <a:pos x="66" y="134"/>
                </a:cxn>
                <a:cxn ang="0">
                  <a:pos x="42" y="175"/>
                </a:cxn>
                <a:cxn ang="0">
                  <a:pos x="23" y="215"/>
                </a:cxn>
                <a:cxn ang="0">
                  <a:pos x="6" y="250"/>
                </a:cxn>
                <a:cxn ang="0">
                  <a:pos x="0" y="279"/>
                </a:cxn>
                <a:cxn ang="0">
                  <a:pos x="2" y="299"/>
                </a:cxn>
                <a:cxn ang="0">
                  <a:pos x="19" y="310"/>
                </a:cxn>
              </a:cxnLst>
              <a:rect l="0" t="0" r="r" b="b"/>
              <a:pathLst>
                <a:path w="481" h="349">
                  <a:moveTo>
                    <a:pt x="19" y="310"/>
                  </a:moveTo>
                  <a:lnTo>
                    <a:pt x="40" y="324"/>
                  </a:lnTo>
                  <a:lnTo>
                    <a:pt x="68" y="330"/>
                  </a:lnTo>
                  <a:lnTo>
                    <a:pt x="97" y="328"/>
                  </a:lnTo>
                  <a:lnTo>
                    <a:pt x="126" y="326"/>
                  </a:lnTo>
                  <a:lnTo>
                    <a:pt x="153" y="320"/>
                  </a:lnTo>
                  <a:lnTo>
                    <a:pt x="180" y="322"/>
                  </a:lnTo>
                  <a:lnTo>
                    <a:pt x="203" y="330"/>
                  </a:lnTo>
                  <a:lnTo>
                    <a:pt x="227" y="349"/>
                  </a:lnTo>
                  <a:lnTo>
                    <a:pt x="261" y="345"/>
                  </a:lnTo>
                  <a:lnTo>
                    <a:pt x="300" y="334"/>
                  </a:lnTo>
                  <a:lnTo>
                    <a:pt x="341" y="314"/>
                  </a:lnTo>
                  <a:lnTo>
                    <a:pt x="382" y="289"/>
                  </a:lnTo>
                  <a:lnTo>
                    <a:pt x="415" y="256"/>
                  </a:lnTo>
                  <a:lnTo>
                    <a:pt x="444" y="223"/>
                  </a:lnTo>
                  <a:lnTo>
                    <a:pt x="463" y="186"/>
                  </a:lnTo>
                  <a:lnTo>
                    <a:pt x="473" y="149"/>
                  </a:lnTo>
                  <a:lnTo>
                    <a:pt x="473" y="132"/>
                  </a:lnTo>
                  <a:lnTo>
                    <a:pt x="477" y="111"/>
                  </a:lnTo>
                  <a:lnTo>
                    <a:pt x="479" y="89"/>
                  </a:lnTo>
                  <a:lnTo>
                    <a:pt x="481" y="68"/>
                  </a:lnTo>
                  <a:lnTo>
                    <a:pt x="479" y="45"/>
                  </a:lnTo>
                  <a:lnTo>
                    <a:pt x="477" y="27"/>
                  </a:lnTo>
                  <a:lnTo>
                    <a:pt x="471" y="12"/>
                  </a:lnTo>
                  <a:lnTo>
                    <a:pt x="461" y="4"/>
                  </a:lnTo>
                  <a:lnTo>
                    <a:pt x="415" y="6"/>
                  </a:lnTo>
                  <a:lnTo>
                    <a:pt x="372" y="6"/>
                  </a:lnTo>
                  <a:lnTo>
                    <a:pt x="331" y="2"/>
                  </a:lnTo>
                  <a:lnTo>
                    <a:pt x="291" y="0"/>
                  </a:lnTo>
                  <a:lnTo>
                    <a:pt x="248" y="0"/>
                  </a:lnTo>
                  <a:lnTo>
                    <a:pt x="207" y="8"/>
                  </a:lnTo>
                  <a:lnTo>
                    <a:pt x="163" y="25"/>
                  </a:lnTo>
                  <a:lnTo>
                    <a:pt x="116" y="56"/>
                  </a:lnTo>
                  <a:lnTo>
                    <a:pt x="91" y="93"/>
                  </a:lnTo>
                  <a:lnTo>
                    <a:pt x="66" y="134"/>
                  </a:lnTo>
                  <a:lnTo>
                    <a:pt x="42" y="175"/>
                  </a:lnTo>
                  <a:lnTo>
                    <a:pt x="23" y="215"/>
                  </a:lnTo>
                  <a:lnTo>
                    <a:pt x="6" y="250"/>
                  </a:lnTo>
                  <a:lnTo>
                    <a:pt x="0" y="279"/>
                  </a:lnTo>
                  <a:lnTo>
                    <a:pt x="2" y="299"/>
                  </a:lnTo>
                  <a:lnTo>
                    <a:pt x="19" y="31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2" name="Freeform 226"/>
            <p:cNvSpPr>
              <a:spLocks/>
            </p:cNvSpPr>
            <p:nvPr/>
          </p:nvSpPr>
          <p:spPr bwMode="auto">
            <a:xfrm>
              <a:off x="3981" y="3931"/>
              <a:ext cx="143" cy="76"/>
            </a:xfrm>
            <a:custGeom>
              <a:avLst/>
              <a:gdLst/>
              <a:ahLst/>
              <a:cxnLst>
                <a:cxn ang="0">
                  <a:pos x="185" y="151"/>
                </a:cxn>
                <a:cxn ang="0">
                  <a:pos x="214" y="141"/>
                </a:cxn>
                <a:cxn ang="0">
                  <a:pos x="243" y="122"/>
                </a:cxn>
                <a:cxn ang="0">
                  <a:pos x="268" y="96"/>
                </a:cxn>
                <a:cxn ang="0">
                  <a:pos x="285" y="69"/>
                </a:cxn>
                <a:cxn ang="0">
                  <a:pos x="287" y="40"/>
                </a:cxn>
                <a:cxn ang="0">
                  <a:pos x="274" y="17"/>
                </a:cxn>
                <a:cxn ang="0">
                  <a:pos x="235" y="1"/>
                </a:cxn>
                <a:cxn ang="0">
                  <a:pos x="175" y="0"/>
                </a:cxn>
                <a:cxn ang="0">
                  <a:pos x="142" y="17"/>
                </a:cxn>
                <a:cxn ang="0">
                  <a:pos x="113" y="31"/>
                </a:cxn>
                <a:cxn ang="0">
                  <a:pos x="84" y="40"/>
                </a:cxn>
                <a:cxn ang="0">
                  <a:pos x="59" y="50"/>
                </a:cxn>
                <a:cxn ang="0">
                  <a:pos x="35" y="58"/>
                </a:cxn>
                <a:cxn ang="0">
                  <a:pos x="18" y="71"/>
                </a:cxn>
                <a:cxn ang="0">
                  <a:pos x="4" y="87"/>
                </a:cxn>
                <a:cxn ang="0">
                  <a:pos x="0" y="110"/>
                </a:cxn>
                <a:cxn ang="0">
                  <a:pos x="8" y="118"/>
                </a:cxn>
                <a:cxn ang="0">
                  <a:pos x="28" y="124"/>
                </a:cxn>
                <a:cxn ang="0">
                  <a:pos x="51" y="124"/>
                </a:cxn>
                <a:cxn ang="0">
                  <a:pos x="80" y="126"/>
                </a:cxn>
                <a:cxn ang="0">
                  <a:pos x="109" y="126"/>
                </a:cxn>
                <a:cxn ang="0">
                  <a:pos x="138" y="129"/>
                </a:cxn>
                <a:cxn ang="0">
                  <a:pos x="163" y="135"/>
                </a:cxn>
                <a:cxn ang="0">
                  <a:pos x="185" y="151"/>
                </a:cxn>
              </a:cxnLst>
              <a:rect l="0" t="0" r="r" b="b"/>
              <a:pathLst>
                <a:path w="287" h="151">
                  <a:moveTo>
                    <a:pt x="185" y="151"/>
                  </a:moveTo>
                  <a:lnTo>
                    <a:pt x="214" y="141"/>
                  </a:lnTo>
                  <a:lnTo>
                    <a:pt x="243" y="122"/>
                  </a:lnTo>
                  <a:lnTo>
                    <a:pt x="268" y="96"/>
                  </a:lnTo>
                  <a:lnTo>
                    <a:pt x="285" y="69"/>
                  </a:lnTo>
                  <a:lnTo>
                    <a:pt x="287" y="40"/>
                  </a:lnTo>
                  <a:lnTo>
                    <a:pt x="274" y="17"/>
                  </a:lnTo>
                  <a:lnTo>
                    <a:pt x="235" y="1"/>
                  </a:lnTo>
                  <a:lnTo>
                    <a:pt x="175" y="0"/>
                  </a:lnTo>
                  <a:lnTo>
                    <a:pt x="142" y="17"/>
                  </a:lnTo>
                  <a:lnTo>
                    <a:pt x="113" y="31"/>
                  </a:lnTo>
                  <a:lnTo>
                    <a:pt x="84" y="40"/>
                  </a:lnTo>
                  <a:lnTo>
                    <a:pt x="59" y="50"/>
                  </a:lnTo>
                  <a:lnTo>
                    <a:pt x="35" y="58"/>
                  </a:lnTo>
                  <a:lnTo>
                    <a:pt x="18" y="71"/>
                  </a:lnTo>
                  <a:lnTo>
                    <a:pt x="4" y="87"/>
                  </a:lnTo>
                  <a:lnTo>
                    <a:pt x="0" y="110"/>
                  </a:lnTo>
                  <a:lnTo>
                    <a:pt x="8" y="118"/>
                  </a:lnTo>
                  <a:lnTo>
                    <a:pt x="28" y="124"/>
                  </a:lnTo>
                  <a:lnTo>
                    <a:pt x="51" y="124"/>
                  </a:lnTo>
                  <a:lnTo>
                    <a:pt x="80" y="126"/>
                  </a:lnTo>
                  <a:lnTo>
                    <a:pt x="109" y="126"/>
                  </a:lnTo>
                  <a:lnTo>
                    <a:pt x="138" y="129"/>
                  </a:lnTo>
                  <a:lnTo>
                    <a:pt x="163" y="135"/>
                  </a:lnTo>
                  <a:lnTo>
                    <a:pt x="185" y="15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3" name="Freeform 227"/>
            <p:cNvSpPr>
              <a:spLocks/>
            </p:cNvSpPr>
            <p:nvPr/>
          </p:nvSpPr>
          <p:spPr bwMode="auto">
            <a:xfrm>
              <a:off x="4064" y="3852"/>
              <a:ext cx="109" cy="69"/>
            </a:xfrm>
            <a:custGeom>
              <a:avLst/>
              <a:gdLst/>
              <a:ahLst/>
              <a:cxnLst>
                <a:cxn ang="0">
                  <a:pos x="217" y="73"/>
                </a:cxn>
                <a:cxn ang="0">
                  <a:pos x="208" y="71"/>
                </a:cxn>
                <a:cxn ang="0">
                  <a:pos x="198" y="65"/>
                </a:cxn>
                <a:cxn ang="0">
                  <a:pos x="186" y="54"/>
                </a:cxn>
                <a:cxn ang="0">
                  <a:pos x="175" y="44"/>
                </a:cxn>
                <a:cxn ang="0">
                  <a:pos x="161" y="31"/>
                </a:cxn>
                <a:cxn ang="0">
                  <a:pos x="149" y="19"/>
                </a:cxn>
                <a:cxn ang="0">
                  <a:pos x="138" y="9"/>
                </a:cxn>
                <a:cxn ang="0">
                  <a:pos x="128" y="5"/>
                </a:cxn>
                <a:cxn ang="0">
                  <a:pos x="116" y="0"/>
                </a:cxn>
                <a:cxn ang="0">
                  <a:pos x="101" y="0"/>
                </a:cxn>
                <a:cxn ang="0">
                  <a:pos x="82" y="0"/>
                </a:cxn>
                <a:cxn ang="0">
                  <a:pos x="64" y="3"/>
                </a:cxn>
                <a:cxn ang="0">
                  <a:pos x="45" y="9"/>
                </a:cxn>
                <a:cxn ang="0">
                  <a:pos x="27" y="19"/>
                </a:cxn>
                <a:cxn ang="0">
                  <a:pos x="10" y="31"/>
                </a:cxn>
                <a:cxn ang="0">
                  <a:pos x="0" y="50"/>
                </a:cxn>
                <a:cxn ang="0">
                  <a:pos x="37" y="77"/>
                </a:cxn>
                <a:cxn ang="0">
                  <a:pos x="72" y="102"/>
                </a:cxn>
                <a:cxn ang="0">
                  <a:pos x="103" y="122"/>
                </a:cxn>
                <a:cxn ang="0">
                  <a:pos x="132" y="135"/>
                </a:cxn>
                <a:cxn ang="0">
                  <a:pos x="157" y="137"/>
                </a:cxn>
                <a:cxn ang="0">
                  <a:pos x="180" y="129"/>
                </a:cxn>
                <a:cxn ang="0">
                  <a:pos x="200" y="108"/>
                </a:cxn>
                <a:cxn ang="0">
                  <a:pos x="217" y="73"/>
                </a:cxn>
              </a:cxnLst>
              <a:rect l="0" t="0" r="r" b="b"/>
              <a:pathLst>
                <a:path w="217" h="137">
                  <a:moveTo>
                    <a:pt x="217" y="73"/>
                  </a:moveTo>
                  <a:lnTo>
                    <a:pt x="208" y="71"/>
                  </a:lnTo>
                  <a:lnTo>
                    <a:pt x="198" y="65"/>
                  </a:lnTo>
                  <a:lnTo>
                    <a:pt x="186" y="54"/>
                  </a:lnTo>
                  <a:lnTo>
                    <a:pt x="175" y="44"/>
                  </a:lnTo>
                  <a:lnTo>
                    <a:pt x="161" y="31"/>
                  </a:lnTo>
                  <a:lnTo>
                    <a:pt x="149" y="19"/>
                  </a:lnTo>
                  <a:lnTo>
                    <a:pt x="138" y="9"/>
                  </a:lnTo>
                  <a:lnTo>
                    <a:pt x="128" y="5"/>
                  </a:lnTo>
                  <a:lnTo>
                    <a:pt x="116" y="0"/>
                  </a:lnTo>
                  <a:lnTo>
                    <a:pt x="101" y="0"/>
                  </a:lnTo>
                  <a:lnTo>
                    <a:pt x="82" y="0"/>
                  </a:lnTo>
                  <a:lnTo>
                    <a:pt x="64" y="3"/>
                  </a:lnTo>
                  <a:lnTo>
                    <a:pt x="45" y="9"/>
                  </a:lnTo>
                  <a:lnTo>
                    <a:pt x="27" y="19"/>
                  </a:lnTo>
                  <a:lnTo>
                    <a:pt x="10" y="31"/>
                  </a:lnTo>
                  <a:lnTo>
                    <a:pt x="0" y="50"/>
                  </a:lnTo>
                  <a:lnTo>
                    <a:pt x="37" y="77"/>
                  </a:lnTo>
                  <a:lnTo>
                    <a:pt x="72" y="102"/>
                  </a:lnTo>
                  <a:lnTo>
                    <a:pt x="103" y="122"/>
                  </a:lnTo>
                  <a:lnTo>
                    <a:pt x="132" y="135"/>
                  </a:lnTo>
                  <a:lnTo>
                    <a:pt x="157" y="137"/>
                  </a:lnTo>
                  <a:lnTo>
                    <a:pt x="180" y="129"/>
                  </a:lnTo>
                  <a:lnTo>
                    <a:pt x="200" y="108"/>
                  </a:lnTo>
                  <a:lnTo>
                    <a:pt x="217" y="73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4" name="Freeform 228"/>
            <p:cNvSpPr>
              <a:spLocks/>
            </p:cNvSpPr>
            <p:nvPr/>
          </p:nvSpPr>
          <p:spPr bwMode="auto">
            <a:xfrm>
              <a:off x="4005" y="3949"/>
              <a:ext cx="105" cy="43"/>
            </a:xfrm>
            <a:custGeom>
              <a:avLst/>
              <a:gdLst/>
              <a:ahLst/>
              <a:cxnLst>
                <a:cxn ang="0">
                  <a:pos x="143" y="88"/>
                </a:cxn>
                <a:cxn ang="0">
                  <a:pos x="180" y="70"/>
                </a:cxn>
                <a:cxn ang="0">
                  <a:pos x="203" y="51"/>
                </a:cxn>
                <a:cxn ang="0">
                  <a:pos x="209" y="31"/>
                </a:cxn>
                <a:cxn ang="0">
                  <a:pos x="203" y="16"/>
                </a:cxn>
                <a:cxn ang="0">
                  <a:pos x="182" y="2"/>
                </a:cxn>
                <a:cxn ang="0">
                  <a:pos x="153" y="0"/>
                </a:cxn>
                <a:cxn ang="0">
                  <a:pos x="110" y="8"/>
                </a:cxn>
                <a:cxn ang="0">
                  <a:pos x="62" y="33"/>
                </a:cxn>
                <a:cxn ang="0">
                  <a:pos x="50" y="33"/>
                </a:cxn>
                <a:cxn ang="0">
                  <a:pos x="41" y="33"/>
                </a:cxn>
                <a:cxn ang="0">
                  <a:pos x="33" y="33"/>
                </a:cxn>
                <a:cxn ang="0">
                  <a:pos x="27" y="37"/>
                </a:cxn>
                <a:cxn ang="0">
                  <a:pos x="13" y="47"/>
                </a:cxn>
                <a:cxn ang="0">
                  <a:pos x="0" y="64"/>
                </a:cxn>
                <a:cxn ang="0">
                  <a:pos x="15" y="62"/>
                </a:cxn>
                <a:cxn ang="0">
                  <a:pos x="33" y="64"/>
                </a:cxn>
                <a:cxn ang="0">
                  <a:pos x="50" y="66"/>
                </a:cxn>
                <a:cxn ang="0">
                  <a:pos x="68" y="72"/>
                </a:cxn>
                <a:cxn ang="0">
                  <a:pos x="85" y="76"/>
                </a:cxn>
                <a:cxn ang="0">
                  <a:pos x="105" y="82"/>
                </a:cxn>
                <a:cxn ang="0">
                  <a:pos x="122" y="86"/>
                </a:cxn>
                <a:cxn ang="0">
                  <a:pos x="143" y="88"/>
                </a:cxn>
              </a:cxnLst>
              <a:rect l="0" t="0" r="r" b="b"/>
              <a:pathLst>
                <a:path w="209" h="88">
                  <a:moveTo>
                    <a:pt x="143" y="88"/>
                  </a:moveTo>
                  <a:lnTo>
                    <a:pt x="180" y="70"/>
                  </a:lnTo>
                  <a:lnTo>
                    <a:pt x="203" y="51"/>
                  </a:lnTo>
                  <a:lnTo>
                    <a:pt x="209" y="31"/>
                  </a:lnTo>
                  <a:lnTo>
                    <a:pt x="203" y="16"/>
                  </a:lnTo>
                  <a:lnTo>
                    <a:pt x="182" y="2"/>
                  </a:lnTo>
                  <a:lnTo>
                    <a:pt x="153" y="0"/>
                  </a:lnTo>
                  <a:lnTo>
                    <a:pt x="110" y="8"/>
                  </a:lnTo>
                  <a:lnTo>
                    <a:pt x="62" y="33"/>
                  </a:lnTo>
                  <a:lnTo>
                    <a:pt x="50" y="33"/>
                  </a:lnTo>
                  <a:lnTo>
                    <a:pt x="41" y="33"/>
                  </a:lnTo>
                  <a:lnTo>
                    <a:pt x="33" y="33"/>
                  </a:lnTo>
                  <a:lnTo>
                    <a:pt x="27" y="37"/>
                  </a:lnTo>
                  <a:lnTo>
                    <a:pt x="13" y="47"/>
                  </a:lnTo>
                  <a:lnTo>
                    <a:pt x="0" y="64"/>
                  </a:lnTo>
                  <a:lnTo>
                    <a:pt x="15" y="62"/>
                  </a:lnTo>
                  <a:lnTo>
                    <a:pt x="33" y="64"/>
                  </a:lnTo>
                  <a:lnTo>
                    <a:pt x="50" y="66"/>
                  </a:lnTo>
                  <a:lnTo>
                    <a:pt x="68" y="72"/>
                  </a:lnTo>
                  <a:lnTo>
                    <a:pt x="85" y="76"/>
                  </a:lnTo>
                  <a:lnTo>
                    <a:pt x="105" y="82"/>
                  </a:lnTo>
                  <a:lnTo>
                    <a:pt x="122" y="86"/>
                  </a:lnTo>
                  <a:lnTo>
                    <a:pt x="143" y="88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5" name="Freeform 229"/>
            <p:cNvSpPr>
              <a:spLocks/>
            </p:cNvSpPr>
            <p:nvPr/>
          </p:nvSpPr>
          <p:spPr bwMode="auto">
            <a:xfrm>
              <a:off x="4087" y="3861"/>
              <a:ext cx="69" cy="42"/>
            </a:xfrm>
            <a:custGeom>
              <a:avLst/>
              <a:gdLst/>
              <a:ahLst/>
              <a:cxnLst>
                <a:cxn ang="0">
                  <a:pos x="137" y="77"/>
                </a:cxn>
                <a:cxn ang="0">
                  <a:pos x="132" y="72"/>
                </a:cxn>
                <a:cxn ang="0">
                  <a:pos x="132" y="64"/>
                </a:cxn>
                <a:cxn ang="0">
                  <a:pos x="128" y="52"/>
                </a:cxn>
                <a:cxn ang="0">
                  <a:pos x="126" y="41"/>
                </a:cxn>
                <a:cxn ang="0">
                  <a:pos x="118" y="29"/>
                </a:cxn>
                <a:cxn ang="0">
                  <a:pos x="106" y="19"/>
                </a:cxn>
                <a:cxn ang="0">
                  <a:pos x="87" y="14"/>
                </a:cxn>
                <a:cxn ang="0">
                  <a:pos x="58" y="15"/>
                </a:cxn>
                <a:cxn ang="0">
                  <a:pos x="42" y="8"/>
                </a:cxn>
                <a:cxn ang="0">
                  <a:pos x="29" y="2"/>
                </a:cxn>
                <a:cxn ang="0">
                  <a:pos x="21" y="0"/>
                </a:cxn>
                <a:cxn ang="0">
                  <a:pos x="13" y="4"/>
                </a:cxn>
                <a:cxn ang="0">
                  <a:pos x="5" y="10"/>
                </a:cxn>
                <a:cxn ang="0">
                  <a:pos x="0" y="21"/>
                </a:cxn>
                <a:cxn ang="0">
                  <a:pos x="13" y="35"/>
                </a:cxn>
                <a:cxn ang="0">
                  <a:pos x="33" y="50"/>
                </a:cxn>
                <a:cxn ang="0">
                  <a:pos x="54" y="62"/>
                </a:cxn>
                <a:cxn ang="0">
                  <a:pos x="77" y="74"/>
                </a:cxn>
                <a:cxn ang="0">
                  <a:pos x="99" y="79"/>
                </a:cxn>
                <a:cxn ang="0">
                  <a:pos x="116" y="83"/>
                </a:cxn>
                <a:cxn ang="0">
                  <a:pos x="130" y="83"/>
                </a:cxn>
                <a:cxn ang="0">
                  <a:pos x="137" y="77"/>
                </a:cxn>
              </a:cxnLst>
              <a:rect l="0" t="0" r="r" b="b"/>
              <a:pathLst>
                <a:path w="137" h="83">
                  <a:moveTo>
                    <a:pt x="137" y="77"/>
                  </a:moveTo>
                  <a:lnTo>
                    <a:pt x="132" y="72"/>
                  </a:lnTo>
                  <a:lnTo>
                    <a:pt x="132" y="64"/>
                  </a:lnTo>
                  <a:lnTo>
                    <a:pt x="128" y="52"/>
                  </a:lnTo>
                  <a:lnTo>
                    <a:pt x="126" y="41"/>
                  </a:lnTo>
                  <a:lnTo>
                    <a:pt x="118" y="29"/>
                  </a:lnTo>
                  <a:lnTo>
                    <a:pt x="106" y="19"/>
                  </a:lnTo>
                  <a:lnTo>
                    <a:pt x="87" y="14"/>
                  </a:lnTo>
                  <a:lnTo>
                    <a:pt x="58" y="15"/>
                  </a:lnTo>
                  <a:lnTo>
                    <a:pt x="42" y="8"/>
                  </a:lnTo>
                  <a:lnTo>
                    <a:pt x="29" y="2"/>
                  </a:lnTo>
                  <a:lnTo>
                    <a:pt x="21" y="0"/>
                  </a:lnTo>
                  <a:lnTo>
                    <a:pt x="13" y="4"/>
                  </a:lnTo>
                  <a:lnTo>
                    <a:pt x="5" y="10"/>
                  </a:lnTo>
                  <a:lnTo>
                    <a:pt x="0" y="21"/>
                  </a:lnTo>
                  <a:lnTo>
                    <a:pt x="13" y="35"/>
                  </a:lnTo>
                  <a:lnTo>
                    <a:pt x="33" y="50"/>
                  </a:lnTo>
                  <a:lnTo>
                    <a:pt x="54" y="62"/>
                  </a:lnTo>
                  <a:lnTo>
                    <a:pt x="77" y="74"/>
                  </a:lnTo>
                  <a:lnTo>
                    <a:pt x="99" y="79"/>
                  </a:lnTo>
                  <a:lnTo>
                    <a:pt x="116" y="83"/>
                  </a:lnTo>
                  <a:lnTo>
                    <a:pt x="130" y="83"/>
                  </a:lnTo>
                  <a:lnTo>
                    <a:pt x="137" y="77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6" name="Freeform 230"/>
            <p:cNvSpPr>
              <a:spLocks/>
            </p:cNvSpPr>
            <p:nvPr/>
          </p:nvSpPr>
          <p:spPr bwMode="auto">
            <a:xfrm>
              <a:off x="3967" y="3884"/>
              <a:ext cx="79" cy="83"/>
            </a:xfrm>
            <a:custGeom>
              <a:avLst/>
              <a:gdLst/>
              <a:ahLst/>
              <a:cxnLst>
                <a:cxn ang="0">
                  <a:pos x="70" y="31"/>
                </a:cxn>
                <a:cxn ang="0">
                  <a:pos x="74" y="9"/>
                </a:cxn>
                <a:cxn ang="0">
                  <a:pos x="88" y="0"/>
                </a:cxn>
                <a:cxn ang="0">
                  <a:pos x="103" y="0"/>
                </a:cxn>
                <a:cxn ang="0">
                  <a:pos x="124" y="5"/>
                </a:cxn>
                <a:cxn ang="0">
                  <a:pos x="140" y="17"/>
                </a:cxn>
                <a:cxn ang="0">
                  <a:pos x="153" y="34"/>
                </a:cxn>
                <a:cxn ang="0">
                  <a:pos x="157" y="56"/>
                </a:cxn>
                <a:cxn ang="0">
                  <a:pos x="150" y="79"/>
                </a:cxn>
                <a:cxn ang="0">
                  <a:pos x="130" y="91"/>
                </a:cxn>
                <a:cxn ang="0">
                  <a:pos x="113" y="102"/>
                </a:cxn>
                <a:cxn ang="0">
                  <a:pos x="91" y="112"/>
                </a:cxn>
                <a:cxn ang="0">
                  <a:pos x="74" y="124"/>
                </a:cxn>
                <a:cxn ang="0">
                  <a:pos x="53" y="133"/>
                </a:cxn>
                <a:cxn ang="0">
                  <a:pos x="37" y="143"/>
                </a:cxn>
                <a:cxn ang="0">
                  <a:pos x="22" y="155"/>
                </a:cxn>
                <a:cxn ang="0">
                  <a:pos x="12" y="166"/>
                </a:cxn>
                <a:cxn ang="0">
                  <a:pos x="0" y="166"/>
                </a:cxn>
                <a:cxn ang="0">
                  <a:pos x="0" y="159"/>
                </a:cxn>
                <a:cxn ang="0">
                  <a:pos x="2" y="143"/>
                </a:cxn>
                <a:cxn ang="0">
                  <a:pos x="12" y="126"/>
                </a:cxn>
                <a:cxn ang="0">
                  <a:pos x="22" y="100"/>
                </a:cxn>
                <a:cxn ang="0">
                  <a:pos x="37" y="77"/>
                </a:cxn>
                <a:cxn ang="0">
                  <a:pos x="53" y="52"/>
                </a:cxn>
                <a:cxn ang="0">
                  <a:pos x="70" y="31"/>
                </a:cxn>
              </a:cxnLst>
              <a:rect l="0" t="0" r="r" b="b"/>
              <a:pathLst>
                <a:path w="157" h="166">
                  <a:moveTo>
                    <a:pt x="70" y="31"/>
                  </a:moveTo>
                  <a:lnTo>
                    <a:pt x="74" y="9"/>
                  </a:lnTo>
                  <a:lnTo>
                    <a:pt x="88" y="0"/>
                  </a:lnTo>
                  <a:lnTo>
                    <a:pt x="103" y="0"/>
                  </a:lnTo>
                  <a:lnTo>
                    <a:pt x="124" y="5"/>
                  </a:lnTo>
                  <a:lnTo>
                    <a:pt x="140" y="17"/>
                  </a:lnTo>
                  <a:lnTo>
                    <a:pt x="153" y="34"/>
                  </a:lnTo>
                  <a:lnTo>
                    <a:pt x="157" y="56"/>
                  </a:lnTo>
                  <a:lnTo>
                    <a:pt x="150" y="79"/>
                  </a:lnTo>
                  <a:lnTo>
                    <a:pt x="130" y="91"/>
                  </a:lnTo>
                  <a:lnTo>
                    <a:pt x="113" y="102"/>
                  </a:lnTo>
                  <a:lnTo>
                    <a:pt x="91" y="112"/>
                  </a:lnTo>
                  <a:lnTo>
                    <a:pt x="74" y="124"/>
                  </a:lnTo>
                  <a:lnTo>
                    <a:pt x="53" y="133"/>
                  </a:lnTo>
                  <a:lnTo>
                    <a:pt x="37" y="143"/>
                  </a:lnTo>
                  <a:lnTo>
                    <a:pt x="22" y="155"/>
                  </a:lnTo>
                  <a:lnTo>
                    <a:pt x="12" y="166"/>
                  </a:lnTo>
                  <a:lnTo>
                    <a:pt x="0" y="166"/>
                  </a:lnTo>
                  <a:lnTo>
                    <a:pt x="0" y="159"/>
                  </a:lnTo>
                  <a:lnTo>
                    <a:pt x="2" y="143"/>
                  </a:lnTo>
                  <a:lnTo>
                    <a:pt x="12" y="126"/>
                  </a:lnTo>
                  <a:lnTo>
                    <a:pt x="22" y="100"/>
                  </a:lnTo>
                  <a:lnTo>
                    <a:pt x="37" y="77"/>
                  </a:lnTo>
                  <a:lnTo>
                    <a:pt x="53" y="52"/>
                  </a:lnTo>
                  <a:lnTo>
                    <a:pt x="70" y="3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7" name="Freeform 231"/>
            <p:cNvSpPr>
              <a:spLocks/>
            </p:cNvSpPr>
            <p:nvPr/>
          </p:nvSpPr>
          <p:spPr bwMode="auto">
            <a:xfrm>
              <a:off x="2144" y="563"/>
              <a:ext cx="319" cy="175"/>
            </a:xfrm>
            <a:custGeom>
              <a:avLst/>
              <a:gdLst/>
              <a:ahLst/>
              <a:cxnLst>
                <a:cxn ang="0">
                  <a:pos x="25" y="315"/>
                </a:cxn>
                <a:cxn ang="0">
                  <a:pos x="54" y="326"/>
                </a:cxn>
                <a:cxn ang="0">
                  <a:pos x="91" y="332"/>
                </a:cxn>
                <a:cxn ang="0">
                  <a:pos x="128" y="328"/>
                </a:cxn>
                <a:cxn ang="0">
                  <a:pos x="168" y="326"/>
                </a:cxn>
                <a:cxn ang="0">
                  <a:pos x="205" y="322"/>
                </a:cxn>
                <a:cxn ang="0">
                  <a:pos x="240" y="324"/>
                </a:cxn>
                <a:cxn ang="0">
                  <a:pos x="273" y="330"/>
                </a:cxn>
                <a:cxn ang="0">
                  <a:pos x="302" y="349"/>
                </a:cxn>
                <a:cxn ang="0">
                  <a:pos x="349" y="348"/>
                </a:cxn>
                <a:cxn ang="0">
                  <a:pos x="401" y="336"/>
                </a:cxn>
                <a:cxn ang="0">
                  <a:pos x="455" y="317"/>
                </a:cxn>
                <a:cxn ang="0">
                  <a:pos x="507" y="291"/>
                </a:cxn>
                <a:cxn ang="0">
                  <a:pos x="552" y="260"/>
                </a:cxn>
                <a:cxn ang="0">
                  <a:pos x="591" y="225"/>
                </a:cxn>
                <a:cxn ang="0">
                  <a:pos x="616" y="189"/>
                </a:cxn>
                <a:cxn ang="0">
                  <a:pos x="628" y="152"/>
                </a:cxn>
                <a:cxn ang="0">
                  <a:pos x="628" y="132"/>
                </a:cxn>
                <a:cxn ang="0">
                  <a:pos x="632" y="113"/>
                </a:cxn>
                <a:cxn ang="0">
                  <a:pos x="634" y="92"/>
                </a:cxn>
                <a:cxn ang="0">
                  <a:pos x="637" y="70"/>
                </a:cxn>
                <a:cxn ang="0">
                  <a:pos x="635" y="47"/>
                </a:cxn>
                <a:cxn ang="0">
                  <a:pos x="632" y="30"/>
                </a:cxn>
                <a:cxn ang="0">
                  <a:pos x="624" y="14"/>
                </a:cxn>
                <a:cxn ang="0">
                  <a:pos x="610" y="6"/>
                </a:cxn>
                <a:cxn ang="0">
                  <a:pos x="548" y="8"/>
                </a:cxn>
                <a:cxn ang="0">
                  <a:pos x="492" y="6"/>
                </a:cxn>
                <a:cxn ang="0">
                  <a:pos x="440" y="2"/>
                </a:cxn>
                <a:cxn ang="0">
                  <a:pos x="387" y="0"/>
                </a:cxn>
                <a:cxn ang="0">
                  <a:pos x="331" y="2"/>
                </a:cxn>
                <a:cxn ang="0">
                  <a:pos x="277" y="10"/>
                </a:cxn>
                <a:cxn ang="0">
                  <a:pos x="217" y="30"/>
                </a:cxn>
                <a:cxn ang="0">
                  <a:pos x="155" y="61"/>
                </a:cxn>
                <a:cxn ang="0">
                  <a:pos x="122" y="95"/>
                </a:cxn>
                <a:cxn ang="0">
                  <a:pos x="89" y="136"/>
                </a:cxn>
                <a:cxn ang="0">
                  <a:pos x="56" y="175"/>
                </a:cxn>
                <a:cxn ang="0">
                  <a:pos x="31" y="216"/>
                </a:cxn>
                <a:cxn ang="0">
                  <a:pos x="9" y="251"/>
                </a:cxn>
                <a:cxn ang="0">
                  <a:pos x="0" y="280"/>
                </a:cxn>
                <a:cxn ang="0">
                  <a:pos x="3" y="301"/>
                </a:cxn>
                <a:cxn ang="0">
                  <a:pos x="25" y="315"/>
                </a:cxn>
              </a:cxnLst>
              <a:rect l="0" t="0" r="r" b="b"/>
              <a:pathLst>
                <a:path w="637" h="349">
                  <a:moveTo>
                    <a:pt x="25" y="315"/>
                  </a:moveTo>
                  <a:lnTo>
                    <a:pt x="54" y="326"/>
                  </a:lnTo>
                  <a:lnTo>
                    <a:pt x="91" y="332"/>
                  </a:lnTo>
                  <a:lnTo>
                    <a:pt x="128" y="328"/>
                  </a:lnTo>
                  <a:lnTo>
                    <a:pt x="168" y="326"/>
                  </a:lnTo>
                  <a:lnTo>
                    <a:pt x="205" y="322"/>
                  </a:lnTo>
                  <a:lnTo>
                    <a:pt x="240" y="324"/>
                  </a:lnTo>
                  <a:lnTo>
                    <a:pt x="273" y="330"/>
                  </a:lnTo>
                  <a:lnTo>
                    <a:pt x="302" y="349"/>
                  </a:lnTo>
                  <a:lnTo>
                    <a:pt x="349" y="348"/>
                  </a:lnTo>
                  <a:lnTo>
                    <a:pt x="401" y="336"/>
                  </a:lnTo>
                  <a:lnTo>
                    <a:pt x="455" y="317"/>
                  </a:lnTo>
                  <a:lnTo>
                    <a:pt x="507" y="291"/>
                  </a:lnTo>
                  <a:lnTo>
                    <a:pt x="552" y="260"/>
                  </a:lnTo>
                  <a:lnTo>
                    <a:pt x="591" y="225"/>
                  </a:lnTo>
                  <a:lnTo>
                    <a:pt x="616" y="189"/>
                  </a:lnTo>
                  <a:lnTo>
                    <a:pt x="628" y="152"/>
                  </a:lnTo>
                  <a:lnTo>
                    <a:pt x="628" y="132"/>
                  </a:lnTo>
                  <a:lnTo>
                    <a:pt x="632" y="113"/>
                  </a:lnTo>
                  <a:lnTo>
                    <a:pt x="634" y="92"/>
                  </a:lnTo>
                  <a:lnTo>
                    <a:pt x="637" y="70"/>
                  </a:lnTo>
                  <a:lnTo>
                    <a:pt x="635" y="47"/>
                  </a:lnTo>
                  <a:lnTo>
                    <a:pt x="632" y="30"/>
                  </a:lnTo>
                  <a:lnTo>
                    <a:pt x="624" y="14"/>
                  </a:lnTo>
                  <a:lnTo>
                    <a:pt x="610" y="6"/>
                  </a:lnTo>
                  <a:lnTo>
                    <a:pt x="548" y="8"/>
                  </a:lnTo>
                  <a:lnTo>
                    <a:pt x="492" y="6"/>
                  </a:lnTo>
                  <a:lnTo>
                    <a:pt x="440" y="2"/>
                  </a:lnTo>
                  <a:lnTo>
                    <a:pt x="387" y="0"/>
                  </a:lnTo>
                  <a:lnTo>
                    <a:pt x="331" y="2"/>
                  </a:lnTo>
                  <a:lnTo>
                    <a:pt x="277" y="10"/>
                  </a:lnTo>
                  <a:lnTo>
                    <a:pt x="217" y="30"/>
                  </a:lnTo>
                  <a:lnTo>
                    <a:pt x="155" y="61"/>
                  </a:lnTo>
                  <a:lnTo>
                    <a:pt x="122" y="95"/>
                  </a:lnTo>
                  <a:lnTo>
                    <a:pt x="89" y="136"/>
                  </a:lnTo>
                  <a:lnTo>
                    <a:pt x="56" y="175"/>
                  </a:lnTo>
                  <a:lnTo>
                    <a:pt x="31" y="216"/>
                  </a:lnTo>
                  <a:lnTo>
                    <a:pt x="9" y="251"/>
                  </a:lnTo>
                  <a:lnTo>
                    <a:pt x="0" y="280"/>
                  </a:lnTo>
                  <a:lnTo>
                    <a:pt x="3" y="301"/>
                  </a:lnTo>
                  <a:lnTo>
                    <a:pt x="25" y="315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8" name="Freeform 232"/>
            <p:cNvSpPr>
              <a:spLocks/>
            </p:cNvSpPr>
            <p:nvPr/>
          </p:nvSpPr>
          <p:spPr bwMode="auto">
            <a:xfrm>
              <a:off x="2192" y="653"/>
              <a:ext cx="189" cy="76"/>
            </a:xfrm>
            <a:custGeom>
              <a:avLst/>
              <a:gdLst/>
              <a:ahLst/>
              <a:cxnLst>
                <a:cxn ang="0">
                  <a:pos x="245" y="151"/>
                </a:cxn>
                <a:cxn ang="0">
                  <a:pos x="282" y="141"/>
                </a:cxn>
                <a:cxn ang="0">
                  <a:pos x="322" y="122"/>
                </a:cxn>
                <a:cxn ang="0">
                  <a:pos x="353" y="95"/>
                </a:cxn>
                <a:cxn ang="0">
                  <a:pos x="377" y="70"/>
                </a:cxn>
                <a:cxn ang="0">
                  <a:pos x="379" y="41"/>
                </a:cxn>
                <a:cxn ang="0">
                  <a:pos x="361" y="17"/>
                </a:cxn>
                <a:cxn ang="0">
                  <a:pos x="311" y="2"/>
                </a:cxn>
                <a:cxn ang="0">
                  <a:pos x="229" y="0"/>
                </a:cxn>
                <a:cxn ang="0">
                  <a:pos x="189" y="15"/>
                </a:cxn>
                <a:cxn ang="0">
                  <a:pos x="150" y="29"/>
                </a:cxn>
                <a:cxn ang="0">
                  <a:pos x="111" y="39"/>
                </a:cxn>
                <a:cxn ang="0">
                  <a:pos x="78" y="48"/>
                </a:cxn>
                <a:cxn ang="0">
                  <a:pos x="47" y="58"/>
                </a:cxn>
                <a:cxn ang="0">
                  <a:pos x="24" y="70"/>
                </a:cxn>
                <a:cxn ang="0">
                  <a:pos x="6" y="87"/>
                </a:cxn>
                <a:cxn ang="0">
                  <a:pos x="0" y="110"/>
                </a:cxn>
                <a:cxn ang="0">
                  <a:pos x="12" y="118"/>
                </a:cxn>
                <a:cxn ang="0">
                  <a:pos x="35" y="124"/>
                </a:cxn>
                <a:cxn ang="0">
                  <a:pos x="68" y="124"/>
                </a:cxn>
                <a:cxn ang="0">
                  <a:pos x="107" y="126"/>
                </a:cxn>
                <a:cxn ang="0">
                  <a:pos x="146" y="126"/>
                </a:cxn>
                <a:cxn ang="0">
                  <a:pos x="185" y="130"/>
                </a:cxn>
                <a:cxn ang="0">
                  <a:pos x="218" y="136"/>
                </a:cxn>
                <a:cxn ang="0">
                  <a:pos x="245" y="151"/>
                </a:cxn>
              </a:cxnLst>
              <a:rect l="0" t="0" r="r" b="b"/>
              <a:pathLst>
                <a:path w="379" h="151">
                  <a:moveTo>
                    <a:pt x="245" y="151"/>
                  </a:moveTo>
                  <a:lnTo>
                    <a:pt x="282" y="141"/>
                  </a:lnTo>
                  <a:lnTo>
                    <a:pt x="322" y="122"/>
                  </a:lnTo>
                  <a:lnTo>
                    <a:pt x="353" y="95"/>
                  </a:lnTo>
                  <a:lnTo>
                    <a:pt x="377" y="70"/>
                  </a:lnTo>
                  <a:lnTo>
                    <a:pt x="379" y="41"/>
                  </a:lnTo>
                  <a:lnTo>
                    <a:pt x="361" y="17"/>
                  </a:lnTo>
                  <a:lnTo>
                    <a:pt x="311" y="2"/>
                  </a:lnTo>
                  <a:lnTo>
                    <a:pt x="229" y="0"/>
                  </a:lnTo>
                  <a:lnTo>
                    <a:pt x="189" y="15"/>
                  </a:lnTo>
                  <a:lnTo>
                    <a:pt x="150" y="29"/>
                  </a:lnTo>
                  <a:lnTo>
                    <a:pt x="111" y="39"/>
                  </a:lnTo>
                  <a:lnTo>
                    <a:pt x="78" y="48"/>
                  </a:lnTo>
                  <a:lnTo>
                    <a:pt x="47" y="58"/>
                  </a:lnTo>
                  <a:lnTo>
                    <a:pt x="24" y="70"/>
                  </a:lnTo>
                  <a:lnTo>
                    <a:pt x="6" y="87"/>
                  </a:lnTo>
                  <a:lnTo>
                    <a:pt x="0" y="110"/>
                  </a:lnTo>
                  <a:lnTo>
                    <a:pt x="12" y="118"/>
                  </a:lnTo>
                  <a:lnTo>
                    <a:pt x="35" y="124"/>
                  </a:lnTo>
                  <a:lnTo>
                    <a:pt x="68" y="124"/>
                  </a:lnTo>
                  <a:lnTo>
                    <a:pt x="107" y="126"/>
                  </a:lnTo>
                  <a:lnTo>
                    <a:pt x="146" y="126"/>
                  </a:lnTo>
                  <a:lnTo>
                    <a:pt x="185" y="130"/>
                  </a:lnTo>
                  <a:lnTo>
                    <a:pt x="218" y="136"/>
                  </a:lnTo>
                  <a:lnTo>
                    <a:pt x="245" y="15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9" name="Freeform 233"/>
            <p:cNvSpPr>
              <a:spLocks/>
            </p:cNvSpPr>
            <p:nvPr/>
          </p:nvSpPr>
          <p:spPr bwMode="auto">
            <a:xfrm>
              <a:off x="2302" y="573"/>
              <a:ext cx="144" cy="70"/>
            </a:xfrm>
            <a:custGeom>
              <a:avLst/>
              <a:gdLst/>
              <a:ahLst/>
              <a:cxnLst>
                <a:cxn ang="0">
                  <a:pos x="288" y="74"/>
                </a:cxn>
                <a:cxn ang="0">
                  <a:pos x="277" y="74"/>
                </a:cxn>
                <a:cxn ang="0">
                  <a:pos x="265" y="68"/>
                </a:cxn>
                <a:cxn ang="0">
                  <a:pos x="250" y="58"/>
                </a:cxn>
                <a:cxn ang="0">
                  <a:pos x="234" y="48"/>
                </a:cxn>
                <a:cxn ang="0">
                  <a:pos x="217" y="33"/>
                </a:cxn>
                <a:cxn ang="0">
                  <a:pos x="199" y="21"/>
                </a:cxn>
                <a:cxn ang="0">
                  <a:pos x="184" y="10"/>
                </a:cxn>
                <a:cxn ang="0">
                  <a:pos x="170" y="6"/>
                </a:cxn>
                <a:cxn ang="0">
                  <a:pos x="155" y="0"/>
                </a:cxn>
                <a:cxn ang="0">
                  <a:pos x="135" y="0"/>
                </a:cxn>
                <a:cxn ang="0">
                  <a:pos x="110" y="0"/>
                </a:cxn>
                <a:cxn ang="0">
                  <a:pos x="87" y="4"/>
                </a:cxn>
                <a:cxn ang="0">
                  <a:pos x="60" y="8"/>
                </a:cxn>
                <a:cxn ang="0">
                  <a:pos x="36" y="19"/>
                </a:cxn>
                <a:cxn ang="0">
                  <a:pos x="15" y="33"/>
                </a:cxn>
                <a:cxn ang="0">
                  <a:pos x="0" y="52"/>
                </a:cxn>
                <a:cxn ang="0">
                  <a:pos x="48" y="79"/>
                </a:cxn>
                <a:cxn ang="0">
                  <a:pos x="96" y="105"/>
                </a:cxn>
                <a:cxn ang="0">
                  <a:pos x="137" y="124"/>
                </a:cxn>
                <a:cxn ang="0">
                  <a:pos x="178" y="138"/>
                </a:cxn>
                <a:cxn ang="0">
                  <a:pos x="211" y="139"/>
                </a:cxn>
                <a:cxn ang="0">
                  <a:pos x="242" y="132"/>
                </a:cxn>
                <a:cxn ang="0">
                  <a:pos x="265" y="108"/>
                </a:cxn>
                <a:cxn ang="0">
                  <a:pos x="288" y="74"/>
                </a:cxn>
              </a:cxnLst>
              <a:rect l="0" t="0" r="r" b="b"/>
              <a:pathLst>
                <a:path w="288" h="139">
                  <a:moveTo>
                    <a:pt x="288" y="74"/>
                  </a:moveTo>
                  <a:lnTo>
                    <a:pt x="277" y="74"/>
                  </a:lnTo>
                  <a:lnTo>
                    <a:pt x="265" y="68"/>
                  </a:lnTo>
                  <a:lnTo>
                    <a:pt x="250" y="58"/>
                  </a:lnTo>
                  <a:lnTo>
                    <a:pt x="234" y="48"/>
                  </a:lnTo>
                  <a:lnTo>
                    <a:pt x="217" y="33"/>
                  </a:lnTo>
                  <a:lnTo>
                    <a:pt x="199" y="21"/>
                  </a:lnTo>
                  <a:lnTo>
                    <a:pt x="184" y="10"/>
                  </a:lnTo>
                  <a:lnTo>
                    <a:pt x="170" y="6"/>
                  </a:lnTo>
                  <a:lnTo>
                    <a:pt x="155" y="0"/>
                  </a:lnTo>
                  <a:lnTo>
                    <a:pt x="135" y="0"/>
                  </a:lnTo>
                  <a:lnTo>
                    <a:pt x="110" y="0"/>
                  </a:lnTo>
                  <a:lnTo>
                    <a:pt x="87" y="4"/>
                  </a:lnTo>
                  <a:lnTo>
                    <a:pt x="60" y="8"/>
                  </a:lnTo>
                  <a:lnTo>
                    <a:pt x="36" y="19"/>
                  </a:lnTo>
                  <a:lnTo>
                    <a:pt x="15" y="33"/>
                  </a:lnTo>
                  <a:lnTo>
                    <a:pt x="0" y="52"/>
                  </a:lnTo>
                  <a:lnTo>
                    <a:pt x="48" y="79"/>
                  </a:lnTo>
                  <a:lnTo>
                    <a:pt x="96" y="105"/>
                  </a:lnTo>
                  <a:lnTo>
                    <a:pt x="137" y="124"/>
                  </a:lnTo>
                  <a:lnTo>
                    <a:pt x="178" y="138"/>
                  </a:lnTo>
                  <a:lnTo>
                    <a:pt x="211" y="139"/>
                  </a:lnTo>
                  <a:lnTo>
                    <a:pt x="242" y="132"/>
                  </a:lnTo>
                  <a:lnTo>
                    <a:pt x="265" y="108"/>
                  </a:lnTo>
                  <a:lnTo>
                    <a:pt x="288" y="74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0" name="Freeform 234"/>
            <p:cNvSpPr>
              <a:spLocks/>
            </p:cNvSpPr>
            <p:nvPr/>
          </p:nvSpPr>
          <p:spPr bwMode="auto">
            <a:xfrm>
              <a:off x="2224" y="672"/>
              <a:ext cx="139" cy="42"/>
            </a:xfrm>
            <a:custGeom>
              <a:avLst/>
              <a:gdLst/>
              <a:ahLst/>
              <a:cxnLst>
                <a:cxn ang="0">
                  <a:pos x="190" y="85"/>
                </a:cxn>
                <a:cxn ang="0">
                  <a:pos x="241" y="68"/>
                </a:cxn>
                <a:cxn ang="0">
                  <a:pos x="270" y="48"/>
                </a:cxn>
                <a:cxn ang="0">
                  <a:pos x="278" y="29"/>
                </a:cxn>
                <a:cxn ang="0">
                  <a:pos x="270" y="13"/>
                </a:cxn>
                <a:cxn ang="0">
                  <a:pos x="243" y="2"/>
                </a:cxn>
                <a:cxn ang="0">
                  <a:pos x="202" y="0"/>
                </a:cxn>
                <a:cxn ang="0">
                  <a:pos x="148" y="7"/>
                </a:cxn>
                <a:cxn ang="0">
                  <a:pos x="84" y="33"/>
                </a:cxn>
                <a:cxn ang="0">
                  <a:pos x="70" y="33"/>
                </a:cxn>
                <a:cxn ang="0">
                  <a:pos x="59" y="33"/>
                </a:cxn>
                <a:cxn ang="0">
                  <a:pos x="47" y="33"/>
                </a:cxn>
                <a:cxn ang="0">
                  <a:pos x="39" y="36"/>
                </a:cxn>
                <a:cxn ang="0">
                  <a:pos x="30" y="38"/>
                </a:cxn>
                <a:cxn ang="0">
                  <a:pos x="20" y="44"/>
                </a:cxn>
                <a:cxn ang="0">
                  <a:pos x="10" y="52"/>
                </a:cxn>
                <a:cxn ang="0">
                  <a:pos x="0" y="64"/>
                </a:cxn>
                <a:cxn ang="0">
                  <a:pos x="24" y="62"/>
                </a:cxn>
                <a:cxn ang="0">
                  <a:pos x="47" y="62"/>
                </a:cxn>
                <a:cxn ang="0">
                  <a:pos x="70" y="64"/>
                </a:cxn>
                <a:cxn ang="0">
                  <a:pos x="94" y="69"/>
                </a:cxn>
                <a:cxn ang="0">
                  <a:pos x="117" y="73"/>
                </a:cxn>
                <a:cxn ang="0">
                  <a:pos x="140" y="77"/>
                </a:cxn>
                <a:cxn ang="0">
                  <a:pos x="165" y="81"/>
                </a:cxn>
                <a:cxn ang="0">
                  <a:pos x="190" y="85"/>
                </a:cxn>
              </a:cxnLst>
              <a:rect l="0" t="0" r="r" b="b"/>
              <a:pathLst>
                <a:path w="278" h="85">
                  <a:moveTo>
                    <a:pt x="190" y="85"/>
                  </a:moveTo>
                  <a:lnTo>
                    <a:pt x="241" y="68"/>
                  </a:lnTo>
                  <a:lnTo>
                    <a:pt x="270" y="48"/>
                  </a:lnTo>
                  <a:lnTo>
                    <a:pt x="278" y="29"/>
                  </a:lnTo>
                  <a:lnTo>
                    <a:pt x="270" y="13"/>
                  </a:lnTo>
                  <a:lnTo>
                    <a:pt x="243" y="2"/>
                  </a:lnTo>
                  <a:lnTo>
                    <a:pt x="202" y="0"/>
                  </a:lnTo>
                  <a:lnTo>
                    <a:pt x="148" y="7"/>
                  </a:lnTo>
                  <a:lnTo>
                    <a:pt x="84" y="33"/>
                  </a:lnTo>
                  <a:lnTo>
                    <a:pt x="70" y="33"/>
                  </a:lnTo>
                  <a:lnTo>
                    <a:pt x="59" y="33"/>
                  </a:lnTo>
                  <a:lnTo>
                    <a:pt x="47" y="33"/>
                  </a:lnTo>
                  <a:lnTo>
                    <a:pt x="39" y="36"/>
                  </a:lnTo>
                  <a:lnTo>
                    <a:pt x="30" y="38"/>
                  </a:lnTo>
                  <a:lnTo>
                    <a:pt x="20" y="44"/>
                  </a:lnTo>
                  <a:lnTo>
                    <a:pt x="10" y="52"/>
                  </a:lnTo>
                  <a:lnTo>
                    <a:pt x="0" y="64"/>
                  </a:lnTo>
                  <a:lnTo>
                    <a:pt x="24" y="62"/>
                  </a:lnTo>
                  <a:lnTo>
                    <a:pt x="47" y="62"/>
                  </a:lnTo>
                  <a:lnTo>
                    <a:pt x="70" y="64"/>
                  </a:lnTo>
                  <a:lnTo>
                    <a:pt x="94" y="69"/>
                  </a:lnTo>
                  <a:lnTo>
                    <a:pt x="117" y="73"/>
                  </a:lnTo>
                  <a:lnTo>
                    <a:pt x="140" y="77"/>
                  </a:lnTo>
                  <a:lnTo>
                    <a:pt x="165" y="81"/>
                  </a:lnTo>
                  <a:lnTo>
                    <a:pt x="190" y="8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1" name="Freeform 235"/>
            <p:cNvSpPr>
              <a:spLocks/>
            </p:cNvSpPr>
            <p:nvPr/>
          </p:nvSpPr>
          <p:spPr bwMode="auto">
            <a:xfrm>
              <a:off x="2334" y="583"/>
              <a:ext cx="92" cy="42"/>
            </a:xfrm>
            <a:custGeom>
              <a:avLst/>
              <a:gdLst/>
              <a:ahLst/>
              <a:cxnLst>
                <a:cxn ang="0">
                  <a:pos x="184" y="78"/>
                </a:cxn>
                <a:cxn ang="0">
                  <a:pos x="176" y="74"/>
                </a:cxn>
                <a:cxn ang="0">
                  <a:pos x="174" y="66"/>
                </a:cxn>
                <a:cxn ang="0">
                  <a:pos x="170" y="55"/>
                </a:cxn>
                <a:cxn ang="0">
                  <a:pos x="168" y="43"/>
                </a:cxn>
                <a:cxn ang="0">
                  <a:pos x="159" y="29"/>
                </a:cxn>
                <a:cxn ang="0">
                  <a:pos x="143" y="20"/>
                </a:cxn>
                <a:cxn ang="0">
                  <a:pos x="116" y="14"/>
                </a:cxn>
                <a:cxn ang="0">
                  <a:pos x="79" y="16"/>
                </a:cxn>
                <a:cxn ang="0">
                  <a:pos x="69" y="12"/>
                </a:cxn>
                <a:cxn ang="0">
                  <a:pos x="60" y="8"/>
                </a:cxn>
                <a:cxn ang="0">
                  <a:pos x="48" y="2"/>
                </a:cxn>
                <a:cxn ang="0">
                  <a:pos x="38" y="2"/>
                </a:cxn>
                <a:cxn ang="0">
                  <a:pos x="27" y="0"/>
                </a:cxn>
                <a:cxn ang="0">
                  <a:pos x="17" y="4"/>
                </a:cxn>
                <a:cxn ang="0">
                  <a:pos x="7" y="10"/>
                </a:cxn>
                <a:cxn ang="0">
                  <a:pos x="0" y="22"/>
                </a:cxn>
                <a:cxn ang="0">
                  <a:pos x="17" y="35"/>
                </a:cxn>
                <a:cxn ang="0">
                  <a:pos x="44" y="51"/>
                </a:cxn>
                <a:cxn ang="0">
                  <a:pos x="71" y="64"/>
                </a:cxn>
                <a:cxn ang="0">
                  <a:pos x="104" y="76"/>
                </a:cxn>
                <a:cxn ang="0">
                  <a:pos x="131" y="82"/>
                </a:cxn>
                <a:cxn ang="0">
                  <a:pos x="157" y="86"/>
                </a:cxn>
                <a:cxn ang="0">
                  <a:pos x="174" y="84"/>
                </a:cxn>
                <a:cxn ang="0">
                  <a:pos x="184" y="78"/>
                </a:cxn>
              </a:cxnLst>
              <a:rect l="0" t="0" r="r" b="b"/>
              <a:pathLst>
                <a:path w="184" h="86">
                  <a:moveTo>
                    <a:pt x="184" y="78"/>
                  </a:moveTo>
                  <a:lnTo>
                    <a:pt x="176" y="74"/>
                  </a:lnTo>
                  <a:lnTo>
                    <a:pt x="174" y="66"/>
                  </a:lnTo>
                  <a:lnTo>
                    <a:pt x="170" y="55"/>
                  </a:lnTo>
                  <a:lnTo>
                    <a:pt x="168" y="43"/>
                  </a:lnTo>
                  <a:lnTo>
                    <a:pt x="159" y="29"/>
                  </a:lnTo>
                  <a:lnTo>
                    <a:pt x="143" y="20"/>
                  </a:lnTo>
                  <a:lnTo>
                    <a:pt x="116" y="14"/>
                  </a:lnTo>
                  <a:lnTo>
                    <a:pt x="79" y="16"/>
                  </a:lnTo>
                  <a:lnTo>
                    <a:pt x="69" y="12"/>
                  </a:lnTo>
                  <a:lnTo>
                    <a:pt x="60" y="8"/>
                  </a:lnTo>
                  <a:lnTo>
                    <a:pt x="48" y="2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7" y="4"/>
                  </a:lnTo>
                  <a:lnTo>
                    <a:pt x="7" y="10"/>
                  </a:lnTo>
                  <a:lnTo>
                    <a:pt x="0" y="22"/>
                  </a:lnTo>
                  <a:lnTo>
                    <a:pt x="17" y="35"/>
                  </a:lnTo>
                  <a:lnTo>
                    <a:pt x="44" y="51"/>
                  </a:lnTo>
                  <a:lnTo>
                    <a:pt x="71" y="64"/>
                  </a:lnTo>
                  <a:lnTo>
                    <a:pt x="104" y="76"/>
                  </a:lnTo>
                  <a:lnTo>
                    <a:pt x="131" y="82"/>
                  </a:lnTo>
                  <a:lnTo>
                    <a:pt x="157" y="86"/>
                  </a:lnTo>
                  <a:lnTo>
                    <a:pt x="174" y="84"/>
                  </a:lnTo>
                  <a:lnTo>
                    <a:pt x="184" y="78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2" name="Freeform 236"/>
            <p:cNvSpPr>
              <a:spLocks/>
            </p:cNvSpPr>
            <p:nvPr/>
          </p:nvSpPr>
          <p:spPr bwMode="auto">
            <a:xfrm>
              <a:off x="2174" y="605"/>
              <a:ext cx="104" cy="84"/>
            </a:xfrm>
            <a:custGeom>
              <a:avLst/>
              <a:gdLst/>
              <a:ahLst/>
              <a:cxnLst>
                <a:cxn ang="0">
                  <a:pos x="95" y="29"/>
                </a:cxn>
                <a:cxn ang="0">
                  <a:pos x="99" y="10"/>
                </a:cxn>
                <a:cxn ang="0">
                  <a:pos x="116" y="2"/>
                </a:cxn>
                <a:cxn ang="0">
                  <a:pos x="137" y="0"/>
                </a:cxn>
                <a:cxn ang="0">
                  <a:pos x="164" y="8"/>
                </a:cxn>
                <a:cxn ang="0">
                  <a:pos x="186" y="19"/>
                </a:cxn>
                <a:cxn ang="0">
                  <a:pos x="203" y="37"/>
                </a:cxn>
                <a:cxn ang="0">
                  <a:pos x="207" y="58"/>
                </a:cxn>
                <a:cxn ang="0">
                  <a:pos x="197" y="81"/>
                </a:cxn>
                <a:cxn ang="0">
                  <a:pos x="172" y="91"/>
                </a:cxn>
                <a:cxn ang="0">
                  <a:pos x="149" y="103"/>
                </a:cxn>
                <a:cxn ang="0">
                  <a:pos x="122" y="112"/>
                </a:cxn>
                <a:cxn ang="0">
                  <a:pos x="99" y="124"/>
                </a:cxn>
                <a:cxn ang="0">
                  <a:pos x="71" y="134"/>
                </a:cxn>
                <a:cxn ang="0">
                  <a:pos x="50" y="143"/>
                </a:cxn>
                <a:cxn ang="0">
                  <a:pos x="29" y="155"/>
                </a:cxn>
                <a:cxn ang="0">
                  <a:pos x="13" y="169"/>
                </a:cxn>
                <a:cxn ang="0">
                  <a:pos x="0" y="169"/>
                </a:cxn>
                <a:cxn ang="0">
                  <a:pos x="0" y="161"/>
                </a:cxn>
                <a:cxn ang="0">
                  <a:pos x="4" y="145"/>
                </a:cxn>
                <a:cxn ang="0">
                  <a:pos x="15" y="128"/>
                </a:cxn>
                <a:cxn ang="0">
                  <a:pos x="31" y="103"/>
                </a:cxn>
                <a:cxn ang="0">
                  <a:pos x="50" y="77"/>
                </a:cxn>
                <a:cxn ang="0">
                  <a:pos x="71" y="50"/>
                </a:cxn>
                <a:cxn ang="0">
                  <a:pos x="95" y="29"/>
                </a:cxn>
              </a:cxnLst>
              <a:rect l="0" t="0" r="r" b="b"/>
              <a:pathLst>
                <a:path w="207" h="169">
                  <a:moveTo>
                    <a:pt x="95" y="29"/>
                  </a:moveTo>
                  <a:lnTo>
                    <a:pt x="99" y="10"/>
                  </a:lnTo>
                  <a:lnTo>
                    <a:pt x="116" y="2"/>
                  </a:lnTo>
                  <a:lnTo>
                    <a:pt x="137" y="0"/>
                  </a:lnTo>
                  <a:lnTo>
                    <a:pt x="164" y="8"/>
                  </a:lnTo>
                  <a:lnTo>
                    <a:pt x="186" y="19"/>
                  </a:lnTo>
                  <a:lnTo>
                    <a:pt x="203" y="37"/>
                  </a:lnTo>
                  <a:lnTo>
                    <a:pt x="207" y="58"/>
                  </a:lnTo>
                  <a:lnTo>
                    <a:pt x="197" y="81"/>
                  </a:lnTo>
                  <a:lnTo>
                    <a:pt x="172" y="91"/>
                  </a:lnTo>
                  <a:lnTo>
                    <a:pt x="149" y="103"/>
                  </a:lnTo>
                  <a:lnTo>
                    <a:pt x="122" y="112"/>
                  </a:lnTo>
                  <a:lnTo>
                    <a:pt x="99" y="124"/>
                  </a:lnTo>
                  <a:lnTo>
                    <a:pt x="71" y="134"/>
                  </a:lnTo>
                  <a:lnTo>
                    <a:pt x="50" y="143"/>
                  </a:lnTo>
                  <a:lnTo>
                    <a:pt x="29" y="155"/>
                  </a:lnTo>
                  <a:lnTo>
                    <a:pt x="13" y="169"/>
                  </a:lnTo>
                  <a:lnTo>
                    <a:pt x="0" y="169"/>
                  </a:lnTo>
                  <a:lnTo>
                    <a:pt x="0" y="161"/>
                  </a:lnTo>
                  <a:lnTo>
                    <a:pt x="4" y="145"/>
                  </a:lnTo>
                  <a:lnTo>
                    <a:pt x="15" y="128"/>
                  </a:lnTo>
                  <a:lnTo>
                    <a:pt x="31" y="103"/>
                  </a:lnTo>
                  <a:lnTo>
                    <a:pt x="50" y="77"/>
                  </a:lnTo>
                  <a:lnTo>
                    <a:pt x="71" y="50"/>
                  </a:lnTo>
                  <a:lnTo>
                    <a:pt x="95" y="29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3" name="Freeform 237"/>
            <p:cNvSpPr>
              <a:spLocks/>
            </p:cNvSpPr>
            <p:nvPr/>
          </p:nvSpPr>
          <p:spPr bwMode="auto">
            <a:xfrm>
              <a:off x="2121" y="2553"/>
              <a:ext cx="300" cy="215"/>
            </a:xfrm>
            <a:custGeom>
              <a:avLst/>
              <a:gdLst/>
              <a:ahLst/>
              <a:cxnLst>
                <a:cxn ang="0">
                  <a:pos x="31" y="386"/>
                </a:cxn>
                <a:cxn ang="0">
                  <a:pos x="62" y="402"/>
                </a:cxn>
                <a:cxn ang="0">
                  <a:pos x="99" y="407"/>
                </a:cxn>
                <a:cxn ang="0">
                  <a:pos x="136" y="406"/>
                </a:cxn>
                <a:cxn ang="0">
                  <a:pos x="175" y="402"/>
                </a:cxn>
                <a:cxn ang="0">
                  <a:pos x="209" y="396"/>
                </a:cxn>
                <a:cxn ang="0">
                  <a:pos x="246" y="398"/>
                </a:cxn>
                <a:cxn ang="0">
                  <a:pos x="279" y="407"/>
                </a:cxn>
                <a:cxn ang="0">
                  <a:pos x="312" y="431"/>
                </a:cxn>
                <a:cxn ang="0">
                  <a:pos x="359" y="427"/>
                </a:cxn>
                <a:cxn ang="0">
                  <a:pos x="409" y="413"/>
                </a:cxn>
                <a:cxn ang="0">
                  <a:pos x="459" y="390"/>
                </a:cxn>
                <a:cxn ang="0">
                  <a:pos x="508" y="359"/>
                </a:cxn>
                <a:cxn ang="0">
                  <a:pos x="547" y="320"/>
                </a:cxn>
                <a:cxn ang="0">
                  <a:pos x="578" y="278"/>
                </a:cxn>
                <a:cxn ang="0">
                  <a:pos x="597" y="231"/>
                </a:cxn>
                <a:cxn ang="0">
                  <a:pos x="601" y="186"/>
                </a:cxn>
                <a:cxn ang="0">
                  <a:pos x="597" y="163"/>
                </a:cxn>
                <a:cxn ang="0">
                  <a:pos x="597" y="138"/>
                </a:cxn>
                <a:cxn ang="0">
                  <a:pos x="595" y="111"/>
                </a:cxn>
                <a:cxn ang="0">
                  <a:pos x="593" y="84"/>
                </a:cxn>
                <a:cxn ang="0">
                  <a:pos x="587" y="55"/>
                </a:cxn>
                <a:cxn ang="0">
                  <a:pos x="582" y="33"/>
                </a:cxn>
                <a:cxn ang="0">
                  <a:pos x="570" y="14"/>
                </a:cxn>
                <a:cxn ang="0">
                  <a:pos x="554" y="4"/>
                </a:cxn>
                <a:cxn ang="0">
                  <a:pos x="494" y="8"/>
                </a:cxn>
                <a:cxn ang="0">
                  <a:pos x="438" y="6"/>
                </a:cxn>
                <a:cxn ang="0">
                  <a:pos x="382" y="2"/>
                </a:cxn>
                <a:cxn ang="0">
                  <a:pos x="330" y="0"/>
                </a:cxn>
                <a:cxn ang="0">
                  <a:pos x="275" y="0"/>
                </a:cxn>
                <a:cxn ang="0">
                  <a:pos x="221" y="10"/>
                </a:cxn>
                <a:cxn ang="0">
                  <a:pos x="167" y="31"/>
                </a:cxn>
                <a:cxn ang="0">
                  <a:pos x="111" y="70"/>
                </a:cxn>
                <a:cxn ang="0">
                  <a:pos x="85" y="115"/>
                </a:cxn>
                <a:cxn ang="0">
                  <a:pos x="60" y="165"/>
                </a:cxn>
                <a:cxn ang="0">
                  <a:pos x="35" y="214"/>
                </a:cxn>
                <a:cxn ang="0">
                  <a:pos x="17" y="264"/>
                </a:cxn>
                <a:cxn ang="0">
                  <a:pos x="2" y="307"/>
                </a:cxn>
                <a:cxn ang="0">
                  <a:pos x="0" y="343"/>
                </a:cxn>
                <a:cxn ang="0">
                  <a:pos x="6" y="371"/>
                </a:cxn>
                <a:cxn ang="0">
                  <a:pos x="31" y="386"/>
                </a:cxn>
              </a:cxnLst>
              <a:rect l="0" t="0" r="r" b="b"/>
              <a:pathLst>
                <a:path w="601" h="431">
                  <a:moveTo>
                    <a:pt x="31" y="386"/>
                  </a:moveTo>
                  <a:lnTo>
                    <a:pt x="62" y="402"/>
                  </a:lnTo>
                  <a:lnTo>
                    <a:pt x="99" y="407"/>
                  </a:lnTo>
                  <a:lnTo>
                    <a:pt x="136" y="406"/>
                  </a:lnTo>
                  <a:lnTo>
                    <a:pt x="175" y="402"/>
                  </a:lnTo>
                  <a:lnTo>
                    <a:pt x="209" y="396"/>
                  </a:lnTo>
                  <a:lnTo>
                    <a:pt x="246" y="398"/>
                  </a:lnTo>
                  <a:lnTo>
                    <a:pt x="279" y="407"/>
                  </a:lnTo>
                  <a:lnTo>
                    <a:pt x="312" y="431"/>
                  </a:lnTo>
                  <a:lnTo>
                    <a:pt x="359" y="427"/>
                  </a:lnTo>
                  <a:lnTo>
                    <a:pt x="409" y="413"/>
                  </a:lnTo>
                  <a:lnTo>
                    <a:pt x="459" y="390"/>
                  </a:lnTo>
                  <a:lnTo>
                    <a:pt x="508" y="359"/>
                  </a:lnTo>
                  <a:lnTo>
                    <a:pt x="547" y="320"/>
                  </a:lnTo>
                  <a:lnTo>
                    <a:pt x="578" y="278"/>
                  </a:lnTo>
                  <a:lnTo>
                    <a:pt x="597" y="231"/>
                  </a:lnTo>
                  <a:lnTo>
                    <a:pt x="601" y="186"/>
                  </a:lnTo>
                  <a:lnTo>
                    <a:pt x="597" y="163"/>
                  </a:lnTo>
                  <a:lnTo>
                    <a:pt x="597" y="138"/>
                  </a:lnTo>
                  <a:lnTo>
                    <a:pt x="595" y="111"/>
                  </a:lnTo>
                  <a:lnTo>
                    <a:pt x="593" y="84"/>
                  </a:lnTo>
                  <a:lnTo>
                    <a:pt x="587" y="55"/>
                  </a:lnTo>
                  <a:lnTo>
                    <a:pt x="582" y="33"/>
                  </a:lnTo>
                  <a:lnTo>
                    <a:pt x="570" y="14"/>
                  </a:lnTo>
                  <a:lnTo>
                    <a:pt x="554" y="4"/>
                  </a:lnTo>
                  <a:lnTo>
                    <a:pt x="494" y="8"/>
                  </a:lnTo>
                  <a:lnTo>
                    <a:pt x="438" y="6"/>
                  </a:lnTo>
                  <a:lnTo>
                    <a:pt x="382" y="2"/>
                  </a:lnTo>
                  <a:lnTo>
                    <a:pt x="330" y="0"/>
                  </a:lnTo>
                  <a:lnTo>
                    <a:pt x="275" y="0"/>
                  </a:lnTo>
                  <a:lnTo>
                    <a:pt x="221" y="10"/>
                  </a:lnTo>
                  <a:lnTo>
                    <a:pt x="167" y="31"/>
                  </a:lnTo>
                  <a:lnTo>
                    <a:pt x="111" y="70"/>
                  </a:lnTo>
                  <a:lnTo>
                    <a:pt x="85" y="115"/>
                  </a:lnTo>
                  <a:lnTo>
                    <a:pt x="60" y="165"/>
                  </a:lnTo>
                  <a:lnTo>
                    <a:pt x="35" y="214"/>
                  </a:lnTo>
                  <a:lnTo>
                    <a:pt x="17" y="264"/>
                  </a:lnTo>
                  <a:lnTo>
                    <a:pt x="2" y="307"/>
                  </a:lnTo>
                  <a:lnTo>
                    <a:pt x="0" y="343"/>
                  </a:lnTo>
                  <a:lnTo>
                    <a:pt x="6" y="371"/>
                  </a:lnTo>
                  <a:lnTo>
                    <a:pt x="31" y="38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4" name="Freeform 238"/>
            <p:cNvSpPr>
              <a:spLocks/>
            </p:cNvSpPr>
            <p:nvPr/>
          </p:nvSpPr>
          <p:spPr bwMode="auto">
            <a:xfrm>
              <a:off x="2169" y="2662"/>
              <a:ext cx="184" cy="94"/>
            </a:xfrm>
            <a:custGeom>
              <a:avLst/>
              <a:gdLst/>
              <a:ahLst/>
              <a:cxnLst>
                <a:cxn ang="0">
                  <a:pos x="252" y="188"/>
                </a:cxn>
                <a:cxn ang="0">
                  <a:pos x="289" y="177"/>
                </a:cxn>
                <a:cxn ang="0">
                  <a:pos x="324" y="154"/>
                </a:cxn>
                <a:cxn ang="0">
                  <a:pos x="351" y="121"/>
                </a:cxn>
                <a:cxn ang="0">
                  <a:pos x="368" y="88"/>
                </a:cxn>
                <a:cxn ang="0">
                  <a:pos x="366" y="51"/>
                </a:cxn>
                <a:cxn ang="0">
                  <a:pos x="341" y="24"/>
                </a:cxn>
                <a:cxn ang="0">
                  <a:pos x="289" y="2"/>
                </a:cxn>
                <a:cxn ang="0">
                  <a:pos x="205" y="0"/>
                </a:cxn>
                <a:cxn ang="0">
                  <a:pos x="169" y="22"/>
                </a:cxn>
                <a:cxn ang="0">
                  <a:pos x="132" y="37"/>
                </a:cxn>
                <a:cxn ang="0">
                  <a:pos x="95" y="49"/>
                </a:cxn>
                <a:cxn ang="0">
                  <a:pos x="64" y="62"/>
                </a:cxn>
                <a:cxn ang="0">
                  <a:pos x="35" y="74"/>
                </a:cxn>
                <a:cxn ang="0">
                  <a:pos x="14" y="88"/>
                </a:cxn>
                <a:cxn ang="0">
                  <a:pos x="2" y="107"/>
                </a:cxn>
                <a:cxn ang="0">
                  <a:pos x="0" y="136"/>
                </a:cxn>
                <a:cxn ang="0">
                  <a:pos x="14" y="148"/>
                </a:cxn>
                <a:cxn ang="0">
                  <a:pos x="39" y="154"/>
                </a:cxn>
                <a:cxn ang="0">
                  <a:pos x="70" y="154"/>
                </a:cxn>
                <a:cxn ang="0">
                  <a:pos x="109" y="156"/>
                </a:cxn>
                <a:cxn ang="0">
                  <a:pos x="147" y="156"/>
                </a:cxn>
                <a:cxn ang="0">
                  <a:pos x="186" y="159"/>
                </a:cxn>
                <a:cxn ang="0">
                  <a:pos x="221" y="169"/>
                </a:cxn>
                <a:cxn ang="0">
                  <a:pos x="252" y="188"/>
                </a:cxn>
              </a:cxnLst>
              <a:rect l="0" t="0" r="r" b="b"/>
              <a:pathLst>
                <a:path w="368" h="188">
                  <a:moveTo>
                    <a:pt x="252" y="188"/>
                  </a:moveTo>
                  <a:lnTo>
                    <a:pt x="289" y="177"/>
                  </a:lnTo>
                  <a:lnTo>
                    <a:pt x="324" y="154"/>
                  </a:lnTo>
                  <a:lnTo>
                    <a:pt x="351" y="121"/>
                  </a:lnTo>
                  <a:lnTo>
                    <a:pt x="368" y="88"/>
                  </a:lnTo>
                  <a:lnTo>
                    <a:pt x="366" y="51"/>
                  </a:lnTo>
                  <a:lnTo>
                    <a:pt x="341" y="24"/>
                  </a:lnTo>
                  <a:lnTo>
                    <a:pt x="289" y="2"/>
                  </a:lnTo>
                  <a:lnTo>
                    <a:pt x="205" y="0"/>
                  </a:lnTo>
                  <a:lnTo>
                    <a:pt x="169" y="22"/>
                  </a:lnTo>
                  <a:lnTo>
                    <a:pt x="132" y="37"/>
                  </a:lnTo>
                  <a:lnTo>
                    <a:pt x="95" y="49"/>
                  </a:lnTo>
                  <a:lnTo>
                    <a:pt x="64" y="62"/>
                  </a:lnTo>
                  <a:lnTo>
                    <a:pt x="35" y="74"/>
                  </a:lnTo>
                  <a:lnTo>
                    <a:pt x="14" y="88"/>
                  </a:lnTo>
                  <a:lnTo>
                    <a:pt x="2" y="107"/>
                  </a:lnTo>
                  <a:lnTo>
                    <a:pt x="0" y="136"/>
                  </a:lnTo>
                  <a:lnTo>
                    <a:pt x="14" y="148"/>
                  </a:lnTo>
                  <a:lnTo>
                    <a:pt x="39" y="154"/>
                  </a:lnTo>
                  <a:lnTo>
                    <a:pt x="70" y="154"/>
                  </a:lnTo>
                  <a:lnTo>
                    <a:pt x="109" y="156"/>
                  </a:lnTo>
                  <a:lnTo>
                    <a:pt x="147" y="156"/>
                  </a:lnTo>
                  <a:lnTo>
                    <a:pt x="186" y="159"/>
                  </a:lnTo>
                  <a:lnTo>
                    <a:pt x="221" y="169"/>
                  </a:lnTo>
                  <a:lnTo>
                    <a:pt x="252" y="188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5" name="Freeform 239"/>
            <p:cNvSpPr>
              <a:spLocks/>
            </p:cNvSpPr>
            <p:nvPr/>
          </p:nvSpPr>
          <p:spPr bwMode="auto">
            <a:xfrm>
              <a:off x="2256" y="2564"/>
              <a:ext cx="149" cy="86"/>
            </a:xfrm>
            <a:custGeom>
              <a:avLst/>
              <a:gdLst/>
              <a:ahLst/>
              <a:cxnLst>
                <a:cxn ang="0">
                  <a:pos x="297" y="91"/>
                </a:cxn>
                <a:cxn ang="0">
                  <a:pos x="285" y="89"/>
                </a:cxn>
                <a:cxn ang="0">
                  <a:pos x="272" y="83"/>
                </a:cxn>
                <a:cxn ang="0">
                  <a:pos x="252" y="71"/>
                </a:cxn>
                <a:cxn ang="0">
                  <a:pos x="235" y="58"/>
                </a:cxn>
                <a:cxn ang="0">
                  <a:pos x="214" y="40"/>
                </a:cxn>
                <a:cxn ang="0">
                  <a:pos x="196" y="25"/>
                </a:cxn>
                <a:cxn ang="0">
                  <a:pos x="177" y="11"/>
                </a:cxn>
                <a:cxn ang="0">
                  <a:pos x="165" y="5"/>
                </a:cxn>
                <a:cxn ang="0">
                  <a:pos x="148" y="0"/>
                </a:cxn>
                <a:cxn ang="0">
                  <a:pos x="126" y="0"/>
                </a:cxn>
                <a:cxn ang="0">
                  <a:pos x="103" y="0"/>
                </a:cxn>
                <a:cxn ang="0">
                  <a:pos x="80" y="5"/>
                </a:cxn>
                <a:cxn ang="0">
                  <a:pos x="55" y="11"/>
                </a:cxn>
                <a:cxn ang="0">
                  <a:pos x="31" y="23"/>
                </a:cxn>
                <a:cxn ang="0">
                  <a:pos x="12" y="38"/>
                </a:cxn>
                <a:cxn ang="0">
                  <a:pos x="0" y="62"/>
                </a:cxn>
                <a:cxn ang="0">
                  <a:pos x="55" y="97"/>
                </a:cxn>
                <a:cxn ang="0">
                  <a:pos x="107" y="128"/>
                </a:cxn>
                <a:cxn ang="0">
                  <a:pos x="154" y="151"/>
                </a:cxn>
                <a:cxn ang="0">
                  <a:pos x="196" y="168"/>
                </a:cxn>
                <a:cxn ang="0">
                  <a:pos x="229" y="170"/>
                </a:cxn>
                <a:cxn ang="0">
                  <a:pos x="258" y="160"/>
                </a:cxn>
                <a:cxn ang="0">
                  <a:pos x="280" y="133"/>
                </a:cxn>
                <a:cxn ang="0">
                  <a:pos x="297" y="91"/>
                </a:cxn>
              </a:cxnLst>
              <a:rect l="0" t="0" r="r" b="b"/>
              <a:pathLst>
                <a:path w="297" h="170">
                  <a:moveTo>
                    <a:pt x="297" y="91"/>
                  </a:moveTo>
                  <a:lnTo>
                    <a:pt x="285" y="89"/>
                  </a:lnTo>
                  <a:lnTo>
                    <a:pt x="272" y="83"/>
                  </a:lnTo>
                  <a:lnTo>
                    <a:pt x="252" y="71"/>
                  </a:lnTo>
                  <a:lnTo>
                    <a:pt x="235" y="58"/>
                  </a:lnTo>
                  <a:lnTo>
                    <a:pt x="214" y="40"/>
                  </a:lnTo>
                  <a:lnTo>
                    <a:pt x="196" y="25"/>
                  </a:lnTo>
                  <a:lnTo>
                    <a:pt x="177" y="11"/>
                  </a:lnTo>
                  <a:lnTo>
                    <a:pt x="165" y="5"/>
                  </a:lnTo>
                  <a:lnTo>
                    <a:pt x="148" y="0"/>
                  </a:lnTo>
                  <a:lnTo>
                    <a:pt x="126" y="0"/>
                  </a:lnTo>
                  <a:lnTo>
                    <a:pt x="103" y="0"/>
                  </a:lnTo>
                  <a:lnTo>
                    <a:pt x="80" y="5"/>
                  </a:lnTo>
                  <a:lnTo>
                    <a:pt x="55" y="11"/>
                  </a:lnTo>
                  <a:lnTo>
                    <a:pt x="31" y="23"/>
                  </a:lnTo>
                  <a:lnTo>
                    <a:pt x="12" y="38"/>
                  </a:lnTo>
                  <a:lnTo>
                    <a:pt x="0" y="62"/>
                  </a:lnTo>
                  <a:lnTo>
                    <a:pt x="55" y="97"/>
                  </a:lnTo>
                  <a:lnTo>
                    <a:pt x="107" y="128"/>
                  </a:lnTo>
                  <a:lnTo>
                    <a:pt x="154" y="151"/>
                  </a:lnTo>
                  <a:lnTo>
                    <a:pt x="196" y="168"/>
                  </a:lnTo>
                  <a:lnTo>
                    <a:pt x="229" y="170"/>
                  </a:lnTo>
                  <a:lnTo>
                    <a:pt x="258" y="160"/>
                  </a:lnTo>
                  <a:lnTo>
                    <a:pt x="280" y="133"/>
                  </a:lnTo>
                  <a:lnTo>
                    <a:pt x="297" y="91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6" name="Freeform 240"/>
            <p:cNvSpPr>
              <a:spLocks/>
            </p:cNvSpPr>
            <p:nvPr/>
          </p:nvSpPr>
          <p:spPr bwMode="auto">
            <a:xfrm>
              <a:off x="2200" y="2685"/>
              <a:ext cx="136" cy="53"/>
            </a:xfrm>
            <a:custGeom>
              <a:avLst/>
              <a:gdLst/>
              <a:ahLst/>
              <a:cxnLst>
                <a:cxn ang="0">
                  <a:pos x="196" y="105"/>
                </a:cxn>
                <a:cxn ang="0">
                  <a:pos x="242" y="83"/>
                </a:cxn>
                <a:cxn ang="0">
                  <a:pos x="268" y="60"/>
                </a:cxn>
                <a:cxn ang="0">
                  <a:pos x="271" y="37"/>
                </a:cxn>
                <a:cxn ang="0">
                  <a:pos x="260" y="17"/>
                </a:cxn>
                <a:cxn ang="0">
                  <a:pos x="229" y="2"/>
                </a:cxn>
                <a:cxn ang="0">
                  <a:pos x="188" y="0"/>
                </a:cxn>
                <a:cxn ang="0">
                  <a:pos x="134" y="10"/>
                </a:cxn>
                <a:cxn ang="0">
                  <a:pos x="74" y="41"/>
                </a:cxn>
                <a:cxn ang="0">
                  <a:pos x="60" y="41"/>
                </a:cxn>
                <a:cxn ang="0">
                  <a:pos x="50" y="41"/>
                </a:cxn>
                <a:cxn ang="0">
                  <a:pos x="39" y="41"/>
                </a:cxn>
                <a:cxn ang="0">
                  <a:pos x="33" y="46"/>
                </a:cxn>
                <a:cxn ang="0">
                  <a:pos x="23" y="50"/>
                </a:cxn>
                <a:cxn ang="0">
                  <a:pos x="16" y="58"/>
                </a:cxn>
                <a:cxn ang="0">
                  <a:pos x="8" y="66"/>
                </a:cxn>
                <a:cxn ang="0">
                  <a:pos x="0" y="79"/>
                </a:cxn>
                <a:cxn ang="0">
                  <a:pos x="21" y="76"/>
                </a:cxn>
                <a:cxn ang="0">
                  <a:pos x="45" y="77"/>
                </a:cxn>
                <a:cxn ang="0">
                  <a:pos x="68" y="81"/>
                </a:cxn>
                <a:cxn ang="0">
                  <a:pos x="93" y="87"/>
                </a:cxn>
                <a:cxn ang="0">
                  <a:pos x="116" y="93"/>
                </a:cxn>
                <a:cxn ang="0">
                  <a:pos x="143" y="99"/>
                </a:cxn>
                <a:cxn ang="0">
                  <a:pos x="169" y="101"/>
                </a:cxn>
                <a:cxn ang="0">
                  <a:pos x="196" y="105"/>
                </a:cxn>
              </a:cxnLst>
              <a:rect l="0" t="0" r="r" b="b"/>
              <a:pathLst>
                <a:path w="271" h="105">
                  <a:moveTo>
                    <a:pt x="196" y="105"/>
                  </a:moveTo>
                  <a:lnTo>
                    <a:pt x="242" y="83"/>
                  </a:lnTo>
                  <a:lnTo>
                    <a:pt x="268" y="60"/>
                  </a:lnTo>
                  <a:lnTo>
                    <a:pt x="271" y="37"/>
                  </a:lnTo>
                  <a:lnTo>
                    <a:pt x="260" y="17"/>
                  </a:lnTo>
                  <a:lnTo>
                    <a:pt x="229" y="2"/>
                  </a:lnTo>
                  <a:lnTo>
                    <a:pt x="188" y="0"/>
                  </a:lnTo>
                  <a:lnTo>
                    <a:pt x="134" y="10"/>
                  </a:lnTo>
                  <a:lnTo>
                    <a:pt x="74" y="41"/>
                  </a:lnTo>
                  <a:lnTo>
                    <a:pt x="60" y="41"/>
                  </a:lnTo>
                  <a:lnTo>
                    <a:pt x="50" y="41"/>
                  </a:lnTo>
                  <a:lnTo>
                    <a:pt x="39" y="41"/>
                  </a:lnTo>
                  <a:lnTo>
                    <a:pt x="33" y="46"/>
                  </a:lnTo>
                  <a:lnTo>
                    <a:pt x="23" y="50"/>
                  </a:lnTo>
                  <a:lnTo>
                    <a:pt x="16" y="58"/>
                  </a:lnTo>
                  <a:lnTo>
                    <a:pt x="8" y="66"/>
                  </a:lnTo>
                  <a:lnTo>
                    <a:pt x="0" y="79"/>
                  </a:lnTo>
                  <a:lnTo>
                    <a:pt x="21" y="76"/>
                  </a:lnTo>
                  <a:lnTo>
                    <a:pt x="45" y="77"/>
                  </a:lnTo>
                  <a:lnTo>
                    <a:pt x="68" y="81"/>
                  </a:lnTo>
                  <a:lnTo>
                    <a:pt x="93" y="87"/>
                  </a:lnTo>
                  <a:lnTo>
                    <a:pt x="116" y="93"/>
                  </a:lnTo>
                  <a:lnTo>
                    <a:pt x="143" y="99"/>
                  </a:lnTo>
                  <a:lnTo>
                    <a:pt x="169" y="101"/>
                  </a:lnTo>
                  <a:lnTo>
                    <a:pt x="196" y="10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7" name="Freeform 241"/>
            <p:cNvSpPr>
              <a:spLocks/>
            </p:cNvSpPr>
            <p:nvPr/>
          </p:nvSpPr>
          <p:spPr bwMode="auto">
            <a:xfrm>
              <a:off x="2287" y="2576"/>
              <a:ext cx="98" cy="53"/>
            </a:xfrm>
            <a:custGeom>
              <a:avLst/>
              <a:gdLst/>
              <a:ahLst/>
              <a:cxnLst>
                <a:cxn ang="0">
                  <a:pos x="196" y="97"/>
                </a:cxn>
                <a:cxn ang="0">
                  <a:pos x="189" y="91"/>
                </a:cxn>
                <a:cxn ang="0">
                  <a:pos x="185" y="79"/>
                </a:cxn>
                <a:cxn ang="0">
                  <a:pos x="181" y="64"/>
                </a:cxn>
                <a:cxn ang="0">
                  <a:pos x="175" y="50"/>
                </a:cxn>
                <a:cxn ang="0">
                  <a:pos x="161" y="35"/>
                </a:cxn>
                <a:cxn ang="0">
                  <a:pos x="144" y="23"/>
                </a:cxn>
                <a:cxn ang="0">
                  <a:pos x="115" y="17"/>
                </a:cxn>
                <a:cxn ang="0">
                  <a:pos x="78" y="19"/>
                </a:cxn>
                <a:cxn ang="0">
                  <a:pos x="66" y="13"/>
                </a:cxn>
                <a:cxn ang="0">
                  <a:pos x="57" y="10"/>
                </a:cxn>
                <a:cxn ang="0">
                  <a:pos x="45" y="4"/>
                </a:cxn>
                <a:cxn ang="0">
                  <a:pos x="35" y="2"/>
                </a:cxn>
                <a:cxn ang="0">
                  <a:pos x="24" y="0"/>
                </a:cxn>
                <a:cxn ang="0">
                  <a:pos x="14" y="4"/>
                </a:cxn>
                <a:cxn ang="0">
                  <a:pos x="6" y="10"/>
                </a:cxn>
                <a:cxn ang="0">
                  <a:pos x="0" y="23"/>
                </a:cxn>
                <a:cxn ang="0">
                  <a:pos x="24" y="42"/>
                </a:cxn>
                <a:cxn ang="0">
                  <a:pos x="53" y="62"/>
                </a:cxn>
                <a:cxn ang="0">
                  <a:pos x="86" y="77"/>
                </a:cxn>
                <a:cxn ang="0">
                  <a:pos x="119" y="93"/>
                </a:cxn>
                <a:cxn ang="0">
                  <a:pos x="146" y="101"/>
                </a:cxn>
                <a:cxn ang="0">
                  <a:pos x="171" y="106"/>
                </a:cxn>
                <a:cxn ang="0">
                  <a:pos x="189" y="105"/>
                </a:cxn>
                <a:cxn ang="0">
                  <a:pos x="196" y="97"/>
                </a:cxn>
              </a:cxnLst>
              <a:rect l="0" t="0" r="r" b="b"/>
              <a:pathLst>
                <a:path w="196" h="106">
                  <a:moveTo>
                    <a:pt x="196" y="97"/>
                  </a:moveTo>
                  <a:lnTo>
                    <a:pt x="189" y="91"/>
                  </a:lnTo>
                  <a:lnTo>
                    <a:pt x="185" y="79"/>
                  </a:lnTo>
                  <a:lnTo>
                    <a:pt x="181" y="64"/>
                  </a:lnTo>
                  <a:lnTo>
                    <a:pt x="175" y="50"/>
                  </a:lnTo>
                  <a:lnTo>
                    <a:pt x="161" y="35"/>
                  </a:lnTo>
                  <a:lnTo>
                    <a:pt x="144" y="23"/>
                  </a:lnTo>
                  <a:lnTo>
                    <a:pt x="115" y="17"/>
                  </a:lnTo>
                  <a:lnTo>
                    <a:pt x="78" y="19"/>
                  </a:lnTo>
                  <a:lnTo>
                    <a:pt x="66" y="13"/>
                  </a:lnTo>
                  <a:lnTo>
                    <a:pt x="57" y="10"/>
                  </a:lnTo>
                  <a:lnTo>
                    <a:pt x="45" y="4"/>
                  </a:lnTo>
                  <a:lnTo>
                    <a:pt x="35" y="2"/>
                  </a:lnTo>
                  <a:lnTo>
                    <a:pt x="24" y="0"/>
                  </a:lnTo>
                  <a:lnTo>
                    <a:pt x="14" y="4"/>
                  </a:lnTo>
                  <a:lnTo>
                    <a:pt x="6" y="10"/>
                  </a:lnTo>
                  <a:lnTo>
                    <a:pt x="0" y="23"/>
                  </a:lnTo>
                  <a:lnTo>
                    <a:pt x="24" y="42"/>
                  </a:lnTo>
                  <a:lnTo>
                    <a:pt x="53" y="62"/>
                  </a:lnTo>
                  <a:lnTo>
                    <a:pt x="86" y="77"/>
                  </a:lnTo>
                  <a:lnTo>
                    <a:pt x="119" y="93"/>
                  </a:lnTo>
                  <a:lnTo>
                    <a:pt x="146" y="101"/>
                  </a:lnTo>
                  <a:lnTo>
                    <a:pt x="171" y="106"/>
                  </a:lnTo>
                  <a:lnTo>
                    <a:pt x="189" y="105"/>
                  </a:lnTo>
                  <a:lnTo>
                    <a:pt x="196" y="97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8" name="Freeform 242"/>
            <p:cNvSpPr>
              <a:spLocks/>
            </p:cNvSpPr>
            <p:nvPr/>
          </p:nvSpPr>
          <p:spPr bwMode="auto">
            <a:xfrm>
              <a:off x="2146" y="2603"/>
              <a:ext cx="94" cy="104"/>
            </a:xfrm>
            <a:custGeom>
              <a:avLst/>
              <a:gdLst/>
              <a:ahLst/>
              <a:cxnLst>
                <a:cxn ang="0">
                  <a:pos x="70" y="39"/>
                </a:cxn>
                <a:cxn ang="0">
                  <a:pos x="72" y="14"/>
                </a:cxn>
                <a:cxn ang="0">
                  <a:pos x="86" y="2"/>
                </a:cxn>
                <a:cxn ang="0">
                  <a:pos x="109" y="0"/>
                </a:cxn>
                <a:cxn ang="0">
                  <a:pos x="136" y="10"/>
                </a:cxn>
                <a:cxn ang="0">
                  <a:pos x="161" y="23"/>
                </a:cxn>
                <a:cxn ang="0">
                  <a:pos x="181" y="47"/>
                </a:cxn>
                <a:cxn ang="0">
                  <a:pos x="188" y="72"/>
                </a:cxn>
                <a:cxn ang="0">
                  <a:pos x="183" y="101"/>
                </a:cxn>
                <a:cxn ang="0">
                  <a:pos x="159" y="115"/>
                </a:cxn>
                <a:cxn ang="0">
                  <a:pos x="138" y="128"/>
                </a:cxn>
                <a:cxn ang="0">
                  <a:pos x="115" y="142"/>
                </a:cxn>
                <a:cxn ang="0">
                  <a:pos x="92" y="155"/>
                </a:cxn>
                <a:cxn ang="0">
                  <a:pos x="68" y="167"/>
                </a:cxn>
                <a:cxn ang="0">
                  <a:pos x="47" y="179"/>
                </a:cxn>
                <a:cxn ang="0">
                  <a:pos x="28" y="192"/>
                </a:cxn>
                <a:cxn ang="0">
                  <a:pos x="16" y="206"/>
                </a:cxn>
                <a:cxn ang="0">
                  <a:pos x="4" y="208"/>
                </a:cxn>
                <a:cxn ang="0">
                  <a:pos x="0" y="198"/>
                </a:cxn>
                <a:cxn ang="0">
                  <a:pos x="2" y="180"/>
                </a:cxn>
                <a:cxn ang="0">
                  <a:pos x="10" y="157"/>
                </a:cxn>
                <a:cxn ang="0">
                  <a:pos x="20" y="128"/>
                </a:cxn>
                <a:cxn ang="0">
                  <a:pos x="35" y="97"/>
                </a:cxn>
                <a:cxn ang="0">
                  <a:pos x="53" y="66"/>
                </a:cxn>
                <a:cxn ang="0">
                  <a:pos x="70" y="39"/>
                </a:cxn>
              </a:cxnLst>
              <a:rect l="0" t="0" r="r" b="b"/>
              <a:pathLst>
                <a:path w="188" h="208">
                  <a:moveTo>
                    <a:pt x="70" y="39"/>
                  </a:moveTo>
                  <a:lnTo>
                    <a:pt x="72" y="14"/>
                  </a:lnTo>
                  <a:lnTo>
                    <a:pt x="86" y="2"/>
                  </a:lnTo>
                  <a:lnTo>
                    <a:pt x="109" y="0"/>
                  </a:lnTo>
                  <a:lnTo>
                    <a:pt x="136" y="10"/>
                  </a:lnTo>
                  <a:lnTo>
                    <a:pt x="161" y="23"/>
                  </a:lnTo>
                  <a:lnTo>
                    <a:pt x="181" y="47"/>
                  </a:lnTo>
                  <a:lnTo>
                    <a:pt x="188" y="72"/>
                  </a:lnTo>
                  <a:lnTo>
                    <a:pt x="183" y="101"/>
                  </a:lnTo>
                  <a:lnTo>
                    <a:pt x="159" y="115"/>
                  </a:lnTo>
                  <a:lnTo>
                    <a:pt x="138" y="128"/>
                  </a:lnTo>
                  <a:lnTo>
                    <a:pt x="115" y="142"/>
                  </a:lnTo>
                  <a:lnTo>
                    <a:pt x="92" y="155"/>
                  </a:lnTo>
                  <a:lnTo>
                    <a:pt x="68" y="167"/>
                  </a:lnTo>
                  <a:lnTo>
                    <a:pt x="47" y="179"/>
                  </a:lnTo>
                  <a:lnTo>
                    <a:pt x="28" y="192"/>
                  </a:lnTo>
                  <a:lnTo>
                    <a:pt x="16" y="206"/>
                  </a:lnTo>
                  <a:lnTo>
                    <a:pt x="4" y="208"/>
                  </a:lnTo>
                  <a:lnTo>
                    <a:pt x="0" y="198"/>
                  </a:lnTo>
                  <a:lnTo>
                    <a:pt x="2" y="180"/>
                  </a:lnTo>
                  <a:lnTo>
                    <a:pt x="10" y="157"/>
                  </a:lnTo>
                  <a:lnTo>
                    <a:pt x="20" y="128"/>
                  </a:lnTo>
                  <a:lnTo>
                    <a:pt x="35" y="97"/>
                  </a:lnTo>
                  <a:lnTo>
                    <a:pt x="53" y="66"/>
                  </a:lnTo>
                  <a:lnTo>
                    <a:pt x="70" y="39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9" name="Freeform 243"/>
            <p:cNvSpPr>
              <a:spLocks/>
            </p:cNvSpPr>
            <p:nvPr/>
          </p:nvSpPr>
          <p:spPr bwMode="auto">
            <a:xfrm>
              <a:off x="4048" y="2553"/>
              <a:ext cx="184" cy="215"/>
            </a:xfrm>
            <a:custGeom>
              <a:avLst/>
              <a:gdLst/>
              <a:ahLst/>
              <a:cxnLst>
                <a:cxn ang="0">
                  <a:pos x="20" y="386"/>
                </a:cxn>
                <a:cxn ang="0">
                  <a:pos x="39" y="402"/>
                </a:cxn>
                <a:cxn ang="0">
                  <a:pos x="62" y="407"/>
                </a:cxn>
                <a:cxn ang="0">
                  <a:pos x="85" y="406"/>
                </a:cxn>
                <a:cxn ang="0">
                  <a:pos x="109" y="402"/>
                </a:cxn>
                <a:cxn ang="0">
                  <a:pos x="130" y="396"/>
                </a:cxn>
                <a:cxn ang="0">
                  <a:pos x="153" y="398"/>
                </a:cxn>
                <a:cxn ang="0">
                  <a:pos x="175" y="407"/>
                </a:cxn>
                <a:cxn ang="0">
                  <a:pos x="194" y="431"/>
                </a:cxn>
                <a:cxn ang="0">
                  <a:pos x="221" y="427"/>
                </a:cxn>
                <a:cxn ang="0">
                  <a:pos x="252" y="413"/>
                </a:cxn>
                <a:cxn ang="0">
                  <a:pos x="283" y="390"/>
                </a:cxn>
                <a:cxn ang="0">
                  <a:pos x="312" y="359"/>
                </a:cxn>
                <a:cxn ang="0">
                  <a:pos x="336" y="320"/>
                </a:cxn>
                <a:cxn ang="0">
                  <a:pos x="355" y="278"/>
                </a:cxn>
                <a:cxn ang="0">
                  <a:pos x="367" y="231"/>
                </a:cxn>
                <a:cxn ang="0">
                  <a:pos x="369" y="186"/>
                </a:cxn>
                <a:cxn ang="0">
                  <a:pos x="367" y="163"/>
                </a:cxn>
                <a:cxn ang="0">
                  <a:pos x="367" y="138"/>
                </a:cxn>
                <a:cxn ang="0">
                  <a:pos x="365" y="111"/>
                </a:cxn>
                <a:cxn ang="0">
                  <a:pos x="365" y="84"/>
                </a:cxn>
                <a:cxn ang="0">
                  <a:pos x="361" y="55"/>
                </a:cxn>
                <a:cxn ang="0">
                  <a:pos x="357" y="33"/>
                </a:cxn>
                <a:cxn ang="0">
                  <a:pos x="349" y="14"/>
                </a:cxn>
                <a:cxn ang="0">
                  <a:pos x="341" y="4"/>
                </a:cxn>
                <a:cxn ang="0">
                  <a:pos x="303" y="8"/>
                </a:cxn>
                <a:cxn ang="0">
                  <a:pos x="268" y="6"/>
                </a:cxn>
                <a:cxn ang="0">
                  <a:pos x="235" y="2"/>
                </a:cxn>
                <a:cxn ang="0">
                  <a:pos x="202" y="0"/>
                </a:cxn>
                <a:cxn ang="0">
                  <a:pos x="169" y="0"/>
                </a:cxn>
                <a:cxn ang="0">
                  <a:pos x="136" y="10"/>
                </a:cxn>
                <a:cxn ang="0">
                  <a:pos x="101" y="31"/>
                </a:cxn>
                <a:cxn ang="0">
                  <a:pos x="68" y="70"/>
                </a:cxn>
                <a:cxn ang="0">
                  <a:pos x="53" y="115"/>
                </a:cxn>
                <a:cxn ang="0">
                  <a:pos x="37" y="165"/>
                </a:cxn>
                <a:cxn ang="0">
                  <a:pos x="22" y="214"/>
                </a:cxn>
                <a:cxn ang="0">
                  <a:pos x="12" y="264"/>
                </a:cxn>
                <a:cxn ang="0">
                  <a:pos x="2" y="307"/>
                </a:cxn>
                <a:cxn ang="0">
                  <a:pos x="0" y="343"/>
                </a:cxn>
                <a:cxn ang="0">
                  <a:pos x="4" y="371"/>
                </a:cxn>
                <a:cxn ang="0">
                  <a:pos x="20" y="386"/>
                </a:cxn>
              </a:cxnLst>
              <a:rect l="0" t="0" r="r" b="b"/>
              <a:pathLst>
                <a:path w="369" h="431">
                  <a:moveTo>
                    <a:pt x="20" y="386"/>
                  </a:moveTo>
                  <a:lnTo>
                    <a:pt x="39" y="402"/>
                  </a:lnTo>
                  <a:lnTo>
                    <a:pt x="62" y="407"/>
                  </a:lnTo>
                  <a:lnTo>
                    <a:pt x="85" y="406"/>
                  </a:lnTo>
                  <a:lnTo>
                    <a:pt x="109" y="402"/>
                  </a:lnTo>
                  <a:lnTo>
                    <a:pt x="130" y="396"/>
                  </a:lnTo>
                  <a:lnTo>
                    <a:pt x="153" y="398"/>
                  </a:lnTo>
                  <a:lnTo>
                    <a:pt x="175" y="407"/>
                  </a:lnTo>
                  <a:lnTo>
                    <a:pt x="194" y="431"/>
                  </a:lnTo>
                  <a:lnTo>
                    <a:pt x="221" y="427"/>
                  </a:lnTo>
                  <a:lnTo>
                    <a:pt x="252" y="413"/>
                  </a:lnTo>
                  <a:lnTo>
                    <a:pt x="283" y="390"/>
                  </a:lnTo>
                  <a:lnTo>
                    <a:pt x="312" y="359"/>
                  </a:lnTo>
                  <a:lnTo>
                    <a:pt x="336" y="320"/>
                  </a:lnTo>
                  <a:lnTo>
                    <a:pt x="355" y="278"/>
                  </a:lnTo>
                  <a:lnTo>
                    <a:pt x="367" y="231"/>
                  </a:lnTo>
                  <a:lnTo>
                    <a:pt x="369" y="186"/>
                  </a:lnTo>
                  <a:lnTo>
                    <a:pt x="367" y="163"/>
                  </a:lnTo>
                  <a:lnTo>
                    <a:pt x="367" y="138"/>
                  </a:lnTo>
                  <a:lnTo>
                    <a:pt x="365" y="111"/>
                  </a:lnTo>
                  <a:lnTo>
                    <a:pt x="365" y="84"/>
                  </a:lnTo>
                  <a:lnTo>
                    <a:pt x="361" y="55"/>
                  </a:lnTo>
                  <a:lnTo>
                    <a:pt x="357" y="33"/>
                  </a:lnTo>
                  <a:lnTo>
                    <a:pt x="349" y="14"/>
                  </a:lnTo>
                  <a:lnTo>
                    <a:pt x="341" y="4"/>
                  </a:lnTo>
                  <a:lnTo>
                    <a:pt x="303" y="8"/>
                  </a:lnTo>
                  <a:lnTo>
                    <a:pt x="268" y="6"/>
                  </a:lnTo>
                  <a:lnTo>
                    <a:pt x="235" y="2"/>
                  </a:lnTo>
                  <a:lnTo>
                    <a:pt x="202" y="0"/>
                  </a:lnTo>
                  <a:lnTo>
                    <a:pt x="169" y="0"/>
                  </a:lnTo>
                  <a:lnTo>
                    <a:pt x="136" y="10"/>
                  </a:lnTo>
                  <a:lnTo>
                    <a:pt x="101" y="31"/>
                  </a:lnTo>
                  <a:lnTo>
                    <a:pt x="68" y="70"/>
                  </a:lnTo>
                  <a:lnTo>
                    <a:pt x="53" y="115"/>
                  </a:lnTo>
                  <a:lnTo>
                    <a:pt x="37" y="165"/>
                  </a:lnTo>
                  <a:lnTo>
                    <a:pt x="22" y="214"/>
                  </a:lnTo>
                  <a:lnTo>
                    <a:pt x="12" y="264"/>
                  </a:lnTo>
                  <a:lnTo>
                    <a:pt x="2" y="307"/>
                  </a:lnTo>
                  <a:lnTo>
                    <a:pt x="0" y="343"/>
                  </a:lnTo>
                  <a:lnTo>
                    <a:pt x="4" y="371"/>
                  </a:lnTo>
                  <a:lnTo>
                    <a:pt x="20" y="38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0" name="Freeform 244"/>
            <p:cNvSpPr>
              <a:spLocks/>
            </p:cNvSpPr>
            <p:nvPr/>
          </p:nvSpPr>
          <p:spPr bwMode="auto">
            <a:xfrm>
              <a:off x="4078" y="2662"/>
              <a:ext cx="112" cy="94"/>
            </a:xfrm>
            <a:custGeom>
              <a:avLst/>
              <a:gdLst/>
              <a:ahLst/>
              <a:cxnLst>
                <a:cxn ang="0">
                  <a:pos x="155" y="188"/>
                </a:cxn>
                <a:cxn ang="0">
                  <a:pos x="177" y="177"/>
                </a:cxn>
                <a:cxn ang="0">
                  <a:pos x="198" y="154"/>
                </a:cxn>
                <a:cxn ang="0">
                  <a:pos x="214" y="121"/>
                </a:cxn>
                <a:cxn ang="0">
                  <a:pos x="225" y="88"/>
                </a:cxn>
                <a:cxn ang="0">
                  <a:pos x="221" y="51"/>
                </a:cxn>
                <a:cxn ang="0">
                  <a:pos x="208" y="24"/>
                </a:cxn>
                <a:cxn ang="0">
                  <a:pos x="177" y="2"/>
                </a:cxn>
                <a:cxn ang="0">
                  <a:pos x="126" y="0"/>
                </a:cxn>
                <a:cxn ang="0">
                  <a:pos x="103" y="22"/>
                </a:cxn>
                <a:cxn ang="0">
                  <a:pos x="82" y="37"/>
                </a:cxn>
                <a:cxn ang="0">
                  <a:pos x="58" y="49"/>
                </a:cxn>
                <a:cxn ang="0">
                  <a:pos x="41" y="62"/>
                </a:cxn>
                <a:cxn ang="0">
                  <a:pos x="22" y="74"/>
                </a:cxn>
                <a:cxn ang="0">
                  <a:pos x="10" y="88"/>
                </a:cxn>
                <a:cxn ang="0">
                  <a:pos x="0" y="107"/>
                </a:cxn>
                <a:cxn ang="0">
                  <a:pos x="0" y="136"/>
                </a:cxn>
                <a:cxn ang="0">
                  <a:pos x="8" y="148"/>
                </a:cxn>
                <a:cxn ang="0">
                  <a:pos x="24" y="154"/>
                </a:cxn>
                <a:cxn ang="0">
                  <a:pos x="43" y="154"/>
                </a:cxn>
                <a:cxn ang="0">
                  <a:pos x="68" y="156"/>
                </a:cxn>
                <a:cxn ang="0">
                  <a:pos x="91" y="156"/>
                </a:cxn>
                <a:cxn ang="0">
                  <a:pos x="115" y="159"/>
                </a:cxn>
                <a:cxn ang="0">
                  <a:pos x="136" y="169"/>
                </a:cxn>
                <a:cxn ang="0">
                  <a:pos x="155" y="188"/>
                </a:cxn>
              </a:cxnLst>
              <a:rect l="0" t="0" r="r" b="b"/>
              <a:pathLst>
                <a:path w="225" h="188">
                  <a:moveTo>
                    <a:pt x="155" y="188"/>
                  </a:moveTo>
                  <a:lnTo>
                    <a:pt x="177" y="177"/>
                  </a:lnTo>
                  <a:lnTo>
                    <a:pt x="198" y="154"/>
                  </a:lnTo>
                  <a:lnTo>
                    <a:pt x="214" y="121"/>
                  </a:lnTo>
                  <a:lnTo>
                    <a:pt x="225" y="88"/>
                  </a:lnTo>
                  <a:lnTo>
                    <a:pt x="221" y="51"/>
                  </a:lnTo>
                  <a:lnTo>
                    <a:pt x="208" y="24"/>
                  </a:lnTo>
                  <a:lnTo>
                    <a:pt x="177" y="2"/>
                  </a:lnTo>
                  <a:lnTo>
                    <a:pt x="126" y="0"/>
                  </a:lnTo>
                  <a:lnTo>
                    <a:pt x="103" y="22"/>
                  </a:lnTo>
                  <a:lnTo>
                    <a:pt x="82" y="37"/>
                  </a:lnTo>
                  <a:lnTo>
                    <a:pt x="58" y="49"/>
                  </a:lnTo>
                  <a:lnTo>
                    <a:pt x="41" y="62"/>
                  </a:lnTo>
                  <a:lnTo>
                    <a:pt x="22" y="74"/>
                  </a:lnTo>
                  <a:lnTo>
                    <a:pt x="10" y="88"/>
                  </a:lnTo>
                  <a:lnTo>
                    <a:pt x="0" y="107"/>
                  </a:lnTo>
                  <a:lnTo>
                    <a:pt x="0" y="136"/>
                  </a:lnTo>
                  <a:lnTo>
                    <a:pt x="8" y="148"/>
                  </a:lnTo>
                  <a:lnTo>
                    <a:pt x="24" y="154"/>
                  </a:lnTo>
                  <a:lnTo>
                    <a:pt x="43" y="154"/>
                  </a:lnTo>
                  <a:lnTo>
                    <a:pt x="68" y="156"/>
                  </a:lnTo>
                  <a:lnTo>
                    <a:pt x="91" y="156"/>
                  </a:lnTo>
                  <a:lnTo>
                    <a:pt x="115" y="159"/>
                  </a:lnTo>
                  <a:lnTo>
                    <a:pt x="136" y="169"/>
                  </a:lnTo>
                  <a:lnTo>
                    <a:pt x="155" y="188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1" name="Freeform 245"/>
            <p:cNvSpPr>
              <a:spLocks/>
            </p:cNvSpPr>
            <p:nvPr/>
          </p:nvSpPr>
          <p:spPr bwMode="auto">
            <a:xfrm>
              <a:off x="4132" y="2564"/>
              <a:ext cx="90" cy="86"/>
            </a:xfrm>
            <a:custGeom>
              <a:avLst/>
              <a:gdLst/>
              <a:ahLst/>
              <a:cxnLst>
                <a:cxn ang="0">
                  <a:pos x="180" y="91"/>
                </a:cxn>
                <a:cxn ang="0">
                  <a:pos x="172" y="89"/>
                </a:cxn>
                <a:cxn ang="0">
                  <a:pos x="165" y="83"/>
                </a:cxn>
                <a:cxn ang="0">
                  <a:pos x="153" y="71"/>
                </a:cxn>
                <a:cxn ang="0">
                  <a:pos x="143" y="58"/>
                </a:cxn>
                <a:cxn ang="0">
                  <a:pos x="130" y="40"/>
                </a:cxn>
                <a:cxn ang="0">
                  <a:pos x="118" y="25"/>
                </a:cxn>
                <a:cxn ang="0">
                  <a:pos x="106" y="11"/>
                </a:cxn>
                <a:cxn ang="0">
                  <a:pos x="101" y="5"/>
                </a:cxn>
                <a:cxn ang="0">
                  <a:pos x="89" y="0"/>
                </a:cxn>
                <a:cxn ang="0">
                  <a:pos x="77" y="0"/>
                </a:cxn>
                <a:cxn ang="0">
                  <a:pos x="62" y="0"/>
                </a:cxn>
                <a:cxn ang="0">
                  <a:pos x="48" y="5"/>
                </a:cxn>
                <a:cxn ang="0">
                  <a:pos x="31" y="11"/>
                </a:cxn>
                <a:cxn ang="0">
                  <a:pos x="17" y="23"/>
                </a:cxn>
                <a:cxn ang="0">
                  <a:pos x="6" y="38"/>
                </a:cxn>
                <a:cxn ang="0">
                  <a:pos x="0" y="62"/>
                </a:cxn>
                <a:cxn ang="0">
                  <a:pos x="33" y="97"/>
                </a:cxn>
                <a:cxn ang="0">
                  <a:pos x="64" y="128"/>
                </a:cxn>
                <a:cxn ang="0">
                  <a:pos x="91" y="151"/>
                </a:cxn>
                <a:cxn ang="0">
                  <a:pos x="118" y="168"/>
                </a:cxn>
                <a:cxn ang="0">
                  <a:pos x="139" y="170"/>
                </a:cxn>
                <a:cxn ang="0">
                  <a:pos x="157" y="160"/>
                </a:cxn>
                <a:cxn ang="0">
                  <a:pos x="170" y="133"/>
                </a:cxn>
                <a:cxn ang="0">
                  <a:pos x="180" y="91"/>
                </a:cxn>
              </a:cxnLst>
              <a:rect l="0" t="0" r="r" b="b"/>
              <a:pathLst>
                <a:path w="180" h="170">
                  <a:moveTo>
                    <a:pt x="180" y="91"/>
                  </a:moveTo>
                  <a:lnTo>
                    <a:pt x="172" y="89"/>
                  </a:lnTo>
                  <a:lnTo>
                    <a:pt x="165" y="83"/>
                  </a:lnTo>
                  <a:lnTo>
                    <a:pt x="153" y="71"/>
                  </a:lnTo>
                  <a:lnTo>
                    <a:pt x="143" y="58"/>
                  </a:lnTo>
                  <a:lnTo>
                    <a:pt x="130" y="40"/>
                  </a:lnTo>
                  <a:lnTo>
                    <a:pt x="118" y="25"/>
                  </a:lnTo>
                  <a:lnTo>
                    <a:pt x="106" y="11"/>
                  </a:lnTo>
                  <a:lnTo>
                    <a:pt x="101" y="5"/>
                  </a:lnTo>
                  <a:lnTo>
                    <a:pt x="89" y="0"/>
                  </a:lnTo>
                  <a:lnTo>
                    <a:pt x="77" y="0"/>
                  </a:lnTo>
                  <a:lnTo>
                    <a:pt x="62" y="0"/>
                  </a:lnTo>
                  <a:lnTo>
                    <a:pt x="48" y="5"/>
                  </a:lnTo>
                  <a:lnTo>
                    <a:pt x="31" y="11"/>
                  </a:lnTo>
                  <a:lnTo>
                    <a:pt x="17" y="23"/>
                  </a:lnTo>
                  <a:lnTo>
                    <a:pt x="6" y="38"/>
                  </a:lnTo>
                  <a:lnTo>
                    <a:pt x="0" y="62"/>
                  </a:lnTo>
                  <a:lnTo>
                    <a:pt x="33" y="97"/>
                  </a:lnTo>
                  <a:lnTo>
                    <a:pt x="64" y="128"/>
                  </a:lnTo>
                  <a:lnTo>
                    <a:pt x="91" y="151"/>
                  </a:lnTo>
                  <a:lnTo>
                    <a:pt x="118" y="168"/>
                  </a:lnTo>
                  <a:lnTo>
                    <a:pt x="139" y="170"/>
                  </a:lnTo>
                  <a:lnTo>
                    <a:pt x="157" y="160"/>
                  </a:lnTo>
                  <a:lnTo>
                    <a:pt x="170" y="133"/>
                  </a:lnTo>
                  <a:lnTo>
                    <a:pt x="180" y="91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2" name="Freeform 246"/>
            <p:cNvSpPr>
              <a:spLocks/>
            </p:cNvSpPr>
            <p:nvPr/>
          </p:nvSpPr>
          <p:spPr bwMode="auto">
            <a:xfrm>
              <a:off x="4097" y="2685"/>
              <a:ext cx="82" cy="53"/>
            </a:xfrm>
            <a:custGeom>
              <a:avLst/>
              <a:gdLst/>
              <a:ahLst/>
              <a:cxnLst>
                <a:cxn ang="0">
                  <a:pos x="120" y="105"/>
                </a:cxn>
                <a:cxn ang="0">
                  <a:pos x="147" y="83"/>
                </a:cxn>
                <a:cxn ang="0">
                  <a:pos x="163" y="60"/>
                </a:cxn>
                <a:cxn ang="0">
                  <a:pos x="165" y="37"/>
                </a:cxn>
                <a:cxn ang="0">
                  <a:pos x="159" y="17"/>
                </a:cxn>
                <a:cxn ang="0">
                  <a:pos x="140" y="2"/>
                </a:cxn>
                <a:cxn ang="0">
                  <a:pos x="114" y="0"/>
                </a:cxn>
                <a:cxn ang="0">
                  <a:pos x="81" y="10"/>
                </a:cxn>
                <a:cxn ang="0">
                  <a:pos x="47" y="41"/>
                </a:cxn>
                <a:cxn ang="0">
                  <a:pos x="31" y="41"/>
                </a:cxn>
                <a:cxn ang="0">
                  <a:pos x="19" y="46"/>
                </a:cxn>
                <a:cxn ang="0">
                  <a:pos x="14" y="50"/>
                </a:cxn>
                <a:cxn ang="0">
                  <a:pos x="10" y="58"/>
                </a:cxn>
                <a:cxn ang="0">
                  <a:pos x="4" y="66"/>
                </a:cxn>
                <a:cxn ang="0">
                  <a:pos x="0" y="79"/>
                </a:cxn>
                <a:cxn ang="0">
                  <a:pos x="12" y="76"/>
                </a:cxn>
                <a:cxn ang="0">
                  <a:pos x="27" y="77"/>
                </a:cxn>
                <a:cxn ang="0">
                  <a:pos x="41" y="81"/>
                </a:cxn>
                <a:cxn ang="0">
                  <a:pos x="56" y="87"/>
                </a:cxn>
                <a:cxn ang="0">
                  <a:pos x="72" y="93"/>
                </a:cxn>
                <a:cxn ang="0">
                  <a:pos x="87" y="99"/>
                </a:cxn>
                <a:cxn ang="0">
                  <a:pos x="103" y="101"/>
                </a:cxn>
                <a:cxn ang="0">
                  <a:pos x="120" y="105"/>
                </a:cxn>
              </a:cxnLst>
              <a:rect l="0" t="0" r="r" b="b"/>
              <a:pathLst>
                <a:path w="165" h="105">
                  <a:moveTo>
                    <a:pt x="120" y="105"/>
                  </a:moveTo>
                  <a:lnTo>
                    <a:pt x="147" y="83"/>
                  </a:lnTo>
                  <a:lnTo>
                    <a:pt x="163" y="60"/>
                  </a:lnTo>
                  <a:lnTo>
                    <a:pt x="165" y="37"/>
                  </a:lnTo>
                  <a:lnTo>
                    <a:pt x="159" y="17"/>
                  </a:lnTo>
                  <a:lnTo>
                    <a:pt x="140" y="2"/>
                  </a:lnTo>
                  <a:lnTo>
                    <a:pt x="114" y="0"/>
                  </a:lnTo>
                  <a:lnTo>
                    <a:pt x="81" y="10"/>
                  </a:lnTo>
                  <a:lnTo>
                    <a:pt x="47" y="41"/>
                  </a:lnTo>
                  <a:lnTo>
                    <a:pt x="31" y="41"/>
                  </a:lnTo>
                  <a:lnTo>
                    <a:pt x="19" y="46"/>
                  </a:lnTo>
                  <a:lnTo>
                    <a:pt x="14" y="50"/>
                  </a:lnTo>
                  <a:lnTo>
                    <a:pt x="10" y="58"/>
                  </a:lnTo>
                  <a:lnTo>
                    <a:pt x="4" y="66"/>
                  </a:lnTo>
                  <a:lnTo>
                    <a:pt x="0" y="79"/>
                  </a:lnTo>
                  <a:lnTo>
                    <a:pt x="12" y="76"/>
                  </a:lnTo>
                  <a:lnTo>
                    <a:pt x="27" y="77"/>
                  </a:lnTo>
                  <a:lnTo>
                    <a:pt x="41" y="81"/>
                  </a:lnTo>
                  <a:lnTo>
                    <a:pt x="56" y="87"/>
                  </a:lnTo>
                  <a:lnTo>
                    <a:pt x="72" y="93"/>
                  </a:lnTo>
                  <a:lnTo>
                    <a:pt x="87" y="99"/>
                  </a:lnTo>
                  <a:lnTo>
                    <a:pt x="103" y="101"/>
                  </a:lnTo>
                  <a:lnTo>
                    <a:pt x="120" y="10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3" name="Freeform 247"/>
            <p:cNvSpPr>
              <a:spLocks/>
            </p:cNvSpPr>
            <p:nvPr/>
          </p:nvSpPr>
          <p:spPr bwMode="auto">
            <a:xfrm>
              <a:off x="4151" y="2576"/>
              <a:ext cx="59" cy="53"/>
            </a:xfrm>
            <a:custGeom>
              <a:avLst/>
              <a:gdLst/>
              <a:ahLst/>
              <a:cxnLst>
                <a:cxn ang="0">
                  <a:pos x="118" y="97"/>
                </a:cxn>
                <a:cxn ang="0">
                  <a:pos x="112" y="91"/>
                </a:cxn>
                <a:cxn ang="0">
                  <a:pos x="110" y="79"/>
                </a:cxn>
                <a:cxn ang="0">
                  <a:pos x="106" y="64"/>
                </a:cxn>
                <a:cxn ang="0">
                  <a:pos x="104" y="50"/>
                </a:cxn>
                <a:cxn ang="0">
                  <a:pos x="97" y="35"/>
                </a:cxn>
                <a:cxn ang="0">
                  <a:pos x="85" y="23"/>
                </a:cxn>
                <a:cxn ang="0">
                  <a:pos x="67" y="17"/>
                </a:cxn>
                <a:cxn ang="0">
                  <a:pos x="46" y="19"/>
                </a:cxn>
                <a:cxn ang="0">
                  <a:pos x="33" y="10"/>
                </a:cxn>
                <a:cxn ang="0">
                  <a:pos x="19" y="2"/>
                </a:cxn>
                <a:cxn ang="0">
                  <a:pos x="13" y="0"/>
                </a:cxn>
                <a:cxn ang="0">
                  <a:pos x="7" y="4"/>
                </a:cxn>
                <a:cxn ang="0">
                  <a:pos x="2" y="10"/>
                </a:cxn>
                <a:cxn ang="0">
                  <a:pos x="0" y="23"/>
                </a:cxn>
                <a:cxn ang="0">
                  <a:pos x="11" y="42"/>
                </a:cxn>
                <a:cxn ang="0">
                  <a:pos x="31" y="62"/>
                </a:cxn>
                <a:cxn ang="0">
                  <a:pos x="48" y="77"/>
                </a:cxn>
                <a:cxn ang="0">
                  <a:pos x="69" y="93"/>
                </a:cxn>
                <a:cxn ang="0">
                  <a:pos x="85" y="101"/>
                </a:cxn>
                <a:cxn ang="0">
                  <a:pos x="102" y="106"/>
                </a:cxn>
                <a:cxn ang="0">
                  <a:pos x="112" y="105"/>
                </a:cxn>
                <a:cxn ang="0">
                  <a:pos x="118" y="97"/>
                </a:cxn>
              </a:cxnLst>
              <a:rect l="0" t="0" r="r" b="b"/>
              <a:pathLst>
                <a:path w="118" h="106">
                  <a:moveTo>
                    <a:pt x="118" y="97"/>
                  </a:moveTo>
                  <a:lnTo>
                    <a:pt x="112" y="91"/>
                  </a:lnTo>
                  <a:lnTo>
                    <a:pt x="110" y="79"/>
                  </a:lnTo>
                  <a:lnTo>
                    <a:pt x="106" y="64"/>
                  </a:lnTo>
                  <a:lnTo>
                    <a:pt x="104" y="50"/>
                  </a:lnTo>
                  <a:lnTo>
                    <a:pt x="97" y="35"/>
                  </a:lnTo>
                  <a:lnTo>
                    <a:pt x="85" y="23"/>
                  </a:lnTo>
                  <a:lnTo>
                    <a:pt x="67" y="17"/>
                  </a:lnTo>
                  <a:lnTo>
                    <a:pt x="46" y="19"/>
                  </a:lnTo>
                  <a:lnTo>
                    <a:pt x="33" y="10"/>
                  </a:lnTo>
                  <a:lnTo>
                    <a:pt x="19" y="2"/>
                  </a:lnTo>
                  <a:lnTo>
                    <a:pt x="13" y="0"/>
                  </a:lnTo>
                  <a:lnTo>
                    <a:pt x="7" y="4"/>
                  </a:lnTo>
                  <a:lnTo>
                    <a:pt x="2" y="10"/>
                  </a:lnTo>
                  <a:lnTo>
                    <a:pt x="0" y="23"/>
                  </a:lnTo>
                  <a:lnTo>
                    <a:pt x="11" y="42"/>
                  </a:lnTo>
                  <a:lnTo>
                    <a:pt x="31" y="62"/>
                  </a:lnTo>
                  <a:lnTo>
                    <a:pt x="48" y="77"/>
                  </a:lnTo>
                  <a:lnTo>
                    <a:pt x="69" y="93"/>
                  </a:lnTo>
                  <a:lnTo>
                    <a:pt x="85" y="101"/>
                  </a:lnTo>
                  <a:lnTo>
                    <a:pt x="102" y="106"/>
                  </a:lnTo>
                  <a:lnTo>
                    <a:pt x="112" y="105"/>
                  </a:lnTo>
                  <a:lnTo>
                    <a:pt x="118" y="97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4" name="Freeform 248"/>
            <p:cNvSpPr>
              <a:spLocks/>
            </p:cNvSpPr>
            <p:nvPr/>
          </p:nvSpPr>
          <p:spPr bwMode="auto">
            <a:xfrm>
              <a:off x="4064" y="2603"/>
              <a:ext cx="57" cy="104"/>
            </a:xfrm>
            <a:custGeom>
              <a:avLst/>
              <a:gdLst/>
              <a:ahLst/>
              <a:cxnLst>
                <a:cxn ang="0">
                  <a:pos x="43" y="39"/>
                </a:cxn>
                <a:cxn ang="0">
                  <a:pos x="41" y="14"/>
                </a:cxn>
                <a:cxn ang="0">
                  <a:pos x="51" y="2"/>
                </a:cxn>
                <a:cxn ang="0">
                  <a:pos x="66" y="0"/>
                </a:cxn>
                <a:cxn ang="0">
                  <a:pos x="84" y="10"/>
                </a:cxn>
                <a:cxn ang="0">
                  <a:pos x="97" y="23"/>
                </a:cxn>
                <a:cxn ang="0">
                  <a:pos x="109" y="47"/>
                </a:cxn>
                <a:cxn ang="0">
                  <a:pos x="115" y="72"/>
                </a:cxn>
                <a:cxn ang="0">
                  <a:pos x="113" y="101"/>
                </a:cxn>
                <a:cxn ang="0">
                  <a:pos x="99" y="115"/>
                </a:cxn>
                <a:cxn ang="0">
                  <a:pos x="85" y="128"/>
                </a:cxn>
                <a:cxn ang="0">
                  <a:pos x="70" y="142"/>
                </a:cxn>
                <a:cxn ang="0">
                  <a:pos x="54" y="155"/>
                </a:cxn>
                <a:cxn ang="0">
                  <a:pos x="39" y="167"/>
                </a:cxn>
                <a:cxn ang="0">
                  <a:pos x="27" y="179"/>
                </a:cxn>
                <a:cxn ang="0">
                  <a:pos x="16" y="192"/>
                </a:cxn>
                <a:cxn ang="0">
                  <a:pos x="10" y="206"/>
                </a:cxn>
                <a:cxn ang="0">
                  <a:pos x="2" y="208"/>
                </a:cxn>
                <a:cxn ang="0">
                  <a:pos x="0" y="198"/>
                </a:cxn>
                <a:cxn ang="0">
                  <a:pos x="0" y="180"/>
                </a:cxn>
                <a:cxn ang="0">
                  <a:pos x="6" y="157"/>
                </a:cxn>
                <a:cxn ang="0">
                  <a:pos x="12" y="128"/>
                </a:cxn>
                <a:cxn ang="0">
                  <a:pos x="21" y="97"/>
                </a:cxn>
                <a:cxn ang="0">
                  <a:pos x="31" y="66"/>
                </a:cxn>
                <a:cxn ang="0">
                  <a:pos x="43" y="39"/>
                </a:cxn>
              </a:cxnLst>
              <a:rect l="0" t="0" r="r" b="b"/>
              <a:pathLst>
                <a:path w="115" h="208">
                  <a:moveTo>
                    <a:pt x="43" y="39"/>
                  </a:moveTo>
                  <a:lnTo>
                    <a:pt x="41" y="14"/>
                  </a:lnTo>
                  <a:lnTo>
                    <a:pt x="51" y="2"/>
                  </a:lnTo>
                  <a:lnTo>
                    <a:pt x="66" y="0"/>
                  </a:lnTo>
                  <a:lnTo>
                    <a:pt x="84" y="10"/>
                  </a:lnTo>
                  <a:lnTo>
                    <a:pt x="97" y="23"/>
                  </a:lnTo>
                  <a:lnTo>
                    <a:pt x="109" y="47"/>
                  </a:lnTo>
                  <a:lnTo>
                    <a:pt x="115" y="72"/>
                  </a:lnTo>
                  <a:lnTo>
                    <a:pt x="113" y="101"/>
                  </a:lnTo>
                  <a:lnTo>
                    <a:pt x="99" y="115"/>
                  </a:lnTo>
                  <a:lnTo>
                    <a:pt x="85" y="128"/>
                  </a:lnTo>
                  <a:lnTo>
                    <a:pt x="70" y="142"/>
                  </a:lnTo>
                  <a:lnTo>
                    <a:pt x="54" y="155"/>
                  </a:lnTo>
                  <a:lnTo>
                    <a:pt x="39" y="167"/>
                  </a:lnTo>
                  <a:lnTo>
                    <a:pt x="27" y="179"/>
                  </a:lnTo>
                  <a:lnTo>
                    <a:pt x="16" y="192"/>
                  </a:lnTo>
                  <a:lnTo>
                    <a:pt x="10" y="206"/>
                  </a:lnTo>
                  <a:lnTo>
                    <a:pt x="2" y="208"/>
                  </a:lnTo>
                  <a:lnTo>
                    <a:pt x="0" y="198"/>
                  </a:lnTo>
                  <a:lnTo>
                    <a:pt x="0" y="180"/>
                  </a:lnTo>
                  <a:lnTo>
                    <a:pt x="6" y="157"/>
                  </a:lnTo>
                  <a:lnTo>
                    <a:pt x="12" y="128"/>
                  </a:lnTo>
                  <a:lnTo>
                    <a:pt x="21" y="97"/>
                  </a:lnTo>
                  <a:lnTo>
                    <a:pt x="31" y="66"/>
                  </a:lnTo>
                  <a:lnTo>
                    <a:pt x="43" y="39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5" name="Freeform 249"/>
            <p:cNvSpPr>
              <a:spLocks/>
            </p:cNvSpPr>
            <p:nvPr/>
          </p:nvSpPr>
          <p:spPr bwMode="auto">
            <a:xfrm>
              <a:off x="2516" y="1146"/>
              <a:ext cx="369" cy="174"/>
            </a:xfrm>
            <a:custGeom>
              <a:avLst/>
              <a:gdLst/>
              <a:ahLst/>
              <a:cxnLst>
                <a:cxn ang="0">
                  <a:pos x="713" y="314"/>
                </a:cxn>
                <a:cxn ang="0">
                  <a:pos x="675" y="326"/>
                </a:cxn>
                <a:cxn ang="0">
                  <a:pos x="636" y="331"/>
                </a:cxn>
                <a:cxn ang="0">
                  <a:pos x="591" y="329"/>
                </a:cxn>
                <a:cxn ang="0">
                  <a:pos x="547" y="328"/>
                </a:cxn>
                <a:cxn ang="0">
                  <a:pos x="500" y="322"/>
                </a:cxn>
                <a:cxn ang="0">
                  <a:pos x="459" y="324"/>
                </a:cxn>
                <a:cxn ang="0">
                  <a:pos x="421" y="329"/>
                </a:cxn>
                <a:cxn ang="0">
                  <a:pos x="392" y="349"/>
                </a:cxn>
                <a:cxn ang="0">
                  <a:pos x="335" y="345"/>
                </a:cxn>
                <a:cxn ang="0">
                  <a:pos x="273" y="333"/>
                </a:cxn>
                <a:cxn ang="0">
                  <a:pos x="211" y="314"/>
                </a:cxn>
                <a:cxn ang="0">
                  <a:pos x="151" y="291"/>
                </a:cxn>
                <a:cxn ang="0">
                  <a:pos x="97" y="258"/>
                </a:cxn>
                <a:cxn ang="0">
                  <a:pos x="54" y="225"/>
                </a:cxn>
                <a:cxn ang="0">
                  <a:pos x="25" y="188"/>
                </a:cxn>
                <a:cxn ang="0">
                  <a:pos x="16" y="153"/>
                </a:cxn>
                <a:cxn ang="0">
                  <a:pos x="10" y="134"/>
                </a:cxn>
                <a:cxn ang="0">
                  <a:pos x="6" y="112"/>
                </a:cxn>
                <a:cxn ang="0">
                  <a:pos x="2" y="89"/>
                </a:cxn>
                <a:cxn ang="0">
                  <a:pos x="0" y="68"/>
                </a:cxn>
                <a:cxn ang="0">
                  <a:pos x="0" y="44"/>
                </a:cxn>
                <a:cxn ang="0">
                  <a:pos x="6" y="27"/>
                </a:cxn>
                <a:cxn ang="0">
                  <a:pos x="16" y="13"/>
                </a:cxn>
                <a:cxn ang="0">
                  <a:pos x="33" y="6"/>
                </a:cxn>
                <a:cxn ang="0">
                  <a:pos x="101" y="8"/>
                </a:cxn>
                <a:cxn ang="0">
                  <a:pos x="167" y="6"/>
                </a:cxn>
                <a:cxn ang="0">
                  <a:pos x="229" y="2"/>
                </a:cxn>
                <a:cxn ang="0">
                  <a:pos x="293" y="0"/>
                </a:cxn>
                <a:cxn ang="0">
                  <a:pos x="353" y="2"/>
                </a:cxn>
                <a:cxn ang="0">
                  <a:pos x="419" y="10"/>
                </a:cxn>
                <a:cxn ang="0">
                  <a:pos x="489" y="29"/>
                </a:cxn>
                <a:cxn ang="0">
                  <a:pos x="564" y="60"/>
                </a:cxn>
                <a:cxn ang="0">
                  <a:pos x="597" y="95"/>
                </a:cxn>
                <a:cxn ang="0">
                  <a:pos x="636" y="136"/>
                </a:cxn>
                <a:cxn ang="0">
                  <a:pos x="673" y="174"/>
                </a:cxn>
                <a:cxn ang="0">
                  <a:pos x="706" y="215"/>
                </a:cxn>
                <a:cxn ang="0">
                  <a:pos x="727" y="250"/>
                </a:cxn>
                <a:cxn ang="0">
                  <a:pos x="739" y="279"/>
                </a:cxn>
                <a:cxn ang="0">
                  <a:pos x="735" y="300"/>
                </a:cxn>
                <a:cxn ang="0">
                  <a:pos x="713" y="314"/>
                </a:cxn>
              </a:cxnLst>
              <a:rect l="0" t="0" r="r" b="b"/>
              <a:pathLst>
                <a:path w="739" h="349">
                  <a:moveTo>
                    <a:pt x="713" y="314"/>
                  </a:moveTo>
                  <a:lnTo>
                    <a:pt x="675" y="326"/>
                  </a:lnTo>
                  <a:lnTo>
                    <a:pt x="636" y="331"/>
                  </a:lnTo>
                  <a:lnTo>
                    <a:pt x="591" y="329"/>
                  </a:lnTo>
                  <a:lnTo>
                    <a:pt x="547" y="328"/>
                  </a:lnTo>
                  <a:lnTo>
                    <a:pt x="500" y="322"/>
                  </a:lnTo>
                  <a:lnTo>
                    <a:pt x="459" y="324"/>
                  </a:lnTo>
                  <a:lnTo>
                    <a:pt x="421" y="329"/>
                  </a:lnTo>
                  <a:lnTo>
                    <a:pt x="392" y="349"/>
                  </a:lnTo>
                  <a:lnTo>
                    <a:pt x="335" y="345"/>
                  </a:lnTo>
                  <a:lnTo>
                    <a:pt x="273" y="333"/>
                  </a:lnTo>
                  <a:lnTo>
                    <a:pt x="211" y="314"/>
                  </a:lnTo>
                  <a:lnTo>
                    <a:pt x="151" y="291"/>
                  </a:lnTo>
                  <a:lnTo>
                    <a:pt x="97" y="258"/>
                  </a:lnTo>
                  <a:lnTo>
                    <a:pt x="54" y="225"/>
                  </a:lnTo>
                  <a:lnTo>
                    <a:pt x="25" y="188"/>
                  </a:lnTo>
                  <a:lnTo>
                    <a:pt x="16" y="153"/>
                  </a:lnTo>
                  <a:lnTo>
                    <a:pt x="10" y="134"/>
                  </a:lnTo>
                  <a:lnTo>
                    <a:pt x="6" y="112"/>
                  </a:lnTo>
                  <a:lnTo>
                    <a:pt x="2" y="89"/>
                  </a:lnTo>
                  <a:lnTo>
                    <a:pt x="0" y="68"/>
                  </a:lnTo>
                  <a:lnTo>
                    <a:pt x="0" y="44"/>
                  </a:lnTo>
                  <a:lnTo>
                    <a:pt x="6" y="27"/>
                  </a:lnTo>
                  <a:lnTo>
                    <a:pt x="16" y="13"/>
                  </a:lnTo>
                  <a:lnTo>
                    <a:pt x="33" y="6"/>
                  </a:lnTo>
                  <a:lnTo>
                    <a:pt x="101" y="8"/>
                  </a:lnTo>
                  <a:lnTo>
                    <a:pt x="167" y="6"/>
                  </a:lnTo>
                  <a:lnTo>
                    <a:pt x="229" y="2"/>
                  </a:lnTo>
                  <a:lnTo>
                    <a:pt x="293" y="0"/>
                  </a:lnTo>
                  <a:lnTo>
                    <a:pt x="353" y="2"/>
                  </a:lnTo>
                  <a:lnTo>
                    <a:pt x="419" y="10"/>
                  </a:lnTo>
                  <a:lnTo>
                    <a:pt x="489" y="29"/>
                  </a:lnTo>
                  <a:lnTo>
                    <a:pt x="564" y="60"/>
                  </a:lnTo>
                  <a:lnTo>
                    <a:pt x="597" y="95"/>
                  </a:lnTo>
                  <a:lnTo>
                    <a:pt x="636" y="136"/>
                  </a:lnTo>
                  <a:lnTo>
                    <a:pt x="673" y="174"/>
                  </a:lnTo>
                  <a:lnTo>
                    <a:pt x="706" y="215"/>
                  </a:lnTo>
                  <a:lnTo>
                    <a:pt x="727" y="250"/>
                  </a:lnTo>
                  <a:lnTo>
                    <a:pt x="739" y="279"/>
                  </a:lnTo>
                  <a:lnTo>
                    <a:pt x="735" y="300"/>
                  </a:lnTo>
                  <a:lnTo>
                    <a:pt x="713" y="314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6" name="Freeform 250"/>
            <p:cNvSpPr>
              <a:spLocks/>
            </p:cNvSpPr>
            <p:nvPr/>
          </p:nvSpPr>
          <p:spPr bwMode="auto">
            <a:xfrm>
              <a:off x="2609" y="1236"/>
              <a:ext cx="221" cy="76"/>
            </a:xfrm>
            <a:custGeom>
              <a:avLst/>
              <a:gdLst/>
              <a:ahLst/>
              <a:cxnLst>
                <a:cxn ang="0">
                  <a:pos x="159" y="151"/>
                </a:cxn>
                <a:cxn ang="0">
                  <a:pos x="113" y="142"/>
                </a:cxn>
                <a:cxn ang="0">
                  <a:pos x="68" y="124"/>
                </a:cxn>
                <a:cxn ang="0">
                  <a:pos x="29" y="97"/>
                </a:cxn>
                <a:cxn ang="0">
                  <a:pos x="6" y="70"/>
                </a:cxn>
                <a:cxn ang="0">
                  <a:pos x="0" y="41"/>
                </a:cxn>
                <a:cxn ang="0">
                  <a:pos x="23" y="18"/>
                </a:cxn>
                <a:cxn ang="0">
                  <a:pos x="80" y="2"/>
                </a:cxn>
                <a:cxn ang="0">
                  <a:pos x="178" y="0"/>
                </a:cxn>
                <a:cxn ang="0">
                  <a:pos x="223" y="16"/>
                </a:cxn>
                <a:cxn ang="0">
                  <a:pos x="268" y="29"/>
                </a:cxn>
                <a:cxn ang="0">
                  <a:pos x="312" y="39"/>
                </a:cxn>
                <a:cxn ang="0">
                  <a:pos x="353" y="49"/>
                </a:cxn>
                <a:cxn ang="0">
                  <a:pos x="386" y="56"/>
                </a:cxn>
                <a:cxn ang="0">
                  <a:pos x="415" y="70"/>
                </a:cxn>
                <a:cxn ang="0">
                  <a:pos x="432" y="85"/>
                </a:cxn>
                <a:cxn ang="0">
                  <a:pos x="442" y="109"/>
                </a:cxn>
                <a:cxn ang="0">
                  <a:pos x="427" y="118"/>
                </a:cxn>
                <a:cxn ang="0">
                  <a:pos x="400" y="124"/>
                </a:cxn>
                <a:cxn ang="0">
                  <a:pos x="363" y="124"/>
                </a:cxn>
                <a:cxn ang="0">
                  <a:pos x="320" y="126"/>
                </a:cxn>
                <a:cxn ang="0">
                  <a:pos x="273" y="126"/>
                </a:cxn>
                <a:cxn ang="0">
                  <a:pos x="229" y="128"/>
                </a:cxn>
                <a:cxn ang="0">
                  <a:pos x="188" y="136"/>
                </a:cxn>
                <a:cxn ang="0">
                  <a:pos x="159" y="151"/>
                </a:cxn>
              </a:cxnLst>
              <a:rect l="0" t="0" r="r" b="b"/>
              <a:pathLst>
                <a:path w="442" h="151">
                  <a:moveTo>
                    <a:pt x="159" y="151"/>
                  </a:moveTo>
                  <a:lnTo>
                    <a:pt x="113" y="142"/>
                  </a:lnTo>
                  <a:lnTo>
                    <a:pt x="68" y="124"/>
                  </a:lnTo>
                  <a:lnTo>
                    <a:pt x="29" y="97"/>
                  </a:lnTo>
                  <a:lnTo>
                    <a:pt x="6" y="70"/>
                  </a:lnTo>
                  <a:lnTo>
                    <a:pt x="0" y="41"/>
                  </a:lnTo>
                  <a:lnTo>
                    <a:pt x="23" y="18"/>
                  </a:lnTo>
                  <a:lnTo>
                    <a:pt x="80" y="2"/>
                  </a:lnTo>
                  <a:lnTo>
                    <a:pt x="178" y="0"/>
                  </a:lnTo>
                  <a:lnTo>
                    <a:pt x="223" y="16"/>
                  </a:lnTo>
                  <a:lnTo>
                    <a:pt x="268" y="29"/>
                  </a:lnTo>
                  <a:lnTo>
                    <a:pt x="312" y="39"/>
                  </a:lnTo>
                  <a:lnTo>
                    <a:pt x="353" y="49"/>
                  </a:lnTo>
                  <a:lnTo>
                    <a:pt x="386" y="56"/>
                  </a:lnTo>
                  <a:lnTo>
                    <a:pt x="415" y="70"/>
                  </a:lnTo>
                  <a:lnTo>
                    <a:pt x="432" y="85"/>
                  </a:lnTo>
                  <a:lnTo>
                    <a:pt x="442" y="109"/>
                  </a:lnTo>
                  <a:lnTo>
                    <a:pt x="427" y="118"/>
                  </a:lnTo>
                  <a:lnTo>
                    <a:pt x="400" y="124"/>
                  </a:lnTo>
                  <a:lnTo>
                    <a:pt x="363" y="124"/>
                  </a:lnTo>
                  <a:lnTo>
                    <a:pt x="320" y="126"/>
                  </a:lnTo>
                  <a:lnTo>
                    <a:pt x="273" y="126"/>
                  </a:lnTo>
                  <a:lnTo>
                    <a:pt x="229" y="128"/>
                  </a:lnTo>
                  <a:lnTo>
                    <a:pt x="188" y="136"/>
                  </a:lnTo>
                  <a:lnTo>
                    <a:pt x="159" y="151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7" name="Freeform 251"/>
            <p:cNvSpPr>
              <a:spLocks/>
            </p:cNvSpPr>
            <p:nvPr/>
          </p:nvSpPr>
          <p:spPr bwMode="auto">
            <a:xfrm>
              <a:off x="2536" y="1157"/>
              <a:ext cx="168" cy="67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7" y="70"/>
                </a:cxn>
                <a:cxn ang="0">
                  <a:pos x="23" y="66"/>
                </a:cxn>
                <a:cxn ang="0">
                  <a:pos x="40" y="54"/>
                </a:cxn>
                <a:cxn ang="0">
                  <a:pos x="60" y="45"/>
                </a:cxn>
                <a:cxn ang="0">
                  <a:pos x="79" y="31"/>
                </a:cxn>
                <a:cxn ang="0">
                  <a:pos x="101" y="20"/>
                </a:cxn>
                <a:cxn ang="0">
                  <a:pos x="118" y="10"/>
                </a:cxn>
                <a:cxn ang="0">
                  <a:pos x="135" y="6"/>
                </a:cxn>
                <a:cxn ang="0">
                  <a:pos x="153" y="0"/>
                </a:cxn>
                <a:cxn ang="0">
                  <a:pos x="176" y="0"/>
                </a:cxn>
                <a:cxn ang="0">
                  <a:pos x="203" y="0"/>
                </a:cxn>
                <a:cxn ang="0">
                  <a:pos x="232" y="4"/>
                </a:cxn>
                <a:cxn ang="0">
                  <a:pos x="260" y="8"/>
                </a:cxn>
                <a:cxn ang="0">
                  <a:pos x="289" y="18"/>
                </a:cxn>
                <a:cxn ang="0">
                  <a:pos x="314" y="29"/>
                </a:cxn>
                <a:cxn ang="0">
                  <a:pos x="335" y="49"/>
                </a:cxn>
                <a:cxn ang="0">
                  <a:pos x="275" y="76"/>
                </a:cxn>
                <a:cxn ang="0">
                  <a:pos x="221" y="103"/>
                </a:cxn>
                <a:cxn ang="0">
                  <a:pos x="170" y="122"/>
                </a:cxn>
                <a:cxn ang="0">
                  <a:pos x="126" y="136"/>
                </a:cxn>
                <a:cxn ang="0">
                  <a:pos x="85" y="136"/>
                </a:cxn>
                <a:cxn ang="0">
                  <a:pos x="50" y="128"/>
                </a:cxn>
                <a:cxn ang="0">
                  <a:pos x="21" y="107"/>
                </a:cxn>
                <a:cxn ang="0">
                  <a:pos x="0" y="72"/>
                </a:cxn>
              </a:cxnLst>
              <a:rect l="0" t="0" r="r" b="b"/>
              <a:pathLst>
                <a:path w="335" h="136">
                  <a:moveTo>
                    <a:pt x="0" y="72"/>
                  </a:moveTo>
                  <a:lnTo>
                    <a:pt x="7" y="70"/>
                  </a:lnTo>
                  <a:lnTo>
                    <a:pt x="23" y="66"/>
                  </a:lnTo>
                  <a:lnTo>
                    <a:pt x="40" y="54"/>
                  </a:lnTo>
                  <a:lnTo>
                    <a:pt x="60" y="45"/>
                  </a:lnTo>
                  <a:lnTo>
                    <a:pt x="79" y="31"/>
                  </a:lnTo>
                  <a:lnTo>
                    <a:pt x="101" y="20"/>
                  </a:lnTo>
                  <a:lnTo>
                    <a:pt x="118" y="10"/>
                  </a:lnTo>
                  <a:lnTo>
                    <a:pt x="135" y="6"/>
                  </a:lnTo>
                  <a:lnTo>
                    <a:pt x="153" y="0"/>
                  </a:lnTo>
                  <a:lnTo>
                    <a:pt x="176" y="0"/>
                  </a:lnTo>
                  <a:lnTo>
                    <a:pt x="203" y="0"/>
                  </a:lnTo>
                  <a:lnTo>
                    <a:pt x="232" y="4"/>
                  </a:lnTo>
                  <a:lnTo>
                    <a:pt x="260" y="8"/>
                  </a:lnTo>
                  <a:lnTo>
                    <a:pt x="289" y="18"/>
                  </a:lnTo>
                  <a:lnTo>
                    <a:pt x="314" y="29"/>
                  </a:lnTo>
                  <a:lnTo>
                    <a:pt x="335" y="49"/>
                  </a:lnTo>
                  <a:lnTo>
                    <a:pt x="275" y="76"/>
                  </a:lnTo>
                  <a:lnTo>
                    <a:pt x="221" y="103"/>
                  </a:lnTo>
                  <a:lnTo>
                    <a:pt x="170" y="122"/>
                  </a:lnTo>
                  <a:lnTo>
                    <a:pt x="126" y="136"/>
                  </a:lnTo>
                  <a:lnTo>
                    <a:pt x="85" y="136"/>
                  </a:lnTo>
                  <a:lnTo>
                    <a:pt x="50" y="128"/>
                  </a:lnTo>
                  <a:lnTo>
                    <a:pt x="21" y="107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8" name="Freeform 252"/>
            <p:cNvSpPr>
              <a:spLocks/>
            </p:cNvSpPr>
            <p:nvPr/>
          </p:nvSpPr>
          <p:spPr bwMode="auto">
            <a:xfrm>
              <a:off x="2630" y="1254"/>
              <a:ext cx="164" cy="44"/>
            </a:xfrm>
            <a:custGeom>
              <a:avLst/>
              <a:gdLst/>
              <a:ahLst/>
              <a:cxnLst>
                <a:cxn ang="0">
                  <a:pos x="104" y="87"/>
                </a:cxn>
                <a:cxn ang="0">
                  <a:pos x="44" y="70"/>
                </a:cxn>
                <a:cxn ang="0">
                  <a:pos x="11" y="50"/>
                </a:cxn>
                <a:cxn ang="0">
                  <a:pos x="0" y="29"/>
                </a:cxn>
                <a:cxn ang="0">
                  <a:pos x="13" y="14"/>
                </a:cxn>
                <a:cxn ang="0">
                  <a:pos x="42" y="2"/>
                </a:cxn>
                <a:cxn ang="0">
                  <a:pos x="91" y="0"/>
                </a:cxn>
                <a:cxn ang="0">
                  <a:pos x="153" y="8"/>
                </a:cxn>
                <a:cxn ang="0">
                  <a:pos x="232" y="33"/>
                </a:cxn>
                <a:cxn ang="0">
                  <a:pos x="244" y="33"/>
                </a:cxn>
                <a:cxn ang="0">
                  <a:pos x="258" y="33"/>
                </a:cxn>
                <a:cxn ang="0">
                  <a:pos x="267" y="33"/>
                </a:cxn>
                <a:cxn ang="0">
                  <a:pos x="279" y="37"/>
                </a:cxn>
                <a:cxn ang="0">
                  <a:pos x="289" y="39"/>
                </a:cxn>
                <a:cxn ang="0">
                  <a:pos x="300" y="45"/>
                </a:cxn>
                <a:cxn ang="0">
                  <a:pos x="312" y="52"/>
                </a:cxn>
                <a:cxn ang="0">
                  <a:pos x="327" y="64"/>
                </a:cxn>
                <a:cxn ang="0">
                  <a:pos x="298" y="62"/>
                </a:cxn>
                <a:cxn ang="0">
                  <a:pos x="273" y="62"/>
                </a:cxn>
                <a:cxn ang="0">
                  <a:pos x="244" y="64"/>
                </a:cxn>
                <a:cxn ang="0">
                  <a:pos x="219" y="70"/>
                </a:cxn>
                <a:cxn ang="0">
                  <a:pos x="190" y="74"/>
                </a:cxn>
                <a:cxn ang="0">
                  <a:pos x="161" y="79"/>
                </a:cxn>
                <a:cxn ang="0">
                  <a:pos x="132" y="83"/>
                </a:cxn>
                <a:cxn ang="0">
                  <a:pos x="104" y="87"/>
                </a:cxn>
              </a:cxnLst>
              <a:rect l="0" t="0" r="r" b="b"/>
              <a:pathLst>
                <a:path w="327" h="87">
                  <a:moveTo>
                    <a:pt x="104" y="87"/>
                  </a:moveTo>
                  <a:lnTo>
                    <a:pt x="44" y="70"/>
                  </a:lnTo>
                  <a:lnTo>
                    <a:pt x="11" y="50"/>
                  </a:lnTo>
                  <a:lnTo>
                    <a:pt x="0" y="29"/>
                  </a:lnTo>
                  <a:lnTo>
                    <a:pt x="13" y="14"/>
                  </a:lnTo>
                  <a:lnTo>
                    <a:pt x="42" y="2"/>
                  </a:lnTo>
                  <a:lnTo>
                    <a:pt x="91" y="0"/>
                  </a:lnTo>
                  <a:lnTo>
                    <a:pt x="153" y="8"/>
                  </a:lnTo>
                  <a:lnTo>
                    <a:pt x="232" y="33"/>
                  </a:lnTo>
                  <a:lnTo>
                    <a:pt x="244" y="33"/>
                  </a:lnTo>
                  <a:lnTo>
                    <a:pt x="258" y="33"/>
                  </a:lnTo>
                  <a:lnTo>
                    <a:pt x="267" y="33"/>
                  </a:lnTo>
                  <a:lnTo>
                    <a:pt x="279" y="37"/>
                  </a:lnTo>
                  <a:lnTo>
                    <a:pt x="289" y="39"/>
                  </a:lnTo>
                  <a:lnTo>
                    <a:pt x="300" y="45"/>
                  </a:lnTo>
                  <a:lnTo>
                    <a:pt x="312" y="52"/>
                  </a:lnTo>
                  <a:lnTo>
                    <a:pt x="327" y="64"/>
                  </a:lnTo>
                  <a:lnTo>
                    <a:pt x="298" y="62"/>
                  </a:lnTo>
                  <a:lnTo>
                    <a:pt x="273" y="62"/>
                  </a:lnTo>
                  <a:lnTo>
                    <a:pt x="244" y="64"/>
                  </a:lnTo>
                  <a:lnTo>
                    <a:pt x="219" y="70"/>
                  </a:lnTo>
                  <a:lnTo>
                    <a:pt x="190" y="74"/>
                  </a:lnTo>
                  <a:lnTo>
                    <a:pt x="161" y="79"/>
                  </a:lnTo>
                  <a:lnTo>
                    <a:pt x="132" y="83"/>
                  </a:lnTo>
                  <a:lnTo>
                    <a:pt x="104" y="8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9" name="Freeform 253"/>
            <p:cNvSpPr>
              <a:spLocks/>
            </p:cNvSpPr>
            <p:nvPr/>
          </p:nvSpPr>
          <p:spPr bwMode="auto">
            <a:xfrm>
              <a:off x="2561" y="1166"/>
              <a:ext cx="106" cy="42"/>
            </a:xfrm>
            <a:custGeom>
              <a:avLst/>
              <a:gdLst/>
              <a:ahLst/>
              <a:cxnLst>
                <a:cxn ang="0">
                  <a:pos x="0" y="75"/>
                </a:cxn>
                <a:cxn ang="0">
                  <a:pos x="4" y="69"/>
                </a:cxn>
                <a:cxn ang="0">
                  <a:pos x="8" y="62"/>
                </a:cxn>
                <a:cxn ang="0">
                  <a:pos x="10" y="50"/>
                </a:cxn>
                <a:cxn ang="0">
                  <a:pos x="16" y="38"/>
                </a:cxn>
                <a:cxn ang="0">
                  <a:pos x="23" y="27"/>
                </a:cxn>
                <a:cxn ang="0">
                  <a:pos x="45" y="17"/>
                </a:cxn>
                <a:cxn ang="0">
                  <a:pos x="74" y="11"/>
                </a:cxn>
                <a:cxn ang="0">
                  <a:pos x="120" y="13"/>
                </a:cxn>
                <a:cxn ang="0">
                  <a:pos x="130" y="9"/>
                </a:cxn>
                <a:cxn ang="0">
                  <a:pos x="142" y="7"/>
                </a:cxn>
                <a:cxn ang="0">
                  <a:pos x="153" y="1"/>
                </a:cxn>
                <a:cxn ang="0">
                  <a:pos x="165" y="1"/>
                </a:cxn>
                <a:cxn ang="0">
                  <a:pos x="177" y="0"/>
                </a:cxn>
                <a:cxn ang="0">
                  <a:pos x="188" y="1"/>
                </a:cxn>
                <a:cxn ang="0">
                  <a:pos x="200" y="7"/>
                </a:cxn>
                <a:cxn ang="0">
                  <a:pos x="213" y="19"/>
                </a:cxn>
                <a:cxn ang="0">
                  <a:pos x="188" y="34"/>
                </a:cxn>
                <a:cxn ang="0">
                  <a:pos x="157" y="50"/>
                </a:cxn>
                <a:cxn ang="0">
                  <a:pos x="122" y="64"/>
                </a:cxn>
                <a:cxn ang="0">
                  <a:pos x="89" y="75"/>
                </a:cxn>
                <a:cxn ang="0">
                  <a:pos x="54" y="81"/>
                </a:cxn>
                <a:cxn ang="0">
                  <a:pos x="27" y="83"/>
                </a:cxn>
                <a:cxn ang="0">
                  <a:pos x="8" y="81"/>
                </a:cxn>
                <a:cxn ang="0">
                  <a:pos x="0" y="75"/>
                </a:cxn>
              </a:cxnLst>
              <a:rect l="0" t="0" r="r" b="b"/>
              <a:pathLst>
                <a:path w="213" h="83">
                  <a:moveTo>
                    <a:pt x="0" y="75"/>
                  </a:moveTo>
                  <a:lnTo>
                    <a:pt x="4" y="69"/>
                  </a:lnTo>
                  <a:lnTo>
                    <a:pt x="8" y="62"/>
                  </a:lnTo>
                  <a:lnTo>
                    <a:pt x="10" y="50"/>
                  </a:lnTo>
                  <a:lnTo>
                    <a:pt x="16" y="38"/>
                  </a:lnTo>
                  <a:lnTo>
                    <a:pt x="23" y="27"/>
                  </a:lnTo>
                  <a:lnTo>
                    <a:pt x="45" y="17"/>
                  </a:lnTo>
                  <a:lnTo>
                    <a:pt x="74" y="11"/>
                  </a:lnTo>
                  <a:lnTo>
                    <a:pt x="120" y="13"/>
                  </a:lnTo>
                  <a:lnTo>
                    <a:pt x="130" y="9"/>
                  </a:lnTo>
                  <a:lnTo>
                    <a:pt x="142" y="7"/>
                  </a:lnTo>
                  <a:lnTo>
                    <a:pt x="153" y="1"/>
                  </a:lnTo>
                  <a:lnTo>
                    <a:pt x="165" y="1"/>
                  </a:lnTo>
                  <a:lnTo>
                    <a:pt x="177" y="0"/>
                  </a:lnTo>
                  <a:lnTo>
                    <a:pt x="188" y="1"/>
                  </a:lnTo>
                  <a:lnTo>
                    <a:pt x="200" y="7"/>
                  </a:lnTo>
                  <a:lnTo>
                    <a:pt x="213" y="19"/>
                  </a:lnTo>
                  <a:lnTo>
                    <a:pt x="188" y="34"/>
                  </a:lnTo>
                  <a:lnTo>
                    <a:pt x="157" y="50"/>
                  </a:lnTo>
                  <a:lnTo>
                    <a:pt x="122" y="64"/>
                  </a:lnTo>
                  <a:lnTo>
                    <a:pt x="89" y="75"/>
                  </a:lnTo>
                  <a:lnTo>
                    <a:pt x="54" y="81"/>
                  </a:lnTo>
                  <a:lnTo>
                    <a:pt x="27" y="83"/>
                  </a:lnTo>
                  <a:lnTo>
                    <a:pt x="8" y="81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0" name="Freeform 254"/>
            <p:cNvSpPr>
              <a:spLocks/>
            </p:cNvSpPr>
            <p:nvPr/>
          </p:nvSpPr>
          <p:spPr bwMode="auto">
            <a:xfrm>
              <a:off x="2730" y="1188"/>
              <a:ext cx="121" cy="83"/>
            </a:xfrm>
            <a:custGeom>
              <a:avLst/>
              <a:gdLst/>
              <a:ahLst/>
              <a:cxnLst>
                <a:cxn ang="0">
                  <a:pos x="134" y="31"/>
                </a:cxn>
                <a:cxn ang="0">
                  <a:pos x="126" y="10"/>
                </a:cxn>
                <a:cxn ang="0">
                  <a:pos x="107" y="2"/>
                </a:cxn>
                <a:cxn ang="0">
                  <a:pos x="78" y="0"/>
                </a:cxn>
                <a:cxn ang="0">
                  <a:pos x="51" y="8"/>
                </a:cxn>
                <a:cxn ang="0">
                  <a:pos x="24" y="20"/>
                </a:cxn>
                <a:cxn ang="0">
                  <a:pos x="6" y="37"/>
                </a:cxn>
                <a:cxn ang="0">
                  <a:pos x="0" y="58"/>
                </a:cxn>
                <a:cxn ang="0">
                  <a:pos x="16" y="82"/>
                </a:cxn>
                <a:cxn ang="0">
                  <a:pos x="41" y="91"/>
                </a:cxn>
                <a:cxn ang="0">
                  <a:pos x="70" y="103"/>
                </a:cxn>
                <a:cxn ang="0">
                  <a:pos x="99" y="113"/>
                </a:cxn>
                <a:cxn ang="0">
                  <a:pos x="130" y="124"/>
                </a:cxn>
                <a:cxn ang="0">
                  <a:pos x="158" y="134"/>
                </a:cxn>
                <a:cxn ang="0">
                  <a:pos x="185" y="144"/>
                </a:cxn>
                <a:cxn ang="0">
                  <a:pos x="208" y="155"/>
                </a:cxn>
                <a:cxn ang="0">
                  <a:pos x="229" y="167"/>
                </a:cxn>
                <a:cxn ang="0">
                  <a:pos x="241" y="167"/>
                </a:cxn>
                <a:cxn ang="0">
                  <a:pos x="243" y="161"/>
                </a:cxn>
                <a:cxn ang="0">
                  <a:pos x="235" y="146"/>
                </a:cxn>
                <a:cxn ang="0">
                  <a:pos x="223" y="128"/>
                </a:cxn>
                <a:cxn ang="0">
                  <a:pos x="204" y="103"/>
                </a:cxn>
                <a:cxn ang="0">
                  <a:pos x="183" y="80"/>
                </a:cxn>
                <a:cxn ang="0">
                  <a:pos x="158" y="53"/>
                </a:cxn>
                <a:cxn ang="0">
                  <a:pos x="134" y="31"/>
                </a:cxn>
              </a:cxnLst>
              <a:rect l="0" t="0" r="r" b="b"/>
              <a:pathLst>
                <a:path w="243" h="167">
                  <a:moveTo>
                    <a:pt x="134" y="31"/>
                  </a:moveTo>
                  <a:lnTo>
                    <a:pt x="126" y="10"/>
                  </a:lnTo>
                  <a:lnTo>
                    <a:pt x="107" y="2"/>
                  </a:lnTo>
                  <a:lnTo>
                    <a:pt x="78" y="0"/>
                  </a:lnTo>
                  <a:lnTo>
                    <a:pt x="51" y="8"/>
                  </a:lnTo>
                  <a:lnTo>
                    <a:pt x="24" y="20"/>
                  </a:lnTo>
                  <a:lnTo>
                    <a:pt x="6" y="37"/>
                  </a:lnTo>
                  <a:lnTo>
                    <a:pt x="0" y="58"/>
                  </a:lnTo>
                  <a:lnTo>
                    <a:pt x="16" y="82"/>
                  </a:lnTo>
                  <a:lnTo>
                    <a:pt x="41" y="91"/>
                  </a:lnTo>
                  <a:lnTo>
                    <a:pt x="70" y="103"/>
                  </a:lnTo>
                  <a:lnTo>
                    <a:pt x="99" y="113"/>
                  </a:lnTo>
                  <a:lnTo>
                    <a:pt x="130" y="124"/>
                  </a:lnTo>
                  <a:lnTo>
                    <a:pt x="158" y="134"/>
                  </a:lnTo>
                  <a:lnTo>
                    <a:pt x="185" y="144"/>
                  </a:lnTo>
                  <a:lnTo>
                    <a:pt x="208" y="155"/>
                  </a:lnTo>
                  <a:lnTo>
                    <a:pt x="229" y="167"/>
                  </a:lnTo>
                  <a:lnTo>
                    <a:pt x="241" y="167"/>
                  </a:lnTo>
                  <a:lnTo>
                    <a:pt x="243" y="161"/>
                  </a:lnTo>
                  <a:lnTo>
                    <a:pt x="235" y="146"/>
                  </a:lnTo>
                  <a:lnTo>
                    <a:pt x="223" y="128"/>
                  </a:lnTo>
                  <a:lnTo>
                    <a:pt x="204" y="103"/>
                  </a:lnTo>
                  <a:lnTo>
                    <a:pt x="183" y="80"/>
                  </a:lnTo>
                  <a:lnTo>
                    <a:pt x="158" y="53"/>
                  </a:lnTo>
                  <a:lnTo>
                    <a:pt x="134" y="31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1" name="Freeform 255"/>
            <p:cNvSpPr>
              <a:spLocks/>
            </p:cNvSpPr>
            <p:nvPr/>
          </p:nvSpPr>
          <p:spPr bwMode="auto">
            <a:xfrm>
              <a:off x="2488" y="3181"/>
              <a:ext cx="369" cy="201"/>
            </a:xfrm>
            <a:custGeom>
              <a:avLst/>
              <a:gdLst/>
              <a:ahLst/>
              <a:cxnLst>
                <a:cxn ang="0">
                  <a:pos x="713" y="360"/>
                </a:cxn>
                <a:cxn ang="0">
                  <a:pos x="674" y="374"/>
                </a:cxn>
                <a:cxn ang="0">
                  <a:pos x="636" y="380"/>
                </a:cxn>
                <a:cxn ang="0">
                  <a:pos x="591" y="378"/>
                </a:cxn>
                <a:cxn ang="0">
                  <a:pos x="547" y="374"/>
                </a:cxn>
                <a:cxn ang="0">
                  <a:pos x="500" y="368"/>
                </a:cxn>
                <a:cxn ang="0">
                  <a:pos x="459" y="370"/>
                </a:cxn>
                <a:cxn ang="0">
                  <a:pos x="420" y="380"/>
                </a:cxn>
                <a:cxn ang="0">
                  <a:pos x="391" y="401"/>
                </a:cxn>
                <a:cxn ang="0">
                  <a:pos x="335" y="397"/>
                </a:cxn>
                <a:cxn ang="0">
                  <a:pos x="275" y="384"/>
                </a:cxn>
                <a:cxn ang="0">
                  <a:pos x="211" y="360"/>
                </a:cxn>
                <a:cxn ang="0">
                  <a:pos x="153" y="333"/>
                </a:cxn>
                <a:cxn ang="0">
                  <a:pos x="97" y="296"/>
                </a:cxn>
                <a:cxn ang="0">
                  <a:pos x="54" y="258"/>
                </a:cxn>
                <a:cxn ang="0">
                  <a:pos x="25" y="215"/>
                </a:cxn>
                <a:cxn ang="0">
                  <a:pos x="15" y="172"/>
                </a:cxn>
                <a:cxn ang="0">
                  <a:pos x="11" y="151"/>
                </a:cxn>
                <a:cxn ang="0">
                  <a:pos x="8" y="128"/>
                </a:cxn>
                <a:cxn ang="0">
                  <a:pos x="4" y="101"/>
                </a:cxn>
                <a:cxn ang="0">
                  <a:pos x="2" y="77"/>
                </a:cxn>
                <a:cxn ang="0">
                  <a:pos x="0" y="50"/>
                </a:cxn>
                <a:cxn ang="0">
                  <a:pos x="6" y="31"/>
                </a:cxn>
                <a:cxn ang="0">
                  <a:pos x="15" y="13"/>
                </a:cxn>
                <a:cxn ang="0">
                  <a:pos x="33" y="4"/>
                </a:cxn>
                <a:cxn ang="0">
                  <a:pos x="101" y="8"/>
                </a:cxn>
                <a:cxn ang="0">
                  <a:pos x="167" y="6"/>
                </a:cxn>
                <a:cxn ang="0">
                  <a:pos x="229" y="2"/>
                </a:cxn>
                <a:cxn ang="0">
                  <a:pos x="293" y="0"/>
                </a:cxn>
                <a:cxn ang="0">
                  <a:pos x="355" y="0"/>
                </a:cxn>
                <a:cxn ang="0">
                  <a:pos x="419" y="9"/>
                </a:cxn>
                <a:cxn ang="0">
                  <a:pos x="486" y="29"/>
                </a:cxn>
                <a:cxn ang="0">
                  <a:pos x="562" y="64"/>
                </a:cxn>
                <a:cxn ang="0">
                  <a:pos x="597" y="106"/>
                </a:cxn>
                <a:cxn ang="0">
                  <a:pos x="636" y="155"/>
                </a:cxn>
                <a:cxn ang="0">
                  <a:pos x="671" y="199"/>
                </a:cxn>
                <a:cxn ang="0">
                  <a:pos x="704" y="246"/>
                </a:cxn>
                <a:cxn ang="0">
                  <a:pos x="727" y="285"/>
                </a:cxn>
                <a:cxn ang="0">
                  <a:pos x="738" y="320"/>
                </a:cxn>
                <a:cxn ang="0">
                  <a:pos x="735" y="345"/>
                </a:cxn>
                <a:cxn ang="0">
                  <a:pos x="713" y="360"/>
                </a:cxn>
              </a:cxnLst>
              <a:rect l="0" t="0" r="r" b="b"/>
              <a:pathLst>
                <a:path w="738" h="401">
                  <a:moveTo>
                    <a:pt x="713" y="360"/>
                  </a:moveTo>
                  <a:lnTo>
                    <a:pt x="674" y="374"/>
                  </a:lnTo>
                  <a:lnTo>
                    <a:pt x="636" y="380"/>
                  </a:lnTo>
                  <a:lnTo>
                    <a:pt x="591" y="378"/>
                  </a:lnTo>
                  <a:lnTo>
                    <a:pt x="547" y="374"/>
                  </a:lnTo>
                  <a:lnTo>
                    <a:pt x="500" y="368"/>
                  </a:lnTo>
                  <a:lnTo>
                    <a:pt x="459" y="370"/>
                  </a:lnTo>
                  <a:lnTo>
                    <a:pt x="420" y="380"/>
                  </a:lnTo>
                  <a:lnTo>
                    <a:pt x="391" y="401"/>
                  </a:lnTo>
                  <a:lnTo>
                    <a:pt x="335" y="397"/>
                  </a:lnTo>
                  <a:lnTo>
                    <a:pt x="275" y="384"/>
                  </a:lnTo>
                  <a:lnTo>
                    <a:pt x="211" y="360"/>
                  </a:lnTo>
                  <a:lnTo>
                    <a:pt x="153" y="333"/>
                  </a:lnTo>
                  <a:lnTo>
                    <a:pt x="97" y="296"/>
                  </a:lnTo>
                  <a:lnTo>
                    <a:pt x="54" y="258"/>
                  </a:lnTo>
                  <a:lnTo>
                    <a:pt x="25" y="215"/>
                  </a:lnTo>
                  <a:lnTo>
                    <a:pt x="15" y="172"/>
                  </a:lnTo>
                  <a:lnTo>
                    <a:pt x="11" y="151"/>
                  </a:lnTo>
                  <a:lnTo>
                    <a:pt x="8" y="128"/>
                  </a:lnTo>
                  <a:lnTo>
                    <a:pt x="4" y="101"/>
                  </a:lnTo>
                  <a:lnTo>
                    <a:pt x="2" y="77"/>
                  </a:lnTo>
                  <a:lnTo>
                    <a:pt x="0" y="50"/>
                  </a:lnTo>
                  <a:lnTo>
                    <a:pt x="6" y="31"/>
                  </a:lnTo>
                  <a:lnTo>
                    <a:pt x="15" y="13"/>
                  </a:lnTo>
                  <a:lnTo>
                    <a:pt x="33" y="4"/>
                  </a:lnTo>
                  <a:lnTo>
                    <a:pt x="101" y="8"/>
                  </a:lnTo>
                  <a:lnTo>
                    <a:pt x="167" y="6"/>
                  </a:lnTo>
                  <a:lnTo>
                    <a:pt x="229" y="2"/>
                  </a:lnTo>
                  <a:lnTo>
                    <a:pt x="293" y="0"/>
                  </a:lnTo>
                  <a:lnTo>
                    <a:pt x="355" y="0"/>
                  </a:lnTo>
                  <a:lnTo>
                    <a:pt x="419" y="9"/>
                  </a:lnTo>
                  <a:lnTo>
                    <a:pt x="486" y="29"/>
                  </a:lnTo>
                  <a:lnTo>
                    <a:pt x="562" y="64"/>
                  </a:lnTo>
                  <a:lnTo>
                    <a:pt x="597" y="106"/>
                  </a:lnTo>
                  <a:lnTo>
                    <a:pt x="636" y="155"/>
                  </a:lnTo>
                  <a:lnTo>
                    <a:pt x="671" y="199"/>
                  </a:lnTo>
                  <a:lnTo>
                    <a:pt x="704" y="246"/>
                  </a:lnTo>
                  <a:lnTo>
                    <a:pt x="727" y="285"/>
                  </a:lnTo>
                  <a:lnTo>
                    <a:pt x="738" y="320"/>
                  </a:lnTo>
                  <a:lnTo>
                    <a:pt x="735" y="345"/>
                  </a:lnTo>
                  <a:lnTo>
                    <a:pt x="713" y="36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2" name="Freeform 256"/>
            <p:cNvSpPr>
              <a:spLocks/>
            </p:cNvSpPr>
            <p:nvPr/>
          </p:nvSpPr>
          <p:spPr bwMode="auto">
            <a:xfrm>
              <a:off x="2581" y="3283"/>
              <a:ext cx="222" cy="88"/>
            </a:xfrm>
            <a:custGeom>
              <a:avLst/>
              <a:gdLst/>
              <a:ahLst/>
              <a:cxnLst>
                <a:cxn ang="0">
                  <a:pos x="163" y="177"/>
                </a:cxn>
                <a:cxn ang="0">
                  <a:pos x="114" y="165"/>
                </a:cxn>
                <a:cxn ang="0">
                  <a:pos x="70" y="144"/>
                </a:cxn>
                <a:cxn ang="0">
                  <a:pos x="29" y="113"/>
                </a:cxn>
                <a:cxn ang="0">
                  <a:pos x="6" y="82"/>
                </a:cxn>
                <a:cxn ang="0">
                  <a:pos x="0" y="49"/>
                </a:cxn>
                <a:cxn ang="0">
                  <a:pos x="23" y="22"/>
                </a:cxn>
                <a:cxn ang="0">
                  <a:pos x="79" y="2"/>
                </a:cxn>
                <a:cxn ang="0">
                  <a:pos x="178" y="0"/>
                </a:cxn>
                <a:cxn ang="0">
                  <a:pos x="223" y="20"/>
                </a:cxn>
                <a:cxn ang="0">
                  <a:pos x="267" y="35"/>
                </a:cxn>
                <a:cxn ang="0">
                  <a:pos x="312" y="47"/>
                </a:cxn>
                <a:cxn ang="0">
                  <a:pos x="353" y="59"/>
                </a:cxn>
                <a:cxn ang="0">
                  <a:pos x="386" y="68"/>
                </a:cxn>
                <a:cxn ang="0">
                  <a:pos x="415" y="82"/>
                </a:cxn>
                <a:cxn ang="0">
                  <a:pos x="434" y="101"/>
                </a:cxn>
                <a:cxn ang="0">
                  <a:pos x="444" y="128"/>
                </a:cxn>
                <a:cxn ang="0">
                  <a:pos x="426" y="138"/>
                </a:cxn>
                <a:cxn ang="0">
                  <a:pos x="399" y="144"/>
                </a:cxn>
                <a:cxn ang="0">
                  <a:pos x="362" y="144"/>
                </a:cxn>
                <a:cxn ang="0">
                  <a:pos x="320" y="146"/>
                </a:cxn>
                <a:cxn ang="0">
                  <a:pos x="273" y="146"/>
                </a:cxn>
                <a:cxn ang="0">
                  <a:pos x="229" y="150"/>
                </a:cxn>
                <a:cxn ang="0">
                  <a:pos x="190" y="157"/>
                </a:cxn>
                <a:cxn ang="0">
                  <a:pos x="163" y="177"/>
                </a:cxn>
              </a:cxnLst>
              <a:rect l="0" t="0" r="r" b="b"/>
              <a:pathLst>
                <a:path w="444" h="177">
                  <a:moveTo>
                    <a:pt x="163" y="177"/>
                  </a:moveTo>
                  <a:lnTo>
                    <a:pt x="114" y="165"/>
                  </a:lnTo>
                  <a:lnTo>
                    <a:pt x="70" y="144"/>
                  </a:lnTo>
                  <a:lnTo>
                    <a:pt x="29" y="113"/>
                  </a:lnTo>
                  <a:lnTo>
                    <a:pt x="6" y="82"/>
                  </a:lnTo>
                  <a:lnTo>
                    <a:pt x="0" y="49"/>
                  </a:lnTo>
                  <a:lnTo>
                    <a:pt x="23" y="22"/>
                  </a:lnTo>
                  <a:lnTo>
                    <a:pt x="79" y="2"/>
                  </a:lnTo>
                  <a:lnTo>
                    <a:pt x="178" y="0"/>
                  </a:lnTo>
                  <a:lnTo>
                    <a:pt x="223" y="20"/>
                  </a:lnTo>
                  <a:lnTo>
                    <a:pt x="267" y="35"/>
                  </a:lnTo>
                  <a:lnTo>
                    <a:pt x="312" y="47"/>
                  </a:lnTo>
                  <a:lnTo>
                    <a:pt x="353" y="59"/>
                  </a:lnTo>
                  <a:lnTo>
                    <a:pt x="386" y="68"/>
                  </a:lnTo>
                  <a:lnTo>
                    <a:pt x="415" y="82"/>
                  </a:lnTo>
                  <a:lnTo>
                    <a:pt x="434" y="101"/>
                  </a:lnTo>
                  <a:lnTo>
                    <a:pt x="444" y="128"/>
                  </a:lnTo>
                  <a:lnTo>
                    <a:pt x="426" y="138"/>
                  </a:lnTo>
                  <a:lnTo>
                    <a:pt x="399" y="144"/>
                  </a:lnTo>
                  <a:lnTo>
                    <a:pt x="362" y="144"/>
                  </a:lnTo>
                  <a:lnTo>
                    <a:pt x="320" y="146"/>
                  </a:lnTo>
                  <a:lnTo>
                    <a:pt x="273" y="146"/>
                  </a:lnTo>
                  <a:lnTo>
                    <a:pt x="229" y="150"/>
                  </a:lnTo>
                  <a:lnTo>
                    <a:pt x="190" y="157"/>
                  </a:lnTo>
                  <a:lnTo>
                    <a:pt x="163" y="177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3" name="Freeform 257"/>
            <p:cNvSpPr>
              <a:spLocks/>
            </p:cNvSpPr>
            <p:nvPr/>
          </p:nvSpPr>
          <p:spPr bwMode="auto">
            <a:xfrm>
              <a:off x="2506" y="3193"/>
              <a:ext cx="169" cy="78"/>
            </a:xfrm>
            <a:custGeom>
              <a:avLst/>
              <a:gdLst/>
              <a:ahLst/>
              <a:cxnLst>
                <a:cxn ang="0">
                  <a:pos x="0" y="83"/>
                </a:cxn>
                <a:cxn ang="0">
                  <a:pos x="9" y="81"/>
                </a:cxn>
                <a:cxn ang="0">
                  <a:pos x="25" y="76"/>
                </a:cxn>
                <a:cxn ang="0">
                  <a:pos x="42" y="64"/>
                </a:cxn>
                <a:cxn ang="0">
                  <a:pos x="64" y="52"/>
                </a:cxn>
                <a:cxn ang="0">
                  <a:pos x="83" y="37"/>
                </a:cxn>
                <a:cxn ang="0">
                  <a:pos x="104" y="23"/>
                </a:cxn>
                <a:cxn ang="0">
                  <a:pos x="122" y="12"/>
                </a:cxn>
                <a:cxn ang="0">
                  <a:pos x="139" y="6"/>
                </a:cxn>
                <a:cxn ang="0">
                  <a:pos x="155" y="0"/>
                </a:cxn>
                <a:cxn ang="0">
                  <a:pos x="178" y="0"/>
                </a:cxn>
                <a:cxn ang="0">
                  <a:pos x="205" y="0"/>
                </a:cxn>
                <a:cxn ang="0">
                  <a:pos x="234" y="4"/>
                </a:cxn>
                <a:cxn ang="0">
                  <a:pos x="261" y="8"/>
                </a:cxn>
                <a:cxn ang="0">
                  <a:pos x="290" y="19"/>
                </a:cxn>
                <a:cxn ang="0">
                  <a:pos x="316" y="35"/>
                </a:cxn>
                <a:cxn ang="0">
                  <a:pos x="337" y="56"/>
                </a:cxn>
                <a:cxn ang="0">
                  <a:pos x="277" y="89"/>
                </a:cxn>
                <a:cxn ang="0">
                  <a:pos x="223" y="118"/>
                </a:cxn>
                <a:cxn ang="0">
                  <a:pos x="172" y="140"/>
                </a:cxn>
                <a:cxn ang="0">
                  <a:pos x="130" y="155"/>
                </a:cxn>
                <a:cxn ang="0">
                  <a:pos x="89" y="157"/>
                </a:cxn>
                <a:cxn ang="0">
                  <a:pos x="54" y="147"/>
                </a:cxn>
                <a:cxn ang="0">
                  <a:pos x="23" y="124"/>
                </a:cxn>
                <a:cxn ang="0">
                  <a:pos x="0" y="83"/>
                </a:cxn>
              </a:cxnLst>
              <a:rect l="0" t="0" r="r" b="b"/>
              <a:pathLst>
                <a:path w="337" h="157">
                  <a:moveTo>
                    <a:pt x="0" y="83"/>
                  </a:moveTo>
                  <a:lnTo>
                    <a:pt x="9" y="81"/>
                  </a:lnTo>
                  <a:lnTo>
                    <a:pt x="25" y="76"/>
                  </a:lnTo>
                  <a:lnTo>
                    <a:pt x="42" y="64"/>
                  </a:lnTo>
                  <a:lnTo>
                    <a:pt x="64" y="52"/>
                  </a:lnTo>
                  <a:lnTo>
                    <a:pt x="83" y="37"/>
                  </a:lnTo>
                  <a:lnTo>
                    <a:pt x="104" y="23"/>
                  </a:lnTo>
                  <a:lnTo>
                    <a:pt x="122" y="12"/>
                  </a:lnTo>
                  <a:lnTo>
                    <a:pt x="139" y="6"/>
                  </a:lnTo>
                  <a:lnTo>
                    <a:pt x="155" y="0"/>
                  </a:lnTo>
                  <a:lnTo>
                    <a:pt x="178" y="0"/>
                  </a:lnTo>
                  <a:lnTo>
                    <a:pt x="205" y="0"/>
                  </a:lnTo>
                  <a:lnTo>
                    <a:pt x="234" y="4"/>
                  </a:lnTo>
                  <a:lnTo>
                    <a:pt x="261" y="8"/>
                  </a:lnTo>
                  <a:lnTo>
                    <a:pt x="290" y="19"/>
                  </a:lnTo>
                  <a:lnTo>
                    <a:pt x="316" y="35"/>
                  </a:lnTo>
                  <a:lnTo>
                    <a:pt x="337" y="56"/>
                  </a:lnTo>
                  <a:lnTo>
                    <a:pt x="277" y="89"/>
                  </a:lnTo>
                  <a:lnTo>
                    <a:pt x="223" y="118"/>
                  </a:lnTo>
                  <a:lnTo>
                    <a:pt x="172" y="140"/>
                  </a:lnTo>
                  <a:lnTo>
                    <a:pt x="130" y="155"/>
                  </a:lnTo>
                  <a:lnTo>
                    <a:pt x="89" y="157"/>
                  </a:lnTo>
                  <a:lnTo>
                    <a:pt x="54" y="147"/>
                  </a:lnTo>
                  <a:lnTo>
                    <a:pt x="23" y="124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4" name="Freeform 258"/>
            <p:cNvSpPr>
              <a:spLocks/>
            </p:cNvSpPr>
            <p:nvPr/>
          </p:nvSpPr>
          <p:spPr bwMode="auto">
            <a:xfrm>
              <a:off x="2601" y="3305"/>
              <a:ext cx="165" cy="48"/>
            </a:xfrm>
            <a:custGeom>
              <a:avLst/>
              <a:gdLst/>
              <a:ahLst/>
              <a:cxnLst>
                <a:cxn ang="0">
                  <a:pos x="106" y="97"/>
                </a:cxn>
                <a:cxn ang="0">
                  <a:pos x="44" y="78"/>
                </a:cxn>
                <a:cxn ang="0">
                  <a:pos x="11" y="56"/>
                </a:cxn>
                <a:cxn ang="0">
                  <a:pos x="0" y="35"/>
                </a:cxn>
                <a:cxn ang="0">
                  <a:pos x="13" y="15"/>
                </a:cxn>
                <a:cxn ang="0">
                  <a:pos x="42" y="2"/>
                </a:cxn>
                <a:cxn ang="0">
                  <a:pos x="93" y="0"/>
                </a:cxn>
                <a:cxn ang="0">
                  <a:pos x="155" y="10"/>
                </a:cxn>
                <a:cxn ang="0">
                  <a:pos x="234" y="37"/>
                </a:cxn>
                <a:cxn ang="0">
                  <a:pos x="246" y="37"/>
                </a:cxn>
                <a:cxn ang="0">
                  <a:pos x="259" y="37"/>
                </a:cxn>
                <a:cxn ang="0">
                  <a:pos x="269" y="37"/>
                </a:cxn>
                <a:cxn ang="0">
                  <a:pos x="281" y="43"/>
                </a:cxn>
                <a:cxn ang="0">
                  <a:pos x="290" y="45"/>
                </a:cxn>
                <a:cxn ang="0">
                  <a:pos x="302" y="52"/>
                </a:cxn>
                <a:cxn ang="0">
                  <a:pos x="314" y="60"/>
                </a:cxn>
                <a:cxn ang="0">
                  <a:pos x="329" y="74"/>
                </a:cxn>
                <a:cxn ang="0">
                  <a:pos x="300" y="70"/>
                </a:cxn>
                <a:cxn ang="0">
                  <a:pos x="275" y="72"/>
                </a:cxn>
                <a:cxn ang="0">
                  <a:pos x="246" y="74"/>
                </a:cxn>
                <a:cxn ang="0">
                  <a:pos x="221" y="79"/>
                </a:cxn>
                <a:cxn ang="0">
                  <a:pos x="192" y="85"/>
                </a:cxn>
                <a:cxn ang="0">
                  <a:pos x="162" y="91"/>
                </a:cxn>
                <a:cxn ang="0">
                  <a:pos x="133" y="93"/>
                </a:cxn>
                <a:cxn ang="0">
                  <a:pos x="106" y="97"/>
                </a:cxn>
              </a:cxnLst>
              <a:rect l="0" t="0" r="r" b="b"/>
              <a:pathLst>
                <a:path w="329" h="97">
                  <a:moveTo>
                    <a:pt x="106" y="97"/>
                  </a:moveTo>
                  <a:lnTo>
                    <a:pt x="44" y="78"/>
                  </a:lnTo>
                  <a:lnTo>
                    <a:pt x="11" y="56"/>
                  </a:lnTo>
                  <a:lnTo>
                    <a:pt x="0" y="35"/>
                  </a:lnTo>
                  <a:lnTo>
                    <a:pt x="13" y="15"/>
                  </a:lnTo>
                  <a:lnTo>
                    <a:pt x="42" y="2"/>
                  </a:lnTo>
                  <a:lnTo>
                    <a:pt x="93" y="0"/>
                  </a:lnTo>
                  <a:lnTo>
                    <a:pt x="155" y="10"/>
                  </a:lnTo>
                  <a:lnTo>
                    <a:pt x="234" y="37"/>
                  </a:lnTo>
                  <a:lnTo>
                    <a:pt x="246" y="37"/>
                  </a:lnTo>
                  <a:lnTo>
                    <a:pt x="259" y="37"/>
                  </a:lnTo>
                  <a:lnTo>
                    <a:pt x="269" y="37"/>
                  </a:lnTo>
                  <a:lnTo>
                    <a:pt x="281" y="43"/>
                  </a:lnTo>
                  <a:lnTo>
                    <a:pt x="290" y="45"/>
                  </a:lnTo>
                  <a:lnTo>
                    <a:pt x="302" y="52"/>
                  </a:lnTo>
                  <a:lnTo>
                    <a:pt x="314" y="60"/>
                  </a:lnTo>
                  <a:lnTo>
                    <a:pt x="329" y="74"/>
                  </a:lnTo>
                  <a:lnTo>
                    <a:pt x="300" y="70"/>
                  </a:lnTo>
                  <a:lnTo>
                    <a:pt x="275" y="72"/>
                  </a:lnTo>
                  <a:lnTo>
                    <a:pt x="246" y="74"/>
                  </a:lnTo>
                  <a:lnTo>
                    <a:pt x="221" y="79"/>
                  </a:lnTo>
                  <a:lnTo>
                    <a:pt x="192" y="85"/>
                  </a:lnTo>
                  <a:lnTo>
                    <a:pt x="162" y="91"/>
                  </a:lnTo>
                  <a:lnTo>
                    <a:pt x="133" y="93"/>
                  </a:lnTo>
                  <a:lnTo>
                    <a:pt x="106" y="9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5" name="Freeform 259"/>
            <p:cNvSpPr>
              <a:spLocks/>
            </p:cNvSpPr>
            <p:nvPr/>
          </p:nvSpPr>
          <p:spPr bwMode="auto">
            <a:xfrm>
              <a:off x="2532" y="3203"/>
              <a:ext cx="107" cy="4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4" y="84"/>
                </a:cxn>
                <a:cxn ang="0">
                  <a:pos x="8" y="74"/>
                </a:cxn>
                <a:cxn ang="0">
                  <a:pos x="10" y="60"/>
                </a:cxn>
                <a:cxn ang="0">
                  <a:pos x="15" y="47"/>
                </a:cxn>
                <a:cxn ang="0">
                  <a:pos x="23" y="31"/>
                </a:cxn>
                <a:cxn ang="0">
                  <a:pos x="45" y="22"/>
                </a:cxn>
                <a:cxn ang="0">
                  <a:pos x="74" y="16"/>
                </a:cxn>
                <a:cxn ang="0">
                  <a:pos x="120" y="18"/>
                </a:cxn>
                <a:cxn ang="0">
                  <a:pos x="130" y="12"/>
                </a:cxn>
                <a:cxn ang="0">
                  <a:pos x="141" y="8"/>
                </a:cxn>
                <a:cxn ang="0">
                  <a:pos x="153" y="4"/>
                </a:cxn>
                <a:cxn ang="0">
                  <a:pos x="165" y="2"/>
                </a:cxn>
                <a:cxn ang="0">
                  <a:pos x="176" y="0"/>
                </a:cxn>
                <a:cxn ang="0">
                  <a:pos x="188" y="4"/>
                </a:cxn>
                <a:cxn ang="0">
                  <a:pos x="200" y="10"/>
                </a:cxn>
                <a:cxn ang="0">
                  <a:pos x="213" y="24"/>
                </a:cxn>
                <a:cxn ang="0">
                  <a:pos x="188" y="41"/>
                </a:cxn>
                <a:cxn ang="0">
                  <a:pos x="157" y="59"/>
                </a:cxn>
                <a:cxn ang="0">
                  <a:pos x="122" y="72"/>
                </a:cxn>
                <a:cxn ang="0">
                  <a:pos x="89" y="86"/>
                </a:cxn>
                <a:cxn ang="0">
                  <a:pos x="54" y="91"/>
                </a:cxn>
                <a:cxn ang="0">
                  <a:pos x="27" y="97"/>
                </a:cxn>
                <a:cxn ang="0">
                  <a:pos x="8" y="95"/>
                </a:cxn>
                <a:cxn ang="0">
                  <a:pos x="0" y="88"/>
                </a:cxn>
              </a:cxnLst>
              <a:rect l="0" t="0" r="r" b="b"/>
              <a:pathLst>
                <a:path w="213" h="97">
                  <a:moveTo>
                    <a:pt x="0" y="88"/>
                  </a:moveTo>
                  <a:lnTo>
                    <a:pt x="4" y="84"/>
                  </a:lnTo>
                  <a:lnTo>
                    <a:pt x="8" y="74"/>
                  </a:lnTo>
                  <a:lnTo>
                    <a:pt x="10" y="60"/>
                  </a:lnTo>
                  <a:lnTo>
                    <a:pt x="15" y="47"/>
                  </a:lnTo>
                  <a:lnTo>
                    <a:pt x="23" y="31"/>
                  </a:lnTo>
                  <a:lnTo>
                    <a:pt x="45" y="22"/>
                  </a:lnTo>
                  <a:lnTo>
                    <a:pt x="74" y="16"/>
                  </a:lnTo>
                  <a:lnTo>
                    <a:pt x="120" y="18"/>
                  </a:lnTo>
                  <a:lnTo>
                    <a:pt x="130" y="12"/>
                  </a:lnTo>
                  <a:lnTo>
                    <a:pt x="141" y="8"/>
                  </a:lnTo>
                  <a:lnTo>
                    <a:pt x="153" y="4"/>
                  </a:lnTo>
                  <a:lnTo>
                    <a:pt x="165" y="2"/>
                  </a:lnTo>
                  <a:lnTo>
                    <a:pt x="176" y="0"/>
                  </a:lnTo>
                  <a:lnTo>
                    <a:pt x="188" y="4"/>
                  </a:lnTo>
                  <a:lnTo>
                    <a:pt x="200" y="10"/>
                  </a:lnTo>
                  <a:lnTo>
                    <a:pt x="213" y="24"/>
                  </a:lnTo>
                  <a:lnTo>
                    <a:pt x="188" y="41"/>
                  </a:lnTo>
                  <a:lnTo>
                    <a:pt x="157" y="59"/>
                  </a:lnTo>
                  <a:lnTo>
                    <a:pt x="122" y="72"/>
                  </a:lnTo>
                  <a:lnTo>
                    <a:pt x="89" y="86"/>
                  </a:lnTo>
                  <a:lnTo>
                    <a:pt x="54" y="91"/>
                  </a:lnTo>
                  <a:lnTo>
                    <a:pt x="27" y="97"/>
                  </a:lnTo>
                  <a:lnTo>
                    <a:pt x="8" y="95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6" name="Freeform 260"/>
            <p:cNvSpPr>
              <a:spLocks/>
            </p:cNvSpPr>
            <p:nvPr/>
          </p:nvSpPr>
          <p:spPr bwMode="auto">
            <a:xfrm>
              <a:off x="2702" y="3228"/>
              <a:ext cx="121" cy="96"/>
            </a:xfrm>
            <a:custGeom>
              <a:avLst/>
              <a:gdLst/>
              <a:ahLst/>
              <a:cxnLst>
                <a:cxn ang="0">
                  <a:pos x="134" y="33"/>
                </a:cxn>
                <a:cxn ang="0">
                  <a:pos x="126" y="9"/>
                </a:cxn>
                <a:cxn ang="0">
                  <a:pos x="107" y="0"/>
                </a:cxn>
                <a:cxn ang="0">
                  <a:pos x="78" y="0"/>
                </a:cxn>
                <a:cxn ang="0">
                  <a:pos x="51" y="8"/>
                </a:cxn>
                <a:cxn ang="0">
                  <a:pos x="24" y="21"/>
                </a:cxn>
                <a:cxn ang="0">
                  <a:pos x="6" y="40"/>
                </a:cxn>
                <a:cxn ang="0">
                  <a:pos x="0" y="64"/>
                </a:cxn>
                <a:cxn ang="0">
                  <a:pos x="16" y="93"/>
                </a:cxn>
                <a:cxn ang="0">
                  <a:pos x="41" y="104"/>
                </a:cxn>
                <a:cxn ang="0">
                  <a:pos x="70" y="118"/>
                </a:cxn>
                <a:cxn ang="0">
                  <a:pos x="99" y="130"/>
                </a:cxn>
                <a:cxn ang="0">
                  <a:pos x="130" y="143"/>
                </a:cxn>
                <a:cxn ang="0">
                  <a:pos x="157" y="153"/>
                </a:cxn>
                <a:cxn ang="0">
                  <a:pos x="184" y="165"/>
                </a:cxn>
                <a:cxn ang="0">
                  <a:pos x="208" y="176"/>
                </a:cxn>
                <a:cxn ang="0">
                  <a:pos x="229" y="190"/>
                </a:cxn>
                <a:cxn ang="0">
                  <a:pos x="241" y="192"/>
                </a:cxn>
                <a:cxn ang="0">
                  <a:pos x="243" y="184"/>
                </a:cxn>
                <a:cxn ang="0">
                  <a:pos x="237" y="167"/>
                </a:cxn>
                <a:cxn ang="0">
                  <a:pos x="225" y="145"/>
                </a:cxn>
                <a:cxn ang="0">
                  <a:pos x="206" y="116"/>
                </a:cxn>
                <a:cxn ang="0">
                  <a:pos x="182" y="89"/>
                </a:cxn>
                <a:cxn ang="0">
                  <a:pos x="157" y="60"/>
                </a:cxn>
                <a:cxn ang="0">
                  <a:pos x="134" y="33"/>
                </a:cxn>
              </a:cxnLst>
              <a:rect l="0" t="0" r="r" b="b"/>
              <a:pathLst>
                <a:path w="243" h="192">
                  <a:moveTo>
                    <a:pt x="134" y="33"/>
                  </a:moveTo>
                  <a:lnTo>
                    <a:pt x="126" y="9"/>
                  </a:lnTo>
                  <a:lnTo>
                    <a:pt x="107" y="0"/>
                  </a:lnTo>
                  <a:lnTo>
                    <a:pt x="78" y="0"/>
                  </a:lnTo>
                  <a:lnTo>
                    <a:pt x="51" y="8"/>
                  </a:lnTo>
                  <a:lnTo>
                    <a:pt x="24" y="21"/>
                  </a:lnTo>
                  <a:lnTo>
                    <a:pt x="6" y="40"/>
                  </a:lnTo>
                  <a:lnTo>
                    <a:pt x="0" y="64"/>
                  </a:lnTo>
                  <a:lnTo>
                    <a:pt x="16" y="93"/>
                  </a:lnTo>
                  <a:lnTo>
                    <a:pt x="41" y="104"/>
                  </a:lnTo>
                  <a:lnTo>
                    <a:pt x="70" y="118"/>
                  </a:lnTo>
                  <a:lnTo>
                    <a:pt x="99" y="130"/>
                  </a:lnTo>
                  <a:lnTo>
                    <a:pt x="130" y="143"/>
                  </a:lnTo>
                  <a:lnTo>
                    <a:pt x="157" y="153"/>
                  </a:lnTo>
                  <a:lnTo>
                    <a:pt x="184" y="165"/>
                  </a:lnTo>
                  <a:lnTo>
                    <a:pt x="208" y="176"/>
                  </a:lnTo>
                  <a:lnTo>
                    <a:pt x="229" y="190"/>
                  </a:lnTo>
                  <a:lnTo>
                    <a:pt x="241" y="192"/>
                  </a:lnTo>
                  <a:lnTo>
                    <a:pt x="243" y="184"/>
                  </a:lnTo>
                  <a:lnTo>
                    <a:pt x="237" y="167"/>
                  </a:lnTo>
                  <a:lnTo>
                    <a:pt x="225" y="145"/>
                  </a:lnTo>
                  <a:lnTo>
                    <a:pt x="206" y="116"/>
                  </a:lnTo>
                  <a:lnTo>
                    <a:pt x="182" y="89"/>
                  </a:lnTo>
                  <a:lnTo>
                    <a:pt x="157" y="60"/>
                  </a:lnTo>
                  <a:lnTo>
                    <a:pt x="134" y="33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7" name="Freeform 261"/>
            <p:cNvSpPr>
              <a:spLocks/>
            </p:cNvSpPr>
            <p:nvPr/>
          </p:nvSpPr>
          <p:spPr bwMode="auto">
            <a:xfrm>
              <a:off x="1485" y="1948"/>
              <a:ext cx="291" cy="183"/>
            </a:xfrm>
            <a:custGeom>
              <a:avLst/>
              <a:gdLst/>
              <a:ahLst/>
              <a:cxnLst>
                <a:cxn ang="0">
                  <a:pos x="244" y="353"/>
                </a:cxn>
                <a:cxn ang="0">
                  <a:pos x="291" y="340"/>
                </a:cxn>
                <a:cxn ang="0">
                  <a:pos x="341" y="336"/>
                </a:cxn>
                <a:cxn ang="0">
                  <a:pos x="386" y="332"/>
                </a:cxn>
                <a:cxn ang="0">
                  <a:pos x="431" y="328"/>
                </a:cxn>
                <a:cxn ang="0">
                  <a:pos x="464" y="314"/>
                </a:cxn>
                <a:cxn ang="0">
                  <a:pos x="491" y="291"/>
                </a:cxn>
                <a:cxn ang="0">
                  <a:pos x="504" y="250"/>
                </a:cxn>
                <a:cxn ang="0">
                  <a:pos x="504" y="190"/>
                </a:cxn>
                <a:cxn ang="0">
                  <a:pos x="537" y="161"/>
                </a:cxn>
                <a:cxn ang="0">
                  <a:pos x="562" y="130"/>
                </a:cxn>
                <a:cxn ang="0">
                  <a:pos x="578" y="99"/>
                </a:cxn>
                <a:cxn ang="0">
                  <a:pos x="584" y="70"/>
                </a:cxn>
                <a:cxn ang="0">
                  <a:pos x="576" y="43"/>
                </a:cxn>
                <a:cxn ang="0">
                  <a:pos x="559" y="22"/>
                </a:cxn>
                <a:cxn ang="0">
                  <a:pos x="528" y="8"/>
                </a:cxn>
                <a:cxn ang="0">
                  <a:pos x="487" y="4"/>
                </a:cxn>
                <a:cxn ang="0">
                  <a:pos x="464" y="2"/>
                </a:cxn>
                <a:cxn ang="0">
                  <a:pos x="438" y="2"/>
                </a:cxn>
                <a:cxn ang="0">
                  <a:pos x="411" y="0"/>
                </a:cxn>
                <a:cxn ang="0">
                  <a:pos x="384" y="2"/>
                </a:cxn>
                <a:cxn ang="0">
                  <a:pos x="355" y="2"/>
                </a:cxn>
                <a:cxn ang="0">
                  <a:pos x="326" y="6"/>
                </a:cxn>
                <a:cxn ang="0">
                  <a:pos x="299" y="12"/>
                </a:cxn>
                <a:cxn ang="0">
                  <a:pos x="276" y="24"/>
                </a:cxn>
                <a:cxn ang="0">
                  <a:pos x="235" y="51"/>
                </a:cxn>
                <a:cxn ang="0">
                  <a:pos x="190" y="70"/>
                </a:cxn>
                <a:cxn ang="0">
                  <a:pos x="144" y="86"/>
                </a:cxn>
                <a:cxn ang="0">
                  <a:pos x="99" y="101"/>
                </a:cxn>
                <a:cxn ang="0">
                  <a:pos x="58" y="123"/>
                </a:cxn>
                <a:cxn ang="0">
                  <a:pos x="27" y="159"/>
                </a:cxn>
                <a:cxn ang="0">
                  <a:pos x="6" y="210"/>
                </a:cxn>
                <a:cxn ang="0">
                  <a:pos x="0" y="287"/>
                </a:cxn>
                <a:cxn ang="0">
                  <a:pos x="25" y="303"/>
                </a:cxn>
                <a:cxn ang="0">
                  <a:pos x="56" y="322"/>
                </a:cxn>
                <a:cxn ang="0">
                  <a:pos x="86" y="338"/>
                </a:cxn>
                <a:cxn ang="0">
                  <a:pos x="118" y="353"/>
                </a:cxn>
                <a:cxn ang="0">
                  <a:pos x="150" y="363"/>
                </a:cxn>
                <a:cxn ang="0">
                  <a:pos x="181" y="367"/>
                </a:cxn>
                <a:cxn ang="0">
                  <a:pos x="212" y="365"/>
                </a:cxn>
                <a:cxn ang="0">
                  <a:pos x="244" y="353"/>
                </a:cxn>
              </a:cxnLst>
              <a:rect l="0" t="0" r="r" b="b"/>
              <a:pathLst>
                <a:path w="584" h="367">
                  <a:moveTo>
                    <a:pt x="244" y="353"/>
                  </a:moveTo>
                  <a:lnTo>
                    <a:pt x="291" y="340"/>
                  </a:lnTo>
                  <a:lnTo>
                    <a:pt x="341" y="336"/>
                  </a:lnTo>
                  <a:lnTo>
                    <a:pt x="386" y="332"/>
                  </a:lnTo>
                  <a:lnTo>
                    <a:pt x="431" y="328"/>
                  </a:lnTo>
                  <a:lnTo>
                    <a:pt x="464" y="314"/>
                  </a:lnTo>
                  <a:lnTo>
                    <a:pt x="491" y="291"/>
                  </a:lnTo>
                  <a:lnTo>
                    <a:pt x="504" y="250"/>
                  </a:lnTo>
                  <a:lnTo>
                    <a:pt x="504" y="190"/>
                  </a:lnTo>
                  <a:lnTo>
                    <a:pt x="537" y="161"/>
                  </a:lnTo>
                  <a:lnTo>
                    <a:pt x="562" y="130"/>
                  </a:lnTo>
                  <a:lnTo>
                    <a:pt x="578" y="99"/>
                  </a:lnTo>
                  <a:lnTo>
                    <a:pt x="584" y="70"/>
                  </a:lnTo>
                  <a:lnTo>
                    <a:pt x="576" y="43"/>
                  </a:lnTo>
                  <a:lnTo>
                    <a:pt x="559" y="22"/>
                  </a:lnTo>
                  <a:lnTo>
                    <a:pt x="528" y="8"/>
                  </a:lnTo>
                  <a:lnTo>
                    <a:pt x="487" y="4"/>
                  </a:lnTo>
                  <a:lnTo>
                    <a:pt x="464" y="2"/>
                  </a:lnTo>
                  <a:lnTo>
                    <a:pt x="438" y="2"/>
                  </a:lnTo>
                  <a:lnTo>
                    <a:pt x="411" y="0"/>
                  </a:lnTo>
                  <a:lnTo>
                    <a:pt x="384" y="2"/>
                  </a:lnTo>
                  <a:lnTo>
                    <a:pt x="355" y="2"/>
                  </a:lnTo>
                  <a:lnTo>
                    <a:pt x="326" y="6"/>
                  </a:lnTo>
                  <a:lnTo>
                    <a:pt x="299" y="12"/>
                  </a:lnTo>
                  <a:lnTo>
                    <a:pt x="276" y="24"/>
                  </a:lnTo>
                  <a:lnTo>
                    <a:pt x="235" y="51"/>
                  </a:lnTo>
                  <a:lnTo>
                    <a:pt x="190" y="70"/>
                  </a:lnTo>
                  <a:lnTo>
                    <a:pt x="144" y="86"/>
                  </a:lnTo>
                  <a:lnTo>
                    <a:pt x="99" y="101"/>
                  </a:lnTo>
                  <a:lnTo>
                    <a:pt x="58" y="123"/>
                  </a:lnTo>
                  <a:lnTo>
                    <a:pt x="27" y="159"/>
                  </a:lnTo>
                  <a:lnTo>
                    <a:pt x="6" y="210"/>
                  </a:lnTo>
                  <a:lnTo>
                    <a:pt x="0" y="287"/>
                  </a:lnTo>
                  <a:lnTo>
                    <a:pt x="25" y="303"/>
                  </a:lnTo>
                  <a:lnTo>
                    <a:pt x="56" y="322"/>
                  </a:lnTo>
                  <a:lnTo>
                    <a:pt x="86" y="338"/>
                  </a:lnTo>
                  <a:lnTo>
                    <a:pt x="118" y="353"/>
                  </a:lnTo>
                  <a:lnTo>
                    <a:pt x="150" y="363"/>
                  </a:lnTo>
                  <a:lnTo>
                    <a:pt x="181" y="367"/>
                  </a:lnTo>
                  <a:lnTo>
                    <a:pt x="212" y="365"/>
                  </a:lnTo>
                  <a:lnTo>
                    <a:pt x="244" y="353"/>
                  </a:lnTo>
                  <a:close/>
                </a:path>
              </a:pathLst>
            </a:custGeom>
            <a:solidFill>
              <a:srgbClr val="82736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8" name="Freeform 262"/>
            <p:cNvSpPr>
              <a:spLocks/>
            </p:cNvSpPr>
            <p:nvPr/>
          </p:nvSpPr>
          <p:spPr bwMode="auto">
            <a:xfrm>
              <a:off x="1613" y="1991"/>
              <a:ext cx="134" cy="113"/>
            </a:xfrm>
            <a:custGeom>
              <a:avLst/>
              <a:gdLst/>
              <a:ahLst/>
              <a:cxnLst>
                <a:cxn ang="0">
                  <a:pos x="246" y="75"/>
                </a:cxn>
                <a:cxn ang="0">
                  <a:pos x="264" y="52"/>
                </a:cxn>
                <a:cxn ang="0">
                  <a:pos x="270" y="29"/>
                </a:cxn>
                <a:cxn ang="0">
                  <a:pos x="260" y="11"/>
                </a:cxn>
                <a:cxn ang="0">
                  <a:pos x="241" y="2"/>
                </a:cxn>
                <a:cxn ang="0">
                  <a:pos x="206" y="0"/>
                </a:cxn>
                <a:cxn ang="0">
                  <a:pos x="161" y="13"/>
                </a:cxn>
                <a:cxn ang="0">
                  <a:pos x="105" y="44"/>
                </a:cxn>
                <a:cxn ang="0">
                  <a:pos x="37" y="95"/>
                </a:cxn>
                <a:cxn ang="0">
                  <a:pos x="31" y="116"/>
                </a:cxn>
                <a:cxn ang="0">
                  <a:pos x="23" y="137"/>
                </a:cxn>
                <a:cxn ang="0">
                  <a:pos x="12" y="159"/>
                </a:cxn>
                <a:cxn ang="0">
                  <a:pos x="4" y="180"/>
                </a:cxn>
                <a:cxn ang="0">
                  <a:pos x="0" y="195"/>
                </a:cxn>
                <a:cxn ang="0">
                  <a:pos x="2" y="211"/>
                </a:cxn>
                <a:cxn ang="0">
                  <a:pos x="16" y="219"/>
                </a:cxn>
                <a:cxn ang="0">
                  <a:pos x="43" y="225"/>
                </a:cxn>
                <a:cxn ang="0">
                  <a:pos x="64" y="215"/>
                </a:cxn>
                <a:cxn ang="0">
                  <a:pos x="87" y="203"/>
                </a:cxn>
                <a:cxn ang="0">
                  <a:pos x="109" y="186"/>
                </a:cxn>
                <a:cxn ang="0">
                  <a:pos x="132" y="166"/>
                </a:cxn>
                <a:cxn ang="0">
                  <a:pos x="155" y="143"/>
                </a:cxn>
                <a:cxn ang="0">
                  <a:pos x="182" y="120"/>
                </a:cxn>
                <a:cxn ang="0">
                  <a:pos x="211" y="97"/>
                </a:cxn>
                <a:cxn ang="0">
                  <a:pos x="246" y="75"/>
                </a:cxn>
              </a:cxnLst>
              <a:rect l="0" t="0" r="r" b="b"/>
              <a:pathLst>
                <a:path w="270" h="225">
                  <a:moveTo>
                    <a:pt x="246" y="75"/>
                  </a:moveTo>
                  <a:lnTo>
                    <a:pt x="264" y="52"/>
                  </a:lnTo>
                  <a:lnTo>
                    <a:pt x="270" y="29"/>
                  </a:lnTo>
                  <a:lnTo>
                    <a:pt x="260" y="11"/>
                  </a:lnTo>
                  <a:lnTo>
                    <a:pt x="241" y="2"/>
                  </a:lnTo>
                  <a:lnTo>
                    <a:pt x="206" y="0"/>
                  </a:lnTo>
                  <a:lnTo>
                    <a:pt x="161" y="13"/>
                  </a:lnTo>
                  <a:lnTo>
                    <a:pt x="105" y="44"/>
                  </a:lnTo>
                  <a:lnTo>
                    <a:pt x="37" y="95"/>
                  </a:lnTo>
                  <a:lnTo>
                    <a:pt x="31" y="116"/>
                  </a:lnTo>
                  <a:lnTo>
                    <a:pt x="23" y="137"/>
                  </a:lnTo>
                  <a:lnTo>
                    <a:pt x="12" y="159"/>
                  </a:lnTo>
                  <a:lnTo>
                    <a:pt x="4" y="180"/>
                  </a:lnTo>
                  <a:lnTo>
                    <a:pt x="0" y="195"/>
                  </a:lnTo>
                  <a:lnTo>
                    <a:pt x="2" y="211"/>
                  </a:lnTo>
                  <a:lnTo>
                    <a:pt x="16" y="219"/>
                  </a:lnTo>
                  <a:lnTo>
                    <a:pt x="43" y="225"/>
                  </a:lnTo>
                  <a:lnTo>
                    <a:pt x="64" y="215"/>
                  </a:lnTo>
                  <a:lnTo>
                    <a:pt x="87" y="203"/>
                  </a:lnTo>
                  <a:lnTo>
                    <a:pt x="109" y="186"/>
                  </a:lnTo>
                  <a:lnTo>
                    <a:pt x="132" y="166"/>
                  </a:lnTo>
                  <a:lnTo>
                    <a:pt x="155" y="143"/>
                  </a:lnTo>
                  <a:lnTo>
                    <a:pt x="182" y="120"/>
                  </a:lnTo>
                  <a:lnTo>
                    <a:pt x="211" y="97"/>
                  </a:lnTo>
                  <a:lnTo>
                    <a:pt x="246" y="75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9" name="Freeform 263"/>
            <p:cNvSpPr>
              <a:spLocks/>
            </p:cNvSpPr>
            <p:nvPr/>
          </p:nvSpPr>
          <p:spPr bwMode="auto">
            <a:xfrm>
              <a:off x="1506" y="1957"/>
              <a:ext cx="194" cy="87"/>
            </a:xfrm>
            <a:custGeom>
              <a:avLst/>
              <a:gdLst/>
              <a:ahLst/>
              <a:cxnLst>
                <a:cxn ang="0">
                  <a:pos x="333" y="0"/>
                </a:cxn>
                <a:cxn ang="0">
                  <a:pos x="326" y="4"/>
                </a:cxn>
                <a:cxn ang="0">
                  <a:pos x="312" y="13"/>
                </a:cxn>
                <a:cxn ang="0">
                  <a:pos x="289" y="21"/>
                </a:cxn>
                <a:cxn ang="0">
                  <a:pos x="265" y="33"/>
                </a:cxn>
                <a:cxn ang="0">
                  <a:pos x="236" y="42"/>
                </a:cxn>
                <a:cxn ang="0">
                  <a:pos x="209" y="54"/>
                </a:cxn>
                <a:cxn ang="0">
                  <a:pos x="186" y="62"/>
                </a:cxn>
                <a:cxn ang="0">
                  <a:pos x="169" y="71"/>
                </a:cxn>
                <a:cxn ang="0">
                  <a:pos x="118" y="81"/>
                </a:cxn>
                <a:cxn ang="0">
                  <a:pos x="75" y="95"/>
                </a:cxn>
                <a:cxn ang="0">
                  <a:pos x="39" y="108"/>
                </a:cxn>
                <a:cxn ang="0">
                  <a:pos x="13" y="124"/>
                </a:cxn>
                <a:cxn ang="0">
                  <a:pos x="0" y="137"/>
                </a:cxn>
                <a:cxn ang="0">
                  <a:pos x="8" y="153"/>
                </a:cxn>
                <a:cxn ang="0">
                  <a:pos x="39" y="163"/>
                </a:cxn>
                <a:cxn ang="0">
                  <a:pos x="97" y="172"/>
                </a:cxn>
                <a:cxn ang="0">
                  <a:pos x="176" y="141"/>
                </a:cxn>
                <a:cxn ang="0">
                  <a:pos x="250" y="116"/>
                </a:cxn>
                <a:cxn ang="0">
                  <a:pos x="308" y="91"/>
                </a:cxn>
                <a:cxn ang="0">
                  <a:pos x="355" y="70"/>
                </a:cxn>
                <a:cxn ang="0">
                  <a:pos x="380" y="46"/>
                </a:cxn>
                <a:cxn ang="0">
                  <a:pos x="388" y="29"/>
                </a:cxn>
                <a:cxn ang="0">
                  <a:pos x="372" y="11"/>
                </a:cxn>
                <a:cxn ang="0">
                  <a:pos x="333" y="0"/>
                </a:cxn>
              </a:cxnLst>
              <a:rect l="0" t="0" r="r" b="b"/>
              <a:pathLst>
                <a:path w="388" h="172">
                  <a:moveTo>
                    <a:pt x="333" y="0"/>
                  </a:moveTo>
                  <a:lnTo>
                    <a:pt x="326" y="4"/>
                  </a:lnTo>
                  <a:lnTo>
                    <a:pt x="312" y="13"/>
                  </a:lnTo>
                  <a:lnTo>
                    <a:pt x="289" y="21"/>
                  </a:lnTo>
                  <a:lnTo>
                    <a:pt x="265" y="33"/>
                  </a:lnTo>
                  <a:lnTo>
                    <a:pt x="236" y="42"/>
                  </a:lnTo>
                  <a:lnTo>
                    <a:pt x="209" y="54"/>
                  </a:lnTo>
                  <a:lnTo>
                    <a:pt x="186" y="62"/>
                  </a:lnTo>
                  <a:lnTo>
                    <a:pt x="169" y="71"/>
                  </a:lnTo>
                  <a:lnTo>
                    <a:pt x="118" y="81"/>
                  </a:lnTo>
                  <a:lnTo>
                    <a:pt x="75" y="95"/>
                  </a:lnTo>
                  <a:lnTo>
                    <a:pt x="39" y="108"/>
                  </a:lnTo>
                  <a:lnTo>
                    <a:pt x="13" y="124"/>
                  </a:lnTo>
                  <a:lnTo>
                    <a:pt x="0" y="137"/>
                  </a:lnTo>
                  <a:lnTo>
                    <a:pt x="8" y="153"/>
                  </a:lnTo>
                  <a:lnTo>
                    <a:pt x="39" y="163"/>
                  </a:lnTo>
                  <a:lnTo>
                    <a:pt x="97" y="172"/>
                  </a:lnTo>
                  <a:lnTo>
                    <a:pt x="176" y="141"/>
                  </a:lnTo>
                  <a:lnTo>
                    <a:pt x="250" y="116"/>
                  </a:lnTo>
                  <a:lnTo>
                    <a:pt x="308" y="91"/>
                  </a:lnTo>
                  <a:lnTo>
                    <a:pt x="355" y="70"/>
                  </a:lnTo>
                  <a:lnTo>
                    <a:pt x="380" y="46"/>
                  </a:lnTo>
                  <a:lnTo>
                    <a:pt x="388" y="29"/>
                  </a:lnTo>
                  <a:lnTo>
                    <a:pt x="372" y="11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9C8C7D"/>
            </a:solidFill>
            <a:ln w="14288">
              <a:solidFill>
                <a:srgbClr val="8F807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0" name="Freeform 264"/>
            <p:cNvSpPr>
              <a:spLocks/>
            </p:cNvSpPr>
            <p:nvPr/>
          </p:nvSpPr>
          <p:spPr bwMode="auto">
            <a:xfrm>
              <a:off x="1633" y="2003"/>
              <a:ext cx="99" cy="83"/>
            </a:xfrm>
            <a:custGeom>
              <a:avLst/>
              <a:gdLst/>
              <a:ahLst/>
              <a:cxnLst>
                <a:cxn ang="0">
                  <a:pos x="182" y="50"/>
                </a:cxn>
                <a:cxn ang="0">
                  <a:pos x="198" y="19"/>
                </a:cxn>
                <a:cxn ang="0">
                  <a:pos x="196" y="4"/>
                </a:cxn>
                <a:cxn ang="0">
                  <a:pos x="176" y="0"/>
                </a:cxn>
                <a:cxn ang="0">
                  <a:pos x="147" y="8"/>
                </a:cxn>
                <a:cxn ang="0">
                  <a:pos x="110" y="23"/>
                </a:cxn>
                <a:cxn ang="0">
                  <a:pos x="75" y="48"/>
                </a:cxn>
                <a:cxn ang="0">
                  <a:pos x="44" y="79"/>
                </a:cxn>
                <a:cxn ang="0">
                  <a:pos x="27" y="118"/>
                </a:cxn>
                <a:cxn ang="0">
                  <a:pos x="10" y="130"/>
                </a:cxn>
                <a:cxn ang="0">
                  <a:pos x="0" y="141"/>
                </a:cxn>
                <a:cxn ang="0">
                  <a:pos x="0" y="151"/>
                </a:cxn>
                <a:cxn ang="0">
                  <a:pos x="8" y="167"/>
                </a:cxn>
                <a:cxn ang="0">
                  <a:pos x="21" y="151"/>
                </a:cxn>
                <a:cxn ang="0">
                  <a:pos x="41" y="138"/>
                </a:cxn>
                <a:cxn ang="0">
                  <a:pos x="62" y="122"/>
                </a:cxn>
                <a:cxn ang="0">
                  <a:pos x="85" y="108"/>
                </a:cxn>
                <a:cxn ang="0">
                  <a:pos x="108" y="93"/>
                </a:cxn>
                <a:cxn ang="0">
                  <a:pos x="136" y="79"/>
                </a:cxn>
                <a:cxn ang="0">
                  <a:pos x="159" y="64"/>
                </a:cxn>
                <a:cxn ang="0">
                  <a:pos x="182" y="50"/>
                </a:cxn>
              </a:cxnLst>
              <a:rect l="0" t="0" r="r" b="b"/>
              <a:pathLst>
                <a:path w="198" h="167">
                  <a:moveTo>
                    <a:pt x="182" y="50"/>
                  </a:moveTo>
                  <a:lnTo>
                    <a:pt x="198" y="19"/>
                  </a:lnTo>
                  <a:lnTo>
                    <a:pt x="196" y="4"/>
                  </a:lnTo>
                  <a:lnTo>
                    <a:pt x="176" y="0"/>
                  </a:lnTo>
                  <a:lnTo>
                    <a:pt x="147" y="8"/>
                  </a:lnTo>
                  <a:lnTo>
                    <a:pt x="110" y="23"/>
                  </a:lnTo>
                  <a:lnTo>
                    <a:pt x="75" y="48"/>
                  </a:lnTo>
                  <a:lnTo>
                    <a:pt x="44" y="79"/>
                  </a:lnTo>
                  <a:lnTo>
                    <a:pt x="27" y="118"/>
                  </a:lnTo>
                  <a:lnTo>
                    <a:pt x="10" y="130"/>
                  </a:lnTo>
                  <a:lnTo>
                    <a:pt x="0" y="141"/>
                  </a:lnTo>
                  <a:lnTo>
                    <a:pt x="0" y="151"/>
                  </a:lnTo>
                  <a:lnTo>
                    <a:pt x="8" y="167"/>
                  </a:lnTo>
                  <a:lnTo>
                    <a:pt x="21" y="151"/>
                  </a:lnTo>
                  <a:lnTo>
                    <a:pt x="41" y="138"/>
                  </a:lnTo>
                  <a:lnTo>
                    <a:pt x="62" y="122"/>
                  </a:lnTo>
                  <a:lnTo>
                    <a:pt x="85" y="108"/>
                  </a:lnTo>
                  <a:lnTo>
                    <a:pt x="108" y="93"/>
                  </a:lnTo>
                  <a:lnTo>
                    <a:pt x="136" y="79"/>
                  </a:lnTo>
                  <a:lnTo>
                    <a:pt x="159" y="64"/>
                  </a:lnTo>
                  <a:lnTo>
                    <a:pt x="182" y="50"/>
                  </a:lnTo>
                  <a:close/>
                </a:path>
              </a:pathLst>
            </a:custGeom>
            <a:solidFill>
              <a:srgbClr val="52423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1" name="Freeform 265"/>
            <p:cNvSpPr>
              <a:spLocks/>
            </p:cNvSpPr>
            <p:nvPr/>
          </p:nvSpPr>
          <p:spPr bwMode="auto">
            <a:xfrm>
              <a:off x="1529" y="1971"/>
              <a:ext cx="150" cy="54"/>
            </a:xfrm>
            <a:custGeom>
              <a:avLst/>
              <a:gdLst/>
              <a:ahLst/>
              <a:cxnLst>
                <a:cxn ang="0">
                  <a:pos x="299" y="0"/>
                </a:cxn>
                <a:cxn ang="0">
                  <a:pos x="289" y="0"/>
                </a:cxn>
                <a:cxn ang="0">
                  <a:pos x="278" y="2"/>
                </a:cxn>
                <a:cxn ang="0">
                  <a:pos x="262" y="4"/>
                </a:cxn>
                <a:cxn ang="0">
                  <a:pos x="247" y="10"/>
                </a:cxn>
                <a:cxn ang="0">
                  <a:pos x="223" y="13"/>
                </a:cxn>
                <a:cxn ang="0">
                  <a:pos x="202" y="25"/>
                </a:cxn>
                <a:cxn ang="0">
                  <a:pos x="175" y="41"/>
                </a:cxn>
                <a:cxn ang="0">
                  <a:pos x="148" y="66"/>
                </a:cxn>
                <a:cxn ang="0">
                  <a:pos x="105" y="74"/>
                </a:cxn>
                <a:cxn ang="0">
                  <a:pos x="66" y="81"/>
                </a:cxn>
                <a:cxn ang="0">
                  <a:pos x="33" y="89"/>
                </a:cxn>
                <a:cxn ang="0">
                  <a:pos x="12" y="97"/>
                </a:cxn>
                <a:cxn ang="0">
                  <a:pos x="0" y="101"/>
                </a:cxn>
                <a:cxn ang="0">
                  <a:pos x="6" y="105"/>
                </a:cxn>
                <a:cxn ang="0">
                  <a:pos x="33" y="107"/>
                </a:cxn>
                <a:cxn ang="0">
                  <a:pos x="84" y="108"/>
                </a:cxn>
                <a:cxn ang="0">
                  <a:pos x="121" y="95"/>
                </a:cxn>
                <a:cxn ang="0">
                  <a:pos x="161" y="79"/>
                </a:cxn>
                <a:cxn ang="0">
                  <a:pos x="200" y="62"/>
                </a:cxn>
                <a:cxn ang="0">
                  <a:pos x="239" y="44"/>
                </a:cxn>
                <a:cxn ang="0">
                  <a:pos x="270" y="27"/>
                </a:cxn>
                <a:cxn ang="0">
                  <a:pos x="291" y="13"/>
                </a:cxn>
                <a:cxn ang="0">
                  <a:pos x="301" y="2"/>
                </a:cxn>
                <a:cxn ang="0">
                  <a:pos x="299" y="0"/>
                </a:cxn>
              </a:cxnLst>
              <a:rect l="0" t="0" r="r" b="b"/>
              <a:pathLst>
                <a:path w="301" h="108">
                  <a:moveTo>
                    <a:pt x="299" y="0"/>
                  </a:moveTo>
                  <a:lnTo>
                    <a:pt x="289" y="0"/>
                  </a:lnTo>
                  <a:lnTo>
                    <a:pt x="278" y="2"/>
                  </a:lnTo>
                  <a:lnTo>
                    <a:pt x="262" y="4"/>
                  </a:lnTo>
                  <a:lnTo>
                    <a:pt x="247" y="10"/>
                  </a:lnTo>
                  <a:lnTo>
                    <a:pt x="223" y="13"/>
                  </a:lnTo>
                  <a:lnTo>
                    <a:pt x="202" y="25"/>
                  </a:lnTo>
                  <a:lnTo>
                    <a:pt x="175" y="41"/>
                  </a:lnTo>
                  <a:lnTo>
                    <a:pt x="148" y="66"/>
                  </a:lnTo>
                  <a:lnTo>
                    <a:pt x="105" y="74"/>
                  </a:lnTo>
                  <a:lnTo>
                    <a:pt x="66" y="81"/>
                  </a:lnTo>
                  <a:lnTo>
                    <a:pt x="33" y="89"/>
                  </a:lnTo>
                  <a:lnTo>
                    <a:pt x="12" y="97"/>
                  </a:lnTo>
                  <a:lnTo>
                    <a:pt x="0" y="101"/>
                  </a:lnTo>
                  <a:lnTo>
                    <a:pt x="6" y="105"/>
                  </a:lnTo>
                  <a:lnTo>
                    <a:pt x="33" y="107"/>
                  </a:lnTo>
                  <a:lnTo>
                    <a:pt x="84" y="108"/>
                  </a:lnTo>
                  <a:lnTo>
                    <a:pt x="121" y="95"/>
                  </a:lnTo>
                  <a:lnTo>
                    <a:pt x="161" y="79"/>
                  </a:lnTo>
                  <a:lnTo>
                    <a:pt x="200" y="62"/>
                  </a:lnTo>
                  <a:lnTo>
                    <a:pt x="239" y="44"/>
                  </a:lnTo>
                  <a:lnTo>
                    <a:pt x="270" y="27"/>
                  </a:lnTo>
                  <a:lnTo>
                    <a:pt x="291" y="13"/>
                  </a:lnTo>
                  <a:lnTo>
                    <a:pt x="301" y="2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B3A394"/>
            </a:solidFill>
            <a:ln w="14288">
              <a:solidFill>
                <a:srgbClr val="A6968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2" name="Freeform 266"/>
            <p:cNvSpPr>
              <a:spLocks/>
            </p:cNvSpPr>
            <p:nvPr/>
          </p:nvSpPr>
          <p:spPr bwMode="auto">
            <a:xfrm>
              <a:off x="1511" y="2055"/>
              <a:ext cx="84" cy="59"/>
            </a:xfrm>
            <a:custGeom>
              <a:avLst/>
              <a:gdLst/>
              <a:ahLst/>
              <a:cxnLst>
                <a:cxn ang="0">
                  <a:pos x="23" y="69"/>
                </a:cxn>
                <a:cxn ang="0">
                  <a:pos x="0" y="66"/>
                </a:cxn>
                <a:cxn ang="0">
                  <a:pos x="2" y="56"/>
                </a:cxn>
                <a:cxn ang="0">
                  <a:pos x="17" y="40"/>
                </a:cxn>
                <a:cxn ang="0">
                  <a:pos x="46" y="27"/>
                </a:cxn>
                <a:cxn ang="0">
                  <a:pos x="79" y="11"/>
                </a:cxn>
                <a:cxn ang="0">
                  <a:pos x="114" y="3"/>
                </a:cxn>
                <a:cxn ang="0">
                  <a:pos x="145" y="0"/>
                </a:cxn>
                <a:cxn ang="0">
                  <a:pos x="168" y="7"/>
                </a:cxn>
                <a:cxn ang="0">
                  <a:pos x="166" y="19"/>
                </a:cxn>
                <a:cxn ang="0">
                  <a:pos x="162" y="33"/>
                </a:cxn>
                <a:cxn ang="0">
                  <a:pos x="157" y="48"/>
                </a:cxn>
                <a:cxn ang="0">
                  <a:pos x="151" y="64"/>
                </a:cxn>
                <a:cxn ang="0">
                  <a:pos x="145" y="75"/>
                </a:cxn>
                <a:cxn ang="0">
                  <a:pos x="141" y="89"/>
                </a:cxn>
                <a:cxn ang="0">
                  <a:pos x="139" y="100"/>
                </a:cxn>
                <a:cxn ang="0">
                  <a:pos x="143" y="110"/>
                </a:cxn>
                <a:cxn ang="0">
                  <a:pos x="135" y="116"/>
                </a:cxn>
                <a:cxn ang="0">
                  <a:pos x="126" y="118"/>
                </a:cxn>
                <a:cxn ang="0">
                  <a:pos x="108" y="114"/>
                </a:cxn>
                <a:cxn ang="0">
                  <a:pos x="93" y="110"/>
                </a:cxn>
                <a:cxn ang="0">
                  <a:pos x="71" y="100"/>
                </a:cxn>
                <a:cxn ang="0">
                  <a:pos x="54" y="91"/>
                </a:cxn>
                <a:cxn ang="0">
                  <a:pos x="34" y="79"/>
                </a:cxn>
                <a:cxn ang="0">
                  <a:pos x="23" y="69"/>
                </a:cxn>
              </a:cxnLst>
              <a:rect l="0" t="0" r="r" b="b"/>
              <a:pathLst>
                <a:path w="168" h="118">
                  <a:moveTo>
                    <a:pt x="23" y="69"/>
                  </a:moveTo>
                  <a:lnTo>
                    <a:pt x="0" y="66"/>
                  </a:lnTo>
                  <a:lnTo>
                    <a:pt x="2" y="56"/>
                  </a:lnTo>
                  <a:lnTo>
                    <a:pt x="17" y="40"/>
                  </a:lnTo>
                  <a:lnTo>
                    <a:pt x="46" y="27"/>
                  </a:lnTo>
                  <a:lnTo>
                    <a:pt x="79" y="11"/>
                  </a:lnTo>
                  <a:lnTo>
                    <a:pt x="114" y="3"/>
                  </a:lnTo>
                  <a:lnTo>
                    <a:pt x="145" y="0"/>
                  </a:lnTo>
                  <a:lnTo>
                    <a:pt x="168" y="7"/>
                  </a:lnTo>
                  <a:lnTo>
                    <a:pt x="166" y="19"/>
                  </a:lnTo>
                  <a:lnTo>
                    <a:pt x="162" y="33"/>
                  </a:lnTo>
                  <a:lnTo>
                    <a:pt x="157" y="48"/>
                  </a:lnTo>
                  <a:lnTo>
                    <a:pt x="151" y="64"/>
                  </a:lnTo>
                  <a:lnTo>
                    <a:pt x="145" y="75"/>
                  </a:lnTo>
                  <a:lnTo>
                    <a:pt x="141" y="89"/>
                  </a:lnTo>
                  <a:lnTo>
                    <a:pt x="139" y="100"/>
                  </a:lnTo>
                  <a:lnTo>
                    <a:pt x="143" y="110"/>
                  </a:lnTo>
                  <a:lnTo>
                    <a:pt x="135" y="116"/>
                  </a:lnTo>
                  <a:lnTo>
                    <a:pt x="126" y="118"/>
                  </a:lnTo>
                  <a:lnTo>
                    <a:pt x="108" y="114"/>
                  </a:lnTo>
                  <a:lnTo>
                    <a:pt x="93" y="110"/>
                  </a:lnTo>
                  <a:lnTo>
                    <a:pt x="71" y="100"/>
                  </a:lnTo>
                  <a:lnTo>
                    <a:pt x="54" y="91"/>
                  </a:lnTo>
                  <a:lnTo>
                    <a:pt x="34" y="79"/>
                  </a:lnTo>
                  <a:lnTo>
                    <a:pt x="23" y="69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3" name="Freeform 267"/>
            <p:cNvSpPr>
              <a:spLocks/>
            </p:cNvSpPr>
            <p:nvPr/>
          </p:nvSpPr>
          <p:spPr bwMode="auto">
            <a:xfrm>
              <a:off x="3348" y="1948"/>
              <a:ext cx="366" cy="183"/>
            </a:xfrm>
            <a:custGeom>
              <a:avLst/>
              <a:gdLst/>
              <a:ahLst/>
              <a:cxnLst>
                <a:cxn ang="0">
                  <a:pos x="309" y="353"/>
                </a:cxn>
                <a:cxn ang="0">
                  <a:pos x="369" y="340"/>
                </a:cxn>
                <a:cxn ang="0">
                  <a:pos x="431" y="336"/>
                </a:cxn>
                <a:cxn ang="0">
                  <a:pos x="489" y="332"/>
                </a:cxn>
                <a:cxn ang="0">
                  <a:pos x="543" y="328"/>
                </a:cxn>
                <a:cxn ang="0">
                  <a:pos x="586" y="314"/>
                </a:cxn>
                <a:cxn ang="0">
                  <a:pos x="617" y="291"/>
                </a:cxn>
                <a:cxn ang="0">
                  <a:pos x="634" y="250"/>
                </a:cxn>
                <a:cxn ang="0">
                  <a:pos x="634" y="190"/>
                </a:cxn>
                <a:cxn ang="0">
                  <a:pos x="675" y="161"/>
                </a:cxn>
                <a:cxn ang="0">
                  <a:pos x="706" y="130"/>
                </a:cxn>
                <a:cxn ang="0">
                  <a:pos x="726" y="99"/>
                </a:cxn>
                <a:cxn ang="0">
                  <a:pos x="733" y="70"/>
                </a:cxn>
                <a:cxn ang="0">
                  <a:pos x="724" y="43"/>
                </a:cxn>
                <a:cxn ang="0">
                  <a:pos x="702" y="22"/>
                </a:cxn>
                <a:cxn ang="0">
                  <a:pos x="665" y="8"/>
                </a:cxn>
                <a:cxn ang="0">
                  <a:pos x="613" y="4"/>
                </a:cxn>
                <a:cxn ang="0">
                  <a:pos x="584" y="2"/>
                </a:cxn>
                <a:cxn ang="0">
                  <a:pos x="553" y="2"/>
                </a:cxn>
                <a:cxn ang="0">
                  <a:pos x="518" y="0"/>
                </a:cxn>
                <a:cxn ang="0">
                  <a:pos x="483" y="2"/>
                </a:cxn>
                <a:cxn ang="0">
                  <a:pos x="444" y="2"/>
                </a:cxn>
                <a:cxn ang="0">
                  <a:pos x="409" y="6"/>
                </a:cxn>
                <a:cxn ang="0">
                  <a:pos x="375" y="12"/>
                </a:cxn>
                <a:cxn ang="0">
                  <a:pos x="347" y="24"/>
                </a:cxn>
                <a:cxn ang="0">
                  <a:pos x="293" y="51"/>
                </a:cxn>
                <a:cxn ang="0">
                  <a:pos x="237" y="70"/>
                </a:cxn>
                <a:cxn ang="0">
                  <a:pos x="177" y="86"/>
                </a:cxn>
                <a:cxn ang="0">
                  <a:pos x="123" y="101"/>
                </a:cxn>
                <a:cxn ang="0">
                  <a:pos x="70" y="123"/>
                </a:cxn>
                <a:cxn ang="0">
                  <a:pos x="31" y="159"/>
                </a:cxn>
                <a:cxn ang="0">
                  <a:pos x="6" y="210"/>
                </a:cxn>
                <a:cxn ang="0">
                  <a:pos x="0" y="287"/>
                </a:cxn>
                <a:cxn ang="0">
                  <a:pos x="33" y="303"/>
                </a:cxn>
                <a:cxn ang="0">
                  <a:pos x="70" y="322"/>
                </a:cxn>
                <a:cxn ang="0">
                  <a:pos x="107" y="338"/>
                </a:cxn>
                <a:cxn ang="0">
                  <a:pos x="148" y="353"/>
                </a:cxn>
                <a:cxn ang="0">
                  <a:pos x="188" y="363"/>
                </a:cxn>
                <a:cxn ang="0">
                  <a:pos x="229" y="367"/>
                </a:cxn>
                <a:cxn ang="0">
                  <a:pos x="268" y="365"/>
                </a:cxn>
                <a:cxn ang="0">
                  <a:pos x="309" y="353"/>
                </a:cxn>
              </a:cxnLst>
              <a:rect l="0" t="0" r="r" b="b"/>
              <a:pathLst>
                <a:path w="733" h="367">
                  <a:moveTo>
                    <a:pt x="309" y="353"/>
                  </a:moveTo>
                  <a:lnTo>
                    <a:pt x="369" y="340"/>
                  </a:lnTo>
                  <a:lnTo>
                    <a:pt x="431" y="336"/>
                  </a:lnTo>
                  <a:lnTo>
                    <a:pt x="489" y="332"/>
                  </a:lnTo>
                  <a:lnTo>
                    <a:pt x="543" y="328"/>
                  </a:lnTo>
                  <a:lnTo>
                    <a:pt x="586" y="314"/>
                  </a:lnTo>
                  <a:lnTo>
                    <a:pt x="617" y="291"/>
                  </a:lnTo>
                  <a:lnTo>
                    <a:pt x="634" y="250"/>
                  </a:lnTo>
                  <a:lnTo>
                    <a:pt x="634" y="190"/>
                  </a:lnTo>
                  <a:lnTo>
                    <a:pt x="675" y="161"/>
                  </a:lnTo>
                  <a:lnTo>
                    <a:pt x="706" y="130"/>
                  </a:lnTo>
                  <a:lnTo>
                    <a:pt x="726" y="99"/>
                  </a:lnTo>
                  <a:lnTo>
                    <a:pt x="733" y="70"/>
                  </a:lnTo>
                  <a:lnTo>
                    <a:pt x="724" y="43"/>
                  </a:lnTo>
                  <a:lnTo>
                    <a:pt x="702" y="22"/>
                  </a:lnTo>
                  <a:lnTo>
                    <a:pt x="665" y="8"/>
                  </a:lnTo>
                  <a:lnTo>
                    <a:pt x="613" y="4"/>
                  </a:lnTo>
                  <a:lnTo>
                    <a:pt x="584" y="2"/>
                  </a:lnTo>
                  <a:lnTo>
                    <a:pt x="553" y="2"/>
                  </a:lnTo>
                  <a:lnTo>
                    <a:pt x="518" y="0"/>
                  </a:lnTo>
                  <a:lnTo>
                    <a:pt x="483" y="2"/>
                  </a:lnTo>
                  <a:lnTo>
                    <a:pt x="444" y="2"/>
                  </a:lnTo>
                  <a:lnTo>
                    <a:pt x="409" y="6"/>
                  </a:lnTo>
                  <a:lnTo>
                    <a:pt x="375" y="12"/>
                  </a:lnTo>
                  <a:lnTo>
                    <a:pt x="347" y="24"/>
                  </a:lnTo>
                  <a:lnTo>
                    <a:pt x="293" y="51"/>
                  </a:lnTo>
                  <a:lnTo>
                    <a:pt x="237" y="70"/>
                  </a:lnTo>
                  <a:lnTo>
                    <a:pt x="177" y="86"/>
                  </a:lnTo>
                  <a:lnTo>
                    <a:pt x="123" y="101"/>
                  </a:lnTo>
                  <a:lnTo>
                    <a:pt x="70" y="123"/>
                  </a:lnTo>
                  <a:lnTo>
                    <a:pt x="31" y="159"/>
                  </a:lnTo>
                  <a:lnTo>
                    <a:pt x="6" y="210"/>
                  </a:lnTo>
                  <a:lnTo>
                    <a:pt x="0" y="287"/>
                  </a:lnTo>
                  <a:lnTo>
                    <a:pt x="33" y="303"/>
                  </a:lnTo>
                  <a:lnTo>
                    <a:pt x="70" y="322"/>
                  </a:lnTo>
                  <a:lnTo>
                    <a:pt x="107" y="338"/>
                  </a:lnTo>
                  <a:lnTo>
                    <a:pt x="148" y="353"/>
                  </a:lnTo>
                  <a:lnTo>
                    <a:pt x="188" y="363"/>
                  </a:lnTo>
                  <a:lnTo>
                    <a:pt x="229" y="367"/>
                  </a:lnTo>
                  <a:lnTo>
                    <a:pt x="268" y="365"/>
                  </a:lnTo>
                  <a:lnTo>
                    <a:pt x="309" y="353"/>
                  </a:lnTo>
                  <a:close/>
                </a:path>
              </a:pathLst>
            </a:custGeom>
            <a:solidFill>
              <a:srgbClr val="82736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4" name="Freeform 268"/>
            <p:cNvSpPr>
              <a:spLocks/>
            </p:cNvSpPr>
            <p:nvPr/>
          </p:nvSpPr>
          <p:spPr bwMode="auto">
            <a:xfrm>
              <a:off x="3509" y="1991"/>
              <a:ext cx="169" cy="113"/>
            </a:xfrm>
            <a:custGeom>
              <a:avLst/>
              <a:gdLst/>
              <a:ahLst/>
              <a:cxnLst>
                <a:cxn ang="0">
                  <a:pos x="310" y="75"/>
                </a:cxn>
                <a:cxn ang="0">
                  <a:pos x="334" y="52"/>
                </a:cxn>
                <a:cxn ang="0">
                  <a:pos x="340" y="29"/>
                </a:cxn>
                <a:cxn ang="0">
                  <a:pos x="328" y="11"/>
                </a:cxn>
                <a:cxn ang="0">
                  <a:pos x="305" y="2"/>
                </a:cxn>
                <a:cxn ang="0">
                  <a:pos x="260" y="0"/>
                </a:cxn>
                <a:cxn ang="0">
                  <a:pos x="204" y="13"/>
                </a:cxn>
                <a:cxn ang="0">
                  <a:pos x="130" y="44"/>
                </a:cxn>
                <a:cxn ang="0">
                  <a:pos x="45" y="95"/>
                </a:cxn>
                <a:cxn ang="0">
                  <a:pos x="39" y="116"/>
                </a:cxn>
                <a:cxn ang="0">
                  <a:pos x="27" y="137"/>
                </a:cxn>
                <a:cxn ang="0">
                  <a:pos x="16" y="159"/>
                </a:cxn>
                <a:cxn ang="0">
                  <a:pos x="6" y="180"/>
                </a:cxn>
                <a:cxn ang="0">
                  <a:pos x="0" y="195"/>
                </a:cxn>
                <a:cxn ang="0">
                  <a:pos x="4" y="211"/>
                </a:cxn>
                <a:cxn ang="0">
                  <a:pos x="20" y="219"/>
                </a:cxn>
                <a:cxn ang="0">
                  <a:pos x="53" y="225"/>
                </a:cxn>
                <a:cxn ang="0">
                  <a:pos x="80" y="215"/>
                </a:cxn>
                <a:cxn ang="0">
                  <a:pos x="109" y="203"/>
                </a:cxn>
                <a:cxn ang="0">
                  <a:pos x="136" y="186"/>
                </a:cxn>
                <a:cxn ang="0">
                  <a:pos x="167" y="166"/>
                </a:cxn>
                <a:cxn ang="0">
                  <a:pos x="196" y="143"/>
                </a:cxn>
                <a:cxn ang="0">
                  <a:pos x="231" y="120"/>
                </a:cxn>
                <a:cxn ang="0">
                  <a:pos x="268" y="97"/>
                </a:cxn>
                <a:cxn ang="0">
                  <a:pos x="310" y="75"/>
                </a:cxn>
              </a:cxnLst>
              <a:rect l="0" t="0" r="r" b="b"/>
              <a:pathLst>
                <a:path w="340" h="225">
                  <a:moveTo>
                    <a:pt x="310" y="75"/>
                  </a:moveTo>
                  <a:lnTo>
                    <a:pt x="334" y="52"/>
                  </a:lnTo>
                  <a:lnTo>
                    <a:pt x="340" y="29"/>
                  </a:lnTo>
                  <a:lnTo>
                    <a:pt x="328" y="11"/>
                  </a:lnTo>
                  <a:lnTo>
                    <a:pt x="305" y="2"/>
                  </a:lnTo>
                  <a:lnTo>
                    <a:pt x="260" y="0"/>
                  </a:lnTo>
                  <a:lnTo>
                    <a:pt x="204" y="13"/>
                  </a:lnTo>
                  <a:lnTo>
                    <a:pt x="130" y="44"/>
                  </a:lnTo>
                  <a:lnTo>
                    <a:pt x="45" y="95"/>
                  </a:lnTo>
                  <a:lnTo>
                    <a:pt x="39" y="116"/>
                  </a:lnTo>
                  <a:lnTo>
                    <a:pt x="27" y="137"/>
                  </a:lnTo>
                  <a:lnTo>
                    <a:pt x="16" y="159"/>
                  </a:lnTo>
                  <a:lnTo>
                    <a:pt x="6" y="180"/>
                  </a:lnTo>
                  <a:lnTo>
                    <a:pt x="0" y="195"/>
                  </a:lnTo>
                  <a:lnTo>
                    <a:pt x="4" y="211"/>
                  </a:lnTo>
                  <a:lnTo>
                    <a:pt x="20" y="219"/>
                  </a:lnTo>
                  <a:lnTo>
                    <a:pt x="53" y="225"/>
                  </a:lnTo>
                  <a:lnTo>
                    <a:pt x="80" y="215"/>
                  </a:lnTo>
                  <a:lnTo>
                    <a:pt x="109" y="203"/>
                  </a:lnTo>
                  <a:lnTo>
                    <a:pt x="136" y="186"/>
                  </a:lnTo>
                  <a:lnTo>
                    <a:pt x="167" y="166"/>
                  </a:lnTo>
                  <a:lnTo>
                    <a:pt x="196" y="143"/>
                  </a:lnTo>
                  <a:lnTo>
                    <a:pt x="231" y="120"/>
                  </a:lnTo>
                  <a:lnTo>
                    <a:pt x="268" y="97"/>
                  </a:lnTo>
                  <a:lnTo>
                    <a:pt x="310" y="75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5" name="Freeform 269"/>
            <p:cNvSpPr>
              <a:spLocks/>
            </p:cNvSpPr>
            <p:nvPr/>
          </p:nvSpPr>
          <p:spPr bwMode="auto">
            <a:xfrm>
              <a:off x="3375" y="1957"/>
              <a:ext cx="244" cy="87"/>
            </a:xfrm>
            <a:custGeom>
              <a:avLst/>
              <a:gdLst/>
              <a:ahLst/>
              <a:cxnLst>
                <a:cxn ang="0">
                  <a:pos x="417" y="0"/>
                </a:cxn>
                <a:cxn ang="0">
                  <a:pos x="409" y="4"/>
                </a:cxn>
                <a:cxn ang="0">
                  <a:pos x="389" y="13"/>
                </a:cxn>
                <a:cxn ang="0">
                  <a:pos x="362" y="21"/>
                </a:cxn>
                <a:cxn ang="0">
                  <a:pos x="329" y="33"/>
                </a:cxn>
                <a:cxn ang="0">
                  <a:pos x="294" y="42"/>
                </a:cxn>
                <a:cxn ang="0">
                  <a:pos x="260" y="54"/>
                </a:cxn>
                <a:cxn ang="0">
                  <a:pos x="230" y="62"/>
                </a:cxn>
                <a:cxn ang="0">
                  <a:pos x="209" y="71"/>
                </a:cxn>
                <a:cxn ang="0">
                  <a:pos x="147" y="81"/>
                </a:cxn>
                <a:cxn ang="0">
                  <a:pos x="93" y="95"/>
                </a:cxn>
                <a:cxn ang="0">
                  <a:pos x="46" y="108"/>
                </a:cxn>
                <a:cxn ang="0">
                  <a:pos x="15" y="124"/>
                </a:cxn>
                <a:cxn ang="0">
                  <a:pos x="0" y="137"/>
                </a:cxn>
                <a:cxn ang="0">
                  <a:pos x="9" y="153"/>
                </a:cxn>
                <a:cxn ang="0">
                  <a:pos x="46" y="163"/>
                </a:cxn>
                <a:cxn ang="0">
                  <a:pos x="120" y="172"/>
                </a:cxn>
                <a:cxn ang="0">
                  <a:pos x="221" y="141"/>
                </a:cxn>
                <a:cxn ang="0">
                  <a:pos x="312" y="116"/>
                </a:cxn>
                <a:cxn ang="0">
                  <a:pos x="387" y="91"/>
                </a:cxn>
                <a:cxn ang="0">
                  <a:pos x="446" y="70"/>
                </a:cxn>
                <a:cxn ang="0">
                  <a:pos x="479" y="46"/>
                </a:cxn>
                <a:cxn ang="0">
                  <a:pos x="488" y="29"/>
                </a:cxn>
                <a:cxn ang="0">
                  <a:pos x="467" y="11"/>
                </a:cxn>
                <a:cxn ang="0">
                  <a:pos x="417" y="0"/>
                </a:cxn>
              </a:cxnLst>
              <a:rect l="0" t="0" r="r" b="b"/>
              <a:pathLst>
                <a:path w="488" h="172">
                  <a:moveTo>
                    <a:pt x="417" y="0"/>
                  </a:moveTo>
                  <a:lnTo>
                    <a:pt x="409" y="4"/>
                  </a:lnTo>
                  <a:lnTo>
                    <a:pt x="389" y="13"/>
                  </a:lnTo>
                  <a:lnTo>
                    <a:pt x="362" y="21"/>
                  </a:lnTo>
                  <a:lnTo>
                    <a:pt x="329" y="33"/>
                  </a:lnTo>
                  <a:lnTo>
                    <a:pt x="294" y="42"/>
                  </a:lnTo>
                  <a:lnTo>
                    <a:pt x="260" y="54"/>
                  </a:lnTo>
                  <a:lnTo>
                    <a:pt x="230" y="62"/>
                  </a:lnTo>
                  <a:lnTo>
                    <a:pt x="209" y="71"/>
                  </a:lnTo>
                  <a:lnTo>
                    <a:pt x="147" y="81"/>
                  </a:lnTo>
                  <a:lnTo>
                    <a:pt x="93" y="95"/>
                  </a:lnTo>
                  <a:lnTo>
                    <a:pt x="46" y="108"/>
                  </a:lnTo>
                  <a:lnTo>
                    <a:pt x="15" y="124"/>
                  </a:lnTo>
                  <a:lnTo>
                    <a:pt x="0" y="137"/>
                  </a:lnTo>
                  <a:lnTo>
                    <a:pt x="9" y="153"/>
                  </a:lnTo>
                  <a:lnTo>
                    <a:pt x="46" y="163"/>
                  </a:lnTo>
                  <a:lnTo>
                    <a:pt x="120" y="172"/>
                  </a:lnTo>
                  <a:lnTo>
                    <a:pt x="221" y="141"/>
                  </a:lnTo>
                  <a:lnTo>
                    <a:pt x="312" y="116"/>
                  </a:lnTo>
                  <a:lnTo>
                    <a:pt x="387" y="91"/>
                  </a:lnTo>
                  <a:lnTo>
                    <a:pt x="446" y="70"/>
                  </a:lnTo>
                  <a:lnTo>
                    <a:pt x="479" y="46"/>
                  </a:lnTo>
                  <a:lnTo>
                    <a:pt x="488" y="29"/>
                  </a:lnTo>
                  <a:lnTo>
                    <a:pt x="467" y="11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rgbClr val="9C8C7D"/>
            </a:solidFill>
            <a:ln w="14288">
              <a:solidFill>
                <a:srgbClr val="8F807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6" name="Freeform 270"/>
            <p:cNvSpPr>
              <a:spLocks/>
            </p:cNvSpPr>
            <p:nvPr/>
          </p:nvSpPr>
          <p:spPr bwMode="auto">
            <a:xfrm>
              <a:off x="3533" y="2003"/>
              <a:ext cx="127" cy="83"/>
            </a:xfrm>
            <a:custGeom>
              <a:avLst/>
              <a:gdLst/>
              <a:ahLst/>
              <a:cxnLst>
                <a:cxn ang="0">
                  <a:pos x="232" y="50"/>
                </a:cxn>
                <a:cxn ang="0">
                  <a:pos x="254" y="19"/>
                </a:cxn>
                <a:cxn ang="0">
                  <a:pos x="250" y="4"/>
                </a:cxn>
                <a:cxn ang="0">
                  <a:pos x="223" y="0"/>
                </a:cxn>
                <a:cxn ang="0">
                  <a:pos x="186" y="8"/>
                </a:cxn>
                <a:cxn ang="0">
                  <a:pos x="139" y="23"/>
                </a:cxn>
                <a:cxn ang="0">
                  <a:pos x="95" y="48"/>
                </a:cxn>
                <a:cxn ang="0">
                  <a:pos x="58" y="79"/>
                </a:cxn>
                <a:cxn ang="0">
                  <a:pos x="35" y="118"/>
                </a:cxn>
                <a:cxn ang="0">
                  <a:pos x="21" y="124"/>
                </a:cxn>
                <a:cxn ang="0">
                  <a:pos x="13" y="130"/>
                </a:cxn>
                <a:cxn ang="0">
                  <a:pos x="6" y="136"/>
                </a:cxn>
                <a:cxn ang="0">
                  <a:pos x="2" y="141"/>
                </a:cxn>
                <a:cxn ang="0">
                  <a:pos x="0" y="151"/>
                </a:cxn>
                <a:cxn ang="0">
                  <a:pos x="9" y="167"/>
                </a:cxn>
                <a:cxn ang="0">
                  <a:pos x="27" y="151"/>
                </a:cxn>
                <a:cxn ang="0">
                  <a:pos x="52" y="138"/>
                </a:cxn>
                <a:cxn ang="0">
                  <a:pos x="79" y="122"/>
                </a:cxn>
                <a:cxn ang="0">
                  <a:pos x="112" y="108"/>
                </a:cxn>
                <a:cxn ang="0">
                  <a:pos x="141" y="93"/>
                </a:cxn>
                <a:cxn ang="0">
                  <a:pos x="174" y="79"/>
                </a:cxn>
                <a:cxn ang="0">
                  <a:pos x="203" y="64"/>
                </a:cxn>
                <a:cxn ang="0">
                  <a:pos x="232" y="50"/>
                </a:cxn>
              </a:cxnLst>
              <a:rect l="0" t="0" r="r" b="b"/>
              <a:pathLst>
                <a:path w="254" h="167">
                  <a:moveTo>
                    <a:pt x="232" y="50"/>
                  </a:moveTo>
                  <a:lnTo>
                    <a:pt x="254" y="19"/>
                  </a:lnTo>
                  <a:lnTo>
                    <a:pt x="250" y="4"/>
                  </a:lnTo>
                  <a:lnTo>
                    <a:pt x="223" y="0"/>
                  </a:lnTo>
                  <a:lnTo>
                    <a:pt x="186" y="8"/>
                  </a:lnTo>
                  <a:lnTo>
                    <a:pt x="139" y="23"/>
                  </a:lnTo>
                  <a:lnTo>
                    <a:pt x="95" y="48"/>
                  </a:lnTo>
                  <a:lnTo>
                    <a:pt x="58" y="79"/>
                  </a:lnTo>
                  <a:lnTo>
                    <a:pt x="35" y="118"/>
                  </a:lnTo>
                  <a:lnTo>
                    <a:pt x="21" y="124"/>
                  </a:lnTo>
                  <a:lnTo>
                    <a:pt x="13" y="130"/>
                  </a:lnTo>
                  <a:lnTo>
                    <a:pt x="6" y="136"/>
                  </a:lnTo>
                  <a:lnTo>
                    <a:pt x="2" y="141"/>
                  </a:lnTo>
                  <a:lnTo>
                    <a:pt x="0" y="151"/>
                  </a:lnTo>
                  <a:lnTo>
                    <a:pt x="9" y="167"/>
                  </a:lnTo>
                  <a:lnTo>
                    <a:pt x="27" y="151"/>
                  </a:lnTo>
                  <a:lnTo>
                    <a:pt x="52" y="138"/>
                  </a:lnTo>
                  <a:lnTo>
                    <a:pt x="79" y="122"/>
                  </a:lnTo>
                  <a:lnTo>
                    <a:pt x="112" y="108"/>
                  </a:lnTo>
                  <a:lnTo>
                    <a:pt x="141" y="93"/>
                  </a:lnTo>
                  <a:lnTo>
                    <a:pt x="174" y="79"/>
                  </a:lnTo>
                  <a:lnTo>
                    <a:pt x="203" y="64"/>
                  </a:lnTo>
                  <a:lnTo>
                    <a:pt x="232" y="50"/>
                  </a:lnTo>
                  <a:close/>
                </a:path>
              </a:pathLst>
            </a:custGeom>
            <a:solidFill>
              <a:srgbClr val="524233"/>
            </a:solidFill>
            <a:ln w="14288">
              <a:solidFill>
                <a:srgbClr val="5E4F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7" name="Freeform 271"/>
            <p:cNvSpPr>
              <a:spLocks/>
            </p:cNvSpPr>
            <p:nvPr/>
          </p:nvSpPr>
          <p:spPr bwMode="auto">
            <a:xfrm>
              <a:off x="3403" y="1971"/>
              <a:ext cx="192" cy="54"/>
            </a:xfrm>
            <a:custGeom>
              <a:avLst/>
              <a:gdLst/>
              <a:ahLst/>
              <a:cxnLst>
                <a:cxn ang="0">
                  <a:pos x="380" y="0"/>
                </a:cxn>
                <a:cxn ang="0">
                  <a:pos x="368" y="0"/>
                </a:cxn>
                <a:cxn ang="0">
                  <a:pos x="353" y="2"/>
                </a:cxn>
                <a:cxn ang="0">
                  <a:pos x="333" y="4"/>
                </a:cxn>
                <a:cxn ang="0">
                  <a:pos x="312" y="10"/>
                </a:cxn>
                <a:cxn ang="0">
                  <a:pos x="283" y="13"/>
                </a:cxn>
                <a:cxn ang="0">
                  <a:pos x="254" y="25"/>
                </a:cxn>
                <a:cxn ang="0">
                  <a:pos x="221" y="41"/>
                </a:cxn>
                <a:cxn ang="0">
                  <a:pos x="186" y="66"/>
                </a:cxn>
                <a:cxn ang="0">
                  <a:pos x="132" y="74"/>
                </a:cxn>
                <a:cxn ang="0">
                  <a:pos x="85" y="81"/>
                </a:cxn>
                <a:cxn ang="0">
                  <a:pos x="43" y="89"/>
                </a:cxn>
                <a:cxn ang="0">
                  <a:pos x="15" y="97"/>
                </a:cxn>
                <a:cxn ang="0">
                  <a:pos x="0" y="101"/>
                </a:cxn>
                <a:cxn ang="0">
                  <a:pos x="10" y="105"/>
                </a:cxn>
                <a:cxn ang="0">
                  <a:pos x="43" y="107"/>
                </a:cxn>
                <a:cxn ang="0">
                  <a:pos x="105" y="108"/>
                </a:cxn>
                <a:cxn ang="0">
                  <a:pos x="151" y="95"/>
                </a:cxn>
                <a:cxn ang="0">
                  <a:pos x="204" y="79"/>
                </a:cxn>
                <a:cxn ang="0">
                  <a:pos x="252" y="62"/>
                </a:cxn>
                <a:cxn ang="0">
                  <a:pos x="302" y="44"/>
                </a:cxn>
                <a:cxn ang="0">
                  <a:pos x="341" y="27"/>
                </a:cxn>
                <a:cxn ang="0">
                  <a:pos x="370" y="13"/>
                </a:cxn>
                <a:cxn ang="0">
                  <a:pos x="384" y="2"/>
                </a:cxn>
                <a:cxn ang="0">
                  <a:pos x="380" y="0"/>
                </a:cxn>
              </a:cxnLst>
              <a:rect l="0" t="0" r="r" b="b"/>
              <a:pathLst>
                <a:path w="384" h="108">
                  <a:moveTo>
                    <a:pt x="380" y="0"/>
                  </a:moveTo>
                  <a:lnTo>
                    <a:pt x="368" y="0"/>
                  </a:lnTo>
                  <a:lnTo>
                    <a:pt x="353" y="2"/>
                  </a:lnTo>
                  <a:lnTo>
                    <a:pt x="333" y="4"/>
                  </a:lnTo>
                  <a:lnTo>
                    <a:pt x="312" y="10"/>
                  </a:lnTo>
                  <a:lnTo>
                    <a:pt x="283" y="13"/>
                  </a:lnTo>
                  <a:lnTo>
                    <a:pt x="254" y="25"/>
                  </a:lnTo>
                  <a:lnTo>
                    <a:pt x="221" y="41"/>
                  </a:lnTo>
                  <a:lnTo>
                    <a:pt x="186" y="66"/>
                  </a:lnTo>
                  <a:lnTo>
                    <a:pt x="132" y="74"/>
                  </a:lnTo>
                  <a:lnTo>
                    <a:pt x="85" y="81"/>
                  </a:lnTo>
                  <a:lnTo>
                    <a:pt x="43" y="89"/>
                  </a:lnTo>
                  <a:lnTo>
                    <a:pt x="15" y="97"/>
                  </a:lnTo>
                  <a:lnTo>
                    <a:pt x="0" y="101"/>
                  </a:lnTo>
                  <a:lnTo>
                    <a:pt x="10" y="105"/>
                  </a:lnTo>
                  <a:lnTo>
                    <a:pt x="43" y="107"/>
                  </a:lnTo>
                  <a:lnTo>
                    <a:pt x="105" y="108"/>
                  </a:lnTo>
                  <a:lnTo>
                    <a:pt x="151" y="95"/>
                  </a:lnTo>
                  <a:lnTo>
                    <a:pt x="204" y="79"/>
                  </a:lnTo>
                  <a:lnTo>
                    <a:pt x="252" y="62"/>
                  </a:lnTo>
                  <a:lnTo>
                    <a:pt x="302" y="44"/>
                  </a:lnTo>
                  <a:lnTo>
                    <a:pt x="341" y="27"/>
                  </a:lnTo>
                  <a:lnTo>
                    <a:pt x="370" y="13"/>
                  </a:lnTo>
                  <a:lnTo>
                    <a:pt x="384" y="2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B3A394"/>
            </a:solidFill>
            <a:ln w="14288">
              <a:solidFill>
                <a:srgbClr val="A6968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8" name="Freeform 272"/>
            <p:cNvSpPr>
              <a:spLocks/>
            </p:cNvSpPr>
            <p:nvPr/>
          </p:nvSpPr>
          <p:spPr bwMode="auto">
            <a:xfrm>
              <a:off x="3380" y="2055"/>
              <a:ext cx="106" cy="59"/>
            </a:xfrm>
            <a:custGeom>
              <a:avLst/>
              <a:gdLst/>
              <a:ahLst/>
              <a:cxnLst>
                <a:cxn ang="0">
                  <a:pos x="28" y="69"/>
                </a:cxn>
                <a:cxn ang="0">
                  <a:pos x="0" y="66"/>
                </a:cxn>
                <a:cxn ang="0">
                  <a:pos x="2" y="56"/>
                </a:cxn>
                <a:cxn ang="0">
                  <a:pos x="24" y="40"/>
                </a:cxn>
                <a:cxn ang="0">
                  <a:pos x="61" y="27"/>
                </a:cxn>
                <a:cxn ang="0">
                  <a:pos x="101" y="11"/>
                </a:cxn>
                <a:cxn ang="0">
                  <a:pos x="146" y="3"/>
                </a:cxn>
                <a:cxn ang="0">
                  <a:pos x="185" y="0"/>
                </a:cxn>
                <a:cxn ang="0">
                  <a:pos x="214" y="7"/>
                </a:cxn>
                <a:cxn ang="0">
                  <a:pos x="210" y="19"/>
                </a:cxn>
                <a:cxn ang="0">
                  <a:pos x="206" y="33"/>
                </a:cxn>
                <a:cxn ang="0">
                  <a:pos x="198" y="48"/>
                </a:cxn>
                <a:cxn ang="0">
                  <a:pos x="192" y="64"/>
                </a:cxn>
                <a:cxn ang="0">
                  <a:pos x="185" y="75"/>
                </a:cxn>
                <a:cxn ang="0">
                  <a:pos x="181" y="89"/>
                </a:cxn>
                <a:cxn ang="0">
                  <a:pos x="179" y="100"/>
                </a:cxn>
                <a:cxn ang="0">
                  <a:pos x="183" y="110"/>
                </a:cxn>
                <a:cxn ang="0">
                  <a:pos x="173" y="116"/>
                </a:cxn>
                <a:cxn ang="0">
                  <a:pos x="159" y="118"/>
                </a:cxn>
                <a:cxn ang="0">
                  <a:pos x="140" y="114"/>
                </a:cxn>
                <a:cxn ang="0">
                  <a:pos x="119" y="110"/>
                </a:cxn>
                <a:cxn ang="0">
                  <a:pos x="92" y="100"/>
                </a:cxn>
                <a:cxn ang="0">
                  <a:pos x="68" y="91"/>
                </a:cxn>
                <a:cxn ang="0">
                  <a:pos x="45" y="79"/>
                </a:cxn>
                <a:cxn ang="0">
                  <a:pos x="28" y="69"/>
                </a:cxn>
              </a:cxnLst>
              <a:rect l="0" t="0" r="r" b="b"/>
              <a:pathLst>
                <a:path w="214" h="118">
                  <a:moveTo>
                    <a:pt x="28" y="69"/>
                  </a:moveTo>
                  <a:lnTo>
                    <a:pt x="0" y="66"/>
                  </a:lnTo>
                  <a:lnTo>
                    <a:pt x="2" y="56"/>
                  </a:lnTo>
                  <a:lnTo>
                    <a:pt x="24" y="40"/>
                  </a:lnTo>
                  <a:lnTo>
                    <a:pt x="61" y="27"/>
                  </a:lnTo>
                  <a:lnTo>
                    <a:pt x="101" y="11"/>
                  </a:lnTo>
                  <a:lnTo>
                    <a:pt x="146" y="3"/>
                  </a:lnTo>
                  <a:lnTo>
                    <a:pt x="185" y="0"/>
                  </a:lnTo>
                  <a:lnTo>
                    <a:pt x="214" y="7"/>
                  </a:lnTo>
                  <a:lnTo>
                    <a:pt x="210" y="19"/>
                  </a:lnTo>
                  <a:lnTo>
                    <a:pt x="206" y="33"/>
                  </a:lnTo>
                  <a:lnTo>
                    <a:pt x="198" y="48"/>
                  </a:lnTo>
                  <a:lnTo>
                    <a:pt x="192" y="64"/>
                  </a:lnTo>
                  <a:lnTo>
                    <a:pt x="185" y="75"/>
                  </a:lnTo>
                  <a:lnTo>
                    <a:pt x="181" y="89"/>
                  </a:lnTo>
                  <a:lnTo>
                    <a:pt x="179" y="100"/>
                  </a:lnTo>
                  <a:lnTo>
                    <a:pt x="183" y="110"/>
                  </a:lnTo>
                  <a:lnTo>
                    <a:pt x="173" y="116"/>
                  </a:lnTo>
                  <a:lnTo>
                    <a:pt x="159" y="118"/>
                  </a:lnTo>
                  <a:lnTo>
                    <a:pt x="140" y="114"/>
                  </a:lnTo>
                  <a:lnTo>
                    <a:pt x="119" y="110"/>
                  </a:lnTo>
                  <a:lnTo>
                    <a:pt x="92" y="100"/>
                  </a:lnTo>
                  <a:lnTo>
                    <a:pt x="68" y="91"/>
                  </a:lnTo>
                  <a:lnTo>
                    <a:pt x="45" y="79"/>
                  </a:lnTo>
                  <a:lnTo>
                    <a:pt x="28" y="69"/>
                  </a:lnTo>
                  <a:close/>
                </a:path>
              </a:pathLst>
            </a:custGeom>
            <a:solidFill>
              <a:srgbClr val="6B5C4D"/>
            </a:solidFill>
            <a:ln w="14288">
              <a:solidFill>
                <a:srgbClr val="75665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9" name="Freeform 273"/>
            <p:cNvSpPr>
              <a:spLocks/>
            </p:cNvSpPr>
            <p:nvPr/>
          </p:nvSpPr>
          <p:spPr bwMode="auto">
            <a:xfrm>
              <a:off x="1498" y="694"/>
              <a:ext cx="290" cy="182"/>
            </a:xfrm>
            <a:custGeom>
              <a:avLst/>
              <a:gdLst/>
              <a:ahLst/>
              <a:cxnLst>
                <a:cxn ang="0">
                  <a:pos x="243" y="353"/>
                </a:cxn>
                <a:cxn ang="0">
                  <a:pos x="289" y="338"/>
                </a:cxn>
                <a:cxn ang="0">
                  <a:pos x="338" y="334"/>
                </a:cxn>
                <a:cxn ang="0">
                  <a:pos x="384" y="330"/>
                </a:cxn>
                <a:cxn ang="0">
                  <a:pos x="427" y="326"/>
                </a:cxn>
                <a:cxn ang="0">
                  <a:pos x="460" y="312"/>
                </a:cxn>
                <a:cxn ang="0">
                  <a:pos x="487" y="289"/>
                </a:cxn>
                <a:cxn ang="0">
                  <a:pos x="501" y="248"/>
                </a:cxn>
                <a:cxn ang="0">
                  <a:pos x="501" y="188"/>
                </a:cxn>
                <a:cxn ang="0">
                  <a:pos x="534" y="157"/>
                </a:cxn>
                <a:cxn ang="0">
                  <a:pos x="559" y="126"/>
                </a:cxn>
                <a:cxn ang="0">
                  <a:pos x="574" y="95"/>
                </a:cxn>
                <a:cxn ang="0">
                  <a:pos x="580" y="66"/>
                </a:cxn>
                <a:cxn ang="0">
                  <a:pos x="572" y="39"/>
                </a:cxn>
                <a:cxn ang="0">
                  <a:pos x="555" y="20"/>
                </a:cxn>
                <a:cxn ang="0">
                  <a:pos x="526" y="6"/>
                </a:cxn>
                <a:cxn ang="0">
                  <a:pos x="485" y="4"/>
                </a:cxn>
                <a:cxn ang="0">
                  <a:pos x="462" y="2"/>
                </a:cxn>
                <a:cxn ang="0">
                  <a:pos x="437" y="2"/>
                </a:cxn>
                <a:cxn ang="0">
                  <a:pos x="409" y="0"/>
                </a:cxn>
                <a:cxn ang="0">
                  <a:pos x="382" y="0"/>
                </a:cxn>
                <a:cxn ang="0">
                  <a:pos x="353" y="0"/>
                </a:cxn>
                <a:cxn ang="0">
                  <a:pos x="324" y="4"/>
                </a:cxn>
                <a:cxn ang="0">
                  <a:pos x="297" y="8"/>
                </a:cxn>
                <a:cxn ang="0">
                  <a:pos x="274" y="20"/>
                </a:cxn>
                <a:cxn ang="0">
                  <a:pos x="231" y="47"/>
                </a:cxn>
                <a:cxn ang="0">
                  <a:pos x="186" y="68"/>
                </a:cxn>
                <a:cxn ang="0">
                  <a:pos x="140" y="82"/>
                </a:cxn>
                <a:cxn ang="0">
                  <a:pos x="97" y="99"/>
                </a:cxn>
                <a:cxn ang="0">
                  <a:pos x="57" y="120"/>
                </a:cxn>
                <a:cxn ang="0">
                  <a:pos x="26" y="157"/>
                </a:cxn>
                <a:cxn ang="0">
                  <a:pos x="4" y="208"/>
                </a:cxn>
                <a:cxn ang="0">
                  <a:pos x="0" y="285"/>
                </a:cxn>
                <a:cxn ang="0">
                  <a:pos x="26" y="301"/>
                </a:cxn>
                <a:cxn ang="0">
                  <a:pos x="55" y="316"/>
                </a:cxn>
                <a:cxn ang="0">
                  <a:pos x="84" y="332"/>
                </a:cxn>
                <a:cxn ang="0">
                  <a:pos x="117" y="349"/>
                </a:cxn>
                <a:cxn ang="0">
                  <a:pos x="148" y="359"/>
                </a:cxn>
                <a:cxn ang="0">
                  <a:pos x="179" y="365"/>
                </a:cxn>
                <a:cxn ang="0">
                  <a:pos x="210" y="363"/>
                </a:cxn>
                <a:cxn ang="0">
                  <a:pos x="243" y="353"/>
                </a:cxn>
              </a:cxnLst>
              <a:rect l="0" t="0" r="r" b="b"/>
              <a:pathLst>
                <a:path w="580" h="365">
                  <a:moveTo>
                    <a:pt x="243" y="353"/>
                  </a:moveTo>
                  <a:lnTo>
                    <a:pt x="289" y="338"/>
                  </a:lnTo>
                  <a:lnTo>
                    <a:pt x="338" y="334"/>
                  </a:lnTo>
                  <a:lnTo>
                    <a:pt x="384" y="330"/>
                  </a:lnTo>
                  <a:lnTo>
                    <a:pt x="427" y="326"/>
                  </a:lnTo>
                  <a:lnTo>
                    <a:pt x="460" y="312"/>
                  </a:lnTo>
                  <a:lnTo>
                    <a:pt x="487" y="289"/>
                  </a:lnTo>
                  <a:lnTo>
                    <a:pt x="501" y="248"/>
                  </a:lnTo>
                  <a:lnTo>
                    <a:pt x="501" y="188"/>
                  </a:lnTo>
                  <a:lnTo>
                    <a:pt x="534" y="157"/>
                  </a:lnTo>
                  <a:lnTo>
                    <a:pt x="559" y="126"/>
                  </a:lnTo>
                  <a:lnTo>
                    <a:pt x="574" y="95"/>
                  </a:lnTo>
                  <a:lnTo>
                    <a:pt x="580" y="66"/>
                  </a:lnTo>
                  <a:lnTo>
                    <a:pt x="572" y="39"/>
                  </a:lnTo>
                  <a:lnTo>
                    <a:pt x="555" y="20"/>
                  </a:lnTo>
                  <a:lnTo>
                    <a:pt x="526" y="6"/>
                  </a:lnTo>
                  <a:lnTo>
                    <a:pt x="485" y="4"/>
                  </a:lnTo>
                  <a:lnTo>
                    <a:pt x="462" y="2"/>
                  </a:lnTo>
                  <a:lnTo>
                    <a:pt x="437" y="2"/>
                  </a:lnTo>
                  <a:lnTo>
                    <a:pt x="409" y="0"/>
                  </a:lnTo>
                  <a:lnTo>
                    <a:pt x="382" y="0"/>
                  </a:lnTo>
                  <a:lnTo>
                    <a:pt x="353" y="0"/>
                  </a:lnTo>
                  <a:lnTo>
                    <a:pt x="324" y="4"/>
                  </a:lnTo>
                  <a:lnTo>
                    <a:pt x="297" y="8"/>
                  </a:lnTo>
                  <a:lnTo>
                    <a:pt x="274" y="20"/>
                  </a:lnTo>
                  <a:lnTo>
                    <a:pt x="231" y="47"/>
                  </a:lnTo>
                  <a:lnTo>
                    <a:pt x="186" y="68"/>
                  </a:lnTo>
                  <a:lnTo>
                    <a:pt x="140" y="82"/>
                  </a:lnTo>
                  <a:lnTo>
                    <a:pt x="97" y="99"/>
                  </a:lnTo>
                  <a:lnTo>
                    <a:pt x="57" y="120"/>
                  </a:lnTo>
                  <a:lnTo>
                    <a:pt x="26" y="157"/>
                  </a:lnTo>
                  <a:lnTo>
                    <a:pt x="4" y="208"/>
                  </a:lnTo>
                  <a:lnTo>
                    <a:pt x="0" y="285"/>
                  </a:lnTo>
                  <a:lnTo>
                    <a:pt x="26" y="301"/>
                  </a:lnTo>
                  <a:lnTo>
                    <a:pt x="55" y="316"/>
                  </a:lnTo>
                  <a:lnTo>
                    <a:pt x="84" y="332"/>
                  </a:lnTo>
                  <a:lnTo>
                    <a:pt x="117" y="349"/>
                  </a:lnTo>
                  <a:lnTo>
                    <a:pt x="148" y="359"/>
                  </a:lnTo>
                  <a:lnTo>
                    <a:pt x="179" y="365"/>
                  </a:lnTo>
                  <a:lnTo>
                    <a:pt x="210" y="363"/>
                  </a:lnTo>
                  <a:lnTo>
                    <a:pt x="243" y="353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0" name="Freeform 274"/>
            <p:cNvSpPr>
              <a:spLocks/>
            </p:cNvSpPr>
            <p:nvPr/>
          </p:nvSpPr>
          <p:spPr bwMode="auto">
            <a:xfrm>
              <a:off x="1625" y="737"/>
              <a:ext cx="135" cy="112"/>
            </a:xfrm>
            <a:custGeom>
              <a:avLst/>
              <a:gdLst/>
              <a:ahLst/>
              <a:cxnLst>
                <a:cxn ang="0">
                  <a:pos x="247" y="77"/>
                </a:cxn>
                <a:cxn ang="0">
                  <a:pos x="264" y="52"/>
                </a:cxn>
                <a:cxn ang="0">
                  <a:pos x="270" y="31"/>
                </a:cxn>
                <a:cxn ang="0">
                  <a:pos x="262" y="11"/>
                </a:cxn>
                <a:cxn ang="0">
                  <a:pos x="243" y="1"/>
                </a:cxn>
                <a:cxn ang="0">
                  <a:pos x="208" y="0"/>
                </a:cxn>
                <a:cxn ang="0">
                  <a:pos x="163" y="13"/>
                </a:cxn>
                <a:cxn ang="0">
                  <a:pos x="107" y="44"/>
                </a:cxn>
                <a:cxn ang="0">
                  <a:pos x="39" y="95"/>
                </a:cxn>
                <a:cxn ang="0">
                  <a:pos x="31" y="116"/>
                </a:cxn>
                <a:cxn ang="0">
                  <a:pos x="24" y="137"/>
                </a:cxn>
                <a:cxn ang="0">
                  <a:pos x="12" y="159"/>
                </a:cxn>
                <a:cxn ang="0">
                  <a:pos x="6" y="180"/>
                </a:cxn>
                <a:cxn ang="0">
                  <a:pos x="0" y="195"/>
                </a:cxn>
                <a:cxn ang="0">
                  <a:pos x="4" y="211"/>
                </a:cxn>
                <a:cxn ang="0">
                  <a:pos x="16" y="219"/>
                </a:cxn>
                <a:cxn ang="0">
                  <a:pos x="43" y="224"/>
                </a:cxn>
                <a:cxn ang="0">
                  <a:pos x="62" y="215"/>
                </a:cxn>
                <a:cxn ang="0">
                  <a:pos x="86" y="203"/>
                </a:cxn>
                <a:cxn ang="0">
                  <a:pos x="107" y="186"/>
                </a:cxn>
                <a:cxn ang="0">
                  <a:pos x="132" y="166"/>
                </a:cxn>
                <a:cxn ang="0">
                  <a:pos x="155" y="143"/>
                </a:cxn>
                <a:cxn ang="0">
                  <a:pos x="183" y="120"/>
                </a:cxn>
                <a:cxn ang="0">
                  <a:pos x="212" y="97"/>
                </a:cxn>
                <a:cxn ang="0">
                  <a:pos x="247" y="77"/>
                </a:cxn>
              </a:cxnLst>
              <a:rect l="0" t="0" r="r" b="b"/>
              <a:pathLst>
                <a:path w="270" h="224">
                  <a:moveTo>
                    <a:pt x="247" y="77"/>
                  </a:moveTo>
                  <a:lnTo>
                    <a:pt x="264" y="52"/>
                  </a:lnTo>
                  <a:lnTo>
                    <a:pt x="270" y="31"/>
                  </a:lnTo>
                  <a:lnTo>
                    <a:pt x="262" y="11"/>
                  </a:lnTo>
                  <a:lnTo>
                    <a:pt x="243" y="1"/>
                  </a:lnTo>
                  <a:lnTo>
                    <a:pt x="208" y="0"/>
                  </a:lnTo>
                  <a:lnTo>
                    <a:pt x="163" y="13"/>
                  </a:lnTo>
                  <a:lnTo>
                    <a:pt x="107" y="44"/>
                  </a:lnTo>
                  <a:lnTo>
                    <a:pt x="39" y="95"/>
                  </a:lnTo>
                  <a:lnTo>
                    <a:pt x="31" y="116"/>
                  </a:lnTo>
                  <a:lnTo>
                    <a:pt x="24" y="137"/>
                  </a:lnTo>
                  <a:lnTo>
                    <a:pt x="12" y="159"/>
                  </a:lnTo>
                  <a:lnTo>
                    <a:pt x="6" y="180"/>
                  </a:lnTo>
                  <a:lnTo>
                    <a:pt x="0" y="195"/>
                  </a:lnTo>
                  <a:lnTo>
                    <a:pt x="4" y="211"/>
                  </a:lnTo>
                  <a:lnTo>
                    <a:pt x="16" y="219"/>
                  </a:lnTo>
                  <a:lnTo>
                    <a:pt x="43" y="224"/>
                  </a:lnTo>
                  <a:lnTo>
                    <a:pt x="62" y="215"/>
                  </a:lnTo>
                  <a:lnTo>
                    <a:pt x="86" y="203"/>
                  </a:lnTo>
                  <a:lnTo>
                    <a:pt x="107" y="186"/>
                  </a:lnTo>
                  <a:lnTo>
                    <a:pt x="132" y="166"/>
                  </a:lnTo>
                  <a:lnTo>
                    <a:pt x="155" y="143"/>
                  </a:lnTo>
                  <a:lnTo>
                    <a:pt x="183" y="120"/>
                  </a:lnTo>
                  <a:lnTo>
                    <a:pt x="212" y="97"/>
                  </a:lnTo>
                  <a:lnTo>
                    <a:pt x="247" y="7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1" name="Freeform 275"/>
            <p:cNvSpPr>
              <a:spLocks/>
            </p:cNvSpPr>
            <p:nvPr/>
          </p:nvSpPr>
          <p:spPr bwMode="auto">
            <a:xfrm>
              <a:off x="1519" y="704"/>
              <a:ext cx="193" cy="85"/>
            </a:xfrm>
            <a:custGeom>
              <a:avLst/>
              <a:gdLst/>
              <a:ahLst/>
              <a:cxnLst>
                <a:cxn ang="0">
                  <a:pos x="334" y="0"/>
                </a:cxn>
                <a:cxn ang="0">
                  <a:pos x="326" y="4"/>
                </a:cxn>
                <a:cxn ang="0">
                  <a:pos x="310" y="11"/>
                </a:cxn>
                <a:cxn ang="0">
                  <a:pos x="289" y="19"/>
                </a:cxn>
                <a:cxn ang="0">
                  <a:pos x="264" y="31"/>
                </a:cxn>
                <a:cxn ang="0">
                  <a:pos x="237" y="40"/>
                </a:cxn>
                <a:cxn ang="0">
                  <a:pos x="209" y="50"/>
                </a:cxn>
                <a:cxn ang="0">
                  <a:pos x="186" y="60"/>
                </a:cxn>
                <a:cxn ang="0">
                  <a:pos x="169" y="71"/>
                </a:cxn>
                <a:cxn ang="0">
                  <a:pos x="118" y="81"/>
                </a:cxn>
                <a:cxn ang="0">
                  <a:pos x="76" y="93"/>
                </a:cxn>
                <a:cxn ang="0">
                  <a:pos x="39" y="106"/>
                </a:cxn>
                <a:cxn ang="0">
                  <a:pos x="14" y="124"/>
                </a:cxn>
                <a:cxn ang="0">
                  <a:pos x="0" y="137"/>
                </a:cxn>
                <a:cxn ang="0">
                  <a:pos x="8" y="151"/>
                </a:cxn>
                <a:cxn ang="0">
                  <a:pos x="39" y="161"/>
                </a:cxn>
                <a:cxn ang="0">
                  <a:pos x="97" y="170"/>
                </a:cxn>
                <a:cxn ang="0">
                  <a:pos x="176" y="139"/>
                </a:cxn>
                <a:cxn ang="0">
                  <a:pos x="248" y="112"/>
                </a:cxn>
                <a:cxn ang="0">
                  <a:pos x="308" y="89"/>
                </a:cxn>
                <a:cxn ang="0">
                  <a:pos x="355" y="67"/>
                </a:cxn>
                <a:cxn ang="0">
                  <a:pos x="380" y="46"/>
                </a:cxn>
                <a:cxn ang="0">
                  <a:pos x="388" y="29"/>
                </a:cxn>
                <a:cxn ang="0">
                  <a:pos x="372" y="11"/>
                </a:cxn>
                <a:cxn ang="0">
                  <a:pos x="334" y="0"/>
                </a:cxn>
              </a:cxnLst>
              <a:rect l="0" t="0" r="r" b="b"/>
              <a:pathLst>
                <a:path w="388" h="170">
                  <a:moveTo>
                    <a:pt x="334" y="0"/>
                  </a:moveTo>
                  <a:lnTo>
                    <a:pt x="326" y="4"/>
                  </a:lnTo>
                  <a:lnTo>
                    <a:pt x="310" y="11"/>
                  </a:lnTo>
                  <a:lnTo>
                    <a:pt x="289" y="19"/>
                  </a:lnTo>
                  <a:lnTo>
                    <a:pt x="264" y="31"/>
                  </a:lnTo>
                  <a:lnTo>
                    <a:pt x="237" y="40"/>
                  </a:lnTo>
                  <a:lnTo>
                    <a:pt x="209" y="50"/>
                  </a:lnTo>
                  <a:lnTo>
                    <a:pt x="186" y="60"/>
                  </a:lnTo>
                  <a:lnTo>
                    <a:pt x="169" y="71"/>
                  </a:lnTo>
                  <a:lnTo>
                    <a:pt x="118" y="81"/>
                  </a:lnTo>
                  <a:lnTo>
                    <a:pt x="76" y="93"/>
                  </a:lnTo>
                  <a:lnTo>
                    <a:pt x="39" y="106"/>
                  </a:lnTo>
                  <a:lnTo>
                    <a:pt x="14" y="124"/>
                  </a:lnTo>
                  <a:lnTo>
                    <a:pt x="0" y="137"/>
                  </a:lnTo>
                  <a:lnTo>
                    <a:pt x="8" y="151"/>
                  </a:lnTo>
                  <a:lnTo>
                    <a:pt x="39" y="161"/>
                  </a:lnTo>
                  <a:lnTo>
                    <a:pt x="97" y="170"/>
                  </a:lnTo>
                  <a:lnTo>
                    <a:pt x="176" y="139"/>
                  </a:lnTo>
                  <a:lnTo>
                    <a:pt x="248" y="112"/>
                  </a:lnTo>
                  <a:lnTo>
                    <a:pt x="308" y="89"/>
                  </a:lnTo>
                  <a:lnTo>
                    <a:pt x="355" y="67"/>
                  </a:lnTo>
                  <a:lnTo>
                    <a:pt x="380" y="46"/>
                  </a:lnTo>
                  <a:lnTo>
                    <a:pt x="388" y="29"/>
                  </a:lnTo>
                  <a:lnTo>
                    <a:pt x="372" y="11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2" name="Freeform 276"/>
            <p:cNvSpPr>
              <a:spLocks/>
            </p:cNvSpPr>
            <p:nvPr/>
          </p:nvSpPr>
          <p:spPr bwMode="auto">
            <a:xfrm>
              <a:off x="1645" y="747"/>
              <a:ext cx="100" cy="84"/>
            </a:xfrm>
            <a:custGeom>
              <a:avLst/>
              <a:gdLst/>
              <a:ahLst/>
              <a:cxnLst>
                <a:cxn ang="0">
                  <a:pos x="184" y="52"/>
                </a:cxn>
                <a:cxn ang="0">
                  <a:pos x="202" y="21"/>
                </a:cxn>
                <a:cxn ang="0">
                  <a:pos x="200" y="6"/>
                </a:cxn>
                <a:cxn ang="0">
                  <a:pos x="180" y="0"/>
                </a:cxn>
                <a:cxn ang="0">
                  <a:pos x="149" y="8"/>
                </a:cxn>
                <a:cxn ang="0">
                  <a:pos x="113" y="23"/>
                </a:cxn>
                <a:cxn ang="0">
                  <a:pos x="76" y="48"/>
                </a:cxn>
                <a:cxn ang="0">
                  <a:pos x="45" y="81"/>
                </a:cxn>
                <a:cxn ang="0">
                  <a:pos x="27" y="120"/>
                </a:cxn>
                <a:cxn ang="0">
                  <a:pos x="10" y="132"/>
                </a:cxn>
                <a:cxn ang="0">
                  <a:pos x="2" y="143"/>
                </a:cxn>
                <a:cxn ang="0">
                  <a:pos x="0" y="153"/>
                </a:cxn>
                <a:cxn ang="0">
                  <a:pos x="8" y="167"/>
                </a:cxn>
                <a:cxn ang="0">
                  <a:pos x="21" y="151"/>
                </a:cxn>
                <a:cxn ang="0">
                  <a:pos x="41" y="138"/>
                </a:cxn>
                <a:cxn ang="0">
                  <a:pos x="62" y="124"/>
                </a:cxn>
                <a:cxn ang="0">
                  <a:pos x="87" y="110"/>
                </a:cxn>
                <a:cxn ang="0">
                  <a:pos x="111" y="95"/>
                </a:cxn>
                <a:cxn ang="0">
                  <a:pos x="138" y="81"/>
                </a:cxn>
                <a:cxn ang="0">
                  <a:pos x="161" y="66"/>
                </a:cxn>
                <a:cxn ang="0">
                  <a:pos x="184" y="52"/>
                </a:cxn>
              </a:cxnLst>
              <a:rect l="0" t="0" r="r" b="b"/>
              <a:pathLst>
                <a:path w="202" h="167">
                  <a:moveTo>
                    <a:pt x="184" y="52"/>
                  </a:moveTo>
                  <a:lnTo>
                    <a:pt x="202" y="21"/>
                  </a:lnTo>
                  <a:lnTo>
                    <a:pt x="200" y="6"/>
                  </a:lnTo>
                  <a:lnTo>
                    <a:pt x="180" y="0"/>
                  </a:lnTo>
                  <a:lnTo>
                    <a:pt x="149" y="8"/>
                  </a:lnTo>
                  <a:lnTo>
                    <a:pt x="113" y="23"/>
                  </a:lnTo>
                  <a:lnTo>
                    <a:pt x="76" y="48"/>
                  </a:lnTo>
                  <a:lnTo>
                    <a:pt x="45" y="81"/>
                  </a:lnTo>
                  <a:lnTo>
                    <a:pt x="27" y="120"/>
                  </a:lnTo>
                  <a:lnTo>
                    <a:pt x="10" y="132"/>
                  </a:lnTo>
                  <a:lnTo>
                    <a:pt x="2" y="143"/>
                  </a:lnTo>
                  <a:lnTo>
                    <a:pt x="0" y="153"/>
                  </a:lnTo>
                  <a:lnTo>
                    <a:pt x="8" y="167"/>
                  </a:lnTo>
                  <a:lnTo>
                    <a:pt x="21" y="151"/>
                  </a:lnTo>
                  <a:lnTo>
                    <a:pt x="41" y="138"/>
                  </a:lnTo>
                  <a:lnTo>
                    <a:pt x="62" y="124"/>
                  </a:lnTo>
                  <a:lnTo>
                    <a:pt x="87" y="110"/>
                  </a:lnTo>
                  <a:lnTo>
                    <a:pt x="111" y="95"/>
                  </a:lnTo>
                  <a:lnTo>
                    <a:pt x="138" y="81"/>
                  </a:lnTo>
                  <a:lnTo>
                    <a:pt x="161" y="66"/>
                  </a:lnTo>
                  <a:lnTo>
                    <a:pt x="184" y="5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3" name="Freeform 277"/>
            <p:cNvSpPr>
              <a:spLocks/>
            </p:cNvSpPr>
            <p:nvPr/>
          </p:nvSpPr>
          <p:spPr bwMode="auto">
            <a:xfrm>
              <a:off x="1543" y="714"/>
              <a:ext cx="150" cy="56"/>
            </a:xfrm>
            <a:custGeom>
              <a:avLst/>
              <a:gdLst/>
              <a:ahLst/>
              <a:cxnLst>
                <a:cxn ang="0">
                  <a:pos x="298" y="0"/>
                </a:cxn>
                <a:cxn ang="0">
                  <a:pos x="286" y="2"/>
                </a:cxn>
                <a:cxn ang="0">
                  <a:pos x="277" y="6"/>
                </a:cxn>
                <a:cxn ang="0">
                  <a:pos x="259" y="6"/>
                </a:cxn>
                <a:cxn ang="0">
                  <a:pos x="244" y="12"/>
                </a:cxn>
                <a:cxn ang="0">
                  <a:pos x="221" y="17"/>
                </a:cxn>
                <a:cxn ang="0">
                  <a:pos x="197" y="29"/>
                </a:cxn>
                <a:cxn ang="0">
                  <a:pos x="172" y="45"/>
                </a:cxn>
                <a:cxn ang="0">
                  <a:pos x="145" y="70"/>
                </a:cxn>
                <a:cxn ang="0">
                  <a:pos x="102" y="78"/>
                </a:cxn>
                <a:cxn ang="0">
                  <a:pos x="65" y="85"/>
                </a:cxn>
                <a:cxn ang="0">
                  <a:pos x="33" y="93"/>
                </a:cxn>
                <a:cxn ang="0">
                  <a:pos x="11" y="101"/>
                </a:cxn>
                <a:cxn ang="0">
                  <a:pos x="0" y="105"/>
                </a:cxn>
                <a:cxn ang="0">
                  <a:pos x="5" y="109"/>
                </a:cxn>
                <a:cxn ang="0">
                  <a:pos x="31" y="109"/>
                </a:cxn>
                <a:cxn ang="0">
                  <a:pos x="81" y="110"/>
                </a:cxn>
                <a:cxn ang="0">
                  <a:pos x="118" y="97"/>
                </a:cxn>
                <a:cxn ang="0">
                  <a:pos x="159" y="81"/>
                </a:cxn>
                <a:cxn ang="0">
                  <a:pos x="197" y="64"/>
                </a:cxn>
                <a:cxn ang="0">
                  <a:pos x="236" y="46"/>
                </a:cxn>
                <a:cxn ang="0">
                  <a:pos x="267" y="29"/>
                </a:cxn>
                <a:cxn ang="0">
                  <a:pos x="290" y="14"/>
                </a:cxn>
                <a:cxn ang="0">
                  <a:pos x="300" y="4"/>
                </a:cxn>
                <a:cxn ang="0">
                  <a:pos x="298" y="0"/>
                </a:cxn>
              </a:cxnLst>
              <a:rect l="0" t="0" r="r" b="b"/>
              <a:pathLst>
                <a:path w="300" h="110">
                  <a:moveTo>
                    <a:pt x="298" y="0"/>
                  </a:moveTo>
                  <a:lnTo>
                    <a:pt x="286" y="2"/>
                  </a:lnTo>
                  <a:lnTo>
                    <a:pt x="277" y="6"/>
                  </a:lnTo>
                  <a:lnTo>
                    <a:pt x="259" y="6"/>
                  </a:lnTo>
                  <a:lnTo>
                    <a:pt x="244" y="12"/>
                  </a:lnTo>
                  <a:lnTo>
                    <a:pt x="221" y="17"/>
                  </a:lnTo>
                  <a:lnTo>
                    <a:pt x="197" y="29"/>
                  </a:lnTo>
                  <a:lnTo>
                    <a:pt x="172" y="45"/>
                  </a:lnTo>
                  <a:lnTo>
                    <a:pt x="145" y="70"/>
                  </a:lnTo>
                  <a:lnTo>
                    <a:pt x="102" y="78"/>
                  </a:lnTo>
                  <a:lnTo>
                    <a:pt x="65" y="85"/>
                  </a:lnTo>
                  <a:lnTo>
                    <a:pt x="33" y="93"/>
                  </a:lnTo>
                  <a:lnTo>
                    <a:pt x="11" y="101"/>
                  </a:lnTo>
                  <a:lnTo>
                    <a:pt x="0" y="105"/>
                  </a:lnTo>
                  <a:lnTo>
                    <a:pt x="5" y="109"/>
                  </a:lnTo>
                  <a:lnTo>
                    <a:pt x="31" y="109"/>
                  </a:lnTo>
                  <a:lnTo>
                    <a:pt x="81" y="110"/>
                  </a:lnTo>
                  <a:lnTo>
                    <a:pt x="118" y="97"/>
                  </a:lnTo>
                  <a:lnTo>
                    <a:pt x="159" y="81"/>
                  </a:lnTo>
                  <a:lnTo>
                    <a:pt x="197" y="64"/>
                  </a:lnTo>
                  <a:lnTo>
                    <a:pt x="236" y="46"/>
                  </a:lnTo>
                  <a:lnTo>
                    <a:pt x="267" y="29"/>
                  </a:lnTo>
                  <a:lnTo>
                    <a:pt x="290" y="14"/>
                  </a:lnTo>
                  <a:lnTo>
                    <a:pt x="300" y="4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4" name="Freeform 278"/>
            <p:cNvSpPr>
              <a:spLocks/>
            </p:cNvSpPr>
            <p:nvPr/>
          </p:nvSpPr>
          <p:spPr bwMode="auto">
            <a:xfrm>
              <a:off x="1523" y="800"/>
              <a:ext cx="86" cy="60"/>
            </a:xfrm>
            <a:custGeom>
              <a:avLst/>
              <a:gdLst/>
              <a:ahLst/>
              <a:cxnLst>
                <a:cxn ang="0">
                  <a:pos x="23" y="71"/>
                </a:cxn>
                <a:cxn ang="0">
                  <a:pos x="0" y="66"/>
                </a:cxn>
                <a:cxn ang="0">
                  <a:pos x="2" y="56"/>
                </a:cxn>
                <a:cxn ang="0">
                  <a:pos x="17" y="42"/>
                </a:cxn>
                <a:cxn ang="0">
                  <a:pos x="46" y="29"/>
                </a:cxn>
                <a:cxn ang="0">
                  <a:pos x="79" y="13"/>
                </a:cxn>
                <a:cxn ang="0">
                  <a:pos x="116" y="3"/>
                </a:cxn>
                <a:cxn ang="0">
                  <a:pos x="147" y="0"/>
                </a:cxn>
                <a:cxn ang="0">
                  <a:pos x="170" y="7"/>
                </a:cxn>
                <a:cxn ang="0">
                  <a:pos x="166" y="19"/>
                </a:cxn>
                <a:cxn ang="0">
                  <a:pos x="163" y="33"/>
                </a:cxn>
                <a:cxn ang="0">
                  <a:pos x="157" y="48"/>
                </a:cxn>
                <a:cxn ang="0">
                  <a:pos x="151" y="64"/>
                </a:cxn>
                <a:cxn ang="0">
                  <a:pos x="145" y="77"/>
                </a:cxn>
                <a:cxn ang="0">
                  <a:pos x="141" y="91"/>
                </a:cxn>
                <a:cxn ang="0">
                  <a:pos x="139" y="100"/>
                </a:cxn>
                <a:cxn ang="0">
                  <a:pos x="143" y="112"/>
                </a:cxn>
                <a:cxn ang="0">
                  <a:pos x="137" y="118"/>
                </a:cxn>
                <a:cxn ang="0">
                  <a:pos x="126" y="120"/>
                </a:cxn>
                <a:cxn ang="0">
                  <a:pos x="108" y="116"/>
                </a:cxn>
                <a:cxn ang="0">
                  <a:pos x="93" y="112"/>
                </a:cxn>
                <a:cxn ang="0">
                  <a:pos x="72" y="102"/>
                </a:cxn>
                <a:cxn ang="0">
                  <a:pos x="54" y="93"/>
                </a:cxn>
                <a:cxn ang="0">
                  <a:pos x="35" y="81"/>
                </a:cxn>
                <a:cxn ang="0">
                  <a:pos x="23" y="71"/>
                </a:cxn>
              </a:cxnLst>
              <a:rect l="0" t="0" r="r" b="b"/>
              <a:pathLst>
                <a:path w="170" h="120">
                  <a:moveTo>
                    <a:pt x="23" y="71"/>
                  </a:moveTo>
                  <a:lnTo>
                    <a:pt x="0" y="66"/>
                  </a:lnTo>
                  <a:lnTo>
                    <a:pt x="2" y="56"/>
                  </a:lnTo>
                  <a:lnTo>
                    <a:pt x="17" y="42"/>
                  </a:lnTo>
                  <a:lnTo>
                    <a:pt x="46" y="29"/>
                  </a:lnTo>
                  <a:lnTo>
                    <a:pt x="79" y="13"/>
                  </a:lnTo>
                  <a:lnTo>
                    <a:pt x="116" y="3"/>
                  </a:lnTo>
                  <a:lnTo>
                    <a:pt x="147" y="0"/>
                  </a:lnTo>
                  <a:lnTo>
                    <a:pt x="170" y="7"/>
                  </a:lnTo>
                  <a:lnTo>
                    <a:pt x="166" y="19"/>
                  </a:lnTo>
                  <a:lnTo>
                    <a:pt x="163" y="33"/>
                  </a:lnTo>
                  <a:lnTo>
                    <a:pt x="157" y="48"/>
                  </a:lnTo>
                  <a:lnTo>
                    <a:pt x="151" y="64"/>
                  </a:lnTo>
                  <a:lnTo>
                    <a:pt x="145" y="77"/>
                  </a:lnTo>
                  <a:lnTo>
                    <a:pt x="141" y="91"/>
                  </a:lnTo>
                  <a:lnTo>
                    <a:pt x="139" y="100"/>
                  </a:lnTo>
                  <a:lnTo>
                    <a:pt x="143" y="112"/>
                  </a:lnTo>
                  <a:lnTo>
                    <a:pt x="137" y="118"/>
                  </a:lnTo>
                  <a:lnTo>
                    <a:pt x="126" y="120"/>
                  </a:lnTo>
                  <a:lnTo>
                    <a:pt x="108" y="116"/>
                  </a:lnTo>
                  <a:lnTo>
                    <a:pt x="93" y="112"/>
                  </a:lnTo>
                  <a:lnTo>
                    <a:pt x="72" y="102"/>
                  </a:lnTo>
                  <a:lnTo>
                    <a:pt x="54" y="93"/>
                  </a:lnTo>
                  <a:lnTo>
                    <a:pt x="35" y="81"/>
                  </a:lnTo>
                  <a:lnTo>
                    <a:pt x="23" y="7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5" name="Freeform 279"/>
            <p:cNvSpPr>
              <a:spLocks/>
            </p:cNvSpPr>
            <p:nvPr/>
          </p:nvSpPr>
          <p:spPr bwMode="auto">
            <a:xfrm>
              <a:off x="3426" y="694"/>
              <a:ext cx="291" cy="182"/>
            </a:xfrm>
            <a:custGeom>
              <a:avLst/>
              <a:gdLst/>
              <a:ahLst/>
              <a:cxnLst>
                <a:cxn ang="0">
                  <a:pos x="243" y="353"/>
                </a:cxn>
                <a:cxn ang="0">
                  <a:pos x="291" y="338"/>
                </a:cxn>
                <a:cxn ang="0">
                  <a:pos x="340" y="334"/>
                </a:cxn>
                <a:cxn ang="0">
                  <a:pos x="386" y="330"/>
                </a:cxn>
                <a:cxn ang="0">
                  <a:pos x="429" y="326"/>
                </a:cxn>
                <a:cxn ang="0">
                  <a:pos x="462" y="312"/>
                </a:cxn>
                <a:cxn ang="0">
                  <a:pos x="489" y="289"/>
                </a:cxn>
                <a:cxn ang="0">
                  <a:pos x="503" y="248"/>
                </a:cxn>
                <a:cxn ang="0">
                  <a:pos x="503" y="188"/>
                </a:cxn>
                <a:cxn ang="0">
                  <a:pos x="536" y="157"/>
                </a:cxn>
                <a:cxn ang="0">
                  <a:pos x="561" y="126"/>
                </a:cxn>
                <a:cxn ang="0">
                  <a:pos x="576" y="95"/>
                </a:cxn>
                <a:cxn ang="0">
                  <a:pos x="582" y="66"/>
                </a:cxn>
                <a:cxn ang="0">
                  <a:pos x="574" y="39"/>
                </a:cxn>
                <a:cxn ang="0">
                  <a:pos x="557" y="20"/>
                </a:cxn>
                <a:cxn ang="0">
                  <a:pos x="526" y="6"/>
                </a:cxn>
                <a:cxn ang="0">
                  <a:pos x="485" y="4"/>
                </a:cxn>
                <a:cxn ang="0">
                  <a:pos x="462" y="2"/>
                </a:cxn>
                <a:cxn ang="0">
                  <a:pos x="437" y="2"/>
                </a:cxn>
                <a:cxn ang="0">
                  <a:pos x="410" y="0"/>
                </a:cxn>
                <a:cxn ang="0">
                  <a:pos x="382" y="0"/>
                </a:cxn>
                <a:cxn ang="0">
                  <a:pos x="353" y="0"/>
                </a:cxn>
                <a:cxn ang="0">
                  <a:pos x="324" y="4"/>
                </a:cxn>
                <a:cxn ang="0">
                  <a:pos x="297" y="8"/>
                </a:cxn>
                <a:cxn ang="0">
                  <a:pos x="274" y="20"/>
                </a:cxn>
                <a:cxn ang="0">
                  <a:pos x="231" y="47"/>
                </a:cxn>
                <a:cxn ang="0">
                  <a:pos x="187" y="68"/>
                </a:cxn>
                <a:cxn ang="0">
                  <a:pos x="140" y="82"/>
                </a:cxn>
                <a:cxn ang="0">
                  <a:pos x="97" y="99"/>
                </a:cxn>
                <a:cxn ang="0">
                  <a:pos x="57" y="120"/>
                </a:cxn>
                <a:cxn ang="0">
                  <a:pos x="26" y="157"/>
                </a:cxn>
                <a:cxn ang="0">
                  <a:pos x="4" y="208"/>
                </a:cxn>
                <a:cxn ang="0">
                  <a:pos x="0" y="285"/>
                </a:cxn>
                <a:cxn ang="0">
                  <a:pos x="26" y="301"/>
                </a:cxn>
                <a:cxn ang="0">
                  <a:pos x="55" y="316"/>
                </a:cxn>
                <a:cxn ang="0">
                  <a:pos x="84" y="332"/>
                </a:cxn>
                <a:cxn ang="0">
                  <a:pos x="117" y="349"/>
                </a:cxn>
                <a:cxn ang="0">
                  <a:pos x="148" y="359"/>
                </a:cxn>
                <a:cxn ang="0">
                  <a:pos x="179" y="365"/>
                </a:cxn>
                <a:cxn ang="0">
                  <a:pos x="210" y="363"/>
                </a:cxn>
                <a:cxn ang="0">
                  <a:pos x="243" y="353"/>
                </a:cxn>
              </a:cxnLst>
              <a:rect l="0" t="0" r="r" b="b"/>
              <a:pathLst>
                <a:path w="582" h="365">
                  <a:moveTo>
                    <a:pt x="243" y="353"/>
                  </a:moveTo>
                  <a:lnTo>
                    <a:pt x="291" y="338"/>
                  </a:lnTo>
                  <a:lnTo>
                    <a:pt x="340" y="334"/>
                  </a:lnTo>
                  <a:lnTo>
                    <a:pt x="386" y="330"/>
                  </a:lnTo>
                  <a:lnTo>
                    <a:pt x="429" y="326"/>
                  </a:lnTo>
                  <a:lnTo>
                    <a:pt x="462" y="312"/>
                  </a:lnTo>
                  <a:lnTo>
                    <a:pt x="489" y="289"/>
                  </a:lnTo>
                  <a:lnTo>
                    <a:pt x="503" y="248"/>
                  </a:lnTo>
                  <a:lnTo>
                    <a:pt x="503" y="188"/>
                  </a:lnTo>
                  <a:lnTo>
                    <a:pt x="536" y="157"/>
                  </a:lnTo>
                  <a:lnTo>
                    <a:pt x="561" y="126"/>
                  </a:lnTo>
                  <a:lnTo>
                    <a:pt x="576" y="95"/>
                  </a:lnTo>
                  <a:lnTo>
                    <a:pt x="582" y="66"/>
                  </a:lnTo>
                  <a:lnTo>
                    <a:pt x="574" y="39"/>
                  </a:lnTo>
                  <a:lnTo>
                    <a:pt x="557" y="20"/>
                  </a:lnTo>
                  <a:lnTo>
                    <a:pt x="526" y="6"/>
                  </a:lnTo>
                  <a:lnTo>
                    <a:pt x="485" y="4"/>
                  </a:lnTo>
                  <a:lnTo>
                    <a:pt x="462" y="2"/>
                  </a:lnTo>
                  <a:lnTo>
                    <a:pt x="437" y="2"/>
                  </a:lnTo>
                  <a:lnTo>
                    <a:pt x="410" y="0"/>
                  </a:lnTo>
                  <a:lnTo>
                    <a:pt x="382" y="0"/>
                  </a:lnTo>
                  <a:lnTo>
                    <a:pt x="353" y="0"/>
                  </a:lnTo>
                  <a:lnTo>
                    <a:pt x="324" y="4"/>
                  </a:lnTo>
                  <a:lnTo>
                    <a:pt x="297" y="8"/>
                  </a:lnTo>
                  <a:lnTo>
                    <a:pt x="274" y="20"/>
                  </a:lnTo>
                  <a:lnTo>
                    <a:pt x="231" y="47"/>
                  </a:lnTo>
                  <a:lnTo>
                    <a:pt x="187" y="68"/>
                  </a:lnTo>
                  <a:lnTo>
                    <a:pt x="140" y="82"/>
                  </a:lnTo>
                  <a:lnTo>
                    <a:pt x="97" y="99"/>
                  </a:lnTo>
                  <a:lnTo>
                    <a:pt x="57" y="120"/>
                  </a:lnTo>
                  <a:lnTo>
                    <a:pt x="26" y="157"/>
                  </a:lnTo>
                  <a:lnTo>
                    <a:pt x="4" y="208"/>
                  </a:lnTo>
                  <a:lnTo>
                    <a:pt x="0" y="285"/>
                  </a:lnTo>
                  <a:lnTo>
                    <a:pt x="26" y="301"/>
                  </a:lnTo>
                  <a:lnTo>
                    <a:pt x="55" y="316"/>
                  </a:lnTo>
                  <a:lnTo>
                    <a:pt x="84" y="332"/>
                  </a:lnTo>
                  <a:lnTo>
                    <a:pt x="117" y="349"/>
                  </a:lnTo>
                  <a:lnTo>
                    <a:pt x="148" y="359"/>
                  </a:lnTo>
                  <a:lnTo>
                    <a:pt x="179" y="365"/>
                  </a:lnTo>
                  <a:lnTo>
                    <a:pt x="210" y="363"/>
                  </a:lnTo>
                  <a:lnTo>
                    <a:pt x="243" y="353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6" name="Freeform 280"/>
            <p:cNvSpPr>
              <a:spLocks/>
            </p:cNvSpPr>
            <p:nvPr/>
          </p:nvSpPr>
          <p:spPr bwMode="auto">
            <a:xfrm>
              <a:off x="3553" y="737"/>
              <a:ext cx="135" cy="112"/>
            </a:xfrm>
            <a:custGeom>
              <a:avLst/>
              <a:gdLst/>
              <a:ahLst/>
              <a:cxnLst>
                <a:cxn ang="0">
                  <a:pos x="247" y="77"/>
                </a:cxn>
                <a:cxn ang="0">
                  <a:pos x="264" y="52"/>
                </a:cxn>
                <a:cxn ang="0">
                  <a:pos x="270" y="31"/>
                </a:cxn>
                <a:cxn ang="0">
                  <a:pos x="262" y="11"/>
                </a:cxn>
                <a:cxn ang="0">
                  <a:pos x="243" y="1"/>
                </a:cxn>
                <a:cxn ang="0">
                  <a:pos x="208" y="0"/>
                </a:cxn>
                <a:cxn ang="0">
                  <a:pos x="163" y="13"/>
                </a:cxn>
                <a:cxn ang="0">
                  <a:pos x="107" y="44"/>
                </a:cxn>
                <a:cxn ang="0">
                  <a:pos x="39" y="95"/>
                </a:cxn>
                <a:cxn ang="0">
                  <a:pos x="31" y="116"/>
                </a:cxn>
                <a:cxn ang="0">
                  <a:pos x="24" y="137"/>
                </a:cxn>
                <a:cxn ang="0">
                  <a:pos x="12" y="159"/>
                </a:cxn>
                <a:cxn ang="0">
                  <a:pos x="6" y="180"/>
                </a:cxn>
                <a:cxn ang="0">
                  <a:pos x="0" y="195"/>
                </a:cxn>
                <a:cxn ang="0">
                  <a:pos x="4" y="211"/>
                </a:cxn>
                <a:cxn ang="0">
                  <a:pos x="16" y="219"/>
                </a:cxn>
                <a:cxn ang="0">
                  <a:pos x="43" y="224"/>
                </a:cxn>
                <a:cxn ang="0">
                  <a:pos x="64" y="215"/>
                </a:cxn>
                <a:cxn ang="0">
                  <a:pos x="88" y="203"/>
                </a:cxn>
                <a:cxn ang="0">
                  <a:pos x="109" y="186"/>
                </a:cxn>
                <a:cxn ang="0">
                  <a:pos x="132" y="166"/>
                </a:cxn>
                <a:cxn ang="0">
                  <a:pos x="156" y="143"/>
                </a:cxn>
                <a:cxn ang="0">
                  <a:pos x="183" y="120"/>
                </a:cxn>
                <a:cxn ang="0">
                  <a:pos x="212" y="97"/>
                </a:cxn>
                <a:cxn ang="0">
                  <a:pos x="247" y="77"/>
                </a:cxn>
              </a:cxnLst>
              <a:rect l="0" t="0" r="r" b="b"/>
              <a:pathLst>
                <a:path w="270" h="224">
                  <a:moveTo>
                    <a:pt x="247" y="77"/>
                  </a:moveTo>
                  <a:lnTo>
                    <a:pt x="264" y="52"/>
                  </a:lnTo>
                  <a:lnTo>
                    <a:pt x="270" y="31"/>
                  </a:lnTo>
                  <a:lnTo>
                    <a:pt x="262" y="11"/>
                  </a:lnTo>
                  <a:lnTo>
                    <a:pt x="243" y="1"/>
                  </a:lnTo>
                  <a:lnTo>
                    <a:pt x="208" y="0"/>
                  </a:lnTo>
                  <a:lnTo>
                    <a:pt x="163" y="13"/>
                  </a:lnTo>
                  <a:lnTo>
                    <a:pt x="107" y="44"/>
                  </a:lnTo>
                  <a:lnTo>
                    <a:pt x="39" y="95"/>
                  </a:lnTo>
                  <a:lnTo>
                    <a:pt x="31" y="116"/>
                  </a:lnTo>
                  <a:lnTo>
                    <a:pt x="24" y="137"/>
                  </a:lnTo>
                  <a:lnTo>
                    <a:pt x="12" y="159"/>
                  </a:lnTo>
                  <a:lnTo>
                    <a:pt x="6" y="180"/>
                  </a:lnTo>
                  <a:lnTo>
                    <a:pt x="0" y="195"/>
                  </a:lnTo>
                  <a:lnTo>
                    <a:pt x="4" y="211"/>
                  </a:lnTo>
                  <a:lnTo>
                    <a:pt x="16" y="219"/>
                  </a:lnTo>
                  <a:lnTo>
                    <a:pt x="43" y="224"/>
                  </a:lnTo>
                  <a:lnTo>
                    <a:pt x="64" y="215"/>
                  </a:lnTo>
                  <a:lnTo>
                    <a:pt x="88" y="203"/>
                  </a:lnTo>
                  <a:lnTo>
                    <a:pt x="109" y="186"/>
                  </a:lnTo>
                  <a:lnTo>
                    <a:pt x="132" y="166"/>
                  </a:lnTo>
                  <a:lnTo>
                    <a:pt x="156" y="143"/>
                  </a:lnTo>
                  <a:lnTo>
                    <a:pt x="183" y="120"/>
                  </a:lnTo>
                  <a:lnTo>
                    <a:pt x="212" y="97"/>
                  </a:lnTo>
                  <a:lnTo>
                    <a:pt x="247" y="7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7" name="Freeform 281"/>
            <p:cNvSpPr>
              <a:spLocks/>
            </p:cNvSpPr>
            <p:nvPr/>
          </p:nvSpPr>
          <p:spPr bwMode="auto">
            <a:xfrm>
              <a:off x="3447" y="704"/>
              <a:ext cx="193" cy="85"/>
            </a:xfrm>
            <a:custGeom>
              <a:avLst/>
              <a:gdLst/>
              <a:ahLst/>
              <a:cxnLst>
                <a:cxn ang="0">
                  <a:pos x="334" y="0"/>
                </a:cxn>
                <a:cxn ang="0">
                  <a:pos x="326" y="4"/>
                </a:cxn>
                <a:cxn ang="0">
                  <a:pos x="312" y="11"/>
                </a:cxn>
                <a:cxn ang="0">
                  <a:pos x="289" y="19"/>
                </a:cxn>
                <a:cxn ang="0">
                  <a:pos x="266" y="31"/>
                </a:cxn>
                <a:cxn ang="0">
                  <a:pos x="237" y="40"/>
                </a:cxn>
                <a:cxn ang="0">
                  <a:pos x="210" y="50"/>
                </a:cxn>
                <a:cxn ang="0">
                  <a:pos x="186" y="60"/>
                </a:cxn>
                <a:cxn ang="0">
                  <a:pos x="169" y="71"/>
                </a:cxn>
                <a:cxn ang="0">
                  <a:pos x="118" y="81"/>
                </a:cxn>
                <a:cxn ang="0">
                  <a:pos x="76" y="93"/>
                </a:cxn>
                <a:cxn ang="0">
                  <a:pos x="39" y="106"/>
                </a:cxn>
                <a:cxn ang="0">
                  <a:pos x="14" y="124"/>
                </a:cxn>
                <a:cxn ang="0">
                  <a:pos x="0" y="137"/>
                </a:cxn>
                <a:cxn ang="0">
                  <a:pos x="8" y="151"/>
                </a:cxn>
                <a:cxn ang="0">
                  <a:pos x="39" y="161"/>
                </a:cxn>
                <a:cxn ang="0">
                  <a:pos x="97" y="170"/>
                </a:cxn>
                <a:cxn ang="0">
                  <a:pos x="177" y="139"/>
                </a:cxn>
                <a:cxn ang="0">
                  <a:pos x="250" y="112"/>
                </a:cxn>
                <a:cxn ang="0">
                  <a:pos x="308" y="89"/>
                </a:cxn>
                <a:cxn ang="0">
                  <a:pos x="355" y="67"/>
                </a:cxn>
                <a:cxn ang="0">
                  <a:pos x="380" y="46"/>
                </a:cxn>
                <a:cxn ang="0">
                  <a:pos x="388" y="29"/>
                </a:cxn>
                <a:cxn ang="0">
                  <a:pos x="372" y="11"/>
                </a:cxn>
                <a:cxn ang="0">
                  <a:pos x="334" y="0"/>
                </a:cxn>
              </a:cxnLst>
              <a:rect l="0" t="0" r="r" b="b"/>
              <a:pathLst>
                <a:path w="388" h="170">
                  <a:moveTo>
                    <a:pt x="334" y="0"/>
                  </a:moveTo>
                  <a:lnTo>
                    <a:pt x="326" y="4"/>
                  </a:lnTo>
                  <a:lnTo>
                    <a:pt x="312" y="11"/>
                  </a:lnTo>
                  <a:lnTo>
                    <a:pt x="289" y="19"/>
                  </a:lnTo>
                  <a:lnTo>
                    <a:pt x="266" y="31"/>
                  </a:lnTo>
                  <a:lnTo>
                    <a:pt x="237" y="40"/>
                  </a:lnTo>
                  <a:lnTo>
                    <a:pt x="210" y="50"/>
                  </a:lnTo>
                  <a:lnTo>
                    <a:pt x="186" y="60"/>
                  </a:lnTo>
                  <a:lnTo>
                    <a:pt x="169" y="71"/>
                  </a:lnTo>
                  <a:lnTo>
                    <a:pt x="118" y="81"/>
                  </a:lnTo>
                  <a:lnTo>
                    <a:pt x="76" y="93"/>
                  </a:lnTo>
                  <a:lnTo>
                    <a:pt x="39" y="106"/>
                  </a:lnTo>
                  <a:lnTo>
                    <a:pt x="14" y="124"/>
                  </a:lnTo>
                  <a:lnTo>
                    <a:pt x="0" y="137"/>
                  </a:lnTo>
                  <a:lnTo>
                    <a:pt x="8" y="151"/>
                  </a:lnTo>
                  <a:lnTo>
                    <a:pt x="39" y="161"/>
                  </a:lnTo>
                  <a:lnTo>
                    <a:pt x="97" y="170"/>
                  </a:lnTo>
                  <a:lnTo>
                    <a:pt x="177" y="139"/>
                  </a:lnTo>
                  <a:lnTo>
                    <a:pt x="250" y="112"/>
                  </a:lnTo>
                  <a:lnTo>
                    <a:pt x="308" y="89"/>
                  </a:lnTo>
                  <a:lnTo>
                    <a:pt x="355" y="67"/>
                  </a:lnTo>
                  <a:lnTo>
                    <a:pt x="380" y="46"/>
                  </a:lnTo>
                  <a:lnTo>
                    <a:pt x="388" y="29"/>
                  </a:lnTo>
                  <a:lnTo>
                    <a:pt x="372" y="11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8" name="Freeform 282"/>
            <p:cNvSpPr>
              <a:spLocks/>
            </p:cNvSpPr>
            <p:nvPr/>
          </p:nvSpPr>
          <p:spPr bwMode="auto">
            <a:xfrm>
              <a:off x="3574" y="747"/>
              <a:ext cx="99" cy="84"/>
            </a:xfrm>
            <a:custGeom>
              <a:avLst/>
              <a:gdLst/>
              <a:ahLst/>
              <a:cxnLst>
                <a:cxn ang="0">
                  <a:pos x="182" y="52"/>
                </a:cxn>
                <a:cxn ang="0">
                  <a:pos x="200" y="21"/>
                </a:cxn>
                <a:cxn ang="0">
                  <a:pos x="198" y="6"/>
                </a:cxn>
                <a:cxn ang="0">
                  <a:pos x="179" y="0"/>
                </a:cxn>
                <a:cxn ang="0">
                  <a:pos x="147" y="8"/>
                </a:cxn>
                <a:cxn ang="0">
                  <a:pos x="111" y="23"/>
                </a:cxn>
                <a:cxn ang="0">
                  <a:pos x="76" y="48"/>
                </a:cxn>
                <a:cxn ang="0">
                  <a:pos x="45" y="81"/>
                </a:cxn>
                <a:cxn ang="0">
                  <a:pos x="27" y="120"/>
                </a:cxn>
                <a:cxn ang="0">
                  <a:pos x="10" y="132"/>
                </a:cxn>
                <a:cxn ang="0">
                  <a:pos x="0" y="143"/>
                </a:cxn>
                <a:cxn ang="0">
                  <a:pos x="0" y="153"/>
                </a:cxn>
                <a:cxn ang="0">
                  <a:pos x="8" y="167"/>
                </a:cxn>
                <a:cxn ang="0">
                  <a:pos x="21" y="151"/>
                </a:cxn>
                <a:cxn ang="0">
                  <a:pos x="41" y="138"/>
                </a:cxn>
                <a:cxn ang="0">
                  <a:pos x="62" y="124"/>
                </a:cxn>
                <a:cxn ang="0">
                  <a:pos x="85" y="110"/>
                </a:cxn>
                <a:cxn ang="0">
                  <a:pos x="109" y="95"/>
                </a:cxn>
                <a:cxn ang="0">
                  <a:pos x="136" y="81"/>
                </a:cxn>
                <a:cxn ang="0">
                  <a:pos x="159" y="66"/>
                </a:cxn>
                <a:cxn ang="0">
                  <a:pos x="182" y="52"/>
                </a:cxn>
              </a:cxnLst>
              <a:rect l="0" t="0" r="r" b="b"/>
              <a:pathLst>
                <a:path w="200" h="167">
                  <a:moveTo>
                    <a:pt x="182" y="52"/>
                  </a:moveTo>
                  <a:lnTo>
                    <a:pt x="200" y="21"/>
                  </a:lnTo>
                  <a:lnTo>
                    <a:pt x="198" y="6"/>
                  </a:lnTo>
                  <a:lnTo>
                    <a:pt x="179" y="0"/>
                  </a:lnTo>
                  <a:lnTo>
                    <a:pt x="147" y="8"/>
                  </a:lnTo>
                  <a:lnTo>
                    <a:pt x="111" y="23"/>
                  </a:lnTo>
                  <a:lnTo>
                    <a:pt x="76" y="48"/>
                  </a:lnTo>
                  <a:lnTo>
                    <a:pt x="45" y="81"/>
                  </a:lnTo>
                  <a:lnTo>
                    <a:pt x="27" y="120"/>
                  </a:lnTo>
                  <a:lnTo>
                    <a:pt x="10" y="132"/>
                  </a:lnTo>
                  <a:lnTo>
                    <a:pt x="0" y="143"/>
                  </a:lnTo>
                  <a:lnTo>
                    <a:pt x="0" y="153"/>
                  </a:lnTo>
                  <a:lnTo>
                    <a:pt x="8" y="167"/>
                  </a:lnTo>
                  <a:lnTo>
                    <a:pt x="21" y="151"/>
                  </a:lnTo>
                  <a:lnTo>
                    <a:pt x="41" y="138"/>
                  </a:lnTo>
                  <a:lnTo>
                    <a:pt x="62" y="124"/>
                  </a:lnTo>
                  <a:lnTo>
                    <a:pt x="85" y="110"/>
                  </a:lnTo>
                  <a:lnTo>
                    <a:pt x="109" y="95"/>
                  </a:lnTo>
                  <a:lnTo>
                    <a:pt x="136" y="81"/>
                  </a:lnTo>
                  <a:lnTo>
                    <a:pt x="159" y="66"/>
                  </a:lnTo>
                  <a:lnTo>
                    <a:pt x="182" y="5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9" name="Freeform 283"/>
            <p:cNvSpPr>
              <a:spLocks/>
            </p:cNvSpPr>
            <p:nvPr/>
          </p:nvSpPr>
          <p:spPr bwMode="auto">
            <a:xfrm>
              <a:off x="3470" y="714"/>
              <a:ext cx="151" cy="56"/>
            </a:xfrm>
            <a:custGeom>
              <a:avLst/>
              <a:gdLst/>
              <a:ahLst/>
              <a:cxnLst>
                <a:cxn ang="0">
                  <a:pos x="300" y="0"/>
                </a:cxn>
                <a:cxn ang="0">
                  <a:pos x="291" y="2"/>
                </a:cxn>
                <a:cxn ang="0">
                  <a:pos x="279" y="6"/>
                </a:cxn>
                <a:cxn ang="0">
                  <a:pos x="263" y="6"/>
                </a:cxn>
                <a:cxn ang="0">
                  <a:pos x="246" y="12"/>
                </a:cxn>
                <a:cxn ang="0">
                  <a:pos x="223" y="17"/>
                </a:cxn>
                <a:cxn ang="0">
                  <a:pos x="201" y="29"/>
                </a:cxn>
                <a:cxn ang="0">
                  <a:pos x="174" y="45"/>
                </a:cxn>
                <a:cxn ang="0">
                  <a:pos x="147" y="70"/>
                </a:cxn>
                <a:cxn ang="0">
                  <a:pos x="104" y="78"/>
                </a:cxn>
                <a:cxn ang="0">
                  <a:pos x="66" y="85"/>
                </a:cxn>
                <a:cxn ang="0">
                  <a:pos x="33" y="93"/>
                </a:cxn>
                <a:cxn ang="0">
                  <a:pos x="11" y="101"/>
                </a:cxn>
                <a:cxn ang="0">
                  <a:pos x="0" y="105"/>
                </a:cxn>
                <a:cxn ang="0">
                  <a:pos x="7" y="109"/>
                </a:cxn>
                <a:cxn ang="0">
                  <a:pos x="33" y="109"/>
                </a:cxn>
                <a:cxn ang="0">
                  <a:pos x="83" y="110"/>
                </a:cxn>
                <a:cxn ang="0">
                  <a:pos x="120" y="97"/>
                </a:cxn>
                <a:cxn ang="0">
                  <a:pos x="161" y="81"/>
                </a:cxn>
                <a:cxn ang="0">
                  <a:pos x="199" y="64"/>
                </a:cxn>
                <a:cxn ang="0">
                  <a:pos x="238" y="46"/>
                </a:cxn>
                <a:cxn ang="0">
                  <a:pos x="269" y="29"/>
                </a:cxn>
                <a:cxn ang="0">
                  <a:pos x="292" y="14"/>
                </a:cxn>
                <a:cxn ang="0">
                  <a:pos x="302" y="4"/>
                </a:cxn>
                <a:cxn ang="0">
                  <a:pos x="300" y="0"/>
                </a:cxn>
              </a:cxnLst>
              <a:rect l="0" t="0" r="r" b="b"/>
              <a:pathLst>
                <a:path w="302" h="110">
                  <a:moveTo>
                    <a:pt x="300" y="0"/>
                  </a:moveTo>
                  <a:lnTo>
                    <a:pt x="291" y="2"/>
                  </a:lnTo>
                  <a:lnTo>
                    <a:pt x="279" y="6"/>
                  </a:lnTo>
                  <a:lnTo>
                    <a:pt x="263" y="6"/>
                  </a:lnTo>
                  <a:lnTo>
                    <a:pt x="246" y="12"/>
                  </a:lnTo>
                  <a:lnTo>
                    <a:pt x="223" y="17"/>
                  </a:lnTo>
                  <a:lnTo>
                    <a:pt x="201" y="29"/>
                  </a:lnTo>
                  <a:lnTo>
                    <a:pt x="174" y="45"/>
                  </a:lnTo>
                  <a:lnTo>
                    <a:pt x="147" y="70"/>
                  </a:lnTo>
                  <a:lnTo>
                    <a:pt x="104" y="78"/>
                  </a:lnTo>
                  <a:lnTo>
                    <a:pt x="66" y="85"/>
                  </a:lnTo>
                  <a:lnTo>
                    <a:pt x="33" y="93"/>
                  </a:lnTo>
                  <a:lnTo>
                    <a:pt x="11" y="101"/>
                  </a:lnTo>
                  <a:lnTo>
                    <a:pt x="0" y="105"/>
                  </a:lnTo>
                  <a:lnTo>
                    <a:pt x="7" y="109"/>
                  </a:lnTo>
                  <a:lnTo>
                    <a:pt x="33" y="109"/>
                  </a:lnTo>
                  <a:lnTo>
                    <a:pt x="83" y="110"/>
                  </a:lnTo>
                  <a:lnTo>
                    <a:pt x="120" y="97"/>
                  </a:lnTo>
                  <a:lnTo>
                    <a:pt x="161" y="81"/>
                  </a:lnTo>
                  <a:lnTo>
                    <a:pt x="199" y="64"/>
                  </a:lnTo>
                  <a:lnTo>
                    <a:pt x="238" y="46"/>
                  </a:lnTo>
                  <a:lnTo>
                    <a:pt x="269" y="29"/>
                  </a:lnTo>
                  <a:lnTo>
                    <a:pt x="292" y="14"/>
                  </a:lnTo>
                  <a:lnTo>
                    <a:pt x="302" y="4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0" name="Freeform 284"/>
            <p:cNvSpPr>
              <a:spLocks/>
            </p:cNvSpPr>
            <p:nvPr/>
          </p:nvSpPr>
          <p:spPr bwMode="auto">
            <a:xfrm>
              <a:off x="3451" y="800"/>
              <a:ext cx="85" cy="60"/>
            </a:xfrm>
            <a:custGeom>
              <a:avLst/>
              <a:gdLst/>
              <a:ahLst/>
              <a:cxnLst>
                <a:cxn ang="0">
                  <a:pos x="23" y="71"/>
                </a:cxn>
                <a:cxn ang="0">
                  <a:pos x="0" y="66"/>
                </a:cxn>
                <a:cxn ang="0">
                  <a:pos x="2" y="56"/>
                </a:cxn>
                <a:cxn ang="0">
                  <a:pos x="17" y="42"/>
                </a:cxn>
                <a:cxn ang="0">
                  <a:pos x="46" y="29"/>
                </a:cxn>
                <a:cxn ang="0">
                  <a:pos x="79" y="13"/>
                </a:cxn>
                <a:cxn ang="0">
                  <a:pos x="114" y="3"/>
                </a:cxn>
                <a:cxn ang="0">
                  <a:pos x="145" y="0"/>
                </a:cxn>
                <a:cxn ang="0">
                  <a:pos x="169" y="7"/>
                </a:cxn>
                <a:cxn ang="0">
                  <a:pos x="167" y="19"/>
                </a:cxn>
                <a:cxn ang="0">
                  <a:pos x="163" y="33"/>
                </a:cxn>
                <a:cxn ang="0">
                  <a:pos x="157" y="48"/>
                </a:cxn>
                <a:cxn ang="0">
                  <a:pos x="153" y="64"/>
                </a:cxn>
                <a:cxn ang="0">
                  <a:pos x="145" y="77"/>
                </a:cxn>
                <a:cxn ang="0">
                  <a:pos x="141" y="91"/>
                </a:cxn>
                <a:cxn ang="0">
                  <a:pos x="139" y="100"/>
                </a:cxn>
                <a:cxn ang="0">
                  <a:pos x="143" y="112"/>
                </a:cxn>
                <a:cxn ang="0">
                  <a:pos x="138" y="118"/>
                </a:cxn>
                <a:cxn ang="0">
                  <a:pos x="126" y="120"/>
                </a:cxn>
                <a:cxn ang="0">
                  <a:pos x="108" y="116"/>
                </a:cxn>
                <a:cxn ang="0">
                  <a:pos x="93" y="112"/>
                </a:cxn>
                <a:cxn ang="0">
                  <a:pos x="72" y="102"/>
                </a:cxn>
                <a:cxn ang="0">
                  <a:pos x="54" y="93"/>
                </a:cxn>
                <a:cxn ang="0">
                  <a:pos x="35" y="81"/>
                </a:cxn>
                <a:cxn ang="0">
                  <a:pos x="23" y="71"/>
                </a:cxn>
              </a:cxnLst>
              <a:rect l="0" t="0" r="r" b="b"/>
              <a:pathLst>
                <a:path w="169" h="120">
                  <a:moveTo>
                    <a:pt x="23" y="71"/>
                  </a:moveTo>
                  <a:lnTo>
                    <a:pt x="0" y="66"/>
                  </a:lnTo>
                  <a:lnTo>
                    <a:pt x="2" y="56"/>
                  </a:lnTo>
                  <a:lnTo>
                    <a:pt x="17" y="42"/>
                  </a:lnTo>
                  <a:lnTo>
                    <a:pt x="46" y="29"/>
                  </a:lnTo>
                  <a:lnTo>
                    <a:pt x="79" y="13"/>
                  </a:lnTo>
                  <a:lnTo>
                    <a:pt x="114" y="3"/>
                  </a:lnTo>
                  <a:lnTo>
                    <a:pt x="145" y="0"/>
                  </a:lnTo>
                  <a:lnTo>
                    <a:pt x="169" y="7"/>
                  </a:lnTo>
                  <a:lnTo>
                    <a:pt x="167" y="19"/>
                  </a:lnTo>
                  <a:lnTo>
                    <a:pt x="163" y="33"/>
                  </a:lnTo>
                  <a:lnTo>
                    <a:pt x="157" y="48"/>
                  </a:lnTo>
                  <a:lnTo>
                    <a:pt x="153" y="64"/>
                  </a:lnTo>
                  <a:lnTo>
                    <a:pt x="145" y="77"/>
                  </a:lnTo>
                  <a:lnTo>
                    <a:pt x="141" y="91"/>
                  </a:lnTo>
                  <a:lnTo>
                    <a:pt x="139" y="100"/>
                  </a:lnTo>
                  <a:lnTo>
                    <a:pt x="143" y="112"/>
                  </a:lnTo>
                  <a:lnTo>
                    <a:pt x="138" y="118"/>
                  </a:lnTo>
                  <a:lnTo>
                    <a:pt x="126" y="120"/>
                  </a:lnTo>
                  <a:lnTo>
                    <a:pt x="108" y="116"/>
                  </a:lnTo>
                  <a:lnTo>
                    <a:pt x="93" y="112"/>
                  </a:lnTo>
                  <a:lnTo>
                    <a:pt x="72" y="102"/>
                  </a:lnTo>
                  <a:lnTo>
                    <a:pt x="54" y="93"/>
                  </a:lnTo>
                  <a:lnTo>
                    <a:pt x="35" y="81"/>
                  </a:lnTo>
                  <a:lnTo>
                    <a:pt x="23" y="7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1" name="Freeform 285"/>
            <p:cNvSpPr>
              <a:spLocks/>
            </p:cNvSpPr>
            <p:nvPr/>
          </p:nvSpPr>
          <p:spPr bwMode="auto">
            <a:xfrm>
              <a:off x="1480" y="2723"/>
              <a:ext cx="291" cy="184"/>
            </a:xfrm>
            <a:custGeom>
              <a:avLst/>
              <a:gdLst/>
              <a:ahLst/>
              <a:cxnLst>
                <a:cxn ang="0">
                  <a:pos x="244" y="352"/>
                </a:cxn>
                <a:cxn ang="0">
                  <a:pos x="290" y="337"/>
                </a:cxn>
                <a:cxn ang="0">
                  <a:pos x="341" y="333"/>
                </a:cxn>
                <a:cxn ang="0">
                  <a:pos x="385" y="329"/>
                </a:cxn>
                <a:cxn ang="0">
                  <a:pos x="430" y="325"/>
                </a:cxn>
                <a:cxn ang="0">
                  <a:pos x="463" y="312"/>
                </a:cxn>
                <a:cxn ang="0">
                  <a:pos x="490" y="288"/>
                </a:cxn>
                <a:cxn ang="0">
                  <a:pos x="504" y="250"/>
                </a:cxn>
                <a:cxn ang="0">
                  <a:pos x="504" y="190"/>
                </a:cxn>
                <a:cxn ang="0">
                  <a:pos x="537" y="159"/>
                </a:cxn>
                <a:cxn ang="0">
                  <a:pos x="562" y="128"/>
                </a:cxn>
                <a:cxn ang="0">
                  <a:pos x="575" y="95"/>
                </a:cxn>
                <a:cxn ang="0">
                  <a:pos x="581" y="67"/>
                </a:cxn>
                <a:cxn ang="0">
                  <a:pos x="573" y="40"/>
                </a:cxn>
                <a:cxn ang="0">
                  <a:pos x="556" y="21"/>
                </a:cxn>
                <a:cxn ang="0">
                  <a:pos x="525" y="5"/>
                </a:cxn>
                <a:cxn ang="0">
                  <a:pos x="484" y="3"/>
                </a:cxn>
                <a:cxn ang="0">
                  <a:pos x="461" y="1"/>
                </a:cxn>
                <a:cxn ang="0">
                  <a:pos x="438" y="1"/>
                </a:cxn>
                <a:cxn ang="0">
                  <a:pos x="411" y="0"/>
                </a:cxn>
                <a:cxn ang="0">
                  <a:pos x="383" y="0"/>
                </a:cxn>
                <a:cxn ang="0">
                  <a:pos x="354" y="0"/>
                </a:cxn>
                <a:cxn ang="0">
                  <a:pos x="325" y="3"/>
                </a:cxn>
                <a:cxn ang="0">
                  <a:pos x="298" y="9"/>
                </a:cxn>
                <a:cxn ang="0">
                  <a:pos x="275" y="19"/>
                </a:cxn>
                <a:cxn ang="0">
                  <a:pos x="232" y="46"/>
                </a:cxn>
                <a:cxn ang="0">
                  <a:pos x="188" y="67"/>
                </a:cxn>
                <a:cxn ang="0">
                  <a:pos x="141" y="83"/>
                </a:cxn>
                <a:cxn ang="0">
                  <a:pos x="96" y="100"/>
                </a:cxn>
                <a:cxn ang="0">
                  <a:pos x="56" y="122"/>
                </a:cxn>
                <a:cxn ang="0">
                  <a:pos x="25" y="159"/>
                </a:cxn>
                <a:cxn ang="0">
                  <a:pos x="3" y="209"/>
                </a:cxn>
                <a:cxn ang="0">
                  <a:pos x="0" y="287"/>
                </a:cxn>
                <a:cxn ang="0">
                  <a:pos x="25" y="302"/>
                </a:cxn>
                <a:cxn ang="0">
                  <a:pos x="56" y="318"/>
                </a:cxn>
                <a:cxn ang="0">
                  <a:pos x="85" y="333"/>
                </a:cxn>
                <a:cxn ang="0">
                  <a:pos x="118" y="351"/>
                </a:cxn>
                <a:cxn ang="0">
                  <a:pos x="149" y="360"/>
                </a:cxn>
                <a:cxn ang="0">
                  <a:pos x="180" y="366"/>
                </a:cxn>
                <a:cxn ang="0">
                  <a:pos x="211" y="362"/>
                </a:cxn>
                <a:cxn ang="0">
                  <a:pos x="244" y="352"/>
                </a:cxn>
              </a:cxnLst>
              <a:rect l="0" t="0" r="r" b="b"/>
              <a:pathLst>
                <a:path w="581" h="366">
                  <a:moveTo>
                    <a:pt x="244" y="352"/>
                  </a:moveTo>
                  <a:lnTo>
                    <a:pt x="290" y="337"/>
                  </a:lnTo>
                  <a:lnTo>
                    <a:pt x="341" y="333"/>
                  </a:lnTo>
                  <a:lnTo>
                    <a:pt x="385" y="329"/>
                  </a:lnTo>
                  <a:lnTo>
                    <a:pt x="430" y="325"/>
                  </a:lnTo>
                  <a:lnTo>
                    <a:pt x="463" y="312"/>
                  </a:lnTo>
                  <a:lnTo>
                    <a:pt x="490" y="288"/>
                  </a:lnTo>
                  <a:lnTo>
                    <a:pt x="504" y="250"/>
                  </a:lnTo>
                  <a:lnTo>
                    <a:pt x="504" y="190"/>
                  </a:lnTo>
                  <a:lnTo>
                    <a:pt x="537" y="159"/>
                  </a:lnTo>
                  <a:lnTo>
                    <a:pt x="562" y="128"/>
                  </a:lnTo>
                  <a:lnTo>
                    <a:pt x="575" y="95"/>
                  </a:lnTo>
                  <a:lnTo>
                    <a:pt x="581" y="67"/>
                  </a:lnTo>
                  <a:lnTo>
                    <a:pt x="573" y="40"/>
                  </a:lnTo>
                  <a:lnTo>
                    <a:pt x="556" y="21"/>
                  </a:lnTo>
                  <a:lnTo>
                    <a:pt x="525" y="5"/>
                  </a:lnTo>
                  <a:lnTo>
                    <a:pt x="484" y="3"/>
                  </a:lnTo>
                  <a:lnTo>
                    <a:pt x="461" y="1"/>
                  </a:lnTo>
                  <a:lnTo>
                    <a:pt x="438" y="1"/>
                  </a:lnTo>
                  <a:lnTo>
                    <a:pt x="411" y="0"/>
                  </a:lnTo>
                  <a:lnTo>
                    <a:pt x="383" y="0"/>
                  </a:lnTo>
                  <a:lnTo>
                    <a:pt x="354" y="0"/>
                  </a:lnTo>
                  <a:lnTo>
                    <a:pt x="325" y="3"/>
                  </a:lnTo>
                  <a:lnTo>
                    <a:pt x="298" y="9"/>
                  </a:lnTo>
                  <a:lnTo>
                    <a:pt x="275" y="19"/>
                  </a:lnTo>
                  <a:lnTo>
                    <a:pt x="232" y="46"/>
                  </a:lnTo>
                  <a:lnTo>
                    <a:pt x="188" y="67"/>
                  </a:lnTo>
                  <a:lnTo>
                    <a:pt x="141" y="83"/>
                  </a:lnTo>
                  <a:lnTo>
                    <a:pt x="96" y="100"/>
                  </a:lnTo>
                  <a:lnTo>
                    <a:pt x="56" y="122"/>
                  </a:lnTo>
                  <a:lnTo>
                    <a:pt x="25" y="159"/>
                  </a:lnTo>
                  <a:lnTo>
                    <a:pt x="3" y="209"/>
                  </a:lnTo>
                  <a:lnTo>
                    <a:pt x="0" y="287"/>
                  </a:lnTo>
                  <a:lnTo>
                    <a:pt x="25" y="302"/>
                  </a:lnTo>
                  <a:lnTo>
                    <a:pt x="56" y="318"/>
                  </a:lnTo>
                  <a:lnTo>
                    <a:pt x="85" y="333"/>
                  </a:lnTo>
                  <a:lnTo>
                    <a:pt x="118" y="351"/>
                  </a:lnTo>
                  <a:lnTo>
                    <a:pt x="149" y="360"/>
                  </a:lnTo>
                  <a:lnTo>
                    <a:pt x="180" y="366"/>
                  </a:lnTo>
                  <a:lnTo>
                    <a:pt x="211" y="362"/>
                  </a:lnTo>
                  <a:lnTo>
                    <a:pt x="244" y="35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2" name="Freeform 286"/>
            <p:cNvSpPr>
              <a:spLocks/>
            </p:cNvSpPr>
            <p:nvPr/>
          </p:nvSpPr>
          <p:spPr bwMode="auto">
            <a:xfrm>
              <a:off x="1608" y="2767"/>
              <a:ext cx="133" cy="112"/>
            </a:xfrm>
            <a:custGeom>
              <a:avLst/>
              <a:gdLst/>
              <a:ahLst/>
              <a:cxnLst>
                <a:cxn ang="0">
                  <a:pos x="245" y="75"/>
                </a:cxn>
                <a:cxn ang="0">
                  <a:pos x="262" y="52"/>
                </a:cxn>
                <a:cxn ang="0">
                  <a:pos x="268" y="29"/>
                </a:cxn>
                <a:cxn ang="0">
                  <a:pos x="260" y="11"/>
                </a:cxn>
                <a:cxn ang="0">
                  <a:pos x="241" y="2"/>
                </a:cxn>
                <a:cxn ang="0">
                  <a:pos x="206" y="0"/>
                </a:cxn>
                <a:cxn ang="0">
                  <a:pos x="161" y="13"/>
                </a:cxn>
                <a:cxn ang="0">
                  <a:pos x="105" y="44"/>
                </a:cxn>
                <a:cxn ang="0">
                  <a:pos x="37" y="95"/>
                </a:cxn>
                <a:cxn ang="0">
                  <a:pos x="31" y="116"/>
                </a:cxn>
                <a:cxn ang="0">
                  <a:pos x="22" y="137"/>
                </a:cxn>
                <a:cxn ang="0">
                  <a:pos x="12" y="159"/>
                </a:cxn>
                <a:cxn ang="0">
                  <a:pos x="4" y="180"/>
                </a:cxn>
                <a:cxn ang="0">
                  <a:pos x="0" y="196"/>
                </a:cxn>
                <a:cxn ang="0">
                  <a:pos x="2" y="211"/>
                </a:cxn>
                <a:cxn ang="0">
                  <a:pos x="16" y="219"/>
                </a:cxn>
                <a:cxn ang="0">
                  <a:pos x="43" y="225"/>
                </a:cxn>
                <a:cxn ang="0">
                  <a:pos x="62" y="215"/>
                </a:cxn>
                <a:cxn ang="0">
                  <a:pos x="86" y="203"/>
                </a:cxn>
                <a:cxn ang="0">
                  <a:pos x="107" y="186"/>
                </a:cxn>
                <a:cxn ang="0">
                  <a:pos x="130" y="167"/>
                </a:cxn>
                <a:cxn ang="0">
                  <a:pos x="154" y="143"/>
                </a:cxn>
                <a:cxn ang="0">
                  <a:pos x="181" y="120"/>
                </a:cxn>
                <a:cxn ang="0">
                  <a:pos x="210" y="97"/>
                </a:cxn>
                <a:cxn ang="0">
                  <a:pos x="245" y="75"/>
                </a:cxn>
              </a:cxnLst>
              <a:rect l="0" t="0" r="r" b="b"/>
              <a:pathLst>
                <a:path w="268" h="225">
                  <a:moveTo>
                    <a:pt x="245" y="75"/>
                  </a:moveTo>
                  <a:lnTo>
                    <a:pt x="262" y="52"/>
                  </a:lnTo>
                  <a:lnTo>
                    <a:pt x="268" y="29"/>
                  </a:lnTo>
                  <a:lnTo>
                    <a:pt x="260" y="11"/>
                  </a:lnTo>
                  <a:lnTo>
                    <a:pt x="241" y="2"/>
                  </a:lnTo>
                  <a:lnTo>
                    <a:pt x="206" y="0"/>
                  </a:lnTo>
                  <a:lnTo>
                    <a:pt x="161" y="13"/>
                  </a:lnTo>
                  <a:lnTo>
                    <a:pt x="105" y="44"/>
                  </a:lnTo>
                  <a:lnTo>
                    <a:pt x="37" y="95"/>
                  </a:lnTo>
                  <a:lnTo>
                    <a:pt x="31" y="116"/>
                  </a:lnTo>
                  <a:lnTo>
                    <a:pt x="22" y="137"/>
                  </a:lnTo>
                  <a:lnTo>
                    <a:pt x="12" y="159"/>
                  </a:lnTo>
                  <a:lnTo>
                    <a:pt x="4" y="180"/>
                  </a:lnTo>
                  <a:lnTo>
                    <a:pt x="0" y="196"/>
                  </a:lnTo>
                  <a:lnTo>
                    <a:pt x="2" y="211"/>
                  </a:lnTo>
                  <a:lnTo>
                    <a:pt x="16" y="219"/>
                  </a:lnTo>
                  <a:lnTo>
                    <a:pt x="43" y="225"/>
                  </a:lnTo>
                  <a:lnTo>
                    <a:pt x="62" y="215"/>
                  </a:lnTo>
                  <a:lnTo>
                    <a:pt x="86" y="203"/>
                  </a:lnTo>
                  <a:lnTo>
                    <a:pt x="107" y="186"/>
                  </a:lnTo>
                  <a:lnTo>
                    <a:pt x="130" y="167"/>
                  </a:lnTo>
                  <a:lnTo>
                    <a:pt x="154" y="143"/>
                  </a:lnTo>
                  <a:lnTo>
                    <a:pt x="181" y="120"/>
                  </a:lnTo>
                  <a:lnTo>
                    <a:pt x="210" y="97"/>
                  </a:lnTo>
                  <a:lnTo>
                    <a:pt x="245" y="7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3" name="Freeform 287"/>
            <p:cNvSpPr>
              <a:spLocks/>
            </p:cNvSpPr>
            <p:nvPr/>
          </p:nvSpPr>
          <p:spPr bwMode="auto">
            <a:xfrm>
              <a:off x="1501" y="2733"/>
              <a:ext cx="194" cy="86"/>
            </a:xfrm>
            <a:custGeom>
              <a:avLst/>
              <a:gdLst/>
              <a:ahLst/>
              <a:cxnLst>
                <a:cxn ang="0">
                  <a:pos x="332" y="0"/>
                </a:cxn>
                <a:cxn ang="0">
                  <a:pos x="326" y="4"/>
                </a:cxn>
                <a:cxn ang="0">
                  <a:pos x="310" y="12"/>
                </a:cxn>
                <a:cxn ang="0">
                  <a:pos x="289" y="19"/>
                </a:cxn>
                <a:cxn ang="0">
                  <a:pos x="264" y="31"/>
                </a:cxn>
                <a:cxn ang="0">
                  <a:pos x="237" y="41"/>
                </a:cxn>
                <a:cxn ang="0">
                  <a:pos x="210" y="52"/>
                </a:cxn>
                <a:cxn ang="0">
                  <a:pos x="186" y="62"/>
                </a:cxn>
                <a:cxn ang="0">
                  <a:pos x="169" y="72"/>
                </a:cxn>
                <a:cxn ang="0">
                  <a:pos x="118" y="81"/>
                </a:cxn>
                <a:cxn ang="0">
                  <a:pos x="74" y="95"/>
                </a:cxn>
                <a:cxn ang="0">
                  <a:pos x="37" y="109"/>
                </a:cxn>
                <a:cxn ang="0">
                  <a:pos x="12" y="124"/>
                </a:cxn>
                <a:cxn ang="0">
                  <a:pos x="0" y="138"/>
                </a:cxn>
                <a:cxn ang="0">
                  <a:pos x="8" y="153"/>
                </a:cxn>
                <a:cxn ang="0">
                  <a:pos x="39" y="163"/>
                </a:cxn>
                <a:cxn ang="0">
                  <a:pos x="97" y="173"/>
                </a:cxn>
                <a:cxn ang="0">
                  <a:pos x="177" y="141"/>
                </a:cxn>
                <a:cxn ang="0">
                  <a:pos x="248" y="114"/>
                </a:cxn>
                <a:cxn ang="0">
                  <a:pos x="306" y="89"/>
                </a:cxn>
                <a:cxn ang="0">
                  <a:pos x="353" y="68"/>
                </a:cxn>
                <a:cxn ang="0">
                  <a:pos x="380" y="46"/>
                </a:cxn>
                <a:cxn ang="0">
                  <a:pos x="388" y="29"/>
                </a:cxn>
                <a:cxn ang="0">
                  <a:pos x="372" y="12"/>
                </a:cxn>
                <a:cxn ang="0">
                  <a:pos x="332" y="0"/>
                </a:cxn>
              </a:cxnLst>
              <a:rect l="0" t="0" r="r" b="b"/>
              <a:pathLst>
                <a:path w="388" h="173">
                  <a:moveTo>
                    <a:pt x="332" y="0"/>
                  </a:moveTo>
                  <a:lnTo>
                    <a:pt x="326" y="4"/>
                  </a:lnTo>
                  <a:lnTo>
                    <a:pt x="310" y="12"/>
                  </a:lnTo>
                  <a:lnTo>
                    <a:pt x="289" y="19"/>
                  </a:lnTo>
                  <a:lnTo>
                    <a:pt x="264" y="31"/>
                  </a:lnTo>
                  <a:lnTo>
                    <a:pt x="237" y="41"/>
                  </a:lnTo>
                  <a:lnTo>
                    <a:pt x="210" y="52"/>
                  </a:lnTo>
                  <a:lnTo>
                    <a:pt x="186" y="62"/>
                  </a:lnTo>
                  <a:lnTo>
                    <a:pt x="169" y="72"/>
                  </a:lnTo>
                  <a:lnTo>
                    <a:pt x="118" y="81"/>
                  </a:lnTo>
                  <a:lnTo>
                    <a:pt x="74" y="95"/>
                  </a:lnTo>
                  <a:lnTo>
                    <a:pt x="37" y="109"/>
                  </a:lnTo>
                  <a:lnTo>
                    <a:pt x="12" y="124"/>
                  </a:lnTo>
                  <a:lnTo>
                    <a:pt x="0" y="138"/>
                  </a:lnTo>
                  <a:lnTo>
                    <a:pt x="8" y="153"/>
                  </a:lnTo>
                  <a:lnTo>
                    <a:pt x="39" y="163"/>
                  </a:lnTo>
                  <a:lnTo>
                    <a:pt x="97" y="173"/>
                  </a:lnTo>
                  <a:lnTo>
                    <a:pt x="177" y="141"/>
                  </a:lnTo>
                  <a:lnTo>
                    <a:pt x="248" y="114"/>
                  </a:lnTo>
                  <a:lnTo>
                    <a:pt x="306" y="89"/>
                  </a:lnTo>
                  <a:lnTo>
                    <a:pt x="353" y="68"/>
                  </a:lnTo>
                  <a:lnTo>
                    <a:pt x="380" y="46"/>
                  </a:lnTo>
                  <a:lnTo>
                    <a:pt x="388" y="29"/>
                  </a:lnTo>
                  <a:lnTo>
                    <a:pt x="372" y="12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4" name="Freeform 288"/>
            <p:cNvSpPr>
              <a:spLocks/>
            </p:cNvSpPr>
            <p:nvPr/>
          </p:nvSpPr>
          <p:spPr bwMode="auto">
            <a:xfrm>
              <a:off x="1627" y="2778"/>
              <a:ext cx="100" cy="82"/>
            </a:xfrm>
            <a:custGeom>
              <a:avLst/>
              <a:gdLst/>
              <a:ahLst/>
              <a:cxnLst>
                <a:cxn ang="0">
                  <a:pos x="182" y="52"/>
                </a:cxn>
                <a:cxn ang="0">
                  <a:pos x="200" y="21"/>
                </a:cxn>
                <a:cxn ang="0">
                  <a:pos x="198" y="6"/>
                </a:cxn>
                <a:cxn ang="0">
                  <a:pos x="179" y="0"/>
                </a:cxn>
                <a:cxn ang="0">
                  <a:pos x="149" y="6"/>
                </a:cxn>
                <a:cxn ang="0">
                  <a:pos x="113" y="21"/>
                </a:cxn>
                <a:cxn ang="0">
                  <a:pos x="78" y="47"/>
                </a:cxn>
                <a:cxn ang="0">
                  <a:pos x="47" y="78"/>
                </a:cxn>
                <a:cxn ang="0">
                  <a:pos x="29" y="118"/>
                </a:cxn>
                <a:cxn ang="0">
                  <a:pos x="18" y="124"/>
                </a:cxn>
                <a:cxn ang="0">
                  <a:pos x="10" y="130"/>
                </a:cxn>
                <a:cxn ang="0">
                  <a:pos x="2" y="136"/>
                </a:cxn>
                <a:cxn ang="0">
                  <a:pos x="0" y="142"/>
                </a:cxn>
                <a:cxn ang="0">
                  <a:pos x="0" y="151"/>
                </a:cxn>
                <a:cxn ang="0">
                  <a:pos x="8" y="165"/>
                </a:cxn>
                <a:cxn ang="0">
                  <a:pos x="22" y="149"/>
                </a:cxn>
                <a:cxn ang="0">
                  <a:pos x="41" y="138"/>
                </a:cxn>
                <a:cxn ang="0">
                  <a:pos x="62" y="122"/>
                </a:cxn>
                <a:cxn ang="0">
                  <a:pos x="87" y="111"/>
                </a:cxn>
                <a:cxn ang="0">
                  <a:pos x="111" y="95"/>
                </a:cxn>
                <a:cxn ang="0">
                  <a:pos x="136" y="82"/>
                </a:cxn>
                <a:cxn ang="0">
                  <a:pos x="159" y="66"/>
                </a:cxn>
                <a:cxn ang="0">
                  <a:pos x="182" y="52"/>
                </a:cxn>
              </a:cxnLst>
              <a:rect l="0" t="0" r="r" b="b"/>
              <a:pathLst>
                <a:path w="200" h="165">
                  <a:moveTo>
                    <a:pt x="182" y="52"/>
                  </a:moveTo>
                  <a:lnTo>
                    <a:pt x="200" y="21"/>
                  </a:lnTo>
                  <a:lnTo>
                    <a:pt x="198" y="6"/>
                  </a:lnTo>
                  <a:lnTo>
                    <a:pt x="179" y="0"/>
                  </a:lnTo>
                  <a:lnTo>
                    <a:pt x="149" y="6"/>
                  </a:lnTo>
                  <a:lnTo>
                    <a:pt x="113" y="21"/>
                  </a:lnTo>
                  <a:lnTo>
                    <a:pt x="78" y="47"/>
                  </a:lnTo>
                  <a:lnTo>
                    <a:pt x="47" y="78"/>
                  </a:lnTo>
                  <a:lnTo>
                    <a:pt x="29" y="118"/>
                  </a:lnTo>
                  <a:lnTo>
                    <a:pt x="18" y="124"/>
                  </a:lnTo>
                  <a:lnTo>
                    <a:pt x="10" y="130"/>
                  </a:lnTo>
                  <a:lnTo>
                    <a:pt x="2" y="136"/>
                  </a:lnTo>
                  <a:lnTo>
                    <a:pt x="0" y="142"/>
                  </a:lnTo>
                  <a:lnTo>
                    <a:pt x="0" y="151"/>
                  </a:lnTo>
                  <a:lnTo>
                    <a:pt x="8" y="165"/>
                  </a:lnTo>
                  <a:lnTo>
                    <a:pt x="22" y="149"/>
                  </a:lnTo>
                  <a:lnTo>
                    <a:pt x="41" y="138"/>
                  </a:lnTo>
                  <a:lnTo>
                    <a:pt x="62" y="122"/>
                  </a:lnTo>
                  <a:lnTo>
                    <a:pt x="87" y="111"/>
                  </a:lnTo>
                  <a:lnTo>
                    <a:pt x="111" y="95"/>
                  </a:lnTo>
                  <a:lnTo>
                    <a:pt x="136" y="82"/>
                  </a:lnTo>
                  <a:lnTo>
                    <a:pt x="159" y="66"/>
                  </a:lnTo>
                  <a:lnTo>
                    <a:pt x="182" y="5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5" name="Freeform 289"/>
            <p:cNvSpPr>
              <a:spLocks/>
            </p:cNvSpPr>
            <p:nvPr/>
          </p:nvSpPr>
          <p:spPr bwMode="auto">
            <a:xfrm>
              <a:off x="1524" y="2745"/>
              <a:ext cx="151" cy="55"/>
            </a:xfrm>
            <a:custGeom>
              <a:avLst/>
              <a:gdLst/>
              <a:ahLst/>
              <a:cxnLst>
                <a:cxn ang="0">
                  <a:pos x="298" y="0"/>
                </a:cxn>
                <a:cxn ang="0">
                  <a:pos x="289" y="2"/>
                </a:cxn>
                <a:cxn ang="0">
                  <a:pos x="277" y="6"/>
                </a:cxn>
                <a:cxn ang="0">
                  <a:pos x="261" y="6"/>
                </a:cxn>
                <a:cxn ang="0">
                  <a:pos x="246" y="12"/>
                </a:cxn>
                <a:cxn ang="0">
                  <a:pos x="223" y="18"/>
                </a:cxn>
                <a:cxn ang="0">
                  <a:pos x="201" y="29"/>
                </a:cxn>
                <a:cxn ang="0">
                  <a:pos x="174" y="45"/>
                </a:cxn>
                <a:cxn ang="0">
                  <a:pos x="147" y="70"/>
                </a:cxn>
                <a:cxn ang="0">
                  <a:pos x="104" y="78"/>
                </a:cxn>
                <a:cxn ang="0">
                  <a:pos x="66" y="86"/>
                </a:cxn>
                <a:cxn ang="0">
                  <a:pos x="33" y="93"/>
                </a:cxn>
                <a:cxn ang="0">
                  <a:pos x="11" y="101"/>
                </a:cxn>
                <a:cxn ang="0">
                  <a:pos x="0" y="105"/>
                </a:cxn>
                <a:cxn ang="0">
                  <a:pos x="6" y="109"/>
                </a:cxn>
                <a:cxn ang="0">
                  <a:pos x="33" y="109"/>
                </a:cxn>
                <a:cxn ang="0">
                  <a:pos x="83" y="111"/>
                </a:cxn>
                <a:cxn ang="0">
                  <a:pos x="120" y="95"/>
                </a:cxn>
                <a:cxn ang="0">
                  <a:pos x="161" y="80"/>
                </a:cxn>
                <a:cxn ang="0">
                  <a:pos x="199" y="62"/>
                </a:cxn>
                <a:cxn ang="0">
                  <a:pos x="238" y="45"/>
                </a:cxn>
                <a:cxn ang="0">
                  <a:pos x="267" y="27"/>
                </a:cxn>
                <a:cxn ang="0">
                  <a:pos x="291" y="14"/>
                </a:cxn>
                <a:cxn ang="0">
                  <a:pos x="300" y="2"/>
                </a:cxn>
                <a:cxn ang="0">
                  <a:pos x="298" y="0"/>
                </a:cxn>
              </a:cxnLst>
              <a:rect l="0" t="0" r="r" b="b"/>
              <a:pathLst>
                <a:path w="300" h="111">
                  <a:moveTo>
                    <a:pt x="298" y="0"/>
                  </a:moveTo>
                  <a:lnTo>
                    <a:pt x="289" y="2"/>
                  </a:lnTo>
                  <a:lnTo>
                    <a:pt x="277" y="6"/>
                  </a:lnTo>
                  <a:lnTo>
                    <a:pt x="261" y="6"/>
                  </a:lnTo>
                  <a:lnTo>
                    <a:pt x="246" y="12"/>
                  </a:lnTo>
                  <a:lnTo>
                    <a:pt x="223" y="18"/>
                  </a:lnTo>
                  <a:lnTo>
                    <a:pt x="201" y="29"/>
                  </a:lnTo>
                  <a:lnTo>
                    <a:pt x="174" y="45"/>
                  </a:lnTo>
                  <a:lnTo>
                    <a:pt x="147" y="70"/>
                  </a:lnTo>
                  <a:lnTo>
                    <a:pt x="104" y="78"/>
                  </a:lnTo>
                  <a:lnTo>
                    <a:pt x="66" y="86"/>
                  </a:lnTo>
                  <a:lnTo>
                    <a:pt x="33" y="93"/>
                  </a:lnTo>
                  <a:lnTo>
                    <a:pt x="11" y="101"/>
                  </a:lnTo>
                  <a:lnTo>
                    <a:pt x="0" y="105"/>
                  </a:lnTo>
                  <a:lnTo>
                    <a:pt x="6" y="109"/>
                  </a:lnTo>
                  <a:lnTo>
                    <a:pt x="33" y="109"/>
                  </a:lnTo>
                  <a:lnTo>
                    <a:pt x="83" y="111"/>
                  </a:lnTo>
                  <a:lnTo>
                    <a:pt x="120" y="95"/>
                  </a:lnTo>
                  <a:lnTo>
                    <a:pt x="161" y="80"/>
                  </a:lnTo>
                  <a:lnTo>
                    <a:pt x="199" y="62"/>
                  </a:lnTo>
                  <a:lnTo>
                    <a:pt x="238" y="45"/>
                  </a:lnTo>
                  <a:lnTo>
                    <a:pt x="267" y="27"/>
                  </a:lnTo>
                  <a:lnTo>
                    <a:pt x="291" y="14"/>
                  </a:lnTo>
                  <a:lnTo>
                    <a:pt x="300" y="2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6" name="Freeform 290"/>
            <p:cNvSpPr>
              <a:spLocks/>
            </p:cNvSpPr>
            <p:nvPr/>
          </p:nvSpPr>
          <p:spPr bwMode="auto">
            <a:xfrm>
              <a:off x="1505" y="2831"/>
              <a:ext cx="85" cy="59"/>
            </a:xfrm>
            <a:custGeom>
              <a:avLst/>
              <a:gdLst/>
              <a:ahLst/>
              <a:cxnLst>
                <a:cxn ang="0">
                  <a:pos x="23" y="70"/>
                </a:cxn>
                <a:cxn ang="0">
                  <a:pos x="0" y="64"/>
                </a:cxn>
                <a:cxn ang="0">
                  <a:pos x="2" y="54"/>
                </a:cxn>
                <a:cxn ang="0">
                  <a:pos x="19" y="41"/>
                </a:cxn>
                <a:cxn ang="0">
                  <a:pos x="48" y="27"/>
                </a:cxn>
                <a:cxn ang="0">
                  <a:pos x="81" y="11"/>
                </a:cxn>
                <a:cxn ang="0">
                  <a:pos x="116" y="4"/>
                </a:cxn>
                <a:cxn ang="0">
                  <a:pos x="147" y="0"/>
                </a:cxn>
                <a:cxn ang="0">
                  <a:pos x="171" y="8"/>
                </a:cxn>
                <a:cxn ang="0">
                  <a:pos x="167" y="19"/>
                </a:cxn>
                <a:cxn ang="0">
                  <a:pos x="163" y="33"/>
                </a:cxn>
                <a:cxn ang="0">
                  <a:pos x="157" y="46"/>
                </a:cxn>
                <a:cxn ang="0">
                  <a:pos x="151" y="62"/>
                </a:cxn>
                <a:cxn ang="0">
                  <a:pos x="145" y="75"/>
                </a:cxn>
                <a:cxn ang="0">
                  <a:pos x="141" y="89"/>
                </a:cxn>
                <a:cxn ang="0">
                  <a:pos x="140" y="99"/>
                </a:cxn>
                <a:cxn ang="0">
                  <a:pos x="145" y="110"/>
                </a:cxn>
                <a:cxn ang="0">
                  <a:pos x="138" y="116"/>
                </a:cxn>
                <a:cxn ang="0">
                  <a:pos x="128" y="118"/>
                </a:cxn>
                <a:cxn ang="0">
                  <a:pos x="110" y="114"/>
                </a:cxn>
                <a:cxn ang="0">
                  <a:pos x="95" y="110"/>
                </a:cxn>
                <a:cxn ang="0">
                  <a:pos x="74" y="101"/>
                </a:cxn>
                <a:cxn ang="0">
                  <a:pos x="56" y="91"/>
                </a:cxn>
                <a:cxn ang="0">
                  <a:pos x="37" y="79"/>
                </a:cxn>
                <a:cxn ang="0">
                  <a:pos x="23" y="70"/>
                </a:cxn>
              </a:cxnLst>
              <a:rect l="0" t="0" r="r" b="b"/>
              <a:pathLst>
                <a:path w="171" h="118">
                  <a:moveTo>
                    <a:pt x="23" y="70"/>
                  </a:moveTo>
                  <a:lnTo>
                    <a:pt x="0" y="64"/>
                  </a:lnTo>
                  <a:lnTo>
                    <a:pt x="2" y="54"/>
                  </a:lnTo>
                  <a:lnTo>
                    <a:pt x="19" y="41"/>
                  </a:lnTo>
                  <a:lnTo>
                    <a:pt x="48" y="27"/>
                  </a:lnTo>
                  <a:lnTo>
                    <a:pt x="81" y="11"/>
                  </a:lnTo>
                  <a:lnTo>
                    <a:pt x="116" y="4"/>
                  </a:lnTo>
                  <a:lnTo>
                    <a:pt x="147" y="0"/>
                  </a:lnTo>
                  <a:lnTo>
                    <a:pt x="171" y="8"/>
                  </a:lnTo>
                  <a:lnTo>
                    <a:pt x="167" y="19"/>
                  </a:lnTo>
                  <a:lnTo>
                    <a:pt x="163" y="33"/>
                  </a:lnTo>
                  <a:lnTo>
                    <a:pt x="157" y="46"/>
                  </a:lnTo>
                  <a:lnTo>
                    <a:pt x="151" y="62"/>
                  </a:lnTo>
                  <a:lnTo>
                    <a:pt x="145" y="75"/>
                  </a:lnTo>
                  <a:lnTo>
                    <a:pt x="141" y="89"/>
                  </a:lnTo>
                  <a:lnTo>
                    <a:pt x="140" y="99"/>
                  </a:lnTo>
                  <a:lnTo>
                    <a:pt x="145" y="110"/>
                  </a:lnTo>
                  <a:lnTo>
                    <a:pt x="138" y="116"/>
                  </a:lnTo>
                  <a:lnTo>
                    <a:pt x="128" y="118"/>
                  </a:lnTo>
                  <a:lnTo>
                    <a:pt x="110" y="114"/>
                  </a:lnTo>
                  <a:lnTo>
                    <a:pt x="95" y="110"/>
                  </a:lnTo>
                  <a:lnTo>
                    <a:pt x="74" y="101"/>
                  </a:lnTo>
                  <a:lnTo>
                    <a:pt x="56" y="91"/>
                  </a:lnTo>
                  <a:lnTo>
                    <a:pt x="37" y="79"/>
                  </a:lnTo>
                  <a:lnTo>
                    <a:pt x="23" y="70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7" name="Freeform 291"/>
            <p:cNvSpPr>
              <a:spLocks/>
            </p:cNvSpPr>
            <p:nvPr/>
          </p:nvSpPr>
          <p:spPr bwMode="auto">
            <a:xfrm>
              <a:off x="3408" y="2723"/>
              <a:ext cx="291" cy="184"/>
            </a:xfrm>
            <a:custGeom>
              <a:avLst/>
              <a:gdLst/>
              <a:ahLst/>
              <a:cxnLst>
                <a:cxn ang="0">
                  <a:pos x="244" y="352"/>
                </a:cxn>
                <a:cxn ang="0">
                  <a:pos x="290" y="337"/>
                </a:cxn>
                <a:cxn ang="0">
                  <a:pos x="341" y="333"/>
                </a:cxn>
                <a:cxn ang="0">
                  <a:pos x="385" y="329"/>
                </a:cxn>
                <a:cxn ang="0">
                  <a:pos x="430" y="325"/>
                </a:cxn>
                <a:cxn ang="0">
                  <a:pos x="463" y="312"/>
                </a:cxn>
                <a:cxn ang="0">
                  <a:pos x="490" y="288"/>
                </a:cxn>
                <a:cxn ang="0">
                  <a:pos x="504" y="250"/>
                </a:cxn>
                <a:cxn ang="0">
                  <a:pos x="504" y="190"/>
                </a:cxn>
                <a:cxn ang="0">
                  <a:pos x="537" y="159"/>
                </a:cxn>
                <a:cxn ang="0">
                  <a:pos x="562" y="128"/>
                </a:cxn>
                <a:cxn ang="0">
                  <a:pos x="575" y="95"/>
                </a:cxn>
                <a:cxn ang="0">
                  <a:pos x="581" y="67"/>
                </a:cxn>
                <a:cxn ang="0">
                  <a:pos x="573" y="40"/>
                </a:cxn>
                <a:cxn ang="0">
                  <a:pos x="556" y="21"/>
                </a:cxn>
                <a:cxn ang="0">
                  <a:pos x="525" y="5"/>
                </a:cxn>
                <a:cxn ang="0">
                  <a:pos x="484" y="3"/>
                </a:cxn>
                <a:cxn ang="0">
                  <a:pos x="461" y="1"/>
                </a:cxn>
                <a:cxn ang="0">
                  <a:pos x="438" y="1"/>
                </a:cxn>
                <a:cxn ang="0">
                  <a:pos x="411" y="0"/>
                </a:cxn>
                <a:cxn ang="0">
                  <a:pos x="383" y="0"/>
                </a:cxn>
                <a:cxn ang="0">
                  <a:pos x="354" y="0"/>
                </a:cxn>
                <a:cxn ang="0">
                  <a:pos x="325" y="3"/>
                </a:cxn>
                <a:cxn ang="0">
                  <a:pos x="298" y="9"/>
                </a:cxn>
                <a:cxn ang="0">
                  <a:pos x="275" y="19"/>
                </a:cxn>
                <a:cxn ang="0">
                  <a:pos x="232" y="46"/>
                </a:cxn>
                <a:cxn ang="0">
                  <a:pos x="188" y="67"/>
                </a:cxn>
                <a:cxn ang="0">
                  <a:pos x="141" y="83"/>
                </a:cxn>
                <a:cxn ang="0">
                  <a:pos x="97" y="100"/>
                </a:cxn>
                <a:cxn ang="0">
                  <a:pos x="56" y="122"/>
                </a:cxn>
                <a:cxn ang="0">
                  <a:pos x="25" y="159"/>
                </a:cxn>
                <a:cxn ang="0">
                  <a:pos x="4" y="209"/>
                </a:cxn>
                <a:cxn ang="0">
                  <a:pos x="0" y="287"/>
                </a:cxn>
                <a:cxn ang="0">
                  <a:pos x="25" y="302"/>
                </a:cxn>
                <a:cxn ang="0">
                  <a:pos x="56" y="318"/>
                </a:cxn>
                <a:cxn ang="0">
                  <a:pos x="85" y="333"/>
                </a:cxn>
                <a:cxn ang="0">
                  <a:pos x="118" y="351"/>
                </a:cxn>
                <a:cxn ang="0">
                  <a:pos x="149" y="360"/>
                </a:cxn>
                <a:cxn ang="0">
                  <a:pos x="180" y="366"/>
                </a:cxn>
                <a:cxn ang="0">
                  <a:pos x="211" y="362"/>
                </a:cxn>
                <a:cxn ang="0">
                  <a:pos x="244" y="352"/>
                </a:cxn>
              </a:cxnLst>
              <a:rect l="0" t="0" r="r" b="b"/>
              <a:pathLst>
                <a:path w="581" h="366">
                  <a:moveTo>
                    <a:pt x="244" y="352"/>
                  </a:moveTo>
                  <a:lnTo>
                    <a:pt x="290" y="337"/>
                  </a:lnTo>
                  <a:lnTo>
                    <a:pt x="341" y="333"/>
                  </a:lnTo>
                  <a:lnTo>
                    <a:pt x="385" y="329"/>
                  </a:lnTo>
                  <a:lnTo>
                    <a:pt x="430" y="325"/>
                  </a:lnTo>
                  <a:lnTo>
                    <a:pt x="463" y="312"/>
                  </a:lnTo>
                  <a:lnTo>
                    <a:pt x="490" y="288"/>
                  </a:lnTo>
                  <a:lnTo>
                    <a:pt x="504" y="250"/>
                  </a:lnTo>
                  <a:lnTo>
                    <a:pt x="504" y="190"/>
                  </a:lnTo>
                  <a:lnTo>
                    <a:pt x="537" y="159"/>
                  </a:lnTo>
                  <a:lnTo>
                    <a:pt x="562" y="128"/>
                  </a:lnTo>
                  <a:lnTo>
                    <a:pt x="575" y="95"/>
                  </a:lnTo>
                  <a:lnTo>
                    <a:pt x="581" y="67"/>
                  </a:lnTo>
                  <a:lnTo>
                    <a:pt x="573" y="40"/>
                  </a:lnTo>
                  <a:lnTo>
                    <a:pt x="556" y="21"/>
                  </a:lnTo>
                  <a:lnTo>
                    <a:pt x="525" y="5"/>
                  </a:lnTo>
                  <a:lnTo>
                    <a:pt x="484" y="3"/>
                  </a:lnTo>
                  <a:lnTo>
                    <a:pt x="461" y="1"/>
                  </a:lnTo>
                  <a:lnTo>
                    <a:pt x="438" y="1"/>
                  </a:lnTo>
                  <a:lnTo>
                    <a:pt x="411" y="0"/>
                  </a:lnTo>
                  <a:lnTo>
                    <a:pt x="383" y="0"/>
                  </a:lnTo>
                  <a:lnTo>
                    <a:pt x="354" y="0"/>
                  </a:lnTo>
                  <a:lnTo>
                    <a:pt x="325" y="3"/>
                  </a:lnTo>
                  <a:lnTo>
                    <a:pt x="298" y="9"/>
                  </a:lnTo>
                  <a:lnTo>
                    <a:pt x="275" y="19"/>
                  </a:lnTo>
                  <a:lnTo>
                    <a:pt x="232" y="46"/>
                  </a:lnTo>
                  <a:lnTo>
                    <a:pt x="188" y="67"/>
                  </a:lnTo>
                  <a:lnTo>
                    <a:pt x="141" y="83"/>
                  </a:lnTo>
                  <a:lnTo>
                    <a:pt x="97" y="100"/>
                  </a:lnTo>
                  <a:lnTo>
                    <a:pt x="56" y="122"/>
                  </a:lnTo>
                  <a:lnTo>
                    <a:pt x="25" y="159"/>
                  </a:lnTo>
                  <a:lnTo>
                    <a:pt x="4" y="209"/>
                  </a:lnTo>
                  <a:lnTo>
                    <a:pt x="0" y="287"/>
                  </a:lnTo>
                  <a:lnTo>
                    <a:pt x="25" y="302"/>
                  </a:lnTo>
                  <a:lnTo>
                    <a:pt x="56" y="318"/>
                  </a:lnTo>
                  <a:lnTo>
                    <a:pt x="85" y="333"/>
                  </a:lnTo>
                  <a:lnTo>
                    <a:pt x="118" y="351"/>
                  </a:lnTo>
                  <a:lnTo>
                    <a:pt x="149" y="360"/>
                  </a:lnTo>
                  <a:lnTo>
                    <a:pt x="180" y="366"/>
                  </a:lnTo>
                  <a:lnTo>
                    <a:pt x="211" y="362"/>
                  </a:lnTo>
                  <a:lnTo>
                    <a:pt x="244" y="35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8" name="Freeform 292"/>
            <p:cNvSpPr>
              <a:spLocks/>
            </p:cNvSpPr>
            <p:nvPr/>
          </p:nvSpPr>
          <p:spPr bwMode="auto">
            <a:xfrm>
              <a:off x="3536" y="2767"/>
              <a:ext cx="134" cy="112"/>
            </a:xfrm>
            <a:custGeom>
              <a:avLst/>
              <a:gdLst/>
              <a:ahLst/>
              <a:cxnLst>
                <a:cxn ang="0">
                  <a:pos x="244" y="75"/>
                </a:cxn>
                <a:cxn ang="0">
                  <a:pos x="261" y="52"/>
                </a:cxn>
                <a:cxn ang="0">
                  <a:pos x="267" y="29"/>
                </a:cxn>
                <a:cxn ang="0">
                  <a:pos x="259" y="11"/>
                </a:cxn>
                <a:cxn ang="0">
                  <a:pos x="240" y="2"/>
                </a:cxn>
                <a:cxn ang="0">
                  <a:pos x="205" y="0"/>
                </a:cxn>
                <a:cxn ang="0">
                  <a:pos x="160" y="13"/>
                </a:cxn>
                <a:cxn ang="0">
                  <a:pos x="104" y="44"/>
                </a:cxn>
                <a:cxn ang="0">
                  <a:pos x="36" y="95"/>
                </a:cxn>
                <a:cxn ang="0">
                  <a:pos x="31" y="116"/>
                </a:cxn>
                <a:cxn ang="0">
                  <a:pos x="21" y="137"/>
                </a:cxn>
                <a:cxn ang="0">
                  <a:pos x="11" y="159"/>
                </a:cxn>
                <a:cxn ang="0">
                  <a:pos x="3" y="180"/>
                </a:cxn>
                <a:cxn ang="0">
                  <a:pos x="0" y="196"/>
                </a:cxn>
                <a:cxn ang="0">
                  <a:pos x="3" y="211"/>
                </a:cxn>
                <a:cxn ang="0">
                  <a:pos x="17" y="219"/>
                </a:cxn>
                <a:cxn ang="0">
                  <a:pos x="42" y="225"/>
                </a:cxn>
                <a:cxn ang="0">
                  <a:pos x="62" y="215"/>
                </a:cxn>
                <a:cxn ang="0">
                  <a:pos x="85" y="203"/>
                </a:cxn>
                <a:cxn ang="0">
                  <a:pos x="106" y="186"/>
                </a:cxn>
                <a:cxn ang="0">
                  <a:pos x="131" y="167"/>
                </a:cxn>
                <a:cxn ang="0">
                  <a:pos x="155" y="143"/>
                </a:cxn>
                <a:cxn ang="0">
                  <a:pos x="182" y="120"/>
                </a:cxn>
                <a:cxn ang="0">
                  <a:pos x="211" y="97"/>
                </a:cxn>
                <a:cxn ang="0">
                  <a:pos x="244" y="75"/>
                </a:cxn>
              </a:cxnLst>
              <a:rect l="0" t="0" r="r" b="b"/>
              <a:pathLst>
                <a:path w="267" h="225">
                  <a:moveTo>
                    <a:pt x="244" y="75"/>
                  </a:moveTo>
                  <a:lnTo>
                    <a:pt x="261" y="52"/>
                  </a:lnTo>
                  <a:lnTo>
                    <a:pt x="267" y="29"/>
                  </a:lnTo>
                  <a:lnTo>
                    <a:pt x="259" y="11"/>
                  </a:lnTo>
                  <a:lnTo>
                    <a:pt x="240" y="2"/>
                  </a:lnTo>
                  <a:lnTo>
                    <a:pt x="205" y="0"/>
                  </a:lnTo>
                  <a:lnTo>
                    <a:pt x="160" y="13"/>
                  </a:lnTo>
                  <a:lnTo>
                    <a:pt x="104" y="44"/>
                  </a:lnTo>
                  <a:lnTo>
                    <a:pt x="36" y="95"/>
                  </a:lnTo>
                  <a:lnTo>
                    <a:pt x="31" y="116"/>
                  </a:lnTo>
                  <a:lnTo>
                    <a:pt x="21" y="137"/>
                  </a:lnTo>
                  <a:lnTo>
                    <a:pt x="11" y="159"/>
                  </a:lnTo>
                  <a:lnTo>
                    <a:pt x="3" y="180"/>
                  </a:lnTo>
                  <a:lnTo>
                    <a:pt x="0" y="196"/>
                  </a:lnTo>
                  <a:lnTo>
                    <a:pt x="3" y="211"/>
                  </a:lnTo>
                  <a:lnTo>
                    <a:pt x="17" y="219"/>
                  </a:lnTo>
                  <a:lnTo>
                    <a:pt x="42" y="225"/>
                  </a:lnTo>
                  <a:lnTo>
                    <a:pt x="62" y="215"/>
                  </a:lnTo>
                  <a:lnTo>
                    <a:pt x="85" y="203"/>
                  </a:lnTo>
                  <a:lnTo>
                    <a:pt x="106" y="186"/>
                  </a:lnTo>
                  <a:lnTo>
                    <a:pt x="131" y="167"/>
                  </a:lnTo>
                  <a:lnTo>
                    <a:pt x="155" y="143"/>
                  </a:lnTo>
                  <a:lnTo>
                    <a:pt x="182" y="120"/>
                  </a:lnTo>
                  <a:lnTo>
                    <a:pt x="211" y="97"/>
                  </a:lnTo>
                  <a:lnTo>
                    <a:pt x="244" y="7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9" name="Freeform 293"/>
            <p:cNvSpPr>
              <a:spLocks/>
            </p:cNvSpPr>
            <p:nvPr/>
          </p:nvSpPr>
          <p:spPr bwMode="auto">
            <a:xfrm>
              <a:off x="3430" y="2733"/>
              <a:ext cx="193" cy="86"/>
            </a:xfrm>
            <a:custGeom>
              <a:avLst/>
              <a:gdLst/>
              <a:ahLst/>
              <a:cxnLst>
                <a:cxn ang="0">
                  <a:pos x="330" y="0"/>
                </a:cxn>
                <a:cxn ang="0">
                  <a:pos x="324" y="4"/>
                </a:cxn>
                <a:cxn ang="0">
                  <a:pos x="308" y="12"/>
                </a:cxn>
                <a:cxn ang="0">
                  <a:pos x="287" y="19"/>
                </a:cxn>
                <a:cxn ang="0">
                  <a:pos x="262" y="31"/>
                </a:cxn>
                <a:cxn ang="0">
                  <a:pos x="235" y="41"/>
                </a:cxn>
                <a:cxn ang="0">
                  <a:pos x="208" y="52"/>
                </a:cxn>
                <a:cxn ang="0">
                  <a:pos x="184" y="62"/>
                </a:cxn>
                <a:cxn ang="0">
                  <a:pos x="167" y="72"/>
                </a:cxn>
                <a:cxn ang="0">
                  <a:pos x="117" y="81"/>
                </a:cxn>
                <a:cxn ang="0">
                  <a:pos x="74" y="95"/>
                </a:cxn>
                <a:cxn ang="0">
                  <a:pos x="37" y="109"/>
                </a:cxn>
                <a:cxn ang="0">
                  <a:pos x="12" y="124"/>
                </a:cxn>
                <a:cxn ang="0">
                  <a:pos x="0" y="138"/>
                </a:cxn>
                <a:cxn ang="0">
                  <a:pos x="8" y="153"/>
                </a:cxn>
                <a:cxn ang="0">
                  <a:pos x="37" y="163"/>
                </a:cxn>
                <a:cxn ang="0">
                  <a:pos x="95" y="173"/>
                </a:cxn>
                <a:cxn ang="0">
                  <a:pos x="175" y="141"/>
                </a:cxn>
                <a:cxn ang="0">
                  <a:pos x="246" y="114"/>
                </a:cxn>
                <a:cxn ang="0">
                  <a:pos x="305" y="89"/>
                </a:cxn>
                <a:cxn ang="0">
                  <a:pos x="351" y="68"/>
                </a:cxn>
                <a:cxn ang="0">
                  <a:pos x="378" y="46"/>
                </a:cxn>
                <a:cxn ang="0">
                  <a:pos x="386" y="29"/>
                </a:cxn>
                <a:cxn ang="0">
                  <a:pos x="371" y="12"/>
                </a:cxn>
                <a:cxn ang="0">
                  <a:pos x="330" y="0"/>
                </a:cxn>
              </a:cxnLst>
              <a:rect l="0" t="0" r="r" b="b"/>
              <a:pathLst>
                <a:path w="386" h="173">
                  <a:moveTo>
                    <a:pt x="330" y="0"/>
                  </a:moveTo>
                  <a:lnTo>
                    <a:pt x="324" y="4"/>
                  </a:lnTo>
                  <a:lnTo>
                    <a:pt x="308" y="12"/>
                  </a:lnTo>
                  <a:lnTo>
                    <a:pt x="287" y="19"/>
                  </a:lnTo>
                  <a:lnTo>
                    <a:pt x="262" y="31"/>
                  </a:lnTo>
                  <a:lnTo>
                    <a:pt x="235" y="41"/>
                  </a:lnTo>
                  <a:lnTo>
                    <a:pt x="208" y="52"/>
                  </a:lnTo>
                  <a:lnTo>
                    <a:pt x="184" y="62"/>
                  </a:lnTo>
                  <a:lnTo>
                    <a:pt x="167" y="72"/>
                  </a:lnTo>
                  <a:lnTo>
                    <a:pt x="117" y="81"/>
                  </a:lnTo>
                  <a:lnTo>
                    <a:pt x="74" y="95"/>
                  </a:lnTo>
                  <a:lnTo>
                    <a:pt x="37" y="109"/>
                  </a:lnTo>
                  <a:lnTo>
                    <a:pt x="12" y="124"/>
                  </a:lnTo>
                  <a:lnTo>
                    <a:pt x="0" y="138"/>
                  </a:lnTo>
                  <a:lnTo>
                    <a:pt x="8" y="153"/>
                  </a:lnTo>
                  <a:lnTo>
                    <a:pt x="37" y="163"/>
                  </a:lnTo>
                  <a:lnTo>
                    <a:pt x="95" y="173"/>
                  </a:lnTo>
                  <a:lnTo>
                    <a:pt x="175" y="141"/>
                  </a:lnTo>
                  <a:lnTo>
                    <a:pt x="246" y="114"/>
                  </a:lnTo>
                  <a:lnTo>
                    <a:pt x="305" y="89"/>
                  </a:lnTo>
                  <a:lnTo>
                    <a:pt x="351" y="68"/>
                  </a:lnTo>
                  <a:lnTo>
                    <a:pt x="378" y="46"/>
                  </a:lnTo>
                  <a:lnTo>
                    <a:pt x="386" y="29"/>
                  </a:lnTo>
                  <a:lnTo>
                    <a:pt x="371" y="12"/>
                  </a:lnTo>
                  <a:lnTo>
                    <a:pt x="330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0" name="Freeform 294"/>
            <p:cNvSpPr>
              <a:spLocks/>
            </p:cNvSpPr>
            <p:nvPr/>
          </p:nvSpPr>
          <p:spPr bwMode="auto">
            <a:xfrm>
              <a:off x="3555" y="2778"/>
              <a:ext cx="100" cy="82"/>
            </a:xfrm>
            <a:custGeom>
              <a:avLst/>
              <a:gdLst/>
              <a:ahLst/>
              <a:cxnLst>
                <a:cxn ang="0">
                  <a:pos x="183" y="52"/>
                </a:cxn>
                <a:cxn ang="0">
                  <a:pos x="200" y="21"/>
                </a:cxn>
                <a:cxn ang="0">
                  <a:pos x="198" y="6"/>
                </a:cxn>
                <a:cxn ang="0">
                  <a:pos x="179" y="0"/>
                </a:cxn>
                <a:cxn ang="0">
                  <a:pos x="150" y="6"/>
                </a:cxn>
                <a:cxn ang="0">
                  <a:pos x="113" y="21"/>
                </a:cxn>
                <a:cxn ang="0">
                  <a:pos x="78" y="47"/>
                </a:cxn>
                <a:cxn ang="0">
                  <a:pos x="47" y="78"/>
                </a:cxn>
                <a:cxn ang="0">
                  <a:pos x="29" y="118"/>
                </a:cxn>
                <a:cxn ang="0">
                  <a:pos x="18" y="124"/>
                </a:cxn>
                <a:cxn ang="0">
                  <a:pos x="10" y="130"/>
                </a:cxn>
                <a:cxn ang="0">
                  <a:pos x="2" y="136"/>
                </a:cxn>
                <a:cxn ang="0">
                  <a:pos x="0" y="142"/>
                </a:cxn>
                <a:cxn ang="0">
                  <a:pos x="0" y="151"/>
                </a:cxn>
                <a:cxn ang="0">
                  <a:pos x="8" y="165"/>
                </a:cxn>
                <a:cxn ang="0">
                  <a:pos x="22" y="149"/>
                </a:cxn>
                <a:cxn ang="0">
                  <a:pos x="43" y="138"/>
                </a:cxn>
                <a:cxn ang="0">
                  <a:pos x="64" y="122"/>
                </a:cxn>
                <a:cxn ang="0">
                  <a:pos x="89" y="111"/>
                </a:cxn>
                <a:cxn ang="0">
                  <a:pos x="113" y="95"/>
                </a:cxn>
                <a:cxn ang="0">
                  <a:pos x="136" y="82"/>
                </a:cxn>
                <a:cxn ang="0">
                  <a:pos x="159" y="66"/>
                </a:cxn>
                <a:cxn ang="0">
                  <a:pos x="183" y="52"/>
                </a:cxn>
              </a:cxnLst>
              <a:rect l="0" t="0" r="r" b="b"/>
              <a:pathLst>
                <a:path w="200" h="165">
                  <a:moveTo>
                    <a:pt x="183" y="52"/>
                  </a:moveTo>
                  <a:lnTo>
                    <a:pt x="200" y="21"/>
                  </a:lnTo>
                  <a:lnTo>
                    <a:pt x="198" y="6"/>
                  </a:lnTo>
                  <a:lnTo>
                    <a:pt x="179" y="0"/>
                  </a:lnTo>
                  <a:lnTo>
                    <a:pt x="150" y="6"/>
                  </a:lnTo>
                  <a:lnTo>
                    <a:pt x="113" y="21"/>
                  </a:lnTo>
                  <a:lnTo>
                    <a:pt x="78" y="47"/>
                  </a:lnTo>
                  <a:lnTo>
                    <a:pt x="47" y="78"/>
                  </a:lnTo>
                  <a:lnTo>
                    <a:pt x="29" y="118"/>
                  </a:lnTo>
                  <a:lnTo>
                    <a:pt x="18" y="124"/>
                  </a:lnTo>
                  <a:lnTo>
                    <a:pt x="10" y="130"/>
                  </a:lnTo>
                  <a:lnTo>
                    <a:pt x="2" y="136"/>
                  </a:lnTo>
                  <a:lnTo>
                    <a:pt x="0" y="142"/>
                  </a:lnTo>
                  <a:lnTo>
                    <a:pt x="0" y="151"/>
                  </a:lnTo>
                  <a:lnTo>
                    <a:pt x="8" y="165"/>
                  </a:lnTo>
                  <a:lnTo>
                    <a:pt x="22" y="149"/>
                  </a:lnTo>
                  <a:lnTo>
                    <a:pt x="43" y="138"/>
                  </a:lnTo>
                  <a:lnTo>
                    <a:pt x="64" y="122"/>
                  </a:lnTo>
                  <a:lnTo>
                    <a:pt x="89" y="111"/>
                  </a:lnTo>
                  <a:lnTo>
                    <a:pt x="113" y="95"/>
                  </a:lnTo>
                  <a:lnTo>
                    <a:pt x="136" y="82"/>
                  </a:lnTo>
                  <a:lnTo>
                    <a:pt x="159" y="66"/>
                  </a:lnTo>
                  <a:lnTo>
                    <a:pt x="183" y="5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1" name="Freeform 295"/>
            <p:cNvSpPr>
              <a:spLocks/>
            </p:cNvSpPr>
            <p:nvPr/>
          </p:nvSpPr>
          <p:spPr bwMode="auto">
            <a:xfrm>
              <a:off x="3452" y="2745"/>
              <a:ext cx="152" cy="55"/>
            </a:xfrm>
            <a:custGeom>
              <a:avLst/>
              <a:gdLst/>
              <a:ahLst/>
              <a:cxnLst>
                <a:cxn ang="0">
                  <a:pos x="300" y="0"/>
                </a:cxn>
                <a:cxn ang="0">
                  <a:pos x="291" y="2"/>
                </a:cxn>
                <a:cxn ang="0">
                  <a:pos x="279" y="6"/>
                </a:cxn>
                <a:cxn ang="0">
                  <a:pos x="263" y="6"/>
                </a:cxn>
                <a:cxn ang="0">
                  <a:pos x="246" y="12"/>
                </a:cxn>
                <a:cxn ang="0">
                  <a:pos x="225" y="18"/>
                </a:cxn>
                <a:cxn ang="0">
                  <a:pos x="201" y="29"/>
                </a:cxn>
                <a:cxn ang="0">
                  <a:pos x="174" y="45"/>
                </a:cxn>
                <a:cxn ang="0">
                  <a:pos x="147" y="70"/>
                </a:cxn>
                <a:cxn ang="0">
                  <a:pos x="105" y="78"/>
                </a:cxn>
                <a:cxn ang="0">
                  <a:pos x="66" y="86"/>
                </a:cxn>
                <a:cxn ang="0">
                  <a:pos x="33" y="93"/>
                </a:cxn>
                <a:cxn ang="0">
                  <a:pos x="11" y="101"/>
                </a:cxn>
                <a:cxn ang="0">
                  <a:pos x="0" y="105"/>
                </a:cxn>
                <a:cxn ang="0">
                  <a:pos x="6" y="109"/>
                </a:cxn>
                <a:cxn ang="0">
                  <a:pos x="33" y="109"/>
                </a:cxn>
                <a:cxn ang="0">
                  <a:pos x="83" y="111"/>
                </a:cxn>
                <a:cxn ang="0">
                  <a:pos x="120" y="95"/>
                </a:cxn>
                <a:cxn ang="0">
                  <a:pos x="161" y="80"/>
                </a:cxn>
                <a:cxn ang="0">
                  <a:pos x="199" y="62"/>
                </a:cxn>
                <a:cxn ang="0">
                  <a:pos x="238" y="45"/>
                </a:cxn>
                <a:cxn ang="0">
                  <a:pos x="269" y="27"/>
                </a:cxn>
                <a:cxn ang="0">
                  <a:pos x="293" y="14"/>
                </a:cxn>
                <a:cxn ang="0">
                  <a:pos x="302" y="2"/>
                </a:cxn>
                <a:cxn ang="0">
                  <a:pos x="300" y="0"/>
                </a:cxn>
              </a:cxnLst>
              <a:rect l="0" t="0" r="r" b="b"/>
              <a:pathLst>
                <a:path w="302" h="111">
                  <a:moveTo>
                    <a:pt x="300" y="0"/>
                  </a:moveTo>
                  <a:lnTo>
                    <a:pt x="291" y="2"/>
                  </a:lnTo>
                  <a:lnTo>
                    <a:pt x="279" y="6"/>
                  </a:lnTo>
                  <a:lnTo>
                    <a:pt x="263" y="6"/>
                  </a:lnTo>
                  <a:lnTo>
                    <a:pt x="246" y="12"/>
                  </a:lnTo>
                  <a:lnTo>
                    <a:pt x="225" y="18"/>
                  </a:lnTo>
                  <a:lnTo>
                    <a:pt x="201" y="29"/>
                  </a:lnTo>
                  <a:lnTo>
                    <a:pt x="174" y="45"/>
                  </a:lnTo>
                  <a:lnTo>
                    <a:pt x="147" y="70"/>
                  </a:lnTo>
                  <a:lnTo>
                    <a:pt x="105" y="78"/>
                  </a:lnTo>
                  <a:lnTo>
                    <a:pt x="66" y="86"/>
                  </a:lnTo>
                  <a:lnTo>
                    <a:pt x="33" y="93"/>
                  </a:lnTo>
                  <a:lnTo>
                    <a:pt x="11" y="101"/>
                  </a:lnTo>
                  <a:lnTo>
                    <a:pt x="0" y="105"/>
                  </a:lnTo>
                  <a:lnTo>
                    <a:pt x="6" y="109"/>
                  </a:lnTo>
                  <a:lnTo>
                    <a:pt x="33" y="109"/>
                  </a:lnTo>
                  <a:lnTo>
                    <a:pt x="83" y="111"/>
                  </a:lnTo>
                  <a:lnTo>
                    <a:pt x="120" y="95"/>
                  </a:lnTo>
                  <a:lnTo>
                    <a:pt x="161" y="80"/>
                  </a:lnTo>
                  <a:lnTo>
                    <a:pt x="199" y="62"/>
                  </a:lnTo>
                  <a:lnTo>
                    <a:pt x="238" y="45"/>
                  </a:lnTo>
                  <a:lnTo>
                    <a:pt x="269" y="27"/>
                  </a:lnTo>
                  <a:lnTo>
                    <a:pt x="293" y="14"/>
                  </a:lnTo>
                  <a:lnTo>
                    <a:pt x="302" y="2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2" name="Freeform 296"/>
            <p:cNvSpPr>
              <a:spLocks/>
            </p:cNvSpPr>
            <p:nvPr/>
          </p:nvSpPr>
          <p:spPr bwMode="auto">
            <a:xfrm>
              <a:off x="3433" y="2831"/>
              <a:ext cx="85" cy="59"/>
            </a:xfrm>
            <a:custGeom>
              <a:avLst/>
              <a:gdLst/>
              <a:ahLst/>
              <a:cxnLst>
                <a:cxn ang="0">
                  <a:pos x="23" y="70"/>
                </a:cxn>
                <a:cxn ang="0">
                  <a:pos x="0" y="64"/>
                </a:cxn>
                <a:cxn ang="0">
                  <a:pos x="2" y="54"/>
                </a:cxn>
                <a:cxn ang="0">
                  <a:pos x="19" y="41"/>
                </a:cxn>
                <a:cxn ang="0">
                  <a:pos x="49" y="27"/>
                </a:cxn>
                <a:cxn ang="0">
                  <a:pos x="81" y="11"/>
                </a:cxn>
                <a:cxn ang="0">
                  <a:pos x="116" y="4"/>
                </a:cxn>
                <a:cxn ang="0">
                  <a:pos x="147" y="0"/>
                </a:cxn>
                <a:cxn ang="0">
                  <a:pos x="171" y="8"/>
                </a:cxn>
                <a:cxn ang="0">
                  <a:pos x="167" y="19"/>
                </a:cxn>
                <a:cxn ang="0">
                  <a:pos x="165" y="33"/>
                </a:cxn>
                <a:cxn ang="0">
                  <a:pos x="159" y="46"/>
                </a:cxn>
                <a:cxn ang="0">
                  <a:pos x="153" y="62"/>
                </a:cxn>
                <a:cxn ang="0">
                  <a:pos x="147" y="75"/>
                </a:cxn>
                <a:cxn ang="0">
                  <a:pos x="144" y="89"/>
                </a:cxn>
                <a:cxn ang="0">
                  <a:pos x="142" y="99"/>
                </a:cxn>
                <a:cxn ang="0">
                  <a:pos x="145" y="110"/>
                </a:cxn>
                <a:cxn ang="0">
                  <a:pos x="138" y="116"/>
                </a:cxn>
                <a:cxn ang="0">
                  <a:pos x="128" y="118"/>
                </a:cxn>
                <a:cxn ang="0">
                  <a:pos x="111" y="114"/>
                </a:cxn>
                <a:cxn ang="0">
                  <a:pos x="95" y="110"/>
                </a:cxn>
                <a:cxn ang="0">
                  <a:pos x="74" y="101"/>
                </a:cxn>
                <a:cxn ang="0">
                  <a:pos x="56" y="91"/>
                </a:cxn>
                <a:cxn ang="0">
                  <a:pos x="37" y="79"/>
                </a:cxn>
                <a:cxn ang="0">
                  <a:pos x="23" y="70"/>
                </a:cxn>
              </a:cxnLst>
              <a:rect l="0" t="0" r="r" b="b"/>
              <a:pathLst>
                <a:path w="171" h="118">
                  <a:moveTo>
                    <a:pt x="23" y="70"/>
                  </a:moveTo>
                  <a:lnTo>
                    <a:pt x="0" y="64"/>
                  </a:lnTo>
                  <a:lnTo>
                    <a:pt x="2" y="54"/>
                  </a:lnTo>
                  <a:lnTo>
                    <a:pt x="19" y="41"/>
                  </a:lnTo>
                  <a:lnTo>
                    <a:pt x="49" y="27"/>
                  </a:lnTo>
                  <a:lnTo>
                    <a:pt x="81" y="11"/>
                  </a:lnTo>
                  <a:lnTo>
                    <a:pt x="116" y="4"/>
                  </a:lnTo>
                  <a:lnTo>
                    <a:pt x="147" y="0"/>
                  </a:lnTo>
                  <a:lnTo>
                    <a:pt x="171" y="8"/>
                  </a:lnTo>
                  <a:lnTo>
                    <a:pt x="167" y="19"/>
                  </a:lnTo>
                  <a:lnTo>
                    <a:pt x="165" y="33"/>
                  </a:lnTo>
                  <a:lnTo>
                    <a:pt x="159" y="46"/>
                  </a:lnTo>
                  <a:lnTo>
                    <a:pt x="153" y="62"/>
                  </a:lnTo>
                  <a:lnTo>
                    <a:pt x="147" y="75"/>
                  </a:lnTo>
                  <a:lnTo>
                    <a:pt x="144" y="89"/>
                  </a:lnTo>
                  <a:lnTo>
                    <a:pt x="142" y="99"/>
                  </a:lnTo>
                  <a:lnTo>
                    <a:pt x="145" y="110"/>
                  </a:lnTo>
                  <a:lnTo>
                    <a:pt x="138" y="116"/>
                  </a:lnTo>
                  <a:lnTo>
                    <a:pt x="128" y="118"/>
                  </a:lnTo>
                  <a:lnTo>
                    <a:pt x="111" y="114"/>
                  </a:lnTo>
                  <a:lnTo>
                    <a:pt x="95" y="110"/>
                  </a:lnTo>
                  <a:lnTo>
                    <a:pt x="74" y="101"/>
                  </a:lnTo>
                  <a:lnTo>
                    <a:pt x="56" y="91"/>
                  </a:lnTo>
                  <a:lnTo>
                    <a:pt x="37" y="79"/>
                  </a:lnTo>
                  <a:lnTo>
                    <a:pt x="23" y="70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3" name="Freeform 297"/>
            <p:cNvSpPr>
              <a:spLocks/>
            </p:cNvSpPr>
            <p:nvPr/>
          </p:nvSpPr>
          <p:spPr bwMode="auto">
            <a:xfrm>
              <a:off x="3098" y="1527"/>
              <a:ext cx="326" cy="183"/>
            </a:xfrm>
            <a:custGeom>
              <a:avLst/>
              <a:gdLst/>
              <a:ahLst/>
              <a:cxnLst>
                <a:cxn ang="0">
                  <a:pos x="305" y="353"/>
                </a:cxn>
                <a:cxn ang="0">
                  <a:pos x="248" y="337"/>
                </a:cxn>
                <a:cxn ang="0">
                  <a:pos x="190" y="333"/>
                </a:cxn>
                <a:cxn ang="0">
                  <a:pos x="134" y="329"/>
                </a:cxn>
                <a:cxn ang="0">
                  <a:pos x="86" y="326"/>
                </a:cxn>
                <a:cxn ang="0">
                  <a:pos x="47" y="312"/>
                </a:cxn>
                <a:cxn ang="0">
                  <a:pos x="25" y="289"/>
                </a:cxn>
                <a:cxn ang="0">
                  <a:pos x="27" y="248"/>
                </a:cxn>
                <a:cxn ang="0">
                  <a:pos x="56" y="188"/>
                </a:cxn>
                <a:cxn ang="0">
                  <a:pos x="24" y="159"/>
                </a:cxn>
                <a:cxn ang="0">
                  <a:pos x="6" y="128"/>
                </a:cxn>
                <a:cxn ang="0">
                  <a:pos x="0" y="97"/>
                </a:cxn>
                <a:cxn ang="0">
                  <a:pos x="8" y="70"/>
                </a:cxn>
                <a:cxn ang="0">
                  <a:pos x="25" y="42"/>
                </a:cxn>
                <a:cxn ang="0">
                  <a:pos x="56" y="21"/>
                </a:cxn>
                <a:cxn ang="0">
                  <a:pos x="97" y="6"/>
                </a:cxn>
                <a:cxn ang="0">
                  <a:pos x="153" y="4"/>
                </a:cxn>
                <a:cxn ang="0">
                  <a:pos x="179" y="2"/>
                </a:cxn>
                <a:cxn ang="0">
                  <a:pos x="210" y="2"/>
                </a:cxn>
                <a:cxn ang="0">
                  <a:pos x="243" y="0"/>
                </a:cxn>
                <a:cxn ang="0">
                  <a:pos x="279" y="0"/>
                </a:cxn>
                <a:cxn ang="0">
                  <a:pos x="312" y="0"/>
                </a:cxn>
                <a:cxn ang="0">
                  <a:pos x="347" y="4"/>
                </a:cxn>
                <a:cxn ang="0">
                  <a:pos x="378" y="8"/>
                </a:cxn>
                <a:cxn ang="0">
                  <a:pos x="405" y="19"/>
                </a:cxn>
                <a:cxn ang="0">
                  <a:pos x="440" y="46"/>
                </a:cxn>
                <a:cxn ang="0">
                  <a:pos x="489" y="68"/>
                </a:cxn>
                <a:cxn ang="0">
                  <a:pos x="539" y="83"/>
                </a:cxn>
                <a:cxn ang="0">
                  <a:pos x="588" y="101"/>
                </a:cxn>
                <a:cxn ang="0">
                  <a:pos x="626" y="122"/>
                </a:cxn>
                <a:cxn ang="0">
                  <a:pos x="652" y="159"/>
                </a:cxn>
                <a:cxn ang="0">
                  <a:pos x="654" y="209"/>
                </a:cxn>
                <a:cxn ang="0">
                  <a:pos x="630" y="287"/>
                </a:cxn>
                <a:cxn ang="0">
                  <a:pos x="588" y="302"/>
                </a:cxn>
                <a:cxn ang="0">
                  <a:pos x="545" y="318"/>
                </a:cxn>
                <a:cxn ang="0">
                  <a:pos x="500" y="333"/>
                </a:cxn>
                <a:cxn ang="0">
                  <a:pos x="458" y="351"/>
                </a:cxn>
                <a:cxn ang="0">
                  <a:pos x="411" y="360"/>
                </a:cxn>
                <a:cxn ang="0">
                  <a:pos x="372" y="366"/>
                </a:cxn>
                <a:cxn ang="0">
                  <a:pos x="336" y="362"/>
                </a:cxn>
                <a:cxn ang="0">
                  <a:pos x="305" y="353"/>
                </a:cxn>
              </a:cxnLst>
              <a:rect l="0" t="0" r="r" b="b"/>
              <a:pathLst>
                <a:path w="654" h="366">
                  <a:moveTo>
                    <a:pt x="305" y="353"/>
                  </a:moveTo>
                  <a:lnTo>
                    <a:pt x="248" y="337"/>
                  </a:lnTo>
                  <a:lnTo>
                    <a:pt x="190" y="333"/>
                  </a:lnTo>
                  <a:lnTo>
                    <a:pt x="134" y="329"/>
                  </a:lnTo>
                  <a:lnTo>
                    <a:pt x="86" y="326"/>
                  </a:lnTo>
                  <a:lnTo>
                    <a:pt x="47" y="312"/>
                  </a:lnTo>
                  <a:lnTo>
                    <a:pt x="25" y="289"/>
                  </a:lnTo>
                  <a:lnTo>
                    <a:pt x="27" y="248"/>
                  </a:lnTo>
                  <a:lnTo>
                    <a:pt x="56" y="188"/>
                  </a:lnTo>
                  <a:lnTo>
                    <a:pt x="24" y="159"/>
                  </a:lnTo>
                  <a:lnTo>
                    <a:pt x="6" y="128"/>
                  </a:lnTo>
                  <a:lnTo>
                    <a:pt x="0" y="97"/>
                  </a:lnTo>
                  <a:lnTo>
                    <a:pt x="8" y="70"/>
                  </a:lnTo>
                  <a:lnTo>
                    <a:pt x="25" y="42"/>
                  </a:lnTo>
                  <a:lnTo>
                    <a:pt x="56" y="21"/>
                  </a:lnTo>
                  <a:lnTo>
                    <a:pt x="97" y="6"/>
                  </a:lnTo>
                  <a:lnTo>
                    <a:pt x="153" y="4"/>
                  </a:lnTo>
                  <a:lnTo>
                    <a:pt x="179" y="2"/>
                  </a:lnTo>
                  <a:lnTo>
                    <a:pt x="210" y="2"/>
                  </a:lnTo>
                  <a:lnTo>
                    <a:pt x="243" y="0"/>
                  </a:lnTo>
                  <a:lnTo>
                    <a:pt x="279" y="0"/>
                  </a:lnTo>
                  <a:lnTo>
                    <a:pt x="312" y="0"/>
                  </a:lnTo>
                  <a:lnTo>
                    <a:pt x="347" y="4"/>
                  </a:lnTo>
                  <a:lnTo>
                    <a:pt x="378" y="8"/>
                  </a:lnTo>
                  <a:lnTo>
                    <a:pt x="405" y="19"/>
                  </a:lnTo>
                  <a:lnTo>
                    <a:pt x="440" y="46"/>
                  </a:lnTo>
                  <a:lnTo>
                    <a:pt x="489" y="68"/>
                  </a:lnTo>
                  <a:lnTo>
                    <a:pt x="539" y="83"/>
                  </a:lnTo>
                  <a:lnTo>
                    <a:pt x="588" y="101"/>
                  </a:lnTo>
                  <a:lnTo>
                    <a:pt x="626" y="122"/>
                  </a:lnTo>
                  <a:lnTo>
                    <a:pt x="652" y="159"/>
                  </a:lnTo>
                  <a:lnTo>
                    <a:pt x="654" y="209"/>
                  </a:lnTo>
                  <a:lnTo>
                    <a:pt x="630" y="287"/>
                  </a:lnTo>
                  <a:lnTo>
                    <a:pt x="588" y="302"/>
                  </a:lnTo>
                  <a:lnTo>
                    <a:pt x="545" y="318"/>
                  </a:lnTo>
                  <a:lnTo>
                    <a:pt x="500" y="333"/>
                  </a:lnTo>
                  <a:lnTo>
                    <a:pt x="458" y="351"/>
                  </a:lnTo>
                  <a:lnTo>
                    <a:pt x="411" y="360"/>
                  </a:lnTo>
                  <a:lnTo>
                    <a:pt x="372" y="366"/>
                  </a:lnTo>
                  <a:lnTo>
                    <a:pt x="336" y="362"/>
                  </a:lnTo>
                  <a:lnTo>
                    <a:pt x="305" y="353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4" name="Freeform 298"/>
            <p:cNvSpPr>
              <a:spLocks/>
            </p:cNvSpPr>
            <p:nvPr/>
          </p:nvSpPr>
          <p:spPr bwMode="auto">
            <a:xfrm>
              <a:off x="3124" y="1570"/>
              <a:ext cx="133" cy="113"/>
            </a:xfrm>
            <a:custGeom>
              <a:avLst/>
              <a:gdLst/>
              <a:ahLst/>
              <a:cxnLst>
                <a:cxn ang="0">
                  <a:pos x="15" y="78"/>
                </a:cxn>
                <a:cxn ang="0">
                  <a:pos x="0" y="54"/>
                </a:cxn>
                <a:cxn ang="0">
                  <a:pos x="3" y="31"/>
                </a:cxn>
                <a:cxn ang="0">
                  <a:pos x="19" y="14"/>
                </a:cxn>
                <a:cxn ang="0">
                  <a:pos x="50" y="4"/>
                </a:cxn>
                <a:cxn ang="0">
                  <a:pos x="89" y="0"/>
                </a:cxn>
                <a:cxn ang="0">
                  <a:pos x="141" y="14"/>
                </a:cxn>
                <a:cxn ang="0">
                  <a:pos x="199" y="45"/>
                </a:cxn>
                <a:cxn ang="0">
                  <a:pos x="265" y="95"/>
                </a:cxn>
                <a:cxn ang="0">
                  <a:pos x="259" y="116"/>
                </a:cxn>
                <a:cxn ang="0">
                  <a:pos x="259" y="140"/>
                </a:cxn>
                <a:cxn ang="0">
                  <a:pos x="261" y="161"/>
                </a:cxn>
                <a:cxn ang="0">
                  <a:pos x="265" y="182"/>
                </a:cxn>
                <a:cxn ang="0">
                  <a:pos x="261" y="198"/>
                </a:cxn>
                <a:cxn ang="0">
                  <a:pos x="254" y="213"/>
                </a:cxn>
                <a:cxn ang="0">
                  <a:pos x="234" y="221"/>
                </a:cxn>
                <a:cxn ang="0">
                  <a:pos x="203" y="227"/>
                </a:cxn>
                <a:cxn ang="0">
                  <a:pos x="178" y="217"/>
                </a:cxn>
                <a:cxn ang="0">
                  <a:pos x="157" y="206"/>
                </a:cxn>
                <a:cxn ang="0">
                  <a:pos x="135" y="188"/>
                </a:cxn>
                <a:cxn ang="0">
                  <a:pos x="116" y="169"/>
                </a:cxn>
                <a:cxn ang="0">
                  <a:pos x="93" y="146"/>
                </a:cxn>
                <a:cxn ang="0">
                  <a:pos x="71" y="122"/>
                </a:cxn>
                <a:cxn ang="0">
                  <a:pos x="44" y="99"/>
                </a:cxn>
                <a:cxn ang="0">
                  <a:pos x="15" y="78"/>
                </a:cxn>
              </a:cxnLst>
              <a:rect l="0" t="0" r="r" b="b"/>
              <a:pathLst>
                <a:path w="265" h="227">
                  <a:moveTo>
                    <a:pt x="15" y="78"/>
                  </a:moveTo>
                  <a:lnTo>
                    <a:pt x="0" y="54"/>
                  </a:lnTo>
                  <a:lnTo>
                    <a:pt x="3" y="31"/>
                  </a:lnTo>
                  <a:lnTo>
                    <a:pt x="19" y="14"/>
                  </a:lnTo>
                  <a:lnTo>
                    <a:pt x="50" y="4"/>
                  </a:lnTo>
                  <a:lnTo>
                    <a:pt x="89" y="0"/>
                  </a:lnTo>
                  <a:lnTo>
                    <a:pt x="141" y="14"/>
                  </a:lnTo>
                  <a:lnTo>
                    <a:pt x="199" y="45"/>
                  </a:lnTo>
                  <a:lnTo>
                    <a:pt x="265" y="95"/>
                  </a:lnTo>
                  <a:lnTo>
                    <a:pt x="259" y="116"/>
                  </a:lnTo>
                  <a:lnTo>
                    <a:pt x="259" y="140"/>
                  </a:lnTo>
                  <a:lnTo>
                    <a:pt x="261" y="161"/>
                  </a:lnTo>
                  <a:lnTo>
                    <a:pt x="265" y="182"/>
                  </a:lnTo>
                  <a:lnTo>
                    <a:pt x="261" y="198"/>
                  </a:lnTo>
                  <a:lnTo>
                    <a:pt x="254" y="213"/>
                  </a:lnTo>
                  <a:lnTo>
                    <a:pt x="234" y="221"/>
                  </a:lnTo>
                  <a:lnTo>
                    <a:pt x="203" y="227"/>
                  </a:lnTo>
                  <a:lnTo>
                    <a:pt x="178" y="217"/>
                  </a:lnTo>
                  <a:lnTo>
                    <a:pt x="157" y="206"/>
                  </a:lnTo>
                  <a:lnTo>
                    <a:pt x="135" y="188"/>
                  </a:lnTo>
                  <a:lnTo>
                    <a:pt x="116" y="169"/>
                  </a:lnTo>
                  <a:lnTo>
                    <a:pt x="93" y="146"/>
                  </a:lnTo>
                  <a:lnTo>
                    <a:pt x="71" y="122"/>
                  </a:lnTo>
                  <a:lnTo>
                    <a:pt x="44" y="99"/>
                  </a:lnTo>
                  <a:lnTo>
                    <a:pt x="15" y="78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5" name="Freeform 299"/>
            <p:cNvSpPr>
              <a:spLocks/>
            </p:cNvSpPr>
            <p:nvPr/>
          </p:nvSpPr>
          <p:spPr bwMode="auto">
            <a:xfrm>
              <a:off x="3197" y="1537"/>
              <a:ext cx="215" cy="86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89" y="4"/>
                </a:cxn>
                <a:cxn ang="0">
                  <a:pos x="105" y="12"/>
                </a:cxn>
                <a:cxn ang="0">
                  <a:pos x="126" y="20"/>
                </a:cxn>
                <a:cxn ang="0">
                  <a:pos x="153" y="31"/>
                </a:cxn>
                <a:cxn ang="0">
                  <a:pos x="182" y="41"/>
                </a:cxn>
                <a:cxn ang="0">
                  <a:pos x="211" y="51"/>
                </a:cxn>
                <a:cxn ang="0">
                  <a:pos x="236" y="60"/>
                </a:cxn>
                <a:cxn ang="0">
                  <a:pos x="256" y="72"/>
                </a:cxn>
                <a:cxn ang="0">
                  <a:pos x="308" y="82"/>
                </a:cxn>
                <a:cxn ang="0">
                  <a:pos x="357" y="95"/>
                </a:cxn>
                <a:cxn ang="0">
                  <a:pos x="395" y="109"/>
                </a:cxn>
                <a:cxn ang="0">
                  <a:pos x="423" y="124"/>
                </a:cxn>
                <a:cxn ang="0">
                  <a:pos x="428" y="138"/>
                </a:cxn>
                <a:cxn ang="0">
                  <a:pos x="413" y="153"/>
                </a:cxn>
                <a:cxn ang="0">
                  <a:pos x="370" y="163"/>
                </a:cxn>
                <a:cxn ang="0">
                  <a:pos x="300" y="173"/>
                </a:cxn>
                <a:cxn ang="0">
                  <a:pos x="211" y="142"/>
                </a:cxn>
                <a:cxn ang="0">
                  <a:pos x="136" y="115"/>
                </a:cxn>
                <a:cxn ang="0">
                  <a:pos x="72" y="89"/>
                </a:cxn>
                <a:cxn ang="0">
                  <a:pos x="27" y="68"/>
                </a:cxn>
                <a:cxn ang="0">
                  <a:pos x="0" y="47"/>
                </a:cxn>
                <a:cxn ang="0">
                  <a:pos x="0" y="29"/>
                </a:cxn>
                <a:cxn ang="0">
                  <a:pos x="25" y="12"/>
                </a:cxn>
                <a:cxn ang="0">
                  <a:pos x="85" y="0"/>
                </a:cxn>
              </a:cxnLst>
              <a:rect l="0" t="0" r="r" b="b"/>
              <a:pathLst>
                <a:path w="428" h="173">
                  <a:moveTo>
                    <a:pt x="85" y="0"/>
                  </a:moveTo>
                  <a:lnTo>
                    <a:pt x="89" y="4"/>
                  </a:lnTo>
                  <a:lnTo>
                    <a:pt x="105" y="12"/>
                  </a:lnTo>
                  <a:lnTo>
                    <a:pt x="126" y="20"/>
                  </a:lnTo>
                  <a:lnTo>
                    <a:pt x="153" y="31"/>
                  </a:lnTo>
                  <a:lnTo>
                    <a:pt x="182" y="41"/>
                  </a:lnTo>
                  <a:lnTo>
                    <a:pt x="211" y="51"/>
                  </a:lnTo>
                  <a:lnTo>
                    <a:pt x="236" y="60"/>
                  </a:lnTo>
                  <a:lnTo>
                    <a:pt x="256" y="72"/>
                  </a:lnTo>
                  <a:lnTo>
                    <a:pt x="308" y="82"/>
                  </a:lnTo>
                  <a:lnTo>
                    <a:pt x="357" y="95"/>
                  </a:lnTo>
                  <a:lnTo>
                    <a:pt x="395" y="109"/>
                  </a:lnTo>
                  <a:lnTo>
                    <a:pt x="423" y="124"/>
                  </a:lnTo>
                  <a:lnTo>
                    <a:pt x="428" y="138"/>
                  </a:lnTo>
                  <a:lnTo>
                    <a:pt x="413" y="153"/>
                  </a:lnTo>
                  <a:lnTo>
                    <a:pt x="370" y="163"/>
                  </a:lnTo>
                  <a:lnTo>
                    <a:pt x="300" y="173"/>
                  </a:lnTo>
                  <a:lnTo>
                    <a:pt x="211" y="142"/>
                  </a:lnTo>
                  <a:lnTo>
                    <a:pt x="136" y="115"/>
                  </a:lnTo>
                  <a:lnTo>
                    <a:pt x="72" y="89"/>
                  </a:lnTo>
                  <a:lnTo>
                    <a:pt x="27" y="68"/>
                  </a:lnTo>
                  <a:lnTo>
                    <a:pt x="0" y="47"/>
                  </a:lnTo>
                  <a:lnTo>
                    <a:pt x="0" y="29"/>
                  </a:lnTo>
                  <a:lnTo>
                    <a:pt x="25" y="12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6" name="Freeform 300"/>
            <p:cNvSpPr>
              <a:spLocks/>
            </p:cNvSpPr>
            <p:nvPr/>
          </p:nvSpPr>
          <p:spPr bwMode="auto">
            <a:xfrm>
              <a:off x="3140" y="1581"/>
              <a:ext cx="98" cy="83"/>
            </a:xfrm>
            <a:custGeom>
              <a:avLst/>
              <a:gdLst/>
              <a:ahLst/>
              <a:cxnLst>
                <a:cxn ang="0">
                  <a:pos x="11" y="53"/>
                </a:cxn>
                <a:cxn ang="0">
                  <a:pos x="0" y="22"/>
                </a:cxn>
                <a:cxn ang="0">
                  <a:pos x="11" y="4"/>
                </a:cxn>
                <a:cxn ang="0">
                  <a:pos x="34" y="0"/>
                </a:cxn>
                <a:cxn ang="0">
                  <a:pos x="71" y="8"/>
                </a:cxn>
                <a:cxn ang="0">
                  <a:pos x="108" y="24"/>
                </a:cxn>
                <a:cxn ang="0">
                  <a:pos x="141" y="49"/>
                </a:cxn>
                <a:cxn ang="0">
                  <a:pos x="164" y="80"/>
                </a:cxn>
                <a:cxn ang="0">
                  <a:pos x="172" y="119"/>
                </a:cxn>
                <a:cxn ang="0">
                  <a:pos x="188" y="130"/>
                </a:cxn>
                <a:cxn ang="0">
                  <a:pos x="195" y="142"/>
                </a:cxn>
                <a:cxn ang="0">
                  <a:pos x="193" y="152"/>
                </a:cxn>
                <a:cxn ang="0">
                  <a:pos x="180" y="165"/>
                </a:cxn>
                <a:cxn ang="0">
                  <a:pos x="164" y="150"/>
                </a:cxn>
                <a:cxn ang="0">
                  <a:pos x="147" y="136"/>
                </a:cxn>
                <a:cxn ang="0">
                  <a:pos x="124" y="123"/>
                </a:cxn>
                <a:cxn ang="0">
                  <a:pos x="102" y="109"/>
                </a:cxn>
                <a:cxn ang="0">
                  <a:pos x="75" y="93"/>
                </a:cxn>
                <a:cxn ang="0">
                  <a:pos x="52" y="80"/>
                </a:cxn>
                <a:cxn ang="0">
                  <a:pos x="29" y="66"/>
                </a:cxn>
                <a:cxn ang="0">
                  <a:pos x="11" y="53"/>
                </a:cxn>
              </a:cxnLst>
              <a:rect l="0" t="0" r="r" b="b"/>
              <a:pathLst>
                <a:path w="195" h="165">
                  <a:moveTo>
                    <a:pt x="11" y="53"/>
                  </a:moveTo>
                  <a:lnTo>
                    <a:pt x="0" y="22"/>
                  </a:lnTo>
                  <a:lnTo>
                    <a:pt x="11" y="4"/>
                  </a:lnTo>
                  <a:lnTo>
                    <a:pt x="34" y="0"/>
                  </a:lnTo>
                  <a:lnTo>
                    <a:pt x="71" y="8"/>
                  </a:lnTo>
                  <a:lnTo>
                    <a:pt x="108" y="24"/>
                  </a:lnTo>
                  <a:lnTo>
                    <a:pt x="141" y="49"/>
                  </a:lnTo>
                  <a:lnTo>
                    <a:pt x="164" y="80"/>
                  </a:lnTo>
                  <a:lnTo>
                    <a:pt x="172" y="119"/>
                  </a:lnTo>
                  <a:lnTo>
                    <a:pt x="188" y="130"/>
                  </a:lnTo>
                  <a:lnTo>
                    <a:pt x="195" y="142"/>
                  </a:lnTo>
                  <a:lnTo>
                    <a:pt x="193" y="152"/>
                  </a:lnTo>
                  <a:lnTo>
                    <a:pt x="180" y="165"/>
                  </a:lnTo>
                  <a:lnTo>
                    <a:pt x="164" y="150"/>
                  </a:lnTo>
                  <a:lnTo>
                    <a:pt x="147" y="136"/>
                  </a:lnTo>
                  <a:lnTo>
                    <a:pt x="124" y="123"/>
                  </a:lnTo>
                  <a:lnTo>
                    <a:pt x="102" y="109"/>
                  </a:lnTo>
                  <a:lnTo>
                    <a:pt x="75" y="93"/>
                  </a:lnTo>
                  <a:lnTo>
                    <a:pt x="52" y="80"/>
                  </a:lnTo>
                  <a:lnTo>
                    <a:pt x="29" y="66"/>
                  </a:lnTo>
                  <a:lnTo>
                    <a:pt x="11" y="53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7" name="Freeform 301"/>
            <p:cNvSpPr>
              <a:spLocks/>
            </p:cNvSpPr>
            <p:nvPr/>
          </p:nvSpPr>
          <p:spPr bwMode="auto">
            <a:xfrm>
              <a:off x="3221" y="1548"/>
              <a:ext cx="165" cy="5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6" y="2"/>
                </a:cxn>
                <a:cxn ang="0">
                  <a:pos x="30" y="4"/>
                </a:cxn>
                <a:cxn ang="0">
                  <a:pos x="47" y="6"/>
                </a:cxn>
                <a:cxn ang="0">
                  <a:pos x="68" y="12"/>
                </a:cxn>
                <a:cxn ang="0">
                  <a:pos x="90" y="18"/>
                </a:cxn>
                <a:cxn ang="0">
                  <a:pos x="115" y="30"/>
                </a:cxn>
                <a:cxn ang="0">
                  <a:pos x="140" y="45"/>
                </a:cxn>
                <a:cxn ang="0">
                  <a:pos x="167" y="70"/>
                </a:cxn>
                <a:cxn ang="0">
                  <a:pos x="212" y="78"/>
                </a:cxn>
                <a:cxn ang="0">
                  <a:pos x="256" y="86"/>
                </a:cxn>
                <a:cxn ang="0">
                  <a:pos x="293" y="92"/>
                </a:cxn>
                <a:cxn ang="0">
                  <a:pos x="320" y="99"/>
                </a:cxn>
                <a:cxn ang="0">
                  <a:pos x="330" y="103"/>
                </a:cxn>
                <a:cxn ang="0">
                  <a:pos x="322" y="107"/>
                </a:cxn>
                <a:cxn ang="0">
                  <a:pos x="289" y="109"/>
                </a:cxn>
                <a:cxn ang="0">
                  <a:pos x="231" y="111"/>
                </a:cxn>
                <a:cxn ang="0">
                  <a:pos x="189" y="96"/>
                </a:cxn>
                <a:cxn ang="0">
                  <a:pos x="146" y="80"/>
                </a:cxn>
                <a:cxn ang="0">
                  <a:pos x="101" y="63"/>
                </a:cxn>
                <a:cxn ang="0">
                  <a:pos x="64" y="45"/>
                </a:cxn>
                <a:cxn ang="0">
                  <a:pos x="31" y="28"/>
                </a:cxn>
                <a:cxn ang="0">
                  <a:pos x="10" y="14"/>
                </a:cxn>
                <a:cxn ang="0">
                  <a:pos x="0" y="2"/>
                </a:cxn>
                <a:cxn ang="0">
                  <a:pos x="10" y="0"/>
                </a:cxn>
              </a:cxnLst>
              <a:rect l="0" t="0" r="r" b="b"/>
              <a:pathLst>
                <a:path w="330" h="111">
                  <a:moveTo>
                    <a:pt x="10" y="0"/>
                  </a:moveTo>
                  <a:lnTo>
                    <a:pt x="16" y="2"/>
                  </a:lnTo>
                  <a:lnTo>
                    <a:pt x="30" y="4"/>
                  </a:lnTo>
                  <a:lnTo>
                    <a:pt x="47" y="6"/>
                  </a:lnTo>
                  <a:lnTo>
                    <a:pt x="68" y="12"/>
                  </a:lnTo>
                  <a:lnTo>
                    <a:pt x="90" y="18"/>
                  </a:lnTo>
                  <a:lnTo>
                    <a:pt x="115" y="30"/>
                  </a:lnTo>
                  <a:lnTo>
                    <a:pt x="140" y="45"/>
                  </a:lnTo>
                  <a:lnTo>
                    <a:pt x="167" y="70"/>
                  </a:lnTo>
                  <a:lnTo>
                    <a:pt x="212" y="78"/>
                  </a:lnTo>
                  <a:lnTo>
                    <a:pt x="256" y="86"/>
                  </a:lnTo>
                  <a:lnTo>
                    <a:pt x="293" y="92"/>
                  </a:lnTo>
                  <a:lnTo>
                    <a:pt x="320" y="99"/>
                  </a:lnTo>
                  <a:lnTo>
                    <a:pt x="330" y="103"/>
                  </a:lnTo>
                  <a:lnTo>
                    <a:pt x="322" y="107"/>
                  </a:lnTo>
                  <a:lnTo>
                    <a:pt x="289" y="109"/>
                  </a:lnTo>
                  <a:lnTo>
                    <a:pt x="231" y="111"/>
                  </a:lnTo>
                  <a:lnTo>
                    <a:pt x="189" y="96"/>
                  </a:lnTo>
                  <a:lnTo>
                    <a:pt x="146" y="80"/>
                  </a:lnTo>
                  <a:lnTo>
                    <a:pt x="101" y="63"/>
                  </a:lnTo>
                  <a:lnTo>
                    <a:pt x="64" y="45"/>
                  </a:lnTo>
                  <a:lnTo>
                    <a:pt x="31" y="28"/>
                  </a:lnTo>
                  <a:lnTo>
                    <a:pt x="10" y="14"/>
                  </a:lnTo>
                  <a:lnTo>
                    <a:pt x="0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8" name="Freeform 302"/>
            <p:cNvSpPr>
              <a:spLocks/>
            </p:cNvSpPr>
            <p:nvPr/>
          </p:nvSpPr>
          <p:spPr bwMode="auto">
            <a:xfrm>
              <a:off x="3285" y="1635"/>
              <a:ext cx="97" cy="59"/>
            </a:xfrm>
            <a:custGeom>
              <a:avLst/>
              <a:gdLst/>
              <a:ahLst/>
              <a:cxnLst>
                <a:cxn ang="0">
                  <a:pos x="167" y="68"/>
                </a:cxn>
                <a:cxn ang="0">
                  <a:pos x="192" y="64"/>
                </a:cxn>
                <a:cxn ang="0">
                  <a:pos x="194" y="54"/>
                </a:cxn>
                <a:cxn ang="0">
                  <a:pos x="179" y="41"/>
                </a:cxn>
                <a:cxn ang="0">
                  <a:pos x="154" y="27"/>
                </a:cxn>
                <a:cxn ang="0">
                  <a:pos x="115" y="12"/>
                </a:cxn>
                <a:cxn ang="0">
                  <a:pos x="78" y="4"/>
                </a:cxn>
                <a:cxn ang="0">
                  <a:pos x="41" y="0"/>
                </a:cxn>
                <a:cxn ang="0">
                  <a:pos x="14" y="8"/>
                </a:cxn>
                <a:cxn ang="0">
                  <a:pos x="8" y="18"/>
                </a:cxn>
                <a:cxn ang="0">
                  <a:pos x="8" y="31"/>
                </a:cxn>
                <a:cxn ang="0">
                  <a:pos x="8" y="47"/>
                </a:cxn>
                <a:cxn ang="0">
                  <a:pos x="10" y="62"/>
                </a:cxn>
                <a:cxn ang="0">
                  <a:pos x="10" y="76"/>
                </a:cxn>
                <a:cxn ang="0">
                  <a:pos x="10" y="89"/>
                </a:cxn>
                <a:cxn ang="0">
                  <a:pos x="6" y="99"/>
                </a:cxn>
                <a:cxn ang="0">
                  <a:pos x="0" y="111"/>
                </a:cxn>
                <a:cxn ang="0">
                  <a:pos x="2" y="116"/>
                </a:cxn>
                <a:cxn ang="0">
                  <a:pos x="16" y="118"/>
                </a:cxn>
                <a:cxn ang="0">
                  <a:pos x="35" y="114"/>
                </a:cxn>
                <a:cxn ang="0">
                  <a:pos x="61" y="109"/>
                </a:cxn>
                <a:cxn ang="0">
                  <a:pos x="88" y="99"/>
                </a:cxn>
                <a:cxn ang="0">
                  <a:pos x="115" y="89"/>
                </a:cxn>
                <a:cxn ang="0">
                  <a:pos x="142" y="78"/>
                </a:cxn>
                <a:cxn ang="0">
                  <a:pos x="167" y="68"/>
                </a:cxn>
              </a:cxnLst>
              <a:rect l="0" t="0" r="r" b="b"/>
              <a:pathLst>
                <a:path w="194" h="118">
                  <a:moveTo>
                    <a:pt x="167" y="68"/>
                  </a:moveTo>
                  <a:lnTo>
                    <a:pt x="192" y="64"/>
                  </a:lnTo>
                  <a:lnTo>
                    <a:pt x="194" y="54"/>
                  </a:lnTo>
                  <a:lnTo>
                    <a:pt x="179" y="41"/>
                  </a:lnTo>
                  <a:lnTo>
                    <a:pt x="154" y="27"/>
                  </a:lnTo>
                  <a:lnTo>
                    <a:pt x="115" y="12"/>
                  </a:lnTo>
                  <a:lnTo>
                    <a:pt x="78" y="4"/>
                  </a:lnTo>
                  <a:lnTo>
                    <a:pt x="41" y="0"/>
                  </a:lnTo>
                  <a:lnTo>
                    <a:pt x="14" y="8"/>
                  </a:lnTo>
                  <a:lnTo>
                    <a:pt x="8" y="18"/>
                  </a:lnTo>
                  <a:lnTo>
                    <a:pt x="8" y="31"/>
                  </a:lnTo>
                  <a:lnTo>
                    <a:pt x="8" y="47"/>
                  </a:lnTo>
                  <a:lnTo>
                    <a:pt x="10" y="62"/>
                  </a:lnTo>
                  <a:lnTo>
                    <a:pt x="10" y="76"/>
                  </a:lnTo>
                  <a:lnTo>
                    <a:pt x="10" y="89"/>
                  </a:lnTo>
                  <a:lnTo>
                    <a:pt x="6" y="99"/>
                  </a:lnTo>
                  <a:lnTo>
                    <a:pt x="0" y="111"/>
                  </a:lnTo>
                  <a:lnTo>
                    <a:pt x="2" y="116"/>
                  </a:lnTo>
                  <a:lnTo>
                    <a:pt x="16" y="118"/>
                  </a:lnTo>
                  <a:lnTo>
                    <a:pt x="35" y="114"/>
                  </a:lnTo>
                  <a:lnTo>
                    <a:pt x="61" y="109"/>
                  </a:lnTo>
                  <a:lnTo>
                    <a:pt x="88" y="99"/>
                  </a:lnTo>
                  <a:lnTo>
                    <a:pt x="115" y="89"/>
                  </a:lnTo>
                  <a:lnTo>
                    <a:pt x="142" y="78"/>
                  </a:lnTo>
                  <a:lnTo>
                    <a:pt x="167" y="68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9" name="Freeform 303"/>
            <p:cNvSpPr>
              <a:spLocks/>
            </p:cNvSpPr>
            <p:nvPr/>
          </p:nvSpPr>
          <p:spPr bwMode="auto">
            <a:xfrm>
              <a:off x="3070" y="3587"/>
              <a:ext cx="325" cy="183"/>
            </a:xfrm>
            <a:custGeom>
              <a:avLst/>
              <a:gdLst/>
              <a:ahLst/>
              <a:cxnLst>
                <a:cxn ang="0">
                  <a:pos x="304" y="353"/>
                </a:cxn>
                <a:cxn ang="0">
                  <a:pos x="248" y="338"/>
                </a:cxn>
                <a:cxn ang="0">
                  <a:pos x="190" y="334"/>
                </a:cxn>
                <a:cxn ang="0">
                  <a:pos x="134" y="330"/>
                </a:cxn>
                <a:cxn ang="0">
                  <a:pos x="85" y="326"/>
                </a:cxn>
                <a:cxn ang="0">
                  <a:pos x="47" y="312"/>
                </a:cxn>
                <a:cxn ang="0">
                  <a:pos x="25" y="291"/>
                </a:cxn>
                <a:cxn ang="0">
                  <a:pos x="27" y="250"/>
                </a:cxn>
                <a:cxn ang="0">
                  <a:pos x="56" y="190"/>
                </a:cxn>
                <a:cxn ang="0">
                  <a:pos x="23" y="161"/>
                </a:cxn>
                <a:cxn ang="0">
                  <a:pos x="6" y="130"/>
                </a:cxn>
                <a:cxn ang="0">
                  <a:pos x="0" y="97"/>
                </a:cxn>
                <a:cxn ang="0">
                  <a:pos x="8" y="70"/>
                </a:cxn>
                <a:cxn ang="0">
                  <a:pos x="25" y="43"/>
                </a:cxn>
                <a:cxn ang="0">
                  <a:pos x="56" y="22"/>
                </a:cxn>
                <a:cxn ang="0">
                  <a:pos x="97" y="6"/>
                </a:cxn>
                <a:cxn ang="0">
                  <a:pos x="153" y="4"/>
                </a:cxn>
                <a:cxn ang="0">
                  <a:pos x="178" y="2"/>
                </a:cxn>
                <a:cxn ang="0">
                  <a:pos x="209" y="2"/>
                </a:cxn>
                <a:cxn ang="0">
                  <a:pos x="242" y="0"/>
                </a:cxn>
                <a:cxn ang="0">
                  <a:pos x="279" y="0"/>
                </a:cxn>
                <a:cxn ang="0">
                  <a:pos x="312" y="0"/>
                </a:cxn>
                <a:cxn ang="0">
                  <a:pos x="347" y="4"/>
                </a:cxn>
                <a:cxn ang="0">
                  <a:pos x="378" y="10"/>
                </a:cxn>
                <a:cxn ang="0">
                  <a:pos x="405" y="20"/>
                </a:cxn>
                <a:cxn ang="0">
                  <a:pos x="440" y="47"/>
                </a:cxn>
                <a:cxn ang="0">
                  <a:pos x="489" y="68"/>
                </a:cxn>
                <a:cxn ang="0">
                  <a:pos x="537" y="84"/>
                </a:cxn>
                <a:cxn ang="0">
                  <a:pos x="587" y="101"/>
                </a:cxn>
                <a:cxn ang="0">
                  <a:pos x="624" y="122"/>
                </a:cxn>
                <a:cxn ang="0">
                  <a:pos x="649" y="159"/>
                </a:cxn>
                <a:cxn ang="0">
                  <a:pos x="651" y="210"/>
                </a:cxn>
                <a:cxn ang="0">
                  <a:pos x="630" y="287"/>
                </a:cxn>
                <a:cxn ang="0">
                  <a:pos x="587" y="303"/>
                </a:cxn>
                <a:cxn ang="0">
                  <a:pos x="545" y="318"/>
                </a:cxn>
                <a:cxn ang="0">
                  <a:pos x="500" y="334"/>
                </a:cxn>
                <a:cxn ang="0">
                  <a:pos x="458" y="351"/>
                </a:cxn>
                <a:cxn ang="0">
                  <a:pos x="411" y="361"/>
                </a:cxn>
                <a:cxn ang="0">
                  <a:pos x="372" y="367"/>
                </a:cxn>
                <a:cxn ang="0">
                  <a:pos x="335" y="363"/>
                </a:cxn>
                <a:cxn ang="0">
                  <a:pos x="304" y="353"/>
                </a:cxn>
              </a:cxnLst>
              <a:rect l="0" t="0" r="r" b="b"/>
              <a:pathLst>
                <a:path w="651" h="367">
                  <a:moveTo>
                    <a:pt x="304" y="353"/>
                  </a:moveTo>
                  <a:lnTo>
                    <a:pt x="248" y="338"/>
                  </a:lnTo>
                  <a:lnTo>
                    <a:pt x="190" y="334"/>
                  </a:lnTo>
                  <a:lnTo>
                    <a:pt x="134" y="330"/>
                  </a:lnTo>
                  <a:lnTo>
                    <a:pt x="85" y="326"/>
                  </a:lnTo>
                  <a:lnTo>
                    <a:pt x="47" y="312"/>
                  </a:lnTo>
                  <a:lnTo>
                    <a:pt x="25" y="291"/>
                  </a:lnTo>
                  <a:lnTo>
                    <a:pt x="27" y="250"/>
                  </a:lnTo>
                  <a:lnTo>
                    <a:pt x="56" y="190"/>
                  </a:lnTo>
                  <a:lnTo>
                    <a:pt x="23" y="161"/>
                  </a:lnTo>
                  <a:lnTo>
                    <a:pt x="6" y="130"/>
                  </a:lnTo>
                  <a:lnTo>
                    <a:pt x="0" y="97"/>
                  </a:lnTo>
                  <a:lnTo>
                    <a:pt x="8" y="70"/>
                  </a:lnTo>
                  <a:lnTo>
                    <a:pt x="25" y="43"/>
                  </a:lnTo>
                  <a:lnTo>
                    <a:pt x="56" y="22"/>
                  </a:lnTo>
                  <a:lnTo>
                    <a:pt x="97" y="6"/>
                  </a:lnTo>
                  <a:lnTo>
                    <a:pt x="153" y="4"/>
                  </a:lnTo>
                  <a:lnTo>
                    <a:pt x="178" y="2"/>
                  </a:lnTo>
                  <a:lnTo>
                    <a:pt x="209" y="2"/>
                  </a:lnTo>
                  <a:lnTo>
                    <a:pt x="242" y="0"/>
                  </a:lnTo>
                  <a:lnTo>
                    <a:pt x="279" y="0"/>
                  </a:lnTo>
                  <a:lnTo>
                    <a:pt x="312" y="0"/>
                  </a:lnTo>
                  <a:lnTo>
                    <a:pt x="347" y="4"/>
                  </a:lnTo>
                  <a:lnTo>
                    <a:pt x="378" y="10"/>
                  </a:lnTo>
                  <a:lnTo>
                    <a:pt x="405" y="20"/>
                  </a:lnTo>
                  <a:lnTo>
                    <a:pt x="440" y="47"/>
                  </a:lnTo>
                  <a:lnTo>
                    <a:pt x="489" y="68"/>
                  </a:lnTo>
                  <a:lnTo>
                    <a:pt x="537" y="84"/>
                  </a:lnTo>
                  <a:lnTo>
                    <a:pt x="587" y="101"/>
                  </a:lnTo>
                  <a:lnTo>
                    <a:pt x="624" y="122"/>
                  </a:lnTo>
                  <a:lnTo>
                    <a:pt x="649" y="159"/>
                  </a:lnTo>
                  <a:lnTo>
                    <a:pt x="651" y="210"/>
                  </a:lnTo>
                  <a:lnTo>
                    <a:pt x="630" y="287"/>
                  </a:lnTo>
                  <a:lnTo>
                    <a:pt x="587" y="303"/>
                  </a:lnTo>
                  <a:lnTo>
                    <a:pt x="545" y="318"/>
                  </a:lnTo>
                  <a:lnTo>
                    <a:pt x="500" y="334"/>
                  </a:lnTo>
                  <a:lnTo>
                    <a:pt x="458" y="351"/>
                  </a:lnTo>
                  <a:lnTo>
                    <a:pt x="411" y="361"/>
                  </a:lnTo>
                  <a:lnTo>
                    <a:pt x="372" y="367"/>
                  </a:lnTo>
                  <a:lnTo>
                    <a:pt x="335" y="363"/>
                  </a:lnTo>
                  <a:lnTo>
                    <a:pt x="304" y="353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0" name="Freeform 304"/>
            <p:cNvSpPr>
              <a:spLocks/>
            </p:cNvSpPr>
            <p:nvPr/>
          </p:nvSpPr>
          <p:spPr bwMode="auto">
            <a:xfrm>
              <a:off x="3096" y="3631"/>
              <a:ext cx="132" cy="111"/>
            </a:xfrm>
            <a:custGeom>
              <a:avLst/>
              <a:gdLst/>
              <a:ahLst/>
              <a:cxnLst>
                <a:cxn ang="0">
                  <a:pos x="16" y="76"/>
                </a:cxn>
                <a:cxn ang="0">
                  <a:pos x="0" y="53"/>
                </a:cxn>
                <a:cxn ang="0">
                  <a:pos x="4" y="30"/>
                </a:cxn>
                <a:cxn ang="0">
                  <a:pos x="22" y="12"/>
                </a:cxn>
                <a:cxn ang="0">
                  <a:pos x="53" y="2"/>
                </a:cxn>
                <a:cxn ang="0">
                  <a:pos x="91" y="0"/>
                </a:cxn>
                <a:cxn ang="0">
                  <a:pos x="144" y="14"/>
                </a:cxn>
                <a:cxn ang="0">
                  <a:pos x="202" y="45"/>
                </a:cxn>
                <a:cxn ang="0">
                  <a:pos x="266" y="95"/>
                </a:cxn>
                <a:cxn ang="0">
                  <a:pos x="260" y="117"/>
                </a:cxn>
                <a:cxn ang="0">
                  <a:pos x="260" y="138"/>
                </a:cxn>
                <a:cxn ang="0">
                  <a:pos x="262" y="159"/>
                </a:cxn>
                <a:cxn ang="0">
                  <a:pos x="266" y="181"/>
                </a:cxn>
                <a:cxn ang="0">
                  <a:pos x="262" y="196"/>
                </a:cxn>
                <a:cxn ang="0">
                  <a:pos x="254" y="210"/>
                </a:cxn>
                <a:cxn ang="0">
                  <a:pos x="235" y="220"/>
                </a:cxn>
                <a:cxn ang="0">
                  <a:pos x="204" y="223"/>
                </a:cxn>
                <a:cxn ang="0">
                  <a:pos x="177" y="214"/>
                </a:cxn>
                <a:cxn ang="0">
                  <a:pos x="155" y="202"/>
                </a:cxn>
                <a:cxn ang="0">
                  <a:pos x="136" y="185"/>
                </a:cxn>
                <a:cxn ang="0">
                  <a:pos x="117" y="165"/>
                </a:cxn>
                <a:cxn ang="0">
                  <a:pos x="93" y="142"/>
                </a:cxn>
                <a:cxn ang="0">
                  <a:pos x="72" y="119"/>
                </a:cxn>
                <a:cxn ang="0">
                  <a:pos x="45" y="95"/>
                </a:cxn>
                <a:cxn ang="0">
                  <a:pos x="16" y="76"/>
                </a:cxn>
              </a:cxnLst>
              <a:rect l="0" t="0" r="r" b="b"/>
              <a:pathLst>
                <a:path w="266" h="223">
                  <a:moveTo>
                    <a:pt x="16" y="76"/>
                  </a:moveTo>
                  <a:lnTo>
                    <a:pt x="0" y="53"/>
                  </a:lnTo>
                  <a:lnTo>
                    <a:pt x="4" y="30"/>
                  </a:lnTo>
                  <a:lnTo>
                    <a:pt x="22" y="12"/>
                  </a:lnTo>
                  <a:lnTo>
                    <a:pt x="53" y="2"/>
                  </a:lnTo>
                  <a:lnTo>
                    <a:pt x="91" y="0"/>
                  </a:lnTo>
                  <a:lnTo>
                    <a:pt x="144" y="14"/>
                  </a:lnTo>
                  <a:lnTo>
                    <a:pt x="202" y="45"/>
                  </a:lnTo>
                  <a:lnTo>
                    <a:pt x="266" y="95"/>
                  </a:lnTo>
                  <a:lnTo>
                    <a:pt x="260" y="117"/>
                  </a:lnTo>
                  <a:lnTo>
                    <a:pt x="260" y="138"/>
                  </a:lnTo>
                  <a:lnTo>
                    <a:pt x="262" y="159"/>
                  </a:lnTo>
                  <a:lnTo>
                    <a:pt x="266" y="181"/>
                  </a:lnTo>
                  <a:lnTo>
                    <a:pt x="262" y="196"/>
                  </a:lnTo>
                  <a:lnTo>
                    <a:pt x="254" y="210"/>
                  </a:lnTo>
                  <a:lnTo>
                    <a:pt x="235" y="220"/>
                  </a:lnTo>
                  <a:lnTo>
                    <a:pt x="204" y="223"/>
                  </a:lnTo>
                  <a:lnTo>
                    <a:pt x="177" y="214"/>
                  </a:lnTo>
                  <a:lnTo>
                    <a:pt x="155" y="202"/>
                  </a:lnTo>
                  <a:lnTo>
                    <a:pt x="136" y="185"/>
                  </a:lnTo>
                  <a:lnTo>
                    <a:pt x="117" y="165"/>
                  </a:lnTo>
                  <a:lnTo>
                    <a:pt x="93" y="142"/>
                  </a:lnTo>
                  <a:lnTo>
                    <a:pt x="72" y="119"/>
                  </a:lnTo>
                  <a:lnTo>
                    <a:pt x="45" y="95"/>
                  </a:lnTo>
                  <a:lnTo>
                    <a:pt x="16" y="7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1" name="Freeform 305"/>
            <p:cNvSpPr>
              <a:spLocks/>
            </p:cNvSpPr>
            <p:nvPr/>
          </p:nvSpPr>
          <p:spPr bwMode="auto">
            <a:xfrm>
              <a:off x="3169" y="3597"/>
              <a:ext cx="215" cy="86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87" y="3"/>
                </a:cxn>
                <a:cxn ang="0">
                  <a:pos x="102" y="11"/>
                </a:cxn>
                <a:cxn ang="0">
                  <a:pos x="124" y="21"/>
                </a:cxn>
                <a:cxn ang="0">
                  <a:pos x="153" y="33"/>
                </a:cxn>
                <a:cxn ang="0">
                  <a:pos x="180" y="42"/>
                </a:cxn>
                <a:cxn ang="0">
                  <a:pos x="209" y="52"/>
                </a:cxn>
                <a:cxn ang="0">
                  <a:pos x="234" y="62"/>
                </a:cxn>
                <a:cxn ang="0">
                  <a:pos x="254" y="71"/>
                </a:cxn>
                <a:cxn ang="0">
                  <a:pos x="306" y="81"/>
                </a:cxn>
                <a:cxn ang="0">
                  <a:pos x="356" y="95"/>
                </a:cxn>
                <a:cxn ang="0">
                  <a:pos x="395" y="108"/>
                </a:cxn>
                <a:cxn ang="0">
                  <a:pos x="422" y="124"/>
                </a:cxn>
                <a:cxn ang="0">
                  <a:pos x="428" y="137"/>
                </a:cxn>
                <a:cxn ang="0">
                  <a:pos x="413" y="153"/>
                </a:cxn>
                <a:cxn ang="0">
                  <a:pos x="370" y="162"/>
                </a:cxn>
                <a:cxn ang="0">
                  <a:pos x="300" y="172"/>
                </a:cxn>
                <a:cxn ang="0">
                  <a:pos x="211" y="141"/>
                </a:cxn>
                <a:cxn ang="0">
                  <a:pos x="135" y="114"/>
                </a:cxn>
                <a:cxn ang="0">
                  <a:pos x="71" y="89"/>
                </a:cxn>
                <a:cxn ang="0">
                  <a:pos x="27" y="67"/>
                </a:cxn>
                <a:cxn ang="0">
                  <a:pos x="0" y="46"/>
                </a:cxn>
                <a:cxn ang="0">
                  <a:pos x="0" y="29"/>
                </a:cxn>
                <a:cxn ang="0">
                  <a:pos x="25" y="11"/>
                </a:cxn>
                <a:cxn ang="0">
                  <a:pos x="83" y="0"/>
                </a:cxn>
              </a:cxnLst>
              <a:rect l="0" t="0" r="r" b="b"/>
              <a:pathLst>
                <a:path w="428" h="172">
                  <a:moveTo>
                    <a:pt x="83" y="0"/>
                  </a:moveTo>
                  <a:lnTo>
                    <a:pt x="87" y="3"/>
                  </a:lnTo>
                  <a:lnTo>
                    <a:pt x="102" y="11"/>
                  </a:lnTo>
                  <a:lnTo>
                    <a:pt x="124" y="21"/>
                  </a:lnTo>
                  <a:lnTo>
                    <a:pt x="153" y="33"/>
                  </a:lnTo>
                  <a:lnTo>
                    <a:pt x="180" y="42"/>
                  </a:lnTo>
                  <a:lnTo>
                    <a:pt x="209" y="52"/>
                  </a:lnTo>
                  <a:lnTo>
                    <a:pt x="234" y="62"/>
                  </a:lnTo>
                  <a:lnTo>
                    <a:pt x="254" y="71"/>
                  </a:lnTo>
                  <a:lnTo>
                    <a:pt x="306" y="81"/>
                  </a:lnTo>
                  <a:lnTo>
                    <a:pt x="356" y="95"/>
                  </a:lnTo>
                  <a:lnTo>
                    <a:pt x="395" y="108"/>
                  </a:lnTo>
                  <a:lnTo>
                    <a:pt x="422" y="124"/>
                  </a:lnTo>
                  <a:lnTo>
                    <a:pt x="428" y="137"/>
                  </a:lnTo>
                  <a:lnTo>
                    <a:pt x="413" y="153"/>
                  </a:lnTo>
                  <a:lnTo>
                    <a:pt x="370" y="162"/>
                  </a:lnTo>
                  <a:lnTo>
                    <a:pt x="300" y="172"/>
                  </a:lnTo>
                  <a:lnTo>
                    <a:pt x="211" y="141"/>
                  </a:lnTo>
                  <a:lnTo>
                    <a:pt x="135" y="114"/>
                  </a:lnTo>
                  <a:lnTo>
                    <a:pt x="71" y="89"/>
                  </a:lnTo>
                  <a:lnTo>
                    <a:pt x="27" y="67"/>
                  </a:lnTo>
                  <a:lnTo>
                    <a:pt x="0" y="46"/>
                  </a:lnTo>
                  <a:lnTo>
                    <a:pt x="0" y="29"/>
                  </a:lnTo>
                  <a:lnTo>
                    <a:pt x="25" y="11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2" name="Freeform 306"/>
            <p:cNvSpPr>
              <a:spLocks/>
            </p:cNvSpPr>
            <p:nvPr/>
          </p:nvSpPr>
          <p:spPr bwMode="auto">
            <a:xfrm>
              <a:off x="3112" y="3641"/>
              <a:ext cx="98" cy="83"/>
            </a:xfrm>
            <a:custGeom>
              <a:avLst/>
              <a:gdLst/>
              <a:ahLst/>
              <a:cxnLst>
                <a:cxn ang="0">
                  <a:pos x="14" y="52"/>
                </a:cxn>
                <a:cxn ang="0">
                  <a:pos x="0" y="21"/>
                </a:cxn>
                <a:cxn ang="0">
                  <a:pos x="12" y="6"/>
                </a:cxn>
                <a:cxn ang="0">
                  <a:pos x="37" y="0"/>
                </a:cxn>
                <a:cxn ang="0">
                  <a:pos x="74" y="8"/>
                </a:cxn>
                <a:cxn ang="0">
                  <a:pos x="109" y="23"/>
                </a:cxn>
                <a:cxn ang="0">
                  <a:pos x="144" y="48"/>
                </a:cxn>
                <a:cxn ang="0">
                  <a:pos x="169" y="81"/>
                </a:cxn>
                <a:cxn ang="0">
                  <a:pos x="177" y="120"/>
                </a:cxn>
                <a:cxn ang="0">
                  <a:pos x="188" y="132"/>
                </a:cxn>
                <a:cxn ang="0">
                  <a:pos x="196" y="141"/>
                </a:cxn>
                <a:cxn ang="0">
                  <a:pos x="192" y="151"/>
                </a:cxn>
                <a:cxn ang="0">
                  <a:pos x="181" y="165"/>
                </a:cxn>
                <a:cxn ang="0">
                  <a:pos x="165" y="149"/>
                </a:cxn>
                <a:cxn ang="0">
                  <a:pos x="148" y="137"/>
                </a:cxn>
                <a:cxn ang="0">
                  <a:pos x="126" y="122"/>
                </a:cxn>
                <a:cxn ang="0">
                  <a:pos x="105" y="110"/>
                </a:cxn>
                <a:cxn ang="0">
                  <a:pos x="78" y="95"/>
                </a:cxn>
                <a:cxn ang="0">
                  <a:pos x="55" y="81"/>
                </a:cxn>
                <a:cxn ang="0">
                  <a:pos x="31" y="66"/>
                </a:cxn>
                <a:cxn ang="0">
                  <a:pos x="14" y="52"/>
                </a:cxn>
              </a:cxnLst>
              <a:rect l="0" t="0" r="r" b="b"/>
              <a:pathLst>
                <a:path w="196" h="165">
                  <a:moveTo>
                    <a:pt x="14" y="52"/>
                  </a:moveTo>
                  <a:lnTo>
                    <a:pt x="0" y="21"/>
                  </a:lnTo>
                  <a:lnTo>
                    <a:pt x="12" y="6"/>
                  </a:lnTo>
                  <a:lnTo>
                    <a:pt x="37" y="0"/>
                  </a:lnTo>
                  <a:lnTo>
                    <a:pt x="74" y="8"/>
                  </a:lnTo>
                  <a:lnTo>
                    <a:pt x="109" y="23"/>
                  </a:lnTo>
                  <a:lnTo>
                    <a:pt x="144" y="48"/>
                  </a:lnTo>
                  <a:lnTo>
                    <a:pt x="169" y="81"/>
                  </a:lnTo>
                  <a:lnTo>
                    <a:pt x="177" y="120"/>
                  </a:lnTo>
                  <a:lnTo>
                    <a:pt x="188" y="132"/>
                  </a:lnTo>
                  <a:lnTo>
                    <a:pt x="196" y="141"/>
                  </a:lnTo>
                  <a:lnTo>
                    <a:pt x="192" y="151"/>
                  </a:lnTo>
                  <a:lnTo>
                    <a:pt x="181" y="165"/>
                  </a:lnTo>
                  <a:lnTo>
                    <a:pt x="165" y="149"/>
                  </a:lnTo>
                  <a:lnTo>
                    <a:pt x="148" y="137"/>
                  </a:lnTo>
                  <a:lnTo>
                    <a:pt x="126" y="122"/>
                  </a:lnTo>
                  <a:lnTo>
                    <a:pt x="105" y="110"/>
                  </a:lnTo>
                  <a:lnTo>
                    <a:pt x="78" y="95"/>
                  </a:lnTo>
                  <a:lnTo>
                    <a:pt x="55" y="81"/>
                  </a:lnTo>
                  <a:lnTo>
                    <a:pt x="31" y="66"/>
                  </a:lnTo>
                  <a:lnTo>
                    <a:pt x="14" y="5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3" name="Freeform 307"/>
            <p:cNvSpPr>
              <a:spLocks/>
            </p:cNvSpPr>
            <p:nvPr/>
          </p:nvSpPr>
          <p:spPr bwMode="auto">
            <a:xfrm>
              <a:off x="3193" y="3608"/>
              <a:ext cx="164" cy="5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6" y="2"/>
                </a:cxn>
                <a:cxn ang="0">
                  <a:pos x="29" y="6"/>
                </a:cxn>
                <a:cxn ang="0">
                  <a:pos x="47" y="6"/>
                </a:cxn>
                <a:cxn ang="0">
                  <a:pos x="68" y="11"/>
                </a:cxn>
                <a:cxn ang="0">
                  <a:pos x="89" y="17"/>
                </a:cxn>
                <a:cxn ang="0">
                  <a:pos x="115" y="29"/>
                </a:cxn>
                <a:cxn ang="0">
                  <a:pos x="140" y="44"/>
                </a:cxn>
                <a:cxn ang="0">
                  <a:pos x="167" y="70"/>
                </a:cxn>
                <a:cxn ang="0">
                  <a:pos x="212" y="77"/>
                </a:cxn>
                <a:cxn ang="0">
                  <a:pos x="256" y="85"/>
                </a:cxn>
                <a:cxn ang="0">
                  <a:pos x="293" y="93"/>
                </a:cxn>
                <a:cxn ang="0">
                  <a:pos x="320" y="101"/>
                </a:cxn>
                <a:cxn ang="0">
                  <a:pos x="330" y="105"/>
                </a:cxn>
                <a:cxn ang="0">
                  <a:pos x="322" y="108"/>
                </a:cxn>
                <a:cxn ang="0">
                  <a:pos x="289" y="108"/>
                </a:cxn>
                <a:cxn ang="0">
                  <a:pos x="231" y="110"/>
                </a:cxn>
                <a:cxn ang="0">
                  <a:pos x="186" y="97"/>
                </a:cxn>
                <a:cxn ang="0">
                  <a:pos x="144" y="81"/>
                </a:cxn>
                <a:cxn ang="0">
                  <a:pos x="101" y="64"/>
                </a:cxn>
                <a:cxn ang="0">
                  <a:pos x="64" y="46"/>
                </a:cxn>
                <a:cxn ang="0">
                  <a:pos x="31" y="27"/>
                </a:cxn>
                <a:cxn ang="0">
                  <a:pos x="10" y="13"/>
                </a:cxn>
                <a:cxn ang="0">
                  <a:pos x="0" y="4"/>
                </a:cxn>
                <a:cxn ang="0">
                  <a:pos x="10" y="0"/>
                </a:cxn>
              </a:cxnLst>
              <a:rect l="0" t="0" r="r" b="b"/>
              <a:pathLst>
                <a:path w="330" h="110">
                  <a:moveTo>
                    <a:pt x="10" y="0"/>
                  </a:moveTo>
                  <a:lnTo>
                    <a:pt x="16" y="2"/>
                  </a:lnTo>
                  <a:lnTo>
                    <a:pt x="29" y="6"/>
                  </a:lnTo>
                  <a:lnTo>
                    <a:pt x="47" y="6"/>
                  </a:lnTo>
                  <a:lnTo>
                    <a:pt x="68" y="11"/>
                  </a:lnTo>
                  <a:lnTo>
                    <a:pt x="89" y="17"/>
                  </a:lnTo>
                  <a:lnTo>
                    <a:pt x="115" y="29"/>
                  </a:lnTo>
                  <a:lnTo>
                    <a:pt x="140" y="44"/>
                  </a:lnTo>
                  <a:lnTo>
                    <a:pt x="167" y="70"/>
                  </a:lnTo>
                  <a:lnTo>
                    <a:pt x="212" y="77"/>
                  </a:lnTo>
                  <a:lnTo>
                    <a:pt x="256" y="85"/>
                  </a:lnTo>
                  <a:lnTo>
                    <a:pt x="293" y="93"/>
                  </a:lnTo>
                  <a:lnTo>
                    <a:pt x="320" y="101"/>
                  </a:lnTo>
                  <a:lnTo>
                    <a:pt x="330" y="105"/>
                  </a:lnTo>
                  <a:lnTo>
                    <a:pt x="322" y="108"/>
                  </a:lnTo>
                  <a:lnTo>
                    <a:pt x="289" y="108"/>
                  </a:lnTo>
                  <a:lnTo>
                    <a:pt x="231" y="110"/>
                  </a:lnTo>
                  <a:lnTo>
                    <a:pt x="186" y="97"/>
                  </a:lnTo>
                  <a:lnTo>
                    <a:pt x="144" y="81"/>
                  </a:lnTo>
                  <a:lnTo>
                    <a:pt x="101" y="64"/>
                  </a:lnTo>
                  <a:lnTo>
                    <a:pt x="64" y="46"/>
                  </a:lnTo>
                  <a:lnTo>
                    <a:pt x="31" y="27"/>
                  </a:lnTo>
                  <a:lnTo>
                    <a:pt x="10" y="13"/>
                  </a:lnTo>
                  <a:lnTo>
                    <a:pt x="0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4" name="Freeform 308"/>
            <p:cNvSpPr>
              <a:spLocks/>
            </p:cNvSpPr>
            <p:nvPr/>
          </p:nvSpPr>
          <p:spPr bwMode="auto">
            <a:xfrm>
              <a:off x="3257" y="3694"/>
              <a:ext cx="97" cy="59"/>
            </a:xfrm>
            <a:custGeom>
              <a:avLst/>
              <a:gdLst/>
              <a:ahLst/>
              <a:cxnLst>
                <a:cxn ang="0">
                  <a:pos x="167" y="68"/>
                </a:cxn>
                <a:cxn ang="0">
                  <a:pos x="192" y="64"/>
                </a:cxn>
                <a:cxn ang="0">
                  <a:pos x="194" y="57"/>
                </a:cxn>
                <a:cxn ang="0">
                  <a:pos x="179" y="43"/>
                </a:cxn>
                <a:cxn ang="0">
                  <a:pos x="153" y="30"/>
                </a:cxn>
                <a:cxn ang="0">
                  <a:pos x="115" y="14"/>
                </a:cxn>
                <a:cxn ang="0">
                  <a:pos x="78" y="4"/>
                </a:cxn>
                <a:cxn ang="0">
                  <a:pos x="41" y="0"/>
                </a:cxn>
                <a:cxn ang="0">
                  <a:pos x="12" y="8"/>
                </a:cxn>
                <a:cxn ang="0">
                  <a:pos x="6" y="20"/>
                </a:cxn>
                <a:cxn ang="0">
                  <a:pos x="6" y="33"/>
                </a:cxn>
                <a:cxn ang="0">
                  <a:pos x="6" y="49"/>
                </a:cxn>
                <a:cxn ang="0">
                  <a:pos x="8" y="64"/>
                </a:cxn>
                <a:cxn ang="0">
                  <a:pos x="8" y="78"/>
                </a:cxn>
                <a:cxn ang="0">
                  <a:pos x="8" y="92"/>
                </a:cxn>
                <a:cxn ang="0">
                  <a:pos x="6" y="101"/>
                </a:cxn>
                <a:cxn ang="0">
                  <a:pos x="0" y="113"/>
                </a:cxn>
                <a:cxn ang="0">
                  <a:pos x="2" y="119"/>
                </a:cxn>
                <a:cxn ang="0">
                  <a:pos x="16" y="119"/>
                </a:cxn>
                <a:cxn ang="0">
                  <a:pos x="35" y="115"/>
                </a:cxn>
                <a:cxn ang="0">
                  <a:pos x="60" y="111"/>
                </a:cxn>
                <a:cxn ang="0">
                  <a:pos x="87" y="101"/>
                </a:cxn>
                <a:cxn ang="0">
                  <a:pos x="115" y="92"/>
                </a:cxn>
                <a:cxn ang="0">
                  <a:pos x="142" y="80"/>
                </a:cxn>
                <a:cxn ang="0">
                  <a:pos x="167" y="68"/>
                </a:cxn>
              </a:cxnLst>
              <a:rect l="0" t="0" r="r" b="b"/>
              <a:pathLst>
                <a:path w="194" h="119">
                  <a:moveTo>
                    <a:pt x="167" y="68"/>
                  </a:moveTo>
                  <a:lnTo>
                    <a:pt x="192" y="64"/>
                  </a:lnTo>
                  <a:lnTo>
                    <a:pt x="194" y="57"/>
                  </a:lnTo>
                  <a:lnTo>
                    <a:pt x="179" y="43"/>
                  </a:lnTo>
                  <a:lnTo>
                    <a:pt x="153" y="30"/>
                  </a:lnTo>
                  <a:lnTo>
                    <a:pt x="115" y="14"/>
                  </a:lnTo>
                  <a:lnTo>
                    <a:pt x="78" y="4"/>
                  </a:lnTo>
                  <a:lnTo>
                    <a:pt x="41" y="0"/>
                  </a:lnTo>
                  <a:lnTo>
                    <a:pt x="12" y="8"/>
                  </a:lnTo>
                  <a:lnTo>
                    <a:pt x="6" y="20"/>
                  </a:lnTo>
                  <a:lnTo>
                    <a:pt x="6" y="33"/>
                  </a:lnTo>
                  <a:lnTo>
                    <a:pt x="6" y="49"/>
                  </a:lnTo>
                  <a:lnTo>
                    <a:pt x="8" y="64"/>
                  </a:lnTo>
                  <a:lnTo>
                    <a:pt x="8" y="78"/>
                  </a:lnTo>
                  <a:lnTo>
                    <a:pt x="8" y="92"/>
                  </a:lnTo>
                  <a:lnTo>
                    <a:pt x="6" y="101"/>
                  </a:lnTo>
                  <a:lnTo>
                    <a:pt x="0" y="113"/>
                  </a:lnTo>
                  <a:lnTo>
                    <a:pt x="2" y="119"/>
                  </a:lnTo>
                  <a:lnTo>
                    <a:pt x="16" y="119"/>
                  </a:lnTo>
                  <a:lnTo>
                    <a:pt x="35" y="115"/>
                  </a:lnTo>
                  <a:lnTo>
                    <a:pt x="60" y="111"/>
                  </a:lnTo>
                  <a:lnTo>
                    <a:pt x="87" y="101"/>
                  </a:lnTo>
                  <a:lnTo>
                    <a:pt x="115" y="92"/>
                  </a:lnTo>
                  <a:lnTo>
                    <a:pt x="142" y="80"/>
                  </a:lnTo>
                  <a:lnTo>
                    <a:pt x="167" y="68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5" name="Freeform 309"/>
            <p:cNvSpPr>
              <a:spLocks/>
            </p:cNvSpPr>
            <p:nvPr/>
          </p:nvSpPr>
          <p:spPr bwMode="auto">
            <a:xfrm>
              <a:off x="3139" y="368"/>
              <a:ext cx="327" cy="113"/>
            </a:xfrm>
            <a:custGeom>
              <a:avLst/>
              <a:gdLst/>
              <a:ahLst/>
              <a:cxnLst>
                <a:cxn ang="0">
                  <a:pos x="304" y="217"/>
                </a:cxn>
                <a:cxn ang="0">
                  <a:pos x="248" y="207"/>
                </a:cxn>
                <a:cxn ang="0">
                  <a:pos x="190" y="205"/>
                </a:cxn>
                <a:cxn ang="0">
                  <a:pos x="133" y="201"/>
                </a:cxn>
                <a:cxn ang="0">
                  <a:pos x="85" y="199"/>
                </a:cxn>
                <a:cxn ang="0">
                  <a:pos x="46" y="190"/>
                </a:cxn>
                <a:cxn ang="0">
                  <a:pos x="25" y="176"/>
                </a:cxn>
                <a:cxn ang="0">
                  <a:pos x="27" y="151"/>
                </a:cxn>
                <a:cxn ang="0">
                  <a:pos x="56" y="114"/>
                </a:cxn>
                <a:cxn ang="0">
                  <a:pos x="25" y="95"/>
                </a:cxn>
                <a:cxn ang="0">
                  <a:pos x="5" y="77"/>
                </a:cxn>
                <a:cxn ang="0">
                  <a:pos x="0" y="58"/>
                </a:cxn>
                <a:cxn ang="0">
                  <a:pos x="7" y="40"/>
                </a:cxn>
                <a:cxn ang="0">
                  <a:pos x="25" y="23"/>
                </a:cxn>
                <a:cxn ang="0">
                  <a:pos x="56" y="11"/>
                </a:cxn>
                <a:cxn ang="0">
                  <a:pos x="98" y="2"/>
                </a:cxn>
                <a:cxn ang="0">
                  <a:pos x="155" y="2"/>
                </a:cxn>
                <a:cxn ang="0">
                  <a:pos x="180" y="0"/>
                </a:cxn>
                <a:cxn ang="0">
                  <a:pos x="211" y="0"/>
                </a:cxn>
                <a:cxn ang="0">
                  <a:pos x="244" y="0"/>
                </a:cxn>
                <a:cxn ang="0">
                  <a:pos x="279" y="0"/>
                </a:cxn>
                <a:cxn ang="0">
                  <a:pos x="312" y="0"/>
                </a:cxn>
                <a:cxn ang="0">
                  <a:pos x="347" y="2"/>
                </a:cxn>
                <a:cxn ang="0">
                  <a:pos x="376" y="6"/>
                </a:cxn>
                <a:cxn ang="0">
                  <a:pos x="403" y="13"/>
                </a:cxn>
                <a:cxn ang="0">
                  <a:pos x="438" y="29"/>
                </a:cxn>
                <a:cxn ang="0">
                  <a:pos x="486" y="42"/>
                </a:cxn>
                <a:cxn ang="0">
                  <a:pos x="537" y="50"/>
                </a:cxn>
                <a:cxn ang="0">
                  <a:pos x="587" y="62"/>
                </a:cxn>
                <a:cxn ang="0">
                  <a:pos x="626" y="75"/>
                </a:cxn>
                <a:cxn ang="0">
                  <a:pos x="651" y="97"/>
                </a:cxn>
                <a:cxn ang="0">
                  <a:pos x="653" y="128"/>
                </a:cxn>
                <a:cxn ang="0">
                  <a:pos x="632" y="176"/>
                </a:cxn>
                <a:cxn ang="0">
                  <a:pos x="589" y="186"/>
                </a:cxn>
                <a:cxn ang="0">
                  <a:pos x="546" y="196"/>
                </a:cxn>
                <a:cxn ang="0">
                  <a:pos x="502" y="205"/>
                </a:cxn>
                <a:cxn ang="0">
                  <a:pos x="457" y="217"/>
                </a:cxn>
                <a:cxn ang="0">
                  <a:pos x="413" y="221"/>
                </a:cxn>
                <a:cxn ang="0">
                  <a:pos x="372" y="225"/>
                </a:cxn>
                <a:cxn ang="0">
                  <a:pos x="335" y="223"/>
                </a:cxn>
                <a:cxn ang="0">
                  <a:pos x="304" y="217"/>
                </a:cxn>
              </a:cxnLst>
              <a:rect l="0" t="0" r="r" b="b"/>
              <a:pathLst>
                <a:path w="653" h="225">
                  <a:moveTo>
                    <a:pt x="304" y="217"/>
                  </a:moveTo>
                  <a:lnTo>
                    <a:pt x="248" y="207"/>
                  </a:lnTo>
                  <a:lnTo>
                    <a:pt x="190" y="205"/>
                  </a:lnTo>
                  <a:lnTo>
                    <a:pt x="133" y="201"/>
                  </a:lnTo>
                  <a:lnTo>
                    <a:pt x="85" y="199"/>
                  </a:lnTo>
                  <a:lnTo>
                    <a:pt x="46" y="190"/>
                  </a:lnTo>
                  <a:lnTo>
                    <a:pt x="25" y="176"/>
                  </a:lnTo>
                  <a:lnTo>
                    <a:pt x="27" y="151"/>
                  </a:lnTo>
                  <a:lnTo>
                    <a:pt x="56" y="114"/>
                  </a:lnTo>
                  <a:lnTo>
                    <a:pt x="25" y="95"/>
                  </a:lnTo>
                  <a:lnTo>
                    <a:pt x="5" y="77"/>
                  </a:lnTo>
                  <a:lnTo>
                    <a:pt x="0" y="58"/>
                  </a:lnTo>
                  <a:lnTo>
                    <a:pt x="7" y="40"/>
                  </a:lnTo>
                  <a:lnTo>
                    <a:pt x="25" y="23"/>
                  </a:lnTo>
                  <a:lnTo>
                    <a:pt x="56" y="11"/>
                  </a:lnTo>
                  <a:lnTo>
                    <a:pt x="98" y="2"/>
                  </a:lnTo>
                  <a:lnTo>
                    <a:pt x="155" y="2"/>
                  </a:lnTo>
                  <a:lnTo>
                    <a:pt x="180" y="0"/>
                  </a:lnTo>
                  <a:lnTo>
                    <a:pt x="211" y="0"/>
                  </a:lnTo>
                  <a:lnTo>
                    <a:pt x="244" y="0"/>
                  </a:lnTo>
                  <a:lnTo>
                    <a:pt x="279" y="0"/>
                  </a:lnTo>
                  <a:lnTo>
                    <a:pt x="312" y="0"/>
                  </a:lnTo>
                  <a:lnTo>
                    <a:pt x="347" y="2"/>
                  </a:lnTo>
                  <a:lnTo>
                    <a:pt x="376" y="6"/>
                  </a:lnTo>
                  <a:lnTo>
                    <a:pt x="403" y="13"/>
                  </a:lnTo>
                  <a:lnTo>
                    <a:pt x="438" y="29"/>
                  </a:lnTo>
                  <a:lnTo>
                    <a:pt x="486" y="42"/>
                  </a:lnTo>
                  <a:lnTo>
                    <a:pt x="537" y="50"/>
                  </a:lnTo>
                  <a:lnTo>
                    <a:pt x="587" y="62"/>
                  </a:lnTo>
                  <a:lnTo>
                    <a:pt x="626" y="75"/>
                  </a:lnTo>
                  <a:lnTo>
                    <a:pt x="651" y="97"/>
                  </a:lnTo>
                  <a:lnTo>
                    <a:pt x="653" y="128"/>
                  </a:lnTo>
                  <a:lnTo>
                    <a:pt x="632" y="176"/>
                  </a:lnTo>
                  <a:lnTo>
                    <a:pt x="589" y="186"/>
                  </a:lnTo>
                  <a:lnTo>
                    <a:pt x="546" y="196"/>
                  </a:lnTo>
                  <a:lnTo>
                    <a:pt x="502" y="205"/>
                  </a:lnTo>
                  <a:lnTo>
                    <a:pt x="457" y="217"/>
                  </a:lnTo>
                  <a:lnTo>
                    <a:pt x="413" y="221"/>
                  </a:lnTo>
                  <a:lnTo>
                    <a:pt x="372" y="225"/>
                  </a:lnTo>
                  <a:lnTo>
                    <a:pt x="335" y="223"/>
                  </a:lnTo>
                  <a:lnTo>
                    <a:pt x="304" y="21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6" name="Freeform 310"/>
            <p:cNvSpPr>
              <a:spLocks/>
            </p:cNvSpPr>
            <p:nvPr/>
          </p:nvSpPr>
          <p:spPr bwMode="auto">
            <a:xfrm>
              <a:off x="3165" y="396"/>
              <a:ext cx="132" cy="68"/>
            </a:xfrm>
            <a:custGeom>
              <a:avLst/>
              <a:gdLst/>
              <a:ahLst/>
              <a:cxnLst>
                <a:cxn ang="0">
                  <a:pos x="15" y="47"/>
                </a:cxn>
                <a:cxn ang="0">
                  <a:pos x="0" y="31"/>
                </a:cxn>
                <a:cxn ang="0">
                  <a:pos x="4" y="17"/>
                </a:cxn>
                <a:cxn ang="0">
                  <a:pos x="19" y="6"/>
                </a:cxn>
                <a:cxn ang="0">
                  <a:pos x="50" y="0"/>
                </a:cxn>
                <a:cxn ang="0">
                  <a:pos x="89" y="0"/>
                </a:cxn>
                <a:cxn ang="0">
                  <a:pos x="141" y="8"/>
                </a:cxn>
                <a:cxn ang="0">
                  <a:pos x="200" y="25"/>
                </a:cxn>
                <a:cxn ang="0">
                  <a:pos x="264" y="56"/>
                </a:cxn>
                <a:cxn ang="0">
                  <a:pos x="258" y="68"/>
                </a:cxn>
                <a:cxn ang="0">
                  <a:pos x="260" y="81"/>
                </a:cxn>
                <a:cxn ang="0">
                  <a:pos x="262" y="95"/>
                </a:cxn>
                <a:cxn ang="0">
                  <a:pos x="264" y="109"/>
                </a:cxn>
                <a:cxn ang="0">
                  <a:pos x="260" y="118"/>
                </a:cxn>
                <a:cxn ang="0">
                  <a:pos x="252" y="128"/>
                </a:cxn>
                <a:cxn ang="0">
                  <a:pos x="233" y="132"/>
                </a:cxn>
                <a:cxn ang="0">
                  <a:pos x="202" y="138"/>
                </a:cxn>
                <a:cxn ang="0">
                  <a:pos x="176" y="132"/>
                </a:cxn>
                <a:cxn ang="0">
                  <a:pos x="155" y="124"/>
                </a:cxn>
                <a:cxn ang="0">
                  <a:pos x="136" y="112"/>
                </a:cxn>
                <a:cxn ang="0">
                  <a:pos x="116" y="101"/>
                </a:cxn>
                <a:cxn ang="0">
                  <a:pos x="93" y="85"/>
                </a:cxn>
                <a:cxn ang="0">
                  <a:pos x="72" y="72"/>
                </a:cxn>
                <a:cxn ang="0">
                  <a:pos x="45" y="58"/>
                </a:cxn>
                <a:cxn ang="0">
                  <a:pos x="15" y="47"/>
                </a:cxn>
              </a:cxnLst>
              <a:rect l="0" t="0" r="r" b="b"/>
              <a:pathLst>
                <a:path w="264" h="138">
                  <a:moveTo>
                    <a:pt x="15" y="47"/>
                  </a:moveTo>
                  <a:lnTo>
                    <a:pt x="0" y="31"/>
                  </a:lnTo>
                  <a:lnTo>
                    <a:pt x="4" y="17"/>
                  </a:lnTo>
                  <a:lnTo>
                    <a:pt x="19" y="6"/>
                  </a:lnTo>
                  <a:lnTo>
                    <a:pt x="50" y="0"/>
                  </a:lnTo>
                  <a:lnTo>
                    <a:pt x="89" y="0"/>
                  </a:lnTo>
                  <a:lnTo>
                    <a:pt x="141" y="8"/>
                  </a:lnTo>
                  <a:lnTo>
                    <a:pt x="200" y="25"/>
                  </a:lnTo>
                  <a:lnTo>
                    <a:pt x="264" y="56"/>
                  </a:lnTo>
                  <a:lnTo>
                    <a:pt x="258" y="68"/>
                  </a:lnTo>
                  <a:lnTo>
                    <a:pt x="260" y="81"/>
                  </a:lnTo>
                  <a:lnTo>
                    <a:pt x="262" y="95"/>
                  </a:lnTo>
                  <a:lnTo>
                    <a:pt x="264" y="109"/>
                  </a:lnTo>
                  <a:lnTo>
                    <a:pt x="260" y="118"/>
                  </a:lnTo>
                  <a:lnTo>
                    <a:pt x="252" y="128"/>
                  </a:lnTo>
                  <a:lnTo>
                    <a:pt x="233" y="132"/>
                  </a:lnTo>
                  <a:lnTo>
                    <a:pt x="202" y="138"/>
                  </a:lnTo>
                  <a:lnTo>
                    <a:pt x="176" y="132"/>
                  </a:lnTo>
                  <a:lnTo>
                    <a:pt x="155" y="124"/>
                  </a:lnTo>
                  <a:lnTo>
                    <a:pt x="136" y="112"/>
                  </a:lnTo>
                  <a:lnTo>
                    <a:pt x="116" y="101"/>
                  </a:lnTo>
                  <a:lnTo>
                    <a:pt x="93" y="85"/>
                  </a:lnTo>
                  <a:lnTo>
                    <a:pt x="72" y="72"/>
                  </a:lnTo>
                  <a:lnTo>
                    <a:pt x="45" y="58"/>
                  </a:lnTo>
                  <a:lnTo>
                    <a:pt x="15" y="4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7" name="Freeform 311"/>
            <p:cNvSpPr>
              <a:spLocks/>
            </p:cNvSpPr>
            <p:nvPr/>
          </p:nvSpPr>
          <p:spPr bwMode="auto">
            <a:xfrm>
              <a:off x="3238" y="375"/>
              <a:ext cx="215" cy="53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90" y="0"/>
                </a:cxn>
                <a:cxn ang="0">
                  <a:pos x="105" y="6"/>
                </a:cxn>
                <a:cxn ang="0">
                  <a:pos x="126" y="10"/>
                </a:cxn>
                <a:cxn ang="0">
                  <a:pos x="155" y="18"/>
                </a:cxn>
                <a:cxn ang="0">
                  <a:pos x="185" y="24"/>
                </a:cxn>
                <a:cxn ang="0">
                  <a:pos x="214" y="29"/>
                </a:cxn>
                <a:cxn ang="0">
                  <a:pos x="239" y="35"/>
                </a:cxn>
                <a:cxn ang="0">
                  <a:pos x="258" y="43"/>
                </a:cxn>
                <a:cxn ang="0">
                  <a:pos x="311" y="49"/>
                </a:cxn>
                <a:cxn ang="0">
                  <a:pos x="359" y="57"/>
                </a:cxn>
                <a:cxn ang="0">
                  <a:pos x="398" y="64"/>
                </a:cxn>
                <a:cxn ang="0">
                  <a:pos x="425" y="76"/>
                </a:cxn>
                <a:cxn ang="0">
                  <a:pos x="431" y="84"/>
                </a:cxn>
                <a:cxn ang="0">
                  <a:pos x="417" y="91"/>
                </a:cxn>
                <a:cxn ang="0">
                  <a:pos x="375" y="97"/>
                </a:cxn>
                <a:cxn ang="0">
                  <a:pos x="305" y="105"/>
                </a:cxn>
                <a:cxn ang="0">
                  <a:pos x="214" y="84"/>
                </a:cxn>
                <a:cxn ang="0">
                  <a:pos x="136" y="68"/>
                </a:cxn>
                <a:cxn ang="0">
                  <a:pos x="72" y="51"/>
                </a:cxn>
                <a:cxn ang="0">
                  <a:pos x="27" y="39"/>
                </a:cxn>
                <a:cxn ang="0">
                  <a:pos x="0" y="26"/>
                </a:cxn>
                <a:cxn ang="0">
                  <a:pos x="0" y="16"/>
                </a:cxn>
                <a:cxn ang="0">
                  <a:pos x="26" y="6"/>
                </a:cxn>
                <a:cxn ang="0">
                  <a:pos x="86" y="0"/>
                </a:cxn>
              </a:cxnLst>
              <a:rect l="0" t="0" r="r" b="b"/>
              <a:pathLst>
                <a:path w="431" h="105">
                  <a:moveTo>
                    <a:pt x="86" y="0"/>
                  </a:moveTo>
                  <a:lnTo>
                    <a:pt x="90" y="0"/>
                  </a:lnTo>
                  <a:lnTo>
                    <a:pt x="105" y="6"/>
                  </a:lnTo>
                  <a:lnTo>
                    <a:pt x="126" y="10"/>
                  </a:lnTo>
                  <a:lnTo>
                    <a:pt x="155" y="18"/>
                  </a:lnTo>
                  <a:lnTo>
                    <a:pt x="185" y="24"/>
                  </a:lnTo>
                  <a:lnTo>
                    <a:pt x="214" y="29"/>
                  </a:lnTo>
                  <a:lnTo>
                    <a:pt x="239" y="35"/>
                  </a:lnTo>
                  <a:lnTo>
                    <a:pt x="258" y="43"/>
                  </a:lnTo>
                  <a:lnTo>
                    <a:pt x="311" y="49"/>
                  </a:lnTo>
                  <a:lnTo>
                    <a:pt x="359" y="57"/>
                  </a:lnTo>
                  <a:lnTo>
                    <a:pt x="398" y="64"/>
                  </a:lnTo>
                  <a:lnTo>
                    <a:pt x="425" y="76"/>
                  </a:lnTo>
                  <a:lnTo>
                    <a:pt x="431" y="84"/>
                  </a:lnTo>
                  <a:lnTo>
                    <a:pt x="417" y="91"/>
                  </a:lnTo>
                  <a:lnTo>
                    <a:pt x="375" y="97"/>
                  </a:lnTo>
                  <a:lnTo>
                    <a:pt x="305" y="105"/>
                  </a:lnTo>
                  <a:lnTo>
                    <a:pt x="214" y="84"/>
                  </a:lnTo>
                  <a:lnTo>
                    <a:pt x="136" y="68"/>
                  </a:lnTo>
                  <a:lnTo>
                    <a:pt x="72" y="51"/>
                  </a:lnTo>
                  <a:lnTo>
                    <a:pt x="27" y="39"/>
                  </a:lnTo>
                  <a:lnTo>
                    <a:pt x="0" y="26"/>
                  </a:lnTo>
                  <a:lnTo>
                    <a:pt x="0" y="16"/>
                  </a:lnTo>
                  <a:lnTo>
                    <a:pt x="26" y="6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8" name="Freeform 312"/>
            <p:cNvSpPr>
              <a:spLocks/>
            </p:cNvSpPr>
            <p:nvPr/>
          </p:nvSpPr>
          <p:spPr bwMode="auto">
            <a:xfrm>
              <a:off x="3183" y="400"/>
              <a:ext cx="97" cy="53"/>
            </a:xfrm>
            <a:custGeom>
              <a:avLst/>
              <a:gdLst/>
              <a:ahLst/>
              <a:cxnLst>
                <a:cxn ang="0">
                  <a:pos x="11" y="33"/>
                </a:cxn>
                <a:cxn ang="0">
                  <a:pos x="0" y="13"/>
                </a:cxn>
                <a:cxn ang="0">
                  <a:pos x="10" y="4"/>
                </a:cxn>
                <a:cxn ang="0">
                  <a:pos x="35" y="0"/>
                </a:cxn>
                <a:cxn ang="0">
                  <a:pos x="72" y="6"/>
                </a:cxn>
                <a:cxn ang="0">
                  <a:pos x="106" y="15"/>
                </a:cxn>
                <a:cxn ang="0">
                  <a:pos x="141" y="31"/>
                </a:cxn>
                <a:cxn ang="0">
                  <a:pos x="165" y="52"/>
                </a:cxn>
                <a:cxn ang="0">
                  <a:pos x="172" y="77"/>
                </a:cxn>
                <a:cxn ang="0">
                  <a:pos x="186" y="83"/>
                </a:cxn>
                <a:cxn ang="0">
                  <a:pos x="194" y="89"/>
                </a:cxn>
                <a:cxn ang="0">
                  <a:pos x="190" y="95"/>
                </a:cxn>
                <a:cxn ang="0">
                  <a:pos x="178" y="104"/>
                </a:cxn>
                <a:cxn ang="0">
                  <a:pos x="163" y="95"/>
                </a:cxn>
                <a:cxn ang="0">
                  <a:pos x="145" y="85"/>
                </a:cxn>
                <a:cxn ang="0">
                  <a:pos x="122" y="75"/>
                </a:cxn>
                <a:cxn ang="0">
                  <a:pos x="101" y="68"/>
                </a:cxn>
                <a:cxn ang="0">
                  <a:pos x="75" y="58"/>
                </a:cxn>
                <a:cxn ang="0">
                  <a:pos x="52" y="50"/>
                </a:cxn>
                <a:cxn ang="0">
                  <a:pos x="29" y="40"/>
                </a:cxn>
                <a:cxn ang="0">
                  <a:pos x="11" y="33"/>
                </a:cxn>
              </a:cxnLst>
              <a:rect l="0" t="0" r="r" b="b"/>
              <a:pathLst>
                <a:path w="194" h="104">
                  <a:moveTo>
                    <a:pt x="11" y="33"/>
                  </a:moveTo>
                  <a:lnTo>
                    <a:pt x="0" y="13"/>
                  </a:lnTo>
                  <a:lnTo>
                    <a:pt x="10" y="4"/>
                  </a:lnTo>
                  <a:lnTo>
                    <a:pt x="35" y="0"/>
                  </a:lnTo>
                  <a:lnTo>
                    <a:pt x="72" y="6"/>
                  </a:lnTo>
                  <a:lnTo>
                    <a:pt x="106" y="15"/>
                  </a:lnTo>
                  <a:lnTo>
                    <a:pt x="141" y="31"/>
                  </a:lnTo>
                  <a:lnTo>
                    <a:pt x="165" y="52"/>
                  </a:lnTo>
                  <a:lnTo>
                    <a:pt x="172" y="77"/>
                  </a:lnTo>
                  <a:lnTo>
                    <a:pt x="186" y="83"/>
                  </a:lnTo>
                  <a:lnTo>
                    <a:pt x="194" y="89"/>
                  </a:lnTo>
                  <a:lnTo>
                    <a:pt x="190" y="95"/>
                  </a:lnTo>
                  <a:lnTo>
                    <a:pt x="178" y="104"/>
                  </a:lnTo>
                  <a:lnTo>
                    <a:pt x="163" y="95"/>
                  </a:lnTo>
                  <a:lnTo>
                    <a:pt x="145" y="85"/>
                  </a:lnTo>
                  <a:lnTo>
                    <a:pt x="122" y="75"/>
                  </a:lnTo>
                  <a:lnTo>
                    <a:pt x="101" y="68"/>
                  </a:lnTo>
                  <a:lnTo>
                    <a:pt x="75" y="58"/>
                  </a:lnTo>
                  <a:lnTo>
                    <a:pt x="52" y="50"/>
                  </a:lnTo>
                  <a:lnTo>
                    <a:pt x="29" y="40"/>
                  </a:lnTo>
                  <a:lnTo>
                    <a:pt x="11" y="33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9" name="Freeform 313"/>
            <p:cNvSpPr>
              <a:spLocks/>
            </p:cNvSpPr>
            <p:nvPr/>
          </p:nvSpPr>
          <p:spPr bwMode="auto">
            <a:xfrm>
              <a:off x="3263" y="382"/>
              <a:ext cx="163" cy="34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5" y="0"/>
                </a:cxn>
                <a:cxn ang="0">
                  <a:pos x="29" y="2"/>
                </a:cxn>
                <a:cxn ang="0">
                  <a:pos x="44" y="2"/>
                </a:cxn>
                <a:cxn ang="0">
                  <a:pos x="66" y="6"/>
                </a:cxn>
                <a:cxn ang="0">
                  <a:pos x="87" y="8"/>
                </a:cxn>
                <a:cxn ang="0">
                  <a:pos x="112" y="15"/>
                </a:cxn>
                <a:cxn ang="0">
                  <a:pos x="137" y="25"/>
                </a:cxn>
                <a:cxn ang="0">
                  <a:pos x="165" y="43"/>
                </a:cxn>
                <a:cxn ang="0">
                  <a:pos x="209" y="46"/>
                </a:cxn>
                <a:cxn ang="0">
                  <a:pos x="254" y="52"/>
                </a:cxn>
                <a:cxn ang="0">
                  <a:pos x="291" y="56"/>
                </a:cxn>
                <a:cxn ang="0">
                  <a:pos x="318" y="60"/>
                </a:cxn>
                <a:cxn ang="0">
                  <a:pos x="325" y="62"/>
                </a:cxn>
                <a:cxn ang="0">
                  <a:pos x="318" y="66"/>
                </a:cxn>
                <a:cxn ang="0">
                  <a:pos x="287" y="66"/>
                </a:cxn>
                <a:cxn ang="0">
                  <a:pos x="227" y="68"/>
                </a:cxn>
                <a:cxn ang="0">
                  <a:pos x="184" y="58"/>
                </a:cxn>
                <a:cxn ang="0">
                  <a:pos x="141" y="48"/>
                </a:cxn>
                <a:cxn ang="0">
                  <a:pos x="99" y="37"/>
                </a:cxn>
                <a:cxn ang="0">
                  <a:pos x="62" y="27"/>
                </a:cxn>
                <a:cxn ang="0">
                  <a:pos x="29" y="15"/>
                </a:cxn>
                <a:cxn ang="0">
                  <a:pos x="9" y="8"/>
                </a:cxn>
                <a:cxn ang="0">
                  <a:pos x="0" y="0"/>
                </a:cxn>
                <a:cxn ang="0">
                  <a:pos x="9" y="0"/>
                </a:cxn>
              </a:cxnLst>
              <a:rect l="0" t="0" r="r" b="b"/>
              <a:pathLst>
                <a:path w="325" h="68">
                  <a:moveTo>
                    <a:pt x="9" y="0"/>
                  </a:moveTo>
                  <a:lnTo>
                    <a:pt x="15" y="0"/>
                  </a:lnTo>
                  <a:lnTo>
                    <a:pt x="29" y="2"/>
                  </a:lnTo>
                  <a:lnTo>
                    <a:pt x="44" y="2"/>
                  </a:lnTo>
                  <a:lnTo>
                    <a:pt x="66" y="6"/>
                  </a:lnTo>
                  <a:lnTo>
                    <a:pt x="87" y="8"/>
                  </a:lnTo>
                  <a:lnTo>
                    <a:pt x="112" y="15"/>
                  </a:lnTo>
                  <a:lnTo>
                    <a:pt x="137" y="25"/>
                  </a:lnTo>
                  <a:lnTo>
                    <a:pt x="165" y="43"/>
                  </a:lnTo>
                  <a:lnTo>
                    <a:pt x="209" y="46"/>
                  </a:lnTo>
                  <a:lnTo>
                    <a:pt x="254" y="52"/>
                  </a:lnTo>
                  <a:lnTo>
                    <a:pt x="291" y="56"/>
                  </a:lnTo>
                  <a:lnTo>
                    <a:pt x="318" y="60"/>
                  </a:lnTo>
                  <a:lnTo>
                    <a:pt x="325" y="62"/>
                  </a:lnTo>
                  <a:lnTo>
                    <a:pt x="318" y="66"/>
                  </a:lnTo>
                  <a:lnTo>
                    <a:pt x="287" y="66"/>
                  </a:lnTo>
                  <a:lnTo>
                    <a:pt x="227" y="68"/>
                  </a:lnTo>
                  <a:lnTo>
                    <a:pt x="184" y="58"/>
                  </a:lnTo>
                  <a:lnTo>
                    <a:pt x="141" y="48"/>
                  </a:lnTo>
                  <a:lnTo>
                    <a:pt x="99" y="37"/>
                  </a:lnTo>
                  <a:lnTo>
                    <a:pt x="62" y="27"/>
                  </a:lnTo>
                  <a:lnTo>
                    <a:pt x="29" y="15"/>
                  </a:lnTo>
                  <a:lnTo>
                    <a:pt x="9" y="8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0" name="Freeform 314"/>
            <p:cNvSpPr>
              <a:spLocks/>
            </p:cNvSpPr>
            <p:nvPr/>
          </p:nvSpPr>
          <p:spPr bwMode="auto">
            <a:xfrm>
              <a:off x="3325" y="433"/>
              <a:ext cx="98" cy="37"/>
            </a:xfrm>
            <a:custGeom>
              <a:avLst/>
              <a:gdLst/>
              <a:ahLst/>
              <a:cxnLst>
                <a:cxn ang="0">
                  <a:pos x="167" y="44"/>
                </a:cxn>
                <a:cxn ang="0">
                  <a:pos x="192" y="40"/>
                </a:cxn>
                <a:cxn ang="0">
                  <a:pos x="196" y="35"/>
                </a:cxn>
                <a:cxn ang="0">
                  <a:pos x="180" y="27"/>
                </a:cxn>
                <a:cxn ang="0">
                  <a:pos x="153" y="19"/>
                </a:cxn>
                <a:cxn ang="0">
                  <a:pos x="116" y="7"/>
                </a:cxn>
                <a:cxn ang="0">
                  <a:pos x="79" y="4"/>
                </a:cxn>
                <a:cxn ang="0">
                  <a:pos x="42" y="0"/>
                </a:cxn>
                <a:cxn ang="0">
                  <a:pos x="15" y="5"/>
                </a:cxn>
                <a:cxn ang="0">
                  <a:pos x="10" y="21"/>
                </a:cxn>
                <a:cxn ang="0">
                  <a:pos x="11" y="40"/>
                </a:cxn>
                <a:cxn ang="0">
                  <a:pos x="11" y="56"/>
                </a:cxn>
                <a:cxn ang="0">
                  <a:pos x="0" y="69"/>
                </a:cxn>
                <a:cxn ang="0">
                  <a:pos x="4" y="71"/>
                </a:cxn>
                <a:cxn ang="0">
                  <a:pos x="17" y="73"/>
                </a:cxn>
                <a:cxn ang="0">
                  <a:pos x="37" y="71"/>
                </a:cxn>
                <a:cxn ang="0">
                  <a:pos x="62" y="69"/>
                </a:cxn>
                <a:cxn ang="0">
                  <a:pos x="89" y="64"/>
                </a:cxn>
                <a:cxn ang="0">
                  <a:pos x="116" y="58"/>
                </a:cxn>
                <a:cxn ang="0">
                  <a:pos x="143" y="50"/>
                </a:cxn>
                <a:cxn ang="0">
                  <a:pos x="167" y="44"/>
                </a:cxn>
              </a:cxnLst>
              <a:rect l="0" t="0" r="r" b="b"/>
              <a:pathLst>
                <a:path w="196" h="73">
                  <a:moveTo>
                    <a:pt x="167" y="44"/>
                  </a:moveTo>
                  <a:lnTo>
                    <a:pt x="192" y="40"/>
                  </a:lnTo>
                  <a:lnTo>
                    <a:pt x="196" y="35"/>
                  </a:lnTo>
                  <a:lnTo>
                    <a:pt x="180" y="27"/>
                  </a:lnTo>
                  <a:lnTo>
                    <a:pt x="153" y="19"/>
                  </a:lnTo>
                  <a:lnTo>
                    <a:pt x="116" y="7"/>
                  </a:lnTo>
                  <a:lnTo>
                    <a:pt x="79" y="4"/>
                  </a:lnTo>
                  <a:lnTo>
                    <a:pt x="42" y="0"/>
                  </a:lnTo>
                  <a:lnTo>
                    <a:pt x="15" y="5"/>
                  </a:lnTo>
                  <a:lnTo>
                    <a:pt x="10" y="21"/>
                  </a:lnTo>
                  <a:lnTo>
                    <a:pt x="11" y="40"/>
                  </a:lnTo>
                  <a:lnTo>
                    <a:pt x="11" y="56"/>
                  </a:lnTo>
                  <a:lnTo>
                    <a:pt x="0" y="69"/>
                  </a:lnTo>
                  <a:lnTo>
                    <a:pt x="4" y="71"/>
                  </a:lnTo>
                  <a:lnTo>
                    <a:pt x="17" y="73"/>
                  </a:lnTo>
                  <a:lnTo>
                    <a:pt x="37" y="71"/>
                  </a:lnTo>
                  <a:lnTo>
                    <a:pt x="62" y="69"/>
                  </a:lnTo>
                  <a:lnTo>
                    <a:pt x="89" y="64"/>
                  </a:lnTo>
                  <a:lnTo>
                    <a:pt x="116" y="58"/>
                  </a:lnTo>
                  <a:lnTo>
                    <a:pt x="143" y="50"/>
                  </a:lnTo>
                  <a:lnTo>
                    <a:pt x="167" y="4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1" name="Freeform 315"/>
            <p:cNvSpPr>
              <a:spLocks/>
            </p:cNvSpPr>
            <p:nvPr/>
          </p:nvSpPr>
          <p:spPr bwMode="auto">
            <a:xfrm>
              <a:off x="3122" y="2398"/>
              <a:ext cx="327" cy="113"/>
            </a:xfrm>
            <a:custGeom>
              <a:avLst/>
              <a:gdLst/>
              <a:ahLst/>
              <a:cxnLst>
                <a:cxn ang="0">
                  <a:pos x="302" y="217"/>
                </a:cxn>
                <a:cxn ang="0">
                  <a:pos x="246" y="207"/>
                </a:cxn>
                <a:cxn ang="0">
                  <a:pos x="190" y="204"/>
                </a:cxn>
                <a:cxn ang="0">
                  <a:pos x="132" y="200"/>
                </a:cxn>
                <a:cxn ang="0">
                  <a:pos x="83" y="198"/>
                </a:cxn>
                <a:cxn ang="0">
                  <a:pos x="44" y="190"/>
                </a:cxn>
                <a:cxn ang="0">
                  <a:pos x="25" y="176"/>
                </a:cxn>
                <a:cxn ang="0">
                  <a:pos x="27" y="151"/>
                </a:cxn>
                <a:cxn ang="0">
                  <a:pos x="56" y="114"/>
                </a:cxn>
                <a:cxn ang="0">
                  <a:pos x="25" y="95"/>
                </a:cxn>
                <a:cxn ang="0">
                  <a:pos x="6" y="78"/>
                </a:cxn>
                <a:cxn ang="0">
                  <a:pos x="0" y="58"/>
                </a:cxn>
                <a:cxn ang="0">
                  <a:pos x="7" y="41"/>
                </a:cxn>
                <a:cxn ang="0">
                  <a:pos x="25" y="23"/>
                </a:cxn>
                <a:cxn ang="0">
                  <a:pos x="54" y="12"/>
                </a:cxn>
                <a:cxn ang="0">
                  <a:pos x="97" y="4"/>
                </a:cxn>
                <a:cxn ang="0">
                  <a:pos x="153" y="2"/>
                </a:cxn>
                <a:cxn ang="0">
                  <a:pos x="178" y="0"/>
                </a:cxn>
                <a:cxn ang="0">
                  <a:pos x="209" y="0"/>
                </a:cxn>
                <a:cxn ang="0">
                  <a:pos x="242" y="0"/>
                </a:cxn>
                <a:cxn ang="0">
                  <a:pos x="279" y="0"/>
                </a:cxn>
                <a:cxn ang="0">
                  <a:pos x="312" y="0"/>
                </a:cxn>
                <a:cxn ang="0">
                  <a:pos x="347" y="2"/>
                </a:cxn>
                <a:cxn ang="0">
                  <a:pos x="378" y="4"/>
                </a:cxn>
                <a:cxn ang="0">
                  <a:pos x="405" y="12"/>
                </a:cxn>
                <a:cxn ang="0">
                  <a:pos x="440" y="27"/>
                </a:cxn>
                <a:cxn ang="0">
                  <a:pos x="488" y="41"/>
                </a:cxn>
                <a:cxn ang="0">
                  <a:pos x="537" y="48"/>
                </a:cxn>
                <a:cxn ang="0">
                  <a:pos x="587" y="60"/>
                </a:cxn>
                <a:cxn ang="0">
                  <a:pos x="626" y="74"/>
                </a:cxn>
                <a:cxn ang="0">
                  <a:pos x="651" y="95"/>
                </a:cxn>
                <a:cxn ang="0">
                  <a:pos x="653" y="128"/>
                </a:cxn>
                <a:cxn ang="0">
                  <a:pos x="632" y="176"/>
                </a:cxn>
                <a:cxn ang="0">
                  <a:pos x="589" y="184"/>
                </a:cxn>
                <a:cxn ang="0">
                  <a:pos x="544" y="196"/>
                </a:cxn>
                <a:cxn ang="0">
                  <a:pos x="500" y="206"/>
                </a:cxn>
                <a:cxn ang="0">
                  <a:pos x="455" y="217"/>
                </a:cxn>
                <a:cxn ang="0">
                  <a:pos x="409" y="221"/>
                </a:cxn>
                <a:cxn ang="0">
                  <a:pos x="370" y="225"/>
                </a:cxn>
                <a:cxn ang="0">
                  <a:pos x="333" y="223"/>
                </a:cxn>
                <a:cxn ang="0">
                  <a:pos x="302" y="217"/>
                </a:cxn>
              </a:cxnLst>
              <a:rect l="0" t="0" r="r" b="b"/>
              <a:pathLst>
                <a:path w="653" h="225">
                  <a:moveTo>
                    <a:pt x="302" y="217"/>
                  </a:moveTo>
                  <a:lnTo>
                    <a:pt x="246" y="207"/>
                  </a:lnTo>
                  <a:lnTo>
                    <a:pt x="190" y="204"/>
                  </a:lnTo>
                  <a:lnTo>
                    <a:pt x="132" y="200"/>
                  </a:lnTo>
                  <a:lnTo>
                    <a:pt x="83" y="198"/>
                  </a:lnTo>
                  <a:lnTo>
                    <a:pt x="44" y="190"/>
                  </a:lnTo>
                  <a:lnTo>
                    <a:pt x="25" y="176"/>
                  </a:lnTo>
                  <a:lnTo>
                    <a:pt x="27" y="151"/>
                  </a:lnTo>
                  <a:lnTo>
                    <a:pt x="56" y="114"/>
                  </a:lnTo>
                  <a:lnTo>
                    <a:pt x="25" y="95"/>
                  </a:lnTo>
                  <a:lnTo>
                    <a:pt x="6" y="78"/>
                  </a:lnTo>
                  <a:lnTo>
                    <a:pt x="0" y="58"/>
                  </a:lnTo>
                  <a:lnTo>
                    <a:pt x="7" y="41"/>
                  </a:lnTo>
                  <a:lnTo>
                    <a:pt x="25" y="23"/>
                  </a:lnTo>
                  <a:lnTo>
                    <a:pt x="54" y="12"/>
                  </a:lnTo>
                  <a:lnTo>
                    <a:pt x="97" y="4"/>
                  </a:lnTo>
                  <a:lnTo>
                    <a:pt x="153" y="2"/>
                  </a:lnTo>
                  <a:lnTo>
                    <a:pt x="178" y="0"/>
                  </a:lnTo>
                  <a:lnTo>
                    <a:pt x="209" y="0"/>
                  </a:lnTo>
                  <a:lnTo>
                    <a:pt x="242" y="0"/>
                  </a:lnTo>
                  <a:lnTo>
                    <a:pt x="279" y="0"/>
                  </a:lnTo>
                  <a:lnTo>
                    <a:pt x="312" y="0"/>
                  </a:lnTo>
                  <a:lnTo>
                    <a:pt x="347" y="2"/>
                  </a:lnTo>
                  <a:lnTo>
                    <a:pt x="378" y="4"/>
                  </a:lnTo>
                  <a:lnTo>
                    <a:pt x="405" y="12"/>
                  </a:lnTo>
                  <a:lnTo>
                    <a:pt x="440" y="27"/>
                  </a:lnTo>
                  <a:lnTo>
                    <a:pt x="488" y="41"/>
                  </a:lnTo>
                  <a:lnTo>
                    <a:pt x="537" y="48"/>
                  </a:lnTo>
                  <a:lnTo>
                    <a:pt x="587" y="60"/>
                  </a:lnTo>
                  <a:lnTo>
                    <a:pt x="626" y="74"/>
                  </a:lnTo>
                  <a:lnTo>
                    <a:pt x="651" y="95"/>
                  </a:lnTo>
                  <a:lnTo>
                    <a:pt x="653" y="128"/>
                  </a:lnTo>
                  <a:lnTo>
                    <a:pt x="632" y="176"/>
                  </a:lnTo>
                  <a:lnTo>
                    <a:pt x="589" y="184"/>
                  </a:lnTo>
                  <a:lnTo>
                    <a:pt x="544" y="196"/>
                  </a:lnTo>
                  <a:lnTo>
                    <a:pt x="500" y="206"/>
                  </a:lnTo>
                  <a:lnTo>
                    <a:pt x="455" y="217"/>
                  </a:lnTo>
                  <a:lnTo>
                    <a:pt x="409" y="221"/>
                  </a:lnTo>
                  <a:lnTo>
                    <a:pt x="370" y="225"/>
                  </a:lnTo>
                  <a:lnTo>
                    <a:pt x="333" y="223"/>
                  </a:lnTo>
                  <a:lnTo>
                    <a:pt x="302" y="21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2" name="Freeform 316"/>
            <p:cNvSpPr>
              <a:spLocks/>
            </p:cNvSpPr>
            <p:nvPr/>
          </p:nvSpPr>
          <p:spPr bwMode="auto">
            <a:xfrm>
              <a:off x="3149" y="2425"/>
              <a:ext cx="131" cy="69"/>
            </a:xfrm>
            <a:custGeom>
              <a:avLst/>
              <a:gdLst/>
              <a:ahLst/>
              <a:cxnLst>
                <a:cxn ang="0">
                  <a:pos x="16" y="47"/>
                </a:cxn>
                <a:cxn ang="0">
                  <a:pos x="0" y="31"/>
                </a:cxn>
                <a:cxn ang="0">
                  <a:pos x="2" y="18"/>
                </a:cxn>
                <a:cxn ang="0">
                  <a:pos x="17" y="6"/>
                </a:cxn>
                <a:cxn ang="0">
                  <a:pos x="48" y="2"/>
                </a:cxn>
                <a:cxn ang="0">
                  <a:pos x="87" y="0"/>
                </a:cxn>
                <a:cxn ang="0">
                  <a:pos x="140" y="8"/>
                </a:cxn>
                <a:cxn ang="0">
                  <a:pos x="198" y="26"/>
                </a:cxn>
                <a:cxn ang="0">
                  <a:pos x="262" y="57"/>
                </a:cxn>
                <a:cxn ang="0">
                  <a:pos x="256" y="70"/>
                </a:cxn>
                <a:cxn ang="0">
                  <a:pos x="258" y="84"/>
                </a:cxn>
                <a:cxn ang="0">
                  <a:pos x="260" y="97"/>
                </a:cxn>
                <a:cxn ang="0">
                  <a:pos x="262" y="111"/>
                </a:cxn>
                <a:cxn ang="0">
                  <a:pos x="258" y="121"/>
                </a:cxn>
                <a:cxn ang="0">
                  <a:pos x="250" y="130"/>
                </a:cxn>
                <a:cxn ang="0">
                  <a:pos x="231" y="134"/>
                </a:cxn>
                <a:cxn ang="0">
                  <a:pos x="200" y="140"/>
                </a:cxn>
                <a:cxn ang="0">
                  <a:pos x="174" y="134"/>
                </a:cxn>
                <a:cxn ang="0">
                  <a:pos x="153" y="126"/>
                </a:cxn>
                <a:cxn ang="0">
                  <a:pos x="132" y="113"/>
                </a:cxn>
                <a:cxn ang="0">
                  <a:pos x="112" y="101"/>
                </a:cxn>
                <a:cxn ang="0">
                  <a:pos x="91" y="86"/>
                </a:cxn>
                <a:cxn ang="0">
                  <a:pos x="70" y="72"/>
                </a:cxn>
                <a:cxn ang="0">
                  <a:pos x="45" y="59"/>
                </a:cxn>
                <a:cxn ang="0">
                  <a:pos x="16" y="47"/>
                </a:cxn>
              </a:cxnLst>
              <a:rect l="0" t="0" r="r" b="b"/>
              <a:pathLst>
                <a:path w="262" h="140">
                  <a:moveTo>
                    <a:pt x="16" y="47"/>
                  </a:moveTo>
                  <a:lnTo>
                    <a:pt x="0" y="31"/>
                  </a:lnTo>
                  <a:lnTo>
                    <a:pt x="2" y="18"/>
                  </a:lnTo>
                  <a:lnTo>
                    <a:pt x="17" y="6"/>
                  </a:lnTo>
                  <a:lnTo>
                    <a:pt x="48" y="2"/>
                  </a:lnTo>
                  <a:lnTo>
                    <a:pt x="87" y="0"/>
                  </a:lnTo>
                  <a:lnTo>
                    <a:pt x="140" y="8"/>
                  </a:lnTo>
                  <a:lnTo>
                    <a:pt x="198" y="26"/>
                  </a:lnTo>
                  <a:lnTo>
                    <a:pt x="262" y="57"/>
                  </a:lnTo>
                  <a:lnTo>
                    <a:pt x="256" y="70"/>
                  </a:lnTo>
                  <a:lnTo>
                    <a:pt x="258" y="84"/>
                  </a:lnTo>
                  <a:lnTo>
                    <a:pt x="260" y="97"/>
                  </a:lnTo>
                  <a:lnTo>
                    <a:pt x="262" y="111"/>
                  </a:lnTo>
                  <a:lnTo>
                    <a:pt x="258" y="121"/>
                  </a:lnTo>
                  <a:lnTo>
                    <a:pt x="250" y="130"/>
                  </a:lnTo>
                  <a:lnTo>
                    <a:pt x="231" y="134"/>
                  </a:lnTo>
                  <a:lnTo>
                    <a:pt x="200" y="140"/>
                  </a:lnTo>
                  <a:lnTo>
                    <a:pt x="174" y="134"/>
                  </a:lnTo>
                  <a:lnTo>
                    <a:pt x="153" y="126"/>
                  </a:lnTo>
                  <a:lnTo>
                    <a:pt x="132" y="113"/>
                  </a:lnTo>
                  <a:lnTo>
                    <a:pt x="112" y="101"/>
                  </a:lnTo>
                  <a:lnTo>
                    <a:pt x="91" y="86"/>
                  </a:lnTo>
                  <a:lnTo>
                    <a:pt x="70" y="72"/>
                  </a:lnTo>
                  <a:lnTo>
                    <a:pt x="45" y="59"/>
                  </a:lnTo>
                  <a:lnTo>
                    <a:pt x="16" y="4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3" name="Freeform 317"/>
            <p:cNvSpPr>
              <a:spLocks/>
            </p:cNvSpPr>
            <p:nvPr/>
          </p:nvSpPr>
          <p:spPr bwMode="auto">
            <a:xfrm>
              <a:off x="3221" y="2404"/>
              <a:ext cx="214" cy="53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88" y="0"/>
                </a:cxn>
                <a:cxn ang="0">
                  <a:pos x="103" y="5"/>
                </a:cxn>
                <a:cxn ang="0">
                  <a:pos x="125" y="11"/>
                </a:cxn>
                <a:cxn ang="0">
                  <a:pos x="154" y="19"/>
                </a:cxn>
                <a:cxn ang="0">
                  <a:pos x="183" y="25"/>
                </a:cxn>
                <a:cxn ang="0">
                  <a:pos x="212" y="31"/>
                </a:cxn>
                <a:cxn ang="0">
                  <a:pos x="237" y="36"/>
                </a:cxn>
                <a:cxn ang="0">
                  <a:pos x="256" y="44"/>
                </a:cxn>
                <a:cxn ang="0">
                  <a:pos x="309" y="48"/>
                </a:cxn>
                <a:cxn ang="0">
                  <a:pos x="357" y="56"/>
                </a:cxn>
                <a:cxn ang="0">
                  <a:pos x="396" y="64"/>
                </a:cxn>
                <a:cxn ang="0">
                  <a:pos x="423" y="73"/>
                </a:cxn>
                <a:cxn ang="0">
                  <a:pos x="429" y="81"/>
                </a:cxn>
                <a:cxn ang="0">
                  <a:pos x="415" y="91"/>
                </a:cxn>
                <a:cxn ang="0">
                  <a:pos x="373" y="97"/>
                </a:cxn>
                <a:cxn ang="0">
                  <a:pos x="303" y="104"/>
                </a:cxn>
                <a:cxn ang="0">
                  <a:pos x="214" y="85"/>
                </a:cxn>
                <a:cxn ang="0">
                  <a:pos x="136" y="69"/>
                </a:cxn>
                <a:cxn ang="0">
                  <a:pos x="72" y="52"/>
                </a:cxn>
                <a:cxn ang="0">
                  <a:pos x="28" y="40"/>
                </a:cxn>
                <a:cxn ang="0">
                  <a:pos x="2" y="27"/>
                </a:cxn>
                <a:cxn ang="0">
                  <a:pos x="0" y="17"/>
                </a:cxn>
                <a:cxn ang="0">
                  <a:pos x="26" y="5"/>
                </a:cxn>
                <a:cxn ang="0">
                  <a:pos x="84" y="0"/>
                </a:cxn>
              </a:cxnLst>
              <a:rect l="0" t="0" r="r" b="b"/>
              <a:pathLst>
                <a:path w="429" h="104">
                  <a:moveTo>
                    <a:pt x="84" y="0"/>
                  </a:moveTo>
                  <a:lnTo>
                    <a:pt x="88" y="0"/>
                  </a:lnTo>
                  <a:lnTo>
                    <a:pt x="103" y="5"/>
                  </a:lnTo>
                  <a:lnTo>
                    <a:pt x="125" y="11"/>
                  </a:lnTo>
                  <a:lnTo>
                    <a:pt x="154" y="19"/>
                  </a:lnTo>
                  <a:lnTo>
                    <a:pt x="183" y="25"/>
                  </a:lnTo>
                  <a:lnTo>
                    <a:pt x="212" y="31"/>
                  </a:lnTo>
                  <a:lnTo>
                    <a:pt x="237" y="36"/>
                  </a:lnTo>
                  <a:lnTo>
                    <a:pt x="256" y="44"/>
                  </a:lnTo>
                  <a:lnTo>
                    <a:pt x="309" y="48"/>
                  </a:lnTo>
                  <a:lnTo>
                    <a:pt x="357" y="56"/>
                  </a:lnTo>
                  <a:lnTo>
                    <a:pt x="396" y="64"/>
                  </a:lnTo>
                  <a:lnTo>
                    <a:pt x="423" y="73"/>
                  </a:lnTo>
                  <a:lnTo>
                    <a:pt x="429" y="81"/>
                  </a:lnTo>
                  <a:lnTo>
                    <a:pt x="415" y="91"/>
                  </a:lnTo>
                  <a:lnTo>
                    <a:pt x="373" y="97"/>
                  </a:lnTo>
                  <a:lnTo>
                    <a:pt x="303" y="104"/>
                  </a:lnTo>
                  <a:lnTo>
                    <a:pt x="214" y="85"/>
                  </a:lnTo>
                  <a:lnTo>
                    <a:pt x="136" y="69"/>
                  </a:lnTo>
                  <a:lnTo>
                    <a:pt x="72" y="52"/>
                  </a:lnTo>
                  <a:lnTo>
                    <a:pt x="28" y="40"/>
                  </a:lnTo>
                  <a:lnTo>
                    <a:pt x="2" y="27"/>
                  </a:lnTo>
                  <a:lnTo>
                    <a:pt x="0" y="17"/>
                  </a:lnTo>
                  <a:lnTo>
                    <a:pt x="26" y="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4" name="Freeform 318"/>
            <p:cNvSpPr>
              <a:spLocks/>
            </p:cNvSpPr>
            <p:nvPr/>
          </p:nvSpPr>
          <p:spPr bwMode="auto">
            <a:xfrm>
              <a:off x="3165" y="2430"/>
              <a:ext cx="96" cy="53"/>
            </a:xfrm>
            <a:custGeom>
              <a:avLst/>
              <a:gdLst/>
              <a:ahLst/>
              <a:cxnLst>
                <a:cxn ang="0">
                  <a:pos x="12" y="35"/>
                </a:cxn>
                <a:cxn ang="0">
                  <a:pos x="0" y="15"/>
                </a:cxn>
                <a:cxn ang="0">
                  <a:pos x="10" y="4"/>
                </a:cxn>
                <a:cxn ang="0">
                  <a:pos x="35" y="0"/>
                </a:cxn>
                <a:cxn ang="0">
                  <a:pos x="72" y="6"/>
                </a:cxn>
                <a:cxn ang="0">
                  <a:pos x="107" y="15"/>
                </a:cxn>
                <a:cxn ang="0">
                  <a:pos x="142" y="31"/>
                </a:cxn>
                <a:cxn ang="0">
                  <a:pos x="165" y="48"/>
                </a:cxn>
                <a:cxn ang="0">
                  <a:pos x="174" y="74"/>
                </a:cxn>
                <a:cxn ang="0">
                  <a:pos x="188" y="81"/>
                </a:cxn>
                <a:cxn ang="0">
                  <a:pos x="194" y="89"/>
                </a:cxn>
                <a:cxn ang="0">
                  <a:pos x="190" y="95"/>
                </a:cxn>
                <a:cxn ang="0">
                  <a:pos x="178" y="105"/>
                </a:cxn>
                <a:cxn ang="0">
                  <a:pos x="163" y="95"/>
                </a:cxn>
                <a:cxn ang="0">
                  <a:pos x="145" y="87"/>
                </a:cxn>
                <a:cxn ang="0">
                  <a:pos x="124" y="78"/>
                </a:cxn>
                <a:cxn ang="0">
                  <a:pos x="103" y="70"/>
                </a:cxn>
                <a:cxn ang="0">
                  <a:pos x="76" y="60"/>
                </a:cxn>
                <a:cxn ang="0">
                  <a:pos x="52" y="52"/>
                </a:cxn>
                <a:cxn ang="0">
                  <a:pos x="29" y="43"/>
                </a:cxn>
                <a:cxn ang="0">
                  <a:pos x="12" y="35"/>
                </a:cxn>
              </a:cxnLst>
              <a:rect l="0" t="0" r="r" b="b"/>
              <a:pathLst>
                <a:path w="194" h="105">
                  <a:moveTo>
                    <a:pt x="12" y="35"/>
                  </a:moveTo>
                  <a:lnTo>
                    <a:pt x="0" y="15"/>
                  </a:lnTo>
                  <a:lnTo>
                    <a:pt x="10" y="4"/>
                  </a:lnTo>
                  <a:lnTo>
                    <a:pt x="35" y="0"/>
                  </a:lnTo>
                  <a:lnTo>
                    <a:pt x="72" y="6"/>
                  </a:lnTo>
                  <a:lnTo>
                    <a:pt x="107" y="15"/>
                  </a:lnTo>
                  <a:lnTo>
                    <a:pt x="142" y="31"/>
                  </a:lnTo>
                  <a:lnTo>
                    <a:pt x="165" y="48"/>
                  </a:lnTo>
                  <a:lnTo>
                    <a:pt x="174" y="74"/>
                  </a:lnTo>
                  <a:lnTo>
                    <a:pt x="188" y="81"/>
                  </a:lnTo>
                  <a:lnTo>
                    <a:pt x="194" y="89"/>
                  </a:lnTo>
                  <a:lnTo>
                    <a:pt x="190" y="95"/>
                  </a:lnTo>
                  <a:lnTo>
                    <a:pt x="178" y="105"/>
                  </a:lnTo>
                  <a:lnTo>
                    <a:pt x="163" y="95"/>
                  </a:lnTo>
                  <a:lnTo>
                    <a:pt x="145" y="87"/>
                  </a:lnTo>
                  <a:lnTo>
                    <a:pt x="124" y="78"/>
                  </a:lnTo>
                  <a:lnTo>
                    <a:pt x="103" y="70"/>
                  </a:lnTo>
                  <a:lnTo>
                    <a:pt x="76" y="60"/>
                  </a:lnTo>
                  <a:lnTo>
                    <a:pt x="52" y="52"/>
                  </a:lnTo>
                  <a:lnTo>
                    <a:pt x="29" y="43"/>
                  </a:lnTo>
                  <a:lnTo>
                    <a:pt x="12" y="3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5" name="Freeform 319"/>
            <p:cNvSpPr>
              <a:spLocks/>
            </p:cNvSpPr>
            <p:nvPr/>
          </p:nvSpPr>
          <p:spPr bwMode="auto">
            <a:xfrm>
              <a:off x="3245" y="2411"/>
              <a:ext cx="164" cy="3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5" y="0"/>
                </a:cxn>
                <a:cxn ang="0">
                  <a:pos x="29" y="2"/>
                </a:cxn>
                <a:cxn ang="0">
                  <a:pos x="46" y="2"/>
                </a:cxn>
                <a:cxn ang="0">
                  <a:pos x="68" y="6"/>
                </a:cxn>
                <a:cxn ang="0">
                  <a:pos x="89" y="8"/>
                </a:cxn>
                <a:cxn ang="0">
                  <a:pos x="114" y="16"/>
                </a:cxn>
                <a:cxn ang="0">
                  <a:pos x="140" y="25"/>
                </a:cxn>
                <a:cxn ang="0">
                  <a:pos x="167" y="43"/>
                </a:cxn>
                <a:cxn ang="0">
                  <a:pos x="211" y="47"/>
                </a:cxn>
                <a:cxn ang="0">
                  <a:pos x="256" y="53"/>
                </a:cxn>
                <a:cxn ang="0">
                  <a:pos x="293" y="56"/>
                </a:cxn>
                <a:cxn ang="0">
                  <a:pos x="320" y="62"/>
                </a:cxn>
                <a:cxn ang="0">
                  <a:pos x="328" y="64"/>
                </a:cxn>
                <a:cxn ang="0">
                  <a:pos x="320" y="66"/>
                </a:cxn>
                <a:cxn ang="0">
                  <a:pos x="287" y="66"/>
                </a:cxn>
                <a:cxn ang="0">
                  <a:pos x="229" y="68"/>
                </a:cxn>
                <a:cxn ang="0">
                  <a:pos x="186" y="58"/>
                </a:cxn>
                <a:cxn ang="0">
                  <a:pos x="143" y="49"/>
                </a:cxn>
                <a:cxn ang="0">
                  <a:pos x="101" y="37"/>
                </a:cxn>
                <a:cxn ang="0">
                  <a:pos x="64" y="27"/>
                </a:cxn>
                <a:cxn ang="0">
                  <a:pos x="31" y="16"/>
                </a:cxn>
                <a:cxn ang="0">
                  <a:pos x="10" y="8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328" h="68">
                  <a:moveTo>
                    <a:pt x="10" y="0"/>
                  </a:moveTo>
                  <a:lnTo>
                    <a:pt x="15" y="0"/>
                  </a:lnTo>
                  <a:lnTo>
                    <a:pt x="29" y="2"/>
                  </a:lnTo>
                  <a:lnTo>
                    <a:pt x="46" y="2"/>
                  </a:lnTo>
                  <a:lnTo>
                    <a:pt x="68" y="6"/>
                  </a:lnTo>
                  <a:lnTo>
                    <a:pt x="89" y="8"/>
                  </a:lnTo>
                  <a:lnTo>
                    <a:pt x="114" y="16"/>
                  </a:lnTo>
                  <a:lnTo>
                    <a:pt x="140" y="25"/>
                  </a:lnTo>
                  <a:lnTo>
                    <a:pt x="167" y="43"/>
                  </a:lnTo>
                  <a:lnTo>
                    <a:pt x="211" y="47"/>
                  </a:lnTo>
                  <a:lnTo>
                    <a:pt x="256" y="53"/>
                  </a:lnTo>
                  <a:lnTo>
                    <a:pt x="293" y="56"/>
                  </a:lnTo>
                  <a:lnTo>
                    <a:pt x="320" y="62"/>
                  </a:lnTo>
                  <a:lnTo>
                    <a:pt x="328" y="64"/>
                  </a:lnTo>
                  <a:lnTo>
                    <a:pt x="320" y="66"/>
                  </a:lnTo>
                  <a:lnTo>
                    <a:pt x="287" y="66"/>
                  </a:lnTo>
                  <a:lnTo>
                    <a:pt x="229" y="68"/>
                  </a:lnTo>
                  <a:lnTo>
                    <a:pt x="186" y="58"/>
                  </a:lnTo>
                  <a:lnTo>
                    <a:pt x="143" y="49"/>
                  </a:lnTo>
                  <a:lnTo>
                    <a:pt x="101" y="37"/>
                  </a:lnTo>
                  <a:lnTo>
                    <a:pt x="64" y="27"/>
                  </a:lnTo>
                  <a:lnTo>
                    <a:pt x="31" y="16"/>
                  </a:lnTo>
                  <a:lnTo>
                    <a:pt x="10" y="8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6" name="Freeform 320"/>
            <p:cNvSpPr>
              <a:spLocks/>
            </p:cNvSpPr>
            <p:nvPr/>
          </p:nvSpPr>
          <p:spPr bwMode="auto">
            <a:xfrm>
              <a:off x="3309" y="2463"/>
              <a:ext cx="97" cy="37"/>
            </a:xfrm>
            <a:custGeom>
              <a:avLst/>
              <a:gdLst/>
              <a:ahLst/>
              <a:cxnLst>
                <a:cxn ang="0">
                  <a:pos x="167" y="45"/>
                </a:cxn>
                <a:cxn ang="0">
                  <a:pos x="190" y="41"/>
                </a:cxn>
                <a:cxn ang="0">
                  <a:pos x="194" y="35"/>
                </a:cxn>
                <a:cxn ang="0">
                  <a:pos x="178" y="25"/>
                </a:cxn>
                <a:cxn ang="0">
                  <a:pos x="151" y="17"/>
                </a:cxn>
                <a:cxn ang="0">
                  <a:pos x="112" y="8"/>
                </a:cxn>
                <a:cxn ang="0">
                  <a:pos x="75" y="2"/>
                </a:cxn>
                <a:cxn ang="0">
                  <a:pos x="39" y="0"/>
                </a:cxn>
                <a:cxn ang="0">
                  <a:pos x="13" y="6"/>
                </a:cxn>
                <a:cxn ang="0">
                  <a:pos x="8" y="21"/>
                </a:cxn>
                <a:cxn ang="0">
                  <a:pos x="10" y="39"/>
                </a:cxn>
                <a:cxn ang="0">
                  <a:pos x="8" y="54"/>
                </a:cxn>
                <a:cxn ang="0">
                  <a:pos x="0" y="70"/>
                </a:cxn>
                <a:cxn ang="0">
                  <a:pos x="2" y="72"/>
                </a:cxn>
                <a:cxn ang="0">
                  <a:pos x="15" y="74"/>
                </a:cxn>
                <a:cxn ang="0">
                  <a:pos x="35" y="72"/>
                </a:cxn>
                <a:cxn ang="0">
                  <a:pos x="60" y="70"/>
                </a:cxn>
                <a:cxn ang="0">
                  <a:pos x="87" y="64"/>
                </a:cxn>
                <a:cxn ang="0">
                  <a:pos x="114" y="58"/>
                </a:cxn>
                <a:cxn ang="0">
                  <a:pos x="141" y="50"/>
                </a:cxn>
                <a:cxn ang="0">
                  <a:pos x="167" y="45"/>
                </a:cxn>
              </a:cxnLst>
              <a:rect l="0" t="0" r="r" b="b"/>
              <a:pathLst>
                <a:path w="194" h="74">
                  <a:moveTo>
                    <a:pt x="167" y="45"/>
                  </a:moveTo>
                  <a:lnTo>
                    <a:pt x="190" y="41"/>
                  </a:lnTo>
                  <a:lnTo>
                    <a:pt x="194" y="35"/>
                  </a:lnTo>
                  <a:lnTo>
                    <a:pt x="178" y="25"/>
                  </a:lnTo>
                  <a:lnTo>
                    <a:pt x="151" y="17"/>
                  </a:lnTo>
                  <a:lnTo>
                    <a:pt x="112" y="8"/>
                  </a:lnTo>
                  <a:lnTo>
                    <a:pt x="75" y="2"/>
                  </a:lnTo>
                  <a:lnTo>
                    <a:pt x="39" y="0"/>
                  </a:lnTo>
                  <a:lnTo>
                    <a:pt x="13" y="6"/>
                  </a:lnTo>
                  <a:lnTo>
                    <a:pt x="8" y="21"/>
                  </a:lnTo>
                  <a:lnTo>
                    <a:pt x="10" y="39"/>
                  </a:lnTo>
                  <a:lnTo>
                    <a:pt x="8" y="54"/>
                  </a:lnTo>
                  <a:lnTo>
                    <a:pt x="0" y="70"/>
                  </a:lnTo>
                  <a:lnTo>
                    <a:pt x="2" y="72"/>
                  </a:lnTo>
                  <a:lnTo>
                    <a:pt x="15" y="74"/>
                  </a:lnTo>
                  <a:lnTo>
                    <a:pt x="35" y="72"/>
                  </a:lnTo>
                  <a:lnTo>
                    <a:pt x="60" y="70"/>
                  </a:lnTo>
                  <a:lnTo>
                    <a:pt x="87" y="64"/>
                  </a:lnTo>
                  <a:lnTo>
                    <a:pt x="114" y="58"/>
                  </a:lnTo>
                  <a:lnTo>
                    <a:pt x="141" y="50"/>
                  </a:lnTo>
                  <a:lnTo>
                    <a:pt x="167" y="4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7" name="Freeform 321"/>
            <p:cNvSpPr>
              <a:spLocks/>
            </p:cNvSpPr>
            <p:nvPr/>
          </p:nvSpPr>
          <p:spPr bwMode="auto">
            <a:xfrm>
              <a:off x="1489" y="2136"/>
              <a:ext cx="333" cy="229"/>
            </a:xfrm>
            <a:custGeom>
              <a:avLst/>
              <a:gdLst/>
              <a:ahLst/>
              <a:cxnLst>
                <a:cxn ang="0">
                  <a:pos x="421" y="440"/>
                </a:cxn>
                <a:cxn ang="0">
                  <a:pos x="463" y="422"/>
                </a:cxn>
                <a:cxn ang="0">
                  <a:pos x="514" y="416"/>
                </a:cxn>
                <a:cxn ang="0">
                  <a:pos x="566" y="413"/>
                </a:cxn>
                <a:cxn ang="0">
                  <a:pos x="614" y="411"/>
                </a:cxn>
                <a:cxn ang="0">
                  <a:pos x="647" y="397"/>
                </a:cxn>
                <a:cxn ang="0">
                  <a:pos x="665" y="372"/>
                </a:cxn>
                <a:cxn ang="0">
                  <a:pos x="655" y="323"/>
                </a:cxn>
                <a:cxn ang="0">
                  <a:pos x="616" y="252"/>
                </a:cxn>
                <a:cxn ang="0">
                  <a:pos x="632" y="211"/>
                </a:cxn>
                <a:cxn ang="0">
                  <a:pos x="634" y="168"/>
                </a:cxn>
                <a:cxn ang="0">
                  <a:pos x="620" y="126"/>
                </a:cxn>
                <a:cxn ang="0">
                  <a:pos x="599" y="87"/>
                </a:cxn>
                <a:cxn ang="0">
                  <a:pos x="568" y="50"/>
                </a:cxn>
                <a:cxn ang="0">
                  <a:pos x="531" y="23"/>
                </a:cxn>
                <a:cxn ang="0">
                  <a:pos x="488" y="5"/>
                </a:cxn>
                <a:cxn ang="0">
                  <a:pos x="446" y="5"/>
                </a:cxn>
                <a:cxn ang="0">
                  <a:pos x="417" y="3"/>
                </a:cxn>
                <a:cxn ang="0">
                  <a:pos x="386" y="1"/>
                </a:cxn>
                <a:cxn ang="0">
                  <a:pos x="351" y="0"/>
                </a:cxn>
                <a:cxn ang="0">
                  <a:pos x="316" y="0"/>
                </a:cxn>
                <a:cxn ang="0">
                  <a:pos x="281" y="0"/>
                </a:cxn>
                <a:cxn ang="0">
                  <a:pos x="248" y="3"/>
                </a:cxn>
                <a:cxn ang="0">
                  <a:pos x="221" y="9"/>
                </a:cxn>
                <a:cxn ang="0">
                  <a:pos x="200" y="23"/>
                </a:cxn>
                <a:cxn ang="0">
                  <a:pos x="169" y="60"/>
                </a:cxn>
                <a:cxn ang="0">
                  <a:pos x="128" y="85"/>
                </a:cxn>
                <a:cxn ang="0">
                  <a:pos x="81" y="104"/>
                </a:cxn>
                <a:cxn ang="0">
                  <a:pos x="41" y="127"/>
                </a:cxn>
                <a:cxn ang="0">
                  <a:pos x="10" y="155"/>
                </a:cxn>
                <a:cxn ang="0">
                  <a:pos x="0" y="199"/>
                </a:cxn>
                <a:cxn ang="0">
                  <a:pos x="17" y="265"/>
                </a:cxn>
                <a:cxn ang="0">
                  <a:pos x="76" y="360"/>
                </a:cxn>
                <a:cxn ang="0">
                  <a:pos x="120" y="380"/>
                </a:cxn>
                <a:cxn ang="0">
                  <a:pos x="171" y="401"/>
                </a:cxn>
                <a:cxn ang="0">
                  <a:pos x="219" y="420"/>
                </a:cxn>
                <a:cxn ang="0">
                  <a:pos x="269" y="440"/>
                </a:cxn>
                <a:cxn ang="0">
                  <a:pos x="314" y="451"/>
                </a:cxn>
                <a:cxn ang="0">
                  <a:pos x="357" y="457"/>
                </a:cxn>
                <a:cxn ang="0">
                  <a:pos x="392" y="453"/>
                </a:cxn>
                <a:cxn ang="0">
                  <a:pos x="421" y="440"/>
                </a:cxn>
              </a:cxnLst>
              <a:rect l="0" t="0" r="r" b="b"/>
              <a:pathLst>
                <a:path w="665" h="457">
                  <a:moveTo>
                    <a:pt x="421" y="440"/>
                  </a:moveTo>
                  <a:lnTo>
                    <a:pt x="463" y="422"/>
                  </a:lnTo>
                  <a:lnTo>
                    <a:pt x="514" y="416"/>
                  </a:lnTo>
                  <a:lnTo>
                    <a:pt x="566" y="413"/>
                  </a:lnTo>
                  <a:lnTo>
                    <a:pt x="614" y="411"/>
                  </a:lnTo>
                  <a:lnTo>
                    <a:pt x="647" y="397"/>
                  </a:lnTo>
                  <a:lnTo>
                    <a:pt x="665" y="372"/>
                  </a:lnTo>
                  <a:lnTo>
                    <a:pt x="655" y="323"/>
                  </a:lnTo>
                  <a:lnTo>
                    <a:pt x="616" y="252"/>
                  </a:lnTo>
                  <a:lnTo>
                    <a:pt x="632" y="211"/>
                  </a:lnTo>
                  <a:lnTo>
                    <a:pt x="634" y="168"/>
                  </a:lnTo>
                  <a:lnTo>
                    <a:pt x="620" y="126"/>
                  </a:lnTo>
                  <a:lnTo>
                    <a:pt x="599" y="87"/>
                  </a:lnTo>
                  <a:lnTo>
                    <a:pt x="568" y="50"/>
                  </a:lnTo>
                  <a:lnTo>
                    <a:pt x="531" y="23"/>
                  </a:lnTo>
                  <a:lnTo>
                    <a:pt x="488" y="5"/>
                  </a:lnTo>
                  <a:lnTo>
                    <a:pt x="446" y="5"/>
                  </a:lnTo>
                  <a:lnTo>
                    <a:pt x="417" y="3"/>
                  </a:lnTo>
                  <a:lnTo>
                    <a:pt x="386" y="1"/>
                  </a:lnTo>
                  <a:lnTo>
                    <a:pt x="351" y="0"/>
                  </a:lnTo>
                  <a:lnTo>
                    <a:pt x="316" y="0"/>
                  </a:lnTo>
                  <a:lnTo>
                    <a:pt x="281" y="0"/>
                  </a:lnTo>
                  <a:lnTo>
                    <a:pt x="248" y="3"/>
                  </a:lnTo>
                  <a:lnTo>
                    <a:pt x="221" y="9"/>
                  </a:lnTo>
                  <a:lnTo>
                    <a:pt x="200" y="23"/>
                  </a:lnTo>
                  <a:lnTo>
                    <a:pt x="169" y="60"/>
                  </a:lnTo>
                  <a:lnTo>
                    <a:pt x="128" y="85"/>
                  </a:lnTo>
                  <a:lnTo>
                    <a:pt x="81" y="104"/>
                  </a:lnTo>
                  <a:lnTo>
                    <a:pt x="41" y="127"/>
                  </a:lnTo>
                  <a:lnTo>
                    <a:pt x="10" y="155"/>
                  </a:lnTo>
                  <a:lnTo>
                    <a:pt x="0" y="199"/>
                  </a:lnTo>
                  <a:lnTo>
                    <a:pt x="17" y="265"/>
                  </a:lnTo>
                  <a:lnTo>
                    <a:pt x="76" y="360"/>
                  </a:lnTo>
                  <a:lnTo>
                    <a:pt x="120" y="380"/>
                  </a:lnTo>
                  <a:lnTo>
                    <a:pt x="171" y="401"/>
                  </a:lnTo>
                  <a:lnTo>
                    <a:pt x="219" y="420"/>
                  </a:lnTo>
                  <a:lnTo>
                    <a:pt x="269" y="440"/>
                  </a:lnTo>
                  <a:lnTo>
                    <a:pt x="314" y="451"/>
                  </a:lnTo>
                  <a:lnTo>
                    <a:pt x="357" y="457"/>
                  </a:lnTo>
                  <a:lnTo>
                    <a:pt x="392" y="453"/>
                  </a:lnTo>
                  <a:lnTo>
                    <a:pt x="421" y="44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8" name="Freeform 322"/>
            <p:cNvSpPr>
              <a:spLocks/>
            </p:cNvSpPr>
            <p:nvPr/>
          </p:nvSpPr>
          <p:spPr bwMode="auto">
            <a:xfrm>
              <a:off x="1667" y="2195"/>
              <a:ext cx="118" cy="137"/>
            </a:xfrm>
            <a:custGeom>
              <a:avLst/>
              <a:gdLst/>
              <a:ahLst/>
              <a:cxnLst>
                <a:cxn ang="0">
                  <a:pos x="234" y="87"/>
                </a:cxn>
                <a:cxn ang="0">
                  <a:pos x="236" y="58"/>
                </a:cxn>
                <a:cxn ang="0">
                  <a:pos x="223" y="31"/>
                </a:cxn>
                <a:cxn ang="0">
                  <a:pos x="196" y="9"/>
                </a:cxn>
                <a:cxn ang="0">
                  <a:pos x="161" y="0"/>
                </a:cxn>
                <a:cxn ang="0">
                  <a:pos x="116" y="0"/>
                </a:cxn>
                <a:cxn ang="0">
                  <a:pos x="73" y="17"/>
                </a:cxn>
                <a:cxn ang="0">
                  <a:pos x="33" y="54"/>
                </a:cxn>
                <a:cxn ang="0">
                  <a:pos x="0" y="114"/>
                </a:cxn>
                <a:cxn ang="0">
                  <a:pos x="7" y="141"/>
                </a:cxn>
                <a:cxn ang="0">
                  <a:pos x="15" y="168"/>
                </a:cxn>
                <a:cxn ang="0">
                  <a:pos x="19" y="194"/>
                </a:cxn>
                <a:cxn ang="0">
                  <a:pos x="25" y="219"/>
                </a:cxn>
                <a:cxn ang="0">
                  <a:pos x="33" y="238"/>
                </a:cxn>
                <a:cxn ang="0">
                  <a:pos x="48" y="256"/>
                </a:cxn>
                <a:cxn ang="0">
                  <a:pos x="71" y="267"/>
                </a:cxn>
                <a:cxn ang="0">
                  <a:pos x="106" y="273"/>
                </a:cxn>
                <a:cxn ang="0">
                  <a:pos x="139" y="262"/>
                </a:cxn>
                <a:cxn ang="0">
                  <a:pos x="163" y="246"/>
                </a:cxn>
                <a:cxn ang="0">
                  <a:pos x="176" y="225"/>
                </a:cxn>
                <a:cxn ang="0">
                  <a:pos x="186" y="200"/>
                </a:cxn>
                <a:cxn ang="0">
                  <a:pos x="192" y="170"/>
                </a:cxn>
                <a:cxn ang="0">
                  <a:pos x="199" y="143"/>
                </a:cxn>
                <a:cxn ang="0">
                  <a:pos x="213" y="114"/>
                </a:cxn>
                <a:cxn ang="0">
                  <a:pos x="234" y="87"/>
                </a:cxn>
              </a:cxnLst>
              <a:rect l="0" t="0" r="r" b="b"/>
              <a:pathLst>
                <a:path w="236" h="273">
                  <a:moveTo>
                    <a:pt x="234" y="87"/>
                  </a:moveTo>
                  <a:lnTo>
                    <a:pt x="236" y="58"/>
                  </a:lnTo>
                  <a:lnTo>
                    <a:pt x="223" y="31"/>
                  </a:lnTo>
                  <a:lnTo>
                    <a:pt x="196" y="9"/>
                  </a:lnTo>
                  <a:lnTo>
                    <a:pt x="161" y="0"/>
                  </a:lnTo>
                  <a:lnTo>
                    <a:pt x="116" y="0"/>
                  </a:lnTo>
                  <a:lnTo>
                    <a:pt x="73" y="17"/>
                  </a:lnTo>
                  <a:lnTo>
                    <a:pt x="33" y="54"/>
                  </a:lnTo>
                  <a:lnTo>
                    <a:pt x="0" y="114"/>
                  </a:lnTo>
                  <a:lnTo>
                    <a:pt x="7" y="141"/>
                  </a:lnTo>
                  <a:lnTo>
                    <a:pt x="15" y="168"/>
                  </a:lnTo>
                  <a:lnTo>
                    <a:pt x="19" y="194"/>
                  </a:lnTo>
                  <a:lnTo>
                    <a:pt x="25" y="219"/>
                  </a:lnTo>
                  <a:lnTo>
                    <a:pt x="33" y="238"/>
                  </a:lnTo>
                  <a:lnTo>
                    <a:pt x="48" y="256"/>
                  </a:lnTo>
                  <a:lnTo>
                    <a:pt x="71" y="267"/>
                  </a:lnTo>
                  <a:lnTo>
                    <a:pt x="106" y="273"/>
                  </a:lnTo>
                  <a:lnTo>
                    <a:pt x="139" y="262"/>
                  </a:lnTo>
                  <a:lnTo>
                    <a:pt x="163" y="246"/>
                  </a:lnTo>
                  <a:lnTo>
                    <a:pt x="176" y="225"/>
                  </a:lnTo>
                  <a:lnTo>
                    <a:pt x="186" y="200"/>
                  </a:lnTo>
                  <a:lnTo>
                    <a:pt x="192" y="170"/>
                  </a:lnTo>
                  <a:lnTo>
                    <a:pt x="199" y="143"/>
                  </a:lnTo>
                  <a:lnTo>
                    <a:pt x="213" y="114"/>
                  </a:lnTo>
                  <a:lnTo>
                    <a:pt x="234" y="8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9" name="Freeform 323"/>
            <p:cNvSpPr>
              <a:spLocks/>
            </p:cNvSpPr>
            <p:nvPr/>
          </p:nvSpPr>
          <p:spPr bwMode="auto">
            <a:xfrm>
              <a:off x="1512" y="2147"/>
              <a:ext cx="186" cy="106"/>
            </a:xfrm>
            <a:custGeom>
              <a:avLst/>
              <a:gdLst/>
              <a:ahLst/>
              <a:cxnLst>
                <a:cxn ang="0">
                  <a:pos x="281" y="0"/>
                </a:cxn>
                <a:cxn ang="0">
                  <a:pos x="275" y="4"/>
                </a:cxn>
                <a:cxn ang="0">
                  <a:pos x="263" y="11"/>
                </a:cxn>
                <a:cxn ang="0">
                  <a:pos x="242" y="21"/>
                </a:cxn>
                <a:cxn ang="0">
                  <a:pos x="221" y="33"/>
                </a:cxn>
                <a:cxn ang="0">
                  <a:pos x="193" y="44"/>
                </a:cxn>
                <a:cxn ang="0">
                  <a:pos x="170" y="58"/>
                </a:cxn>
                <a:cxn ang="0">
                  <a:pos x="149" y="73"/>
                </a:cxn>
                <a:cxn ang="0">
                  <a:pos x="133" y="91"/>
                </a:cxn>
                <a:cxn ang="0">
                  <a:pos x="77" y="110"/>
                </a:cxn>
                <a:cxn ang="0">
                  <a:pos x="36" y="132"/>
                </a:cxn>
                <a:cxn ang="0">
                  <a:pos x="9" y="149"/>
                </a:cxn>
                <a:cxn ang="0">
                  <a:pos x="0" y="167"/>
                </a:cxn>
                <a:cxn ang="0">
                  <a:pos x="5" y="180"/>
                </a:cxn>
                <a:cxn ang="0">
                  <a:pos x="31" y="194"/>
                </a:cxn>
                <a:cxn ang="0">
                  <a:pos x="77" y="203"/>
                </a:cxn>
                <a:cxn ang="0">
                  <a:pos x="147" y="211"/>
                </a:cxn>
                <a:cxn ang="0">
                  <a:pos x="211" y="172"/>
                </a:cxn>
                <a:cxn ang="0">
                  <a:pos x="271" y="141"/>
                </a:cxn>
                <a:cxn ang="0">
                  <a:pos x="319" y="110"/>
                </a:cxn>
                <a:cxn ang="0">
                  <a:pos x="356" y="85"/>
                </a:cxn>
                <a:cxn ang="0">
                  <a:pos x="372" y="60"/>
                </a:cxn>
                <a:cxn ang="0">
                  <a:pos x="368" y="39"/>
                </a:cxn>
                <a:cxn ang="0">
                  <a:pos x="339" y="17"/>
                </a:cxn>
                <a:cxn ang="0">
                  <a:pos x="281" y="0"/>
                </a:cxn>
              </a:cxnLst>
              <a:rect l="0" t="0" r="r" b="b"/>
              <a:pathLst>
                <a:path w="372" h="211">
                  <a:moveTo>
                    <a:pt x="281" y="0"/>
                  </a:moveTo>
                  <a:lnTo>
                    <a:pt x="275" y="4"/>
                  </a:lnTo>
                  <a:lnTo>
                    <a:pt x="263" y="11"/>
                  </a:lnTo>
                  <a:lnTo>
                    <a:pt x="242" y="21"/>
                  </a:lnTo>
                  <a:lnTo>
                    <a:pt x="221" y="33"/>
                  </a:lnTo>
                  <a:lnTo>
                    <a:pt x="193" y="44"/>
                  </a:lnTo>
                  <a:lnTo>
                    <a:pt x="170" y="58"/>
                  </a:lnTo>
                  <a:lnTo>
                    <a:pt x="149" y="73"/>
                  </a:lnTo>
                  <a:lnTo>
                    <a:pt x="133" y="91"/>
                  </a:lnTo>
                  <a:lnTo>
                    <a:pt x="77" y="110"/>
                  </a:lnTo>
                  <a:lnTo>
                    <a:pt x="36" y="132"/>
                  </a:lnTo>
                  <a:lnTo>
                    <a:pt x="9" y="149"/>
                  </a:lnTo>
                  <a:lnTo>
                    <a:pt x="0" y="167"/>
                  </a:lnTo>
                  <a:lnTo>
                    <a:pt x="5" y="180"/>
                  </a:lnTo>
                  <a:lnTo>
                    <a:pt x="31" y="194"/>
                  </a:lnTo>
                  <a:lnTo>
                    <a:pt x="77" y="203"/>
                  </a:lnTo>
                  <a:lnTo>
                    <a:pt x="147" y="211"/>
                  </a:lnTo>
                  <a:lnTo>
                    <a:pt x="211" y="172"/>
                  </a:lnTo>
                  <a:lnTo>
                    <a:pt x="271" y="141"/>
                  </a:lnTo>
                  <a:lnTo>
                    <a:pt x="319" y="110"/>
                  </a:lnTo>
                  <a:lnTo>
                    <a:pt x="356" y="85"/>
                  </a:lnTo>
                  <a:lnTo>
                    <a:pt x="372" y="60"/>
                  </a:lnTo>
                  <a:lnTo>
                    <a:pt x="368" y="39"/>
                  </a:lnTo>
                  <a:lnTo>
                    <a:pt x="339" y="17"/>
                  </a:lnTo>
                  <a:lnTo>
                    <a:pt x="281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0" name="Freeform 324"/>
            <p:cNvSpPr>
              <a:spLocks/>
            </p:cNvSpPr>
            <p:nvPr/>
          </p:nvSpPr>
          <p:spPr bwMode="auto">
            <a:xfrm>
              <a:off x="1698" y="2209"/>
              <a:ext cx="72" cy="99"/>
            </a:xfrm>
            <a:custGeom>
              <a:avLst/>
              <a:gdLst/>
              <a:ahLst/>
              <a:cxnLst>
                <a:cxn ang="0">
                  <a:pos x="143" y="54"/>
                </a:cxn>
                <a:cxn ang="0">
                  <a:pos x="128" y="23"/>
                </a:cxn>
                <a:cxn ang="0">
                  <a:pos x="106" y="6"/>
                </a:cxn>
                <a:cxn ang="0">
                  <a:pos x="79" y="0"/>
                </a:cxn>
                <a:cxn ang="0">
                  <a:pos x="52" y="8"/>
                </a:cxn>
                <a:cxn ang="0">
                  <a:pos x="25" y="25"/>
                </a:cxn>
                <a:cxn ang="0">
                  <a:pos x="7" y="56"/>
                </a:cxn>
                <a:cxn ang="0">
                  <a:pos x="0" y="99"/>
                </a:cxn>
                <a:cxn ang="0">
                  <a:pos x="9" y="153"/>
                </a:cxn>
                <a:cxn ang="0">
                  <a:pos x="2" y="169"/>
                </a:cxn>
                <a:cxn ang="0">
                  <a:pos x="7" y="180"/>
                </a:cxn>
                <a:cxn ang="0">
                  <a:pos x="13" y="182"/>
                </a:cxn>
                <a:cxn ang="0">
                  <a:pos x="23" y="188"/>
                </a:cxn>
                <a:cxn ang="0">
                  <a:pos x="33" y="192"/>
                </a:cxn>
                <a:cxn ang="0">
                  <a:pos x="46" y="198"/>
                </a:cxn>
                <a:cxn ang="0">
                  <a:pos x="48" y="180"/>
                </a:cxn>
                <a:cxn ang="0">
                  <a:pos x="56" y="163"/>
                </a:cxn>
                <a:cxn ang="0">
                  <a:pos x="66" y="145"/>
                </a:cxn>
                <a:cxn ang="0">
                  <a:pos x="83" y="128"/>
                </a:cxn>
                <a:cxn ang="0">
                  <a:pos x="97" y="108"/>
                </a:cxn>
                <a:cxn ang="0">
                  <a:pos x="112" y="91"/>
                </a:cxn>
                <a:cxn ang="0">
                  <a:pos x="128" y="72"/>
                </a:cxn>
                <a:cxn ang="0">
                  <a:pos x="143" y="54"/>
                </a:cxn>
              </a:cxnLst>
              <a:rect l="0" t="0" r="r" b="b"/>
              <a:pathLst>
                <a:path w="143" h="198">
                  <a:moveTo>
                    <a:pt x="143" y="54"/>
                  </a:moveTo>
                  <a:lnTo>
                    <a:pt x="128" y="23"/>
                  </a:lnTo>
                  <a:lnTo>
                    <a:pt x="106" y="6"/>
                  </a:lnTo>
                  <a:lnTo>
                    <a:pt x="79" y="0"/>
                  </a:lnTo>
                  <a:lnTo>
                    <a:pt x="52" y="8"/>
                  </a:lnTo>
                  <a:lnTo>
                    <a:pt x="25" y="25"/>
                  </a:lnTo>
                  <a:lnTo>
                    <a:pt x="7" y="56"/>
                  </a:lnTo>
                  <a:lnTo>
                    <a:pt x="0" y="99"/>
                  </a:lnTo>
                  <a:lnTo>
                    <a:pt x="9" y="153"/>
                  </a:lnTo>
                  <a:lnTo>
                    <a:pt x="2" y="169"/>
                  </a:lnTo>
                  <a:lnTo>
                    <a:pt x="7" y="180"/>
                  </a:lnTo>
                  <a:lnTo>
                    <a:pt x="13" y="182"/>
                  </a:lnTo>
                  <a:lnTo>
                    <a:pt x="23" y="188"/>
                  </a:lnTo>
                  <a:lnTo>
                    <a:pt x="33" y="192"/>
                  </a:lnTo>
                  <a:lnTo>
                    <a:pt x="46" y="198"/>
                  </a:lnTo>
                  <a:lnTo>
                    <a:pt x="48" y="180"/>
                  </a:lnTo>
                  <a:lnTo>
                    <a:pt x="56" y="163"/>
                  </a:lnTo>
                  <a:lnTo>
                    <a:pt x="66" y="145"/>
                  </a:lnTo>
                  <a:lnTo>
                    <a:pt x="83" y="128"/>
                  </a:lnTo>
                  <a:lnTo>
                    <a:pt x="97" y="108"/>
                  </a:lnTo>
                  <a:lnTo>
                    <a:pt x="112" y="91"/>
                  </a:lnTo>
                  <a:lnTo>
                    <a:pt x="128" y="72"/>
                  </a:lnTo>
                  <a:lnTo>
                    <a:pt x="143" y="54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1" name="Freeform 325"/>
            <p:cNvSpPr>
              <a:spLocks/>
            </p:cNvSpPr>
            <p:nvPr/>
          </p:nvSpPr>
          <p:spPr bwMode="auto">
            <a:xfrm>
              <a:off x="1536" y="2163"/>
              <a:ext cx="137" cy="68"/>
            </a:xfrm>
            <a:custGeom>
              <a:avLst/>
              <a:gdLst/>
              <a:ahLst/>
              <a:cxnLst>
                <a:cxn ang="0">
                  <a:pos x="266" y="0"/>
                </a:cxn>
                <a:cxn ang="0">
                  <a:pos x="256" y="2"/>
                </a:cxn>
                <a:cxn ang="0">
                  <a:pos x="242" y="6"/>
                </a:cxn>
                <a:cxn ang="0">
                  <a:pos x="225" y="8"/>
                </a:cxn>
                <a:cxn ang="0">
                  <a:pos x="207" y="11"/>
                </a:cxn>
                <a:cxn ang="0">
                  <a:pos x="186" y="19"/>
                </a:cxn>
                <a:cxn ang="0">
                  <a:pos x="165" y="33"/>
                </a:cxn>
                <a:cxn ang="0">
                  <a:pos x="145" y="52"/>
                </a:cxn>
                <a:cxn ang="0">
                  <a:pos x="130" y="83"/>
                </a:cxn>
                <a:cxn ang="0">
                  <a:pos x="85" y="97"/>
                </a:cxn>
                <a:cxn ang="0">
                  <a:pos x="48" y="108"/>
                </a:cxn>
                <a:cxn ang="0">
                  <a:pos x="19" y="118"/>
                </a:cxn>
                <a:cxn ang="0">
                  <a:pos x="4" y="126"/>
                </a:cxn>
                <a:cxn ang="0">
                  <a:pos x="0" y="130"/>
                </a:cxn>
                <a:cxn ang="0">
                  <a:pos x="15" y="134"/>
                </a:cxn>
                <a:cxn ang="0">
                  <a:pos x="45" y="134"/>
                </a:cxn>
                <a:cxn ang="0">
                  <a:pos x="99" y="136"/>
                </a:cxn>
                <a:cxn ang="0">
                  <a:pos x="134" y="118"/>
                </a:cxn>
                <a:cxn ang="0">
                  <a:pos x="169" y="99"/>
                </a:cxn>
                <a:cxn ang="0">
                  <a:pos x="202" y="77"/>
                </a:cxn>
                <a:cxn ang="0">
                  <a:pos x="233" y="56"/>
                </a:cxn>
                <a:cxn ang="0">
                  <a:pos x="254" y="33"/>
                </a:cxn>
                <a:cxn ang="0">
                  <a:pos x="269" y="15"/>
                </a:cxn>
                <a:cxn ang="0">
                  <a:pos x="273" y="4"/>
                </a:cxn>
                <a:cxn ang="0">
                  <a:pos x="266" y="0"/>
                </a:cxn>
              </a:cxnLst>
              <a:rect l="0" t="0" r="r" b="b"/>
              <a:pathLst>
                <a:path w="273" h="136">
                  <a:moveTo>
                    <a:pt x="266" y="0"/>
                  </a:moveTo>
                  <a:lnTo>
                    <a:pt x="256" y="2"/>
                  </a:lnTo>
                  <a:lnTo>
                    <a:pt x="242" y="6"/>
                  </a:lnTo>
                  <a:lnTo>
                    <a:pt x="225" y="8"/>
                  </a:lnTo>
                  <a:lnTo>
                    <a:pt x="207" y="11"/>
                  </a:lnTo>
                  <a:lnTo>
                    <a:pt x="186" y="19"/>
                  </a:lnTo>
                  <a:lnTo>
                    <a:pt x="165" y="33"/>
                  </a:lnTo>
                  <a:lnTo>
                    <a:pt x="145" y="52"/>
                  </a:lnTo>
                  <a:lnTo>
                    <a:pt x="130" y="83"/>
                  </a:lnTo>
                  <a:lnTo>
                    <a:pt x="85" y="97"/>
                  </a:lnTo>
                  <a:lnTo>
                    <a:pt x="48" y="108"/>
                  </a:lnTo>
                  <a:lnTo>
                    <a:pt x="19" y="118"/>
                  </a:lnTo>
                  <a:lnTo>
                    <a:pt x="4" y="126"/>
                  </a:lnTo>
                  <a:lnTo>
                    <a:pt x="0" y="130"/>
                  </a:lnTo>
                  <a:lnTo>
                    <a:pt x="15" y="134"/>
                  </a:lnTo>
                  <a:lnTo>
                    <a:pt x="45" y="134"/>
                  </a:lnTo>
                  <a:lnTo>
                    <a:pt x="99" y="136"/>
                  </a:lnTo>
                  <a:lnTo>
                    <a:pt x="134" y="118"/>
                  </a:lnTo>
                  <a:lnTo>
                    <a:pt x="169" y="99"/>
                  </a:lnTo>
                  <a:lnTo>
                    <a:pt x="202" y="77"/>
                  </a:lnTo>
                  <a:lnTo>
                    <a:pt x="233" y="56"/>
                  </a:lnTo>
                  <a:lnTo>
                    <a:pt x="254" y="33"/>
                  </a:lnTo>
                  <a:lnTo>
                    <a:pt x="269" y="15"/>
                  </a:lnTo>
                  <a:lnTo>
                    <a:pt x="273" y="4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2" name="Freeform 326"/>
            <p:cNvSpPr>
              <a:spLocks/>
            </p:cNvSpPr>
            <p:nvPr/>
          </p:nvSpPr>
          <p:spPr bwMode="auto">
            <a:xfrm>
              <a:off x="1552" y="2271"/>
              <a:ext cx="110" cy="74"/>
            </a:xfrm>
            <a:custGeom>
              <a:avLst/>
              <a:gdLst/>
              <a:ahLst/>
              <a:cxnLst>
                <a:cxn ang="0">
                  <a:pos x="31" y="87"/>
                </a:cxn>
                <a:cxn ang="0">
                  <a:pos x="4" y="81"/>
                </a:cxn>
                <a:cxn ang="0">
                  <a:pos x="0" y="70"/>
                </a:cxn>
                <a:cxn ang="0">
                  <a:pos x="14" y="52"/>
                </a:cxn>
                <a:cxn ang="0">
                  <a:pos x="41" y="35"/>
                </a:cxn>
                <a:cxn ang="0">
                  <a:pos x="76" y="16"/>
                </a:cxn>
                <a:cxn ang="0">
                  <a:pos x="114" y="4"/>
                </a:cxn>
                <a:cxn ang="0">
                  <a:pos x="153" y="0"/>
                </a:cxn>
                <a:cxn ang="0">
                  <a:pos x="186" y="8"/>
                </a:cxn>
                <a:cxn ang="0">
                  <a:pos x="190" y="23"/>
                </a:cxn>
                <a:cxn ang="0">
                  <a:pos x="190" y="39"/>
                </a:cxn>
                <a:cxn ang="0">
                  <a:pos x="188" y="56"/>
                </a:cxn>
                <a:cxn ang="0">
                  <a:pos x="188" y="74"/>
                </a:cxn>
                <a:cxn ang="0">
                  <a:pos x="186" y="89"/>
                </a:cxn>
                <a:cxn ang="0">
                  <a:pos x="192" y="107"/>
                </a:cxn>
                <a:cxn ang="0">
                  <a:pos x="200" y="124"/>
                </a:cxn>
                <a:cxn ang="0">
                  <a:pos x="219" y="142"/>
                </a:cxn>
                <a:cxn ang="0">
                  <a:pos x="215" y="147"/>
                </a:cxn>
                <a:cxn ang="0">
                  <a:pos x="202" y="149"/>
                </a:cxn>
                <a:cxn ang="0">
                  <a:pos x="180" y="145"/>
                </a:cxn>
                <a:cxn ang="0">
                  <a:pos x="153" y="140"/>
                </a:cxn>
                <a:cxn ang="0">
                  <a:pos x="120" y="126"/>
                </a:cxn>
                <a:cxn ang="0">
                  <a:pos x="89" y="114"/>
                </a:cxn>
                <a:cxn ang="0">
                  <a:pos x="56" y="101"/>
                </a:cxn>
                <a:cxn ang="0">
                  <a:pos x="31" y="87"/>
                </a:cxn>
              </a:cxnLst>
              <a:rect l="0" t="0" r="r" b="b"/>
              <a:pathLst>
                <a:path w="219" h="149">
                  <a:moveTo>
                    <a:pt x="31" y="87"/>
                  </a:moveTo>
                  <a:lnTo>
                    <a:pt x="4" y="81"/>
                  </a:lnTo>
                  <a:lnTo>
                    <a:pt x="0" y="70"/>
                  </a:lnTo>
                  <a:lnTo>
                    <a:pt x="14" y="52"/>
                  </a:lnTo>
                  <a:lnTo>
                    <a:pt x="41" y="35"/>
                  </a:lnTo>
                  <a:lnTo>
                    <a:pt x="76" y="16"/>
                  </a:lnTo>
                  <a:lnTo>
                    <a:pt x="114" y="4"/>
                  </a:lnTo>
                  <a:lnTo>
                    <a:pt x="153" y="0"/>
                  </a:lnTo>
                  <a:lnTo>
                    <a:pt x="186" y="8"/>
                  </a:lnTo>
                  <a:lnTo>
                    <a:pt x="190" y="23"/>
                  </a:lnTo>
                  <a:lnTo>
                    <a:pt x="190" y="39"/>
                  </a:lnTo>
                  <a:lnTo>
                    <a:pt x="188" y="56"/>
                  </a:lnTo>
                  <a:lnTo>
                    <a:pt x="188" y="74"/>
                  </a:lnTo>
                  <a:lnTo>
                    <a:pt x="186" y="89"/>
                  </a:lnTo>
                  <a:lnTo>
                    <a:pt x="192" y="107"/>
                  </a:lnTo>
                  <a:lnTo>
                    <a:pt x="200" y="124"/>
                  </a:lnTo>
                  <a:lnTo>
                    <a:pt x="219" y="142"/>
                  </a:lnTo>
                  <a:lnTo>
                    <a:pt x="215" y="147"/>
                  </a:lnTo>
                  <a:lnTo>
                    <a:pt x="202" y="149"/>
                  </a:lnTo>
                  <a:lnTo>
                    <a:pt x="180" y="145"/>
                  </a:lnTo>
                  <a:lnTo>
                    <a:pt x="153" y="140"/>
                  </a:lnTo>
                  <a:lnTo>
                    <a:pt x="120" y="126"/>
                  </a:lnTo>
                  <a:lnTo>
                    <a:pt x="89" y="114"/>
                  </a:lnTo>
                  <a:lnTo>
                    <a:pt x="56" y="101"/>
                  </a:lnTo>
                  <a:lnTo>
                    <a:pt x="31" y="8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3" name="Freeform 327"/>
            <p:cNvSpPr>
              <a:spLocks/>
            </p:cNvSpPr>
            <p:nvPr/>
          </p:nvSpPr>
          <p:spPr bwMode="auto">
            <a:xfrm>
              <a:off x="3370" y="2125"/>
              <a:ext cx="333" cy="230"/>
            </a:xfrm>
            <a:custGeom>
              <a:avLst/>
              <a:gdLst/>
              <a:ahLst/>
              <a:cxnLst>
                <a:cxn ang="0">
                  <a:pos x="423" y="440"/>
                </a:cxn>
                <a:cxn ang="0">
                  <a:pos x="463" y="423"/>
                </a:cxn>
                <a:cxn ang="0">
                  <a:pos x="516" y="417"/>
                </a:cxn>
                <a:cxn ang="0">
                  <a:pos x="566" y="413"/>
                </a:cxn>
                <a:cxn ang="0">
                  <a:pos x="615" y="411"/>
                </a:cxn>
                <a:cxn ang="0">
                  <a:pos x="649" y="400"/>
                </a:cxn>
                <a:cxn ang="0">
                  <a:pos x="667" y="372"/>
                </a:cxn>
                <a:cxn ang="0">
                  <a:pos x="657" y="326"/>
                </a:cxn>
                <a:cxn ang="0">
                  <a:pos x="620" y="254"/>
                </a:cxn>
                <a:cxn ang="0">
                  <a:pos x="634" y="215"/>
                </a:cxn>
                <a:cxn ang="0">
                  <a:pos x="636" y="173"/>
                </a:cxn>
                <a:cxn ang="0">
                  <a:pos x="622" y="128"/>
                </a:cxn>
                <a:cxn ang="0">
                  <a:pos x="601" y="89"/>
                </a:cxn>
                <a:cxn ang="0">
                  <a:pos x="568" y="51"/>
                </a:cxn>
                <a:cxn ang="0">
                  <a:pos x="531" y="23"/>
                </a:cxn>
                <a:cxn ang="0">
                  <a:pos x="489" y="8"/>
                </a:cxn>
                <a:cxn ang="0">
                  <a:pos x="446" y="6"/>
                </a:cxn>
                <a:cxn ang="0">
                  <a:pos x="419" y="4"/>
                </a:cxn>
                <a:cxn ang="0">
                  <a:pos x="388" y="2"/>
                </a:cxn>
                <a:cxn ang="0">
                  <a:pos x="353" y="0"/>
                </a:cxn>
                <a:cxn ang="0">
                  <a:pos x="318" y="0"/>
                </a:cxn>
                <a:cxn ang="0">
                  <a:pos x="283" y="0"/>
                </a:cxn>
                <a:cxn ang="0">
                  <a:pos x="250" y="6"/>
                </a:cxn>
                <a:cxn ang="0">
                  <a:pos x="223" y="12"/>
                </a:cxn>
                <a:cxn ang="0">
                  <a:pos x="202" y="25"/>
                </a:cxn>
                <a:cxn ang="0">
                  <a:pos x="171" y="60"/>
                </a:cxn>
                <a:cxn ang="0">
                  <a:pos x="130" y="87"/>
                </a:cxn>
                <a:cxn ang="0">
                  <a:pos x="81" y="107"/>
                </a:cxn>
                <a:cxn ang="0">
                  <a:pos x="41" y="128"/>
                </a:cxn>
                <a:cxn ang="0">
                  <a:pos x="10" y="155"/>
                </a:cxn>
                <a:cxn ang="0">
                  <a:pos x="0" y="200"/>
                </a:cxn>
                <a:cxn ang="0">
                  <a:pos x="19" y="266"/>
                </a:cxn>
                <a:cxn ang="0">
                  <a:pos x="78" y="361"/>
                </a:cxn>
                <a:cxn ang="0">
                  <a:pos x="122" y="382"/>
                </a:cxn>
                <a:cxn ang="0">
                  <a:pos x="171" y="404"/>
                </a:cxn>
                <a:cxn ang="0">
                  <a:pos x="219" y="425"/>
                </a:cxn>
                <a:cxn ang="0">
                  <a:pos x="270" y="442"/>
                </a:cxn>
                <a:cxn ang="0">
                  <a:pos x="314" y="454"/>
                </a:cxn>
                <a:cxn ang="0">
                  <a:pos x="357" y="460"/>
                </a:cxn>
                <a:cxn ang="0">
                  <a:pos x="394" y="454"/>
                </a:cxn>
                <a:cxn ang="0">
                  <a:pos x="423" y="440"/>
                </a:cxn>
              </a:cxnLst>
              <a:rect l="0" t="0" r="r" b="b"/>
              <a:pathLst>
                <a:path w="667" h="460">
                  <a:moveTo>
                    <a:pt x="423" y="440"/>
                  </a:moveTo>
                  <a:lnTo>
                    <a:pt x="463" y="423"/>
                  </a:lnTo>
                  <a:lnTo>
                    <a:pt x="516" y="417"/>
                  </a:lnTo>
                  <a:lnTo>
                    <a:pt x="566" y="413"/>
                  </a:lnTo>
                  <a:lnTo>
                    <a:pt x="615" y="411"/>
                  </a:lnTo>
                  <a:lnTo>
                    <a:pt x="649" y="400"/>
                  </a:lnTo>
                  <a:lnTo>
                    <a:pt x="667" y="372"/>
                  </a:lnTo>
                  <a:lnTo>
                    <a:pt x="657" y="326"/>
                  </a:lnTo>
                  <a:lnTo>
                    <a:pt x="620" y="254"/>
                  </a:lnTo>
                  <a:lnTo>
                    <a:pt x="634" y="215"/>
                  </a:lnTo>
                  <a:lnTo>
                    <a:pt x="636" y="173"/>
                  </a:lnTo>
                  <a:lnTo>
                    <a:pt x="622" y="128"/>
                  </a:lnTo>
                  <a:lnTo>
                    <a:pt x="601" y="89"/>
                  </a:lnTo>
                  <a:lnTo>
                    <a:pt x="568" y="51"/>
                  </a:lnTo>
                  <a:lnTo>
                    <a:pt x="531" y="23"/>
                  </a:lnTo>
                  <a:lnTo>
                    <a:pt x="489" y="8"/>
                  </a:lnTo>
                  <a:lnTo>
                    <a:pt x="446" y="6"/>
                  </a:lnTo>
                  <a:lnTo>
                    <a:pt x="419" y="4"/>
                  </a:lnTo>
                  <a:lnTo>
                    <a:pt x="388" y="2"/>
                  </a:lnTo>
                  <a:lnTo>
                    <a:pt x="353" y="0"/>
                  </a:lnTo>
                  <a:lnTo>
                    <a:pt x="318" y="0"/>
                  </a:lnTo>
                  <a:lnTo>
                    <a:pt x="283" y="0"/>
                  </a:lnTo>
                  <a:lnTo>
                    <a:pt x="250" y="6"/>
                  </a:lnTo>
                  <a:lnTo>
                    <a:pt x="223" y="12"/>
                  </a:lnTo>
                  <a:lnTo>
                    <a:pt x="202" y="25"/>
                  </a:lnTo>
                  <a:lnTo>
                    <a:pt x="171" y="60"/>
                  </a:lnTo>
                  <a:lnTo>
                    <a:pt x="130" y="87"/>
                  </a:lnTo>
                  <a:lnTo>
                    <a:pt x="81" y="107"/>
                  </a:lnTo>
                  <a:lnTo>
                    <a:pt x="41" y="128"/>
                  </a:lnTo>
                  <a:lnTo>
                    <a:pt x="10" y="155"/>
                  </a:lnTo>
                  <a:lnTo>
                    <a:pt x="0" y="200"/>
                  </a:lnTo>
                  <a:lnTo>
                    <a:pt x="19" y="266"/>
                  </a:lnTo>
                  <a:lnTo>
                    <a:pt x="78" y="361"/>
                  </a:lnTo>
                  <a:lnTo>
                    <a:pt x="122" y="382"/>
                  </a:lnTo>
                  <a:lnTo>
                    <a:pt x="171" y="404"/>
                  </a:lnTo>
                  <a:lnTo>
                    <a:pt x="219" y="425"/>
                  </a:lnTo>
                  <a:lnTo>
                    <a:pt x="270" y="442"/>
                  </a:lnTo>
                  <a:lnTo>
                    <a:pt x="314" y="454"/>
                  </a:lnTo>
                  <a:lnTo>
                    <a:pt x="357" y="460"/>
                  </a:lnTo>
                  <a:lnTo>
                    <a:pt x="394" y="454"/>
                  </a:lnTo>
                  <a:lnTo>
                    <a:pt x="423" y="44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4" name="Freeform 328"/>
            <p:cNvSpPr>
              <a:spLocks/>
            </p:cNvSpPr>
            <p:nvPr/>
          </p:nvSpPr>
          <p:spPr bwMode="auto">
            <a:xfrm>
              <a:off x="3549" y="2184"/>
              <a:ext cx="118" cy="137"/>
            </a:xfrm>
            <a:custGeom>
              <a:avLst/>
              <a:gdLst/>
              <a:ahLst/>
              <a:cxnLst>
                <a:cxn ang="0">
                  <a:pos x="230" y="90"/>
                </a:cxn>
                <a:cxn ang="0">
                  <a:pos x="234" y="59"/>
                </a:cxn>
                <a:cxn ang="0">
                  <a:pos x="221" y="33"/>
                </a:cxn>
                <a:cxn ang="0">
                  <a:pos x="194" y="12"/>
                </a:cxn>
                <a:cxn ang="0">
                  <a:pos x="157" y="0"/>
                </a:cxn>
                <a:cxn ang="0">
                  <a:pos x="114" y="0"/>
                </a:cxn>
                <a:cxn ang="0">
                  <a:pos x="71" y="18"/>
                </a:cxn>
                <a:cxn ang="0">
                  <a:pos x="31" y="55"/>
                </a:cxn>
                <a:cxn ang="0">
                  <a:pos x="0" y="115"/>
                </a:cxn>
                <a:cxn ang="0">
                  <a:pos x="7" y="142"/>
                </a:cxn>
                <a:cxn ang="0">
                  <a:pos x="13" y="171"/>
                </a:cxn>
                <a:cxn ang="0">
                  <a:pos x="15" y="196"/>
                </a:cxn>
                <a:cxn ang="0">
                  <a:pos x="23" y="222"/>
                </a:cxn>
                <a:cxn ang="0">
                  <a:pos x="31" y="241"/>
                </a:cxn>
                <a:cxn ang="0">
                  <a:pos x="46" y="258"/>
                </a:cxn>
                <a:cxn ang="0">
                  <a:pos x="69" y="268"/>
                </a:cxn>
                <a:cxn ang="0">
                  <a:pos x="104" y="274"/>
                </a:cxn>
                <a:cxn ang="0">
                  <a:pos x="137" y="262"/>
                </a:cxn>
                <a:cxn ang="0">
                  <a:pos x="161" y="247"/>
                </a:cxn>
                <a:cxn ang="0">
                  <a:pos x="174" y="225"/>
                </a:cxn>
                <a:cxn ang="0">
                  <a:pos x="184" y="202"/>
                </a:cxn>
                <a:cxn ang="0">
                  <a:pos x="190" y="173"/>
                </a:cxn>
                <a:cxn ang="0">
                  <a:pos x="197" y="144"/>
                </a:cxn>
                <a:cxn ang="0">
                  <a:pos x="209" y="115"/>
                </a:cxn>
                <a:cxn ang="0">
                  <a:pos x="230" y="90"/>
                </a:cxn>
              </a:cxnLst>
              <a:rect l="0" t="0" r="r" b="b"/>
              <a:pathLst>
                <a:path w="234" h="274">
                  <a:moveTo>
                    <a:pt x="230" y="90"/>
                  </a:moveTo>
                  <a:lnTo>
                    <a:pt x="234" y="59"/>
                  </a:lnTo>
                  <a:lnTo>
                    <a:pt x="221" y="33"/>
                  </a:lnTo>
                  <a:lnTo>
                    <a:pt x="194" y="12"/>
                  </a:lnTo>
                  <a:lnTo>
                    <a:pt x="157" y="0"/>
                  </a:lnTo>
                  <a:lnTo>
                    <a:pt x="114" y="0"/>
                  </a:lnTo>
                  <a:lnTo>
                    <a:pt x="71" y="18"/>
                  </a:lnTo>
                  <a:lnTo>
                    <a:pt x="31" y="55"/>
                  </a:lnTo>
                  <a:lnTo>
                    <a:pt x="0" y="115"/>
                  </a:lnTo>
                  <a:lnTo>
                    <a:pt x="7" y="142"/>
                  </a:lnTo>
                  <a:lnTo>
                    <a:pt x="13" y="171"/>
                  </a:lnTo>
                  <a:lnTo>
                    <a:pt x="15" y="196"/>
                  </a:lnTo>
                  <a:lnTo>
                    <a:pt x="23" y="222"/>
                  </a:lnTo>
                  <a:lnTo>
                    <a:pt x="31" y="241"/>
                  </a:lnTo>
                  <a:lnTo>
                    <a:pt x="46" y="258"/>
                  </a:lnTo>
                  <a:lnTo>
                    <a:pt x="69" y="268"/>
                  </a:lnTo>
                  <a:lnTo>
                    <a:pt x="104" y="274"/>
                  </a:lnTo>
                  <a:lnTo>
                    <a:pt x="137" y="262"/>
                  </a:lnTo>
                  <a:lnTo>
                    <a:pt x="161" y="247"/>
                  </a:lnTo>
                  <a:lnTo>
                    <a:pt x="174" y="225"/>
                  </a:lnTo>
                  <a:lnTo>
                    <a:pt x="184" y="202"/>
                  </a:lnTo>
                  <a:lnTo>
                    <a:pt x="190" y="173"/>
                  </a:lnTo>
                  <a:lnTo>
                    <a:pt x="197" y="144"/>
                  </a:lnTo>
                  <a:lnTo>
                    <a:pt x="209" y="115"/>
                  </a:lnTo>
                  <a:lnTo>
                    <a:pt x="230" y="90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5" name="Freeform 329"/>
            <p:cNvSpPr>
              <a:spLocks/>
            </p:cNvSpPr>
            <p:nvPr/>
          </p:nvSpPr>
          <p:spPr bwMode="auto">
            <a:xfrm>
              <a:off x="3392" y="2138"/>
              <a:ext cx="187" cy="104"/>
            </a:xfrm>
            <a:custGeom>
              <a:avLst/>
              <a:gdLst/>
              <a:ahLst/>
              <a:cxnLst>
                <a:cxn ang="0">
                  <a:pos x="283" y="0"/>
                </a:cxn>
                <a:cxn ang="0">
                  <a:pos x="279" y="4"/>
                </a:cxn>
                <a:cxn ang="0">
                  <a:pos x="267" y="12"/>
                </a:cxn>
                <a:cxn ang="0">
                  <a:pos x="246" y="22"/>
                </a:cxn>
                <a:cxn ang="0">
                  <a:pos x="223" y="33"/>
                </a:cxn>
                <a:cxn ang="0">
                  <a:pos x="195" y="45"/>
                </a:cxn>
                <a:cxn ang="0">
                  <a:pos x="170" y="59"/>
                </a:cxn>
                <a:cxn ang="0">
                  <a:pos x="149" y="72"/>
                </a:cxn>
                <a:cxn ang="0">
                  <a:pos x="133" y="90"/>
                </a:cxn>
                <a:cxn ang="0">
                  <a:pos x="77" y="111"/>
                </a:cxn>
                <a:cxn ang="0">
                  <a:pos x="36" y="132"/>
                </a:cxn>
                <a:cxn ang="0">
                  <a:pos x="9" y="150"/>
                </a:cxn>
                <a:cxn ang="0">
                  <a:pos x="0" y="167"/>
                </a:cxn>
                <a:cxn ang="0">
                  <a:pos x="5" y="181"/>
                </a:cxn>
                <a:cxn ang="0">
                  <a:pos x="33" y="194"/>
                </a:cxn>
                <a:cxn ang="0">
                  <a:pos x="79" y="202"/>
                </a:cxn>
                <a:cxn ang="0">
                  <a:pos x="149" y="210"/>
                </a:cxn>
                <a:cxn ang="0">
                  <a:pos x="213" y="173"/>
                </a:cxn>
                <a:cxn ang="0">
                  <a:pos x="273" y="142"/>
                </a:cxn>
                <a:cxn ang="0">
                  <a:pos x="321" y="111"/>
                </a:cxn>
                <a:cxn ang="0">
                  <a:pos x="358" y="86"/>
                </a:cxn>
                <a:cxn ang="0">
                  <a:pos x="374" y="61"/>
                </a:cxn>
                <a:cxn ang="0">
                  <a:pos x="370" y="39"/>
                </a:cxn>
                <a:cxn ang="0">
                  <a:pos x="341" y="18"/>
                </a:cxn>
                <a:cxn ang="0">
                  <a:pos x="283" y="0"/>
                </a:cxn>
              </a:cxnLst>
              <a:rect l="0" t="0" r="r" b="b"/>
              <a:pathLst>
                <a:path w="374" h="210">
                  <a:moveTo>
                    <a:pt x="283" y="0"/>
                  </a:moveTo>
                  <a:lnTo>
                    <a:pt x="279" y="4"/>
                  </a:lnTo>
                  <a:lnTo>
                    <a:pt x="267" y="12"/>
                  </a:lnTo>
                  <a:lnTo>
                    <a:pt x="246" y="22"/>
                  </a:lnTo>
                  <a:lnTo>
                    <a:pt x="223" y="33"/>
                  </a:lnTo>
                  <a:lnTo>
                    <a:pt x="195" y="45"/>
                  </a:lnTo>
                  <a:lnTo>
                    <a:pt x="170" y="59"/>
                  </a:lnTo>
                  <a:lnTo>
                    <a:pt x="149" y="72"/>
                  </a:lnTo>
                  <a:lnTo>
                    <a:pt x="133" y="90"/>
                  </a:lnTo>
                  <a:lnTo>
                    <a:pt x="77" y="111"/>
                  </a:lnTo>
                  <a:lnTo>
                    <a:pt x="36" y="132"/>
                  </a:lnTo>
                  <a:lnTo>
                    <a:pt x="9" y="150"/>
                  </a:lnTo>
                  <a:lnTo>
                    <a:pt x="0" y="167"/>
                  </a:lnTo>
                  <a:lnTo>
                    <a:pt x="5" y="181"/>
                  </a:lnTo>
                  <a:lnTo>
                    <a:pt x="33" y="194"/>
                  </a:lnTo>
                  <a:lnTo>
                    <a:pt x="79" y="202"/>
                  </a:lnTo>
                  <a:lnTo>
                    <a:pt x="149" y="210"/>
                  </a:lnTo>
                  <a:lnTo>
                    <a:pt x="213" y="173"/>
                  </a:lnTo>
                  <a:lnTo>
                    <a:pt x="273" y="142"/>
                  </a:lnTo>
                  <a:lnTo>
                    <a:pt x="321" y="111"/>
                  </a:lnTo>
                  <a:lnTo>
                    <a:pt x="358" y="86"/>
                  </a:lnTo>
                  <a:lnTo>
                    <a:pt x="374" y="61"/>
                  </a:lnTo>
                  <a:lnTo>
                    <a:pt x="370" y="39"/>
                  </a:lnTo>
                  <a:lnTo>
                    <a:pt x="341" y="18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6" name="Freeform 330"/>
            <p:cNvSpPr>
              <a:spLocks/>
            </p:cNvSpPr>
            <p:nvPr/>
          </p:nvSpPr>
          <p:spPr bwMode="auto">
            <a:xfrm>
              <a:off x="3579" y="2199"/>
              <a:ext cx="73" cy="99"/>
            </a:xfrm>
            <a:custGeom>
              <a:avLst/>
              <a:gdLst/>
              <a:ahLst/>
              <a:cxnLst>
                <a:cxn ang="0">
                  <a:pos x="145" y="54"/>
                </a:cxn>
                <a:cxn ang="0">
                  <a:pos x="130" y="23"/>
                </a:cxn>
                <a:cxn ang="0">
                  <a:pos x="106" y="5"/>
                </a:cxn>
                <a:cxn ang="0">
                  <a:pos x="79" y="0"/>
                </a:cxn>
                <a:cxn ang="0">
                  <a:pos x="52" y="7"/>
                </a:cxn>
                <a:cxn ang="0">
                  <a:pos x="25" y="25"/>
                </a:cxn>
                <a:cxn ang="0">
                  <a:pos x="8" y="58"/>
                </a:cxn>
                <a:cxn ang="0">
                  <a:pos x="0" y="98"/>
                </a:cxn>
                <a:cxn ang="0">
                  <a:pos x="11" y="155"/>
                </a:cxn>
                <a:cxn ang="0">
                  <a:pos x="4" y="170"/>
                </a:cxn>
                <a:cxn ang="0">
                  <a:pos x="9" y="182"/>
                </a:cxn>
                <a:cxn ang="0">
                  <a:pos x="13" y="184"/>
                </a:cxn>
                <a:cxn ang="0">
                  <a:pos x="23" y="190"/>
                </a:cxn>
                <a:cxn ang="0">
                  <a:pos x="33" y="192"/>
                </a:cxn>
                <a:cxn ang="0">
                  <a:pos x="46" y="197"/>
                </a:cxn>
                <a:cxn ang="0">
                  <a:pos x="48" y="180"/>
                </a:cxn>
                <a:cxn ang="0">
                  <a:pos x="56" y="162"/>
                </a:cxn>
                <a:cxn ang="0">
                  <a:pos x="66" y="145"/>
                </a:cxn>
                <a:cxn ang="0">
                  <a:pos x="81" y="128"/>
                </a:cxn>
                <a:cxn ang="0">
                  <a:pos x="95" y="108"/>
                </a:cxn>
                <a:cxn ang="0">
                  <a:pos x="112" y="91"/>
                </a:cxn>
                <a:cxn ang="0">
                  <a:pos x="128" y="71"/>
                </a:cxn>
                <a:cxn ang="0">
                  <a:pos x="145" y="54"/>
                </a:cxn>
              </a:cxnLst>
              <a:rect l="0" t="0" r="r" b="b"/>
              <a:pathLst>
                <a:path w="145" h="197">
                  <a:moveTo>
                    <a:pt x="145" y="54"/>
                  </a:moveTo>
                  <a:lnTo>
                    <a:pt x="130" y="23"/>
                  </a:lnTo>
                  <a:lnTo>
                    <a:pt x="106" y="5"/>
                  </a:lnTo>
                  <a:lnTo>
                    <a:pt x="79" y="0"/>
                  </a:lnTo>
                  <a:lnTo>
                    <a:pt x="52" y="7"/>
                  </a:lnTo>
                  <a:lnTo>
                    <a:pt x="25" y="25"/>
                  </a:lnTo>
                  <a:lnTo>
                    <a:pt x="8" y="58"/>
                  </a:lnTo>
                  <a:lnTo>
                    <a:pt x="0" y="98"/>
                  </a:lnTo>
                  <a:lnTo>
                    <a:pt x="11" y="155"/>
                  </a:lnTo>
                  <a:lnTo>
                    <a:pt x="4" y="170"/>
                  </a:lnTo>
                  <a:lnTo>
                    <a:pt x="9" y="182"/>
                  </a:lnTo>
                  <a:lnTo>
                    <a:pt x="13" y="184"/>
                  </a:lnTo>
                  <a:lnTo>
                    <a:pt x="23" y="190"/>
                  </a:lnTo>
                  <a:lnTo>
                    <a:pt x="33" y="192"/>
                  </a:lnTo>
                  <a:lnTo>
                    <a:pt x="46" y="197"/>
                  </a:lnTo>
                  <a:lnTo>
                    <a:pt x="48" y="180"/>
                  </a:lnTo>
                  <a:lnTo>
                    <a:pt x="56" y="162"/>
                  </a:lnTo>
                  <a:lnTo>
                    <a:pt x="66" y="145"/>
                  </a:lnTo>
                  <a:lnTo>
                    <a:pt x="81" y="128"/>
                  </a:lnTo>
                  <a:lnTo>
                    <a:pt x="95" y="108"/>
                  </a:lnTo>
                  <a:lnTo>
                    <a:pt x="112" y="91"/>
                  </a:lnTo>
                  <a:lnTo>
                    <a:pt x="128" y="71"/>
                  </a:lnTo>
                  <a:lnTo>
                    <a:pt x="145" y="54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7" name="Freeform 331"/>
            <p:cNvSpPr>
              <a:spLocks/>
            </p:cNvSpPr>
            <p:nvPr/>
          </p:nvSpPr>
          <p:spPr bwMode="auto">
            <a:xfrm>
              <a:off x="3418" y="2153"/>
              <a:ext cx="135" cy="69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54" y="2"/>
                </a:cxn>
                <a:cxn ang="0">
                  <a:pos x="242" y="6"/>
                </a:cxn>
                <a:cxn ang="0">
                  <a:pos x="223" y="8"/>
                </a:cxn>
                <a:cxn ang="0">
                  <a:pos x="206" y="12"/>
                </a:cxn>
                <a:cxn ang="0">
                  <a:pos x="184" y="20"/>
                </a:cxn>
                <a:cxn ang="0">
                  <a:pos x="165" y="33"/>
                </a:cxn>
                <a:cxn ang="0">
                  <a:pos x="145" y="53"/>
                </a:cxn>
                <a:cxn ang="0">
                  <a:pos x="130" y="84"/>
                </a:cxn>
                <a:cxn ang="0">
                  <a:pos x="85" y="95"/>
                </a:cxn>
                <a:cxn ang="0">
                  <a:pos x="48" y="107"/>
                </a:cxn>
                <a:cxn ang="0">
                  <a:pos x="19" y="117"/>
                </a:cxn>
                <a:cxn ang="0">
                  <a:pos x="4" y="125"/>
                </a:cxn>
                <a:cxn ang="0">
                  <a:pos x="0" y="128"/>
                </a:cxn>
                <a:cxn ang="0">
                  <a:pos x="16" y="134"/>
                </a:cxn>
                <a:cxn ang="0">
                  <a:pos x="45" y="136"/>
                </a:cxn>
                <a:cxn ang="0">
                  <a:pos x="99" y="138"/>
                </a:cxn>
                <a:cxn ang="0">
                  <a:pos x="134" y="121"/>
                </a:cxn>
                <a:cxn ang="0">
                  <a:pos x="169" y="101"/>
                </a:cxn>
                <a:cxn ang="0">
                  <a:pos x="202" y="78"/>
                </a:cxn>
                <a:cxn ang="0">
                  <a:pos x="231" y="57"/>
                </a:cxn>
                <a:cxn ang="0">
                  <a:pos x="252" y="33"/>
                </a:cxn>
                <a:cxn ang="0">
                  <a:pos x="268" y="16"/>
                </a:cxn>
                <a:cxn ang="0">
                  <a:pos x="271" y="4"/>
                </a:cxn>
                <a:cxn ang="0">
                  <a:pos x="264" y="0"/>
                </a:cxn>
              </a:cxnLst>
              <a:rect l="0" t="0" r="r" b="b"/>
              <a:pathLst>
                <a:path w="271" h="138">
                  <a:moveTo>
                    <a:pt x="264" y="0"/>
                  </a:moveTo>
                  <a:lnTo>
                    <a:pt x="254" y="2"/>
                  </a:lnTo>
                  <a:lnTo>
                    <a:pt x="242" y="6"/>
                  </a:lnTo>
                  <a:lnTo>
                    <a:pt x="223" y="8"/>
                  </a:lnTo>
                  <a:lnTo>
                    <a:pt x="206" y="12"/>
                  </a:lnTo>
                  <a:lnTo>
                    <a:pt x="184" y="20"/>
                  </a:lnTo>
                  <a:lnTo>
                    <a:pt x="165" y="33"/>
                  </a:lnTo>
                  <a:lnTo>
                    <a:pt x="145" y="53"/>
                  </a:lnTo>
                  <a:lnTo>
                    <a:pt x="130" y="84"/>
                  </a:lnTo>
                  <a:lnTo>
                    <a:pt x="85" y="95"/>
                  </a:lnTo>
                  <a:lnTo>
                    <a:pt x="48" y="107"/>
                  </a:lnTo>
                  <a:lnTo>
                    <a:pt x="19" y="117"/>
                  </a:lnTo>
                  <a:lnTo>
                    <a:pt x="4" y="125"/>
                  </a:lnTo>
                  <a:lnTo>
                    <a:pt x="0" y="128"/>
                  </a:lnTo>
                  <a:lnTo>
                    <a:pt x="16" y="134"/>
                  </a:lnTo>
                  <a:lnTo>
                    <a:pt x="45" y="136"/>
                  </a:lnTo>
                  <a:lnTo>
                    <a:pt x="99" y="138"/>
                  </a:lnTo>
                  <a:lnTo>
                    <a:pt x="134" y="121"/>
                  </a:lnTo>
                  <a:lnTo>
                    <a:pt x="169" y="101"/>
                  </a:lnTo>
                  <a:lnTo>
                    <a:pt x="202" y="78"/>
                  </a:lnTo>
                  <a:lnTo>
                    <a:pt x="231" y="57"/>
                  </a:lnTo>
                  <a:lnTo>
                    <a:pt x="252" y="33"/>
                  </a:lnTo>
                  <a:lnTo>
                    <a:pt x="268" y="16"/>
                  </a:lnTo>
                  <a:lnTo>
                    <a:pt x="271" y="4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8" name="Freeform 332"/>
            <p:cNvSpPr>
              <a:spLocks/>
            </p:cNvSpPr>
            <p:nvPr/>
          </p:nvSpPr>
          <p:spPr bwMode="auto">
            <a:xfrm>
              <a:off x="3433" y="2261"/>
              <a:ext cx="110" cy="75"/>
            </a:xfrm>
            <a:custGeom>
              <a:avLst/>
              <a:gdLst/>
              <a:ahLst/>
              <a:cxnLst>
                <a:cxn ang="0">
                  <a:pos x="31" y="87"/>
                </a:cxn>
                <a:cxn ang="0">
                  <a:pos x="4" y="81"/>
                </a:cxn>
                <a:cxn ang="0">
                  <a:pos x="0" y="69"/>
                </a:cxn>
                <a:cxn ang="0">
                  <a:pos x="14" y="52"/>
                </a:cxn>
                <a:cxn ang="0">
                  <a:pos x="43" y="35"/>
                </a:cxn>
                <a:cxn ang="0">
                  <a:pos x="76" y="15"/>
                </a:cxn>
                <a:cxn ang="0">
                  <a:pos x="116" y="4"/>
                </a:cxn>
                <a:cxn ang="0">
                  <a:pos x="153" y="0"/>
                </a:cxn>
                <a:cxn ang="0">
                  <a:pos x="186" y="9"/>
                </a:cxn>
                <a:cxn ang="0">
                  <a:pos x="190" y="23"/>
                </a:cxn>
                <a:cxn ang="0">
                  <a:pos x="192" y="38"/>
                </a:cxn>
                <a:cxn ang="0">
                  <a:pos x="190" y="56"/>
                </a:cxn>
                <a:cxn ang="0">
                  <a:pos x="190" y="73"/>
                </a:cxn>
                <a:cxn ang="0">
                  <a:pos x="188" y="89"/>
                </a:cxn>
                <a:cxn ang="0">
                  <a:pos x="192" y="106"/>
                </a:cxn>
                <a:cxn ang="0">
                  <a:pos x="200" y="124"/>
                </a:cxn>
                <a:cxn ang="0">
                  <a:pos x="219" y="141"/>
                </a:cxn>
                <a:cxn ang="0">
                  <a:pos x="215" y="149"/>
                </a:cxn>
                <a:cxn ang="0">
                  <a:pos x="202" y="151"/>
                </a:cxn>
                <a:cxn ang="0">
                  <a:pos x="180" y="145"/>
                </a:cxn>
                <a:cxn ang="0">
                  <a:pos x="153" y="139"/>
                </a:cxn>
                <a:cxn ang="0">
                  <a:pos x="120" y="128"/>
                </a:cxn>
                <a:cxn ang="0">
                  <a:pos x="89" y="116"/>
                </a:cxn>
                <a:cxn ang="0">
                  <a:pos x="58" y="100"/>
                </a:cxn>
                <a:cxn ang="0">
                  <a:pos x="31" y="87"/>
                </a:cxn>
              </a:cxnLst>
              <a:rect l="0" t="0" r="r" b="b"/>
              <a:pathLst>
                <a:path w="219" h="151">
                  <a:moveTo>
                    <a:pt x="31" y="87"/>
                  </a:moveTo>
                  <a:lnTo>
                    <a:pt x="4" y="81"/>
                  </a:lnTo>
                  <a:lnTo>
                    <a:pt x="0" y="69"/>
                  </a:lnTo>
                  <a:lnTo>
                    <a:pt x="14" y="52"/>
                  </a:lnTo>
                  <a:lnTo>
                    <a:pt x="43" y="35"/>
                  </a:lnTo>
                  <a:lnTo>
                    <a:pt x="76" y="15"/>
                  </a:lnTo>
                  <a:lnTo>
                    <a:pt x="116" y="4"/>
                  </a:lnTo>
                  <a:lnTo>
                    <a:pt x="153" y="0"/>
                  </a:lnTo>
                  <a:lnTo>
                    <a:pt x="186" y="9"/>
                  </a:lnTo>
                  <a:lnTo>
                    <a:pt x="190" y="23"/>
                  </a:lnTo>
                  <a:lnTo>
                    <a:pt x="192" y="38"/>
                  </a:lnTo>
                  <a:lnTo>
                    <a:pt x="190" y="56"/>
                  </a:lnTo>
                  <a:lnTo>
                    <a:pt x="190" y="73"/>
                  </a:lnTo>
                  <a:lnTo>
                    <a:pt x="188" y="89"/>
                  </a:lnTo>
                  <a:lnTo>
                    <a:pt x="192" y="106"/>
                  </a:lnTo>
                  <a:lnTo>
                    <a:pt x="200" y="124"/>
                  </a:lnTo>
                  <a:lnTo>
                    <a:pt x="219" y="141"/>
                  </a:lnTo>
                  <a:lnTo>
                    <a:pt x="215" y="149"/>
                  </a:lnTo>
                  <a:lnTo>
                    <a:pt x="202" y="151"/>
                  </a:lnTo>
                  <a:lnTo>
                    <a:pt x="180" y="145"/>
                  </a:lnTo>
                  <a:lnTo>
                    <a:pt x="153" y="139"/>
                  </a:lnTo>
                  <a:lnTo>
                    <a:pt x="120" y="128"/>
                  </a:lnTo>
                  <a:lnTo>
                    <a:pt x="89" y="116"/>
                  </a:lnTo>
                  <a:lnTo>
                    <a:pt x="58" y="100"/>
                  </a:lnTo>
                  <a:lnTo>
                    <a:pt x="31" y="8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9" name="Freeform 333"/>
            <p:cNvSpPr>
              <a:spLocks/>
            </p:cNvSpPr>
            <p:nvPr/>
          </p:nvSpPr>
          <p:spPr bwMode="auto">
            <a:xfrm>
              <a:off x="1502" y="881"/>
              <a:ext cx="333" cy="182"/>
            </a:xfrm>
            <a:custGeom>
              <a:avLst/>
              <a:gdLst/>
              <a:ahLst/>
              <a:cxnLst>
                <a:cxn ang="0">
                  <a:pos x="421" y="351"/>
                </a:cxn>
                <a:cxn ang="0">
                  <a:pos x="462" y="336"/>
                </a:cxn>
                <a:cxn ang="0">
                  <a:pos x="514" y="330"/>
                </a:cxn>
                <a:cxn ang="0">
                  <a:pos x="564" y="328"/>
                </a:cxn>
                <a:cxn ang="0">
                  <a:pos x="613" y="328"/>
                </a:cxn>
                <a:cxn ang="0">
                  <a:pos x="648" y="318"/>
                </a:cxn>
                <a:cxn ang="0">
                  <a:pos x="665" y="297"/>
                </a:cxn>
                <a:cxn ang="0">
                  <a:pos x="655" y="258"/>
                </a:cxn>
                <a:cxn ang="0">
                  <a:pos x="619" y="202"/>
                </a:cxn>
                <a:cxn ang="0">
                  <a:pos x="632" y="169"/>
                </a:cxn>
                <a:cxn ang="0">
                  <a:pos x="634" y="136"/>
                </a:cxn>
                <a:cxn ang="0">
                  <a:pos x="621" y="101"/>
                </a:cxn>
                <a:cxn ang="0">
                  <a:pos x="599" y="68"/>
                </a:cxn>
                <a:cxn ang="0">
                  <a:pos x="568" y="39"/>
                </a:cxn>
                <a:cxn ang="0">
                  <a:pos x="531" y="18"/>
                </a:cxn>
                <a:cxn ang="0">
                  <a:pos x="489" y="4"/>
                </a:cxn>
                <a:cxn ang="0">
                  <a:pos x="446" y="4"/>
                </a:cxn>
                <a:cxn ang="0">
                  <a:pos x="417" y="2"/>
                </a:cxn>
                <a:cxn ang="0">
                  <a:pos x="386" y="2"/>
                </a:cxn>
                <a:cxn ang="0">
                  <a:pos x="351" y="0"/>
                </a:cxn>
                <a:cxn ang="0">
                  <a:pos x="316" y="0"/>
                </a:cxn>
                <a:cxn ang="0">
                  <a:pos x="281" y="0"/>
                </a:cxn>
                <a:cxn ang="0">
                  <a:pos x="248" y="4"/>
                </a:cxn>
                <a:cxn ang="0">
                  <a:pos x="221" y="8"/>
                </a:cxn>
                <a:cxn ang="0">
                  <a:pos x="200" y="20"/>
                </a:cxn>
                <a:cxn ang="0">
                  <a:pos x="169" y="47"/>
                </a:cxn>
                <a:cxn ang="0">
                  <a:pos x="128" y="68"/>
                </a:cxn>
                <a:cxn ang="0">
                  <a:pos x="82" y="84"/>
                </a:cxn>
                <a:cxn ang="0">
                  <a:pos x="41" y="101"/>
                </a:cxn>
                <a:cxn ang="0">
                  <a:pos x="10" y="123"/>
                </a:cxn>
                <a:cxn ang="0">
                  <a:pos x="0" y="159"/>
                </a:cxn>
                <a:cxn ang="0">
                  <a:pos x="18" y="210"/>
                </a:cxn>
                <a:cxn ang="0">
                  <a:pos x="76" y="287"/>
                </a:cxn>
                <a:cxn ang="0">
                  <a:pos x="120" y="303"/>
                </a:cxn>
                <a:cxn ang="0">
                  <a:pos x="169" y="320"/>
                </a:cxn>
                <a:cxn ang="0">
                  <a:pos x="219" y="336"/>
                </a:cxn>
                <a:cxn ang="0">
                  <a:pos x="270" y="351"/>
                </a:cxn>
                <a:cxn ang="0">
                  <a:pos x="314" y="361"/>
                </a:cxn>
                <a:cxn ang="0">
                  <a:pos x="357" y="365"/>
                </a:cxn>
                <a:cxn ang="0">
                  <a:pos x="392" y="363"/>
                </a:cxn>
                <a:cxn ang="0">
                  <a:pos x="421" y="351"/>
                </a:cxn>
              </a:cxnLst>
              <a:rect l="0" t="0" r="r" b="b"/>
              <a:pathLst>
                <a:path w="665" h="365">
                  <a:moveTo>
                    <a:pt x="421" y="351"/>
                  </a:moveTo>
                  <a:lnTo>
                    <a:pt x="462" y="336"/>
                  </a:lnTo>
                  <a:lnTo>
                    <a:pt x="514" y="330"/>
                  </a:lnTo>
                  <a:lnTo>
                    <a:pt x="564" y="328"/>
                  </a:lnTo>
                  <a:lnTo>
                    <a:pt x="613" y="328"/>
                  </a:lnTo>
                  <a:lnTo>
                    <a:pt x="648" y="318"/>
                  </a:lnTo>
                  <a:lnTo>
                    <a:pt x="665" y="297"/>
                  </a:lnTo>
                  <a:lnTo>
                    <a:pt x="655" y="258"/>
                  </a:lnTo>
                  <a:lnTo>
                    <a:pt x="619" y="202"/>
                  </a:lnTo>
                  <a:lnTo>
                    <a:pt x="632" y="169"/>
                  </a:lnTo>
                  <a:lnTo>
                    <a:pt x="634" y="136"/>
                  </a:lnTo>
                  <a:lnTo>
                    <a:pt x="621" y="101"/>
                  </a:lnTo>
                  <a:lnTo>
                    <a:pt x="599" y="68"/>
                  </a:lnTo>
                  <a:lnTo>
                    <a:pt x="568" y="39"/>
                  </a:lnTo>
                  <a:lnTo>
                    <a:pt x="531" y="18"/>
                  </a:lnTo>
                  <a:lnTo>
                    <a:pt x="489" y="4"/>
                  </a:lnTo>
                  <a:lnTo>
                    <a:pt x="446" y="4"/>
                  </a:lnTo>
                  <a:lnTo>
                    <a:pt x="417" y="2"/>
                  </a:lnTo>
                  <a:lnTo>
                    <a:pt x="386" y="2"/>
                  </a:lnTo>
                  <a:lnTo>
                    <a:pt x="351" y="0"/>
                  </a:lnTo>
                  <a:lnTo>
                    <a:pt x="316" y="0"/>
                  </a:lnTo>
                  <a:lnTo>
                    <a:pt x="281" y="0"/>
                  </a:lnTo>
                  <a:lnTo>
                    <a:pt x="248" y="4"/>
                  </a:lnTo>
                  <a:lnTo>
                    <a:pt x="221" y="8"/>
                  </a:lnTo>
                  <a:lnTo>
                    <a:pt x="200" y="20"/>
                  </a:lnTo>
                  <a:lnTo>
                    <a:pt x="169" y="47"/>
                  </a:lnTo>
                  <a:lnTo>
                    <a:pt x="128" y="68"/>
                  </a:lnTo>
                  <a:lnTo>
                    <a:pt x="82" y="84"/>
                  </a:lnTo>
                  <a:lnTo>
                    <a:pt x="41" y="101"/>
                  </a:lnTo>
                  <a:lnTo>
                    <a:pt x="10" y="123"/>
                  </a:lnTo>
                  <a:lnTo>
                    <a:pt x="0" y="159"/>
                  </a:lnTo>
                  <a:lnTo>
                    <a:pt x="18" y="210"/>
                  </a:lnTo>
                  <a:lnTo>
                    <a:pt x="76" y="287"/>
                  </a:lnTo>
                  <a:lnTo>
                    <a:pt x="120" y="303"/>
                  </a:lnTo>
                  <a:lnTo>
                    <a:pt x="169" y="320"/>
                  </a:lnTo>
                  <a:lnTo>
                    <a:pt x="219" y="336"/>
                  </a:lnTo>
                  <a:lnTo>
                    <a:pt x="270" y="351"/>
                  </a:lnTo>
                  <a:lnTo>
                    <a:pt x="314" y="361"/>
                  </a:lnTo>
                  <a:lnTo>
                    <a:pt x="357" y="365"/>
                  </a:lnTo>
                  <a:lnTo>
                    <a:pt x="392" y="363"/>
                  </a:lnTo>
                  <a:lnTo>
                    <a:pt x="421" y="351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0" name="Freeform 334"/>
            <p:cNvSpPr>
              <a:spLocks/>
            </p:cNvSpPr>
            <p:nvPr/>
          </p:nvSpPr>
          <p:spPr bwMode="auto">
            <a:xfrm>
              <a:off x="1680" y="928"/>
              <a:ext cx="118" cy="109"/>
            </a:xfrm>
            <a:custGeom>
              <a:avLst/>
              <a:gdLst/>
              <a:ahLst/>
              <a:cxnLst>
                <a:cxn ang="0">
                  <a:pos x="232" y="71"/>
                </a:cxn>
                <a:cxn ang="0">
                  <a:pos x="234" y="46"/>
                </a:cxn>
                <a:cxn ang="0">
                  <a:pos x="221" y="27"/>
                </a:cxn>
                <a:cxn ang="0">
                  <a:pos x="194" y="9"/>
                </a:cxn>
                <a:cxn ang="0">
                  <a:pos x="157" y="0"/>
                </a:cxn>
                <a:cxn ang="0">
                  <a:pos x="114" y="0"/>
                </a:cxn>
                <a:cxn ang="0">
                  <a:pos x="72" y="13"/>
                </a:cxn>
                <a:cxn ang="0">
                  <a:pos x="31" y="42"/>
                </a:cxn>
                <a:cxn ang="0">
                  <a:pos x="0" y="93"/>
                </a:cxn>
                <a:cxn ang="0">
                  <a:pos x="8" y="114"/>
                </a:cxn>
                <a:cxn ang="0">
                  <a:pos x="13" y="135"/>
                </a:cxn>
                <a:cxn ang="0">
                  <a:pos x="17" y="157"/>
                </a:cxn>
                <a:cxn ang="0">
                  <a:pos x="25" y="176"/>
                </a:cxn>
                <a:cxn ang="0">
                  <a:pos x="33" y="191"/>
                </a:cxn>
                <a:cxn ang="0">
                  <a:pos x="46" y="205"/>
                </a:cxn>
                <a:cxn ang="0">
                  <a:pos x="70" y="215"/>
                </a:cxn>
                <a:cxn ang="0">
                  <a:pos x="105" y="219"/>
                </a:cxn>
                <a:cxn ang="0">
                  <a:pos x="137" y="209"/>
                </a:cxn>
                <a:cxn ang="0">
                  <a:pos x="163" y="197"/>
                </a:cxn>
                <a:cxn ang="0">
                  <a:pos x="176" y="180"/>
                </a:cxn>
                <a:cxn ang="0">
                  <a:pos x="186" y="160"/>
                </a:cxn>
                <a:cxn ang="0">
                  <a:pos x="192" y="137"/>
                </a:cxn>
                <a:cxn ang="0">
                  <a:pos x="200" y="114"/>
                </a:cxn>
                <a:cxn ang="0">
                  <a:pos x="211" y="91"/>
                </a:cxn>
                <a:cxn ang="0">
                  <a:pos x="232" y="71"/>
                </a:cxn>
              </a:cxnLst>
              <a:rect l="0" t="0" r="r" b="b"/>
              <a:pathLst>
                <a:path w="234" h="219">
                  <a:moveTo>
                    <a:pt x="232" y="71"/>
                  </a:moveTo>
                  <a:lnTo>
                    <a:pt x="234" y="46"/>
                  </a:lnTo>
                  <a:lnTo>
                    <a:pt x="221" y="27"/>
                  </a:lnTo>
                  <a:lnTo>
                    <a:pt x="194" y="9"/>
                  </a:lnTo>
                  <a:lnTo>
                    <a:pt x="157" y="0"/>
                  </a:lnTo>
                  <a:lnTo>
                    <a:pt x="114" y="0"/>
                  </a:lnTo>
                  <a:lnTo>
                    <a:pt x="72" y="13"/>
                  </a:lnTo>
                  <a:lnTo>
                    <a:pt x="31" y="42"/>
                  </a:lnTo>
                  <a:lnTo>
                    <a:pt x="0" y="93"/>
                  </a:lnTo>
                  <a:lnTo>
                    <a:pt x="8" y="114"/>
                  </a:lnTo>
                  <a:lnTo>
                    <a:pt x="13" y="135"/>
                  </a:lnTo>
                  <a:lnTo>
                    <a:pt x="17" y="157"/>
                  </a:lnTo>
                  <a:lnTo>
                    <a:pt x="25" y="176"/>
                  </a:lnTo>
                  <a:lnTo>
                    <a:pt x="33" y="191"/>
                  </a:lnTo>
                  <a:lnTo>
                    <a:pt x="46" y="205"/>
                  </a:lnTo>
                  <a:lnTo>
                    <a:pt x="70" y="215"/>
                  </a:lnTo>
                  <a:lnTo>
                    <a:pt x="105" y="219"/>
                  </a:lnTo>
                  <a:lnTo>
                    <a:pt x="137" y="209"/>
                  </a:lnTo>
                  <a:lnTo>
                    <a:pt x="163" y="197"/>
                  </a:lnTo>
                  <a:lnTo>
                    <a:pt x="176" y="180"/>
                  </a:lnTo>
                  <a:lnTo>
                    <a:pt x="186" y="160"/>
                  </a:lnTo>
                  <a:lnTo>
                    <a:pt x="192" y="137"/>
                  </a:lnTo>
                  <a:lnTo>
                    <a:pt x="200" y="114"/>
                  </a:lnTo>
                  <a:lnTo>
                    <a:pt x="211" y="91"/>
                  </a:lnTo>
                  <a:lnTo>
                    <a:pt x="232" y="7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1" name="Freeform 335"/>
            <p:cNvSpPr>
              <a:spLocks/>
            </p:cNvSpPr>
            <p:nvPr/>
          </p:nvSpPr>
          <p:spPr bwMode="auto">
            <a:xfrm>
              <a:off x="1524" y="891"/>
              <a:ext cx="186" cy="83"/>
            </a:xfrm>
            <a:custGeom>
              <a:avLst/>
              <a:gdLst/>
              <a:ahLst/>
              <a:cxnLst>
                <a:cxn ang="0">
                  <a:pos x="281" y="0"/>
                </a:cxn>
                <a:cxn ang="0">
                  <a:pos x="277" y="2"/>
                </a:cxn>
                <a:cxn ang="0">
                  <a:pos x="265" y="10"/>
                </a:cxn>
                <a:cxn ang="0">
                  <a:pos x="244" y="15"/>
                </a:cxn>
                <a:cxn ang="0">
                  <a:pos x="223" y="25"/>
                </a:cxn>
                <a:cxn ang="0">
                  <a:pos x="196" y="33"/>
                </a:cxn>
                <a:cxn ang="0">
                  <a:pos x="170" y="44"/>
                </a:cxn>
                <a:cxn ang="0">
                  <a:pos x="147" y="56"/>
                </a:cxn>
                <a:cxn ang="0">
                  <a:pos x="132" y="72"/>
                </a:cxn>
                <a:cxn ang="0">
                  <a:pos x="75" y="87"/>
                </a:cxn>
                <a:cxn ang="0">
                  <a:pos x="37" y="105"/>
                </a:cxn>
                <a:cxn ang="0">
                  <a:pos x="9" y="118"/>
                </a:cxn>
                <a:cxn ang="0">
                  <a:pos x="0" y="134"/>
                </a:cxn>
                <a:cxn ang="0">
                  <a:pos x="6" y="143"/>
                </a:cxn>
                <a:cxn ang="0">
                  <a:pos x="31" y="153"/>
                </a:cxn>
                <a:cxn ang="0">
                  <a:pos x="77" y="159"/>
                </a:cxn>
                <a:cxn ang="0">
                  <a:pos x="147" y="167"/>
                </a:cxn>
                <a:cxn ang="0">
                  <a:pos x="211" y="136"/>
                </a:cxn>
                <a:cxn ang="0">
                  <a:pos x="271" y="110"/>
                </a:cxn>
                <a:cxn ang="0">
                  <a:pos x="320" y="87"/>
                </a:cxn>
                <a:cxn ang="0">
                  <a:pos x="356" y="68"/>
                </a:cxn>
                <a:cxn ang="0">
                  <a:pos x="372" y="46"/>
                </a:cxn>
                <a:cxn ang="0">
                  <a:pos x="368" y="31"/>
                </a:cxn>
                <a:cxn ang="0">
                  <a:pos x="339" y="13"/>
                </a:cxn>
                <a:cxn ang="0">
                  <a:pos x="281" y="0"/>
                </a:cxn>
              </a:cxnLst>
              <a:rect l="0" t="0" r="r" b="b"/>
              <a:pathLst>
                <a:path w="372" h="167">
                  <a:moveTo>
                    <a:pt x="281" y="0"/>
                  </a:moveTo>
                  <a:lnTo>
                    <a:pt x="277" y="2"/>
                  </a:lnTo>
                  <a:lnTo>
                    <a:pt x="265" y="10"/>
                  </a:lnTo>
                  <a:lnTo>
                    <a:pt x="244" y="15"/>
                  </a:lnTo>
                  <a:lnTo>
                    <a:pt x="223" y="25"/>
                  </a:lnTo>
                  <a:lnTo>
                    <a:pt x="196" y="33"/>
                  </a:lnTo>
                  <a:lnTo>
                    <a:pt x="170" y="44"/>
                  </a:lnTo>
                  <a:lnTo>
                    <a:pt x="147" y="56"/>
                  </a:lnTo>
                  <a:lnTo>
                    <a:pt x="132" y="72"/>
                  </a:lnTo>
                  <a:lnTo>
                    <a:pt x="75" y="87"/>
                  </a:lnTo>
                  <a:lnTo>
                    <a:pt x="37" y="105"/>
                  </a:lnTo>
                  <a:lnTo>
                    <a:pt x="9" y="118"/>
                  </a:lnTo>
                  <a:lnTo>
                    <a:pt x="0" y="134"/>
                  </a:lnTo>
                  <a:lnTo>
                    <a:pt x="6" y="143"/>
                  </a:lnTo>
                  <a:lnTo>
                    <a:pt x="31" y="153"/>
                  </a:lnTo>
                  <a:lnTo>
                    <a:pt x="77" y="159"/>
                  </a:lnTo>
                  <a:lnTo>
                    <a:pt x="147" y="167"/>
                  </a:lnTo>
                  <a:lnTo>
                    <a:pt x="211" y="136"/>
                  </a:lnTo>
                  <a:lnTo>
                    <a:pt x="271" y="110"/>
                  </a:lnTo>
                  <a:lnTo>
                    <a:pt x="320" y="87"/>
                  </a:lnTo>
                  <a:lnTo>
                    <a:pt x="356" y="68"/>
                  </a:lnTo>
                  <a:lnTo>
                    <a:pt x="372" y="46"/>
                  </a:lnTo>
                  <a:lnTo>
                    <a:pt x="368" y="31"/>
                  </a:lnTo>
                  <a:lnTo>
                    <a:pt x="339" y="13"/>
                  </a:lnTo>
                  <a:lnTo>
                    <a:pt x="281" y="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2" name="Freeform 336"/>
            <p:cNvSpPr>
              <a:spLocks/>
            </p:cNvSpPr>
            <p:nvPr/>
          </p:nvSpPr>
          <p:spPr bwMode="auto">
            <a:xfrm>
              <a:off x="1711" y="938"/>
              <a:ext cx="72" cy="81"/>
            </a:xfrm>
            <a:custGeom>
              <a:avLst/>
              <a:gdLst/>
              <a:ahLst/>
              <a:cxnLst>
                <a:cxn ang="0">
                  <a:pos x="143" y="46"/>
                </a:cxn>
                <a:cxn ang="0">
                  <a:pos x="128" y="21"/>
                </a:cxn>
                <a:cxn ang="0">
                  <a:pos x="107" y="6"/>
                </a:cxn>
                <a:cxn ang="0">
                  <a:pos x="77" y="0"/>
                </a:cxn>
                <a:cxn ang="0">
                  <a:pos x="50" y="8"/>
                </a:cxn>
                <a:cxn ang="0">
                  <a:pos x="23" y="21"/>
                </a:cxn>
                <a:cxn ang="0">
                  <a:pos x="6" y="46"/>
                </a:cxn>
                <a:cxn ang="0">
                  <a:pos x="0" y="81"/>
                </a:cxn>
                <a:cxn ang="0">
                  <a:pos x="10" y="126"/>
                </a:cxn>
                <a:cxn ang="0">
                  <a:pos x="2" y="139"/>
                </a:cxn>
                <a:cxn ang="0">
                  <a:pos x="6" y="147"/>
                </a:cxn>
                <a:cxn ang="0">
                  <a:pos x="12" y="149"/>
                </a:cxn>
                <a:cxn ang="0">
                  <a:pos x="21" y="153"/>
                </a:cxn>
                <a:cxn ang="0">
                  <a:pos x="31" y="155"/>
                </a:cxn>
                <a:cxn ang="0">
                  <a:pos x="44" y="161"/>
                </a:cxn>
                <a:cxn ang="0">
                  <a:pos x="46" y="145"/>
                </a:cxn>
                <a:cxn ang="0">
                  <a:pos x="56" y="132"/>
                </a:cxn>
                <a:cxn ang="0">
                  <a:pos x="66" y="118"/>
                </a:cxn>
                <a:cxn ang="0">
                  <a:pos x="81" y="105"/>
                </a:cxn>
                <a:cxn ang="0">
                  <a:pos x="95" y="89"/>
                </a:cxn>
                <a:cxn ang="0">
                  <a:pos x="112" y="75"/>
                </a:cxn>
                <a:cxn ang="0">
                  <a:pos x="128" y="60"/>
                </a:cxn>
                <a:cxn ang="0">
                  <a:pos x="143" y="46"/>
                </a:cxn>
              </a:cxnLst>
              <a:rect l="0" t="0" r="r" b="b"/>
              <a:pathLst>
                <a:path w="143" h="161">
                  <a:moveTo>
                    <a:pt x="143" y="46"/>
                  </a:moveTo>
                  <a:lnTo>
                    <a:pt x="128" y="21"/>
                  </a:lnTo>
                  <a:lnTo>
                    <a:pt x="107" y="6"/>
                  </a:lnTo>
                  <a:lnTo>
                    <a:pt x="77" y="0"/>
                  </a:lnTo>
                  <a:lnTo>
                    <a:pt x="50" y="8"/>
                  </a:lnTo>
                  <a:lnTo>
                    <a:pt x="23" y="21"/>
                  </a:lnTo>
                  <a:lnTo>
                    <a:pt x="6" y="46"/>
                  </a:lnTo>
                  <a:lnTo>
                    <a:pt x="0" y="81"/>
                  </a:lnTo>
                  <a:lnTo>
                    <a:pt x="10" y="126"/>
                  </a:lnTo>
                  <a:lnTo>
                    <a:pt x="2" y="139"/>
                  </a:lnTo>
                  <a:lnTo>
                    <a:pt x="6" y="147"/>
                  </a:lnTo>
                  <a:lnTo>
                    <a:pt x="12" y="149"/>
                  </a:lnTo>
                  <a:lnTo>
                    <a:pt x="21" y="153"/>
                  </a:lnTo>
                  <a:lnTo>
                    <a:pt x="31" y="155"/>
                  </a:lnTo>
                  <a:lnTo>
                    <a:pt x="44" y="161"/>
                  </a:lnTo>
                  <a:lnTo>
                    <a:pt x="46" y="145"/>
                  </a:lnTo>
                  <a:lnTo>
                    <a:pt x="56" y="132"/>
                  </a:lnTo>
                  <a:lnTo>
                    <a:pt x="66" y="118"/>
                  </a:lnTo>
                  <a:lnTo>
                    <a:pt x="81" y="105"/>
                  </a:lnTo>
                  <a:lnTo>
                    <a:pt x="95" y="89"/>
                  </a:lnTo>
                  <a:lnTo>
                    <a:pt x="112" y="75"/>
                  </a:lnTo>
                  <a:lnTo>
                    <a:pt x="128" y="60"/>
                  </a:lnTo>
                  <a:lnTo>
                    <a:pt x="143" y="46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3" name="Freeform 337"/>
            <p:cNvSpPr>
              <a:spLocks/>
            </p:cNvSpPr>
            <p:nvPr/>
          </p:nvSpPr>
          <p:spPr bwMode="auto">
            <a:xfrm>
              <a:off x="1549" y="903"/>
              <a:ext cx="135" cy="55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54" y="2"/>
                </a:cxn>
                <a:cxn ang="0">
                  <a:pos x="243" y="4"/>
                </a:cxn>
                <a:cxn ang="0">
                  <a:pos x="225" y="6"/>
                </a:cxn>
                <a:cxn ang="0">
                  <a:pos x="208" y="10"/>
                </a:cxn>
                <a:cxn ang="0">
                  <a:pos x="186" y="16"/>
                </a:cxn>
                <a:cxn ang="0">
                  <a:pos x="165" y="27"/>
                </a:cxn>
                <a:cxn ang="0">
                  <a:pos x="146" y="45"/>
                </a:cxn>
                <a:cxn ang="0">
                  <a:pos x="130" y="70"/>
                </a:cxn>
                <a:cxn ang="0">
                  <a:pos x="85" y="78"/>
                </a:cxn>
                <a:cxn ang="0">
                  <a:pos x="49" y="87"/>
                </a:cxn>
                <a:cxn ang="0">
                  <a:pos x="20" y="93"/>
                </a:cxn>
                <a:cxn ang="0">
                  <a:pos x="4" y="101"/>
                </a:cxn>
                <a:cxn ang="0">
                  <a:pos x="0" y="105"/>
                </a:cxn>
                <a:cxn ang="0">
                  <a:pos x="16" y="109"/>
                </a:cxn>
                <a:cxn ang="0">
                  <a:pos x="45" y="109"/>
                </a:cxn>
                <a:cxn ang="0">
                  <a:pos x="99" y="111"/>
                </a:cxn>
                <a:cxn ang="0">
                  <a:pos x="134" y="95"/>
                </a:cxn>
                <a:cxn ang="0">
                  <a:pos x="169" y="80"/>
                </a:cxn>
                <a:cxn ang="0">
                  <a:pos x="202" y="62"/>
                </a:cxn>
                <a:cxn ang="0">
                  <a:pos x="233" y="45"/>
                </a:cxn>
                <a:cxn ang="0">
                  <a:pos x="254" y="27"/>
                </a:cxn>
                <a:cxn ang="0">
                  <a:pos x="268" y="14"/>
                </a:cxn>
                <a:cxn ang="0">
                  <a:pos x="272" y="2"/>
                </a:cxn>
                <a:cxn ang="0">
                  <a:pos x="264" y="0"/>
                </a:cxn>
              </a:cxnLst>
              <a:rect l="0" t="0" r="r" b="b"/>
              <a:pathLst>
                <a:path w="272" h="111">
                  <a:moveTo>
                    <a:pt x="264" y="0"/>
                  </a:moveTo>
                  <a:lnTo>
                    <a:pt x="254" y="2"/>
                  </a:lnTo>
                  <a:lnTo>
                    <a:pt x="243" y="4"/>
                  </a:lnTo>
                  <a:lnTo>
                    <a:pt x="225" y="6"/>
                  </a:lnTo>
                  <a:lnTo>
                    <a:pt x="208" y="10"/>
                  </a:lnTo>
                  <a:lnTo>
                    <a:pt x="186" y="16"/>
                  </a:lnTo>
                  <a:lnTo>
                    <a:pt x="165" y="27"/>
                  </a:lnTo>
                  <a:lnTo>
                    <a:pt x="146" y="45"/>
                  </a:lnTo>
                  <a:lnTo>
                    <a:pt x="130" y="70"/>
                  </a:lnTo>
                  <a:lnTo>
                    <a:pt x="85" y="78"/>
                  </a:lnTo>
                  <a:lnTo>
                    <a:pt x="49" y="87"/>
                  </a:lnTo>
                  <a:lnTo>
                    <a:pt x="20" y="93"/>
                  </a:lnTo>
                  <a:lnTo>
                    <a:pt x="4" y="101"/>
                  </a:lnTo>
                  <a:lnTo>
                    <a:pt x="0" y="105"/>
                  </a:lnTo>
                  <a:lnTo>
                    <a:pt x="16" y="109"/>
                  </a:lnTo>
                  <a:lnTo>
                    <a:pt x="45" y="109"/>
                  </a:lnTo>
                  <a:lnTo>
                    <a:pt x="99" y="111"/>
                  </a:lnTo>
                  <a:lnTo>
                    <a:pt x="134" y="95"/>
                  </a:lnTo>
                  <a:lnTo>
                    <a:pt x="169" y="80"/>
                  </a:lnTo>
                  <a:lnTo>
                    <a:pt x="202" y="62"/>
                  </a:lnTo>
                  <a:lnTo>
                    <a:pt x="233" y="45"/>
                  </a:lnTo>
                  <a:lnTo>
                    <a:pt x="254" y="27"/>
                  </a:lnTo>
                  <a:lnTo>
                    <a:pt x="268" y="14"/>
                  </a:lnTo>
                  <a:lnTo>
                    <a:pt x="272" y="2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4" name="Freeform 338"/>
            <p:cNvSpPr>
              <a:spLocks/>
            </p:cNvSpPr>
            <p:nvPr/>
          </p:nvSpPr>
          <p:spPr bwMode="auto">
            <a:xfrm>
              <a:off x="1564" y="988"/>
              <a:ext cx="110" cy="61"/>
            </a:xfrm>
            <a:custGeom>
              <a:avLst/>
              <a:gdLst/>
              <a:ahLst/>
              <a:cxnLst>
                <a:cxn ang="0">
                  <a:pos x="31" y="70"/>
                </a:cxn>
                <a:cxn ang="0">
                  <a:pos x="4" y="66"/>
                </a:cxn>
                <a:cxn ang="0">
                  <a:pos x="0" y="58"/>
                </a:cxn>
                <a:cxn ang="0">
                  <a:pos x="14" y="42"/>
                </a:cxn>
                <a:cxn ang="0">
                  <a:pos x="43" y="29"/>
                </a:cxn>
                <a:cxn ang="0">
                  <a:pos x="78" y="13"/>
                </a:cxn>
                <a:cxn ang="0">
                  <a:pos x="117" y="6"/>
                </a:cxn>
                <a:cxn ang="0">
                  <a:pos x="155" y="0"/>
                </a:cxn>
                <a:cxn ang="0">
                  <a:pos x="188" y="8"/>
                </a:cxn>
                <a:cxn ang="0">
                  <a:pos x="192" y="19"/>
                </a:cxn>
                <a:cxn ang="0">
                  <a:pos x="192" y="33"/>
                </a:cxn>
                <a:cxn ang="0">
                  <a:pos x="190" y="46"/>
                </a:cxn>
                <a:cxn ang="0">
                  <a:pos x="190" y="62"/>
                </a:cxn>
                <a:cxn ang="0">
                  <a:pos x="188" y="73"/>
                </a:cxn>
                <a:cxn ang="0">
                  <a:pos x="192" y="87"/>
                </a:cxn>
                <a:cxn ang="0">
                  <a:pos x="200" y="101"/>
                </a:cxn>
                <a:cxn ang="0">
                  <a:pos x="219" y="114"/>
                </a:cxn>
                <a:cxn ang="0">
                  <a:pos x="215" y="120"/>
                </a:cxn>
                <a:cxn ang="0">
                  <a:pos x="204" y="122"/>
                </a:cxn>
                <a:cxn ang="0">
                  <a:pos x="182" y="118"/>
                </a:cxn>
                <a:cxn ang="0">
                  <a:pos x="155" y="112"/>
                </a:cxn>
                <a:cxn ang="0">
                  <a:pos x="122" y="103"/>
                </a:cxn>
                <a:cxn ang="0">
                  <a:pos x="91" y="93"/>
                </a:cxn>
                <a:cxn ang="0">
                  <a:pos x="58" y="81"/>
                </a:cxn>
                <a:cxn ang="0">
                  <a:pos x="31" y="70"/>
                </a:cxn>
              </a:cxnLst>
              <a:rect l="0" t="0" r="r" b="b"/>
              <a:pathLst>
                <a:path w="219" h="122">
                  <a:moveTo>
                    <a:pt x="31" y="70"/>
                  </a:moveTo>
                  <a:lnTo>
                    <a:pt x="4" y="66"/>
                  </a:lnTo>
                  <a:lnTo>
                    <a:pt x="0" y="58"/>
                  </a:lnTo>
                  <a:lnTo>
                    <a:pt x="14" y="42"/>
                  </a:lnTo>
                  <a:lnTo>
                    <a:pt x="43" y="29"/>
                  </a:lnTo>
                  <a:lnTo>
                    <a:pt x="78" y="13"/>
                  </a:lnTo>
                  <a:lnTo>
                    <a:pt x="117" y="6"/>
                  </a:lnTo>
                  <a:lnTo>
                    <a:pt x="155" y="0"/>
                  </a:lnTo>
                  <a:lnTo>
                    <a:pt x="188" y="8"/>
                  </a:lnTo>
                  <a:lnTo>
                    <a:pt x="192" y="19"/>
                  </a:lnTo>
                  <a:lnTo>
                    <a:pt x="192" y="33"/>
                  </a:lnTo>
                  <a:lnTo>
                    <a:pt x="190" y="46"/>
                  </a:lnTo>
                  <a:lnTo>
                    <a:pt x="190" y="62"/>
                  </a:lnTo>
                  <a:lnTo>
                    <a:pt x="188" y="73"/>
                  </a:lnTo>
                  <a:lnTo>
                    <a:pt x="192" y="87"/>
                  </a:lnTo>
                  <a:lnTo>
                    <a:pt x="200" y="101"/>
                  </a:lnTo>
                  <a:lnTo>
                    <a:pt x="219" y="114"/>
                  </a:lnTo>
                  <a:lnTo>
                    <a:pt x="215" y="120"/>
                  </a:lnTo>
                  <a:lnTo>
                    <a:pt x="204" y="122"/>
                  </a:lnTo>
                  <a:lnTo>
                    <a:pt x="182" y="118"/>
                  </a:lnTo>
                  <a:lnTo>
                    <a:pt x="155" y="112"/>
                  </a:lnTo>
                  <a:lnTo>
                    <a:pt x="122" y="103"/>
                  </a:lnTo>
                  <a:lnTo>
                    <a:pt x="91" y="93"/>
                  </a:lnTo>
                  <a:lnTo>
                    <a:pt x="58" y="81"/>
                  </a:lnTo>
                  <a:lnTo>
                    <a:pt x="31" y="7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5" name="Freeform 339"/>
            <p:cNvSpPr>
              <a:spLocks/>
            </p:cNvSpPr>
            <p:nvPr/>
          </p:nvSpPr>
          <p:spPr bwMode="auto">
            <a:xfrm>
              <a:off x="3430" y="881"/>
              <a:ext cx="333" cy="182"/>
            </a:xfrm>
            <a:custGeom>
              <a:avLst/>
              <a:gdLst/>
              <a:ahLst/>
              <a:cxnLst>
                <a:cxn ang="0">
                  <a:pos x="421" y="351"/>
                </a:cxn>
                <a:cxn ang="0">
                  <a:pos x="464" y="336"/>
                </a:cxn>
                <a:cxn ang="0">
                  <a:pos x="516" y="330"/>
                </a:cxn>
                <a:cxn ang="0">
                  <a:pos x="568" y="328"/>
                </a:cxn>
                <a:cxn ang="0">
                  <a:pos x="615" y="328"/>
                </a:cxn>
                <a:cxn ang="0">
                  <a:pos x="648" y="318"/>
                </a:cxn>
                <a:cxn ang="0">
                  <a:pos x="665" y="297"/>
                </a:cxn>
                <a:cxn ang="0">
                  <a:pos x="657" y="258"/>
                </a:cxn>
                <a:cxn ang="0">
                  <a:pos x="619" y="202"/>
                </a:cxn>
                <a:cxn ang="0">
                  <a:pos x="632" y="169"/>
                </a:cxn>
                <a:cxn ang="0">
                  <a:pos x="634" y="136"/>
                </a:cxn>
                <a:cxn ang="0">
                  <a:pos x="621" y="101"/>
                </a:cxn>
                <a:cxn ang="0">
                  <a:pos x="599" y="68"/>
                </a:cxn>
                <a:cxn ang="0">
                  <a:pos x="568" y="39"/>
                </a:cxn>
                <a:cxn ang="0">
                  <a:pos x="531" y="18"/>
                </a:cxn>
                <a:cxn ang="0">
                  <a:pos x="489" y="4"/>
                </a:cxn>
                <a:cxn ang="0">
                  <a:pos x="446" y="4"/>
                </a:cxn>
                <a:cxn ang="0">
                  <a:pos x="417" y="2"/>
                </a:cxn>
                <a:cxn ang="0">
                  <a:pos x="386" y="2"/>
                </a:cxn>
                <a:cxn ang="0">
                  <a:pos x="351" y="0"/>
                </a:cxn>
                <a:cxn ang="0">
                  <a:pos x="316" y="0"/>
                </a:cxn>
                <a:cxn ang="0">
                  <a:pos x="281" y="0"/>
                </a:cxn>
                <a:cxn ang="0">
                  <a:pos x="248" y="4"/>
                </a:cxn>
                <a:cxn ang="0">
                  <a:pos x="221" y="8"/>
                </a:cxn>
                <a:cxn ang="0">
                  <a:pos x="200" y="20"/>
                </a:cxn>
                <a:cxn ang="0">
                  <a:pos x="169" y="47"/>
                </a:cxn>
                <a:cxn ang="0">
                  <a:pos x="128" y="68"/>
                </a:cxn>
                <a:cxn ang="0">
                  <a:pos x="82" y="84"/>
                </a:cxn>
                <a:cxn ang="0">
                  <a:pos x="41" y="101"/>
                </a:cxn>
                <a:cxn ang="0">
                  <a:pos x="10" y="123"/>
                </a:cxn>
                <a:cxn ang="0">
                  <a:pos x="0" y="159"/>
                </a:cxn>
                <a:cxn ang="0">
                  <a:pos x="18" y="210"/>
                </a:cxn>
                <a:cxn ang="0">
                  <a:pos x="76" y="287"/>
                </a:cxn>
                <a:cxn ang="0">
                  <a:pos x="120" y="303"/>
                </a:cxn>
                <a:cxn ang="0">
                  <a:pos x="171" y="320"/>
                </a:cxn>
                <a:cxn ang="0">
                  <a:pos x="221" y="336"/>
                </a:cxn>
                <a:cxn ang="0">
                  <a:pos x="272" y="351"/>
                </a:cxn>
                <a:cxn ang="0">
                  <a:pos x="316" y="361"/>
                </a:cxn>
                <a:cxn ang="0">
                  <a:pos x="357" y="365"/>
                </a:cxn>
                <a:cxn ang="0">
                  <a:pos x="392" y="363"/>
                </a:cxn>
                <a:cxn ang="0">
                  <a:pos x="421" y="351"/>
                </a:cxn>
              </a:cxnLst>
              <a:rect l="0" t="0" r="r" b="b"/>
              <a:pathLst>
                <a:path w="665" h="365">
                  <a:moveTo>
                    <a:pt x="421" y="351"/>
                  </a:moveTo>
                  <a:lnTo>
                    <a:pt x="464" y="336"/>
                  </a:lnTo>
                  <a:lnTo>
                    <a:pt x="516" y="330"/>
                  </a:lnTo>
                  <a:lnTo>
                    <a:pt x="568" y="328"/>
                  </a:lnTo>
                  <a:lnTo>
                    <a:pt x="615" y="328"/>
                  </a:lnTo>
                  <a:lnTo>
                    <a:pt x="648" y="318"/>
                  </a:lnTo>
                  <a:lnTo>
                    <a:pt x="665" y="297"/>
                  </a:lnTo>
                  <a:lnTo>
                    <a:pt x="657" y="258"/>
                  </a:lnTo>
                  <a:lnTo>
                    <a:pt x="619" y="202"/>
                  </a:lnTo>
                  <a:lnTo>
                    <a:pt x="632" y="169"/>
                  </a:lnTo>
                  <a:lnTo>
                    <a:pt x="634" y="136"/>
                  </a:lnTo>
                  <a:lnTo>
                    <a:pt x="621" y="101"/>
                  </a:lnTo>
                  <a:lnTo>
                    <a:pt x="599" y="68"/>
                  </a:lnTo>
                  <a:lnTo>
                    <a:pt x="568" y="39"/>
                  </a:lnTo>
                  <a:lnTo>
                    <a:pt x="531" y="18"/>
                  </a:lnTo>
                  <a:lnTo>
                    <a:pt x="489" y="4"/>
                  </a:lnTo>
                  <a:lnTo>
                    <a:pt x="446" y="4"/>
                  </a:lnTo>
                  <a:lnTo>
                    <a:pt x="417" y="2"/>
                  </a:lnTo>
                  <a:lnTo>
                    <a:pt x="386" y="2"/>
                  </a:lnTo>
                  <a:lnTo>
                    <a:pt x="351" y="0"/>
                  </a:lnTo>
                  <a:lnTo>
                    <a:pt x="316" y="0"/>
                  </a:lnTo>
                  <a:lnTo>
                    <a:pt x="281" y="0"/>
                  </a:lnTo>
                  <a:lnTo>
                    <a:pt x="248" y="4"/>
                  </a:lnTo>
                  <a:lnTo>
                    <a:pt x="221" y="8"/>
                  </a:lnTo>
                  <a:lnTo>
                    <a:pt x="200" y="20"/>
                  </a:lnTo>
                  <a:lnTo>
                    <a:pt x="169" y="47"/>
                  </a:lnTo>
                  <a:lnTo>
                    <a:pt x="128" y="68"/>
                  </a:lnTo>
                  <a:lnTo>
                    <a:pt x="82" y="84"/>
                  </a:lnTo>
                  <a:lnTo>
                    <a:pt x="41" y="101"/>
                  </a:lnTo>
                  <a:lnTo>
                    <a:pt x="10" y="123"/>
                  </a:lnTo>
                  <a:lnTo>
                    <a:pt x="0" y="159"/>
                  </a:lnTo>
                  <a:lnTo>
                    <a:pt x="18" y="210"/>
                  </a:lnTo>
                  <a:lnTo>
                    <a:pt x="76" y="287"/>
                  </a:lnTo>
                  <a:lnTo>
                    <a:pt x="120" y="303"/>
                  </a:lnTo>
                  <a:lnTo>
                    <a:pt x="171" y="320"/>
                  </a:lnTo>
                  <a:lnTo>
                    <a:pt x="221" y="336"/>
                  </a:lnTo>
                  <a:lnTo>
                    <a:pt x="272" y="351"/>
                  </a:lnTo>
                  <a:lnTo>
                    <a:pt x="316" y="361"/>
                  </a:lnTo>
                  <a:lnTo>
                    <a:pt x="357" y="365"/>
                  </a:lnTo>
                  <a:lnTo>
                    <a:pt x="392" y="363"/>
                  </a:lnTo>
                  <a:lnTo>
                    <a:pt x="421" y="351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6" name="Freeform 340"/>
            <p:cNvSpPr>
              <a:spLocks/>
            </p:cNvSpPr>
            <p:nvPr/>
          </p:nvSpPr>
          <p:spPr bwMode="auto">
            <a:xfrm>
              <a:off x="3608" y="928"/>
              <a:ext cx="118" cy="109"/>
            </a:xfrm>
            <a:custGeom>
              <a:avLst/>
              <a:gdLst/>
              <a:ahLst/>
              <a:cxnLst>
                <a:cxn ang="0">
                  <a:pos x="233" y="71"/>
                </a:cxn>
                <a:cxn ang="0">
                  <a:pos x="235" y="46"/>
                </a:cxn>
                <a:cxn ang="0">
                  <a:pos x="221" y="27"/>
                </a:cxn>
                <a:cxn ang="0">
                  <a:pos x="194" y="9"/>
                </a:cxn>
                <a:cxn ang="0">
                  <a:pos x="159" y="0"/>
                </a:cxn>
                <a:cxn ang="0">
                  <a:pos x="114" y="0"/>
                </a:cxn>
                <a:cxn ang="0">
                  <a:pos x="72" y="13"/>
                </a:cxn>
                <a:cxn ang="0">
                  <a:pos x="31" y="42"/>
                </a:cxn>
                <a:cxn ang="0">
                  <a:pos x="0" y="93"/>
                </a:cxn>
                <a:cxn ang="0">
                  <a:pos x="8" y="114"/>
                </a:cxn>
                <a:cxn ang="0">
                  <a:pos x="14" y="135"/>
                </a:cxn>
                <a:cxn ang="0">
                  <a:pos x="17" y="157"/>
                </a:cxn>
                <a:cxn ang="0">
                  <a:pos x="25" y="176"/>
                </a:cxn>
                <a:cxn ang="0">
                  <a:pos x="33" y="191"/>
                </a:cxn>
                <a:cxn ang="0">
                  <a:pos x="46" y="205"/>
                </a:cxn>
                <a:cxn ang="0">
                  <a:pos x="70" y="215"/>
                </a:cxn>
                <a:cxn ang="0">
                  <a:pos x="105" y="219"/>
                </a:cxn>
                <a:cxn ang="0">
                  <a:pos x="138" y="209"/>
                </a:cxn>
                <a:cxn ang="0">
                  <a:pos x="163" y="197"/>
                </a:cxn>
                <a:cxn ang="0">
                  <a:pos x="176" y="180"/>
                </a:cxn>
                <a:cxn ang="0">
                  <a:pos x="186" y="160"/>
                </a:cxn>
                <a:cxn ang="0">
                  <a:pos x="192" y="137"/>
                </a:cxn>
                <a:cxn ang="0">
                  <a:pos x="200" y="114"/>
                </a:cxn>
                <a:cxn ang="0">
                  <a:pos x="211" y="91"/>
                </a:cxn>
                <a:cxn ang="0">
                  <a:pos x="233" y="71"/>
                </a:cxn>
              </a:cxnLst>
              <a:rect l="0" t="0" r="r" b="b"/>
              <a:pathLst>
                <a:path w="235" h="219">
                  <a:moveTo>
                    <a:pt x="233" y="71"/>
                  </a:moveTo>
                  <a:lnTo>
                    <a:pt x="235" y="46"/>
                  </a:lnTo>
                  <a:lnTo>
                    <a:pt x="221" y="27"/>
                  </a:lnTo>
                  <a:lnTo>
                    <a:pt x="194" y="9"/>
                  </a:lnTo>
                  <a:lnTo>
                    <a:pt x="159" y="0"/>
                  </a:lnTo>
                  <a:lnTo>
                    <a:pt x="114" y="0"/>
                  </a:lnTo>
                  <a:lnTo>
                    <a:pt x="72" y="13"/>
                  </a:lnTo>
                  <a:lnTo>
                    <a:pt x="31" y="42"/>
                  </a:lnTo>
                  <a:lnTo>
                    <a:pt x="0" y="93"/>
                  </a:lnTo>
                  <a:lnTo>
                    <a:pt x="8" y="114"/>
                  </a:lnTo>
                  <a:lnTo>
                    <a:pt x="14" y="135"/>
                  </a:lnTo>
                  <a:lnTo>
                    <a:pt x="17" y="157"/>
                  </a:lnTo>
                  <a:lnTo>
                    <a:pt x="25" y="176"/>
                  </a:lnTo>
                  <a:lnTo>
                    <a:pt x="33" y="191"/>
                  </a:lnTo>
                  <a:lnTo>
                    <a:pt x="46" y="205"/>
                  </a:lnTo>
                  <a:lnTo>
                    <a:pt x="70" y="215"/>
                  </a:lnTo>
                  <a:lnTo>
                    <a:pt x="105" y="219"/>
                  </a:lnTo>
                  <a:lnTo>
                    <a:pt x="138" y="209"/>
                  </a:lnTo>
                  <a:lnTo>
                    <a:pt x="163" y="197"/>
                  </a:lnTo>
                  <a:lnTo>
                    <a:pt x="176" y="180"/>
                  </a:lnTo>
                  <a:lnTo>
                    <a:pt x="186" y="160"/>
                  </a:lnTo>
                  <a:lnTo>
                    <a:pt x="192" y="137"/>
                  </a:lnTo>
                  <a:lnTo>
                    <a:pt x="200" y="114"/>
                  </a:lnTo>
                  <a:lnTo>
                    <a:pt x="211" y="91"/>
                  </a:lnTo>
                  <a:lnTo>
                    <a:pt x="233" y="7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7" name="Freeform 341"/>
            <p:cNvSpPr>
              <a:spLocks/>
            </p:cNvSpPr>
            <p:nvPr/>
          </p:nvSpPr>
          <p:spPr bwMode="auto">
            <a:xfrm>
              <a:off x="3452" y="891"/>
              <a:ext cx="187" cy="83"/>
            </a:xfrm>
            <a:custGeom>
              <a:avLst/>
              <a:gdLst/>
              <a:ahLst/>
              <a:cxnLst>
                <a:cxn ang="0">
                  <a:pos x="281" y="0"/>
                </a:cxn>
                <a:cxn ang="0">
                  <a:pos x="277" y="2"/>
                </a:cxn>
                <a:cxn ang="0">
                  <a:pos x="265" y="10"/>
                </a:cxn>
                <a:cxn ang="0">
                  <a:pos x="244" y="15"/>
                </a:cxn>
                <a:cxn ang="0">
                  <a:pos x="221" y="25"/>
                </a:cxn>
                <a:cxn ang="0">
                  <a:pos x="194" y="33"/>
                </a:cxn>
                <a:cxn ang="0">
                  <a:pos x="170" y="44"/>
                </a:cxn>
                <a:cxn ang="0">
                  <a:pos x="149" y="56"/>
                </a:cxn>
                <a:cxn ang="0">
                  <a:pos x="134" y="72"/>
                </a:cxn>
                <a:cxn ang="0">
                  <a:pos x="77" y="87"/>
                </a:cxn>
                <a:cxn ang="0">
                  <a:pos x="37" y="105"/>
                </a:cxn>
                <a:cxn ang="0">
                  <a:pos x="10" y="118"/>
                </a:cxn>
                <a:cxn ang="0">
                  <a:pos x="0" y="134"/>
                </a:cxn>
                <a:cxn ang="0">
                  <a:pos x="6" y="143"/>
                </a:cxn>
                <a:cxn ang="0">
                  <a:pos x="31" y="153"/>
                </a:cxn>
                <a:cxn ang="0">
                  <a:pos x="77" y="159"/>
                </a:cxn>
                <a:cxn ang="0">
                  <a:pos x="147" y="167"/>
                </a:cxn>
                <a:cxn ang="0">
                  <a:pos x="211" y="136"/>
                </a:cxn>
                <a:cxn ang="0">
                  <a:pos x="271" y="110"/>
                </a:cxn>
                <a:cxn ang="0">
                  <a:pos x="320" y="87"/>
                </a:cxn>
                <a:cxn ang="0">
                  <a:pos x="357" y="68"/>
                </a:cxn>
                <a:cxn ang="0">
                  <a:pos x="372" y="46"/>
                </a:cxn>
                <a:cxn ang="0">
                  <a:pos x="368" y="31"/>
                </a:cxn>
                <a:cxn ang="0">
                  <a:pos x="339" y="13"/>
                </a:cxn>
                <a:cxn ang="0">
                  <a:pos x="281" y="0"/>
                </a:cxn>
              </a:cxnLst>
              <a:rect l="0" t="0" r="r" b="b"/>
              <a:pathLst>
                <a:path w="372" h="167">
                  <a:moveTo>
                    <a:pt x="281" y="0"/>
                  </a:moveTo>
                  <a:lnTo>
                    <a:pt x="277" y="2"/>
                  </a:lnTo>
                  <a:lnTo>
                    <a:pt x="265" y="10"/>
                  </a:lnTo>
                  <a:lnTo>
                    <a:pt x="244" y="15"/>
                  </a:lnTo>
                  <a:lnTo>
                    <a:pt x="221" y="25"/>
                  </a:lnTo>
                  <a:lnTo>
                    <a:pt x="194" y="33"/>
                  </a:lnTo>
                  <a:lnTo>
                    <a:pt x="170" y="44"/>
                  </a:lnTo>
                  <a:lnTo>
                    <a:pt x="149" y="56"/>
                  </a:lnTo>
                  <a:lnTo>
                    <a:pt x="134" y="72"/>
                  </a:lnTo>
                  <a:lnTo>
                    <a:pt x="77" y="87"/>
                  </a:lnTo>
                  <a:lnTo>
                    <a:pt x="37" y="105"/>
                  </a:lnTo>
                  <a:lnTo>
                    <a:pt x="10" y="118"/>
                  </a:lnTo>
                  <a:lnTo>
                    <a:pt x="0" y="134"/>
                  </a:lnTo>
                  <a:lnTo>
                    <a:pt x="6" y="143"/>
                  </a:lnTo>
                  <a:lnTo>
                    <a:pt x="31" y="153"/>
                  </a:lnTo>
                  <a:lnTo>
                    <a:pt x="77" y="159"/>
                  </a:lnTo>
                  <a:lnTo>
                    <a:pt x="147" y="167"/>
                  </a:lnTo>
                  <a:lnTo>
                    <a:pt x="211" y="136"/>
                  </a:lnTo>
                  <a:lnTo>
                    <a:pt x="271" y="110"/>
                  </a:lnTo>
                  <a:lnTo>
                    <a:pt x="320" y="87"/>
                  </a:lnTo>
                  <a:lnTo>
                    <a:pt x="357" y="68"/>
                  </a:lnTo>
                  <a:lnTo>
                    <a:pt x="372" y="46"/>
                  </a:lnTo>
                  <a:lnTo>
                    <a:pt x="368" y="31"/>
                  </a:lnTo>
                  <a:lnTo>
                    <a:pt x="339" y="13"/>
                  </a:lnTo>
                  <a:lnTo>
                    <a:pt x="281" y="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8" name="Freeform 342"/>
            <p:cNvSpPr>
              <a:spLocks/>
            </p:cNvSpPr>
            <p:nvPr/>
          </p:nvSpPr>
          <p:spPr bwMode="auto">
            <a:xfrm>
              <a:off x="3639" y="938"/>
              <a:ext cx="72" cy="81"/>
            </a:xfrm>
            <a:custGeom>
              <a:avLst/>
              <a:gdLst/>
              <a:ahLst/>
              <a:cxnLst>
                <a:cxn ang="0">
                  <a:pos x="143" y="46"/>
                </a:cxn>
                <a:cxn ang="0">
                  <a:pos x="128" y="21"/>
                </a:cxn>
                <a:cxn ang="0">
                  <a:pos x="107" y="6"/>
                </a:cxn>
                <a:cxn ang="0">
                  <a:pos x="78" y="0"/>
                </a:cxn>
                <a:cxn ang="0">
                  <a:pos x="50" y="8"/>
                </a:cxn>
                <a:cxn ang="0">
                  <a:pos x="23" y="21"/>
                </a:cxn>
                <a:cxn ang="0">
                  <a:pos x="6" y="46"/>
                </a:cxn>
                <a:cxn ang="0">
                  <a:pos x="0" y="81"/>
                </a:cxn>
                <a:cxn ang="0">
                  <a:pos x="10" y="126"/>
                </a:cxn>
                <a:cxn ang="0">
                  <a:pos x="2" y="139"/>
                </a:cxn>
                <a:cxn ang="0">
                  <a:pos x="6" y="147"/>
                </a:cxn>
                <a:cxn ang="0">
                  <a:pos x="12" y="149"/>
                </a:cxn>
                <a:cxn ang="0">
                  <a:pos x="21" y="153"/>
                </a:cxn>
                <a:cxn ang="0">
                  <a:pos x="31" y="155"/>
                </a:cxn>
                <a:cxn ang="0">
                  <a:pos x="45" y="161"/>
                </a:cxn>
                <a:cxn ang="0">
                  <a:pos x="47" y="145"/>
                </a:cxn>
                <a:cxn ang="0">
                  <a:pos x="56" y="132"/>
                </a:cxn>
                <a:cxn ang="0">
                  <a:pos x="66" y="118"/>
                </a:cxn>
                <a:cxn ang="0">
                  <a:pos x="81" y="105"/>
                </a:cxn>
                <a:cxn ang="0">
                  <a:pos x="95" y="89"/>
                </a:cxn>
                <a:cxn ang="0">
                  <a:pos x="112" y="75"/>
                </a:cxn>
                <a:cxn ang="0">
                  <a:pos x="128" y="60"/>
                </a:cxn>
                <a:cxn ang="0">
                  <a:pos x="143" y="46"/>
                </a:cxn>
              </a:cxnLst>
              <a:rect l="0" t="0" r="r" b="b"/>
              <a:pathLst>
                <a:path w="143" h="161">
                  <a:moveTo>
                    <a:pt x="143" y="46"/>
                  </a:moveTo>
                  <a:lnTo>
                    <a:pt x="128" y="21"/>
                  </a:lnTo>
                  <a:lnTo>
                    <a:pt x="107" y="6"/>
                  </a:lnTo>
                  <a:lnTo>
                    <a:pt x="78" y="0"/>
                  </a:lnTo>
                  <a:lnTo>
                    <a:pt x="50" y="8"/>
                  </a:lnTo>
                  <a:lnTo>
                    <a:pt x="23" y="21"/>
                  </a:lnTo>
                  <a:lnTo>
                    <a:pt x="6" y="46"/>
                  </a:lnTo>
                  <a:lnTo>
                    <a:pt x="0" y="81"/>
                  </a:lnTo>
                  <a:lnTo>
                    <a:pt x="10" y="126"/>
                  </a:lnTo>
                  <a:lnTo>
                    <a:pt x="2" y="139"/>
                  </a:lnTo>
                  <a:lnTo>
                    <a:pt x="6" y="147"/>
                  </a:lnTo>
                  <a:lnTo>
                    <a:pt x="12" y="149"/>
                  </a:lnTo>
                  <a:lnTo>
                    <a:pt x="21" y="153"/>
                  </a:lnTo>
                  <a:lnTo>
                    <a:pt x="31" y="155"/>
                  </a:lnTo>
                  <a:lnTo>
                    <a:pt x="45" y="161"/>
                  </a:lnTo>
                  <a:lnTo>
                    <a:pt x="47" y="145"/>
                  </a:lnTo>
                  <a:lnTo>
                    <a:pt x="56" y="132"/>
                  </a:lnTo>
                  <a:lnTo>
                    <a:pt x="66" y="118"/>
                  </a:lnTo>
                  <a:lnTo>
                    <a:pt x="81" y="105"/>
                  </a:lnTo>
                  <a:lnTo>
                    <a:pt x="95" y="89"/>
                  </a:lnTo>
                  <a:lnTo>
                    <a:pt x="112" y="75"/>
                  </a:lnTo>
                  <a:lnTo>
                    <a:pt x="128" y="60"/>
                  </a:lnTo>
                  <a:lnTo>
                    <a:pt x="143" y="46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9" name="Freeform 343"/>
            <p:cNvSpPr>
              <a:spLocks/>
            </p:cNvSpPr>
            <p:nvPr/>
          </p:nvSpPr>
          <p:spPr bwMode="auto">
            <a:xfrm>
              <a:off x="3477" y="903"/>
              <a:ext cx="136" cy="55"/>
            </a:xfrm>
            <a:custGeom>
              <a:avLst/>
              <a:gdLst/>
              <a:ahLst/>
              <a:cxnLst>
                <a:cxn ang="0">
                  <a:pos x="266" y="0"/>
                </a:cxn>
                <a:cxn ang="0">
                  <a:pos x="256" y="2"/>
                </a:cxn>
                <a:cxn ang="0">
                  <a:pos x="243" y="4"/>
                </a:cxn>
                <a:cxn ang="0">
                  <a:pos x="225" y="6"/>
                </a:cxn>
                <a:cxn ang="0">
                  <a:pos x="208" y="10"/>
                </a:cxn>
                <a:cxn ang="0">
                  <a:pos x="186" y="16"/>
                </a:cxn>
                <a:cxn ang="0">
                  <a:pos x="165" y="27"/>
                </a:cxn>
                <a:cxn ang="0">
                  <a:pos x="146" y="45"/>
                </a:cxn>
                <a:cxn ang="0">
                  <a:pos x="130" y="70"/>
                </a:cxn>
                <a:cxn ang="0">
                  <a:pos x="86" y="78"/>
                </a:cxn>
                <a:cxn ang="0">
                  <a:pos x="49" y="87"/>
                </a:cxn>
                <a:cxn ang="0">
                  <a:pos x="20" y="93"/>
                </a:cxn>
                <a:cxn ang="0">
                  <a:pos x="4" y="101"/>
                </a:cxn>
                <a:cxn ang="0">
                  <a:pos x="0" y="105"/>
                </a:cxn>
                <a:cxn ang="0">
                  <a:pos x="16" y="109"/>
                </a:cxn>
                <a:cxn ang="0">
                  <a:pos x="45" y="109"/>
                </a:cxn>
                <a:cxn ang="0">
                  <a:pos x="99" y="111"/>
                </a:cxn>
                <a:cxn ang="0">
                  <a:pos x="134" y="95"/>
                </a:cxn>
                <a:cxn ang="0">
                  <a:pos x="169" y="80"/>
                </a:cxn>
                <a:cxn ang="0">
                  <a:pos x="202" y="62"/>
                </a:cxn>
                <a:cxn ang="0">
                  <a:pos x="233" y="45"/>
                </a:cxn>
                <a:cxn ang="0">
                  <a:pos x="254" y="27"/>
                </a:cxn>
                <a:cxn ang="0">
                  <a:pos x="270" y="14"/>
                </a:cxn>
                <a:cxn ang="0">
                  <a:pos x="274" y="2"/>
                </a:cxn>
                <a:cxn ang="0">
                  <a:pos x="266" y="0"/>
                </a:cxn>
              </a:cxnLst>
              <a:rect l="0" t="0" r="r" b="b"/>
              <a:pathLst>
                <a:path w="274" h="111">
                  <a:moveTo>
                    <a:pt x="266" y="0"/>
                  </a:moveTo>
                  <a:lnTo>
                    <a:pt x="256" y="2"/>
                  </a:lnTo>
                  <a:lnTo>
                    <a:pt x="243" y="4"/>
                  </a:lnTo>
                  <a:lnTo>
                    <a:pt x="225" y="6"/>
                  </a:lnTo>
                  <a:lnTo>
                    <a:pt x="208" y="10"/>
                  </a:lnTo>
                  <a:lnTo>
                    <a:pt x="186" y="16"/>
                  </a:lnTo>
                  <a:lnTo>
                    <a:pt x="165" y="27"/>
                  </a:lnTo>
                  <a:lnTo>
                    <a:pt x="146" y="45"/>
                  </a:lnTo>
                  <a:lnTo>
                    <a:pt x="130" y="70"/>
                  </a:lnTo>
                  <a:lnTo>
                    <a:pt x="86" y="78"/>
                  </a:lnTo>
                  <a:lnTo>
                    <a:pt x="49" y="87"/>
                  </a:lnTo>
                  <a:lnTo>
                    <a:pt x="20" y="93"/>
                  </a:lnTo>
                  <a:lnTo>
                    <a:pt x="4" y="101"/>
                  </a:lnTo>
                  <a:lnTo>
                    <a:pt x="0" y="105"/>
                  </a:lnTo>
                  <a:lnTo>
                    <a:pt x="16" y="109"/>
                  </a:lnTo>
                  <a:lnTo>
                    <a:pt x="45" y="109"/>
                  </a:lnTo>
                  <a:lnTo>
                    <a:pt x="99" y="111"/>
                  </a:lnTo>
                  <a:lnTo>
                    <a:pt x="134" y="95"/>
                  </a:lnTo>
                  <a:lnTo>
                    <a:pt x="169" y="80"/>
                  </a:lnTo>
                  <a:lnTo>
                    <a:pt x="202" y="62"/>
                  </a:lnTo>
                  <a:lnTo>
                    <a:pt x="233" y="45"/>
                  </a:lnTo>
                  <a:lnTo>
                    <a:pt x="254" y="27"/>
                  </a:lnTo>
                  <a:lnTo>
                    <a:pt x="270" y="14"/>
                  </a:lnTo>
                  <a:lnTo>
                    <a:pt x="274" y="2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0" name="Freeform 344"/>
            <p:cNvSpPr>
              <a:spLocks/>
            </p:cNvSpPr>
            <p:nvPr/>
          </p:nvSpPr>
          <p:spPr bwMode="auto">
            <a:xfrm>
              <a:off x="3494" y="988"/>
              <a:ext cx="109" cy="61"/>
            </a:xfrm>
            <a:custGeom>
              <a:avLst/>
              <a:gdLst/>
              <a:ahLst/>
              <a:cxnLst>
                <a:cxn ang="0">
                  <a:pos x="31" y="70"/>
                </a:cxn>
                <a:cxn ang="0">
                  <a:pos x="4" y="66"/>
                </a:cxn>
                <a:cxn ang="0">
                  <a:pos x="0" y="58"/>
                </a:cxn>
                <a:cxn ang="0">
                  <a:pos x="14" y="42"/>
                </a:cxn>
                <a:cxn ang="0">
                  <a:pos x="41" y="29"/>
                </a:cxn>
                <a:cxn ang="0">
                  <a:pos x="74" y="13"/>
                </a:cxn>
                <a:cxn ang="0">
                  <a:pos x="115" y="6"/>
                </a:cxn>
                <a:cxn ang="0">
                  <a:pos x="151" y="0"/>
                </a:cxn>
                <a:cxn ang="0">
                  <a:pos x="184" y="8"/>
                </a:cxn>
                <a:cxn ang="0">
                  <a:pos x="188" y="19"/>
                </a:cxn>
                <a:cxn ang="0">
                  <a:pos x="188" y="33"/>
                </a:cxn>
                <a:cxn ang="0">
                  <a:pos x="186" y="46"/>
                </a:cxn>
                <a:cxn ang="0">
                  <a:pos x="186" y="62"/>
                </a:cxn>
                <a:cxn ang="0">
                  <a:pos x="186" y="73"/>
                </a:cxn>
                <a:cxn ang="0">
                  <a:pos x="190" y="87"/>
                </a:cxn>
                <a:cxn ang="0">
                  <a:pos x="198" y="101"/>
                </a:cxn>
                <a:cxn ang="0">
                  <a:pos x="217" y="114"/>
                </a:cxn>
                <a:cxn ang="0">
                  <a:pos x="213" y="120"/>
                </a:cxn>
                <a:cxn ang="0">
                  <a:pos x="202" y="122"/>
                </a:cxn>
                <a:cxn ang="0">
                  <a:pos x="180" y="118"/>
                </a:cxn>
                <a:cxn ang="0">
                  <a:pos x="153" y="112"/>
                </a:cxn>
                <a:cxn ang="0">
                  <a:pos x="120" y="103"/>
                </a:cxn>
                <a:cxn ang="0">
                  <a:pos x="89" y="93"/>
                </a:cxn>
                <a:cxn ang="0">
                  <a:pos x="56" y="81"/>
                </a:cxn>
                <a:cxn ang="0">
                  <a:pos x="31" y="70"/>
                </a:cxn>
              </a:cxnLst>
              <a:rect l="0" t="0" r="r" b="b"/>
              <a:pathLst>
                <a:path w="217" h="122">
                  <a:moveTo>
                    <a:pt x="31" y="70"/>
                  </a:moveTo>
                  <a:lnTo>
                    <a:pt x="4" y="66"/>
                  </a:lnTo>
                  <a:lnTo>
                    <a:pt x="0" y="58"/>
                  </a:lnTo>
                  <a:lnTo>
                    <a:pt x="14" y="42"/>
                  </a:lnTo>
                  <a:lnTo>
                    <a:pt x="41" y="29"/>
                  </a:lnTo>
                  <a:lnTo>
                    <a:pt x="74" y="13"/>
                  </a:lnTo>
                  <a:lnTo>
                    <a:pt x="115" y="6"/>
                  </a:lnTo>
                  <a:lnTo>
                    <a:pt x="151" y="0"/>
                  </a:lnTo>
                  <a:lnTo>
                    <a:pt x="184" y="8"/>
                  </a:lnTo>
                  <a:lnTo>
                    <a:pt x="188" y="19"/>
                  </a:lnTo>
                  <a:lnTo>
                    <a:pt x="188" y="33"/>
                  </a:lnTo>
                  <a:lnTo>
                    <a:pt x="186" y="46"/>
                  </a:lnTo>
                  <a:lnTo>
                    <a:pt x="186" y="62"/>
                  </a:lnTo>
                  <a:lnTo>
                    <a:pt x="186" y="73"/>
                  </a:lnTo>
                  <a:lnTo>
                    <a:pt x="190" y="87"/>
                  </a:lnTo>
                  <a:lnTo>
                    <a:pt x="198" y="101"/>
                  </a:lnTo>
                  <a:lnTo>
                    <a:pt x="217" y="114"/>
                  </a:lnTo>
                  <a:lnTo>
                    <a:pt x="213" y="120"/>
                  </a:lnTo>
                  <a:lnTo>
                    <a:pt x="202" y="122"/>
                  </a:lnTo>
                  <a:lnTo>
                    <a:pt x="180" y="118"/>
                  </a:lnTo>
                  <a:lnTo>
                    <a:pt x="153" y="112"/>
                  </a:lnTo>
                  <a:lnTo>
                    <a:pt x="120" y="103"/>
                  </a:lnTo>
                  <a:lnTo>
                    <a:pt x="89" y="93"/>
                  </a:lnTo>
                  <a:lnTo>
                    <a:pt x="56" y="81"/>
                  </a:lnTo>
                  <a:lnTo>
                    <a:pt x="31" y="7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1" name="Freeform 345"/>
            <p:cNvSpPr>
              <a:spLocks/>
            </p:cNvSpPr>
            <p:nvPr/>
          </p:nvSpPr>
          <p:spPr bwMode="auto">
            <a:xfrm>
              <a:off x="1485" y="2911"/>
              <a:ext cx="332" cy="183"/>
            </a:xfrm>
            <a:custGeom>
              <a:avLst/>
              <a:gdLst/>
              <a:ahLst/>
              <a:cxnLst>
                <a:cxn ang="0">
                  <a:pos x="419" y="349"/>
                </a:cxn>
                <a:cxn ang="0">
                  <a:pos x="462" y="333"/>
                </a:cxn>
                <a:cxn ang="0">
                  <a:pos x="514" y="329"/>
                </a:cxn>
                <a:cxn ang="0">
                  <a:pos x="566" y="327"/>
                </a:cxn>
                <a:cxn ang="0">
                  <a:pos x="615" y="325"/>
                </a:cxn>
                <a:cxn ang="0">
                  <a:pos x="648" y="316"/>
                </a:cxn>
                <a:cxn ang="0">
                  <a:pos x="665" y="294"/>
                </a:cxn>
                <a:cxn ang="0">
                  <a:pos x="656" y="256"/>
                </a:cxn>
                <a:cxn ang="0">
                  <a:pos x="617" y="199"/>
                </a:cxn>
                <a:cxn ang="0">
                  <a:pos x="630" y="168"/>
                </a:cxn>
                <a:cxn ang="0">
                  <a:pos x="632" y="135"/>
                </a:cxn>
                <a:cxn ang="0">
                  <a:pos x="619" y="101"/>
                </a:cxn>
                <a:cxn ang="0">
                  <a:pos x="597" y="70"/>
                </a:cxn>
                <a:cxn ang="0">
                  <a:pos x="566" y="38"/>
                </a:cxn>
                <a:cxn ang="0">
                  <a:pos x="529" y="17"/>
                </a:cxn>
                <a:cxn ang="0">
                  <a:pos x="487" y="4"/>
                </a:cxn>
                <a:cxn ang="0">
                  <a:pos x="444" y="4"/>
                </a:cxn>
                <a:cxn ang="0">
                  <a:pos x="415" y="2"/>
                </a:cxn>
                <a:cxn ang="0">
                  <a:pos x="384" y="2"/>
                </a:cxn>
                <a:cxn ang="0">
                  <a:pos x="349" y="0"/>
                </a:cxn>
                <a:cxn ang="0">
                  <a:pos x="316" y="0"/>
                </a:cxn>
                <a:cxn ang="0">
                  <a:pos x="281" y="0"/>
                </a:cxn>
                <a:cxn ang="0">
                  <a:pos x="248" y="2"/>
                </a:cxn>
                <a:cxn ang="0">
                  <a:pos x="219" y="7"/>
                </a:cxn>
                <a:cxn ang="0">
                  <a:pos x="198" y="17"/>
                </a:cxn>
                <a:cxn ang="0">
                  <a:pos x="169" y="46"/>
                </a:cxn>
                <a:cxn ang="0">
                  <a:pos x="128" y="68"/>
                </a:cxn>
                <a:cxn ang="0">
                  <a:pos x="82" y="83"/>
                </a:cxn>
                <a:cxn ang="0">
                  <a:pos x="41" y="101"/>
                </a:cxn>
                <a:cxn ang="0">
                  <a:pos x="10" y="122"/>
                </a:cxn>
                <a:cxn ang="0">
                  <a:pos x="0" y="157"/>
                </a:cxn>
                <a:cxn ang="0">
                  <a:pos x="18" y="209"/>
                </a:cxn>
                <a:cxn ang="0">
                  <a:pos x="76" y="285"/>
                </a:cxn>
                <a:cxn ang="0">
                  <a:pos x="120" y="300"/>
                </a:cxn>
                <a:cxn ang="0">
                  <a:pos x="171" y="318"/>
                </a:cxn>
                <a:cxn ang="0">
                  <a:pos x="219" y="333"/>
                </a:cxn>
                <a:cxn ang="0">
                  <a:pos x="270" y="351"/>
                </a:cxn>
                <a:cxn ang="0">
                  <a:pos x="314" y="358"/>
                </a:cxn>
                <a:cxn ang="0">
                  <a:pos x="357" y="364"/>
                </a:cxn>
                <a:cxn ang="0">
                  <a:pos x="390" y="360"/>
                </a:cxn>
                <a:cxn ang="0">
                  <a:pos x="419" y="349"/>
                </a:cxn>
              </a:cxnLst>
              <a:rect l="0" t="0" r="r" b="b"/>
              <a:pathLst>
                <a:path w="665" h="364">
                  <a:moveTo>
                    <a:pt x="419" y="349"/>
                  </a:moveTo>
                  <a:lnTo>
                    <a:pt x="462" y="333"/>
                  </a:lnTo>
                  <a:lnTo>
                    <a:pt x="514" y="329"/>
                  </a:lnTo>
                  <a:lnTo>
                    <a:pt x="566" y="327"/>
                  </a:lnTo>
                  <a:lnTo>
                    <a:pt x="615" y="325"/>
                  </a:lnTo>
                  <a:lnTo>
                    <a:pt x="648" y="316"/>
                  </a:lnTo>
                  <a:lnTo>
                    <a:pt x="665" y="294"/>
                  </a:lnTo>
                  <a:lnTo>
                    <a:pt x="656" y="256"/>
                  </a:lnTo>
                  <a:lnTo>
                    <a:pt x="617" y="199"/>
                  </a:lnTo>
                  <a:lnTo>
                    <a:pt x="630" y="168"/>
                  </a:lnTo>
                  <a:lnTo>
                    <a:pt x="632" y="135"/>
                  </a:lnTo>
                  <a:lnTo>
                    <a:pt x="619" y="101"/>
                  </a:lnTo>
                  <a:lnTo>
                    <a:pt x="597" y="70"/>
                  </a:lnTo>
                  <a:lnTo>
                    <a:pt x="566" y="38"/>
                  </a:lnTo>
                  <a:lnTo>
                    <a:pt x="529" y="17"/>
                  </a:lnTo>
                  <a:lnTo>
                    <a:pt x="487" y="4"/>
                  </a:lnTo>
                  <a:lnTo>
                    <a:pt x="444" y="4"/>
                  </a:lnTo>
                  <a:lnTo>
                    <a:pt x="415" y="2"/>
                  </a:lnTo>
                  <a:lnTo>
                    <a:pt x="384" y="2"/>
                  </a:lnTo>
                  <a:lnTo>
                    <a:pt x="349" y="0"/>
                  </a:lnTo>
                  <a:lnTo>
                    <a:pt x="316" y="0"/>
                  </a:lnTo>
                  <a:lnTo>
                    <a:pt x="281" y="0"/>
                  </a:lnTo>
                  <a:lnTo>
                    <a:pt x="248" y="2"/>
                  </a:lnTo>
                  <a:lnTo>
                    <a:pt x="219" y="7"/>
                  </a:lnTo>
                  <a:lnTo>
                    <a:pt x="198" y="17"/>
                  </a:lnTo>
                  <a:lnTo>
                    <a:pt x="169" y="46"/>
                  </a:lnTo>
                  <a:lnTo>
                    <a:pt x="128" y="68"/>
                  </a:lnTo>
                  <a:lnTo>
                    <a:pt x="82" y="83"/>
                  </a:lnTo>
                  <a:lnTo>
                    <a:pt x="41" y="101"/>
                  </a:lnTo>
                  <a:lnTo>
                    <a:pt x="10" y="122"/>
                  </a:lnTo>
                  <a:lnTo>
                    <a:pt x="0" y="157"/>
                  </a:lnTo>
                  <a:lnTo>
                    <a:pt x="18" y="209"/>
                  </a:lnTo>
                  <a:lnTo>
                    <a:pt x="76" y="285"/>
                  </a:lnTo>
                  <a:lnTo>
                    <a:pt x="120" y="300"/>
                  </a:lnTo>
                  <a:lnTo>
                    <a:pt x="171" y="318"/>
                  </a:lnTo>
                  <a:lnTo>
                    <a:pt x="219" y="333"/>
                  </a:lnTo>
                  <a:lnTo>
                    <a:pt x="270" y="351"/>
                  </a:lnTo>
                  <a:lnTo>
                    <a:pt x="314" y="358"/>
                  </a:lnTo>
                  <a:lnTo>
                    <a:pt x="357" y="364"/>
                  </a:lnTo>
                  <a:lnTo>
                    <a:pt x="390" y="360"/>
                  </a:lnTo>
                  <a:lnTo>
                    <a:pt x="419" y="349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2" name="Freeform 346"/>
            <p:cNvSpPr>
              <a:spLocks/>
            </p:cNvSpPr>
            <p:nvPr/>
          </p:nvSpPr>
          <p:spPr bwMode="auto">
            <a:xfrm>
              <a:off x="1662" y="2958"/>
              <a:ext cx="118" cy="108"/>
            </a:xfrm>
            <a:custGeom>
              <a:avLst/>
              <a:gdLst/>
              <a:ahLst/>
              <a:cxnLst>
                <a:cxn ang="0">
                  <a:pos x="235" y="72"/>
                </a:cxn>
                <a:cxn ang="0">
                  <a:pos x="237" y="46"/>
                </a:cxn>
                <a:cxn ang="0">
                  <a:pos x="223" y="25"/>
                </a:cxn>
                <a:cxn ang="0">
                  <a:pos x="194" y="8"/>
                </a:cxn>
                <a:cxn ang="0">
                  <a:pos x="159" y="0"/>
                </a:cxn>
                <a:cxn ang="0">
                  <a:pos x="116" y="0"/>
                </a:cxn>
                <a:cxn ang="0">
                  <a:pos x="74" y="13"/>
                </a:cxn>
                <a:cxn ang="0">
                  <a:pos x="33" y="44"/>
                </a:cxn>
                <a:cxn ang="0">
                  <a:pos x="0" y="93"/>
                </a:cxn>
                <a:cxn ang="0">
                  <a:pos x="8" y="114"/>
                </a:cxn>
                <a:cxn ang="0">
                  <a:pos x="14" y="136"/>
                </a:cxn>
                <a:cxn ang="0">
                  <a:pos x="17" y="157"/>
                </a:cxn>
                <a:cxn ang="0">
                  <a:pos x="25" y="176"/>
                </a:cxn>
                <a:cxn ang="0">
                  <a:pos x="33" y="192"/>
                </a:cxn>
                <a:cxn ang="0">
                  <a:pos x="47" y="205"/>
                </a:cxn>
                <a:cxn ang="0">
                  <a:pos x="70" y="213"/>
                </a:cxn>
                <a:cxn ang="0">
                  <a:pos x="105" y="217"/>
                </a:cxn>
                <a:cxn ang="0">
                  <a:pos x="138" y="207"/>
                </a:cxn>
                <a:cxn ang="0">
                  <a:pos x="163" y="196"/>
                </a:cxn>
                <a:cxn ang="0">
                  <a:pos x="176" y="178"/>
                </a:cxn>
                <a:cxn ang="0">
                  <a:pos x="186" y="161"/>
                </a:cxn>
                <a:cxn ang="0">
                  <a:pos x="192" y="137"/>
                </a:cxn>
                <a:cxn ang="0">
                  <a:pos x="200" y="114"/>
                </a:cxn>
                <a:cxn ang="0">
                  <a:pos x="213" y="91"/>
                </a:cxn>
                <a:cxn ang="0">
                  <a:pos x="235" y="72"/>
                </a:cxn>
              </a:cxnLst>
              <a:rect l="0" t="0" r="r" b="b"/>
              <a:pathLst>
                <a:path w="237" h="217">
                  <a:moveTo>
                    <a:pt x="235" y="72"/>
                  </a:moveTo>
                  <a:lnTo>
                    <a:pt x="237" y="46"/>
                  </a:lnTo>
                  <a:lnTo>
                    <a:pt x="223" y="25"/>
                  </a:lnTo>
                  <a:lnTo>
                    <a:pt x="194" y="8"/>
                  </a:lnTo>
                  <a:lnTo>
                    <a:pt x="159" y="0"/>
                  </a:lnTo>
                  <a:lnTo>
                    <a:pt x="116" y="0"/>
                  </a:lnTo>
                  <a:lnTo>
                    <a:pt x="74" y="13"/>
                  </a:lnTo>
                  <a:lnTo>
                    <a:pt x="33" y="44"/>
                  </a:lnTo>
                  <a:lnTo>
                    <a:pt x="0" y="93"/>
                  </a:lnTo>
                  <a:lnTo>
                    <a:pt x="8" y="114"/>
                  </a:lnTo>
                  <a:lnTo>
                    <a:pt x="14" y="136"/>
                  </a:lnTo>
                  <a:lnTo>
                    <a:pt x="17" y="157"/>
                  </a:lnTo>
                  <a:lnTo>
                    <a:pt x="25" y="176"/>
                  </a:lnTo>
                  <a:lnTo>
                    <a:pt x="33" y="192"/>
                  </a:lnTo>
                  <a:lnTo>
                    <a:pt x="47" y="205"/>
                  </a:lnTo>
                  <a:lnTo>
                    <a:pt x="70" y="213"/>
                  </a:lnTo>
                  <a:lnTo>
                    <a:pt x="105" y="217"/>
                  </a:lnTo>
                  <a:lnTo>
                    <a:pt x="138" y="207"/>
                  </a:lnTo>
                  <a:lnTo>
                    <a:pt x="163" y="196"/>
                  </a:lnTo>
                  <a:lnTo>
                    <a:pt x="176" y="178"/>
                  </a:lnTo>
                  <a:lnTo>
                    <a:pt x="186" y="161"/>
                  </a:lnTo>
                  <a:lnTo>
                    <a:pt x="192" y="137"/>
                  </a:lnTo>
                  <a:lnTo>
                    <a:pt x="200" y="114"/>
                  </a:lnTo>
                  <a:lnTo>
                    <a:pt x="213" y="91"/>
                  </a:lnTo>
                  <a:lnTo>
                    <a:pt x="235" y="7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3" name="Freeform 347"/>
            <p:cNvSpPr>
              <a:spLocks/>
            </p:cNvSpPr>
            <p:nvPr/>
          </p:nvSpPr>
          <p:spPr bwMode="auto">
            <a:xfrm>
              <a:off x="1506" y="2920"/>
              <a:ext cx="187" cy="84"/>
            </a:xfrm>
            <a:custGeom>
              <a:avLst/>
              <a:gdLst/>
              <a:ahLst/>
              <a:cxnLst>
                <a:cxn ang="0">
                  <a:pos x="281" y="0"/>
                </a:cxn>
                <a:cxn ang="0">
                  <a:pos x="277" y="4"/>
                </a:cxn>
                <a:cxn ang="0">
                  <a:pos x="265" y="10"/>
                </a:cxn>
                <a:cxn ang="0">
                  <a:pos x="244" y="18"/>
                </a:cxn>
                <a:cxn ang="0">
                  <a:pos x="223" y="27"/>
                </a:cxn>
                <a:cxn ang="0">
                  <a:pos x="196" y="37"/>
                </a:cxn>
                <a:cxn ang="0">
                  <a:pos x="172" y="49"/>
                </a:cxn>
                <a:cxn ang="0">
                  <a:pos x="151" y="60"/>
                </a:cxn>
                <a:cxn ang="0">
                  <a:pos x="136" y="74"/>
                </a:cxn>
                <a:cxn ang="0">
                  <a:pos x="79" y="89"/>
                </a:cxn>
                <a:cxn ang="0">
                  <a:pos x="39" y="107"/>
                </a:cxn>
                <a:cxn ang="0">
                  <a:pos x="10" y="120"/>
                </a:cxn>
                <a:cxn ang="0">
                  <a:pos x="0" y="134"/>
                </a:cxn>
                <a:cxn ang="0">
                  <a:pos x="6" y="144"/>
                </a:cxn>
                <a:cxn ang="0">
                  <a:pos x="31" y="155"/>
                </a:cxn>
                <a:cxn ang="0">
                  <a:pos x="77" y="161"/>
                </a:cxn>
                <a:cxn ang="0">
                  <a:pos x="147" y="169"/>
                </a:cxn>
                <a:cxn ang="0">
                  <a:pos x="213" y="138"/>
                </a:cxn>
                <a:cxn ang="0">
                  <a:pos x="273" y="113"/>
                </a:cxn>
                <a:cxn ang="0">
                  <a:pos x="322" y="89"/>
                </a:cxn>
                <a:cxn ang="0">
                  <a:pos x="359" y="70"/>
                </a:cxn>
                <a:cxn ang="0">
                  <a:pos x="374" y="49"/>
                </a:cxn>
                <a:cxn ang="0">
                  <a:pos x="370" y="31"/>
                </a:cxn>
                <a:cxn ang="0">
                  <a:pos x="339" y="16"/>
                </a:cxn>
                <a:cxn ang="0">
                  <a:pos x="281" y="0"/>
                </a:cxn>
              </a:cxnLst>
              <a:rect l="0" t="0" r="r" b="b"/>
              <a:pathLst>
                <a:path w="374" h="169">
                  <a:moveTo>
                    <a:pt x="281" y="0"/>
                  </a:moveTo>
                  <a:lnTo>
                    <a:pt x="277" y="4"/>
                  </a:lnTo>
                  <a:lnTo>
                    <a:pt x="265" y="10"/>
                  </a:lnTo>
                  <a:lnTo>
                    <a:pt x="244" y="18"/>
                  </a:lnTo>
                  <a:lnTo>
                    <a:pt x="223" y="27"/>
                  </a:lnTo>
                  <a:lnTo>
                    <a:pt x="196" y="37"/>
                  </a:lnTo>
                  <a:lnTo>
                    <a:pt x="172" y="49"/>
                  </a:lnTo>
                  <a:lnTo>
                    <a:pt x="151" y="60"/>
                  </a:lnTo>
                  <a:lnTo>
                    <a:pt x="136" y="74"/>
                  </a:lnTo>
                  <a:lnTo>
                    <a:pt x="79" y="89"/>
                  </a:lnTo>
                  <a:lnTo>
                    <a:pt x="39" y="107"/>
                  </a:lnTo>
                  <a:lnTo>
                    <a:pt x="10" y="120"/>
                  </a:lnTo>
                  <a:lnTo>
                    <a:pt x="0" y="134"/>
                  </a:lnTo>
                  <a:lnTo>
                    <a:pt x="6" y="144"/>
                  </a:lnTo>
                  <a:lnTo>
                    <a:pt x="31" y="155"/>
                  </a:lnTo>
                  <a:lnTo>
                    <a:pt x="77" y="161"/>
                  </a:lnTo>
                  <a:lnTo>
                    <a:pt x="147" y="169"/>
                  </a:lnTo>
                  <a:lnTo>
                    <a:pt x="213" y="138"/>
                  </a:lnTo>
                  <a:lnTo>
                    <a:pt x="273" y="113"/>
                  </a:lnTo>
                  <a:lnTo>
                    <a:pt x="322" y="89"/>
                  </a:lnTo>
                  <a:lnTo>
                    <a:pt x="359" y="70"/>
                  </a:lnTo>
                  <a:lnTo>
                    <a:pt x="374" y="49"/>
                  </a:lnTo>
                  <a:lnTo>
                    <a:pt x="370" y="31"/>
                  </a:lnTo>
                  <a:lnTo>
                    <a:pt x="339" y="16"/>
                  </a:lnTo>
                  <a:lnTo>
                    <a:pt x="281" y="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4" name="Freeform 348"/>
            <p:cNvSpPr>
              <a:spLocks/>
            </p:cNvSpPr>
            <p:nvPr/>
          </p:nvSpPr>
          <p:spPr bwMode="auto">
            <a:xfrm>
              <a:off x="1693" y="2969"/>
              <a:ext cx="72" cy="80"/>
            </a:xfrm>
            <a:custGeom>
              <a:avLst/>
              <a:gdLst/>
              <a:ahLst/>
              <a:cxnLst>
                <a:cxn ang="0">
                  <a:pos x="144" y="45"/>
                </a:cxn>
                <a:cxn ang="0">
                  <a:pos x="128" y="20"/>
                </a:cxn>
                <a:cxn ang="0">
                  <a:pos x="107" y="6"/>
                </a:cxn>
                <a:cxn ang="0">
                  <a:pos x="80" y="0"/>
                </a:cxn>
                <a:cxn ang="0">
                  <a:pos x="52" y="8"/>
                </a:cxn>
                <a:cxn ang="0">
                  <a:pos x="25" y="21"/>
                </a:cxn>
                <a:cxn ang="0">
                  <a:pos x="8" y="47"/>
                </a:cxn>
                <a:cxn ang="0">
                  <a:pos x="0" y="80"/>
                </a:cxn>
                <a:cxn ang="0">
                  <a:pos x="10" y="124"/>
                </a:cxn>
                <a:cxn ang="0">
                  <a:pos x="2" y="138"/>
                </a:cxn>
                <a:cxn ang="0">
                  <a:pos x="8" y="147"/>
                </a:cxn>
                <a:cxn ang="0">
                  <a:pos x="14" y="149"/>
                </a:cxn>
                <a:cxn ang="0">
                  <a:pos x="23" y="153"/>
                </a:cxn>
                <a:cxn ang="0">
                  <a:pos x="33" y="155"/>
                </a:cxn>
                <a:cxn ang="0">
                  <a:pos x="47" y="161"/>
                </a:cxn>
                <a:cxn ang="0">
                  <a:pos x="49" y="146"/>
                </a:cxn>
                <a:cxn ang="0">
                  <a:pos x="56" y="132"/>
                </a:cxn>
                <a:cxn ang="0">
                  <a:pos x="66" y="116"/>
                </a:cxn>
                <a:cxn ang="0">
                  <a:pos x="83" y="103"/>
                </a:cxn>
                <a:cxn ang="0">
                  <a:pos x="97" y="87"/>
                </a:cxn>
                <a:cxn ang="0">
                  <a:pos x="112" y="74"/>
                </a:cxn>
                <a:cxn ang="0">
                  <a:pos x="128" y="58"/>
                </a:cxn>
                <a:cxn ang="0">
                  <a:pos x="144" y="45"/>
                </a:cxn>
              </a:cxnLst>
              <a:rect l="0" t="0" r="r" b="b"/>
              <a:pathLst>
                <a:path w="144" h="161">
                  <a:moveTo>
                    <a:pt x="144" y="45"/>
                  </a:moveTo>
                  <a:lnTo>
                    <a:pt x="128" y="20"/>
                  </a:lnTo>
                  <a:lnTo>
                    <a:pt x="107" y="6"/>
                  </a:lnTo>
                  <a:lnTo>
                    <a:pt x="80" y="0"/>
                  </a:lnTo>
                  <a:lnTo>
                    <a:pt x="52" y="8"/>
                  </a:lnTo>
                  <a:lnTo>
                    <a:pt x="25" y="21"/>
                  </a:lnTo>
                  <a:lnTo>
                    <a:pt x="8" y="47"/>
                  </a:lnTo>
                  <a:lnTo>
                    <a:pt x="0" y="80"/>
                  </a:lnTo>
                  <a:lnTo>
                    <a:pt x="10" y="124"/>
                  </a:lnTo>
                  <a:lnTo>
                    <a:pt x="2" y="138"/>
                  </a:lnTo>
                  <a:lnTo>
                    <a:pt x="8" y="147"/>
                  </a:lnTo>
                  <a:lnTo>
                    <a:pt x="14" y="149"/>
                  </a:lnTo>
                  <a:lnTo>
                    <a:pt x="23" y="153"/>
                  </a:lnTo>
                  <a:lnTo>
                    <a:pt x="33" y="155"/>
                  </a:lnTo>
                  <a:lnTo>
                    <a:pt x="47" y="161"/>
                  </a:lnTo>
                  <a:lnTo>
                    <a:pt x="49" y="146"/>
                  </a:lnTo>
                  <a:lnTo>
                    <a:pt x="56" y="132"/>
                  </a:lnTo>
                  <a:lnTo>
                    <a:pt x="66" y="116"/>
                  </a:lnTo>
                  <a:lnTo>
                    <a:pt x="83" y="103"/>
                  </a:lnTo>
                  <a:lnTo>
                    <a:pt x="97" y="87"/>
                  </a:lnTo>
                  <a:lnTo>
                    <a:pt x="112" y="74"/>
                  </a:lnTo>
                  <a:lnTo>
                    <a:pt x="128" y="58"/>
                  </a:lnTo>
                  <a:lnTo>
                    <a:pt x="144" y="45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5" name="Freeform 349"/>
            <p:cNvSpPr>
              <a:spLocks/>
            </p:cNvSpPr>
            <p:nvPr/>
          </p:nvSpPr>
          <p:spPr bwMode="auto">
            <a:xfrm>
              <a:off x="1531" y="2932"/>
              <a:ext cx="136" cy="55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54" y="2"/>
                </a:cxn>
                <a:cxn ang="0">
                  <a:pos x="243" y="6"/>
                </a:cxn>
                <a:cxn ang="0">
                  <a:pos x="223" y="6"/>
                </a:cxn>
                <a:cxn ang="0">
                  <a:pos x="206" y="12"/>
                </a:cxn>
                <a:cxn ang="0">
                  <a:pos x="184" y="16"/>
                </a:cxn>
                <a:cxn ang="0">
                  <a:pos x="163" y="28"/>
                </a:cxn>
                <a:cxn ang="0">
                  <a:pos x="144" y="43"/>
                </a:cxn>
                <a:cxn ang="0">
                  <a:pos x="128" y="68"/>
                </a:cxn>
                <a:cxn ang="0">
                  <a:pos x="84" y="78"/>
                </a:cxn>
                <a:cxn ang="0">
                  <a:pos x="47" y="90"/>
                </a:cxn>
                <a:cxn ang="0">
                  <a:pos x="20" y="95"/>
                </a:cxn>
                <a:cxn ang="0">
                  <a:pos x="4" y="103"/>
                </a:cxn>
                <a:cxn ang="0">
                  <a:pos x="0" y="107"/>
                </a:cxn>
                <a:cxn ang="0">
                  <a:pos x="14" y="109"/>
                </a:cxn>
                <a:cxn ang="0">
                  <a:pos x="43" y="109"/>
                </a:cxn>
                <a:cxn ang="0">
                  <a:pos x="97" y="111"/>
                </a:cxn>
                <a:cxn ang="0">
                  <a:pos x="132" y="97"/>
                </a:cxn>
                <a:cxn ang="0">
                  <a:pos x="167" y="82"/>
                </a:cxn>
                <a:cxn ang="0">
                  <a:pos x="200" y="64"/>
                </a:cxn>
                <a:cxn ang="0">
                  <a:pos x="231" y="47"/>
                </a:cxn>
                <a:cxn ang="0">
                  <a:pos x="252" y="28"/>
                </a:cxn>
                <a:cxn ang="0">
                  <a:pos x="268" y="14"/>
                </a:cxn>
                <a:cxn ang="0">
                  <a:pos x="272" y="4"/>
                </a:cxn>
                <a:cxn ang="0">
                  <a:pos x="264" y="0"/>
                </a:cxn>
              </a:cxnLst>
              <a:rect l="0" t="0" r="r" b="b"/>
              <a:pathLst>
                <a:path w="272" h="111">
                  <a:moveTo>
                    <a:pt x="264" y="0"/>
                  </a:moveTo>
                  <a:lnTo>
                    <a:pt x="254" y="2"/>
                  </a:lnTo>
                  <a:lnTo>
                    <a:pt x="243" y="6"/>
                  </a:lnTo>
                  <a:lnTo>
                    <a:pt x="223" y="6"/>
                  </a:lnTo>
                  <a:lnTo>
                    <a:pt x="206" y="12"/>
                  </a:lnTo>
                  <a:lnTo>
                    <a:pt x="184" y="16"/>
                  </a:lnTo>
                  <a:lnTo>
                    <a:pt x="163" y="28"/>
                  </a:lnTo>
                  <a:lnTo>
                    <a:pt x="144" y="43"/>
                  </a:lnTo>
                  <a:lnTo>
                    <a:pt x="128" y="68"/>
                  </a:lnTo>
                  <a:lnTo>
                    <a:pt x="84" y="78"/>
                  </a:lnTo>
                  <a:lnTo>
                    <a:pt x="47" y="90"/>
                  </a:lnTo>
                  <a:lnTo>
                    <a:pt x="20" y="95"/>
                  </a:lnTo>
                  <a:lnTo>
                    <a:pt x="4" y="103"/>
                  </a:lnTo>
                  <a:lnTo>
                    <a:pt x="0" y="107"/>
                  </a:lnTo>
                  <a:lnTo>
                    <a:pt x="14" y="109"/>
                  </a:lnTo>
                  <a:lnTo>
                    <a:pt x="43" y="109"/>
                  </a:lnTo>
                  <a:lnTo>
                    <a:pt x="97" y="111"/>
                  </a:lnTo>
                  <a:lnTo>
                    <a:pt x="132" y="97"/>
                  </a:lnTo>
                  <a:lnTo>
                    <a:pt x="167" y="82"/>
                  </a:lnTo>
                  <a:lnTo>
                    <a:pt x="200" y="64"/>
                  </a:lnTo>
                  <a:lnTo>
                    <a:pt x="231" y="47"/>
                  </a:lnTo>
                  <a:lnTo>
                    <a:pt x="252" y="28"/>
                  </a:lnTo>
                  <a:lnTo>
                    <a:pt x="268" y="14"/>
                  </a:lnTo>
                  <a:lnTo>
                    <a:pt x="272" y="4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6" name="Freeform 350"/>
            <p:cNvSpPr>
              <a:spLocks/>
            </p:cNvSpPr>
            <p:nvPr/>
          </p:nvSpPr>
          <p:spPr bwMode="auto">
            <a:xfrm>
              <a:off x="1548" y="3018"/>
              <a:ext cx="107" cy="60"/>
            </a:xfrm>
            <a:custGeom>
              <a:avLst/>
              <a:gdLst/>
              <a:ahLst/>
              <a:cxnLst>
                <a:cxn ang="0">
                  <a:pos x="31" y="70"/>
                </a:cxn>
                <a:cxn ang="0">
                  <a:pos x="4" y="66"/>
                </a:cxn>
                <a:cxn ang="0">
                  <a:pos x="0" y="56"/>
                </a:cxn>
                <a:cxn ang="0">
                  <a:pos x="14" y="43"/>
                </a:cxn>
                <a:cxn ang="0">
                  <a:pos x="41" y="29"/>
                </a:cxn>
                <a:cxn ang="0">
                  <a:pos x="74" y="14"/>
                </a:cxn>
                <a:cxn ang="0">
                  <a:pos x="115" y="4"/>
                </a:cxn>
                <a:cxn ang="0">
                  <a:pos x="151" y="0"/>
                </a:cxn>
                <a:cxn ang="0">
                  <a:pos x="186" y="8"/>
                </a:cxn>
                <a:cxn ang="0">
                  <a:pos x="190" y="19"/>
                </a:cxn>
                <a:cxn ang="0">
                  <a:pos x="190" y="31"/>
                </a:cxn>
                <a:cxn ang="0">
                  <a:pos x="188" y="45"/>
                </a:cxn>
                <a:cxn ang="0">
                  <a:pos x="188" y="60"/>
                </a:cxn>
                <a:cxn ang="0">
                  <a:pos x="186" y="72"/>
                </a:cxn>
                <a:cxn ang="0">
                  <a:pos x="190" y="85"/>
                </a:cxn>
                <a:cxn ang="0">
                  <a:pos x="198" y="99"/>
                </a:cxn>
                <a:cxn ang="0">
                  <a:pos x="215" y="112"/>
                </a:cxn>
                <a:cxn ang="0">
                  <a:pos x="212" y="118"/>
                </a:cxn>
                <a:cxn ang="0">
                  <a:pos x="200" y="120"/>
                </a:cxn>
                <a:cxn ang="0">
                  <a:pos x="179" y="116"/>
                </a:cxn>
                <a:cxn ang="0">
                  <a:pos x="153" y="112"/>
                </a:cxn>
                <a:cxn ang="0">
                  <a:pos x="120" y="103"/>
                </a:cxn>
                <a:cxn ang="0">
                  <a:pos x="89" y="93"/>
                </a:cxn>
                <a:cxn ang="0">
                  <a:pos x="56" y="81"/>
                </a:cxn>
                <a:cxn ang="0">
                  <a:pos x="31" y="70"/>
                </a:cxn>
              </a:cxnLst>
              <a:rect l="0" t="0" r="r" b="b"/>
              <a:pathLst>
                <a:path w="215" h="120">
                  <a:moveTo>
                    <a:pt x="31" y="70"/>
                  </a:moveTo>
                  <a:lnTo>
                    <a:pt x="4" y="66"/>
                  </a:lnTo>
                  <a:lnTo>
                    <a:pt x="0" y="56"/>
                  </a:lnTo>
                  <a:lnTo>
                    <a:pt x="14" y="43"/>
                  </a:lnTo>
                  <a:lnTo>
                    <a:pt x="41" y="29"/>
                  </a:lnTo>
                  <a:lnTo>
                    <a:pt x="74" y="14"/>
                  </a:lnTo>
                  <a:lnTo>
                    <a:pt x="115" y="4"/>
                  </a:lnTo>
                  <a:lnTo>
                    <a:pt x="151" y="0"/>
                  </a:lnTo>
                  <a:lnTo>
                    <a:pt x="186" y="8"/>
                  </a:lnTo>
                  <a:lnTo>
                    <a:pt x="190" y="19"/>
                  </a:lnTo>
                  <a:lnTo>
                    <a:pt x="190" y="31"/>
                  </a:lnTo>
                  <a:lnTo>
                    <a:pt x="188" y="45"/>
                  </a:lnTo>
                  <a:lnTo>
                    <a:pt x="188" y="60"/>
                  </a:lnTo>
                  <a:lnTo>
                    <a:pt x="186" y="72"/>
                  </a:lnTo>
                  <a:lnTo>
                    <a:pt x="190" y="85"/>
                  </a:lnTo>
                  <a:lnTo>
                    <a:pt x="198" y="99"/>
                  </a:lnTo>
                  <a:lnTo>
                    <a:pt x="215" y="112"/>
                  </a:lnTo>
                  <a:lnTo>
                    <a:pt x="212" y="118"/>
                  </a:lnTo>
                  <a:lnTo>
                    <a:pt x="200" y="120"/>
                  </a:lnTo>
                  <a:lnTo>
                    <a:pt x="179" y="116"/>
                  </a:lnTo>
                  <a:lnTo>
                    <a:pt x="153" y="112"/>
                  </a:lnTo>
                  <a:lnTo>
                    <a:pt x="120" y="103"/>
                  </a:lnTo>
                  <a:lnTo>
                    <a:pt x="89" y="93"/>
                  </a:lnTo>
                  <a:lnTo>
                    <a:pt x="56" y="81"/>
                  </a:lnTo>
                  <a:lnTo>
                    <a:pt x="31" y="7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7" name="Freeform 351"/>
            <p:cNvSpPr>
              <a:spLocks/>
            </p:cNvSpPr>
            <p:nvPr/>
          </p:nvSpPr>
          <p:spPr bwMode="auto">
            <a:xfrm>
              <a:off x="3386" y="2940"/>
              <a:ext cx="350" cy="221"/>
            </a:xfrm>
            <a:custGeom>
              <a:avLst/>
              <a:gdLst/>
              <a:ahLst/>
              <a:cxnLst>
                <a:cxn ang="0">
                  <a:pos x="442" y="423"/>
                </a:cxn>
                <a:cxn ang="0">
                  <a:pos x="487" y="405"/>
                </a:cxn>
                <a:cxn ang="0">
                  <a:pos x="541" y="399"/>
                </a:cxn>
                <a:cxn ang="0">
                  <a:pos x="595" y="397"/>
                </a:cxn>
                <a:cxn ang="0">
                  <a:pos x="648" y="395"/>
                </a:cxn>
                <a:cxn ang="0">
                  <a:pos x="682" y="382"/>
                </a:cxn>
                <a:cxn ang="0">
                  <a:pos x="702" y="357"/>
                </a:cxn>
                <a:cxn ang="0">
                  <a:pos x="692" y="312"/>
                </a:cxn>
                <a:cxn ang="0">
                  <a:pos x="651" y="242"/>
                </a:cxn>
                <a:cxn ang="0">
                  <a:pos x="665" y="203"/>
                </a:cxn>
                <a:cxn ang="0">
                  <a:pos x="667" y="165"/>
                </a:cxn>
                <a:cxn ang="0">
                  <a:pos x="653" y="122"/>
                </a:cxn>
                <a:cxn ang="0">
                  <a:pos x="630" y="83"/>
                </a:cxn>
                <a:cxn ang="0">
                  <a:pos x="597" y="46"/>
                </a:cxn>
                <a:cxn ang="0">
                  <a:pos x="558" y="21"/>
                </a:cxn>
                <a:cxn ang="0">
                  <a:pos x="514" y="4"/>
                </a:cxn>
                <a:cxn ang="0">
                  <a:pos x="469" y="4"/>
                </a:cxn>
                <a:cxn ang="0">
                  <a:pos x="440" y="2"/>
                </a:cxn>
                <a:cxn ang="0">
                  <a:pos x="407" y="2"/>
                </a:cxn>
                <a:cxn ang="0">
                  <a:pos x="370" y="0"/>
                </a:cxn>
                <a:cxn ang="0">
                  <a:pos x="333" y="0"/>
                </a:cxn>
                <a:cxn ang="0">
                  <a:pos x="295" y="0"/>
                </a:cxn>
                <a:cxn ang="0">
                  <a:pos x="262" y="4"/>
                </a:cxn>
                <a:cxn ang="0">
                  <a:pos x="233" y="12"/>
                </a:cxn>
                <a:cxn ang="0">
                  <a:pos x="209" y="25"/>
                </a:cxn>
                <a:cxn ang="0">
                  <a:pos x="178" y="60"/>
                </a:cxn>
                <a:cxn ang="0">
                  <a:pos x="134" y="83"/>
                </a:cxn>
                <a:cxn ang="0">
                  <a:pos x="85" y="103"/>
                </a:cxn>
                <a:cxn ang="0">
                  <a:pos x="43" y="124"/>
                </a:cxn>
                <a:cxn ang="0">
                  <a:pos x="10" y="149"/>
                </a:cxn>
                <a:cxn ang="0">
                  <a:pos x="0" y="192"/>
                </a:cxn>
                <a:cxn ang="0">
                  <a:pos x="19" y="254"/>
                </a:cxn>
                <a:cxn ang="0">
                  <a:pos x="81" y="345"/>
                </a:cxn>
                <a:cxn ang="0">
                  <a:pos x="128" y="364"/>
                </a:cxn>
                <a:cxn ang="0">
                  <a:pos x="180" y="386"/>
                </a:cxn>
                <a:cxn ang="0">
                  <a:pos x="231" y="405"/>
                </a:cxn>
                <a:cxn ang="0">
                  <a:pos x="283" y="425"/>
                </a:cxn>
                <a:cxn ang="0">
                  <a:pos x="330" y="434"/>
                </a:cxn>
                <a:cxn ang="0">
                  <a:pos x="374" y="440"/>
                </a:cxn>
                <a:cxn ang="0">
                  <a:pos x="411" y="436"/>
                </a:cxn>
                <a:cxn ang="0">
                  <a:pos x="442" y="423"/>
                </a:cxn>
              </a:cxnLst>
              <a:rect l="0" t="0" r="r" b="b"/>
              <a:pathLst>
                <a:path w="702" h="440">
                  <a:moveTo>
                    <a:pt x="442" y="423"/>
                  </a:moveTo>
                  <a:lnTo>
                    <a:pt x="487" y="405"/>
                  </a:lnTo>
                  <a:lnTo>
                    <a:pt x="541" y="399"/>
                  </a:lnTo>
                  <a:lnTo>
                    <a:pt x="595" y="397"/>
                  </a:lnTo>
                  <a:lnTo>
                    <a:pt x="648" y="395"/>
                  </a:lnTo>
                  <a:lnTo>
                    <a:pt x="682" y="382"/>
                  </a:lnTo>
                  <a:lnTo>
                    <a:pt x="702" y="357"/>
                  </a:lnTo>
                  <a:lnTo>
                    <a:pt x="692" y="312"/>
                  </a:lnTo>
                  <a:lnTo>
                    <a:pt x="651" y="242"/>
                  </a:lnTo>
                  <a:lnTo>
                    <a:pt x="665" y="203"/>
                  </a:lnTo>
                  <a:lnTo>
                    <a:pt x="667" y="165"/>
                  </a:lnTo>
                  <a:lnTo>
                    <a:pt x="653" y="122"/>
                  </a:lnTo>
                  <a:lnTo>
                    <a:pt x="630" y="83"/>
                  </a:lnTo>
                  <a:lnTo>
                    <a:pt x="597" y="46"/>
                  </a:lnTo>
                  <a:lnTo>
                    <a:pt x="558" y="21"/>
                  </a:lnTo>
                  <a:lnTo>
                    <a:pt x="514" y="4"/>
                  </a:lnTo>
                  <a:lnTo>
                    <a:pt x="469" y="4"/>
                  </a:lnTo>
                  <a:lnTo>
                    <a:pt x="440" y="2"/>
                  </a:lnTo>
                  <a:lnTo>
                    <a:pt x="407" y="2"/>
                  </a:lnTo>
                  <a:lnTo>
                    <a:pt x="370" y="0"/>
                  </a:lnTo>
                  <a:lnTo>
                    <a:pt x="333" y="0"/>
                  </a:lnTo>
                  <a:lnTo>
                    <a:pt x="295" y="0"/>
                  </a:lnTo>
                  <a:lnTo>
                    <a:pt x="262" y="4"/>
                  </a:lnTo>
                  <a:lnTo>
                    <a:pt x="233" y="12"/>
                  </a:lnTo>
                  <a:lnTo>
                    <a:pt x="209" y="25"/>
                  </a:lnTo>
                  <a:lnTo>
                    <a:pt x="178" y="60"/>
                  </a:lnTo>
                  <a:lnTo>
                    <a:pt x="134" y="83"/>
                  </a:lnTo>
                  <a:lnTo>
                    <a:pt x="85" y="103"/>
                  </a:lnTo>
                  <a:lnTo>
                    <a:pt x="43" y="124"/>
                  </a:lnTo>
                  <a:lnTo>
                    <a:pt x="10" y="149"/>
                  </a:lnTo>
                  <a:lnTo>
                    <a:pt x="0" y="192"/>
                  </a:lnTo>
                  <a:lnTo>
                    <a:pt x="19" y="254"/>
                  </a:lnTo>
                  <a:lnTo>
                    <a:pt x="81" y="345"/>
                  </a:lnTo>
                  <a:lnTo>
                    <a:pt x="128" y="364"/>
                  </a:lnTo>
                  <a:lnTo>
                    <a:pt x="180" y="386"/>
                  </a:lnTo>
                  <a:lnTo>
                    <a:pt x="231" y="405"/>
                  </a:lnTo>
                  <a:lnTo>
                    <a:pt x="283" y="425"/>
                  </a:lnTo>
                  <a:lnTo>
                    <a:pt x="330" y="434"/>
                  </a:lnTo>
                  <a:lnTo>
                    <a:pt x="374" y="440"/>
                  </a:lnTo>
                  <a:lnTo>
                    <a:pt x="411" y="436"/>
                  </a:lnTo>
                  <a:lnTo>
                    <a:pt x="442" y="423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8" name="Freeform 352"/>
            <p:cNvSpPr>
              <a:spLocks/>
            </p:cNvSpPr>
            <p:nvPr/>
          </p:nvSpPr>
          <p:spPr bwMode="auto">
            <a:xfrm>
              <a:off x="3573" y="2997"/>
              <a:ext cx="124" cy="132"/>
            </a:xfrm>
            <a:custGeom>
              <a:avLst/>
              <a:gdLst/>
              <a:ahLst/>
              <a:cxnLst>
                <a:cxn ang="0">
                  <a:pos x="246" y="88"/>
                </a:cxn>
                <a:cxn ang="0">
                  <a:pos x="248" y="59"/>
                </a:cxn>
                <a:cxn ang="0">
                  <a:pos x="235" y="33"/>
                </a:cxn>
                <a:cxn ang="0">
                  <a:pos x="204" y="12"/>
                </a:cxn>
                <a:cxn ang="0">
                  <a:pos x="167" y="2"/>
                </a:cxn>
                <a:cxn ang="0">
                  <a:pos x="122" y="0"/>
                </a:cxn>
                <a:cxn ang="0">
                  <a:pos x="78" y="18"/>
                </a:cxn>
                <a:cxn ang="0">
                  <a:pos x="33" y="53"/>
                </a:cxn>
                <a:cxn ang="0">
                  <a:pos x="0" y="111"/>
                </a:cxn>
                <a:cxn ang="0">
                  <a:pos x="8" y="138"/>
                </a:cxn>
                <a:cxn ang="0">
                  <a:pos x="16" y="165"/>
                </a:cxn>
                <a:cxn ang="0">
                  <a:pos x="20" y="188"/>
                </a:cxn>
                <a:cxn ang="0">
                  <a:pos x="27" y="214"/>
                </a:cxn>
                <a:cxn ang="0">
                  <a:pos x="35" y="231"/>
                </a:cxn>
                <a:cxn ang="0">
                  <a:pos x="53" y="249"/>
                </a:cxn>
                <a:cxn ang="0">
                  <a:pos x="76" y="258"/>
                </a:cxn>
                <a:cxn ang="0">
                  <a:pos x="113" y="264"/>
                </a:cxn>
                <a:cxn ang="0">
                  <a:pos x="148" y="254"/>
                </a:cxn>
                <a:cxn ang="0">
                  <a:pos x="171" y="239"/>
                </a:cxn>
                <a:cxn ang="0">
                  <a:pos x="186" y="218"/>
                </a:cxn>
                <a:cxn ang="0">
                  <a:pos x="196" y="194"/>
                </a:cxn>
                <a:cxn ang="0">
                  <a:pos x="204" y="167"/>
                </a:cxn>
                <a:cxn ang="0">
                  <a:pos x="212" y="140"/>
                </a:cxn>
                <a:cxn ang="0">
                  <a:pos x="225" y="113"/>
                </a:cxn>
                <a:cxn ang="0">
                  <a:pos x="246" y="88"/>
                </a:cxn>
              </a:cxnLst>
              <a:rect l="0" t="0" r="r" b="b"/>
              <a:pathLst>
                <a:path w="248" h="264">
                  <a:moveTo>
                    <a:pt x="246" y="88"/>
                  </a:moveTo>
                  <a:lnTo>
                    <a:pt x="248" y="59"/>
                  </a:lnTo>
                  <a:lnTo>
                    <a:pt x="235" y="33"/>
                  </a:lnTo>
                  <a:lnTo>
                    <a:pt x="204" y="12"/>
                  </a:lnTo>
                  <a:lnTo>
                    <a:pt x="167" y="2"/>
                  </a:lnTo>
                  <a:lnTo>
                    <a:pt x="122" y="0"/>
                  </a:lnTo>
                  <a:lnTo>
                    <a:pt x="78" y="18"/>
                  </a:lnTo>
                  <a:lnTo>
                    <a:pt x="33" y="53"/>
                  </a:lnTo>
                  <a:lnTo>
                    <a:pt x="0" y="111"/>
                  </a:lnTo>
                  <a:lnTo>
                    <a:pt x="8" y="138"/>
                  </a:lnTo>
                  <a:lnTo>
                    <a:pt x="16" y="165"/>
                  </a:lnTo>
                  <a:lnTo>
                    <a:pt x="20" y="188"/>
                  </a:lnTo>
                  <a:lnTo>
                    <a:pt x="27" y="214"/>
                  </a:lnTo>
                  <a:lnTo>
                    <a:pt x="35" y="231"/>
                  </a:lnTo>
                  <a:lnTo>
                    <a:pt x="53" y="249"/>
                  </a:lnTo>
                  <a:lnTo>
                    <a:pt x="76" y="258"/>
                  </a:lnTo>
                  <a:lnTo>
                    <a:pt x="113" y="264"/>
                  </a:lnTo>
                  <a:lnTo>
                    <a:pt x="148" y="254"/>
                  </a:lnTo>
                  <a:lnTo>
                    <a:pt x="171" y="239"/>
                  </a:lnTo>
                  <a:lnTo>
                    <a:pt x="186" y="218"/>
                  </a:lnTo>
                  <a:lnTo>
                    <a:pt x="196" y="194"/>
                  </a:lnTo>
                  <a:lnTo>
                    <a:pt x="204" y="167"/>
                  </a:lnTo>
                  <a:lnTo>
                    <a:pt x="212" y="140"/>
                  </a:lnTo>
                  <a:lnTo>
                    <a:pt x="225" y="113"/>
                  </a:lnTo>
                  <a:lnTo>
                    <a:pt x="246" y="88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9" name="Freeform 353"/>
            <p:cNvSpPr>
              <a:spLocks/>
            </p:cNvSpPr>
            <p:nvPr/>
          </p:nvSpPr>
          <p:spPr bwMode="auto">
            <a:xfrm>
              <a:off x="3408" y="2951"/>
              <a:ext cx="197" cy="102"/>
            </a:xfrm>
            <a:custGeom>
              <a:avLst/>
              <a:gdLst/>
              <a:ahLst/>
              <a:cxnLst>
                <a:cxn ang="0">
                  <a:pos x="298" y="0"/>
                </a:cxn>
                <a:cxn ang="0">
                  <a:pos x="294" y="4"/>
                </a:cxn>
                <a:cxn ang="0">
                  <a:pos x="281" y="12"/>
                </a:cxn>
                <a:cxn ang="0">
                  <a:pos x="259" y="22"/>
                </a:cxn>
                <a:cxn ang="0">
                  <a:pos x="234" y="33"/>
                </a:cxn>
                <a:cxn ang="0">
                  <a:pos x="207" y="45"/>
                </a:cxn>
                <a:cxn ang="0">
                  <a:pos x="180" y="56"/>
                </a:cxn>
                <a:cxn ang="0">
                  <a:pos x="157" y="70"/>
                </a:cxn>
                <a:cxn ang="0">
                  <a:pos x="141" y="87"/>
                </a:cxn>
                <a:cxn ang="0">
                  <a:pos x="83" y="107"/>
                </a:cxn>
                <a:cxn ang="0">
                  <a:pos x="40" y="128"/>
                </a:cxn>
                <a:cxn ang="0">
                  <a:pos x="11" y="146"/>
                </a:cxn>
                <a:cxn ang="0">
                  <a:pos x="0" y="163"/>
                </a:cxn>
                <a:cxn ang="0">
                  <a:pos x="5" y="175"/>
                </a:cxn>
                <a:cxn ang="0">
                  <a:pos x="35" y="186"/>
                </a:cxn>
                <a:cxn ang="0">
                  <a:pos x="83" y="196"/>
                </a:cxn>
                <a:cxn ang="0">
                  <a:pos x="157" y="204"/>
                </a:cxn>
                <a:cxn ang="0">
                  <a:pos x="225" y="167"/>
                </a:cxn>
                <a:cxn ang="0">
                  <a:pos x="288" y="138"/>
                </a:cxn>
                <a:cxn ang="0">
                  <a:pos x="339" y="107"/>
                </a:cxn>
                <a:cxn ang="0">
                  <a:pos x="378" y="84"/>
                </a:cxn>
                <a:cxn ang="0">
                  <a:pos x="393" y="60"/>
                </a:cxn>
                <a:cxn ang="0">
                  <a:pos x="389" y="39"/>
                </a:cxn>
                <a:cxn ang="0">
                  <a:pos x="358" y="18"/>
                </a:cxn>
                <a:cxn ang="0">
                  <a:pos x="298" y="0"/>
                </a:cxn>
              </a:cxnLst>
              <a:rect l="0" t="0" r="r" b="b"/>
              <a:pathLst>
                <a:path w="393" h="204">
                  <a:moveTo>
                    <a:pt x="298" y="0"/>
                  </a:moveTo>
                  <a:lnTo>
                    <a:pt x="294" y="4"/>
                  </a:lnTo>
                  <a:lnTo>
                    <a:pt x="281" y="12"/>
                  </a:lnTo>
                  <a:lnTo>
                    <a:pt x="259" y="22"/>
                  </a:lnTo>
                  <a:lnTo>
                    <a:pt x="234" y="33"/>
                  </a:lnTo>
                  <a:lnTo>
                    <a:pt x="207" y="45"/>
                  </a:lnTo>
                  <a:lnTo>
                    <a:pt x="180" y="56"/>
                  </a:lnTo>
                  <a:lnTo>
                    <a:pt x="157" y="70"/>
                  </a:lnTo>
                  <a:lnTo>
                    <a:pt x="141" y="87"/>
                  </a:lnTo>
                  <a:lnTo>
                    <a:pt x="83" y="107"/>
                  </a:lnTo>
                  <a:lnTo>
                    <a:pt x="40" y="128"/>
                  </a:lnTo>
                  <a:lnTo>
                    <a:pt x="11" y="146"/>
                  </a:lnTo>
                  <a:lnTo>
                    <a:pt x="0" y="163"/>
                  </a:lnTo>
                  <a:lnTo>
                    <a:pt x="5" y="175"/>
                  </a:lnTo>
                  <a:lnTo>
                    <a:pt x="35" y="186"/>
                  </a:lnTo>
                  <a:lnTo>
                    <a:pt x="83" y="196"/>
                  </a:lnTo>
                  <a:lnTo>
                    <a:pt x="157" y="204"/>
                  </a:lnTo>
                  <a:lnTo>
                    <a:pt x="225" y="167"/>
                  </a:lnTo>
                  <a:lnTo>
                    <a:pt x="288" y="138"/>
                  </a:lnTo>
                  <a:lnTo>
                    <a:pt x="339" y="107"/>
                  </a:lnTo>
                  <a:lnTo>
                    <a:pt x="378" y="84"/>
                  </a:lnTo>
                  <a:lnTo>
                    <a:pt x="393" y="60"/>
                  </a:lnTo>
                  <a:lnTo>
                    <a:pt x="389" y="39"/>
                  </a:lnTo>
                  <a:lnTo>
                    <a:pt x="358" y="18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0" name="Freeform 354"/>
            <p:cNvSpPr>
              <a:spLocks/>
            </p:cNvSpPr>
            <p:nvPr/>
          </p:nvSpPr>
          <p:spPr bwMode="auto">
            <a:xfrm>
              <a:off x="3606" y="3012"/>
              <a:ext cx="75" cy="94"/>
            </a:xfrm>
            <a:custGeom>
              <a:avLst/>
              <a:gdLst/>
              <a:ahLst/>
              <a:cxnLst>
                <a:cxn ang="0">
                  <a:pos x="151" y="51"/>
                </a:cxn>
                <a:cxn ang="0">
                  <a:pos x="136" y="22"/>
                </a:cxn>
                <a:cxn ang="0">
                  <a:pos x="113" y="6"/>
                </a:cxn>
                <a:cxn ang="0">
                  <a:pos x="83" y="0"/>
                </a:cxn>
                <a:cxn ang="0">
                  <a:pos x="54" y="8"/>
                </a:cxn>
                <a:cxn ang="0">
                  <a:pos x="27" y="26"/>
                </a:cxn>
                <a:cxn ang="0">
                  <a:pos x="8" y="55"/>
                </a:cxn>
                <a:cxn ang="0">
                  <a:pos x="0" y="95"/>
                </a:cxn>
                <a:cxn ang="0">
                  <a:pos x="10" y="148"/>
                </a:cxn>
                <a:cxn ang="0">
                  <a:pos x="2" y="163"/>
                </a:cxn>
                <a:cxn ang="0">
                  <a:pos x="8" y="173"/>
                </a:cxn>
                <a:cxn ang="0">
                  <a:pos x="14" y="175"/>
                </a:cxn>
                <a:cxn ang="0">
                  <a:pos x="23" y="181"/>
                </a:cxn>
                <a:cxn ang="0">
                  <a:pos x="35" y="183"/>
                </a:cxn>
                <a:cxn ang="0">
                  <a:pos x="49" y="188"/>
                </a:cxn>
                <a:cxn ang="0">
                  <a:pos x="51" y="171"/>
                </a:cxn>
                <a:cxn ang="0">
                  <a:pos x="58" y="154"/>
                </a:cxn>
                <a:cxn ang="0">
                  <a:pos x="68" y="136"/>
                </a:cxn>
                <a:cxn ang="0">
                  <a:pos x="85" y="121"/>
                </a:cxn>
                <a:cxn ang="0">
                  <a:pos x="101" y="103"/>
                </a:cxn>
                <a:cxn ang="0">
                  <a:pos x="118" y="86"/>
                </a:cxn>
                <a:cxn ang="0">
                  <a:pos x="134" y="68"/>
                </a:cxn>
                <a:cxn ang="0">
                  <a:pos x="151" y="51"/>
                </a:cxn>
              </a:cxnLst>
              <a:rect l="0" t="0" r="r" b="b"/>
              <a:pathLst>
                <a:path w="151" h="188">
                  <a:moveTo>
                    <a:pt x="151" y="51"/>
                  </a:moveTo>
                  <a:lnTo>
                    <a:pt x="136" y="22"/>
                  </a:lnTo>
                  <a:lnTo>
                    <a:pt x="113" y="6"/>
                  </a:lnTo>
                  <a:lnTo>
                    <a:pt x="83" y="0"/>
                  </a:lnTo>
                  <a:lnTo>
                    <a:pt x="54" y="8"/>
                  </a:lnTo>
                  <a:lnTo>
                    <a:pt x="27" y="26"/>
                  </a:lnTo>
                  <a:lnTo>
                    <a:pt x="8" y="55"/>
                  </a:lnTo>
                  <a:lnTo>
                    <a:pt x="0" y="95"/>
                  </a:lnTo>
                  <a:lnTo>
                    <a:pt x="10" y="148"/>
                  </a:lnTo>
                  <a:lnTo>
                    <a:pt x="2" y="163"/>
                  </a:lnTo>
                  <a:lnTo>
                    <a:pt x="8" y="173"/>
                  </a:lnTo>
                  <a:lnTo>
                    <a:pt x="14" y="175"/>
                  </a:lnTo>
                  <a:lnTo>
                    <a:pt x="23" y="181"/>
                  </a:lnTo>
                  <a:lnTo>
                    <a:pt x="35" y="183"/>
                  </a:lnTo>
                  <a:lnTo>
                    <a:pt x="49" y="188"/>
                  </a:lnTo>
                  <a:lnTo>
                    <a:pt x="51" y="171"/>
                  </a:lnTo>
                  <a:lnTo>
                    <a:pt x="58" y="154"/>
                  </a:lnTo>
                  <a:lnTo>
                    <a:pt x="68" y="136"/>
                  </a:lnTo>
                  <a:lnTo>
                    <a:pt x="85" y="121"/>
                  </a:lnTo>
                  <a:lnTo>
                    <a:pt x="101" y="103"/>
                  </a:lnTo>
                  <a:lnTo>
                    <a:pt x="118" y="86"/>
                  </a:lnTo>
                  <a:lnTo>
                    <a:pt x="134" y="68"/>
                  </a:lnTo>
                  <a:lnTo>
                    <a:pt x="151" y="51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1" name="Freeform 355"/>
            <p:cNvSpPr>
              <a:spLocks/>
            </p:cNvSpPr>
            <p:nvPr/>
          </p:nvSpPr>
          <p:spPr bwMode="auto">
            <a:xfrm>
              <a:off x="3435" y="2967"/>
              <a:ext cx="142" cy="67"/>
            </a:xfrm>
            <a:custGeom>
              <a:avLst/>
              <a:gdLst/>
              <a:ahLst/>
              <a:cxnLst>
                <a:cxn ang="0">
                  <a:pos x="277" y="0"/>
                </a:cxn>
                <a:cxn ang="0">
                  <a:pos x="267" y="2"/>
                </a:cxn>
                <a:cxn ang="0">
                  <a:pos x="254" y="4"/>
                </a:cxn>
                <a:cxn ang="0">
                  <a:pos x="234" y="6"/>
                </a:cxn>
                <a:cxn ang="0">
                  <a:pos x="215" y="12"/>
                </a:cxn>
                <a:cxn ang="0">
                  <a:pos x="194" y="18"/>
                </a:cxn>
                <a:cxn ang="0">
                  <a:pos x="172" y="31"/>
                </a:cxn>
                <a:cxn ang="0">
                  <a:pos x="151" y="49"/>
                </a:cxn>
                <a:cxn ang="0">
                  <a:pos x="136" y="80"/>
                </a:cxn>
                <a:cxn ang="0">
                  <a:pos x="87" y="91"/>
                </a:cxn>
                <a:cxn ang="0">
                  <a:pos x="48" y="103"/>
                </a:cxn>
                <a:cxn ang="0">
                  <a:pos x="19" y="113"/>
                </a:cxn>
                <a:cxn ang="0">
                  <a:pos x="4" y="120"/>
                </a:cxn>
                <a:cxn ang="0">
                  <a:pos x="0" y="124"/>
                </a:cxn>
                <a:cxn ang="0">
                  <a:pos x="15" y="130"/>
                </a:cxn>
                <a:cxn ang="0">
                  <a:pos x="46" y="132"/>
                </a:cxn>
                <a:cxn ang="0">
                  <a:pos x="103" y="134"/>
                </a:cxn>
                <a:cxn ang="0">
                  <a:pos x="140" y="117"/>
                </a:cxn>
                <a:cxn ang="0">
                  <a:pos x="176" y="97"/>
                </a:cxn>
                <a:cxn ang="0">
                  <a:pos x="211" y="76"/>
                </a:cxn>
                <a:cxn ang="0">
                  <a:pos x="244" y="55"/>
                </a:cxn>
                <a:cxn ang="0">
                  <a:pos x="266" y="31"/>
                </a:cxn>
                <a:cxn ang="0">
                  <a:pos x="283" y="16"/>
                </a:cxn>
                <a:cxn ang="0">
                  <a:pos x="285" y="4"/>
                </a:cxn>
                <a:cxn ang="0">
                  <a:pos x="277" y="0"/>
                </a:cxn>
              </a:cxnLst>
              <a:rect l="0" t="0" r="r" b="b"/>
              <a:pathLst>
                <a:path w="285" h="134">
                  <a:moveTo>
                    <a:pt x="277" y="0"/>
                  </a:moveTo>
                  <a:lnTo>
                    <a:pt x="267" y="2"/>
                  </a:lnTo>
                  <a:lnTo>
                    <a:pt x="254" y="4"/>
                  </a:lnTo>
                  <a:lnTo>
                    <a:pt x="234" y="6"/>
                  </a:lnTo>
                  <a:lnTo>
                    <a:pt x="215" y="12"/>
                  </a:lnTo>
                  <a:lnTo>
                    <a:pt x="194" y="18"/>
                  </a:lnTo>
                  <a:lnTo>
                    <a:pt x="172" y="31"/>
                  </a:lnTo>
                  <a:lnTo>
                    <a:pt x="151" y="49"/>
                  </a:lnTo>
                  <a:lnTo>
                    <a:pt x="136" y="80"/>
                  </a:lnTo>
                  <a:lnTo>
                    <a:pt x="87" y="91"/>
                  </a:lnTo>
                  <a:lnTo>
                    <a:pt x="48" y="103"/>
                  </a:lnTo>
                  <a:lnTo>
                    <a:pt x="19" y="113"/>
                  </a:lnTo>
                  <a:lnTo>
                    <a:pt x="4" y="120"/>
                  </a:lnTo>
                  <a:lnTo>
                    <a:pt x="0" y="124"/>
                  </a:lnTo>
                  <a:lnTo>
                    <a:pt x="15" y="130"/>
                  </a:lnTo>
                  <a:lnTo>
                    <a:pt x="46" y="132"/>
                  </a:lnTo>
                  <a:lnTo>
                    <a:pt x="103" y="134"/>
                  </a:lnTo>
                  <a:lnTo>
                    <a:pt x="140" y="117"/>
                  </a:lnTo>
                  <a:lnTo>
                    <a:pt x="176" y="97"/>
                  </a:lnTo>
                  <a:lnTo>
                    <a:pt x="211" y="76"/>
                  </a:lnTo>
                  <a:lnTo>
                    <a:pt x="244" y="55"/>
                  </a:lnTo>
                  <a:lnTo>
                    <a:pt x="266" y="31"/>
                  </a:lnTo>
                  <a:lnTo>
                    <a:pt x="283" y="16"/>
                  </a:lnTo>
                  <a:lnTo>
                    <a:pt x="285" y="4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2" name="Freeform 356"/>
            <p:cNvSpPr>
              <a:spLocks/>
            </p:cNvSpPr>
            <p:nvPr/>
          </p:nvSpPr>
          <p:spPr bwMode="auto">
            <a:xfrm>
              <a:off x="3451" y="3070"/>
              <a:ext cx="116" cy="72"/>
            </a:xfrm>
            <a:custGeom>
              <a:avLst/>
              <a:gdLst/>
              <a:ahLst/>
              <a:cxnLst>
                <a:cxn ang="0">
                  <a:pos x="33" y="83"/>
                </a:cxn>
                <a:cxn ang="0">
                  <a:pos x="4" y="77"/>
                </a:cxn>
                <a:cxn ang="0">
                  <a:pos x="0" y="66"/>
                </a:cxn>
                <a:cxn ang="0">
                  <a:pos x="15" y="48"/>
                </a:cxn>
                <a:cxn ang="0">
                  <a:pos x="44" y="33"/>
                </a:cxn>
                <a:cxn ang="0">
                  <a:pos x="79" y="15"/>
                </a:cxn>
                <a:cxn ang="0">
                  <a:pos x="122" y="4"/>
                </a:cxn>
                <a:cxn ang="0">
                  <a:pos x="161" y="0"/>
                </a:cxn>
                <a:cxn ang="0">
                  <a:pos x="196" y="7"/>
                </a:cxn>
                <a:cxn ang="0">
                  <a:pos x="200" y="21"/>
                </a:cxn>
                <a:cxn ang="0">
                  <a:pos x="201" y="37"/>
                </a:cxn>
                <a:cxn ang="0">
                  <a:pos x="198" y="52"/>
                </a:cxn>
                <a:cxn ang="0">
                  <a:pos x="198" y="70"/>
                </a:cxn>
                <a:cxn ang="0">
                  <a:pos x="196" y="85"/>
                </a:cxn>
                <a:cxn ang="0">
                  <a:pos x="201" y="101"/>
                </a:cxn>
                <a:cxn ang="0">
                  <a:pos x="211" y="116"/>
                </a:cxn>
                <a:cxn ang="0">
                  <a:pos x="231" y="134"/>
                </a:cxn>
                <a:cxn ang="0">
                  <a:pos x="227" y="141"/>
                </a:cxn>
                <a:cxn ang="0">
                  <a:pos x="213" y="143"/>
                </a:cxn>
                <a:cxn ang="0">
                  <a:pos x="190" y="139"/>
                </a:cxn>
                <a:cxn ang="0">
                  <a:pos x="163" y="134"/>
                </a:cxn>
                <a:cxn ang="0">
                  <a:pos x="128" y="122"/>
                </a:cxn>
                <a:cxn ang="0">
                  <a:pos x="95" y="110"/>
                </a:cxn>
                <a:cxn ang="0">
                  <a:pos x="60" y="97"/>
                </a:cxn>
                <a:cxn ang="0">
                  <a:pos x="33" y="83"/>
                </a:cxn>
              </a:cxnLst>
              <a:rect l="0" t="0" r="r" b="b"/>
              <a:pathLst>
                <a:path w="231" h="143">
                  <a:moveTo>
                    <a:pt x="33" y="83"/>
                  </a:moveTo>
                  <a:lnTo>
                    <a:pt x="4" y="77"/>
                  </a:lnTo>
                  <a:lnTo>
                    <a:pt x="0" y="66"/>
                  </a:lnTo>
                  <a:lnTo>
                    <a:pt x="15" y="48"/>
                  </a:lnTo>
                  <a:lnTo>
                    <a:pt x="44" y="33"/>
                  </a:lnTo>
                  <a:lnTo>
                    <a:pt x="79" y="15"/>
                  </a:lnTo>
                  <a:lnTo>
                    <a:pt x="122" y="4"/>
                  </a:lnTo>
                  <a:lnTo>
                    <a:pt x="161" y="0"/>
                  </a:lnTo>
                  <a:lnTo>
                    <a:pt x="196" y="7"/>
                  </a:lnTo>
                  <a:lnTo>
                    <a:pt x="200" y="21"/>
                  </a:lnTo>
                  <a:lnTo>
                    <a:pt x="201" y="37"/>
                  </a:lnTo>
                  <a:lnTo>
                    <a:pt x="198" y="52"/>
                  </a:lnTo>
                  <a:lnTo>
                    <a:pt x="198" y="70"/>
                  </a:lnTo>
                  <a:lnTo>
                    <a:pt x="196" y="85"/>
                  </a:lnTo>
                  <a:lnTo>
                    <a:pt x="201" y="101"/>
                  </a:lnTo>
                  <a:lnTo>
                    <a:pt x="211" y="116"/>
                  </a:lnTo>
                  <a:lnTo>
                    <a:pt x="231" y="134"/>
                  </a:lnTo>
                  <a:lnTo>
                    <a:pt x="227" y="141"/>
                  </a:lnTo>
                  <a:lnTo>
                    <a:pt x="213" y="143"/>
                  </a:lnTo>
                  <a:lnTo>
                    <a:pt x="190" y="139"/>
                  </a:lnTo>
                  <a:lnTo>
                    <a:pt x="163" y="134"/>
                  </a:lnTo>
                  <a:lnTo>
                    <a:pt x="128" y="122"/>
                  </a:lnTo>
                  <a:lnTo>
                    <a:pt x="95" y="110"/>
                  </a:lnTo>
                  <a:lnTo>
                    <a:pt x="60" y="97"/>
                  </a:lnTo>
                  <a:lnTo>
                    <a:pt x="33" y="83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3" name="Freeform 357"/>
            <p:cNvSpPr>
              <a:spLocks/>
            </p:cNvSpPr>
            <p:nvPr/>
          </p:nvSpPr>
          <p:spPr bwMode="auto">
            <a:xfrm>
              <a:off x="1754" y="1972"/>
              <a:ext cx="314" cy="202"/>
            </a:xfrm>
            <a:custGeom>
              <a:avLst/>
              <a:gdLst/>
              <a:ahLst/>
              <a:cxnLst>
                <a:cxn ang="0">
                  <a:pos x="359" y="378"/>
                </a:cxn>
                <a:cxn ang="0">
                  <a:pos x="398" y="355"/>
                </a:cxn>
                <a:cxn ang="0">
                  <a:pos x="446" y="341"/>
                </a:cxn>
                <a:cxn ang="0">
                  <a:pos x="495" y="333"/>
                </a:cxn>
                <a:cxn ang="0">
                  <a:pos x="543" y="328"/>
                </a:cxn>
                <a:cxn ang="0">
                  <a:pos x="580" y="312"/>
                </a:cxn>
                <a:cxn ang="0">
                  <a:pos x="607" y="291"/>
                </a:cxn>
                <a:cxn ang="0">
                  <a:pos x="615" y="254"/>
                </a:cxn>
                <a:cxn ang="0">
                  <a:pos x="605" y="201"/>
                </a:cxn>
                <a:cxn ang="0">
                  <a:pos x="623" y="165"/>
                </a:cxn>
                <a:cxn ang="0">
                  <a:pos x="628" y="128"/>
                </a:cxn>
                <a:cxn ang="0">
                  <a:pos x="621" y="89"/>
                </a:cxn>
                <a:cxn ang="0">
                  <a:pos x="605" y="58"/>
                </a:cxn>
                <a:cxn ang="0">
                  <a:pos x="578" y="29"/>
                </a:cxn>
                <a:cxn ang="0">
                  <a:pos x="551" y="10"/>
                </a:cxn>
                <a:cxn ang="0">
                  <a:pos x="518" y="0"/>
                </a:cxn>
                <a:cxn ang="0">
                  <a:pos x="489" y="8"/>
                </a:cxn>
                <a:cxn ang="0">
                  <a:pos x="462" y="10"/>
                </a:cxn>
                <a:cxn ang="0">
                  <a:pos x="431" y="13"/>
                </a:cxn>
                <a:cxn ang="0">
                  <a:pos x="396" y="17"/>
                </a:cxn>
                <a:cxn ang="0">
                  <a:pos x="363" y="23"/>
                </a:cxn>
                <a:cxn ang="0">
                  <a:pos x="328" y="29"/>
                </a:cxn>
                <a:cxn ang="0">
                  <a:pos x="295" y="37"/>
                </a:cxn>
                <a:cxn ang="0">
                  <a:pos x="266" y="48"/>
                </a:cxn>
                <a:cxn ang="0">
                  <a:pos x="243" y="62"/>
                </a:cxn>
                <a:cxn ang="0">
                  <a:pos x="204" y="97"/>
                </a:cxn>
                <a:cxn ang="0">
                  <a:pos x="155" y="126"/>
                </a:cxn>
                <a:cxn ang="0">
                  <a:pos x="103" y="149"/>
                </a:cxn>
                <a:cxn ang="0">
                  <a:pos x="56" y="174"/>
                </a:cxn>
                <a:cxn ang="0">
                  <a:pos x="18" y="201"/>
                </a:cxn>
                <a:cxn ang="0">
                  <a:pos x="0" y="242"/>
                </a:cxn>
                <a:cxn ang="0">
                  <a:pos x="4" y="293"/>
                </a:cxn>
                <a:cxn ang="0">
                  <a:pos x="45" y="362"/>
                </a:cxn>
                <a:cxn ang="0">
                  <a:pos x="84" y="372"/>
                </a:cxn>
                <a:cxn ang="0">
                  <a:pos x="126" y="384"/>
                </a:cxn>
                <a:cxn ang="0">
                  <a:pos x="169" y="392"/>
                </a:cxn>
                <a:cxn ang="0">
                  <a:pos x="213" y="401"/>
                </a:cxn>
                <a:cxn ang="0">
                  <a:pos x="252" y="403"/>
                </a:cxn>
                <a:cxn ang="0">
                  <a:pos x="293" y="401"/>
                </a:cxn>
                <a:cxn ang="0">
                  <a:pos x="328" y="393"/>
                </a:cxn>
                <a:cxn ang="0">
                  <a:pos x="359" y="378"/>
                </a:cxn>
              </a:cxnLst>
              <a:rect l="0" t="0" r="r" b="b"/>
              <a:pathLst>
                <a:path w="628" h="403">
                  <a:moveTo>
                    <a:pt x="359" y="378"/>
                  </a:moveTo>
                  <a:lnTo>
                    <a:pt x="398" y="355"/>
                  </a:lnTo>
                  <a:lnTo>
                    <a:pt x="446" y="341"/>
                  </a:lnTo>
                  <a:lnTo>
                    <a:pt x="495" y="333"/>
                  </a:lnTo>
                  <a:lnTo>
                    <a:pt x="543" y="328"/>
                  </a:lnTo>
                  <a:lnTo>
                    <a:pt x="580" y="312"/>
                  </a:lnTo>
                  <a:lnTo>
                    <a:pt x="607" y="291"/>
                  </a:lnTo>
                  <a:lnTo>
                    <a:pt x="615" y="254"/>
                  </a:lnTo>
                  <a:lnTo>
                    <a:pt x="605" y="201"/>
                  </a:lnTo>
                  <a:lnTo>
                    <a:pt x="623" y="165"/>
                  </a:lnTo>
                  <a:lnTo>
                    <a:pt x="628" y="128"/>
                  </a:lnTo>
                  <a:lnTo>
                    <a:pt x="621" y="89"/>
                  </a:lnTo>
                  <a:lnTo>
                    <a:pt x="605" y="58"/>
                  </a:lnTo>
                  <a:lnTo>
                    <a:pt x="578" y="29"/>
                  </a:lnTo>
                  <a:lnTo>
                    <a:pt x="551" y="10"/>
                  </a:lnTo>
                  <a:lnTo>
                    <a:pt x="518" y="0"/>
                  </a:lnTo>
                  <a:lnTo>
                    <a:pt x="489" y="8"/>
                  </a:lnTo>
                  <a:lnTo>
                    <a:pt x="462" y="10"/>
                  </a:lnTo>
                  <a:lnTo>
                    <a:pt x="431" y="13"/>
                  </a:lnTo>
                  <a:lnTo>
                    <a:pt x="396" y="17"/>
                  </a:lnTo>
                  <a:lnTo>
                    <a:pt x="363" y="23"/>
                  </a:lnTo>
                  <a:lnTo>
                    <a:pt x="328" y="29"/>
                  </a:lnTo>
                  <a:lnTo>
                    <a:pt x="295" y="37"/>
                  </a:lnTo>
                  <a:lnTo>
                    <a:pt x="266" y="48"/>
                  </a:lnTo>
                  <a:lnTo>
                    <a:pt x="243" y="62"/>
                  </a:lnTo>
                  <a:lnTo>
                    <a:pt x="204" y="97"/>
                  </a:lnTo>
                  <a:lnTo>
                    <a:pt x="155" y="126"/>
                  </a:lnTo>
                  <a:lnTo>
                    <a:pt x="103" y="149"/>
                  </a:lnTo>
                  <a:lnTo>
                    <a:pt x="56" y="174"/>
                  </a:lnTo>
                  <a:lnTo>
                    <a:pt x="18" y="201"/>
                  </a:lnTo>
                  <a:lnTo>
                    <a:pt x="0" y="242"/>
                  </a:lnTo>
                  <a:lnTo>
                    <a:pt x="4" y="293"/>
                  </a:lnTo>
                  <a:lnTo>
                    <a:pt x="45" y="362"/>
                  </a:lnTo>
                  <a:lnTo>
                    <a:pt x="84" y="372"/>
                  </a:lnTo>
                  <a:lnTo>
                    <a:pt x="126" y="384"/>
                  </a:lnTo>
                  <a:lnTo>
                    <a:pt x="169" y="392"/>
                  </a:lnTo>
                  <a:lnTo>
                    <a:pt x="213" y="401"/>
                  </a:lnTo>
                  <a:lnTo>
                    <a:pt x="252" y="403"/>
                  </a:lnTo>
                  <a:lnTo>
                    <a:pt x="293" y="401"/>
                  </a:lnTo>
                  <a:lnTo>
                    <a:pt x="328" y="393"/>
                  </a:lnTo>
                  <a:lnTo>
                    <a:pt x="359" y="378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4" name="Freeform 358"/>
            <p:cNvSpPr>
              <a:spLocks/>
            </p:cNvSpPr>
            <p:nvPr/>
          </p:nvSpPr>
          <p:spPr bwMode="auto">
            <a:xfrm>
              <a:off x="1928" y="2022"/>
              <a:ext cx="121" cy="116"/>
            </a:xfrm>
            <a:custGeom>
              <a:avLst/>
              <a:gdLst/>
              <a:ahLst/>
              <a:cxnLst>
                <a:cxn ang="0">
                  <a:pos x="235" y="58"/>
                </a:cxn>
                <a:cxn ang="0">
                  <a:pos x="243" y="33"/>
                </a:cxn>
                <a:cxn ang="0">
                  <a:pos x="233" y="13"/>
                </a:cxn>
                <a:cxn ang="0">
                  <a:pos x="206" y="2"/>
                </a:cxn>
                <a:cxn ang="0">
                  <a:pos x="171" y="0"/>
                </a:cxn>
                <a:cxn ang="0">
                  <a:pos x="126" y="5"/>
                </a:cxn>
                <a:cxn ang="0">
                  <a:pos x="84" y="27"/>
                </a:cxn>
                <a:cxn ang="0">
                  <a:pos x="41" y="62"/>
                </a:cxn>
                <a:cxn ang="0">
                  <a:pos x="8" y="114"/>
                </a:cxn>
                <a:cxn ang="0">
                  <a:pos x="6" y="137"/>
                </a:cxn>
                <a:cxn ang="0">
                  <a:pos x="4" y="161"/>
                </a:cxn>
                <a:cxn ang="0">
                  <a:pos x="0" y="180"/>
                </a:cxn>
                <a:cxn ang="0">
                  <a:pos x="0" y="201"/>
                </a:cxn>
                <a:cxn ang="0">
                  <a:pos x="2" y="215"/>
                </a:cxn>
                <a:cxn ang="0">
                  <a:pos x="16" y="227"/>
                </a:cxn>
                <a:cxn ang="0">
                  <a:pos x="35" y="230"/>
                </a:cxn>
                <a:cxn ang="0">
                  <a:pos x="70" y="230"/>
                </a:cxn>
                <a:cxn ang="0">
                  <a:pos x="118" y="213"/>
                </a:cxn>
                <a:cxn ang="0">
                  <a:pos x="151" y="196"/>
                </a:cxn>
                <a:cxn ang="0">
                  <a:pos x="169" y="174"/>
                </a:cxn>
                <a:cxn ang="0">
                  <a:pos x="182" y="155"/>
                </a:cxn>
                <a:cxn ang="0">
                  <a:pos x="188" y="130"/>
                </a:cxn>
                <a:cxn ang="0">
                  <a:pos x="198" y="106"/>
                </a:cxn>
                <a:cxn ang="0">
                  <a:pos x="210" y="81"/>
                </a:cxn>
                <a:cxn ang="0">
                  <a:pos x="235" y="58"/>
                </a:cxn>
              </a:cxnLst>
              <a:rect l="0" t="0" r="r" b="b"/>
              <a:pathLst>
                <a:path w="243" h="230">
                  <a:moveTo>
                    <a:pt x="235" y="58"/>
                  </a:moveTo>
                  <a:lnTo>
                    <a:pt x="243" y="33"/>
                  </a:lnTo>
                  <a:lnTo>
                    <a:pt x="233" y="13"/>
                  </a:lnTo>
                  <a:lnTo>
                    <a:pt x="206" y="2"/>
                  </a:lnTo>
                  <a:lnTo>
                    <a:pt x="171" y="0"/>
                  </a:lnTo>
                  <a:lnTo>
                    <a:pt x="126" y="5"/>
                  </a:lnTo>
                  <a:lnTo>
                    <a:pt x="84" y="27"/>
                  </a:lnTo>
                  <a:lnTo>
                    <a:pt x="41" y="62"/>
                  </a:lnTo>
                  <a:lnTo>
                    <a:pt x="8" y="114"/>
                  </a:lnTo>
                  <a:lnTo>
                    <a:pt x="6" y="137"/>
                  </a:lnTo>
                  <a:lnTo>
                    <a:pt x="4" y="161"/>
                  </a:lnTo>
                  <a:lnTo>
                    <a:pt x="0" y="180"/>
                  </a:lnTo>
                  <a:lnTo>
                    <a:pt x="0" y="201"/>
                  </a:lnTo>
                  <a:lnTo>
                    <a:pt x="2" y="215"/>
                  </a:lnTo>
                  <a:lnTo>
                    <a:pt x="16" y="227"/>
                  </a:lnTo>
                  <a:lnTo>
                    <a:pt x="35" y="230"/>
                  </a:lnTo>
                  <a:lnTo>
                    <a:pt x="70" y="230"/>
                  </a:lnTo>
                  <a:lnTo>
                    <a:pt x="118" y="213"/>
                  </a:lnTo>
                  <a:lnTo>
                    <a:pt x="151" y="196"/>
                  </a:lnTo>
                  <a:lnTo>
                    <a:pt x="169" y="174"/>
                  </a:lnTo>
                  <a:lnTo>
                    <a:pt x="182" y="155"/>
                  </a:lnTo>
                  <a:lnTo>
                    <a:pt x="188" y="130"/>
                  </a:lnTo>
                  <a:lnTo>
                    <a:pt x="198" y="106"/>
                  </a:lnTo>
                  <a:lnTo>
                    <a:pt x="210" y="81"/>
                  </a:lnTo>
                  <a:lnTo>
                    <a:pt x="235" y="58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5" name="Freeform 359"/>
            <p:cNvSpPr>
              <a:spLocks/>
            </p:cNvSpPr>
            <p:nvPr/>
          </p:nvSpPr>
          <p:spPr bwMode="auto">
            <a:xfrm>
              <a:off x="1785" y="1992"/>
              <a:ext cx="190" cy="99"/>
            </a:xfrm>
            <a:custGeom>
              <a:avLst/>
              <a:gdLst/>
              <a:ahLst/>
              <a:cxnLst>
                <a:cxn ang="0">
                  <a:pos x="308" y="0"/>
                </a:cxn>
                <a:cxn ang="0">
                  <a:pos x="303" y="1"/>
                </a:cxn>
                <a:cxn ang="0">
                  <a:pos x="291" y="9"/>
                </a:cxn>
                <a:cxn ang="0">
                  <a:pos x="270" y="17"/>
                </a:cxn>
                <a:cxn ang="0">
                  <a:pos x="244" y="31"/>
                </a:cxn>
                <a:cxn ang="0">
                  <a:pos x="215" y="42"/>
                </a:cxn>
                <a:cxn ang="0">
                  <a:pos x="186" y="60"/>
                </a:cxn>
                <a:cxn ang="0">
                  <a:pos x="159" y="77"/>
                </a:cxn>
                <a:cxn ang="0">
                  <a:pos x="140" y="100"/>
                </a:cxn>
                <a:cxn ang="0">
                  <a:pos x="74" y="133"/>
                </a:cxn>
                <a:cxn ang="0">
                  <a:pos x="29" y="160"/>
                </a:cxn>
                <a:cxn ang="0">
                  <a:pos x="6" y="178"/>
                </a:cxn>
                <a:cxn ang="0">
                  <a:pos x="0" y="192"/>
                </a:cxn>
                <a:cxn ang="0">
                  <a:pos x="12" y="197"/>
                </a:cxn>
                <a:cxn ang="0">
                  <a:pos x="43" y="197"/>
                </a:cxn>
                <a:cxn ang="0">
                  <a:pos x="87" y="193"/>
                </a:cxn>
                <a:cxn ang="0">
                  <a:pos x="150" y="190"/>
                </a:cxn>
                <a:cxn ang="0">
                  <a:pos x="212" y="149"/>
                </a:cxn>
                <a:cxn ang="0">
                  <a:pos x="272" y="116"/>
                </a:cxn>
                <a:cxn ang="0">
                  <a:pos x="320" y="85"/>
                </a:cxn>
                <a:cxn ang="0">
                  <a:pos x="359" y="62"/>
                </a:cxn>
                <a:cxn ang="0">
                  <a:pos x="378" y="38"/>
                </a:cxn>
                <a:cxn ang="0">
                  <a:pos x="380" y="21"/>
                </a:cxn>
                <a:cxn ang="0">
                  <a:pos x="357" y="7"/>
                </a:cxn>
                <a:cxn ang="0">
                  <a:pos x="308" y="0"/>
                </a:cxn>
              </a:cxnLst>
              <a:rect l="0" t="0" r="r" b="b"/>
              <a:pathLst>
                <a:path w="380" h="197">
                  <a:moveTo>
                    <a:pt x="308" y="0"/>
                  </a:moveTo>
                  <a:lnTo>
                    <a:pt x="303" y="1"/>
                  </a:lnTo>
                  <a:lnTo>
                    <a:pt x="291" y="9"/>
                  </a:lnTo>
                  <a:lnTo>
                    <a:pt x="270" y="17"/>
                  </a:lnTo>
                  <a:lnTo>
                    <a:pt x="244" y="31"/>
                  </a:lnTo>
                  <a:lnTo>
                    <a:pt x="215" y="42"/>
                  </a:lnTo>
                  <a:lnTo>
                    <a:pt x="186" y="60"/>
                  </a:lnTo>
                  <a:lnTo>
                    <a:pt x="159" y="77"/>
                  </a:lnTo>
                  <a:lnTo>
                    <a:pt x="140" y="100"/>
                  </a:lnTo>
                  <a:lnTo>
                    <a:pt x="74" y="133"/>
                  </a:lnTo>
                  <a:lnTo>
                    <a:pt x="29" y="160"/>
                  </a:lnTo>
                  <a:lnTo>
                    <a:pt x="6" y="178"/>
                  </a:lnTo>
                  <a:lnTo>
                    <a:pt x="0" y="192"/>
                  </a:lnTo>
                  <a:lnTo>
                    <a:pt x="12" y="197"/>
                  </a:lnTo>
                  <a:lnTo>
                    <a:pt x="43" y="197"/>
                  </a:lnTo>
                  <a:lnTo>
                    <a:pt x="87" y="193"/>
                  </a:lnTo>
                  <a:lnTo>
                    <a:pt x="150" y="190"/>
                  </a:lnTo>
                  <a:lnTo>
                    <a:pt x="212" y="149"/>
                  </a:lnTo>
                  <a:lnTo>
                    <a:pt x="272" y="116"/>
                  </a:lnTo>
                  <a:lnTo>
                    <a:pt x="320" y="85"/>
                  </a:lnTo>
                  <a:lnTo>
                    <a:pt x="359" y="62"/>
                  </a:lnTo>
                  <a:lnTo>
                    <a:pt x="378" y="38"/>
                  </a:lnTo>
                  <a:lnTo>
                    <a:pt x="380" y="21"/>
                  </a:lnTo>
                  <a:lnTo>
                    <a:pt x="357" y="7"/>
                  </a:lnTo>
                  <a:lnTo>
                    <a:pt x="308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6" name="Freeform 360"/>
            <p:cNvSpPr>
              <a:spLocks/>
            </p:cNvSpPr>
            <p:nvPr/>
          </p:nvSpPr>
          <p:spPr bwMode="auto">
            <a:xfrm>
              <a:off x="1952" y="2039"/>
              <a:ext cx="81" cy="78"/>
            </a:xfrm>
            <a:custGeom>
              <a:avLst/>
              <a:gdLst/>
              <a:ahLst/>
              <a:cxnLst>
                <a:cxn ang="0">
                  <a:pos x="163" y="23"/>
                </a:cxn>
                <a:cxn ang="0">
                  <a:pos x="141" y="7"/>
                </a:cxn>
                <a:cxn ang="0">
                  <a:pos x="118" y="0"/>
                </a:cxn>
                <a:cxn ang="0">
                  <a:pos x="91" y="0"/>
                </a:cxn>
                <a:cxn ang="0">
                  <a:pos x="68" y="7"/>
                </a:cxn>
                <a:cxn ang="0">
                  <a:pos x="42" y="23"/>
                </a:cxn>
                <a:cxn ang="0">
                  <a:pos x="23" y="52"/>
                </a:cxn>
                <a:cxn ang="0">
                  <a:pos x="9" y="89"/>
                </a:cxn>
                <a:cxn ang="0">
                  <a:pos x="7" y="141"/>
                </a:cxn>
                <a:cxn ang="0">
                  <a:pos x="0" y="153"/>
                </a:cxn>
                <a:cxn ang="0">
                  <a:pos x="11" y="157"/>
                </a:cxn>
                <a:cxn ang="0">
                  <a:pos x="21" y="155"/>
                </a:cxn>
                <a:cxn ang="0">
                  <a:pos x="33" y="155"/>
                </a:cxn>
                <a:cxn ang="0">
                  <a:pos x="44" y="155"/>
                </a:cxn>
                <a:cxn ang="0">
                  <a:pos x="60" y="155"/>
                </a:cxn>
                <a:cxn ang="0">
                  <a:pos x="60" y="139"/>
                </a:cxn>
                <a:cxn ang="0">
                  <a:pos x="68" y="126"/>
                </a:cxn>
                <a:cxn ang="0">
                  <a:pos x="77" y="108"/>
                </a:cxn>
                <a:cxn ang="0">
                  <a:pos x="93" y="93"/>
                </a:cxn>
                <a:cxn ang="0">
                  <a:pos x="108" y="75"/>
                </a:cxn>
                <a:cxn ang="0">
                  <a:pos x="126" y="58"/>
                </a:cxn>
                <a:cxn ang="0">
                  <a:pos x="143" y="40"/>
                </a:cxn>
                <a:cxn ang="0">
                  <a:pos x="163" y="23"/>
                </a:cxn>
              </a:cxnLst>
              <a:rect l="0" t="0" r="r" b="b"/>
              <a:pathLst>
                <a:path w="163" h="157">
                  <a:moveTo>
                    <a:pt x="163" y="23"/>
                  </a:moveTo>
                  <a:lnTo>
                    <a:pt x="141" y="7"/>
                  </a:lnTo>
                  <a:lnTo>
                    <a:pt x="118" y="0"/>
                  </a:lnTo>
                  <a:lnTo>
                    <a:pt x="91" y="0"/>
                  </a:lnTo>
                  <a:lnTo>
                    <a:pt x="68" y="7"/>
                  </a:lnTo>
                  <a:lnTo>
                    <a:pt x="42" y="23"/>
                  </a:lnTo>
                  <a:lnTo>
                    <a:pt x="23" y="52"/>
                  </a:lnTo>
                  <a:lnTo>
                    <a:pt x="9" y="89"/>
                  </a:lnTo>
                  <a:lnTo>
                    <a:pt x="7" y="141"/>
                  </a:lnTo>
                  <a:lnTo>
                    <a:pt x="0" y="153"/>
                  </a:lnTo>
                  <a:lnTo>
                    <a:pt x="11" y="157"/>
                  </a:lnTo>
                  <a:lnTo>
                    <a:pt x="21" y="155"/>
                  </a:lnTo>
                  <a:lnTo>
                    <a:pt x="33" y="155"/>
                  </a:lnTo>
                  <a:lnTo>
                    <a:pt x="44" y="155"/>
                  </a:lnTo>
                  <a:lnTo>
                    <a:pt x="60" y="155"/>
                  </a:lnTo>
                  <a:lnTo>
                    <a:pt x="60" y="139"/>
                  </a:lnTo>
                  <a:lnTo>
                    <a:pt x="68" y="126"/>
                  </a:lnTo>
                  <a:lnTo>
                    <a:pt x="77" y="108"/>
                  </a:lnTo>
                  <a:lnTo>
                    <a:pt x="93" y="93"/>
                  </a:lnTo>
                  <a:lnTo>
                    <a:pt x="108" y="75"/>
                  </a:lnTo>
                  <a:lnTo>
                    <a:pt x="126" y="58"/>
                  </a:lnTo>
                  <a:lnTo>
                    <a:pt x="143" y="40"/>
                  </a:lnTo>
                  <a:lnTo>
                    <a:pt x="163" y="2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7" name="Freeform 361"/>
            <p:cNvSpPr>
              <a:spLocks/>
            </p:cNvSpPr>
            <p:nvPr/>
          </p:nvSpPr>
          <p:spPr bwMode="auto">
            <a:xfrm>
              <a:off x="1814" y="2003"/>
              <a:ext cx="139" cy="74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262" y="4"/>
                </a:cxn>
                <a:cxn ang="0">
                  <a:pos x="249" y="8"/>
                </a:cxn>
                <a:cxn ang="0">
                  <a:pos x="229" y="12"/>
                </a:cxn>
                <a:cxn ang="0">
                  <a:pos x="210" y="19"/>
                </a:cxn>
                <a:cxn ang="0">
                  <a:pos x="186" y="29"/>
                </a:cxn>
                <a:cxn ang="0">
                  <a:pos x="163" y="43"/>
                </a:cxn>
                <a:cxn ang="0">
                  <a:pos x="138" y="62"/>
                </a:cxn>
                <a:cxn ang="0">
                  <a:pos x="117" y="91"/>
                </a:cxn>
                <a:cxn ang="0">
                  <a:pos x="68" y="110"/>
                </a:cxn>
                <a:cxn ang="0">
                  <a:pos x="33" y="126"/>
                </a:cxn>
                <a:cxn ang="0">
                  <a:pos x="10" y="136"/>
                </a:cxn>
                <a:cxn ang="0">
                  <a:pos x="0" y="143"/>
                </a:cxn>
                <a:cxn ang="0">
                  <a:pos x="0" y="145"/>
                </a:cxn>
                <a:cxn ang="0">
                  <a:pos x="18" y="147"/>
                </a:cxn>
                <a:cxn ang="0">
                  <a:pos x="45" y="143"/>
                </a:cxn>
                <a:cxn ang="0">
                  <a:pos x="90" y="139"/>
                </a:cxn>
                <a:cxn ang="0">
                  <a:pos x="126" y="120"/>
                </a:cxn>
                <a:cxn ang="0">
                  <a:pos x="163" y="99"/>
                </a:cxn>
                <a:cxn ang="0">
                  <a:pos x="200" y="74"/>
                </a:cxn>
                <a:cxn ang="0">
                  <a:pos x="233" y="52"/>
                </a:cxn>
                <a:cxn ang="0">
                  <a:pos x="256" y="29"/>
                </a:cxn>
                <a:cxn ang="0">
                  <a:pos x="272" y="13"/>
                </a:cxn>
                <a:cxn ang="0">
                  <a:pos x="278" y="2"/>
                </a:cxn>
                <a:cxn ang="0">
                  <a:pos x="272" y="0"/>
                </a:cxn>
              </a:cxnLst>
              <a:rect l="0" t="0" r="r" b="b"/>
              <a:pathLst>
                <a:path w="278" h="147">
                  <a:moveTo>
                    <a:pt x="272" y="0"/>
                  </a:moveTo>
                  <a:lnTo>
                    <a:pt x="262" y="4"/>
                  </a:lnTo>
                  <a:lnTo>
                    <a:pt x="249" y="8"/>
                  </a:lnTo>
                  <a:lnTo>
                    <a:pt x="229" y="12"/>
                  </a:lnTo>
                  <a:lnTo>
                    <a:pt x="210" y="19"/>
                  </a:lnTo>
                  <a:lnTo>
                    <a:pt x="186" y="29"/>
                  </a:lnTo>
                  <a:lnTo>
                    <a:pt x="163" y="43"/>
                  </a:lnTo>
                  <a:lnTo>
                    <a:pt x="138" y="62"/>
                  </a:lnTo>
                  <a:lnTo>
                    <a:pt x="117" y="91"/>
                  </a:lnTo>
                  <a:lnTo>
                    <a:pt x="68" y="110"/>
                  </a:lnTo>
                  <a:lnTo>
                    <a:pt x="33" y="126"/>
                  </a:lnTo>
                  <a:lnTo>
                    <a:pt x="10" y="136"/>
                  </a:lnTo>
                  <a:lnTo>
                    <a:pt x="0" y="143"/>
                  </a:lnTo>
                  <a:lnTo>
                    <a:pt x="0" y="145"/>
                  </a:lnTo>
                  <a:lnTo>
                    <a:pt x="18" y="147"/>
                  </a:lnTo>
                  <a:lnTo>
                    <a:pt x="45" y="143"/>
                  </a:lnTo>
                  <a:lnTo>
                    <a:pt x="90" y="139"/>
                  </a:lnTo>
                  <a:lnTo>
                    <a:pt x="126" y="120"/>
                  </a:lnTo>
                  <a:lnTo>
                    <a:pt x="163" y="99"/>
                  </a:lnTo>
                  <a:lnTo>
                    <a:pt x="200" y="74"/>
                  </a:lnTo>
                  <a:lnTo>
                    <a:pt x="233" y="52"/>
                  </a:lnTo>
                  <a:lnTo>
                    <a:pt x="256" y="29"/>
                  </a:lnTo>
                  <a:lnTo>
                    <a:pt x="272" y="13"/>
                  </a:lnTo>
                  <a:lnTo>
                    <a:pt x="278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8" name="Freeform 362"/>
            <p:cNvSpPr>
              <a:spLocks/>
            </p:cNvSpPr>
            <p:nvPr/>
          </p:nvSpPr>
          <p:spPr bwMode="auto">
            <a:xfrm>
              <a:off x="1801" y="2100"/>
              <a:ext cx="109" cy="60"/>
            </a:xfrm>
            <a:custGeom>
              <a:avLst/>
              <a:gdLst/>
              <a:ahLst/>
              <a:cxnLst>
                <a:cxn ang="0">
                  <a:pos x="25" y="93"/>
                </a:cxn>
                <a:cxn ang="0">
                  <a:pos x="0" y="93"/>
                </a:cxn>
                <a:cxn ang="0">
                  <a:pos x="2" y="83"/>
                </a:cxn>
                <a:cxn ang="0">
                  <a:pos x="22" y="68"/>
                </a:cxn>
                <a:cxn ang="0">
                  <a:pos x="58" y="48"/>
                </a:cxn>
                <a:cxn ang="0">
                  <a:pos x="101" y="25"/>
                </a:cxn>
                <a:cxn ang="0">
                  <a:pos x="146" y="9"/>
                </a:cxn>
                <a:cxn ang="0">
                  <a:pos x="186" y="0"/>
                </a:cxn>
                <a:cxn ang="0">
                  <a:pos x="219" y="4"/>
                </a:cxn>
                <a:cxn ang="0">
                  <a:pos x="217" y="13"/>
                </a:cxn>
                <a:cxn ang="0">
                  <a:pos x="210" y="25"/>
                </a:cxn>
                <a:cxn ang="0">
                  <a:pos x="198" y="39"/>
                </a:cxn>
                <a:cxn ang="0">
                  <a:pos x="186" y="54"/>
                </a:cxn>
                <a:cxn ang="0">
                  <a:pos x="177" y="68"/>
                </a:cxn>
                <a:cxn ang="0">
                  <a:pos x="175" y="81"/>
                </a:cxn>
                <a:cxn ang="0">
                  <a:pos x="181" y="95"/>
                </a:cxn>
                <a:cxn ang="0">
                  <a:pos x="200" y="110"/>
                </a:cxn>
                <a:cxn ang="0">
                  <a:pos x="194" y="116"/>
                </a:cxn>
                <a:cxn ang="0">
                  <a:pos x="182" y="120"/>
                </a:cxn>
                <a:cxn ang="0">
                  <a:pos x="161" y="120"/>
                </a:cxn>
                <a:cxn ang="0">
                  <a:pos x="136" y="118"/>
                </a:cxn>
                <a:cxn ang="0">
                  <a:pos x="107" y="112"/>
                </a:cxn>
                <a:cxn ang="0">
                  <a:pos x="78" y="108"/>
                </a:cxn>
                <a:cxn ang="0">
                  <a:pos x="49" y="101"/>
                </a:cxn>
                <a:cxn ang="0">
                  <a:pos x="25" y="93"/>
                </a:cxn>
              </a:cxnLst>
              <a:rect l="0" t="0" r="r" b="b"/>
              <a:pathLst>
                <a:path w="219" h="120">
                  <a:moveTo>
                    <a:pt x="25" y="93"/>
                  </a:moveTo>
                  <a:lnTo>
                    <a:pt x="0" y="93"/>
                  </a:lnTo>
                  <a:lnTo>
                    <a:pt x="2" y="83"/>
                  </a:lnTo>
                  <a:lnTo>
                    <a:pt x="22" y="68"/>
                  </a:lnTo>
                  <a:lnTo>
                    <a:pt x="58" y="48"/>
                  </a:lnTo>
                  <a:lnTo>
                    <a:pt x="101" y="25"/>
                  </a:lnTo>
                  <a:lnTo>
                    <a:pt x="146" y="9"/>
                  </a:lnTo>
                  <a:lnTo>
                    <a:pt x="186" y="0"/>
                  </a:lnTo>
                  <a:lnTo>
                    <a:pt x="219" y="4"/>
                  </a:lnTo>
                  <a:lnTo>
                    <a:pt x="217" y="13"/>
                  </a:lnTo>
                  <a:lnTo>
                    <a:pt x="210" y="25"/>
                  </a:lnTo>
                  <a:lnTo>
                    <a:pt x="198" y="39"/>
                  </a:lnTo>
                  <a:lnTo>
                    <a:pt x="186" y="54"/>
                  </a:lnTo>
                  <a:lnTo>
                    <a:pt x="177" y="68"/>
                  </a:lnTo>
                  <a:lnTo>
                    <a:pt x="175" y="81"/>
                  </a:lnTo>
                  <a:lnTo>
                    <a:pt x="181" y="95"/>
                  </a:lnTo>
                  <a:lnTo>
                    <a:pt x="200" y="110"/>
                  </a:lnTo>
                  <a:lnTo>
                    <a:pt x="194" y="116"/>
                  </a:lnTo>
                  <a:lnTo>
                    <a:pt x="182" y="120"/>
                  </a:lnTo>
                  <a:lnTo>
                    <a:pt x="161" y="120"/>
                  </a:lnTo>
                  <a:lnTo>
                    <a:pt x="136" y="118"/>
                  </a:lnTo>
                  <a:lnTo>
                    <a:pt x="107" y="112"/>
                  </a:lnTo>
                  <a:lnTo>
                    <a:pt x="78" y="108"/>
                  </a:lnTo>
                  <a:lnTo>
                    <a:pt x="49" y="101"/>
                  </a:lnTo>
                  <a:lnTo>
                    <a:pt x="25" y="93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9" name="Freeform 363"/>
            <p:cNvSpPr>
              <a:spLocks/>
            </p:cNvSpPr>
            <p:nvPr/>
          </p:nvSpPr>
          <p:spPr bwMode="auto">
            <a:xfrm>
              <a:off x="3682" y="1972"/>
              <a:ext cx="314" cy="202"/>
            </a:xfrm>
            <a:custGeom>
              <a:avLst/>
              <a:gdLst/>
              <a:ahLst/>
              <a:cxnLst>
                <a:cxn ang="0">
                  <a:pos x="359" y="378"/>
                </a:cxn>
                <a:cxn ang="0">
                  <a:pos x="398" y="355"/>
                </a:cxn>
                <a:cxn ang="0">
                  <a:pos x="446" y="341"/>
                </a:cxn>
                <a:cxn ang="0">
                  <a:pos x="495" y="333"/>
                </a:cxn>
                <a:cxn ang="0">
                  <a:pos x="543" y="328"/>
                </a:cxn>
                <a:cxn ang="0">
                  <a:pos x="580" y="312"/>
                </a:cxn>
                <a:cxn ang="0">
                  <a:pos x="607" y="291"/>
                </a:cxn>
                <a:cxn ang="0">
                  <a:pos x="615" y="254"/>
                </a:cxn>
                <a:cxn ang="0">
                  <a:pos x="605" y="201"/>
                </a:cxn>
                <a:cxn ang="0">
                  <a:pos x="623" y="165"/>
                </a:cxn>
                <a:cxn ang="0">
                  <a:pos x="628" y="128"/>
                </a:cxn>
                <a:cxn ang="0">
                  <a:pos x="621" y="89"/>
                </a:cxn>
                <a:cxn ang="0">
                  <a:pos x="605" y="58"/>
                </a:cxn>
                <a:cxn ang="0">
                  <a:pos x="578" y="29"/>
                </a:cxn>
                <a:cxn ang="0">
                  <a:pos x="551" y="10"/>
                </a:cxn>
                <a:cxn ang="0">
                  <a:pos x="518" y="0"/>
                </a:cxn>
                <a:cxn ang="0">
                  <a:pos x="489" y="8"/>
                </a:cxn>
                <a:cxn ang="0">
                  <a:pos x="462" y="10"/>
                </a:cxn>
                <a:cxn ang="0">
                  <a:pos x="431" y="13"/>
                </a:cxn>
                <a:cxn ang="0">
                  <a:pos x="396" y="17"/>
                </a:cxn>
                <a:cxn ang="0">
                  <a:pos x="363" y="23"/>
                </a:cxn>
                <a:cxn ang="0">
                  <a:pos x="328" y="29"/>
                </a:cxn>
                <a:cxn ang="0">
                  <a:pos x="295" y="37"/>
                </a:cxn>
                <a:cxn ang="0">
                  <a:pos x="266" y="48"/>
                </a:cxn>
                <a:cxn ang="0">
                  <a:pos x="243" y="62"/>
                </a:cxn>
                <a:cxn ang="0">
                  <a:pos x="204" y="97"/>
                </a:cxn>
                <a:cxn ang="0">
                  <a:pos x="155" y="126"/>
                </a:cxn>
                <a:cxn ang="0">
                  <a:pos x="103" y="149"/>
                </a:cxn>
                <a:cxn ang="0">
                  <a:pos x="57" y="174"/>
                </a:cxn>
                <a:cxn ang="0">
                  <a:pos x="20" y="201"/>
                </a:cxn>
                <a:cxn ang="0">
                  <a:pos x="0" y="242"/>
                </a:cxn>
                <a:cxn ang="0">
                  <a:pos x="6" y="293"/>
                </a:cxn>
                <a:cxn ang="0">
                  <a:pos x="47" y="362"/>
                </a:cxn>
                <a:cxn ang="0">
                  <a:pos x="86" y="372"/>
                </a:cxn>
                <a:cxn ang="0">
                  <a:pos x="126" y="384"/>
                </a:cxn>
                <a:cxn ang="0">
                  <a:pos x="169" y="392"/>
                </a:cxn>
                <a:cxn ang="0">
                  <a:pos x="214" y="401"/>
                </a:cxn>
                <a:cxn ang="0">
                  <a:pos x="252" y="403"/>
                </a:cxn>
                <a:cxn ang="0">
                  <a:pos x="293" y="401"/>
                </a:cxn>
                <a:cxn ang="0">
                  <a:pos x="328" y="393"/>
                </a:cxn>
                <a:cxn ang="0">
                  <a:pos x="359" y="378"/>
                </a:cxn>
              </a:cxnLst>
              <a:rect l="0" t="0" r="r" b="b"/>
              <a:pathLst>
                <a:path w="628" h="403">
                  <a:moveTo>
                    <a:pt x="359" y="378"/>
                  </a:moveTo>
                  <a:lnTo>
                    <a:pt x="398" y="355"/>
                  </a:lnTo>
                  <a:lnTo>
                    <a:pt x="446" y="341"/>
                  </a:lnTo>
                  <a:lnTo>
                    <a:pt x="495" y="333"/>
                  </a:lnTo>
                  <a:lnTo>
                    <a:pt x="543" y="328"/>
                  </a:lnTo>
                  <a:lnTo>
                    <a:pt x="580" y="312"/>
                  </a:lnTo>
                  <a:lnTo>
                    <a:pt x="607" y="291"/>
                  </a:lnTo>
                  <a:lnTo>
                    <a:pt x="615" y="254"/>
                  </a:lnTo>
                  <a:lnTo>
                    <a:pt x="605" y="201"/>
                  </a:lnTo>
                  <a:lnTo>
                    <a:pt x="623" y="165"/>
                  </a:lnTo>
                  <a:lnTo>
                    <a:pt x="628" y="128"/>
                  </a:lnTo>
                  <a:lnTo>
                    <a:pt x="621" y="89"/>
                  </a:lnTo>
                  <a:lnTo>
                    <a:pt x="605" y="58"/>
                  </a:lnTo>
                  <a:lnTo>
                    <a:pt x="578" y="29"/>
                  </a:lnTo>
                  <a:lnTo>
                    <a:pt x="551" y="10"/>
                  </a:lnTo>
                  <a:lnTo>
                    <a:pt x="518" y="0"/>
                  </a:lnTo>
                  <a:lnTo>
                    <a:pt x="489" y="8"/>
                  </a:lnTo>
                  <a:lnTo>
                    <a:pt x="462" y="10"/>
                  </a:lnTo>
                  <a:lnTo>
                    <a:pt x="431" y="13"/>
                  </a:lnTo>
                  <a:lnTo>
                    <a:pt x="396" y="17"/>
                  </a:lnTo>
                  <a:lnTo>
                    <a:pt x="363" y="23"/>
                  </a:lnTo>
                  <a:lnTo>
                    <a:pt x="328" y="29"/>
                  </a:lnTo>
                  <a:lnTo>
                    <a:pt x="295" y="37"/>
                  </a:lnTo>
                  <a:lnTo>
                    <a:pt x="266" y="48"/>
                  </a:lnTo>
                  <a:lnTo>
                    <a:pt x="243" y="62"/>
                  </a:lnTo>
                  <a:lnTo>
                    <a:pt x="204" y="97"/>
                  </a:lnTo>
                  <a:lnTo>
                    <a:pt x="155" y="126"/>
                  </a:lnTo>
                  <a:lnTo>
                    <a:pt x="103" y="149"/>
                  </a:lnTo>
                  <a:lnTo>
                    <a:pt x="57" y="174"/>
                  </a:lnTo>
                  <a:lnTo>
                    <a:pt x="20" y="201"/>
                  </a:lnTo>
                  <a:lnTo>
                    <a:pt x="0" y="242"/>
                  </a:lnTo>
                  <a:lnTo>
                    <a:pt x="6" y="293"/>
                  </a:lnTo>
                  <a:lnTo>
                    <a:pt x="47" y="362"/>
                  </a:lnTo>
                  <a:lnTo>
                    <a:pt x="86" y="372"/>
                  </a:lnTo>
                  <a:lnTo>
                    <a:pt x="126" y="384"/>
                  </a:lnTo>
                  <a:lnTo>
                    <a:pt x="169" y="392"/>
                  </a:lnTo>
                  <a:lnTo>
                    <a:pt x="214" y="401"/>
                  </a:lnTo>
                  <a:lnTo>
                    <a:pt x="252" y="403"/>
                  </a:lnTo>
                  <a:lnTo>
                    <a:pt x="293" y="401"/>
                  </a:lnTo>
                  <a:lnTo>
                    <a:pt x="328" y="393"/>
                  </a:lnTo>
                  <a:lnTo>
                    <a:pt x="359" y="378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0" name="Freeform 364"/>
            <p:cNvSpPr>
              <a:spLocks/>
            </p:cNvSpPr>
            <p:nvPr/>
          </p:nvSpPr>
          <p:spPr bwMode="auto">
            <a:xfrm>
              <a:off x="3856" y="2022"/>
              <a:ext cx="121" cy="116"/>
            </a:xfrm>
            <a:custGeom>
              <a:avLst/>
              <a:gdLst/>
              <a:ahLst/>
              <a:cxnLst>
                <a:cxn ang="0">
                  <a:pos x="235" y="58"/>
                </a:cxn>
                <a:cxn ang="0">
                  <a:pos x="243" y="33"/>
                </a:cxn>
                <a:cxn ang="0">
                  <a:pos x="233" y="13"/>
                </a:cxn>
                <a:cxn ang="0">
                  <a:pos x="206" y="2"/>
                </a:cxn>
                <a:cxn ang="0">
                  <a:pos x="171" y="0"/>
                </a:cxn>
                <a:cxn ang="0">
                  <a:pos x="126" y="5"/>
                </a:cxn>
                <a:cxn ang="0">
                  <a:pos x="84" y="27"/>
                </a:cxn>
                <a:cxn ang="0">
                  <a:pos x="41" y="62"/>
                </a:cxn>
                <a:cxn ang="0">
                  <a:pos x="8" y="114"/>
                </a:cxn>
                <a:cxn ang="0">
                  <a:pos x="6" y="137"/>
                </a:cxn>
                <a:cxn ang="0">
                  <a:pos x="4" y="161"/>
                </a:cxn>
                <a:cxn ang="0">
                  <a:pos x="0" y="180"/>
                </a:cxn>
                <a:cxn ang="0">
                  <a:pos x="2" y="201"/>
                </a:cxn>
                <a:cxn ang="0">
                  <a:pos x="4" y="215"/>
                </a:cxn>
                <a:cxn ang="0">
                  <a:pos x="16" y="227"/>
                </a:cxn>
                <a:cxn ang="0">
                  <a:pos x="37" y="230"/>
                </a:cxn>
                <a:cxn ang="0">
                  <a:pos x="70" y="230"/>
                </a:cxn>
                <a:cxn ang="0">
                  <a:pos x="119" y="213"/>
                </a:cxn>
                <a:cxn ang="0">
                  <a:pos x="152" y="196"/>
                </a:cxn>
                <a:cxn ang="0">
                  <a:pos x="171" y="174"/>
                </a:cxn>
                <a:cxn ang="0">
                  <a:pos x="184" y="155"/>
                </a:cxn>
                <a:cxn ang="0">
                  <a:pos x="190" y="130"/>
                </a:cxn>
                <a:cxn ang="0">
                  <a:pos x="198" y="106"/>
                </a:cxn>
                <a:cxn ang="0">
                  <a:pos x="212" y="81"/>
                </a:cxn>
                <a:cxn ang="0">
                  <a:pos x="235" y="58"/>
                </a:cxn>
              </a:cxnLst>
              <a:rect l="0" t="0" r="r" b="b"/>
              <a:pathLst>
                <a:path w="243" h="230">
                  <a:moveTo>
                    <a:pt x="235" y="58"/>
                  </a:moveTo>
                  <a:lnTo>
                    <a:pt x="243" y="33"/>
                  </a:lnTo>
                  <a:lnTo>
                    <a:pt x="233" y="13"/>
                  </a:lnTo>
                  <a:lnTo>
                    <a:pt x="206" y="2"/>
                  </a:lnTo>
                  <a:lnTo>
                    <a:pt x="171" y="0"/>
                  </a:lnTo>
                  <a:lnTo>
                    <a:pt x="126" y="5"/>
                  </a:lnTo>
                  <a:lnTo>
                    <a:pt x="84" y="27"/>
                  </a:lnTo>
                  <a:lnTo>
                    <a:pt x="41" y="62"/>
                  </a:lnTo>
                  <a:lnTo>
                    <a:pt x="8" y="114"/>
                  </a:lnTo>
                  <a:lnTo>
                    <a:pt x="6" y="137"/>
                  </a:lnTo>
                  <a:lnTo>
                    <a:pt x="4" y="161"/>
                  </a:lnTo>
                  <a:lnTo>
                    <a:pt x="0" y="180"/>
                  </a:lnTo>
                  <a:lnTo>
                    <a:pt x="2" y="201"/>
                  </a:lnTo>
                  <a:lnTo>
                    <a:pt x="4" y="215"/>
                  </a:lnTo>
                  <a:lnTo>
                    <a:pt x="16" y="227"/>
                  </a:lnTo>
                  <a:lnTo>
                    <a:pt x="37" y="230"/>
                  </a:lnTo>
                  <a:lnTo>
                    <a:pt x="70" y="230"/>
                  </a:lnTo>
                  <a:lnTo>
                    <a:pt x="119" y="213"/>
                  </a:lnTo>
                  <a:lnTo>
                    <a:pt x="152" y="196"/>
                  </a:lnTo>
                  <a:lnTo>
                    <a:pt x="171" y="174"/>
                  </a:lnTo>
                  <a:lnTo>
                    <a:pt x="184" y="155"/>
                  </a:lnTo>
                  <a:lnTo>
                    <a:pt x="190" y="130"/>
                  </a:lnTo>
                  <a:lnTo>
                    <a:pt x="198" y="106"/>
                  </a:lnTo>
                  <a:lnTo>
                    <a:pt x="212" y="81"/>
                  </a:lnTo>
                  <a:lnTo>
                    <a:pt x="235" y="58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1" name="Freeform 365"/>
            <p:cNvSpPr>
              <a:spLocks/>
            </p:cNvSpPr>
            <p:nvPr/>
          </p:nvSpPr>
          <p:spPr bwMode="auto">
            <a:xfrm>
              <a:off x="3714" y="1992"/>
              <a:ext cx="189" cy="99"/>
            </a:xfrm>
            <a:custGeom>
              <a:avLst/>
              <a:gdLst/>
              <a:ahLst/>
              <a:cxnLst>
                <a:cxn ang="0">
                  <a:pos x="307" y="0"/>
                </a:cxn>
                <a:cxn ang="0">
                  <a:pos x="301" y="1"/>
                </a:cxn>
                <a:cxn ang="0">
                  <a:pos x="289" y="9"/>
                </a:cxn>
                <a:cxn ang="0">
                  <a:pos x="268" y="17"/>
                </a:cxn>
                <a:cxn ang="0">
                  <a:pos x="243" y="31"/>
                </a:cxn>
                <a:cxn ang="0">
                  <a:pos x="214" y="42"/>
                </a:cxn>
                <a:cxn ang="0">
                  <a:pos x="184" y="60"/>
                </a:cxn>
                <a:cxn ang="0">
                  <a:pos x="157" y="77"/>
                </a:cxn>
                <a:cxn ang="0">
                  <a:pos x="138" y="100"/>
                </a:cxn>
                <a:cxn ang="0">
                  <a:pos x="72" y="133"/>
                </a:cxn>
                <a:cxn ang="0">
                  <a:pos x="27" y="160"/>
                </a:cxn>
                <a:cxn ang="0">
                  <a:pos x="4" y="178"/>
                </a:cxn>
                <a:cxn ang="0">
                  <a:pos x="0" y="192"/>
                </a:cxn>
                <a:cxn ang="0">
                  <a:pos x="12" y="197"/>
                </a:cxn>
                <a:cxn ang="0">
                  <a:pos x="41" y="197"/>
                </a:cxn>
                <a:cxn ang="0">
                  <a:pos x="86" y="193"/>
                </a:cxn>
                <a:cxn ang="0">
                  <a:pos x="148" y="190"/>
                </a:cxn>
                <a:cxn ang="0">
                  <a:pos x="210" y="149"/>
                </a:cxn>
                <a:cxn ang="0">
                  <a:pos x="270" y="116"/>
                </a:cxn>
                <a:cxn ang="0">
                  <a:pos x="318" y="85"/>
                </a:cxn>
                <a:cxn ang="0">
                  <a:pos x="357" y="62"/>
                </a:cxn>
                <a:cxn ang="0">
                  <a:pos x="376" y="38"/>
                </a:cxn>
                <a:cxn ang="0">
                  <a:pos x="378" y="21"/>
                </a:cxn>
                <a:cxn ang="0">
                  <a:pos x="355" y="7"/>
                </a:cxn>
                <a:cxn ang="0">
                  <a:pos x="307" y="0"/>
                </a:cxn>
              </a:cxnLst>
              <a:rect l="0" t="0" r="r" b="b"/>
              <a:pathLst>
                <a:path w="378" h="197">
                  <a:moveTo>
                    <a:pt x="307" y="0"/>
                  </a:moveTo>
                  <a:lnTo>
                    <a:pt x="301" y="1"/>
                  </a:lnTo>
                  <a:lnTo>
                    <a:pt x="289" y="9"/>
                  </a:lnTo>
                  <a:lnTo>
                    <a:pt x="268" y="17"/>
                  </a:lnTo>
                  <a:lnTo>
                    <a:pt x="243" y="31"/>
                  </a:lnTo>
                  <a:lnTo>
                    <a:pt x="214" y="42"/>
                  </a:lnTo>
                  <a:lnTo>
                    <a:pt x="184" y="60"/>
                  </a:lnTo>
                  <a:lnTo>
                    <a:pt x="157" y="77"/>
                  </a:lnTo>
                  <a:lnTo>
                    <a:pt x="138" y="100"/>
                  </a:lnTo>
                  <a:lnTo>
                    <a:pt x="72" y="133"/>
                  </a:lnTo>
                  <a:lnTo>
                    <a:pt x="27" y="160"/>
                  </a:lnTo>
                  <a:lnTo>
                    <a:pt x="4" y="178"/>
                  </a:lnTo>
                  <a:lnTo>
                    <a:pt x="0" y="192"/>
                  </a:lnTo>
                  <a:lnTo>
                    <a:pt x="12" y="197"/>
                  </a:lnTo>
                  <a:lnTo>
                    <a:pt x="41" y="197"/>
                  </a:lnTo>
                  <a:lnTo>
                    <a:pt x="86" y="193"/>
                  </a:lnTo>
                  <a:lnTo>
                    <a:pt x="148" y="190"/>
                  </a:lnTo>
                  <a:lnTo>
                    <a:pt x="210" y="149"/>
                  </a:lnTo>
                  <a:lnTo>
                    <a:pt x="270" y="116"/>
                  </a:lnTo>
                  <a:lnTo>
                    <a:pt x="318" y="85"/>
                  </a:lnTo>
                  <a:lnTo>
                    <a:pt x="357" y="62"/>
                  </a:lnTo>
                  <a:lnTo>
                    <a:pt x="376" y="38"/>
                  </a:lnTo>
                  <a:lnTo>
                    <a:pt x="378" y="21"/>
                  </a:lnTo>
                  <a:lnTo>
                    <a:pt x="355" y="7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2" name="Freeform 366"/>
            <p:cNvSpPr>
              <a:spLocks/>
            </p:cNvSpPr>
            <p:nvPr/>
          </p:nvSpPr>
          <p:spPr bwMode="auto">
            <a:xfrm>
              <a:off x="3880" y="2039"/>
              <a:ext cx="81" cy="78"/>
            </a:xfrm>
            <a:custGeom>
              <a:avLst/>
              <a:gdLst/>
              <a:ahLst/>
              <a:cxnLst>
                <a:cxn ang="0">
                  <a:pos x="163" y="23"/>
                </a:cxn>
                <a:cxn ang="0">
                  <a:pos x="141" y="7"/>
                </a:cxn>
                <a:cxn ang="0">
                  <a:pos x="118" y="0"/>
                </a:cxn>
                <a:cxn ang="0">
                  <a:pos x="91" y="0"/>
                </a:cxn>
                <a:cxn ang="0">
                  <a:pos x="68" y="7"/>
                </a:cxn>
                <a:cxn ang="0">
                  <a:pos x="42" y="23"/>
                </a:cxn>
                <a:cxn ang="0">
                  <a:pos x="23" y="52"/>
                </a:cxn>
                <a:cxn ang="0">
                  <a:pos x="9" y="89"/>
                </a:cxn>
                <a:cxn ang="0">
                  <a:pos x="8" y="141"/>
                </a:cxn>
                <a:cxn ang="0">
                  <a:pos x="0" y="153"/>
                </a:cxn>
                <a:cxn ang="0">
                  <a:pos x="11" y="157"/>
                </a:cxn>
                <a:cxn ang="0">
                  <a:pos x="21" y="155"/>
                </a:cxn>
                <a:cxn ang="0">
                  <a:pos x="33" y="155"/>
                </a:cxn>
                <a:cxn ang="0">
                  <a:pos x="44" y="155"/>
                </a:cxn>
                <a:cxn ang="0">
                  <a:pos x="60" y="155"/>
                </a:cxn>
                <a:cxn ang="0">
                  <a:pos x="60" y="139"/>
                </a:cxn>
                <a:cxn ang="0">
                  <a:pos x="68" y="126"/>
                </a:cxn>
                <a:cxn ang="0">
                  <a:pos x="77" y="108"/>
                </a:cxn>
                <a:cxn ang="0">
                  <a:pos x="93" y="93"/>
                </a:cxn>
                <a:cxn ang="0">
                  <a:pos x="108" y="75"/>
                </a:cxn>
                <a:cxn ang="0">
                  <a:pos x="126" y="58"/>
                </a:cxn>
                <a:cxn ang="0">
                  <a:pos x="143" y="40"/>
                </a:cxn>
                <a:cxn ang="0">
                  <a:pos x="163" y="23"/>
                </a:cxn>
              </a:cxnLst>
              <a:rect l="0" t="0" r="r" b="b"/>
              <a:pathLst>
                <a:path w="163" h="157">
                  <a:moveTo>
                    <a:pt x="163" y="23"/>
                  </a:moveTo>
                  <a:lnTo>
                    <a:pt x="141" y="7"/>
                  </a:lnTo>
                  <a:lnTo>
                    <a:pt x="118" y="0"/>
                  </a:lnTo>
                  <a:lnTo>
                    <a:pt x="91" y="0"/>
                  </a:lnTo>
                  <a:lnTo>
                    <a:pt x="68" y="7"/>
                  </a:lnTo>
                  <a:lnTo>
                    <a:pt x="42" y="23"/>
                  </a:lnTo>
                  <a:lnTo>
                    <a:pt x="23" y="52"/>
                  </a:lnTo>
                  <a:lnTo>
                    <a:pt x="9" y="89"/>
                  </a:lnTo>
                  <a:lnTo>
                    <a:pt x="8" y="141"/>
                  </a:lnTo>
                  <a:lnTo>
                    <a:pt x="0" y="153"/>
                  </a:lnTo>
                  <a:lnTo>
                    <a:pt x="11" y="157"/>
                  </a:lnTo>
                  <a:lnTo>
                    <a:pt x="21" y="155"/>
                  </a:lnTo>
                  <a:lnTo>
                    <a:pt x="33" y="155"/>
                  </a:lnTo>
                  <a:lnTo>
                    <a:pt x="44" y="155"/>
                  </a:lnTo>
                  <a:lnTo>
                    <a:pt x="60" y="155"/>
                  </a:lnTo>
                  <a:lnTo>
                    <a:pt x="60" y="139"/>
                  </a:lnTo>
                  <a:lnTo>
                    <a:pt x="68" y="126"/>
                  </a:lnTo>
                  <a:lnTo>
                    <a:pt x="77" y="108"/>
                  </a:lnTo>
                  <a:lnTo>
                    <a:pt x="93" y="93"/>
                  </a:lnTo>
                  <a:lnTo>
                    <a:pt x="108" y="75"/>
                  </a:lnTo>
                  <a:lnTo>
                    <a:pt x="126" y="58"/>
                  </a:lnTo>
                  <a:lnTo>
                    <a:pt x="143" y="40"/>
                  </a:lnTo>
                  <a:lnTo>
                    <a:pt x="163" y="2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3" name="Freeform 367"/>
            <p:cNvSpPr>
              <a:spLocks/>
            </p:cNvSpPr>
            <p:nvPr/>
          </p:nvSpPr>
          <p:spPr bwMode="auto">
            <a:xfrm>
              <a:off x="3742" y="2003"/>
              <a:ext cx="139" cy="74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262" y="4"/>
                </a:cxn>
                <a:cxn ang="0">
                  <a:pos x="249" y="8"/>
                </a:cxn>
                <a:cxn ang="0">
                  <a:pos x="231" y="12"/>
                </a:cxn>
                <a:cxn ang="0">
                  <a:pos x="212" y="19"/>
                </a:cxn>
                <a:cxn ang="0">
                  <a:pos x="187" y="29"/>
                </a:cxn>
                <a:cxn ang="0">
                  <a:pos x="163" y="43"/>
                </a:cxn>
                <a:cxn ang="0">
                  <a:pos x="138" y="62"/>
                </a:cxn>
                <a:cxn ang="0">
                  <a:pos x="117" y="91"/>
                </a:cxn>
                <a:cxn ang="0">
                  <a:pos x="68" y="110"/>
                </a:cxn>
                <a:cxn ang="0">
                  <a:pos x="33" y="126"/>
                </a:cxn>
                <a:cxn ang="0">
                  <a:pos x="10" y="136"/>
                </a:cxn>
                <a:cxn ang="0">
                  <a:pos x="0" y="143"/>
                </a:cxn>
                <a:cxn ang="0">
                  <a:pos x="0" y="145"/>
                </a:cxn>
                <a:cxn ang="0">
                  <a:pos x="18" y="147"/>
                </a:cxn>
                <a:cxn ang="0">
                  <a:pos x="45" y="143"/>
                </a:cxn>
                <a:cxn ang="0">
                  <a:pos x="90" y="139"/>
                </a:cxn>
                <a:cxn ang="0">
                  <a:pos x="127" y="120"/>
                </a:cxn>
                <a:cxn ang="0">
                  <a:pos x="163" y="99"/>
                </a:cxn>
                <a:cxn ang="0">
                  <a:pos x="200" y="74"/>
                </a:cxn>
                <a:cxn ang="0">
                  <a:pos x="233" y="52"/>
                </a:cxn>
                <a:cxn ang="0">
                  <a:pos x="256" y="29"/>
                </a:cxn>
                <a:cxn ang="0">
                  <a:pos x="272" y="13"/>
                </a:cxn>
                <a:cxn ang="0">
                  <a:pos x="278" y="2"/>
                </a:cxn>
                <a:cxn ang="0">
                  <a:pos x="272" y="0"/>
                </a:cxn>
              </a:cxnLst>
              <a:rect l="0" t="0" r="r" b="b"/>
              <a:pathLst>
                <a:path w="278" h="147">
                  <a:moveTo>
                    <a:pt x="272" y="0"/>
                  </a:moveTo>
                  <a:lnTo>
                    <a:pt x="262" y="4"/>
                  </a:lnTo>
                  <a:lnTo>
                    <a:pt x="249" y="8"/>
                  </a:lnTo>
                  <a:lnTo>
                    <a:pt x="231" y="12"/>
                  </a:lnTo>
                  <a:lnTo>
                    <a:pt x="212" y="19"/>
                  </a:lnTo>
                  <a:lnTo>
                    <a:pt x="187" y="29"/>
                  </a:lnTo>
                  <a:lnTo>
                    <a:pt x="163" y="43"/>
                  </a:lnTo>
                  <a:lnTo>
                    <a:pt x="138" y="62"/>
                  </a:lnTo>
                  <a:lnTo>
                    <a:pt x="117" y="91"/>
                  </a:lnTo>
                  <a:lnTo>
                    <a:pt x="68" y="110"/>
                  </a:lnTo>
                  <a:lnTo>
                    <a:pt x="33" y="126"/>
                  </a:lnTo>
                  <a:lnTo>
                    <a:pt x="10" y="136"/>
                  </a:lnTo>
                  <a:lnTo>
                    <a:pt x="0" y="143"/>
                  </a:lnTo>
                  <a:lnTo>
                    <a:pt x="0" y="145"/>
                  </a:lnTo>
                  <a:lnTo>
                    <a:pt x="18" y="147"/>
                  </a:lnTo>
                  <a:lnTo>
                    <a:pt x="45" y="143"/>
                  </a:lnTo>
                  <a:lnTo>
                    <a:pt x="90" y="139"/>
                  </a:lnTo>
                  <a:lnTo>
                    <a:pt x="127" y="120"/>
                  </a:lnTo>
                  <a:lnTo>
                    <a:pt x="163" y="99"/>
                  </a:lnTo>
                  <a:lnTo>
                    <a:pt x="200" y="74"/>
                  </a:lnTo>
                  <a:lnTo>
                    <a:pt x="233" y="52"/>
                  </a:lnTo>
                  <a:lnTo>
                    <a:pt x="256" y="29"/>
                  </a:lnTo>
                  <a:lnTo>
                    <a:pt x="272" y="13"/>
                  </a:lnTo>
                  <a:lnTo>
                    <a:pt x="278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4" name="Freeform 368"/>
            <p:cNvSpPr>
              <a:spLocks/>
            </p:cNvSpPr>
            <p:nvPr/>
          </p:nvSpPr>
          <p:spPr bwMode="auto">
            <a:xfrm>
              <a:off x="3729" y="2100"/>
              <a:ext cx="110" cy="60"/>
            </a:xfrm>
            <a:custGeom>
              <a:avLst/>
              <a:gdLst/>
              <a:ahLst/>
              <a:cxnLst>
                <a:cxn ang="0">
                  <a:pos x="26" y="93"/>
                </a:cxn>
                <a:cxn ang="0">
                  <a:pos x="0" y="93"/>
                </a:cxn>
                <a:cxn ang="0">
                  <a:pos x="2" y="83"/>
                </a:cxn>
                <a:cxn ang="0">
                  <a:pos x="22" y="68"/>
                </a:cxn>
                <a:cxn ang="0">
                  <a:pos x="59" y="48"/>
                </a:cxn>
                <a:cxn ang="0">
                  <a:pos x="101" y="25"/>
                </a:cxn>
                <a:cxn ang="0">
                  <a:pos x="148" y="9"/>
                </a:cxn>
                <a:cxn ang="0">
                  <a:pos x="188" y="0"/>
                </a:cxn>
                <a:cxn ang="0">
                  <a:pos x="221" y="4"/>
                </a:cxn>
                <a:cxn ang="0">
                  <a:pos x="217" y="13"/>
                </a:cxn>
                <a:cxn ang="0">
                  <a:pos x="210" y="25"/>
                </a:cxn>
                <a:cxn ang="0">
                  <a:pos x="198" y="39"/>
                </a:cxn>
                <a:cxn ang="0">
                  <a:pos x="186" y="54"/>
                </a:cxn>
                <a:cxn ang="0">
                  <a:pos x="177" y="68"/>
                </a:cxn>
                <a:cxn ang="0">
                  <a:pos x="175" y="81"/>
                </a:cxn>
                <a:cxn ang="0">
                  <a:pos x="181" y="95"/>
                </a:cxn>
                <a:cxn ang="0">
                  <a:pos x="200" y="110"/>
                </a:cxn>
                <a:cxn ang="0">
                  <a:pos x="194" y="116"/>
                </a:cxn>
                <a:cxn ang="0">
                  <a:pos x="183" y="120"/>
                </a:cxn>
                <a:cxn ang="0">
                  <a:pos x="161" y="120"/>
                </a:cxn>
                <a:cxn ang="0">
                  <a:pos x="136" y="118"/>
                </a:cxn>
                <a:cxn ang="0">
                  <a:pos x="107" y="112"/>
                </a:cxn>
                <a:cxn ang="0">
                  <a:pos x="78" y="108"/>
                </a:cxn>
                <a:cxn ang="0">
                  <a:pos x="49" y="101"/>
                </a:cxn>
                <a:cxn ang="0">
                  <a:pos x="26" y="93"/>
                </a:cxn>
              </a:cxnLst>
              <a:rect l="0" t="0" r="r" b="b"/>
              <a:pathLst>
                <a:path w="221" h="120">
                  <a:moveTo>
                    <a:pt x="26" y="93"/>
                  </a:moveTo>
                  <a:lnTo>
                    <a:pt x="0" y="93"/>
                  </a:lnTo>
                  <a:lnTo>
                    <a:pt x="2" y="83"/>
                  </a:lnTo>
                  <a:lnTo>
                    <a:pt x="22" y="68"/>
                  </a:lnTo>
                  <a:lnTo>
                    <a:pt x="59" y="48"/>
                  </a:lnTo>
                  <a:lnTo>
                    <a:pt x="101" y="25"/>
                  </a:lnTo>
                  <a:lnTo>
                    <a:pt x="148" y="9"/>
                  </a:lnTo>
                  <a:lnTo>
                    <a:pt x="188" y="0"/>
                  </a:lnTo>
                  <a:lnTo>
                    <a:pt x="221" y="4"/>
                  </a:lnTo>
                  <a:lnTo>
                    <a:pt x="217" y="13"/>
                  </a:lnTo>
                  <a:lnTo>
                    <a:pt x="210" y="25"/>
                  </a:lnTo>
                  <a:lnTo>
                    <a:pt x="198" y="39"/>
                  </a:lnTo>
                  <a:lnTo>
                    <a:pt x="186" y="54"/>
                  </a:lnTo>
                  <a:lnTo>
                    <a:pt x="177" y="68"/>
                  </a:lnTo>
                  <a:lnTo>
                    <a:pt x="175" y="81"/>
                  </a:lnTo>
                  <a:lnTo>
                    <a:pt x="181" y="95"/>
                  </a:lnTo>
                  <a:lnTo>
                    <a:pt x="200" y="110"/>
                  </a:lnTo>
                  <a:lnTo>
                    <a:pt x="194" y="116"/>
                  </a:lnTo>
                  <a:lnTo>
                    <a:pt x="183" y="120"/>
                  </a:lnTo>
                  <a:lnTo>
                    <a:pt x="161" y="120"/>
                  </a:lnTo>
                  <a:lnTo>
                    <a:pt x="136" y="118"/>
                  </a:lnTo>
                  <a:lnTo>
                    <a:pt x="107" y="112"/>
                  </a:lnTo>
                  <a:lnTo>
                    <a:pt x="78" y="108"/>
                  </a:lnTo>
                  <a:lnTo>
                    <a:pt x="49" y="101"/>
                  </a:lnTo>
                  <a:lnTo>
                    <a:pt x="26" y="93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5" name="Freeform 369"/>
            <p:cNvSpPr>
              <a:spLocks/>
            </p:cNvSpPr>
            <p:nvPr/>
          </p:nvSpPr>
          <p:spPr bwMode="auto">
            <a:xfrm>
              <a:off x="1810" y="752"/>
              <a:ext cx="315" cy="201"/>
            </a:xfrm>
            <a:custGeom>
              <a:avLst/>
              <a:gdLst/>
              <a:ahLst/>
              <a:cxnLst>
                <a:cxn ang="0">
                  <a:pos x="358" y="374"/>
                </a:cxn>
                <a:cxn ang="0">
                  <a:pos x="397" y="351"/>
                </a:cxn>
                <a:cxn ang="0">
                  <a:pos x="446" y="341"/>
                </a:cxn>
                <a:cxn ang="0">
                  <a:pos x="494" y="333"/>
                </a:cxn>
                <a:cxn ang="0">
                  <a:pos x="542" y="325"/>
                </a:cxn>
                <a:cxn ang="0">
                  <a:pos x="579" y="312"/>
                </a:cxn>
                <a:cxn ang="0">
                  <a:pos x="606" y="290"/>
                </a:cxn>
                <a:cxn ang="0">
                  <a:pos x="614" y="254"/>
                </a:cxn>
                <a:cxn ang="0">
                  <a:pos x="605" y="199"/>
                </a:cxn>
                <a:cxn ang="0">
                  <a:pos x="624" y="162"/>
                </a:cxn>
                <a:cxn ang="0">
                  <a:pos x="630" y="126"/>
                </a:cxn>
                <a:cxn ang="0">
                  <a:pos x="622" y="89"/>
                </a:cxn>
                <a:cxn ang="0">
                  <a:pos x="606" y="56"/>
                </a:cxn>
                <a:cxn ang="0">
                  <a:pos x="579" y="27"/>
                </a:cxn>
                <a:cxn ang="0">
                  <a:pos x="550" y="9"/>
                </a:cxn>
                <a:cxn ang="0">
                  <a:pos x="519" y="0"/>
                </a:cxn>
                <a:cxn ang="0">
                  <a:pos x="488" y="7"/>
                </a:cxn>
                <a:cxn ang="0">
                  <a:pos x="461" y="9"/>
                </a:cxn>
                <a:cxn ang="0">
                  <a:pos x="432" y="13"/>
                </a:cxn>
                <a:cxn ang="0">
                  <a:pos x="397" y="15"/>
                </a:cxn>
                <a:cxn ang="0">
                  <a:pos x="364" y="21"/>
                </a:cxn>
                <a:cxn ang="0">
                  <a:pos x="329" y="27"/>
                </a:cxn>
                <a:cxn ang="0">
                  <a:pos x="296" y="34"/>
                </a:cxn>
                <a:cxn ang="0">
                  <a:pos x="265" y="44"/>
                </a:cxn>
                <a:cxn ang="0">
                  <a:pos x="242" y="58"/>
                </a:cxn>
                <a:cxn ang="0">
                  <a:pos x="203" y="95"/>
                </a:cxn>
                <a:cxn ang="0">
                  <a:pos x="155" y="124"/>
                </a:cxn>
                <a:cxn ang="0">
                  <a:pos x="102" y="149"/>
                </a:cxn>
                <a:cxn ang="0">
                  <a:pos x="56" y="174"/>
                </a:cxn>
                <a:cxn ang="0">
                  <a:pos x="17" y="201"/>
                </a:cxn>
                <a:cxn ang="0">
                  <a:pos x="0" y="240"/>
                </a:cxn>
                <a:cxn ang="0">
                  <a:pos x="4" y="290"/>
                </a:cxn>
                <a:cxn ang="0">
                  <a:pos x="44" y="362"/>
                </a:cxn>
                <a:cxn ang="0">
                  <a:pos x="83" y="370"/>
                </a:cxn>
                <a:cxn ang="0">
                  <a:pos x="126" y="382"/>
                </a:cxn>
                <a:cxn ang="0">
                  <a:pos x="168" y="389"/>
                </a:cxn>
                <a:cxn ang="0">
                  <a:pos x="213" y="399"/>
                </a:cxn>
                <a:cxn ang="0">
                  <a:pos x="252" y="401"/>
                </a:cxn>
                <a:cxn ang="0">
                  <a:pos x="292" y="399"/>
                </a:cxn>
                <a:cxn ang="0">
                  <a:pos x="327" y="389"/>
                </a:cxn>
                <a:cxn ang="0">
                  <a:pos x="358" y="374"/>
                </a:cxn>
              </a:cxnLst>
              <a:rect l="0" t="0" r="r" b="b"/>
              <a:pathLst>
                <a:path w="630" h="401">
                  <a:moveTo>
                    <a:pt x="358" y="374"/>
                  </a:moveTo>
                  <a:lnTo>
                    <a:pt x="397" y="351"/>
                  </a:lnTo>
                  <a:lnTo>
                    <a:pt x="446" y="341"/>
                  </a:lnTo>
                  <a:lnTo>
                    <a:pt x="494" y="333"/>
                  </a:lnTo>
                  <a:lnTo>
                    <a:pt x="542" y="325"/>
                  </a:lnTo>
                  <a:lnTo>
                    <a:pt x="579" y="312"/>
                  </a:lnTo>
                  <a:lnTo>
                    <a:pt x="606" y="290"/>
                  </a:lnTo>
                  <a:lnTo>
                    <a:pt x="614" y="254"/>
                  </a:lnTo>
                  <a:lnTo>
                    <a:pt x="605" y="199"/>
                  </a:lnTo>
                  <a:lnTo>
                    <a:pt x="624" y="162"/>
                  </a:lnTo>
                  <a:lnTo>
                    <a:pt x="630" y="126"/>
                  </a:lnTo>
                  <a:lnTo>
                    <a:pt x="622" y="89"/>
                  </a:lnTo>
                  <a:lnTo>
                    <a:pt x="606" y="56"/>
                  </a:lnTo>
                  <a:lnTo>
                    <a:pt x="579" y="27"/>
                  </a:lnTo>
                  <a:lnTo>
                    <a:pt x="550" y="9"/>
                  </a:lnTo>
                  <a:lnTo>
                    <a:pt x="519" y="0"/>
                  </a:lnTo>
                  <a:lnTo>
                    <a:pt x="488" y="7"/>
                  </a:lnTo>
                  <a:lnTo>
                    <a:pt x="461" y="9"/>
                  </a:lnTo>
                  <a:lnTo>
                    <a:pt x="432" y="13"/>
                  </a:lnTo>
                  <a:lnTo>
                    <a:pt x="397" y="15"/>
                  </a:lnTo>
                  <a:lnTo>
                    <a:pt x="364" y="21"/>
                  </a:lnTo>
                  <a:lnTo>
                    <a:pt x="329" y="27"/>
                  </a:lnTo>
                  <a:lnTo>
                    <a:pt x="296" y="34"/>
                  </a:lnTo>
                  <a:lnTo>
                    <a:pt x="265" y="44"/>
                  </a:lnTo>
                  <a:lnTo>
                    <a:pt x="242" y="58"/>
                  </a:lnTo>
                  <a:lnTo>
                    <a:pt x="203" y="95"/>
                  </a:lnTo>
                  <a:lnTo>
                    <a:pt x="155" y="124"/>
                  </a:lnTo>
                  <a:lnTo>
                    <a:pt x="102" y="149"/>
                  </a:lnTo>
                  <a:lnTo>
                    <a:pt x="56" y="174"/>
                  </a:lnTo>
                  <a:lnTo>
                    <a:pt x="17" y="201"/>
                  </a:lnTo>
                  <a:lnTo>
                    <a:pt x="0" y="240"/>
                  </a:lnTo>
                  <a:lnTo>
                    <a:pt x="4" y="290"/>
                  </a:lnTo>
                  <a:lnTo>
                    <a:pt x="44" y="362"/>
                  </a:lnTo>
                  <a:lnTo>
                    <a:pt x="83" y="370"/>
                  </a:lnTo>
                  <a:lnTo>
                    <a:pt x="126" y="382"/>
                  </a:lnTo>
                  <a:lnTo>
                    <a:pt x="168" y="389"/>
                  </a:lnTo>
                  <a:lnTo>
                    <a:pt x="213" y="399"/>
                  </a:lnTo>
                  <a:lnTo>
                    <a:pt x="252" y="401"/>
                  </a:lnTo>
                  <a:lnTo>
                    <a:pt x="292" y="399"/>
                  </a:lnTo>
                  <a:lnTo>
                    <a:pt x="327" y="389"/>
                  </a:lnTo>
                  <a:lnTo>
                    <a:pt x="358" y="374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6" name="Freeform 370"/>
            <p:cNvSpPr>
              <a:spLocks/>
            </p:cNvSpPr>
            <p:nvPr/>
          </p:nvSpPr>
          <p:spPr bwMode="auto">
            <a:xfrm>
              <a:off x="1984" y="803"/>
              <a:ext cx="121" cy="115"/>
            </a:xfrm>
            <a:custGeom>
              <a:avLst/>
              <a:gdLst/>
              <a:ahLst/>
              <a:cxnLst>
                <a:cxn ang="0">
                  <a:pos x="236" y="57"/>
                </a:cxn>
                <a:cxn ang="0">
                  <a:pos x="242" y="31"/>
                </a:cxn>
                <a:cxn ang="0">
                  <a:pos x="232" y="14"/>
                </a:cxn>
                <a:cxn ang="0">
                  <a:pos x="205" y="0"/>
                </a:cxn>
                <a:cxn ang="0">
                  <a:pos x="170" y="0"/>
                </a:cxn>
                <a:cxn ang="0">
                  <a:pos x="126" y="6"/>
                </a:cxn>
                <a:cxn ang="0">
                  <a:pos x="83" y="28"/>
                </a:cxn>
                <a:cxn ang="0">
                  <a:pos x="40" y="62"/>
                </a:cxn>
                <a:cxn ang="0">
                  <a:pos x="7" y="115"/>
                </a:cxn>
                <a:cxn ang="0">
                  <a:pos x="5" y="136"/>
                </a:cxn>
                <a:cxn ang="0">
                  <a:pos x="4" y="159"/>
                </a:cxn>
                <a:cxn ang="0">
                  <a:pos x="0" y="181"/>
                </a:cxn>
                <a:cxn ang="0">
                  <a:pos x="0" y="200"/>
                </a:cxn>
                <a:cxn ang="0">
                  <a:pos x="2" y="214"/>
                </a:cxn>
                <a:cxn ang="0">
                  <a:pos x="15" y="225"/>
                </a:cxn>
                <a:cxn ang="0">
                  <a:pos x="35" y="231"/>
                </a:cxn>
                <a:cxn ang="0">
                  <a:pos x="69" y="231"/>
                </a:cxn>
                <a:cxn ang="0">
                  <a:pos x="120" y="214"/>
                </a:cxn>
                <a:cxn ang="0">
                  <a:pos x="153" y="196"/>
                </a:cxn>
                <a:cxn ang="0">
                  <a:pos x="170" y="175"/>
                </a:cxn>
                <a:cxn ang="0">
                  <a:pos x="184" y="156"/>
                </a:cxn>
                <a:cxn ang="0">
                  <a:pos x="192" y="130"/>
                </a:cxn>
                <a:cxn ang="0">
                  <a:pos x="199" y="105"/>
                </a:cxn>
                <a:cxn ang="0">
                  <a:pos x="213" y="80"/>
                </a:cxn>
                <a:cxn ang="0">
                  <a:pos x="236" y="57"/>
                </a:cxn>
              </a:cxnLst>
              <a:rect l="0" t="0" r="r" b="b"/>
              <a:pathLst>
                <a:path w="242" h="231">
                  <a:moveTo>
                    <a:pt x="236" y="57"/>
                  </a:moveTo>
                  <a:lnTo>
                    <a:pt x="242" y="31"/>
                  </a:lnTo>
                  <a:lnTo>
                    <a:pt x="232" y="14"/>
                  </a:lnTo>
                  <a:lnTo>
                    <a:pt x="205" y="0"/>
                  </a:lnTo>
                  <a:lnTo>
                    <a:pt x="170" y="0"/>
                  </a:lnTo>
                  <a:lnTo>
                    <a:pt x="126" y="6"/>
                  </a:lnTo>
                  <a:lnTo>
                    <a:pt x="83" y="28"/>
                  </a:lnTo>
                  <a:lnTo>
                    <a:pt x="40" y="62"/>
                  </a:lnTo>
                  <a:lnTo>
                    <a:pt x="7" y="115"/>
                  </a:lnTo>
                  <a:lnTo>
                    <a:pt x="5" y="136"/>
                  </a:lnTo>
                  <a:lnTo>
                    <a:pt x="4" y="159"/>
                  </a:lnTo>
                  <a:lnTo>
                    <a:pt x="0" y="181"/>
                  </a:lnTo>
                  <a:lnTo>
                    <a:pt x="0" y="200"/>
                  </a:lnTo>
                  <a:lnTo>
                    <a:pt x="2" y="214"/>
                  </a:lnTo>
                  <a:lnTo>
                    <a:pt x="15" y="225"/>
                  </a:lnTo>
                  <a:lnTo>
                    <a:pt x="35" y="231"/>
                  </a:lnTo>
                  <a:lnTo>
                    <a:pt x="69" y="231"/>
                  </a:lnTo>
                  <a:lnTo>
                    <a:pt x="120" y="214"/>
                  </a:lnTo>
                  <a:lnTo>
                    <a:pt x="153" y="196"/>
                  </a:lnTo>
                  <a:lnTo>
                    <a:pt x="170" y="175"/>
                  </a:lnTo>
                  <a:lnTo>
                    <a:pt x="184" y="156"/>
                  </a:lnTo>
                  <a:lnTo>
                    <a:pt x="192" y="130"/>
                  </a:lnTo>
                  <a:lnTo>
                    <a:pt x="199" y="105"/>
                  </a:lnTo>
                  <a:lnTo>
                    <a:pt x="213" y="80"/>
                  </a:lnTo>
                  <a:lnTo>
                    <a:pt x="236" y="5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7" name="Freeform 371"/>
            <p:cNvSpPr>
              <a:spLocks/>
            </p:cNvSpPr>
            <p:nvPr/>
          </p:nvSpPr>
          <p:spPr bwMode="auto">
            <a:xfrm>
              <a:off x="1842" y="773"/>
              <a:ext cx="189" cy="98"/>
            </a:xfrm>
            <a:custGeom>
              <a:avLst/>
              <a:gdLst/>
              <a:ahLst/>
              <a:cxnLst>
                <a:cxn ang="0">
                  <a:pos x="306" y="0"/>
                </a:cxn>
                <a:cxn ang="0">
                  <a:pos x="300" y="2"/>
                </a:cxn>
                <a:cxn ang="0">
                  <a:pos x="288" y="10"/>
                </a:cxn>
                <a:cxn ang="0">
                  <a:pos x="267" y="18"/>
                </a:cxn>
                <a:cxn ang="0">
                  <a:pos x="242" y="31"/>
                </a:cxn>
                <a:cxn ang="0">
                  <a:pos x="213" y="43"/>
                </a:cxn>
                <a:cxn ang="0">
                  <a:pos x="186" y="58"/>
                </a:cxn>
                <a:cxn ang="0">
                  <a:pos x="159" y="76"/>
                </a:cxn>
                <a:cxn ang="0">
                  <a:pos x="137" y="97"/>
                </a:cxn>
                <a:cxn ang="0">
                  <a:pos x="71" y="132"/>
                </a:cxn>
                <a:cxn ang="0">
                  <a:pos x="29" y="159"/>
                </a:cxn>
                <a:cxn ang="0">
                  <a:pos x="3" y="177"/>
                </a:cxn>
                <a:cxn ang="0">
                  <a:pos x="0" y="190"/>
                </a:cxn>
                <a:cxn ang="0">
                  <a:pos x="11" y="196"/>
                </a:cxn>
                <a:cxn ang="0">
                  <a:pos x="40" y="196"/>
                </a:cxn>
                <a:cxn ang="0">
                  <a:pos x="85" y="194"/>
                </a:cxn>
                <a:cxn ang="0">
                  <a:pos x="147" y="190"/>
                </a:cxn>
                <a:cxn ang="0">
                  <a:pos x="209" y="150"/>
                </a:cxn>
                <a:cxn ang="0">
                  <a:pos x="269" y="115"/>
                </a:cxn>
                <a:cxn ang="0">
                  <a:pos x="318" y="84"/>
                </a:cxn>
                <a:cxn ang="0">
                  <a:pos x="356" y="60"/>
                </a:cxn>
                <a:cxn ang="0">
                  <a:pos x="376" y="37"/>
                </a:cxn>
                <a:cxn ang="0">
                  <a:pos x="378" y="22"/>
                </a:cxn>
                <a:cxn ang="0">
                  <a:pos x="354" y="8"/>
                </a:cxn>
                <a:cxn ang="0">
                  <a:pos x="306" y="0"/>
                </a:cxn>
              </a:cxnLst>
              <a:rect l="0" t="0" r="r" b="b"/>
              <a:pathLst>
                <a:path w="378" h="196">
                  <a:moveTo>
                    <a:pt x="306" y="0"/>
                  </a:moveTo>
                  <a:lnTo>
                    <a:pt x="300" y="2"/>
                  </a:lnTo>
                  <a:lnTo>
                    <a:pt x="288" y="10"/>
                  </a:lnTo>
                  <a:lnTo>
                    <a:pt x="267" y="18"/>
                  </a:lnTo>
                  <a:lnTo>
                    <a:pt x="242" y="31"/>
                  </a:lnTo>
                  <a:lnTo>
                    <a:pt x="213" y="43"/>
                  </a:lnTo>
                  <a:lnTo>
                    <a:pt x="186" y="58"/>
                  </a:lnTo>
                  <a:lnTo>
                    <a:pt x="159" y="76"/>
                  </a:lnTo>
                  <a:lnTo>
                    <a:pt x="137" y="97"/>
                  </a:lnTo>
                  <a:lnTo>
                    <a:pt x="71" y="132"/>
                  </a:lnTo>
                  <a:lnTo>
                    <a:pt x="29" y="159"/>
                  </a:lnTo>
                  <a:lnTo>
                    <a:pt x="3" y="177"/>
                  </a:lnTo>
                  <a:lnTo>
                    <a:pt x="0" y="190"/>
                  </a:lnTo>
                  <a:lnTo>
                    <a:pt x="11" y="196"/>
                  </a:lnTo>
                  <a:lnTo>
                    <a:pt x="40" y="196"/>
                  </a:lnTo>
                  <a:lnTo>
                    <a:pt x="85" y="194"/>
                  </a:lnTo>
                  <a:lnTo>
                    <a:pt x="147" y="190"/>
                  </a:lnTo>
                  <a:lnTo>
                    <a:pt x="209" y="150"/>
                  </a:lnTo>
                  <a:lnTo>
                    <a:pt x="269" y="115"/>
                  </a:lnTo>
                  <a:lnTo>
                    <a:pt x="318" y="84"/>
                  </a:lnTo>
                  <a:lnTo>
                    <a:pt x="356" y="60"/>
                  </a:lnTo>
                  <a:lnTo>
                    <a:pt x="376" y="37"/>
                  </a:lnTo>
                  <a:lnTo>
                    <a:pt x="378" y="22"/>
                  </a:lnTo>
                  <a:lnTo>
                    <a:pt x="354" y="8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8" name="Freeform 372"/>
            <p:cNvSpPr>
              <a:spLocks/>
            </p:cNvSpPr>
            <p:nvPr/>
          </p:nvSpPr>
          <p:spPr bwMode="auto">
            <a:xfrm>
              <a:off x="2009" y="818"/>
              <a:ext cx="80" cy="79"/>
            </a:xfrm>
            <a:custGeom>
              <a:avLst/>
              <a:gdLst/>
              <a:ahLst/>
              <a:cxnLst>
                <a:cxn ang="0">
                  <a:pos x="161" y="26"/>
                </a:cxn>
                <a:cxn ang="0">
                  <a:pos x="140" y="8"/>
                </a:cxn>
                <a:cxn ang="0">
                  <a:pos x="116" y="0"/>
                </a:cxn>
                <a:cxn ang="0">
                  <a:pos x="91" y="0"/>
                </a:cxn>
                <a:cxn ang="0">
                  <a:pos x="66" y="8"/>
                </a:cxn>
                <a:cxn ang="0">
                  <a:pos x="41" y="24"/>
                </a:cxn>
                <a:cxn ang="0">
                  <a:pos x="23" y="53"/>
                </a:cxn>
                <a:cxn ang="0">
                  <a:pos x="10" y="90"/>
                </a:cxn>
                <a:cxn ang="0">
                  <a:pos x="8" y="140"/>
                </a:cxn>
                <a:cxn ang="0">
                  <a:pos x="0" y="152"/>
                </a:cxn>
                <a:cxn ang="0">
                  <a:pos x="12" y="157"/>
                </a:cxn>
                <a:cxn ang="0">
                  <a:pos x="19" y="156"/>
                </a:cxn>
                <a:cxn ang="0">
                  <a:pos x="31" y="156"/>
                </a:cxn>
                <a:cxn ang="0">
                  <a:pos x="45" y="156"/>
                </a:cxn>
                <a:cxn ang="0">
                  <a:pos x="58" y="156"/>
                </a:cxn>
                <a:cxn ang="0">
                  <a:pos x="58" y="140"/>
                </a:cxn>
                <a:cxn ang="0">
                  <a:pos x="66" y="126"/>
                </a:cxn>
                <a:cxn ang="0">
                  <a:pos x="78" y="109"/>
                </a:cxn>
                <a:cxn ang="0">
                  <a:pos x="93" y="94"/>
                </a:cxn>
                <a:cxn ang="0">
                  <a:pos x="109" y="76"/>
                </a:cxn>
                <a:cxn ang="0">
                  <a:pos x="126" y="59"/>
                </a:cxn>
                <a:cxn ang="0">
                  <a:pos x="144" y="41"/>
                </a:cxn>
                <a:cxn ang="0">
                  <a:pos x="161" y="26"/>
                </a:cxn>
              </a:cxnLst>
              <a:rect l="0" t="0" r="r" b="b"/>
              <a:pathLst>
                <a:path w="161" h="157">
                  <a:moveTo>
                    <a:pt x="161" y="26"/>
                  </a:moveTo>
                  <a:lnTo>
                    <a:pt x="140" y="8"/>
                  </a:lnTo>
                  <a:lnTo>
                    <a:pt x="116" y="0"/>
                  </a:lnTo>
                  <a:lnTo>
                    <a:pt x="91" y="0"/>
                  </a:lnTo>
                  <a:lnTo>
                    <a:pt x="66" y="8"/>
                  </a:lnTo>
                  <a:lnTo>
                    <a:pt x="41" y="24"/>
                  </a:lnTo>
                  <a:lnTo>
                    <a:pt x="23" y="53"/>
                  </a:lnTo>
                  <a:lnTo>
                    <a:pt x="10" y="90"/>
                  </a:lnTo>
                  <a:lnTo>
                    <a:pt x="8" y="140"/>
                  </a:lnTo>
                  <a:lnTo>
                    <a:pt x="0" y="152"/>
                  </a:lnTo>
                  <a:lnTo>
                    <a:pt x="12" y="157"/>
                  </a:lnTo>
                  <a:lnTo>
                    <a:pt x="19" y="156"/>
                  </a:lnTo>
                  <a:lnTo>
                    <a:pt x="31" y="156"/>
                  </a:lnTo>
                  <a:lnTo>
                    <a:pt x="45" y="156"/>
                  </a:lnTo>
                  <a:lnTo>
                    <a:pt x="58" y="156"/>
                  </a:lnTo>
                  <a:lnTo>
                    <a:pt x="58" y="140"/>
                  </a:lnTo>
                  <a:lnTo>
                    <a:pt x="66" y="126"/>
                  </a:lnTo>
                  <a:lnTo>
                    <a:pt x="78" y="109"/>
                  </a:lnTo>
                  <a:lnTo>
                    <a:pt x="93" y="94"/>
                  </a:lnTo>
                  <a:lnTo>
                    <a:pt x="109" y="76"/>
                  </a:lnTo>
                  <a:lnTo>
                    <a:pt x="126" y="59"/>
                  </a:lnTo>
                  <a:lnTo>
                    <a:pt x="144" y="41"/>
                  </a:lnTo>
                  <a:lnTo>
                    <a:pt x="161" y="26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9" name="Freeform 373"/>
            <p:cNvSpPr>
              <a:spLocks/>
            </p:cNvSpPr>
            <p:nvPr/>
          </p:nvSpPr>
          <p:spPr bwMode="auto">
            <a:xfrm>
              <a:off x="1870" y="783"/>
              <a:ext cx="139" cy="73"/>
            </a:xfrm>
            <a:custGeom>
              <a:avLst/>
              <a:gdLst/>
              <a:ahLst/>
              <a:cxnLst>
                <a:cxn ang="0">
                  <a:pos x="271" y="0"/>
                </a:cxn>
                <a:cxn ang="0">
                  <a:pos x="262" y="4"/>
                </a:cxn>
                <a:cxn ang="0">
                  <a:pos x="248" y="7"/>
                </a:cxn>
                <a:cxn ang="0">
                  <a:pos x="229" y="11"/>
                </a:cxn>
                <a:cxn ang="0">
                  <a:pos x="209" y="19"/>
                </a:cxn>
                <a:cxn ang="0">
                  <a:pos x="186" y="27"/>
                </a:cxn>
                <a:cxn ang="0">
                  <a:pos x="163" y="42"/>
                </a:cxn>
                <a:cxn ang="0">
                  <a:pos x="139" y="60"/>
                </a:cxn>
                <a:cxn ang="0">
                  <a:pos x="118" y="89"/>
                </a:cxn>
                <a:cxn ang="0">
                  <a:pos x="70" y="108"/>
                </a:cxn>
                <a:cxn ang="0">
                  <a:pos x="33" y="124"/>
                </a:cxn>
                <a:cxn ang="0">
                  <a:pos x="10" y="135"/>
                </a:cxn>
                <a:cxn ang="0">
                  <a:pos x="0" y="143"/>
                </a:cxn>
                <a:cxn ang="0">
                  <a:pos x="17" y="145"/>
                </a:cxn>
                <a:cxn ang="0">
                  <a:pos x="44" y="141"/>
                </a:cxn>
                <a:cxn ang="0">
                  <a:pos x="89" y="137"/>
                </a:cxn>
                <a:cxn ang="0">
                  <a:pos x="126" y="118"/>
                </a:cxn>
                <a:cxn ang="0">
                  <a:pos x="165" y="97"/>
                </a:cxn>
                <a:cxn ang="0">
                  <a:pos x="200" y="71"/>
                </a:cxn>
                <a:cxn ang="0">
                  <a:pos x="232" y="50"/>
                </a:cxn>
                <a:cxn ang="0">
                  <a:pos x="256" y="29"/>
                </a:cxn>
                <a:cxn ang="0">
                  <a:pos x="273" y="13"/>
                </a:cxn>
                <a:cxn ang="0">
                  <a:pos x="277" y="2"/>
                </a:cxn>
                <a:cxn ang="0">
                  <a:pos x="271" y="0"/>
                </a:cxn>
              </a:cxnLst>
              <a:rect l="0" t="0" r="r" b="b"/>
              <a:pathLst>
                <a:path w="277" h="145">
                  <a:moveTo>
                    <a:pt x="271" y="0"/>
                  </a:moveTo>
                  <a:lnTo>
                    <a:pt x="262" y="4"/>
                  </a:lnTo>
                  <a:lnTo>
                    <a:pt x="248" y="7"/>
                  </a:lnTo>
                  <a:lnTo>
                    <a:pt x="229" y="11"/>
                  </a:lnTo>
                  <a:lnTo>
                    <a:pt x="209" y="19"/>
                  </a:lnTo>
                  <a:lnTo>
                    <a:pt x="186" y="27"/>
                  </a:lnTo>
                  <a:lnTo>
                    <a:pt x="163" y="42"/>
                  </a:lnTo>
                  <a:lnTo>
                    <a:pt x="139" y="60"/>
                  </a:lnTo>
                  <a:lnTo>
                    <a:pt x="118" y="89"/>
                  </a:lnTo>
                  <a:lnTo>
                    <a:pt x="70" y="108"/>
                  </a:lnTo>
                  <a:lnTo>
                    <a:pt x="33" y="124"/>
                  </a:lnTo>
                  <a:lnTo>
                    <a:pt x="10" y="135"/>
                  </a:lnTo>
                  <a:lnTo>
                    <a:pt x="0" y="143"/>
                  </a:lnTo>
                  <a:lnTo>
                    <a:pt x="17" y="145"/>
                  </a:lnTo>
                  <a:lnTo>
                    <a:pt x="44" y="141"/>
                  </a:lnTo>
                  <a:lnTo>
                    <a:pt x="89" y="137"/>
                  </a:lnTo>
                  <a:lnTo>
                    <a:pt x="126" y="118"/>
                  </a:lnTo>
                  <a:lnTo>
                    <a:pt x="165" y="97"/>
                  </a:lnTo>
                  <a:lnTo>
                    <a:pt x="200" y="71"/>
                  </a:lnTo>
                  <a:lnTo>
                    <a:pt x="232" y="50"/>
                  </a:lnTo>
                  <a:lnTo>
                    <a:pt x="256" y="29"/>
                  </a:lnTo>
                  <a:lnTo>
                    <a:pt x="273" y="13"/>
                  </a:lnTo>
                  <a:lnTo>
                    <a:pt x="277" y="2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0" name="Freeform 374"/>
            <p:cNvSpPr>
              <a:spLocks/>
            </p:cNvSpPr>
            <p:nvPr/>
          </p:nvSpPr>
          <p:spPr bwMode="auto">
            <a:xfrm>
              <a:off x="1858" y="879"/>
              <a:ext cx="108" cy="60"/>
            </a:xfrm>
            <a:custGeom>
              <a:avLst/>
              <a:gdLst/>
              <a:ahLst/>
              <a:cxnLst>
                <a:cxn ang="0">
                  <a:pos x="25" y="95"/>
                </a:cxn>
                <a:cxn ang="0">
                  <a:pos x="0" y="93"/>
                </a:cxn>
                <a:cxn ang="0">
                  <a:pos x="2" y="83"/>
                </a:cxn>
                <a:cxn ang="0">
                  <a:pos x="21" y="67"/>
                </a:cxn>
                <a:cxn ang="0">
                  <a:pos x="58" y="48"/>
                </a:cxn>
                <a:cxn ang="0">
                  <a:pos x="98" y="25"/>
                </a:cxn>
                <a:cxn ang="0">
                  <a:pos x="143" y="9"/>
                </a:cxn>
                <a:cxn ang="0">
                  <a:pos x="184" y="0"/>
                </a:cxn>
                <a:cxn ang="0">
                  <a:pos x="217" y="2"/>
                </a:cxn>
                <a:cxn ang="0">
                  <a:pos x="215" y="13"/>
                </a:cxn>
                <a:cxn ang="0">
                  <a:pos x="207" y="25"/>
                </a:cxn>
                <a:cxn ang="0">
                  <a:pos x="195" y="38"/>
                </a:cxn>
                <a:cxn ang="0">
                  <a:pos x="184" y="54"/>
                </a:cxn>
                <a:cxn ang="0">
                  <a:pos x="174" y="67"/>
                </a:cxn>
                <a:cxn ang="0">
                  <a:pos x="172" y="81"/>
                </a:cxn>
                <a:cxn ang="0">
                  <a:pos x="180" y="95"/>
                </a:cxn>
                <a:cxn ang="0">
                  <a:pos x="199" y="110"/>
                </a:cxn>
                <a:cxn ang="0">
                  <a:pos x="193" y="116"/>
                </a:cxn>
                <a:cxn ang="0">
                  <a:pos x="180" y="120"/>
                </a:cxn>
                <a:cxn ang="0">
                  <a:pos x="159" y="120"/>
                </a:cxn>
                <a:cxn ang="0">
                  <a:pos x="133" y="120"/>
                </a:cxn>
                <a:cxn ang="0">
                  <a:pos x="104" y="114"/>
                </a:cxn>
                <a:cxn ang="0">
                  <a:pos x="75" y="110"/>
                </a:cxn>
                <a:cxn ang="0">
                  <a:pos x="46" y="102"/>
                </a:cxn>
                <a:cxn ang="0">
                  <a:pos x="25" y="95"/>
                </a:cxn>
              </a:cxnLst>
              <a:rect l="0" t="0" r="r" b="b"/>
              <a:pathLst>
                <a:path w="217" h="120">
                  <a:moveTo>
                    <a:pt x="25" y="95"/>
                  </a:moveTo>
                  <a:lnTo>
                    <a:pt x="0" y="93"/>
                  </a:lnTo>
                  <a:lnTo>
                    <a:pt x="2" y="83"/>
                  </a:lnTo>
                  <a:lnTo>
                    <a:pt x="21" y="67"/>
                  </a:lnTo>
                  <a:lnTo>
                    <a:pt x="58" y="48"/>
                  </a:lnTo>
                  <a:lnTo>
                    <a:pt x="98" y="25"/>
                  </a:lnTo>
                  <a:lnTo>
                    <a:pt x="143" y="9"/>
                  </a:lnTo>
                  <a:lnTo>
                    <a:pt x="184" y="0"/>
                  </a:lnTo>
                  <a:lnTo>
                    <a:pt x="217" y="2"/>
                  </a:lnTo>
                  <a:lnTo>
                    <a:pt x="215" y="13"/>
                  </a:lnTo>
                  <a:lnTo>
                    <a:pt x="207" y="25"/>
                  </a:lnTo>
                  <a:lnTo>
                    <a:pt x="195" y="38"/>
                  </a:lnTo>
                  <a:lnTo>
                    <a:pt x="184" y="54"/>
                  </a:lnTo>
                  <a:lnTo>
                    <a:pt x="174" y="67"/>
                  </a:lnTo>
                  <a:lnTo>
                    <a:pt x="172" y="81"/>
                  </a:lnTo>
                  <a:lnTo>
                    <a:pt x="180" y="95"/>
                  </a:lnTo>
                  <a:lnTo>
                    <a:pt x="199" y="110"/>
                  </a:lnTo>
                  <a:lnTo>
                    <a:pt x="193" y="116"/>
                  </a:lnTo>
                  <a:lnTo>
                    <a:pt x="180" y="120"/>
                  </a:lnTo>
                  <a:lnTo>
                    <a:pt x="159" y="120"/>
                  </a:lnTo>
                  <a:lnTo>
                    <a:pt x="133" y="120"/>
                  </a:lnTo>
                  <a:lnTo>
                    <a:pt x="104" y="114"/>
                  </a:lnTo>
                  <a:lnTo>
                    <a:pt x="75" y="110"/>
                  </a:lnTo>
                  <a:lnTo>
                    <a:pt x="46" y="102"/>
                  </a:lnTo>
                  <a:lnTo>
                    <a:pt x="25" y="9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1" name="Freeform 375"/>
            <p:cNvSpPr>
              <a:spLocks/>
            </p:cNvSpPr>
            <p:nvPr/>
          </p:nvSpPr>
          <p:spPr bwMode="auto">
            <a:xfrm>
              <a:off x="3739" y="752"/>
              <a:ext cx="314" cy="201"/>
            </a:xfrm>
            <a:custGeom>
              <a:avLst/>
              <a:gdLst/>
              <a:ahLst/>
              <a:cxnLst>
                <a:cxn ang="0">
                  <a:pos x="356" y="374"/>
                </a:cxn>
                <a:cxn ang="0">
                  <a:pos x="395" y="351"/>
                </a:cxn>
                <a:cxn ang="0">
                  <a:pos x="444" y="341"/>
                </a:cxn>
                <a:cxn ang="0">
                  <a:pos x="492" y="333"/>
                </a:cxn>
                <a:cxn ang="0">
                  <a:pos x="541" y="325"/>
                </a:cxn>
                <a:cxn ang="0">
                  <a:pos x="577" y="312"/>
                </a:cxn>
                <a:cxn ang="0">
                  <a:pos x="605" y="290"/>
                </a:cxn>
                <a:cxn ang="0">
                  <a:pos x="612" y="254"/>
                </a:cxn>
                <a:cxn ang="0">
                  <a:pos x="603" y="199"/>
                </a:cxn>
                <a:cxn ang="0">
                  <a:pos x="622" y="162"/>
                </a:cxn>
                <a:cxn ang="0">
                  <a:pos x="628" y="126"/>
                </a:cxn>
                <a:cxn ang="0">
                  <a:pos x="620" y="89"/>
                </a:cxn>
                <a:cxn ang="0">
                  <a:pos x="605" y="56"/>
                </a:cxn>
                <a:cxn ang="0">
                  <a:pos x="577" y="27"/>
                </a:cxn>
                <a:cxn ang="0">
                  <a:pos x="548" y="9"/>
                </a:cxn>
                <a:cxn ang="0">
                  <a:pos x="517" y="0"/>
                </a:cxn>
                <a:cxn ang="0">
                  <a:pos x="486" y="7"/>
                </a:cxn>
                <a:cxn ang="0">
                  <a:pos x="459" y="9"/>
                </a:cxn>
                <a:cxn ang="0">
                  <a:pos x="430" y="13"/>
                </a:cxn>
                <a:cxn ang="0">
                  <a:pos x="395" y="15"/>
                </a:cxn>
                <a:cxn ang="0">
                  <a:pos x="362" y="21"/>
                </a:cxn>
                <a:cxn ang="0">
                  <a:pos x="327" y="27"/>
                </a:cxn>
                <a:cxn ang="0">
                  <a:pos x="296" y="34"/>
                </a:cxn>
                <a:cxn ang="0">
                  <a:pos x="267" y="44"/>
                </a:cxn>
                <a:cxn ang="0">
                  <a:pos x="244" y="58"/>
                </a:cxn>
                <a:cxn ang="0">
                  <a:pos x="203" y="95"/>
                </a:cxn>
                <a:cxn ang="0">
                  <a:pos x="155" y="124"/>
                </a:cxn>
                <a:cxn ang="0">
                  <a:pos x="102" y="149"/>
                </a:cxn>
                <a:cxn ang="0">
                  <a:pos x="56" y="174"/>
                </a:cxn>
                <a:cxn ang="0">
                  <a:pos x="17" y="201"/>
                </a:cxn>
                <a:cxn ang="0">
                  <a:pos x="0" y="240"/>
                </a:cxn>
                <a:cxn ang="0">
                  <a:pos x="5" y="290"/>
                </a:cxn>
                <a:cxn ang="0">
                  <a:pos x="46" y="362"/>
                </a:cxn>
                <a:cxn ang="0">
                  <a:pos x="85" y="370"/>
                </a:cxn>
                <a:cxn ang="0">
                  <a:pos x="128" y="382"/>
                </a:cxn>
                <a:cxn ang="0">
                  <a:pos x="168" y="389"/>
                </a:cxn>
                <a:cxn ang="0">
                  <a:pos x="213" y="399"/>
                </a:cxn>
                <a:cxn ang="0">
                  <a:pos x="252" y="401"/>
                </a:cxn>
                <a:cxn ang="0">
                  <a:pos x="290" y="399"/>
                </a:cxn>
                <a:cxn ang="0">
                  <a:pos x="325" y="389"/>
                </a:cxn>
                <a:cxn ang="0">
                  <a:pos x="356" y="374"/>
                </a:cxn>
              </a:cxnLst>
              <a:rect l="0" t="0" r="r" b="b"/>
              <a:pathLst>
                <a:path w="628" h="401">
                  <a:moveTo>
                    <a:pt x="356" y="374"/>
                  </a:moveTo>
                  <a:lnTo>
                    <a:pt x="395" y="351"/>
                  </a:lnTo>
                  <a:lnTo>
                    <a:pt x="444" y="341"/>
                  </a:lnTo>
                  <a:lnTo>
                    <a:pt x="492" y="333"/>
                  </a:lnTo>
                  <a:lnTo>
                    <a:pt x="541" y="325"/>
                  </a:lnTo>
                  <a:lnTo>
                    <a:pt x="577" y="312"/>
                  </a:lnTo>
                  <a:lnTo>
                    <a:pt x="605" y="290"/>
                  </a:lnTo>
                  <a:lnTo>
                    <a:pt x="612" y="254"/>
                  </a:lnTo>
                  <a:lnTo>
                    <a:pt x="603" y="199"/>
                  </a:lnTo>
                  <a:lnTo>
                    <a:pt x="622" y="162"/>
                  </a:lnTo>
                  <a:lnTo>
                    <a:pt x="628" y="126"/>
                  </a:lnTo>
                  <a:lnTo>
                    <a:pt x="620" y="89"/>
                  </a:lnTo>
                  <a:lnTo>
                    <a:pt x="605" y="56"/>
                  </a:lnTo>
                  <a:lnTo>
                    <a:pt x="577" y="27"/>
                  </a:lnTo>
                  <a:lnTo>
                    <a:pt x="548" y="9"/>
                  </a:lnTo>
                  <a:lnTo>
                    <a:pt x="517" y="0"/>
                  </a:lnTo>
                  <a:lnTo>
                    <a:pt x="486" y="7"/>
                  </a:lnTo>
                  <a:lnTo>
                    <a:pt x="459" y="9"/>
                  </a:lnTo>
                  <a:lnTo>
                    <a:pt x="430" y="13"/>
                  </a:lnTo>
                  <a:lnTo>
                    <a:pt x="395" y="15"/>
                  </a:lnTo>
                  <a:lnTo>
                    <a:pt x="362" y="21"/>
                  </a:lnTo>
                  <a:lnTo>
                    <a:pt x="327" y="27"/>
                  </a:lnTo>
                  <a:lnTo>
                    <a:pt x="296" y="34"/>
                  </a:lnTo>
                  <a:lnTo>
                    <a:pt x="267" y="44"/>
                  </a:lnTo>
                  <a:lnTo>
                    <a:pt x="244" y="58"/>
                  </a:lnTo>
                  <a:lnTo>
                    <a:pt x="203" y="95"/>
                  </a:lnTo>
                  <a:lnTo>
                    <a:pt x="155" y="124"/>
                  </a:lnTo>
                  <a:lnTo>
                    <a:pt x="102" y="149"/>
                  </a:lnTo>
                  <a:lnTo>
                    <a:pt x="56" y="174"/>
                  </a:lnTo>
                  <a:lnTo>
                    <a:pt x="17" y="201"/>
                  </a:lnTo>
                  <a:lnTo>
                    <a:pt x="0" y="240"/>
                  </a:lnTo>
                  <a:lnTo>
                    <a:pt x="5" y="290"/>
                  </a:lnTo>
                  <a:lnTo>
                    <a:pt x="46" y="362"/>
                  </a:lnTo>
                  <a:lnTo>
                    <a:pt x="85" y="370"/>
                  </a:lnTo>
                  <a:lnTo>
                    <a:pt x="128" y="382"/>
                  </a:lnTo>
                  <a:lnTo>
                    <a:pt x="168" y="389"/>
                  </a:lnTo>
                  <a:lnTo>
                    <a:pt x="213" y="399"/>
                  </a:lnTo>
                  <a:lnTo>
                    <a:pt x="252" y="401"/>
                  </a:lnTo>
                  <a:lnTo>
                    <a:pt x="290" y="399"/>
                  </a:lnTo>
                  <a:lnTo>
                    <a:pt x="325" y="389"/>
                  </a:lnTo>
                  <a:lnTo>
                    <a:pt x="356" y="374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2" name="Freeform 376"/>
            <p:cNvSpPr>
              <a:spLocks/>
            </p:cNvSpPr>
            <p:nvPr/>
          </p:nvSpPr>
          <p:spPr bwMode="auto">
            <a:xfrm>
              <a:off x="3912" y="803"/>
              <a:ext cx="121" cy="115"/>
            </a:xfrm>
            <a:custGeom>
              <a:avLst/>
              <a:gdLst/>
              <a:ahLst/>
              <a:cxnLst>
                <a:cxn ang="0">
                  <a:pos x="234" y="57"/>
                </a:cxn>
                <a:cxn ang="0">
                  <a:pos x="242" y="31"/>
                </a:cxn>
                <a:cxn ang="0">
                  <a:pos x="232" y="14"/>
                </a:cxn>
                <a:cxn ang="0">
                  <a:pos x="207" y="0"/>
                </a:cxn>
                <a:cxn ang="0">
                  <a:pos x="172" y="0"/>
                </a:cxn>
                <a:cxn ang="0">
                  <a:pos x="128" y="6"/>
                </a:cxn>
                <a:cxn ang="0">
                  <a:pos x="83" y="28"/>
                </a:cxn>
                <a:cxn ang="0">
                  <a:pos x="40" y="62"/>
                </a:cxn>
                <a:cxn ang="0">
                  <a:pos x="8" y="115"/>
                </a:cxn>
                <a:cxn ang="0">
                  <a:pos x="6" y="136"/>
                </a:cxn>
                <a:cxn ang="0">
                  <a:pos x="4" y="159"/>
                </a:cxn>
                <a:cxn ang="0">
                  <a:pos x="0" y="181"/>
                </a:cxn>
                <a:cxn ang="0">
                  <a:pos x="2" y="200"/>
                </a:cxn>
                <a:cxn ang="0">
                  <a:pos x="4" y="214"/>
                </a:cxn>
                <a:cxn ang="0">
                  <a:pos x="15" y="225"/>
                </a:cxn>
                <a:cxn ang="0">
                  <a:pos x="37" y="231"/>
                </a:cxn>
                <a:cxn ang="0">
                  <a:pos x="70" y="231"/>
                </a:cxn>
                <a:cxn ang="0">
                  <a:pos x="120" y="214"/>
                </a:cxn>
                <a:cxn ang="0">
                  <a:pos x="153" y="196"/>
                </a:cxn>
                <a:cxn ang="0">
                  <a:pos x="170" y="175"/>
                </a:cxn>
                <a:cxn ang="0">
                  <a:pos x="184" y="156"/>
                </a:cxn>
                <a:cxn ang="0">
                  <a:pos x="190" y="130"/>
                </a:cxn>
                <a:cxn ang="0">
                  <a:pos x="199" y="105"/>
                </a:cxn>
                <a:cxn ang="0">
                  <a:pos x="211" y="80"/>
                </a:cxn>
                <a:cxn ang="0">
                  <a:pos x="234" y="57"/>
                </a:cxn>
              </a:cxnLst>
              <a:rect l="0" t="0" r="r" b="b"/>
              <a:pathLst>
                <a:path w="242" h="231">
                  <a:moveTo>
                    <a:pt x="234" y="57"/>
                  </a:moveTo>
                  <a:lnTo>
                    <a:pt x="242" y="31"/>
                  </a:lnTo>
                  <a:lnTo>
                    <a:pt x="232" y="14"/>
                  </a:lnTo>
                  <a:lnTo>
                    <a:pt x="207" y="0"/>
                  </a:lnTo>
                  <a:lnTo>
                    <a:pt x="172" y="0"/>
                  </a:lnTo>
                  <a:lnTo>
                    <a:pt x="128" y="6"/>
                  </a:lnTo>
                  <a:lnTo>
                    <a:pt x="83" y="28"/>
                  </a:lnTo>
                  <a:lnTo>
                    <a:pt x="40" y="62"/>
                  </a:lnTo>
                  <a:lnTo>
                    <a:pt x="8" y="115"/>
                  </a:lnTo>
                  <a:lnTo>
                    <a:pt x="6" y="136"/>
                  </a:lnTo>
                  <a:lnTo>
                    <a:pt x="4" y="159"/>
                  </a:lnTo>
                  <a:lnTo>
                    <a:pt x="0" y="181"/>
                  </a:lnTo>
                  <a:lnTo>
                    <a:pt x="2" y="200"/>
                  </a:lnTo>
                  <a:lnTo>
                    <a:pt x="4" y="214"/>
                  </a:lnTo>
                  <a:lnTo>
                    <a:pt x="15" y="225"/>
                  </a:lnTo>
                  <a:lnTo>
                    <a:pt x="37" y="231"/>
                  </a:lnTo>
                  <a:lnTo>
                    <a:pt x="70" y="231"/>
                  </a:lnTo>
                  <a:lnTo>
                    <a:pt x="120" y="214"/>
                  </a:lnTo>
                  <a:lnTo>
                    <a:pt x="153" y="196"/>
                  </a:lnTo>
                  <a:lnTo>
                    <a:pt x="170" y="175"/>
                  </a:lnTo>
                  <a:lnTo>
                    <a:pt x="184" y="156"/>
                  </a:lnTo>
                  <a:lnTo>
                    <a:pt x="190" y="130"/>
                  </a:lnTo>
                  <a:lnTo>
                    <a:pt x="199" y="105"/>
                  </a:lnTo>
                  <a:lnTo>
                    <a:pt x="211" y="80"/>
                  </a:lnTo>
                  <a:lnTo>
                    <a:pt x="234" y="5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3" name="Freeform 377"/>
            <p:cNvSpPr>
              <a:spLocks/>
            </p:cNvSpPr>
            <p:nvPr/>
          </p:nvSpPr>
          <p:spPr bwMode="auto">
            <a:xfrm>
              <a:off x="3771" y="773"/>
              <a:ext cx="189" cy="98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298" y="2"/>
                </a:cxn>
                <a:cxn ang="0">
                  <a:pos x="287" y="10"/>
                </a:cxn>
                <a:cxn ang="0">
                  <a:pos x="265" y="18"/>
                </a:cxn>
                <a:cxn ang="0">
                  <a:pos x="240" y="31"/>
                </a:cxn>
                <a:cxn ang="0">
                  <a:pos x="211" y="43"/>
                </a:cxn>
                <a:cxn ang="0">
                  <a:pos x="182" y="58"/>
                </a:cxn>
                <a:cxn ang="0">
                  <a:pos x="155" y="76"/>
                </a:cxn>
                <a:cxn ang="0">
                  <a:pos x="135" y="97"/>
                </a:cxn>
                <a:cxn ang="0">
                  <a:pos x="69" y="132"/>
                </a:cxn>
                <a:cxn ang="0">
                  <a:pos x="27" y="159"/>
                </a:cxn>
                <a:cxn ang="0">
                  <a:pos x="4" y="177"/>
                </a:cxn>
                <a:cxn ang="0">
                  <a:pos x="0" y="190"/>
                </a:cxn>
                <a:cxn ang="0">
                  <a:pos x="11" y="196"/>
                </a:cxn>
                <a:cxn ang="0">
                  <a:pos x="40" y="196"/>
                </a:cxn>
                <a:cxn ang="0">
                  <a:pos x="83" y="194"/>
                </a:cxn>
                <a:cxn ang="0">
                  <a:pos x="145" y="190"/>
                </a:cxn>
                <a:cxn ang="0">
                  <a:pos x="207" y="150"/>
                </a:cxn>
                <a:cxn ang="0">
                  <a:pos x="267" y="115"/>
                </a:cxn>
                <a:cxn ang="0">
                  <a:pos x="318" y="84"/>
                </a:cxn>
                <a:cxn ang="0">
                  <a:pos x="356" y="60"/>
                </a:cxn>
                <a:cxn ang="0">
                  <a:pos x="376" y="37"/>
                </a:cxn>
                <a:cxn ang="0">
                  <a:pos x="378" y="22"/>
                </a:cxn>
                <a:cxn ang="0">
                  <a:pos x="354" y="8"/>
                </a:cxn>
                <a:cxn ang="0">
                  <a:pos x="304" y="0"/>
                </a:cxn>
              </a:cxnLst>
              <a:rect l="0" t="0" r="r" b="b"/>
              <a:pathLst>
                <a:path w="378" h="196">
                  <a:moveTo>
                    <a:pt x="304" y="0"/>
                  </a:moveTo>
                  <a:lnTo>
                    <a:pt x="298" y="2"/>
                  </a:lnTo>
                  <a:lnTo>
                    <a:pt x="287" y="10"/>
                  </a:lnTo>
                  <a:lnTo>
                    <a:pt x="265" y="18"/>
                  </a:lnTo>
                  <a:lnTo>
                    <a:pt x="240" y="31"/>
                  </a:lnTo>
                  <a:lnTo>
                    <a:pt x="211" y="43"/>
                  </a:lnTo>
                  <a:lnTo>
                    <a:pt x="182" y="58"/>
                  </a:lnTo>
                  <a:lnTo>
                    <a:pt x="155" y="76"/>
                  </a:lnTo>
                  <a:lnTo>
                    <a:pt x="135" y="97"/>
                  </a:lnTo>
                  <a:lnTo>
                    <a:pt x="69" y="132"/>
                  </a:lnTo>
                  <a:lnTo>
                    <a:pt x="27" y="159"/>
                  </a:lnTo>
                  <a:lnTo>
                    <a:pt x="4" y="177"/>
                  </a:lnTo>
                  <a:lnTo>
                    <a:pt x="0" y="190"/>
                  </a:lnTo>
                  <a:lnTo>
                    <a:pt x="11" y="196"/>
                  </a:lnTo>
                  <a:lnTo>
                    <a:pt x="40" y="196"/>
                  </a:lnTo>
                  <a:lnTo>
                    <a:pt x="83" y="194"/>
                  </a:lnTo>
                  <a:lnTo>
                    <a:pt x="145" y="190"/>
                  </a:lnTo>
                  <a:lnTo>
                    <a:pt x="207" y="150"/>
                  </a:lnTo>
                  <a:lnTo>
                    <a:pt x="267" y="115"/>
                  </a:lnTo>
                  <a:lnTo>
                    <a:pt x="318" y="84"/>
                  </a:lnTo>
                  <a:lnTo>
                    <a:pt x="356" y="60"/>
                  </a:lnTo>
                  <a:lnTo>
                    <a:pt x="376" y="37"/>
                  </a:lnTo>
                  <a:lnTo>
                    <a:pt x="378" y="22"/>
                  </a:lnTo>
                  <a:lnTo>
                    <a:pt x="354" y="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4" name="Freeform 378"/>
            <p:cNvSpPr>
              <a:spLocks/>
            </p:cNvSpPr>
            <p:nvPr/>
          </p:nvSpPr>
          <p:spPr bwMode="auto">
            <a:xfrm>
              <a:off x="3937" y="818"/>
              <a:ext cx="81" cy="79"/>
            </a:xfrm>
            <a:custGeom>
              <a:avLst/>
              <a:gdLst/>
              <a:ahLst/>
              <a:cxnLst>
                <a:cxn ang="0">
                  <a:pos x="161" y="26"/>
                </a:cxn>
                <a:cxn ang="0">
                  <a:pos x="140" y="8"/>
                </a:cxn>
                <a:cxn ang="0">
                  <a:pos x="116" y="0"/>
                </a:cxn>
                <a:cxn ang="0">
                  <a:pos x="91" y="0"/>
                </a:cxn>
                <a:cxn ang="0">
                  <a:pos x="66" y="8"/>
                </a:cxn>
                <a:cxn ang="0">
                  <a:pos x="41" y="24"/>
                </a:cxn>
                <a:cxn ang="0">
                  <a:pos x="23" y="53"/>
                </a:cxn>
                <a:cxn ang="0">
                  <a:pos x="10" y="90"/>
                </a:cxn>
                <a:cxn ang="0">
                  <a:pos x="8" y="140"/>
                </a:cxn>
                <a:cxn ang="0">
                  <a:pos x="0" y="152"/>
                </a:cxn>
                <a:cxn ang="0">
                  <a:pos x="12" y="157"/>
                </a:cxn>
                <a:cxn ang="0">
                  <a:pos x="20" y="156"/>
                </a:cxn>
                <a:cxn ang="0">
                  <a:pos x="31" y="156"/>
                </a:cxn>
                <a:cxn ang="0">
                  <a:pos x="45" y="156"/>
                </a:cxn>
                <a:cxn ang="0">
                  <a:pos x="58" y="156"/>
                </a:cxn>
                <a:cxn ang="0">
                  <a:pos x="58" y="140"/>
                </a:cxn>
                <a:cxn ang="0">
                  <a:pos x="66" y="126"/>
                </a:cxn>
                <a:cxn ang="0">
                  <a:pos x="78" y="109"/>
                </a:cxn>
                <a:cxn ang="0">
                  <a:pos x="93" y="94"/>
                </a:cxn>
                <a:cxn ang="0">
                  <a:pos x="109" y="76"/>
                </a:cxn>
                <a:cxn ang="0">
                  <a:pos x="126" y="59"/>
                </a:cxn>
                <a:cxn ang="0">
                  <a:pos x="144" y="41"/>
                </a:cxn>
                <a:cxn ang="0">
                  <a:pos x="161" y="26"/>
                </a:cxn>
              </a:cxnLst>
              <a:rect l="0" t="0" r="r" b="b"/>
              <a:pathLst>
                <a:path w="161" h="157">
                  <a:moveTo>
                    <a:pt x="161" y="26"/>
                  </a:moveTo>
                  <a:lnTo>
                    <a:pt x="140" y="8"/>
                  </a:lnTo>
                  <a:lnTo>
                    <a:pt x="116" y="0"/>
                  </a:lnTo>
                  <a:lnTo>
                    <a:pt x="91" y="0"/>
                  </a:lnTo>
                  <a:lnTo>
                    <a:pt x="66" y="8"/>
                  </a:lnTo>
                  <a:lnTo>
                    <a:pt x="41" y="24"/>
                  </a:lnTo>
                  <a:lnTo>
                    <a:pt x="23" y="53"/>
                  </a:lnTo>
                  <a:lnTo>
                    <a:pt x="10" y="90"/>
                  </a:lnTo>
                  <a:lnTo>
                    <a:pt x="8" y="140"/>
                  </a:lnTo>
                  <a:lnTo>
                    <a:pt x="0" y="152"/>
                  </a:lnTo>
                  <a:lnTo>
                    <a:pt x="12" y="157"/>
                  </a:lnTo>
                  <a:lnTo>
                    <a:pt x="20" y="156"/>
                  </a:lnTo>
                  <a:lnTo>
                    <a:pt x="31" y="156"/>
                  </a:lnTo>
                  <a:lnTo>
                    <a:pt x="45" y="156"/>
                  </a:lnTo>
                  <a:lnTo>
                    <a:pt x="58" y="156"/>
                  </a:lnTo>
                  <a:lnTo>
                    <a:pt x="58" y="140"/>
                  </a:lnTo>
                  <a:lnTo>
                    <a:pt x="66" y="126"/>
                  </a:lnTo>
                  <a:lnTo>
                    <a:pt x="78" y="109"/>
                  </a:lnTo>
                  <a:lnTo>
                    <a:pt x="93" y="94"/>
                  </a:lnTo>
                  <a:lnTo>
                    <a:pt x="109" y="76"/>
                  </a:lnTo>
                  <a:lnTo>
                    <a:pt x="126" y="59"/>
                  </a:lnTo>
                  <a:lnTo>
                    <a:pt x="144" y="41"/>
                  </a:lnTo>
                  <a:lnTo>
                    <a:pt x="161" y="26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5" name="Freeform 379"/>
            <p:cNvSpPr>
              <a:spLocks/>
            </p:cNvSpPr>
            <p:nvPr/>
          </p:nvSpPr>
          <p:spPr bwMode="auto">
            <a:xfrm>
              <a:off x="3798" y="783"/>
              <a:ext cx="139" cy="73"/>
            </a:xfrm>
            <a:custGeom>
              <a:avLst/>
              <a:gdLst/>
              <a:ahLst/>
              <a:cxnLst>
                <a:cxn ang="0">
                  <a:pos x="271" y="0"/>
                </a:cxn>
                <a:cxn ang="0">
                  <a:pos x="262" y="4"/>
                </a:cxn>
                <a:cxn ang="0">
                  <a:pos x="248" y="7"/>
                </a:cxn>
                <a:cxn ang="0">
                  <a:pos x="231" y="11"/>
                </a:cxn>
                <a:cxn ang="0">
                  <a:pos x="211" y="19"/>
                </a:cxn>
                <a:cxn ang="0">
                  <a:pos x="188" y="27"/>
                </a:cxn>
                <a:cxn ang="0">
                  <a:pos x="165" y="42"/>
                </a:cxn>
                <a:cxn ang="0">
                  <a:pos x="140" y="60"/>
                </a:cxn>
                <a:cxn ang="0">
                  <a:pos x="118" y="89"/>
                </a:cxn>
                <a:cxn ang="0">
                  <a:pos x="70" y="108"/>
                </a:cxn>
                <a:cxn ang="0">
                  <a:pos x="33" y="124"/>
                </a:cxn>
                <a:cxn ang="0">
                  <a:pos x="10" y="135"/>
                </a:cxn>
                <a:cxn ang="0">
                  <a:pos x="0" y="143"/>
                </a:cxn>
                <a:cxn ang="0">
                  <a:pos x="17" y="145"/>
                </a:cxn>
                <a:cxn ang="0">
                  <a:pos x="45" y="141"/>
                </a:cxn>
                <a:cxn ang="0">
                  <a:pos x="89" y="137"/>
                </a:cxn>
                <a:cxn ang="0">
                  <a:pos x="126" y="118"/>
                </a:cxn>
                <a:cxn ang="0">
                  <a:pos x="165" y="97"/>
                </a:cxn>
                <a:cxn ang="0">
                  <a:pos x="200" y="71"/>
                </a:cxn>
                <a:cxn ang="0">
                  <a:pos x="233" y="50"/>
                </a:cxn>
                <a:cxn ang="0">
                  <a:pos x="256" y="29"/>
                </a:cxn>
                <a:cxn ang="0">
                  <a:pos x="273" y="13"/>
                </a:cxn>
                <a:cxn ang="0">
                  <a:pos x="277" y="2"/>
                </a:cxn>
                <a:cxn ang="0">
                  <a:pos x="271" y="0"/>
                </a:cxn>
              </a:cxnLst>
              <a:rect l="0" t="0" r="r" b="b"/>
              <a:pathLst>
                <a:path w="277" h="145">
                  <a:moveTo>
                    <a:pt x="271" y="0"/>
                  </a:moveTo>
                  <a:lnTo>
                    <a:pt x="262" y="4"/>
                  </a:lnTo>
                  <a:lnTo>
                    <a:pt x="248" y="7"/>
                  </a:lnTo>
                  <a:lnTo>
                    <a:pt x="231" y="11"/>
                  </a:lnTo>
                  <a:lnTo>
                    <a:pt x="211" y="19"/>
                  </a:lnTo>
                  <a:lnTo>
                    <a:pt x="188" y="27"/>
                  </a:lnTo>
                  <a:lnTo>
                    <a:pt x="165" y="42"/>
                  </a:lnTo>
                  <a:lnTo>
                    <a:pt x="140" y="60"/>
                  </a:lnTo>
                  <a:lnTo>
                    <a:pt x="118" y="89"/>
                  </a:lnTo>
                  <a:lnTo>
                    <a:pt x="70" y="108"/>
                  </a:lnTo>
                  <a:lnTo>
                    <a:pt x="33" y="124"/>
                  </a:lnTo>
                  <a:lnTo>
                    <a:pt x="10" y="135"/>
                  </a:lnTo>
                  <a:lnTo>
                    <a:pt x="0" y="143"/>
                  </a:lnTo>
                  <a:lnTo>
                    <a:pt x="17" y="145"/>
                  </a:lnTo>
                  <a:lnTo>
                    <a:pt x="45" y="141"/>
                  </a:lnTo>
                  <a:lnTo>
                    <a:pt x="89" y="137"/>
                  </a:lnTo>
                  <a:lnTo>
                    <a:pt x="126" y="118"/>
                  </a:lnTo>
                  <a:lnTo>
                    <a:pt x="165" y="97"/>
                  </a:lnTo>
                  <a:lnTo>
                    <a:pt x="200" y="71"/>
                  </a:lnTo>
                  <a:lnTo>
                    <a:pt x="233" y="50"/>
                  </a:lnTo>
                  <a:lnTo>
                    <a:pt x="256" y="29"/>
                  </a:lnTo>
                  <a:lnTo>
                    <a:pt x="273" y="13"/>
                  </a:lnTo>
                  <a:lnTo>
                    <a:pt x="277" y="2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6" name="Freeform 380"/>
            <p:cNvSpPr>
              <a:spLocks/>
            </p:cNvSpPr>
            <p:nvPr/>
          </p:nvSpPr>
          <p:spPr bwMode="auto">
            <a:xfrm>
              <a:off x="3786" y="879"/>
              <a:ext cx="109" cy="60"/>
            </a:xfrm>
            <a:custGeom>
              <a:avLst/>
              <a:gdLst/>
              <a:ahLst/>
              <a:cxnLst>
                <a:cxn ang="0">
                  <a:pos x="25" y="95"/>
                </a:cxn>
                <a:cxn ang="0">
                  <a:pos x="0" y="93"/>
                </a:cxn>
                <a:cxn ang="0">
                  <a:pos x="2" y="83"/>
                </a:cxn>
                <a:cxn ang="0">
                  <a:pos x="21" y="67"/>
                </a:cxn>
                <a:cxn ang="0">
                  <a:pos x="58" y="48"/>
                </a:cxn>
                <a:cxn ang="0">
                  <a:pos x="101" y="25"/>
                </a:cxn>
                <a:cxn ang="0">
                  <a:pos x="145" y="9"/>
                </a:cxn>
                <a:cxn ang="0">
                  <a:pos x="186" y="0"/>
                </a:cxn>
                <a:cxn ang="0">
                  <a:pos x="219" y="2"/>
                </a:cxn>
                <a:cxn ang="0">
                  <a:pos x="215" y="13"/>
                </a:cxn>
                <a:cxn ang="0">
                  <a:pos x="207" y="25"/>
                </a:cxn>
                <a:cxn ang="0">
                  <a:pos x="196" y="38"/>
                </a:cxn>
                <a:cxn ang="0">
                  <a:pos x="186" y="54"/>
                </a:cxn>
                <a:cxn ang="0">
                  <a:pos x="176" y="67"/>
                </a:cxn>
                <a:cxn ang="0">
                  <a:pos x="172" y="81"/>
                </a:cxn>
                <a:cxn ang="0">
                  <a:pos x="180" y="95"/>
                </a:cxn>
                <a:cxn ang="0">
                  <a:pos x="199" y="110"/>
                </a:cxn>
                <a:cxn ang="0">
                  <a:pos x="194" y="116"/>
                </a:cxn>
                <a:cxn ang="0">
                  <a:pos x="182" y="120"/>
                </a:cxn>
                <a:cxn ang="0">
                  <a:pos x="161" y="120"/>
                </a:cxn>
                <a:cxn ang="0">
                  <a:pos x="135" y="120"/>
                </a:cxn>
                <a:cxn ang="0">
                  <a:pos x="106" y="114"/>
                </a:cxn>
                <a:cxn ang="0">
                  <a:pos x="77" y="110"/>
                </a:cxn>
                <a:cxn ang="0">
                  <a:pos x="48" y="102"/>
                </a:cxn>
                <a:cxn ang="0">
                  <a:pos x="25" y="95"/>
                </a:cxn>
              </a:cxnLst>
              <a:rect l="0" t="0" r="r" b="b"/>
              <a:pathLst>
                <a:path w="219" h="120">
                  <a:moveTo>
                    <a:pt x="25" y="95"/>
                  </a:moveTo>
                  <a:lnTo>
                    <a:pt x="0" y="93"/>
                  </a:lnTo>
                  <a:lnTo>
                    <a:pt x="2" y="83"/>
                  </a:lnTo>
                  <a:lnTo>
                    <a:pt x="21" y="67"/>
                  </a:lnTo>
                  <a:lnTo>
                    <a:pt x="58" y="48"/>
                  </a:lnTo>
                  <a:lnTo>
                    <a:pt x="101" y="25"/>
                  </a:lnTo>
                  <a:lnTo>
                    <a:pt x="145" y="9"/>
                  </a:lnTo>
                  <a:lnTo>
                    <a:pt x="186" y="0"/>
                  </a:lnTo>
                  <a:lnTo>
                    <a:pt x="219" y="2"/>
                  </a:lnTo>
                  <a:lnTo>
                    <a:pt x="215" y="13"/>
                  </a:lnTo>
                  <a:lnTo>
                    <a:pt x="207" y="25"/>
                  </a:lnTo>
                  <a:lnTo>
                    <a:pt x="196" y="38"/>
                  </a:lnTo>
                  <a:lnTo>
                    <a:pt x="186" y="54"/>
                  </a:lnTo>
                  <a:lnTo>
                    <a:pt x="176" y="67"/>
                  </a:lnTo>
                  <a:lnTo>
                    <a:pt x="172" y="81"/>
                  </a:lnTo>
                  <a:lnTo>
                    <a:pt x="180" y="95"/>
                  </a:lnTo>
                  <a:lnTo>
                    <a:pt x="199" y="110"/>
                  </a:lnTo>
                  <a:lnTo>
                    <a:pt x="194" y="116"/>
                  </a:lnTo>
                  <a:lnTo>
                    <a:pt x="182" y="120"/>
                  </a:lnTo>
                  <a:lnTo>
                    <a:pt x="161" y="120"/>
                  </a:lnTo>
                  <a:lnTo>
                    <a:pt x="135" y="120"/>
                  </a:lnTo>
                  <a:lnTo>
                    <a:pt x="106" y="114"/>
                  </a:lnTo>
                  <a:lnTo>
                    <a:pt x="77" y="110"/>
                  </a:lnTo>
                  <a:lnTo>
                    <a:pt x="48" y="102"/>
                  </a:lnTo>
                  <a:lnTo>
                    <a:pt x="25" y="9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7" name="Freeform 381"/>
            <p:cNvSpPr>
              <a:spLocks/>
            </p:cNvSpPr>
            <p:nvPr/>
          </p:nvSpPr>
          <p:spPr bwMode="auto">
            <a:xfrm>
              <a:off x="1794" y="2781"/>
              <a:ext cx="313" cy="201"/>
            </a:xfrm>
            <a:custGeom>
              <a:avLst/>
              <a:gdLst/>
              <a:ahLst/>
              <a:cxnLst>
                <a:cxn ang="0">
                  <a:pos x="354" y="376"/>
                </a:cxn>
                <a:cxn ang="0">
                  <a:pos x="395" y="353"/>
                </a:cxn>
                <a:cxn ang="0">
                  <a:pos x="444" y="341"/>
                </a:cxn>
                <a:cxn ang="0">
                  <a:pos x="492" y="333"/>
                </a:cxn>
                <a:cxn ang="0">
                  <a:pos x="539" y="328"/>
                </a:cxn>
                <a:cxn ang="0">
                  <a:pos x="575" y="314"/>
                </a:cxn>
                <a:cxn ang="0">
                  <a:pos x="603" y="293"/>
                </a:cxn>
                <a:cxn ang="0">
                  <a:pos x="612" y="256"/>
                </a:cxn>
                <a:cxn ang="0">
                  <a:pos x="601" y="203"/>
                </a:cxn>
                <a:cxn ang="0">
                  <a:pos x="620" y="165"/>
                </a:cxn>
                <a:cxn ang="0">
                  <a:pos x="626" y="128"/>
                </a:cxn>
                <a:cxn ang="0">
                  <a:pos x="618" y="89"/>
                </a:cxn>
                <a:cxn ang="0">
                  <a:pos x="603" y="58"/>
                </a:cxn>
                <a:cxn ang="0">
                  <a:pos x="575" y="29"/>
                </a:cxn>
                <a:cxn ang="0">
                  <a:pos x="548" y="10"/>
                </a:cxn>
                <a:cxn ang="0">
                  <a:pos x="515" y="0"/>
                </a:cxn>
                <a:cxn ang="0">
                  <a:pos x="486" y="8"/>
                </a:cxn>
                <a:cxn ang="0">
                  <a:pos x="459" y="10"/>
                </a:cxn>
                <a:cxn ang="0">
                  <a:pos x="428" y="15"/>
                </a:cxn>
                <a:cxn ang="0">
                  <a:pos x="393" y="17"/>
                </a:cxn>
                <a:cxn ang="0">
                  <a:pos x="360" y="23"/>
                </a:cxn>
                <a:cxn ang="0">
                  <a:pos x="325" y="29"/>
                </a:cxn>
                <a:cxn ang="0">
                  <a:pos x="292" y="37"/>
                </a:cxn>
                <a:cxn ang="0">
                  <a:pos x="263" y="48"/>
                </a:cxn>
                <a:cxn ang="0">
                  <a:pos x="240" y="62"/>
                </a:cxn>
                <a:cxn ang="0">
                  <a:pos x="201" y="97"/>
                </a:cxn>
                <a:cxn ang="0">
                  <a:pos x="153" y="126"/>
                </a:cxn>
                <a:cxn ang="0">
                  <a:pos x="100" y="149"/>
                </a:cxn>
                <a:cxn ang="0">
                  <a:pos x="54" y="174"/>
                </a:cxn>
                <a:cxn ang="0">
                  <a:pos x="17" y="202"/>
                </a:cxn>
                <a:cxn ang="0">
                  <a:pos x="0" y="242"/>
                </a:cxn>
                <a:cxn ang="0">
                  <a:pos x="4" y="293"/>
                </a:cxn>
                <a:cxn ang="0">
                  <a:pos x="44" y="362"/>
                </a:cxn>
                <a:cxn ang="0">
                  <a:pos x="83" y="370"/>
                </a:cxn>
                <a:cxn ang="0">
                  <a:pos x="124" y="382"/>
                </a:cxn>
                <a:cxn ang="0">
                  <a:pos x="166" y="390"/>
                </a:cxn>
                <a:cxn ang="0">
                  <a:pos x="211" y="399"/>
                </a:cxn>
                <a:cxn ang="0">
                  <a:pos x="250" y="401"/>
                </a:cxn>
                <a:cxn ang="0">
                  <a:pos x="289" y="401"/>
                </a:cxn>
                <a:cxn ang="0">
                  <a:pos x="323" y="392"/>
                </a:cxn>
                <a:cxn ang="0">
                  <a:pos x="354" y="376"/>
                </a:cxn>
              </a:cxnLst>
              <a:rect l="0" t="0" r="r" b="b"/>
              <a:pathLst>
                <a:path w="626" h="401">
                  <a:moveTo>
                    <a:pt x="354" y="376"/>
                  </a:moveTo>
                  <a:lnTo>
                    <a:pt x="395" y="353"/>
                  </a:lnTo>
                  <a:lnTo>
                    <a:pt x="444" y="341"/>
                  </a:lnTo>
                  <a:lnTo>
                    <a:pt x="492" y="333"/>
                  </a:lnTo>
                  <a:lnTo>
                    <a:pt x="539" y="328"/>
                  </a:lnTo>
                  <a:lnTo>
                    <a:pt x="575" y="314"/>
                  </a:lnTo>
                  <a:lnTo>
                    <a:pt x="603" y="293"/>
                  </a:lnTo>
                  <a:lnTo>
                    <a:pt x="612" y="256"/>
                  </a:lnTo>
                  <a:lnTo>
                    <a:pt x="601" y="203"/>
                  </a:lnTo>
                  <a:lnTo>
                    <a:pt x="620" y="165"/>
                  </a:lnTo>
                  <a:lnTo>
                    <a:pt x="626" y="128"/>
                  </a:lnTo>
                  <a:lnTo>
                    <a:pt x="618" y="89"/>
                  </a:lnTo>
                  <a:lnTo>
                    <a:pt x="603" y="58"/>
                  </a:lnTo>
                  <a:lnTo>
                    <a:pt x="575" y="29"/>
                  </a:lnTo>
                  <a:lnTo>
                    <a:pt x="548" y="10"/>
                  </a:lnTo>
                  <a:lnTo>
                    <a:pt x="515" y="0"/>
                  </a:lnTo>
                  <a:lnTo>
                    <a:pt x="486" y="8"/>
                  </a:lnTo>
                  <a:lnTo>
                    <a:pt x="459" y="10"/>
                  </a:lnTo>
                  <a:lnTo>
                    <a:pt x="428" y="15"/>
                  </a:lnTo>
                  <a:lnTo>
                    <a:pt x="393" y="17"/>
                  </a:lnTo>
                  <a:lnTo>
                    <a:pt x="360" y="23"/>
                  </a:lnTo>
                  <a:lnTo>
                    <a:pt x="325" y="29"/>
                  </a:lnTo>
                  <a:lnTo>
                    <a:pt x="292" y="37"/>
                  </a:lnTo>
                  <a:lnTo>
                    <a:pt x="263" y="48"/>
                  </a:lnTo>
                  <a:lnTo>
                    <a:pt x="240" y="62"/>
                  </a:lnTo>
                  <a:lnTo>
                    <a:pt x="201" y="97"/>
                  </a:lnTo>
                  <a:lnTo>
                    <a:pt x="153" y="126"/>
                  </a:lnTo>
                  <a:lnTo>
                    <a:pt x="100" y="149"/>
                  </a:lnTo>
                  <a:lnTo>
                    <a:pt x="54" y="174"/>
                  </a:lnTo>
                  <a:lnTo>
                    <a:pt x="17" y="202"/>
                  </a:lnTo>
                  <a:lnTo>
                    <a:pt x="0" y="242"/>
                  </a:lnTo>
                  <a:lnTo>
                    <a:pt x="4" y="293"/>
                  </a:lnTo>
                  <a:lnTo>
                    <a:pt x="44" y="362"/>
                  </a:lnTo>
                  <a:lnTo>
                    <a:pt x="83" y="370"/>
                  </a:lnTo>
                  <a:lnTo>
                    <a:pt x="124" y="382"/>
                  </a:lnTo>
                  <a:lnTo>
                    <a:pt x="166" y="390"/>
                  </a:lnTo>
                  <a:lnTo>
                    <a:pt x="211" y="399"/>
                  </a:lnTo>
                  <a:lnTo>
                    <a:pt x="250" y="401"/>
                  </a:lnTo>
                  <a:lnTo>
                    <a:pt x="289" y="401"/>
                  </a:lnTo>
                  <a:lnTo>
                    <a:pt x="323" y="392"/>
                  </a:lnTo>
                  <a:lnTo>
                    <a:pt x="354" y="37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8" name="Freeform 382"/>
            <p:cNvSpPr>
              <a:spLocks/>
            </p:cNvSpPr>
            <p:nvPr/>
          </p:nvSpPr>
          <p:spPr bwMode="auto">
            <a:xfrm>
              <a:off x="1966" y="2833"/>
              <a:ext cx="122" cy="114"/>
            </a:xfrm>
            <a:custGeom>
              <a:avLst/>
              <a:gdLst/>
              <a:ahLst/>
              <a:cxnLst>
                <a:cxn ang="0">
                  <a:pos x="236" y="58"/>
                </a:cxn>
                <a:cxn ang="0">
                  <a:pos x="242" y="33"/>
                </a:cxn>
                <a:cxn ang="0">
                  <a:pos x="232" y="13"/>
                </a:cxn>
                <a:cxn ang="0">
                  <a:pos x="205" y="2"/>
                </a:cxn>
                <a:cxn ang="0">
                  <a:pos x="170" y="0"/>
                </a:cxn>
                <a:cxn ang="0">
                  <a:pos x="126" y="5"/>
                </a:cxn>
                <a:cxn ang="0">
                  <a:pos x="83" y="27"/>
                </a:cxn>
                <a:cxn ang="0">
                  <a:pos x="40" y="62"/>
                </a:cxn>
                <a:cxn ang="0">
                  <a:pos x="8" y="114"/>
                </a:cxn>
                <a:cxn ang="0">
                  <a:pos x="8" y="135"/>
                </a:cxn>
                <a:cxn ang="0">
                  <a:pos x="4" y="159"/>
                </a:cxn>
                <a:cxn ang="0">
                  <a:pos x="0" y="178"/>
                </a:cxn>
                <a:cxn ang="0">
                  <a:pos x="2" y="197"/>
                </a:cxn>
                <a:cxn ang="0">
                  <a:pos x="4" y="211"/>
                </a:cxn>
                <a:cxn ang="0">
                  <a:pos x="15" y="223"/>
                </a:cxn>
                <a:cxn ang="0">
                  <a:pos x="37" y="228"/>
                </a:cxn>
                <a:cxn ang="0">
                  <a:pos x="70" y="228"/>
                </a:cxn>
                <a:cxn ang="0">
                  <a:pos x="118" y="211"/>
                </a:cxn>
                <a:cxn ang="0">
                  <a:pos x="151" y="195"/>
                </a:cxn>
                <a:cxn ang="0">
                  <a:pos x="170" y="174"/>
                </a:cxn>
                <a:cxn ang="0">
                  <a:pos x="184" y="155"/>
                </a:cxn>
                <a:cxn ang="0">
                  <a:pos x="190" y="130"/>
                </a:cxn>
                <a:cxn ang="0">
                  <a:pos x="199" y="106"/>
                </a:cxn>
                <a:cxn ang="0">
                  <a:pos x="211" y="81"/>
                </a:cxn>
                <a:cxn ang="0">
                  <a:pos x="236" y="58"/>
                </a:cxn>
              </a:cxnLst>
              <a:rect l="0" t="0" r="r" b="b"/>
              <a:pathLst>
                <a:path w="242" h="228">
                  <a:moveTo>
                    <a:pt x="236" y="58"/>
                  </a:moveTo>
                  <a:lnTo>
                    <a:pt x="242" y="33"/>
                  </a:lnTo>
                  <a:lnTo>
                    <a:pt x="232" y="13"/>
                  </a:lnTo>
                  <a:lnTo>
                    <a:pt x="205" y="2"/>
                  </a:lnTo>
                  <a:lnTo>
                    <a:pt x="170" y="0"/>
                  </a:lnTo>
                  <a:lnTo>
                    <a:pt x="126" y="5"/>
                  </a:lnTo>
                  <a:lnTo>
                    <a:pt x="83" y="27"/>
                  </a:lnTo>
                  <a:lnTo>
                    <a:pt x="40" y="62"/>
                  </a:lnTo>
                  <a:lnTo>
                    <a:pt x="8" y="114"/>
                  </a:lnTo>
                  <a:lnTo>
                    <a:pt x="8" y="135"/>
                  </a:lnTo>
                  <a:lnTo>
                    <a:pt x="4" y="159"/>
                  </a:lnTo>
                  <a:lnTo>
                    <a:pt x="0" y="178"/>
                  </a:lnTo>
                  <a:lnTo>
                    <a:pt x="2" y="197"/>
                  </a:lnTo>
                  <a:lnTo>
                    <a:pt x="4" y="211"/>
                  </a:lnTo>
                  <a:lnTo>
                    <a:pt x="15" y="223"/>
                  </a:lnTo>
                  <a:lnTo>
                    <a:pt x="37" y="228"/>
                  </a:lnTo>
                  <a:lnTo>
                    <a:pt x="70" y="228"/>
                  </a:lnTo>
                  <a:lnTo>
                    <a:pt x="118" y="211"/>
                  </a:lnTo>
                  <a:lnTo>
                    <a:pt x="151" y="195"/>
                  </a:lnTo>
                  <a:lnTo>
                    <a:pt x="170" y="174"/>
                  </a:lnTo>
                  <a:lnTo>
                    <a:pt x="184" y="155"/>
                  </a:lnTo>
                  <a:lnTo>
                    <a:pt x="190" y="130"/>
                  </a:lnTo>
                  <a:lnTo>
                    <a:pt x="199" y="106"/>
                  </a:lnTo>
                  <a:lnTo>
                    <a:pt x="211" y="81"/>
                  </a:lnTo>
                  <a:lnTo>
                    <a:pt x="236" y="58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9" name="Freeform 383"/>
            <p:cNvSpPr>
              <a:spLocks/>
            </p:cNvSpPr>
            <p:nvPr/>
          </p:nvSpPr>
          <p:spPr bwMode="auto">
            <a:xfrm>
              <a:off x="1825" y="2803"/>
              <a:ext cx="189" cy="99"/>
            </a:xfrm>
            <a:custGeom>
              <a:avLst/>
              <a:gdLst/>
              <a:ahLst/>
              <a:cxnLst>
                <a:cxn ang="0">
                  <a:pos x="306" y="0"/>
                </a:cxn>
                <a:cxn ang="0">
                  <a:pos x="300" y="1"/>
                </a:cxn>
                <a:cxn ang="0">
                  <a:pos x="289" y="9"/>
                </a:cxn>
                <a:cxn ang="0">
                  <a:pos x="267" y="17"/>
                </a:cxn>
                <a:cxn ang="0">
                  <a:pos x="242" y="31"/>
                </a:cxn>
                <a:cxn ang="0">
                  <a:pos x="213" y="42"/>
                </a:cxn>
                <a:cxn ang="0">
                  <a:pos x="184" y="58"/>
                </a:cxn>
                <a:cxn ang="0">
                  <a:pos x="157" y="75"/>
                </a:cxn>
                <a:cxn ang="0">
                  <a:pos x="135" y="97"/>
                </a:cxn>
                <a:cxn ang="0">
                  <a:pos x="70" y="131"/>
                </a:cxn>
                <a:cxn ang="0">
                  <a:pos x="29" y="159"/>
                </a:cxn>
                <a:cxn ang="0">
                  <a:pos x="4" y="176"/>
                </a:cxn>
                <a:cxn ang="0">
                  <a:pos x="0" y="190"/>
                </a:cxn>
                <a:cxn ang="0">
                  <a:pos x="11" y="195"/>
                </a:cxn>
                <a:cxn ang="0">
                  <a:pos x="40" y="197"/>
                </a:cxn>
                <a:cxn ang="0">
                  <a:pos x="85" y="193"/>
                </a:cxn>
                <a:cxn ang="0">
                  <a:pos x="147" y="190"/>
                </a:cxn>
                <a:cxn ang="0">
                  <a:pos x="209" y="149"/>
                </a:cxn>
                <a:cxn ang="0">
                  <a:pos x="269" y="114"/>
                </a:cxn>
                <a:cxn ang="0">
                  <a:pos x="318" y="83"/>
                </a:cxn>
                <a:cxn ang="0">
                  <a:pos x="356" y="60"/>
                </a:cxn>
                <a:cxn ang="0">
                  <a:pos x="376" y="36"/>
                </a:cxn>
                <a:cxn ang="0">
                  <a:pos x="378" y="21"/>
                </a:cxn>
                <a:cxn ang="0">
                  <a:pos x="354" y="7"/>
                </a:cxn>
                <a:cxn ang="0">
                  <a:pos x="306" y="0"/>
                </a:cxn>
              </a:cxnLst>
              <a:rect l="0" t="0" r="r" b="b"/>
              <a:pathLst>
                <a:path w="378" h="197">
                  <a:moveTo>
                    <a:pt x="306" y="0"/>
                  </a:moveTo>
                  <a:lnTo>
                    <a:pt x="300" y="1"/>
                  </a:lnTo>
                  <a:lnTo>
                    <a:pt x="289" y="9"/>
                  </a:lnTo>
                  <a:lnTo>
                    <a:pt x="267" y="17"/>
                  </a:lnTo>
                  <a:lnTo>
                    <a:pt x="242" y="31"/>
                  </a:lnTo>
                  <a:lnTo>
                    <a:pt x="213" y="42"/>
                  </a:lnTo>
                  <a:lnTo>
                    <a:pt x="184" y="58"/>
                  </a:lnTo>
                  <a:lnTo>
                    <a:pt x="157" y="75"/>
                  </a:lnTo>
                  <a:lnTo>
                    <a:pt x="135" y="97"/>
                  </a:lnTo>
                  <a:lnTo>
                    <a:pt x="70" y="131"/>
                  </a:lnTo>
                  <a:lnTo>
                    <a:pt x="29" y="159"/>
                  </a:lnTo>
                  <a:lnTo>
                    <a:pt x="4" y="176"/>
                  </a:lnTo>
                  <a:lnTo>
                    <a:pt x="0" y="190"/>
                  </a:lnTo>
                  <a:lnTo>
                    <a:pt x="11" y="195"/>
                  </a:lnTo>
                  <a:lnTo>
                    <a:pt x="40" y="197"/>
                  </a:lnTo>
                  <a:lnTo>
                    <a:pt x="85" y="193"/>
                  </a:lnTo>
                  <a:lnTo>
                    <a:pt x="147" y="190"/>
                  </a:lnTo>
                  <a:lnTo>
                    <a:pt x="209" y="149"/>
                  </a:lnTo>
                  <a:lnTo>
                    <a:pt x="269" y="114"/>
                  </a:lnTo>
                  <a:lnTo>
                    <a:pt x="318" y="83"/>
                  </a:lnTo>
                  <a:lnTo>
                    <a:pt x="356" y="60"/>
                  </a:lnTo>
                  <a:lnTo>
                    <a:pt x="376" y="36"/>
                  </a:lnTo>
                  <a:lnTo>
                    <a:pt x="378" y="21"/>
                  </a:lnTo>
                  <a:lnTo>
                    <a:pt x="354" y="7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0" name="Freeform 384"/>
            <p:cNvSpPr>
              <a:spLocks/>
            </p:cNvSpPr>
            <p:nvPr/>
          </p:nvSpPr>
          <p:spPr bwMode="auto">
            <a:xfrm>
              <a:off x="1991" y="2847"/>
              <a:ext cx="81" cy="80"/>
            </a:xfrm>
            <a:custGeom>
              <a:avLst/>
              <a:gdLst/>
              <a:ahLst/>
              <a:cxnLst>
                <a:cxn ang="0">
                  <a:pos x="163" y="25"/>
                </a:cxn>
                <a:cxn ang="0">
                  <a:pos x="142" y="8"/>
                </a:cxn>
                <a:cxn ang="0">
                  <a:pos x="118" y="0"/>
                </a:cxn>
                <a:cxn ang="0">
                  <a:pos x="91" y="0"/>
                </a:cxn>
                <a:cxn ang="0">
                  <a:pos x="68" y="9"/>
                </a:cxn>
                <a:cxn ang="0">
                  <a:pos x="43" y="25"/>
                </a:cxn>
                <a:cxn ang="0">
                  <a:pos x="23" y="52"/>
                </a:cxn>
                <a:cxn ang="0">
                  <a:pos x="10" y="91"/>
                </a:cxn>
                <a:cxn ang="0">
                  <a:pos x="8" y="141"/>
                </a:cxn>
                <a:cxn ang="0">
                  <a:pos x="0" y="153"/>
                </a:cxn>
                <a:cxn ang="0">
                  <a:pos x="12" y="159"/>
                </a:cxn>
                <a:cxn ang="0">
                  <a:pos x="22" y="157"/>
                </a:cxn>
                <a:cxn ang="0">
                  <a:pos x="33" y="157"/>
                </a:cxn>
                <a:cxn ang="0">
                  <a:pos x="45" y="157"/>
                </a:cxn>
                <a:cxn ang="0">
                  <a:pos x="60" y="157"/>
                </a:cxn>
                <a:cxn ang="0">
                  <a:pos x="60" y="141"/>
                </a:cxn>
                <a:cxn ang="0">
                  <a:pos x="68" y="126"/>
                </a:cxn>
                <a:cxn ang="0">
                  <a:pos x="78" y="108"/>
                </a:cxn>
                <a:cxn ang="0">
                  <a:pos x="93" y="93"/>
                </a:cxn>
                <a:cxn ang="0">
                  <a:pos x="109" y="75"/>
                </a:cxn>
                <a:cxn ang="0">
                  <a:pos x="126" y="58"/>
                </a:cxn>
                <a:cxn ang="0">
                  <a:pos x="144" y="40"/>
                </a:cxn>
                <a:cxn ang="0">
                  <a:pos x="163" y="25"/>
                </a:cxn>
              </a:cxnLst>
              <a:rect l="0" t="0" r="r" b="b"/>
              <a:pathLst>
                <a:path w="163" h="159">
                  <a:moveTo>
                    <a:pt x="163" y="25"/>
                  </a:moveTo>
                  <a:lnTo>
                    <a:pt x="142" y="8"/>
                  </a:lnTo>
                  <a:lnTo>
                    <a:pt x="118" y="0"/>
                  </a:lnTo>
                  <a:lnTo>
                    <a:pt x="91" y="0"/>
                  </a:lnTo>
                  <a:lnTo>
                    <a:pt x="68" y="9"/>
                  </a:lnTo>
                  <a:lnTo>
                    <a:pt x="43" y="25"/>
                  </a:lnTo>
                  <a:lnTo>
                    <a:pt x="23" y="52"/>
                  </a:lnTo>
                  <a:lnTo>
                    <a:pt x="10" y="91"/>
                  </a:lnTo>
                  <a:lnTo>
                    <a:pt x="8" y="141"/>
                  </a:lnTo>
                  <a:lnTo>
                    <a:pt x="0" y="153"/>
                  </a:lnTo>
                  <a:lnTo>
                    <a:pt x="12" y="159"/>
                  </a:lnTo>
                  <a:lnTo>
                    <a:pt x="22" y="157"/>
                  </a:lnTo>
                  <a:lnTo>
                    <a:pt x="33" y="157"/>
                  </a:lnTo>
                  <a:lnTo>
                    <a:pt x="45" y="157"/>
                  </a:lnTo>
                  <a:lnTo>
                    <a:pt x="60" y="157"/>
                  </a:lnTo>
                  <a:lnTo>
                    <a:pt x="60" y="141"/>
                  </a:lnTo>
                  <a:lnTo>
                    <a:pt x="68" y="126"/>
                  </a:lnTo>
                  <a:lnTo>
                    <a:pt x="78" y="108"/>
                  </a:lnTo>
                  <a:lnTo>
                    <a:pt x="93" y="93"/>
                  </a:lnTo>
                  <a:lnTo>
                    <a:pt x="109" y="75"/>
                  </a:lnTo>
                  <a:lnTo>
                    <a:pt x="126" y="58"/>
                  </a:lnTo>
                  <a:lnTo>
                    <a:pt x="144" y="40"/>
                  </a:lnTo>
                  <a:lnTo>
                    <a:pt x="163" y="2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1" name="Freeform 385"/>
            <p:cNvSpPr>
              <a:spLocks/>
            </p:cNvSpPr>
            <p:nvPr/>
          </p:nvSpPr>
          <p:spPr bwMode="auto">
            <a:xfrm>
              <a:off x="1853" y="2812"/>
              <a:ext cx="138" cy="74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60" y="4"/>
                </a:cxn>
                <a:cxn ang="0">
                  <a:pos x="248" y="8"/>
                </a:cxn>
                <a:cxn ang="0">
                  <a:pos x="231" y="14"/>
                </a:cxn>
                <a:cxn ang="0">
                  <a:pos x="211" y="21"/>
                </a:cxn>
                <a:cxn ang="0">
                  <a:pos x="186" y="31"/>
                </a:cxn>
                <a:cxn ang="0">
                  <a:pos x="163" y="45"/>
                </a:cxn>
                <a:cxn ang="0">
                  <a:pos x="140" y="64"/>
                </a:cxn>
                <a:cxn ang="0">
                  <a:pos x="116" y="93"/>
                </a:cxn>
                <a:cxn ang="0">
                  <a:pos x="68" y="112"/>
                </a:cxn>
                <a:cxn ang="0">
                  <a:pos x="33" y="128"/>
                </a:cxn>
                <a:cxn ang="0">
                  <a:pos x="10" y="138"/>
                </a:cxn>
                <a:cxn ang="0">
                  <a:pos x="0" y="145"/>
                </a:cxn>
                <a:cxn ang="0">
                  <a:pos x="17" y="147"/>
                </a:cxn>
                <a:cxn ang="0">
                  <a:pos x="46" y="143"/>
                </a:cxn>
                <a:cxn ang="0">
                  <a:pos x="91" y="140"/>
                </a:cxn>
                <a:cxn ang="0">
                  <a:pos x="126" y="118"/>
                </a:cxn>
                <a:cxn ang="0">
                  <a:pos x="165" y="97"/>
                </a:cxn>
                <a:cxn ang="0">
                  <a:pos x="200" y="74"/>
                </a:cxn>
                <a:cxn ang="0">
                  <a:pos x="233" y="52"/>
                </a:cxn>
                <a:cxn ang="0">
                  <a:pos x="256" y="29"/>
                </a:cxn>
                <a:cxn ang="0">
                  <a:pos x="271" y="14"/>
                </a:cxn>
                <a:cxn ang="0">
                  <a:pos x="275" y="2"/>
                </a:cxn>
                <a:cxn ang="0">
                  <a:pos x="269" y="0"/>
                </a:cxn>
              </a:cxnLst>
              <a:rect l="0" t="0" r="r" b="b"/>
              <a:pathLst>
                <a:path w="275" h="147">
                  <a:moveTo>
                    <a:pt x="269" y="0"/>
                  </a:moveTo>
                  <a:lnTo>
                    <a:pt x="260" y="4"/>
                  </a:lnTo>
                  <a:lnTo>
                    <a:pt x="248" y="8"/>
                  </a:lnTo>
                  <a:lnTo>
                    <a:pt x="231" y="14"/>
                  </a:lnTo>
                  <a:lnTo>
                    <a:pt x="211" y="21"/>
                  </a:lnTo>
                  <a:lnTo>
                    <a:pt x="186" y="31"/>
                  </a:lnTo>
                  <a:lnTo>
                    <a:pt x="163" y="45"/>
                  </a:lnTo>
                  <a:lnTo>
                    <a:pt x="140" y="64"/>
                  </a:lnTo>
                  <a:lnTo>
                    <a:pt x="116" y="93"/>
                  </a:lnTo>
                  <a:lnTo>
                    <a:pt x="68" y="112"/>
                  </a:lnTo>
                  <a:lnTo>
                    <a:pt x="33" y="128"/>
                  </a:lnTo>
                  <a:lnTo>
                    <a:pt x="10" y="138"/>
                  </a:lnTo>
                  <a:lnTo>
                    <a:pt x="0" y="145"/>
                  </a:lnTo>
                  <a:lnTo>
                    <a:pt x="17" y="147"/>
                  </a:lnTo>
                  <a:lnTo>
                    <a:pt x="46" y="143"/>
                  </a:lnTo>
                  <a:lnTo>
                    <a:pt x="91" y="140"/>
                  </a:lnTo>
                  <a:lnTo>
                    <a:pt x="126" y="118"/>
                  </a:lnTo>
                  <a:lnTo>
                    <a:pt x="165" y="97"/>
                  </a:lnTo>
                  <a:lnTo>
                    <a:pt x="200" y="74"/>
                  </a:lnTo>
                  <a:lnTo>
                    <a:pt x="233" y="52"/>
                  </a:lnTo>
                  <a:lnTo>
                    <a:pt x="256" y="29"/>
                  </a:lnTo>
                  <a:lnTo>
                    <a:pt x="271" y="14"/>
                  </a:lnTo>
                  <a:lnTo>
                    <a:pt x="275" y="2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2" name="Freeform 386"/>
            <p:cNvSpPr>
              <a:spLocks/>
            </p:cNvSpPr>
            <p:nvPr/>
          </p:nvSpPr>
          <p:spPr bwMode="auto">
            <a:xfrm>
              <a:off x="1839" y="2908"/>
              <a:ext cx="111" cy="62"/>
            </a:xfrm>
            <a:custGeom>
              <a:avLst/>
              <a:gdLst/>
              <a:ahLst/>
              <a:cxnLst>
                <a:cxn ang="0">
                  <a:pos x="25" y="97"/>
                </a:cxn>
                <a:cxn ang="0">
                  <a:pos x="0" y="95"/>
                </a:cxn>
                <a:cxn ang="0">
                  <a:pos x="2" y="85"/>
                </a:cxn>
                <a:cxn ang="0">
                  <a:pos x="23" y="68"/>
                </a:cxn>
                <a:cxn ang="0">
                  <a:pos x="60" y="48"/>
                </a:cxn>
                <a:cxn ang="0">
                  <a:pos x="103" y="25"/>
                </a:cxn>
                <a:cxn ang="0">
                  <a:pos x="147" y="10"/>
                </a:cxn>
                <a:cxn ang="0">
                  <a:pos x="188" y="0"/>
                </a:cxn>
                <a:cxn ang="0">
                  <a:pos x="221" y="4"/>
                </a:cxn>
                <a:cxn ang="0">
                  <a:pos x="217" y="15"/>
                </a:cxn>
                <a:cxn ang="0">
                  <a:pos x="209" y="27"/>
                </a:cxn>
                <a:cxn ang="0">
                  <a:pos x="196" y="41"/>
                </a:cxn>
                <a:cxn ang="0">
                  <a:pos x="186" y="56"/>
                </a:cxn>
                <a:cxn ang="0">
                  <a:pos x="176" y="68"/>
                </a:cxn>
                <a:cxn ang="0">
                  <a:pos x="174" y="83"/>
                </a:cxn>
                <a:cxn ang="0">
                  <a:pos x="180" y="95"/>
                </a:cxn>
                <a:cxn ang="0">
                  <a:pos x="199" y="110"/>
                </a:cxn>
                <a:cxn ang="0">
                  <a:pos x="194" y="116"/>
                </a:cxn>
                <a:cxn ang="0">
                  <a:pos x="182" y="122"/>
                </a:cxn>
                <a:cxn ang="0">
                  <a:pos x="161" y="122"/>
                </a:cxn>
                <a:cxn ang="0">
                  <a:pos x="135" y="120"/>
                </a:cxn>
                <a:cxn ang="0">
                  <a:pos x="106" y="114"/>
                </a:cxn>
                <a:cxn ang="0">
                  <a:pos x="77" y="110"/>
                </a:cxn>
                <a:cxn ang="0">
                  <a:pos x="48" y="103"/>
                </a:cxn>
                <a:cxn ang="0">
                  <a:pos x="25" y="97"/>
                </a:cxn>
              </a:cxnLst>
              <a:rect l="0" t="0" r="r" b="b"/>
              <a:pathLst>
                <a:path w="221" h="122">
                  <a:moveTo>
                    <a:pt x="25" y="97"/>
                  </a:moveTo>
                  <a:lnTo>
                    <a:pt x="0" y="95"/>
                  </a:lnTo>
                  <a:lnTo>
                    <a:pt x="2" y="85"/>
                  </a:lnTo>
                  <a:lnTo>
                    <a:pt x="23" y="68"/>
                  </a:lnTo>
                  <a:lnTo>
                    <a:pt x="60" y="48"/>
                  </a:lnTo>
                  <a:lnTo>
                    <a:pt x="103" y="25"/>
                  </a:lnTo>
                  <a:lnTo>
                    <a:pt x="147" y="10"/>
                  </a:lnTo>
                  <a:lnTo>
                    <a:pt x="188" y="0"/>
                  </a:lnTo>
                  <a:lnTo>
                    <a:pt x="221" y="4"/>
                  </a:lnTo>
                  <a:lnTo>
                    <a:pt x="217" y="15"/>
                  </a:lnTo>
                  <a:lnTo>
                    <a:pt x="209" y="27"/>
                  </a:lnTo>
                  <a:lnTo>
                    <a:pt x="196" y="41"/>
                  </a:lnTo>
                  <a:lnTo>
                    <a:pt x="186" y="56"/>
                  </a:lnTo>
                  <a:lnTo>
                    <a:pt x="176" y="68"/>
                  </a:lnTo>
                  <a:lnTo>
                    <a:pt x="174" y="83"/>
                  </a:lnTo>
                  <a:lnTo>
                    <a:pt x="180" y="95"/>
                  </a:lnTo>
                  <a:lnTo>
                    <a:pt x="199" y="110"/>
                  </a:lnTo>
                  <a:lnTo>
                    <a:pt x="194" y="116"/>
                  </a:lnTo>
                  <a:lnTo>
                    <a:pt x="182" y="122"/>
                  </a:lnTo>
                  <a:lnTo>
                    <a:pt x="161" y="122"/>
                  </a:lnTo>
                  <a:lnTo>
                    <a:pt x="135" y="120"/>
                  </a:lnTo>
                  <a:lnTo>
                    <a:pt x="106" y="114"/>
                  </a:lnTo>
                  <a:lnTo>
                    <a:pt x="77" y="110"/>
                  </a:lnTo>
                  <a:lnTo>
                    <a:pt x="48" y="103"/>
                  </a:lnTo>
                  <a:lnTo>
                    <a:pt x="25" y="9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3" name="Freeform 387"/>
            <p:cNvSpPr>
              <a:spLocks/>
            </p:cNvSpPr>
            <p:nvPr/>
          </p:nvSpPr>
          <p:spPr bwMode="auto">
            <a:xfrm>
              <a:off x="3722" y="2781"/>
              <a:ext cx="313" cy="201"/>
            </a:xfrm>
            <a:custGeom>
              <a:avLst/>
              <a:gdLst/>
              <a:ahLst/>
              <a:cxnLst>
                <a:cxn ang="0">
                  <a:pos x="358" y="376"/>
                </a:cxn>
                <a:cxn ang="0">
                  <a:pos x="397" y="353"/>
                </a:cxn>
                <a:cxn ang="0">
                  <a:pos x="446" y="341"/>
                </a:cxn>
                <a:cxn ang="0">
                  <a:pos x="494" y="333"/>
                </a:cxn>
                <a:cxn ang="0">
                  <a:pos x="541" y="328"/>
                </a:cxn>
                <a:cxn ang="0">
                  <a:pos x="578" y="314"/>
                </a:cxn>
                <a:cxn ang="0">
                  <a:pos x="603" y="293"/>
                </a:cxn>
                <a:cxn ang="0">
                  <a:pos x="612" y="256"/>
                </a:cxn>
                <a:cxn ang="0">
                  <a:pos x="601" y="203"/>
                </a:cxn>
                <a:cxn ang="0">
                  <a:pos x="620" y="165"/>
                </a:cxn>
                <a:cxn ang="0">
                  <a:pos x="626" y="128"/>
                </a:cxn>
                <a:cxn ang="0">
                  <a:pos x="618" y="89"/>
                </a:cxn>
                <a:cxn ang="0">
                  <a:pos x="603" y="58"/>
                </a:cxn>
                <a:cxn ang="0">
                  <a:pos x="576" y="29"/>
                </a:cxn>
                <a:cxn ang="0">
                  <a:pos x="548" y="10"/>
                </a:cxn>
                <a:cxn ang="0">
                  <a:pos x="515" y="0"/>
                </a:cxn>
                <a:cxn ang="0">
                  <a:pos x="486" y="8"/>
                </a:cxn>
                <a:cxn ang="0">
                  <a:pos x="459" y="10"/>
                </a:cxn>
                <a:cxn ang="0">
                  <a:pos x="428" y="15"/>
                </a:cxn>
                <a:cxn ang="0">
                  <a:pos x="393" y="17"/>
                </a:cxn>
                <a:cxn ang="0">
                  <a:pos x="360" y="23"/>
                </a:cxn>
                <a:cxn ang="0">
                  <a:pos x="325" y="29"/>
                </a:cxn>
                <a:cxn ang="0">
                  <a:pos x="294" y="37"/>
                </a:cxn>
                <a:cxn ang="0">
                  <a:pos x="265" y="48"/>
                </a:cxn>
                <a:cxn ang="0">
                  <a:pos x="242" y="62"/>
                </a:cxn>
                <a:cxn ang="0">
                  <a:pos x="203" y="97"/>
                </a:cxn>
                <a:cxn ang="0">
                  <a:pos x="155" y="126"/>
                </a:cxn>
                <a:cxn ang="0">
                  <a:pos x="103" y="149"/>
                </a:cxn>
                <a:cxn ang="0">
                  <a:pos x="56" y="174"/>
                </a:cxn>
                <a:cxn ang="0">
                  <a:pos x="17" y="202"/>
                </a:cxn>
                <a:cxn ang="0">
                  <a:pos x="0" y="242"/>
                </a:cxn>
                <a:cxn ang="0">
                  <a:pos x="4" y="293"/>
                </a:cxn>
                <a:cxn ang="0">
                  <a:pos x="44" y="362"/>
                </a:cxn>
                <a:cxn ang="0">
                  <a:pos x="83" y="370"/>
                </a:cxn>
                <a:cxn ang="0">
                  <a:pos x="126" y="382"/>
                </a:cxn>
                <a:cxn ang="0">
                  <a:pos x="167" y="390"/>
                </a:cxn>
                <a:cxn ang="0">
                  <a:pos x="211" y="399"/>
                </a:cxn>
                <a:cxn ang="0">
                  <a:pos x="250" y="401"/>
                </a:cxn>
                <a:cxn ang="0">
                  <a:pos x="291" y="401"/>
                </a:cxn>
                <a:cxn ang="0">
                  <a:pos x="325" y="392"/>
                </a:cxn>
                <a:cxn ang="0">
                  <a:pos x="358" y="376"/>
                </a:cxn>
              </a:cxnLst>
              <a:rect l="0" t="0" r="r" b="b"/>
              <a:pathLst>
                <a:path w="626" h="401">
                  <a:moveTo>
                    <a:pt x="358" y="376"/>
                  </a:moveTo>
                  <a:lnTo>
                    <a:pt x="397" y="353"/>
                  </a:lnTo>
                  <a:lnTo>
                    <a:pt x="446" y="341"/>
                  </a:lnTo>
                  <a:lnTo>
                    <a:pt x="494" y="333"/>
                  </a:lnTo>
                  <a:lnTo>
                    <a:pt x="541" y="328"/>
                  </a:lnTo>
                  <a:lnTo>
                    <a:pt x="578" y="314"/>
                  </a:lnTo>
                  <a:lnTo>
                    <a:pt x="603" y="293"/>
                  </a:lnTo>
                  <a:lnTo>
                    <a:pt x="612" y="256"/>
                  </a:lnTo>
                  <a:lnTo>
                    <a:pt x="601" y="203"/>
                  </a:lnTo>
                  <a:lnTo>
                    <a:pt x="620" y="165"/>
                  </a:lnTo>
                  <a:lnTo>
                    <a:pt x="626" y="128"/>
                  </a:lnTo>
                  <a:lnTo>
                    <a:pt x="618" y="89"/>
                  </a:lnTo>
                  <a:lnTo>
                    <a:pt x="603" y="58"/>
                  </a:lnTo>
                  <a:lnTo>
                    <a:pt x="576" y="29"/>
                  </a:lnTo>
                  <a:lnTo>
                    <a:pt x="548" y="10"/>
                  </a:lnTo>
                  <a:lnTo>
                    <a:pt x="515" y="0"/>
                  </a:lnTo>
                  <a:lnTo>
                    <a:pt x="486" y="8"/>
                  </a:lnTo>
                  <a:lnTo>
                    <a:pt x="459" y="10"/>
                  </a:lnTo>
                  <a:lnTo>
                    <a:pt x="428" y="15"/>
                  </a:lnTo>
                  <a:lnTo>
                    <a:pt x="393" y="17"/>
                  </a:lnTo>
                  <a:lnTo>
                    <a:pt x="360" y="23"/>
                  </a:lnTo>
                  <a:lnTo>
                    <a:pt x="325" y="29"/>
                  </a:lnTo>
                  <a:lnTo>
                    <a:pt x="294" y="37"/>
                  </a:lnTo>
                  <a:lnTo>
                    <a:pt x="265" y="48"/>
                  </a:lnTo>
                  <a:lnTo>
                    <a:pt x="242" y="62"/>
                  </a:lnTo>
                  <a:lnTo>
                    <a:pt x="203" y="97"/>
                  </a:lnTo>
                  <a:lnTo>
                    <a:pt x="155" y="126"/>
                  </a:lnTo>
                  <a:lnTo>
                    <a:pt x="103" y="149"/>
                  </a:lnTo>
                  <a:lnTo>
                    <a:pt x="56" y="174"/>
                  </a:lnTo>
                  <a:lnTo>
                    <a:pt x="17" y="202"/>
                  </a:lnTo>
                  <a:lnTo>
                    <a:pt x="0" y="242"/>
                  </a:lnTo>
                  <a:lnTo>
                    <a:pt x="4" y="293"/>
                  </a:lnTo>
                  <a:lnTo>
                    <a:pt x="44" y="362"/>
                  </a:lnTo>
                  <a:lnTo>
                    <a:pt x="83" y="370"/>
                  </a:lnTo>
                  <a:lnTo>
                    <a:pt x="126" y="382"/>
                  </a:lnTo>
                  <a:lnTo>
                    <a:pt x="167" y="390"/>
                  </a:lnTo>
                  <a:lnTo>
                    <a:pt x="211" y="399"/>
                  </a:lnTo>
                  <a:lnTo>
                    <a:pt x="250" y="401"/>
                  </a:lnTo>
                  <a:lnTo>
                    <a:pt x="291" y="401"/>
                  </a:lnTo>
                  <a:lnTo>
                    <a:pt x="325" y="392"/>
                  </a:lnTo>
                  <a:lnTo>
                    <a:pt x="358" y="37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4" name="Freeform 388"/>
            <p:cNvSpPr>
              <a:spLocks/>
            </p:cNvSpPr>
            <p:nvPr/>
          </p:nvSpPr>
          <p:spPr bwMode="auto">
            <a:xfrm>
              <a:off x="3894" y="2833"/>
              <a:ext cx="123" cy="114"/>
            </a:xfrm>
            <a:custGeom>
              <a:avLst/>
              <a:gdLst/>
              <a:ahLst/>
              <a:cxnLst>
                <a:cxn ang="0">
                  <a:pos x="236" y="58"/>
                </a:cxn>
                <a:cxn ang="0">
                  <a:pos x="244" y="33"/>
                </a:cxn>
                <a:cxn ang="0">
                  <a:pos x="234" y="13"/>
                </a:cxn>
                <a:cxn ang="0">
                  <a:pos x="207" y="2"/>
                </a:cxn>
                <a:cxn ang="0">
                  <a:pos x="172" y="0"/>
                </a:cxn>
                <a:cxn ang="0">
                  <a:pos x="128" y="5"/>
                </a:cxn>
                <a:cxn ang="0">
                  <a:pos x="83" y="27"/>
                </a:cxn>
                <a:cxn ang="0">
                  <a:pos x="41" y="62"/>
                </a:cxn>
                <a:cxn ang="0">
                  <a:pos x="8" y="114"/>
                </a:cxn>
                <a:cxn ang="0">
                  <a:pos x="6" y="135"/>
                </a:cxn>
                <a:cxn ang="0">
                  <a:pos x="4" y="159"/>
                </a:cxn>
                <a:cxn ang="0">
                  <a:pos x="0" y="178"/>
                </a:cxn>
                <a:cxn ang="0">
                  <a:pos x="2" y="197"/>
                </a:cxn>
                <a:cxn ang="0">
                  <a:pos x="4" y="211"/>
                </a:cxn>
                <a:cxn ang="0">
                  <a:pos x="15" y="223"/>
                </a:cxn>
                <a:cxn ang="0">
                  <a:pos x="37" y="228"/>
                </a:cxn>
                <a:cxn ang="0">
                  <a:pos x="70" y="228"/>
                </a:cxn>
                <a:cxn ang="0">
                  <a:pos x="118" y="211"/>
                </a:cxn>
                <a:cxn ang="0">
                  <a:pos x="151" y="195"/>
                </a:cxn>
                <a:cxn ang="0">
                  <a:pos x="170" y="174"/>
                </a:cxn>
                <a:cxn ang="0">
                  <a:pos x="184" y="155"/>
                </a:cxn>
                <a:cxn ang="0">
                  <a:pos x="190" y="130"/>
                </a:cxn>
                <a:cxn ang="0">
                  <a:pos x="200" y="106"/>
                </a:cxn>
                <a:cxn ang="0">
                  <a:pos x="211" y="81"/>
                </a:cxn>
                <a:cxn ang="0">
                  <a:pos x="236" y="58"/>
                </a:cxn>
              </a:cxnLst>
              <a:rect l="0" t="0" r="r" b="b"/>
              <a:pathLst>
                <a:path w="244" h="228">
                  <a:moveTo>
                    <a:pt x="236" y="58"/>
                  </a:moveTo>
                  <a:lnTo>
                    <a:pt x="244" y="33"/>
                  </a:lnTo>
                  <a:lnTo>
                    <a:pt x="234" y="13"/>
                  </a:lnTo>
                  <a:lnTo>
                    <a:pt x="207" y="2"/>
                  </a:lnTo>
                  <a:lnTo>
                    <a:pt x="172" y="0"/>
                  </a:lnTo>
                  <a:lnTo>
                    <a:pt x="128" y="5"/>
                  </a:lnTo>
                  <a:lnTo>
                    <a:pt x="83" y="27"/>
                  </a:lnTo>
                  <a:lnTo>
                    <a:pt x="41" y="62"/>
                  </a:lnTo>
                  <a:lnTo>
                    <a:pt x="8" y="114"/>
                  </a:lnTo>
                  <a:lnTo>
                    <a:pt x="6" y="135"/>
                  </a:lnTo>
                  <a:lnTo>
                    <a:pt x="4" y="159"/>
                  </a:lnTo>
                  <a:lnTo>
                    <a:pt x="0" y="178"/>
                  </a:lnTo>
                  <a:lnTo>
                    <a:pt x="2" y="197"/>
                  </a:lnTo>
                  <a:lnTo>
                    <a:pt x="4" y="211"/>
                  </a:lnTo>
                  <a:lnTo>
                    <a:pt x="15" y="223"/>
                  </a:lnTo>
                  <a:lnTo>
                    <a:pt x="37" y="228"/>
                  </a:lnTo>
                  <a:lnTo>
                    <a:pt x="70" y="228"/>
                  </a:lnTo>
                  <a:lnTo>
                    <a:pt x="118" y="211"/>
                  </a:lnTo>
                  <a:lnTo>
                    <a:pt x="151" y="195"/>
                  </a:lnTo>
                  <a:lnTo>
                    <a:pt x="170" y="174"/>
                  </a:lnTo>
                  <a:lnTo>
                    <a:pt x="184" y="155"/>
                  </a:lnTo>
                  <a:lnTo>
                    <a:pt x="190" y="130"/>
                  </a:lnTo>
                  <a:lnTo>
                    <a:pt x="200" y="106"/>
                  </a:lnTo>
                  <a:lnTo>
                    <a:pt x="211" y="81"/>
                  </a:lnTo>
                  <a:lnTo>
                    <a:pt x="236" y="58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5" name="Freeform 389"/>
            <p:cNvSpPr>
              <a:spLocks/>
            </p:cNvSpPr>
            <p:nvPr/>
          </p:nvSpPr>
          <p:spPr bwMode="auto">
            <a:xfrm>
              <a:off x="3753" y="2803"/>
              <a:ext cx="189" cy="99"/>
            </a:xfrm>
            <a:custGeom>
              <a:avLst/>
              <a:gdLst/>
              <a:ahLst/>
              <a:cxnLst>
                <a:cxn ang="0">
                  <a:pos x="306" y="0"/>
                </a:cxn>
                <a:cxn ang="0">
                  <a:pos x="300" y="1"/>
                </a:cxn>
                <a:cxn ang="0">
                  <a:pos x="289" y="9"/>
                </a:cxn>
                <a:cxn ang="0">
                  <a:pos x="267" y="17"/>
                </a:cxn>
                <a:cxn ang="0">
                  <a:pos x="242" y="31"/>
                </a:cxn>
                <a:cxn ang="0">
                  <a:pos x="213" y="42"/>
                </a:cxn>
                <a:cxn ang="0">
                  <a:pos x="184" y="58"/>
                </a:cxn>
                <a:cxn ang="0">
                  <a:pos x="157" y="75"/>
                </a:cxn>
                <a:cxn ang="0">
                  <a:pos x="136" y="97"/>
                </a:cxn>
                <a:cxn ang="0">
                  <a:pos x="70" y="131"/>
                </a:cxn>
                <a:cxn ang="0">
                  <a:pos x="27" y="159"/>
                </a:cxn>
                <a:cxn ang="0">
                  <a:pos x="4" y="176"/>
                </a:cxn>
                <a:cxn ang="0">
                  <a:pos x="0" y="190"/>
                </a:cxn>
                <a:cxn ang="0">
                  <a:pos x="11" y="195"/>
                </a:cxn>
                <a:cxn ang="0">
                  <a:pos x="41" y="197"/>
                </a:cxn>
                <a:cxn ang="0">
                  <a:pos x="85" y="193"/>
                </a:cxn>
                <a:cxn ang="0">
                  <a:pos x="147" y="190"/>
                </a:cxn>
                <a:cxn ang="0">
                  <a:pos x="209" y="149"/>
                </a:cxn>
                <a:cxn ang="0">
                  <a:pos x="269" y="114"/>
                </a:cxn>
                <a:cxn ang="0">
                  <a:pos x="318" y="83"/>
                </a:cxn>
                <a:cxn ang="0">
                  <a:pos x="357" y="60"/>
                </a:cxn>
                <a:cxn ang="0">
                  <a:pos x="376" y="36"/>
                </a:cxn>
                <a:cxn ang="0">
                  <a:pos x="378" y="21"/>
                </a:cxn>
                <a:cxn ang="0">
                  <a:pos x="355" y="7"/>
                </a:cxn>
                <a:cxn ang="0">
                  <a:pos x="306" y="0"/>
                </a:cxn>
              </a:cxnLst>
              <a:rect l="0" t="0" r="r" b="b"/>
              <a:pathLst>
                <a:path w="378" h="197">
                  <a:moveTo>
                    <a:pt x="306" y="0"/>
                  </a:moveTo>
                  <a:lnTo>
                    <a:pt x="300" y="1"/>
                  </a:lnTo>
                  <a:lnTo>
                    <a:pt x="289" y="9"/>
                  </a:lnTo>
                  <a:lnTo>
                    <a:pt x="267" y="17"/>
                  </a:lnTo>
                  <a:lnTo>
                    <a:pt x="242" y="31"/>
                  </a:lnTo>
                  <a:lnTo>
                    <a:pt x="213" y="42"/>
                  </a:lnTo>
                  <a:lnTo>
                    <a:pt x="184" y="58"/>
                  </a:lnTo>
                  <a:lnTo>
                    <a:pt x="157" y="75"/>
                  </a:lnTo>
                  <a:lnTo>
                    <a:pt x="136" y="97"/>
                  </a:lnTo>
                  <a:lnTo>
                    <a:pt x="70" y="131"/>
                  </a:lnTo>
                  <a:lnTo>
                    <a:pt x="27" y="159"/>
                  </a:lnTo>
                  <a:lnTo>
                    <a:pt x="4" y="176"/>
                  </a:lnTo>
                  <a:lnTo>
                    <a:pt x="0" y="190"/>
                  </a:lnTo>
                  <a:lnTo>
                    <a:pt x="11" y="195"/>
                  </a:lnTo>
                  <a:lnTo>
                    <a:pt x="41" y="197"/>
                  </a:lnTo>
                  <a:lnTo>
                    <a:pt x="85" y="193"/>
                  </a:lnTo>
                  <a:lnTo>
                    <a:pt x="147" y="190"/>
                  </a:lnTo>
                  <a:lnTo>
                    <a:pt x="209" y="149"/>
                  </a:lnTo>
                  <a:lnTo>
                    <a:pt x="269" y="114"/>
                  </a:lnTo>
                  <a:lnTo>
                    <a:pt x="318" y="83"/>
                  </a:lnTo>
                  <a:lnTo>
                    <a:pt x="357" y="60"/>
                  </a:lnTo>
                  <a:lnTo>
                    <a:pt x="376" y="36"/>
                  </a:lnTo>
                  <a:lnTo>
                    <a:pt x="378" y="21"/>
                  </a:lnTo>
                  <a:lnTo>
                    <a:pt x="355" y="7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6" name="Freeform 390"/>
            <p:cNvSpPr>
              <a:spLocks/>
            </p:cNvSpPr>
            <p:nvPr/>
          </p:nvSpPr>
          <p:spPr bwMode="auto">
            <a:xfrm>
              <a:off x="3919" y="2847"/>
              <a:ext cx="81" cy="80"/>
            </a:xfrm>
            <a:custGeom>
              <a:avLst/>
              <a:gdLst/>
              <a:ahLst/>
              <a:cxnLst>
                <a:cxn ang="0">
                  <a:pos x="163" y="25"/>
                </a:cxn>
                <a:cxn ang="0">
                  <a:pos x="142" y="8"/>
                </a:cxn>
                <a:cxn ang="0">
                  <a:pos x="119" y="0"/>
                </a:cxn>
                <a:cxn ang="0">
                  <a:pos x="91" y="0"/>
                </a:cxn>
                <a:cxn ang="0">
                  <a:pos x="68" y="9"/>
                </a:cxn>
                <a:cxn ang="0">
                  <a:pos x="43" y="25"/>
                </a:cxn>
                <a:cxn ang="0">
                  <a:pos x="26" y="52"/>
                </a:cxn>
                <a:cxn ang="0">
                  <a:pos x="12" y="91"/>
                </a:cxn>
                <a:cxn ang="0">
                  <a:pos x="8" y="141"/>
                </a:cxn>
                <a:cxn ang="0">
                  <a:pos x="0" y="153"/>
                </a:cxn>
                <a:cxn ang="0">
                  <a:pos x="12" y="159"/>
                </a:cxn>
                <a:cxn ang="0">
                  <a:pos x="22" y="157"/>
                </a:cxn>
                <a:cxn ang="0">
                  <a:pos x="33" y="157"/>
                </a:cxn>
                <a:cxn ang="0">
                  <a:pos x="45" y="157"/>
                </a:cxn>
                <a:cxn ang="0">
                  <a:pos x="60" y="157"/>
                </a:cxn>
                <a:cxn ang="0">
                  <a:pos x="60" y="141"/>
                </a:cxn>
                <a:cxn ang="0">
                  <a:pos x="68" y="126"/>
                </a:cxn>
                <a:cxn ang="0">
                  <a:pos x="78" y="108"/>
                </a:cxn>
                <a:cxn ang="0">
                  <a:pos x="93" y="93"/>
                </a:cxn>
                <a:cxn ang="0">
                  <a:pos x="109" y="75"/>
                </a:cxn>
                <a:cxn ang="0">
                  <a:pos x="126" y="58"/>
                </a:cxn>
                <a:cxn ang="0">
                  <a:pos x="144" y="40"/>
                </a:cxn>
                <a:cxn ang="0">
                  <a:pos x="163" y="25"/>
                </a:cxn>
              </a:cxnLst>
              <a:rect l="0" t="0" r="r" b="b"/>
              <a:pathLst>
                <a:path w="163" h="159">
                  <a:moveTo>
                    <a:pt x="163" y="25"/>
                  </a:moveTo>
                  <a:lnTo>
                    <a:pt x="142" y="8"/>
                  </a:lnTo>
                  <a:lnTo>
                    <a:pt x="119" y="0"/>
                  </a:lnTo>
                  <a:lnTo>
                    <a:pt x="91" y="0"/>
                  </a:lnTo>
                  <a:lnTo>
                    <a:pt x="68" y="9"/>
                  </a:lnTo>
                  <a:lnTo>
                    <a:pt x="43" y="25"/>
                  </a:lnTo>
                  <a:lnTo>
                    <a:pt x="26" y="52"/>
                  </a:lnTo>
                  <a:lnTo>
                    <a:pt x="12" y="91"/>
                  </a:lnTo>
                  <a:lnTo>
                    <a:pt x="8" y="141"/>
                  </a:lnTo>
                  <a:lnTo>
                    <a:pt x="0" y="153"/>
                  </a:lnTo>
                  <a:lnTo>
                    <a:pt x="12" y="159"/>
                  </a:lnTo>
                  <a:lnTo>
                    <a:pt x="22" y="157"/>
                  </a:lnTo>
                  <a:lnTo>
                    <a:pt x="33" y="157"/>
                  </a:lnTo>
                  <a:lnTo>
                    <a:pt x="45" y="157"/>
                  </a:lnTo>
                  <a:lnTo>
                    <a:pt x="60" y="157"/>
                  </a:lnTo>
                  <a:lnTo>
                    <a:pt x="60" y="141"/>
                  </a:lnTo>
                  <a:lnTo>
                    <a:pt x="68" y="126"/>
                  </a:lnTo>
                  <a:lnTo>
                    <a:pt x="78" y="108"/>
                  </a:lnTo>
                  <a:lnTo>
                    <a:pt x="93" y="93"/>
                  </a:lnTo>
                  <a:lnTo>
                    <a:pt x="109" y="75"/>
                  </a:lnTo>
                  <a:lnTo>
                    <a:pt x="126" y="58"/>
                  </a:lnTo>
                  <a:lnTo>
                    <a:pt x="144" y="40"/>
                  </a:lnTo>
                  <a:lnTo>
                    <a:pt x="163" y="2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7" name="Freeform 391"/>
            <p:cNvSpPr>
              <a:spLocks/>
            </p:cNvSpPr>
            <p:nvPr/>
          </p:nvSpPr>
          <p:spPr bwMode="auto">
            <a:xfrm>
              <a:off x="3781" y="2812"/>
              <a:ext cx="138" cy="74"/>
            </a:xfrm>
            <a:custGeom>
              <a:avLst/>
              <a:gdLst/>
              <a:ahLst/>
              <a:cxnLst>
                <a:cxn ang="0">
                  <a:pos x="270" y="0"/>
                </a:cxn>
                <a:cxn ang="0">
                  <a:pos x="260" y="4"/>
                </a:cxn>
                <a:cxn ang="0">
                  <a:pos x="248" y="8"/>
                </a:cxn>
                <a:cxn ang="0">
                  <a:pos x="231" y="14"/>
                </a:cxn>
                <a:cxn ang="0">
                  <a:pos x="211" y="21"/>
                </a:cxn>
                <a:cxn ang="0">
                  <a:pos x="186" y="31"/>
                </a:cxn>
                <a:cxn ang="0">
                  <a:pos x="163" y="45"/>
                </a:cxn>
                <a:cxn ang="0">
                  <a:pos x="140" y="64"/>
                </a:cxn>
                <a:cxn ang="0">
                  <a:pos x="116" y="93"/>
                </a:cxn>
                <a:cxn ang="0">
                  <a:pos x="68" y="112"/>
                </a:cxn>
                <a:cxn ang="0">
                  <a:pos x="33" y="128"/>
                </a:cxn>
                <a:cxn ang="0">
                  <a:pos x="10" y="138"/>
                </a:cxn>
                <a:cxn ang="0">
                  <a:pos x="0" y="145"/>
                </a:cxn>
                <a:cxn ang="0">
                  <a:pos x="16" y="147"/>
                </a:cxn>
                <a:cxn ang="0">
                  <a:pos x="45" y="143"/>
                </a:cxn>
                <a:cxn ang="0">
                  <a:pos x="87" y="140"/>
                </a:cxn>
                <a:cxn ang="0">
                  <a:pos x="124" y="118"/>
                </a:cxn>
                <a:cxn ang="0">
                  <a:pos x="163" y="97"/>
                </a:cxn>
                <a:cxn ang="0">
                  <a:pos x="200" y="74"/>
                </a:cxn>
                <a:cxn ang="0">
                  <a:pos x="233" y="52"/>
                </a:cxn>
                <a:cxn ang="0">
                  <a:pos x="256" y="29"/>
                </a:cxn>
                <a:cxn ang="0">
                  <a:pos x="271" y="14"/>
                </a:cxn>
                <a:cxn ang="0">
                  <a:pos x="275" y="2"/>
                </a:cxn>
                <a:cxn ang="0">
                  <a:pos x="270" y="0"/>
                </a:cxn>
              </a:cxnLst>
              <a:rect l="0" t="0" r="r" b="b"/>
              <a:pathLst>
                <a:path w="275" h="147">
                  <a:moveTo>
                    <a:pt x="270" y="0"/>
                  </a:moveTo>
                  <a:lnTo>
                    <a:pt x="260" y="4"/>
                  </a:lnTo>
                  <a:lnTo>
                    <a:pt x="248" y="8"/>
                  </a:lnTo>
                  <a:lnTo>
                    <a:pt x="231" y="14"/>
                  </a:lnTo>
                  <a:lnTo>
                    <a:pt x="211" y="21"/>
                  </a:lnTo>
                  <a:lnTo>
                    <a:pt x="186" y="31"/>
                  </a:lnTo>
                  <a:lnTo>
                    <a:pt x="163" y="45"/>
                  </a:lnTo>
                  <a:lnTo>
                    <a:pt x="140" y="64"/>
                  </a:lnTo>
                  <a:lnTo>
                    <a:pt x="116" y="93"/>
                  </a:lnTo>
                  <a:lnTo>
                    <a:pt x="68" y="112"/>
                  </a:lnTo>
                  <a:lnTo>
                    <a:pt x="33" y="128"/>
                  </a:lnTo>
                  <a:lnTo>
                    <a:pt x="10" y="138"/>
                  </a:lnTo>
                  <a:lnTo>
                    <a:pt x="0" y="145"/>
                  </a:lnTo>
                  <a:lnTo>
                    <a:pt x="16" y="147"/>
                  </a:lnTo>
                  <a:lnTo>
                    <a:pt x="45" y="143"/>
                  </a:lnTo>
                  <a:lnTo>
                    <a:pt x="87" y="140"/>
                  </a:lnTo>
                  <a:lnTo>
                    <a:pt x="124" y="118"/>
                  </a:lnTo>
                  <a:lnTo>
                    <a:pt x="163" y="97"/>
                  </a:lnTo>
                  <a:lnTo>
                    <a:pt x="200" y="74"/>
                  </a:lnTo>
                  <a:lnTo>
                    <a:pt x="233" y="52"/>
                  </a:lnTo>
                  <a:lnTo>
                    <a:pt x="256" y="29"/>
                  </a:lnTo>
                  <a:lnTo>
                    <a:pt x="271" y="14"/>
                  </a:lnTo>
                  <a:lnTo>
                    <a:pt x="275" y="2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8" name="Freeform 392"/>
            <p:cNvSpPr>
              <a:spLocks/>
            </p:cNvSpPr>
            <p:nvPr/>
          </p:nvSpPr>
          <p:spPr bwMode="auto">
            <a:xfrm>
              <a:off x="3767" y="2908"/>
              <a:ext cx="111" cy="62"/>
            </a:xfrm>
            <a:custGeom>
              <a:avLst/>
              <a:gdLst/>
              <a:ahLst/>
              <a:cxnLst>
                <a:cxn ang="0">
                  <a:pos x="25" y="97"/>
                </a:cxn>
                <a:cxn ang="0">
                  <a:pos x="0" y="95"/>
                </a:cxn>
                <a:cxn ang="0">
                  <a:pos x="2" y="85"/>
                </a:cxn>
                <a:cxn ang="0">
                  <a:pos x="23" y="68"/>
                </a:cxn>
                <a:cxn ang="0">
                  <a:pos x="60" y="48"/>
                </a:cxn>
                <a:cxn ang="0">
                  <a:pos x="103" y="25"/>
                </a:cxn>
                <a:cxn ang="0">
                  <a:pos x="147" y="10"/>
                </a:cxn>
                <a:cxn ang="0">
                  <a:pos x="188" y="0"/>
                </a:cxn>
                <a:cxn ang="0">
                  <a:pos x="221" y="4"/>
                </a:cxn>
                <a:cxn ang="0">
                  <a:pos x="217" y="15"/>
                </a:cxn>
                <a:cxn ang="0">
                  <a:pos x="209" y="27"/>
                </a:cxn>
                <a:cxn ang="0">
                  <a:pos x="196" y="41"/>
                </a:cxn>
                <a:cxn ang="0">
                  <a:pos x="186" y="56"/>
                </a:cxn>
                <a:cxn ang="0">
                  <a:pos x="176" y="68"/>
                </a:cxn>
                <a:cxn ang="0">
                  <a:pos x="174" y="83"/>
                </a:cxn>
                <a:cxn ang="0">
                  <a:pos x="180" y="95"/>
                </a:cxn>
                <a:cxn ang="0">
                  <a:pos x="200" y="110"/>
                </a:cxn>
                <a:cxn ang="0">
                  <a:pos x="194" y="116"/>
                </a:cxn>
                <a:cxn ang="0">
                  <a:pos x="182" y="122"/>
                </a:cxn>
                <a:cxn ang="0">
                  <a:pos x="161" y="122"/>
                </a:cxn>
                <a:cxn ang="0">
                  <a:pos x="136" y="120"/>
                </a:cxn>
                <a:cxn ang="0">
                  <a:pos x="107" y="114"/>
                </a:cxn>
                <a:cxn ang="0">
                  <a:pos x="77" y="110"/>
                </a:cxn>
                <a:cxn ang="0">
                  <a:pos x="48" y="103"/>
                </a:cxn>
                <a:cxn ang="0">
                  <a:pos x="25" y="97"/>
                </a:cxn>
              </a:cxnLst>
              <a:rect l="0" t="0" r="r" b="b"/>
              <a:pathLst>
                <a:path w="221" h="122">
                  <a:moveTo>
                    <a:pt x="25" y="97"/>
                  </a:moveTo>
                  <a:lnTo>
                    <a:pt x="0" y="95"/>
                  </a:lnTo>
                  <a:lnTo>
                    <a:pt x="2" y="85"/>
                  </a:lnTo>
                  <a:lnTo>
                    <a:pt x="23" y="68"/>
                  </a:lnTo>
                  <a:lnTo>
                    <a:pt x="60" y="48"/>
                  </a:lnTo>
                  <a:lnTo>
                    <a:pt x="103" y="25"/>
                  </a:lnTo>
                  <a:lnTo>
                    <a:pt x="147" y="10"/>
                  </a:lnTo>
                  <a:lnTo>
                    <a:pt x="188" y="0"/>
                  </a:lnTo>
                  <a:lnTo>
                    <a:pt x="221" y="4"/>
                  </a:lnTo>
                  <a:lnTo>
                    <a:pt x="217" y="15"/>
                  </a:lnTo>
                  <a:lnTo>
                    <a:pt x="209" y="27"/>
                  </a:lnTo>
                  <a:lnTo>
                    <a:pt x="196" y="41"/>
                  </a:lnTo>
                  <a:lnTo>
                    <a:pt x="186" y="56"/>
                  </a:lnTo>
                  <a:lnTo>
                    <a:pt x="176" y="68"/>
                  </a:lnTo>
                  <a:lnTo>
                    <a:pt x="174" y="83"/>
                  </a:lnTo>
                  <a:lnTo>
                    <a:pt x="180" y="95"/>
                  </a:lnTo>
                  <a:lnTo>
                    <a:pt x="200" y="110"/>
                  </a:lnTo>
                  <a:lnTo>
                    <a:pt x="194" y="116"/>
                  </a:lnTo>
                  <a:lnTo>
                    <a:pt x="182" y="122"/>
                  </a:lnTo>
                  <a:lnTo>
                    <a:pt x="161" y="122"/>
                  </a:lnTo>
                  <a:lnTo>
                    <a:pt x="136" y="120"/>
                  </a:lnTo>
                  <a:lnTo>
                    <a:pt x="107" y="114"/>
                  </a:lnTo>
                  <a:lnTo>
                    <a:pt x="77" y="110"/>
                  </a:lnTo>
                  <a:lnTo>
                    <a:pt x="48" y="103"/>
                  </a:lnTo>
                  <a:lnTo>
                    <a:pt x="25" y="9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9" name="Freeform 393"/>
            <p:cNvSpPr>
              <a:spLocks/>
            </p:cNvSpPr>
            <p:nvPr/>
          </p:nvSpPr>
          <p:spPr bwMode="auto">
            <a:xfrm>
              <a:off x="2844" y="1360"/>
              <a:ext cx="252" cy="238"/>
            </a:xfrm>
            <a:custGeom>
              <a:avLst/>
              <a:gdLst/>
              <a:ahLst/>
              <a:cxnLst>
                <a:cxn ang="0">
                  <a:pos x="217" y="442"/>
                </a:cxn>
                <a:cxn ang="0">
                  <a:pos x="184" y="417"/>
                </a:cxn>
                <a:cxn ang="0">
                  <a:pos x="146" y="404"/>
                </a:cxn>
                <a:cxn ang="0">
                  <a:pos x="107" y="394"/>
                </a:cxn>
                <a:cxn ang="0">
                  <a:pos x="70" y="386"/>
                </a:cxn>
                <a:cxn ang="0">
                  <a:pos x="37" y="371"/>
                </a:cxn>
                <a:cxn ang="0">
                  <a:pos x="18" y="344"/>
                </a:cxn>
                <a:cxn ang="0">
                  <a:pos x="10" y="301"/>
                </a:cxn>
                <a:cxn ang="0">
                  <a:pos x="22" y="237"/>
                </a:cxn>
                <a:cxn ang="0">
                  <a:pos x="4" y="194"/>
                </a:cxn>
                <a:cxn ang="0">
                  <a:pos x="0" y="150"/>
                </a:cxn>
                <a:cxn ang="0">
                  <a:pos x="4" y="105"/>
                </a:cxn>
                <a:cxn ang="0">
                  <a:pos x="20" y="68"/>
                </a:cxn>
                <a:cxn ang="0">
                  <a:pos x="39" y="33"/>
                </a:cxn>
                <a:cxn ang="0">
                  <a:pos x="62" y="12"/>
                </a:cxn>
                <a:cxn ang="0">
                  <a:pos x="88" y="0"/>
                </a:cxn>
                <a:cxn ang="0">
                  <a:pos x="115" y="8"/>
                </a:cxn>
                <a:cxn ang="0">
                  <a:pos x="132" y="10"/>
                </a:cxn>
                <a:cxn ang="0">
                  <a:pos x="157" y="16"/>
                </a:cxn>
                <a:cxn ang="0">
                  <a:pos x="183" y="20"/>
                </a:cxn>
                <a:cxn ang="0">
                  <a:pos x="212" y="27"/>
                </a:cxn>
                <a:cxn ang="0">
                  <a:pos x="239" y="33"/>
                </a:cxn>
                <a:cxn ang="0">
                  <a:pos x="266" y="43"/>
                </a:cxn>
                <a:cxn ang="0">
                  <a:pos x="289" y="55"/>
                </a:cxn>
                <a:cxn ang="0">
                  <a:pos x="310" y="70"/>
                </a:cxn>
                <a:cxn ang="0">
                  <a:pos x="340" y="113"/>
                </a:cxn>
                <a:cxn ang="0">
                  <a:pos x="378" y="148"/>
                </a:cxn>
                <a:cxn ang="0">
                  <a:pos x="421" y="175"/>
                </a:cxn>
                <a:cxn ang="0">
                  <a:pos x="460" y="206"/>
                </a:cxn>
                <a:cxn ang="0">
                  <a:pos x="489" y="239"/>
                </a:cxn>
                <a:cxn ang="0">
                  <a:pos x="504" y="283"/>
                </a:cxn>
                <a:cxn ang="0">
                  <a:pos x="499" y="344"/>
                </a:cxn>
                <a:cxn ang="0">
                  <a:pos x="469" y="427"/>
                </a:cxn>
                <a:cxn ang="0">
                  <a:pos x="435" y="439"/>
                </a:cxn>
                <a:cxn ang="0">
                  <a:pos x="402" y="452"/>
                </a:cxn>
                <a:cxn ang="0">
                  <a:pos x="367" y="462"/>
                </a:cxn>
                <a:cxn ang="0">
                  <a:pos x="334" y="472"/>
                </a:cxn>
                <a:cxn ang="0">
                  <a:pos x="299" y="475"/>
                </a:cxn>
                <a:cxn ang="0">
                  <a:pos x="268" y="473"/>
                </a:cxn>
                <a:cxn ang="0">
                  <a:pos x="239" y="462"/>
                </a:cxn>
                <a:cxn ang="0">
                  <a:pos x="217" y="442"/>
                </a:cxn>
              </a:cxnLst>
              <a:rect l="0" t="0" r="r" b="b"/>
              <a:pathLst>
                <a:path w="504" h="475">
                  <a:moveTo>
                    <a:pt x="217" y="442"/>
                  </a:moveTo>
                  <a:lnTo>
                    <a:pt x="184" y="417"/>
                  </a:lnTo>
                  <a:lnTo>
                    <a:pt x="146" y="404"/>
                  </a:lnTo>
                  <a:lnTo>
                    <a:pt x="107" y="394"/>
                  </a:lnTo>
                  <a:lnTo>
                    <a:pt x="70" y="386"/>
                  </a:lnTo>
                  <a:lnTo>
                    <a:pt x="37" y="371"/>
                  </a:lnTo>
                  <a:lnTo>
                    <a:pt x="18" y="344"/>
                  </a:lnTo>
                  <a:lnTo>
                    <a:pt x="10" y="301"/>
                  </a:lnTo>
                  <a:lnTo>
                    <a:pt x="22" y="237"/>
                  </a:lnTo>
                  <a:lnTo>
                    <a:pt x="4" y="194"/>
                  </a:lnTo>
                  <a:lnTo>
                    <a:pt x="0" y="150"/>
                  </a:lnTo>
                  <a:lnTo>
                    <a:pt x="4" y="105"/>
                  </a:lnTo>
                  <a:lnTo>
                    <a:pt x="20" y="68"/>
                  </a:lnTo>
                  <a:lnTo>
                    <a:pt x="39" y="33"/>
                  </a:lnTo>
                  <a:lnTo>
                    <a:pt x="62" y="12"/>
                  </a:lnTo>
                  <a:lnTo>
                    <a:pt x="88" y="0"/>
                  </a:lnTo>
                  <a:lnTo>
                    <a:pt x="115" y="8"/>
                  </a:lnTo>
                  <a:lnTo>
                    <a:pt x="132" y="10"/>
                  </a:lnTo>
                  <a:lnTo>
                    <a:pt x="157" y="16"/>
                  </a:lnTo>
                  <a:lnTo>
                    <a:pt x="183" y="20"/>
                  </a:lnTo>
                  <a:lnTo>
                    <a:pt x="212" y="27"/>
                  </a:lnTo>
                  <a:lnTo>
                    <a:pt x="239" y="33"/>
                  </a:lnTo>
                  <a:lnTo>
                    <a:pt x="266" y="43"/>
                  </a:lnTo>
                  <a:lnTo>
                    <a:pt x="289" y="55"/>
                  </a:lnTo>
                  <a:lnTo>
                    <a:pt x="310" y="70"/>
                  </a:lnTo>
                  <a:lnTo>
                    <a:pt x="340" y="113"/>
                  </a:lnTo>
                  <a:lnTo>
                    <a:pt x="378" y="148"/>
                  </a:lnTo>
                  <a:lnTo>
                    <a:pt x="421" y="175"/>
                  </a:lnTo>
                  <a:lnTo>
                    <a:pt x="460" y="206"/>
                  </a:lnTo>
                  <a:lnTo>
                    <a:pt x="489" y="239"/>
                  </a:lnTo>
                  <a:lnTo>
                    <a:pt x="504" y="283"/>
                  </a:lnTo>
                  <a:lnTo>
                    <a:pt x="499" y="344"/>
                  </a:lnTo>
                  <a:lnTo>
                    <a:pt x="469" y="427"/>
                  </a:lnTo>
                  <a:lnTo>
                    <a:pt x="435" y="439"/>
                  </a:lnTo>
                  <a:lnTo>
                    <a:pt x="402" y="452"/>
                  </a:lnTo>
                  <a:lnTo>
                    <a:pt x="367" y="462"/>
                  </a:lnTo>
                  <a:lnTo>
                    <a:pt x="334" y="472"/>
                  </a:lnTo>
                  <a:lnTo>
                    <a:pt x="299" y="475"/>
                  </a:lnTo>
                  <a:lnTo>
                    <a:pt x="268" y="473"/>
                  </a:lnTo>
                  <a:lnTo>
                    <a:pt x="239" y="462"/>
                  </a:lnTo>
                  <a:lnTo>
                    <a:pt x="217" y="44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0" name="Freeform 394"/>
            <p:cNvSpPr>
              <a:spLocks/>
            </p:cNvSpPr>
            <p:nvPr/>
          </p:nvSpPr>
          <p:spPr bwMode="auto">
            <a:xfrm>
              <a:off x="2859" y="1419"/>
              <a:ext cx="97" cy="137"/>
            </a:xfrm>
            <a:custGeom>
              <a:avLst/>
              <a:gdLst/>
              <a:ahLst/>
              <a:cxnLst>
                <a:cxn ang="0">
                  <a:pos x="10" y="67"/>
                </a:cxn>
                <a:cxn ang="0">
                  <a:pos x="0" y="36"/>
                </a:cxn>
                <a:cxn ang="0">
                  <a:pos x="8" y="15"/>
                </a:cxn>
                <a:cxn ang="0">
                  <a:pos x="27" y="2"/>
                </a:cxn>
                <a:cxn ang="0">
                  <a:pos x="58" y="0"/>
                </a:cxn>
                <a:cxn ang="0">
                  <a:pos x="89" y="7"/>
                </a:cxn>
                <a:cxn ang="0">
                  <a:pos x="126" y="33"/>
                </a:cxn>
                <a:cxn ang="0">
                  <a:pos x="159" y="75"/>
                </a:cxn>
                <a:cxn ang="0">
                  <a:pos x="188" y="137"/>
                </a:cxn>
                <a:cxn ang="0">
                  <a:pos x="186" y="162"/>
                </a:cxn>
                <a:cxn ang="0">
                  <a:pos x="190" y="190"/>
                </a:cxn>
                <a:cxn ang="0">
                  <a:pos x="192" y="213"/>
                </a:cxn>
                <a:cxn ang="0">
                  <a:pos x="194" y="236"/>
                </a:cxn>
                <a:cxn ang="0">
                  <a:pos x="190" y="254"/>
                </a:cxn>
                <a:cxn ang="0">
                  <a:pos x="183" y="267"/>
                </a:cxn>
                <a:cxn ang="0">
                  <a:pos x="165" y="273"/>
                </a:cxn>
                <a:cxn ang="0">
                  <a:pos x="140" y="273"/>
                </a:cxn>
                <a:cxn ang="0">
                  <a:pos x="97" y="254"/>
                </a:cxn>
                <a:cxn ang="0">
                  <a:pos x="72" y="232"/>
                </a:cxn>
                <a:cxn ang="0">
                  <a:pos x="57" y="207"/>
                </a:cxn>
                <a:cxn ang="0">
                  <a:pos x="49" y="182"/>
                </a:cxn>
                <a:cxn ang="0">
                  <a:pos x="41" y="153"/>
                </a:cxn>
                <a:cxn ang="0">
                  <a:pos x="35" y="126"/>
                </a:cxn>
                <a:cxn ang="0">
                  <a:pos x="26" y="97"/>
                </a:cxn>
                <a:cxn ang="0">
                  <a:pos x="10" y="67"/>
                </a:cxn>
              </a:cxnLst>
              <a:rect l="0" t="0" r="r" b="b"/>
              <a:pathLst>
                <a:path w="194" h="273">
                  <a:moveTo>
                    <a:pt x="10" y="67"/>
                  </a:moveTo>
                  <a:lnTo>
                    <a:pt x="0" y="36"/>
                  </a:lnTo>
                  <a:lnTo>
                    <a:pt x="8" y="15"/>
                  </a:lnTo>
                  <a:lnTo>
                    <a:pt x="27" y="2"/>
                  </a:lnTo>
                  <a:lnTo>
                    <a:pt x="58" y="0"/>
                  </a:lnTo>
                  <a:lnTo>
                    <a:pt x="89" y="7"/>
                  </a:lnTo>
                  <a:lnTo>
                    <a:pt x="126" y="33"/>
                  </a:lnTo>
                  <a:lnTo>
                    <a:pt x="159" y="75"/>
                  </a:lnTo>
                  <a:lnTo>
                    <a:pt x="188" y="137"/>
                  </a:lnTo>
                  <a:lnTo>
                    <a:pt x="186" y="162"/>
                  </a:lnTo>
                  <a:lnTo>
                    <a:pt x="190" y="190"/>
                  </a:lnTo>
                  <a:lnTo>
                    <a:pt x="192" y="213"/>
                  </a:lnTo>
                  <a:lnTo>
                    <a:pt x="194" y="236"/>
                  </a:lnTo>
                  <a:lnTo>
                    <a:pt x="190" y="254"/>
                  </a:lnTo>
                  <a:lnTo>
                    <a:pt x="183" y="267"/>
                  </a:lnTo>
                  <a:lnTo>
                    <a:pt x="165" y="273"/>
                  </a:lnTo>
                  <a:lnTo>
                    <a:pt x="140" y="273"/>
                  </a:lnTo>
                  <a:lnTo>
                    <a:pt x="97" y="254"/>
                  </a:lnTo>
                  <a:lnTo>
                    <a:pt x="72" y="232"/>
                  </a:lnTo>
                  <a:lnTo>
                    <a:pt x="57" y="207"/>
                  </a:lnTo>
                  <a:lnTo>
                    <a:pt x="49" y="182"/>
                  </a:lnTo>
                  <a:lnTo>
                    <a:pt x="41" y="153"/>
                  </a:lnTo>
                  <a:lnTo>
                    <a:pt x="35" y="126"/>
                  </a:lnTo>
                  <a:lnTo>
                    <a:pt x="26" y="97"/>
                  </a:lnTo>
                  <a:lnTo>
                    <a:pt x="10" y="6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1" name="Freeform 395"/>
            <p:cNvSpPr>
              <a:spLocks/>
            </p:cNvSpPr>
            <p:nvPr/>
          </p:nvSpPr>
          <p:spPr bwMode="auto">
            <a:xfrm>
              <a:off x="2917" y="1383"/>
              <a:ext cx="153" cy="119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62" y="4"/>
                </a:cxn>
                <a:cxn ang="0">
                  <a:pos x="73" y="13"/>
                </a:cxn>
                <a:cxn ang="0">
                  <a:pos x="89" y="23"/>
                </a:cxn>
                <a:cxn ang="0">
                  <a:pos x="112" y="39"/>
                </a:cxn>
                <a:cxn ang="0">
                  <a:pos x="133" y="52"/>
                </a:cxn>
                <a:cxn ang="0">
                  <a:pos x="157" y="72"/>
                </a:cxn>
                <a:cxn ang="0">
                  <a:pos x="178" y="93"/>
                </a:cxn>
                <a:cxn ang="0">
                  <a:pos x="197" y="118"/>
                </a:cxn>
                <a:cxn ang="0">
                  <a:pos x="248" y="159"/>
                </a:cxn>
                <a:cxn ang="0">
                  <a:pos x="283" y="190"/>
                </a:cxn>
                <a:cxn ang="0">
                  <a:pos x="300" y="211"/>
                </a:cxn>
                <a:cxn ang="0">
                  <a:pos x="306" y="227"/>
                </a:cxn>
                <a:cxn ang="0">
                  <a:pos x="294" y="234"/>
                </a:cxn>
                <a:cxn ang="0">
                  <a:pos x="271" y="236"/>
                </a:cxn>
                <a:cxn ang="0">
                  <a:pos x="236" y="233"/>
                </a:cxn>
                <a:cxn ang="0">
                  <a:pos x="190" y="227"/>
                </a:cxn>
                <a:cxn ang="0">
                  <a:pos x="135" y="178"/>
                </a:cxn>
                <a:cxn ang="0">
                  <a:pos x="89" y="138"/>
                </a:cxn>
                <a:cxn ang="0">
                  <a:pos x="48" y="103"/>
                </a:cxn>
                <a:cxn ang="0">
                  <a:pos x="19" y="74"/>
                </a:cxn>
                <a:cxn ang="0">
                  <a:pos x="0" y="46"/>
                </a:cxn>
                <a:cxn ang="0">
                  <a:pos x="0" y="27"/>
                </a:cxn>
                <a:cxn ang="0">
                  <a:pos x="19" y="10"/>
                </a:cxn>
                <a:cxn ang="0">
                  <a:pos x="62" y="0"/>
                </a:cxn>
              </a:cxnLst>
              <a:rect l="0" t="0" r="r" b="b"/>
              <a:pathLst>
                <a:path w="306" h="236">
                  <a:moveTo>
                    <a:pt x="62" y="0"/>
                  </a:moveTo>
                  <a:lnTo>
                    <a:pt x="62" y="4"/>
                  </a:lnTo>
                  <a:lnTo>
                    <a:pt x="73" y="13"/>
                  </a:lnTo>
                  <a:lnTo>
                    <a:pt x="89" y="23"/>
                  </a:lnTo>
                  <a:lnTo>
                    <a:pt x="112" y="39"/>
                  </a:lnTo>
                  <a:lnTo>
                    <a:pt x="133" y="52"/>
                  </a:lnTo>
                  <a:lnTo>
                    <a:pt x="157" y="72"/>
                  </a:lnTo>
                  <a:lnTo>
                    <a:pt x="178" y="93"/>
                  </a:lnTo>
                  <a:lnTo>
                    <a:pt x="197" y="118"/>
                  </a:lnTo>
                  <a:lnTo>
                    <a:pt x="248" y="159"/>
                  </a:lnTo>
                  <a:lnTo>
                    <a:pt x="283" y="190"/>
                  </a:lnTo>
                  <a:lnTo>
                    <a:pt x="300" y="211"/>
                  </a:lnTo>
                  <a:lnTo>
                    <a:pt x="306" y="227"/>
                  </a:lnTo>
                  <a:lnTo>
                    <a:pt x="294" y="234"/>
                  </a:lnTo>
                  <a:lnTo>
                    <a:pt x="271" y="236"/>
                  </a:lnTo>
                  <a:lnTo>
                    <a:pt x="236" y="233"/>
                  </a:lnTo>
                  <a:lnTo>
                    <a:pt x="190" y="227"/>
                  </a:lnTo>
                  <a:lnTo>
                    <a:pt x="135" y="178"/>
                  </a:lnTo>
                  <a:lnTo>
                    <a:pt x="89" y="138"/>
                  </a:lnTo>
                  <a:lnTo>
                    <a:pt x="48" y="103"/>
                  </a:lnTo>
                  <a:lnTo>
                    <a:pt x="19" y="74"/>
                  </a:lnTo>
                  <a:lnTo>
                    <a:pt x="0" y="46"/>
                  </a:lnTo>
                  <a:lnTo>
                    <a:pt x="0" y="27"/>
                  </a:lnTo>
                  <a:lnTo>
                    <a:pt x="19" y="10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2" name="Freeform 396"/>
            <p:cNvSpPr>
              <a:spLocks/>
            </p:cNvSpPr>
            <p:nvPr/>
          </p:nvSpPr>
          <p:spPr bwMode="auto">
            <a:xfrm>
              <a:off x="2873" y="1437"/>
              <a:ext cx="63" cy="95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14" y="11"/>
                </a:cxn>
                <a:cxn ang="0">
                  <a:pos x="33" y="1"/>
                </a:cxn>
                <a:cxn ang="0">
                  <a:pos x="55" y="0"/>
                </a:cxn>
                <a:cxn ang="0">
                  <a:pos x="76" y="11"/>
                </a:cxn>
                <a:cxn ang="0">
                  <a:pos x="92" y="31"/>
                </a:cxn>
                <a:cxn ang="0">
                  <a:pos x="109" y="63"/>
                </a:cxn>
                <a:cxn ang="0">
                  <a:pos x="119" y="108"/>
                </a:cxn>
                <a:cxn ang="0">
                  <a:pos x="123" y="168"/>
                </a:cxn>
                <a:cxn ang="0">
                  <a:pos x="126" y="176"/>
                </a:cxn>
                <a:cxn ang="0">
                  <a:pos x="126" y="184"/>
                </a:cxn>
                <a:cxn ang="0">
                  <a:pos x="123" y="186"/>
                </a:cxn>
                <a:cxn ang="0">
                  <a:pos x="119" y="190"/>
                </a:cxn>
                <a:cxn ang="0">
                  <a:pos x="109" y="188"/>
                </a:cxn>
                <a:cxn ang="0">
                  <a:pos x="99" y="188"/>
                </a:cxn>
                <a:cxn ang="0">
                  <a:pos x="90" y="186"/>
                </a:cxn>
                <a:cxn ang="0">
                  <a:pos x="82" y="186"/>
                </a:cxn>
                <a:cxn ang="0">
                  <a:pos x="78" y="168"/>
                </a:cxn>
                <a:cxn ang="0">
                  <a:pos x="72" y="151"/>
                </a:cxn>
                <a:cxn ang="0">
                  <a:pos x="62" y="131"/>
                </a:cxn>
                <a:cxn ang="0">
                  <a:pos x="53" y="114"/>
                </a:cxn>
                <a:cxn ang="0">
                  <a:pos x="39" y="93"/>
                </a:cxn>
                <a:cxn ang="0">
                  <a:pos x="26" y="71"/>
                </a:cxn>
                <a:cxn ang="0">
                  <a:pos x="12" y="50"/>
                </a:cxn>
                <a:cxn ang="0">
                  <a:pos x="0" y="31"/>
                </a:cxn>
              </a:cxnLst>
              <a:rect l="0" t="0" r="r" b="b"/>
              <a:pathLst>
                <a:path w="126" h="190">
                  <a:moveTo>
                    <a:pt x="0" y="31"/>
                  </a:moveTo>
                  <a:lnTo>
                    <a:pt x="14" y="11"/>
                  </a:lnTo>
                  <a:lnTo>
                    <a:pt x="33" y="1"/>
                  </a:lnTo>
                  <a:lnTo>
                    <a:pt x="55" y="0"/>
                  </a:lnTo>
                  <a:lnTo>
                    <a:pt x="76" y="11"/>
                  </a:lnTo>
                  <a:lnTo>
                    <a:pt x="92" y="31"/>
                  </a:lnTo>
                  <a:lnTo>
                    <a:pt x="109" y="63"/>
                  </a:lnTo>
                  <a:lnTo>
                    <a:pt x="119" y="108"/>
                  </a:lnTo>
                  <a:lnTo>
                    <a:pt x="123" y="168"/>
                  </a:lnTo>
                  <a:lnTo>
                    <a:pt x="126" y="176"/>
                  </a:lnTo>
                  <a:lnTo>
                    <a:pt x="126" y="184"/>
                  </a:lnTo>
                  <a:lnTo>
                    <a:pt x="123" y="186"/>
                  </a:lnTo>
                  <a:lnTo>
                    <a:pt x="119" y="190"/>
                  </a:lnTo>
                  <a:lnTo>
                    <a:pt x="109" y="188"/>
                  </a:lnTo>
                  <a:lnTo>
                    <a:pt x="99" y="188"/>
                  </a:lnTo>
                  <a:lnTo>
                    <a:pt x="90" y="186"/>
                  </a:lnTo>
                  <a:lnTo>
                    <a:pt x="82" y="186"/>
                  </a:lnTo>
                  <a:lnTo>
                    <a:pt x="78" y="168"/>
                  </a:lnTo>
                  <a:lnTo>
                    <a:pt x="72" y="151"/>
                  </a:lnTo>
                  <a:lnTo>
                    <a:pt x="62" y="131"/>
                  </a:lnTo>
                  <a:lnTo>
                    <a:pt x="53" y="114"/>
                  </a:lnTo>
                  <a:lnTo>
                    <a:pt x="39" y="93"/>
                  </a:lnTo>
                  <a:lnTo>
                    <a:pt x="26" y="71"/>
                  </a:lnTo>
                  <a:lnTo>
                    <a:pt x="12" y="5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3" name="Freeform 397"/>
            <p:cNvSpPr>
              <a:spLocks/>
            </p:cNvSpPr>
            <p:nvPr/>
          </p:nvSpPr>
          <p:spPr bwMode="auto">
            <a:xfrm>
              <a:off x="2936" y="1397"/>
              <a:ext cx="111" cy="8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2" y="4"/>
                </a:cxn>
                <a:cxn ang="0">
                  <a:pos x="24" y="8"/>
                </a:cxn>
                <a:cxn ang="0">
                  <a:pos x="37" y="14"/>
                </a:cxn>
                <a:cxn ang="0">
                  <a:pos x="55" y="21"/>
                </a:cxn>
                <a:cxn ang="0">
                  <a:pos x="72" y="33"/>
                </a:cxn>
                <a:cxn ang="0">
                  <a:pos x="92" y="50"/>
                </a:cxn>
                <a:cxn ang="0">
                  <a:pos x="111" y="74"/>
                </a:cxn>
                <a:cxn ang="0">
                  <a:pos x="130" y="107"/>
                </a:cxn>
                <a:cxn ang="0">
                  <a:pos x="167" y="130"/>
                </a:cxn>
                <a:cxn ang="0">
                  <a:pos x="196" y="149"/>
                </a:cxn>
                <a:cxn ang="0">
                  <a:pos x="214" y="161"/>
                </a:cxn>
                <a:cxn ang="0">
                  <a:pos x="223" y="171"/>
                </a:cxn>
                <a:cxn ang="0">
                  <a:pos x="221" y="173"/>
                </a:cxn>
                <a:cxn ang="0">
                  <a:pos x="210" y="173"/>
                </a:cxn>
                <a:cxn ang="0">
                  <a:pos x="187" y="167"/>
                </a:cxn>
                <a:cxn ang="0">
                  <a:pos x="154" y="163"/>
                </a:cxn>
                <a:cxn ang="0">
                  <a:pos x="121" y="140"/>
                </a:cxn>
                <a:cxn ang="0">
                  <a:pos x="92" y="114"/>
                </a:cxn>
                <a:cxn ang="0">
                  <a:pos x="61" y="87"/>
                </a:cxn>
                <a:cxn ang="0">
                  <a:pos x="37" y="60"/>
                </a:cxn>
                <a:cxn ang="0">
                  <a:pos x="16" y="35"/>
                </a:cxn>
                <a:cxn ang="0">
                  <a:pos x="4" y="16"/>
                </a:cxn>
                <a:cxn ang="0">
                  <a:pos x="0" y="2"/>
                </a:cxn>
                <a:cxn ang="0">
                  <a:pos x="8" y="0"/>
                </a:cxn>
              </a:cxnLst>
              <a:rect l="0" t="0" r="r" b="b"/>
              <a:pathLst>
                <a:path w="223" h="173">
                  <a:moveTo>
                    <a:pt x="8" y="0"/>
                  </a:moveTo>
                  <a:lnTo>
                    <a:pt x="12" y="4"/>
                  </a:lnTo>
                  <a:lnTo>
                    <a:pt x="24" y="8"/>
                  </a:lnTo>
                  <a:lnTo>
                    <a:pt x="37" y="14"/>
                  </a:lnTo>
                  <a:lnTo>
                    <a:pt x="55" y="21"/>
                  </a:lnTo>
                  <a:lnTo>
                    <a:pt x="72" y="33"/>
                  </a:lnTo>
                  <a:lnTo>
                    <a:pt x="92" y="50"/>
                  </a:lnTo>
                  <a:lnTo>
                    <a:pt x="111" y="74"/>
                  </a:lnTo>
                  <a:lnTo>
                    <a:pt x="130" y="107"/>
                  </a:lnTo>
                  <a:lnTo>
                    <a:pt x="167" y="130"/>
                  </a:lnTo>
                  <a:lnTo>
                    <a:pt x="196" y="149"/>
                  </a:lnTo>
                  <a:lnTo>
                    <a:pt x="214" y="161"/>
                  </a:lnTo>
                  <a:lnTo>
                    <a:pt x="223" y="171"/>
                  </a:lnTo>
                  <a:lnTo>
                    <a:pt x="221" y="173"/>
                  </a:lnTo>
                  <a:lnTo>
                    <a:pt x="210" y="173"/>
                  </a:lnTo>
                  <a:lnTo>
                    <a:pt x="187" y="167"/>
                  </a:lnTo>
                  <a:lnTo>
                    <a:pt x="154" y="163"/>
                  </a:lnTo>
                  <a:lnTo>
                    <a:pt x="121" y="140"/>
                  </a:lnTo>
                  <a:lnTo>
                    <a:pt x="92" y="114"/>
                  </a:lnTo>
                  <a:lnTo>
                    <a:pt x="61" y="87"/>
                  </a:lnTo>
                  <a:lnTo>
                    <a:pt x="37" y="60"/>
                  </a:lnTo>
                  <a:lnTo>
                    <a:pt x="16" y="35"/>
                  </a:lnTo>
                  <a:lnTo>
                    <a:pt x="4" y="16"/>
                  </a:lnTo>
                  <a:lnTo>
                    <a:pt x="0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4" name="Freeform 398"/>
            <p:cNvSpPr>
              <a:spLocks/>
            </p:cNvSpPr>
            <p:nvPr/>
          </p:nvSpPr>
          <p:spPr bwMode="auto">
            <a:xfrm>
              <a:off x="2972" y="1511"/>
              <a:ext cx="87" cy="71"/>
            </a:xfrm>
            <a:custGeom>
              <a:avLst/>
              <a:gdLst/>
              <a:ahLst/>
              <a:cxnLst>
                <a:cxn ang="0">
                  <a:pos x="157" y="108"/>
                </a:cxn>
                <a:cxn ang="0">
                  <a:pos x="175" y="108"/>
                </a:cxn>
                <a:cxn ang="0">
                  <a:pos x="173" y="97"/>
                </a:cxn>
                <a:cxn ang="0">
                  <a:pos x="155" y="77"/>
                </a:cxn>
                <a:cxn ang="0">
                  <a:pos x="128" y="54"/>
                </a:cxn>
                <a:cxn ang="0">
                  <a:pos x="91" y="29"/>
                </a:cxn>
                <a:cxn ang="0">
                  <a:pos x="56" y="10"/>
                </a:cxn>
                <a:cxn ang="0">
                  <a:pos x="23" y="0"/>
                </a:cxn>
                <a:cxn ang="0">
                  <a:pos x="0" y="2"/>
                </a:cxn>
                <a:cxn ang="0">
                  <a:pos x="0" y="13"/>
                </a:cxn>
                <a:cxn ang="0">
                  <a:pos x="6" y="29"/>
                </a:cxn>
                <a:cxn ang="0">
                  <a:pos x="16" y="44"/>
                </a:cxn>
                <a:cxn ang="0">
                  <a:pos x="25" y="62"/>
                </a:cxn>
                <a:cxn ang="0">
                  <a:pos x="31" y="77"/>
                </a:cxn>
                <a:cxn ang="0">
                  <a:pos x="35" y="95"/>
                </a:cxn>
                <a:cxn ang="0">
                  <a:pos x="29" y="112"/>
                </a:cxn>
                <a:cxn ang="0">
                  <a:pos x="16" y="130"/>
                </a:cxn>
                <a:cxn ang="0">
                  <a:pos x="16" y="136"/>
                </a:cxn>
                <a:cxn ang="0">
                  <a:pos x="27" y="141"/>
                </a:cxn>
                <a:cxn ang="0">
                  <a:pos x="43" y="141"/>
                </a:cxn>
                <a:cxn ang="0">
                  <a:pos x="66" y="139"/>
                </a:cxn>
                <a:cxn ang="0">
                  <a:pos x="89" y="134"/>
                </a:cxn>
                <a:cxn ang="0">
                  <a:pos x="115" y="126"/>
                </a:cxn>
                <a:cxn ang="0">
                  <a:pos x="136" y="116"/>
                </a:cxn>
                <a:cxn ang="0">
                  <a:pos x="157" y="108"/>
                </a:cxn>
              </a:cxnLst>
              <a:rect l="0" t="0" r="r" b="b"/>
              <a:pathLst>
                <a:path w="175" h="141">
                  <a:moveTo>
                    <a:pt x="157" y="108"/>
                  </a:moveTo>
                  <a:lnTo>
                    <a:pt x="175" y="108"/>
                  </a:lnTo>
                  <a:lnTo>
                    <a:pt x="173" y="97"/>
                  </a:lnTo>
                  <a:lnTo>
                    <a:pt x="155" y="77"/>
                  </a:lnTo>
                  <a:lnTo>
                    <a:pt x="128" y="54"/>
                  </a:lnTo>
                  <a:lnTo>
                    <a:pt x="91" y="29"/>
                  </a:lnTo>
                  <a:lnTo>
                    <a:pt x="56" y="10"/>
                  </a:lnTo>
                  <a:lnTo>
                    <a:pt x="23" y="0"/>
                  </a:lnTo>
                  <a:lnTo>
                    <a:pt x="0" y="2"/>
                  </a:lnTo>
                  <a:lnTo>
                    <a:pt x="0" y="13"/>
                  </a:lnTo>
                  <a:lnTo>
                    <a:pt x="6" y="29"/>
                  </a:lnTo>
                  <a:lnTo>
                    <a:pt x="16" y="44"/>
                  </a:lnTo>
                  <a:lnTo>
                    <a:pt x="25" y="62"/>
                  </a:lnTo>
                  <a:lnTo>
                    <a:pt x="31" y="77"/>
                  </a:lnTo>
                  <a:lnTo>
                    <a:pt x="35" y="95"/>
                  </a:lnTo>
                  <a:lnTo>
                    <a:pt x="29" y="112"/>
                  </a:lnTo>
                  <a:lnTo>
                    <a:pt x="16" y="130"/>
                  </a:lnTo>
                  <a:lnTo>
                    <a:pt x="16" y="136"/>
                  </a:lnTo>
                  <a:lnTo>
                    <a:pt x="27" y="141"/>
                  </a:lnTo>
                  <a:lnTo>
                    <a:pt x="43" y="141"/>
                  </a:lnTo>
                  <a:lnTo>
                    <a:pt x="66" y="139"/>
                  </a:lnTo>
                  <a:lnTo>
                    <a:pt x="89" y="134"/>
                  </a:lnTo>
                  <a:lnTo>
                    <a:pt x="115" y="126"/>
                  </a:lnTo>
                  <a:lnTo>
                    <a:pt x="136" y="116"/>
                  </a:lnTo>
                  <a:lnTo>
                    <a:pt x="157" y="108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5" name="Freeform 399"/>
            <p:cNvSpPr>
              <a:spLocks/>
            </p:cNvSpPr>
            <p:nvPr/>
          </p:nvSpPr>
          <p:spPr bwMode="auto">
            <a:xfrm>
              <a:off x="2815" y="3421"/>
              <a:ext cx="253" cy="237"/>
            </a:xfrm>
            <a:custGeom>
              <a:avLst/>
              <a:gdLst/>
              <a:ahLst/>
              <a:cxnLst>
                <a:cxn ang="0">
                  <a:pos x="221" y="442"/>
                </a:cxn>
                <a:cxn ang="0">
                  <a:pos x="186" y="415"/>
                </a:cxn>
                <a:cxn ang="0">
                  <a:pos x="147" y="401"/>
                </a:cxn>
                <a:cxn ang="0">
                  <a:pos x="109" y="391"/>
                </a:cxn>
                <a:cxn ang="0">
                  <a:pos x="72" y="384"/>
                </a:cxn>
                <a:cxn ang="0">
                  <a:pos x="39" y="368"/>
                </a:cxn>
                <a:cxn ang="0">
                  <a:pos x="20" y="343"/>
                </a:cxn>
                <a:cxn ang="0">
                  <a:pos x="12" y="298"/>
                </a:cxn>
                <a:cxn ang="0">
                  <a:pos x="23" y="236"/>
                </a:cxn>
                <a:cxn ang="0">
                  <a:pos x="6" y="192"/>
                </a:cxn>
                <a:cxn ang="0">
                  <a:pos x="0" y="147"/>
                </a:cxn>
                <a:cxn ang="0">
                  <a:pos x="6" y="102"/>
                </a:cxn>
                <a:cxn ang="0">
                  <a:pos x="20" y="66"/>
                </a:cxn>
                <a:cxn ang="0">
                  <a:pos x="39" y="31"/>
                </a:cxn>
                <a:cxn ang="0">
                  <a:pos x="62" y="9"/>
                </a:cxn>
                <a:cxn ang="0">
                  <a:pos x="89" y="0"/>
                </a:cxn>
                <a:cxn ang="0">
                  <a:pos x="116" y="7"/>
                </a:cxn>
                <a:cxn ang="0">
                  <a:pos x="134" y="9"/>
                </a:cxn>
                <a:cxn ang="0">
                  <a:pos x="159" y="13"/>
                </a:cxn>
                <a:cxn ang="0">
                  <a:pos x="186" y="17"/>
                </a:cxn>
                <a:cxn ang="0">
                  <a:pos x="215" y="25"/>
                </a:cxn>
                <a:cxn ang="0">
                  <a:pos x="241" y="31"/>
                </a:cxn>
                <a:cxn ang="0">
                  <a:pos x="268" y="40"/>
                </a:cxn>
                <a:cxn ang="0">
                  <a:pos x="291" y="52"/>
                </a:cxn>
                <a:cxn ang="0">
                  <a:pos x="314" y="69"/>
                </a:cxn>
                <a:cxn ang="0">
                  <a:pos x="343" y="112"/>
                </a:cxn>
                <a:cxn ang="0">
                  <a:pos x="382" y="145"/>
                </a:cxn>
                <a:cxn ang="0">
                  <a:pos x="423" y="172"/>
                </a:cxn>
                <a:cxn ang="0">
                  <a:pos x="462" y="203"/>
                </a:cxn>
                <a:cxn ang="0">
                  <a:pos x="491" y="236"/>
                </a:cxn>
                <a:cxn ang="0">
                  <a:pos x="506" y="283"/>
                </a:cxn>
                <a:cxn ang="0">
                  <a:pos x="500" y="343"/>
                </a:cxn>
                <a:cxn ang="0">
                  <a:pos x="471" y="426"/>
                </a:cxn>
                <a:cxn ang="0">
                  <a:pos x="436" y="438"/>
                </a:cxn>
                <a:cxn ang="0">
                  <a:pos x="403" y="449"/>
                </a:cxn>
                <a:cxn ang="0">
                  <a:pos x="368" y="459"/>
                </a:cxn>
                <a:cxn ang="0">
                  <a:pos x="334" y="471"/>
                </a:cxn>
                <a:cxn ang="0">
                  <a:pos x="299" y="473"/>
                </a:cxn>
                <a:cxn ang="0">
                  <a:pos x="270" y="471"/>
                </a:cxn>
                <a:cxn ang="0">
                  <a:pos x="242" y="459"/>
                </a:cxn>
                <a:cxn ang="0">
                  <a:pos x="221" y="442"/>
                </a:cxn>
              </a:cxnLst>
              <a:rect l="0" t="0" r="r" b="b"/>
              <a:pathLst>
                <a:path w="506" h="473">
                  <a:moveTo>
                    <a:pt x="221" y="442"/>
                  </a:moveTo>
                  <a:lnTo>
                    <a:pt x="186" y="415"/>
                  </a:lnTo>
                  <a:lnTo>
                    <a:pt x="147" y="401"/>
                  </a:lnTo>
                  <a:lnTo>
                    <a:pt x="109" y="391"/>
                  </a:lnTo>
                  <a:lnTo>
                    <a:pt x="72" y="384"/>
                  </a:lnTo>
                  <a:lnTo>
                    <a:pt x="39" y="368"/>
                  </a:lnTo>
                  <a:lnTo>
                    <a:pt x="20" y="343"/>
                  </a:lnTo>
                  <a:lnTo>
                    <a:pt x="12" y="298"/>
                  </a:lnTo>
                  <a:lnTo>
                    <a:pt x="23" y="236"/>
                  </a:lnTo>
                  <a:lnTo>
                    <a:pt x="6" y="192"/>
                  </a:lnTo>
                  <a:lnTo>
                    <a:pt x="0" y="147"/>
                  </a:lnTo>
                  <a:lnTo>
                    <a:pt x="6" y="102"/>
                  </a:lnTo>
                  <a:lnTo>
                    <a:pt x="20" y="66"/>
                  </a:lnTo>
                  <a:lnTo>
                    <a:pt x="39" y="31"/>
                  </a:lnTo>
                  <a:lnTo>
                    <a:pt x="62" y="9"/>
                  </a:lnTo>
                  <a:lnTo>
                    <a:pt x="89" y="0"/>
                  </a:lnTo>
                  <a:lnTo>
                    <a:pt x="116" y="7"/>
                  </a:lnTo>
                  <a:lnTo>
                    <a:pt x="134" y="9"/>
                  </a:lnTo>
                  <a:lnTo>
                    <a:pt x="159" y="13"/>
                  </a:lnTo>
                  <a:lnTo>
                    <a:pt x="186" y="17"/>
                  </a:lnTo>
                  <a:lnTo>
                    <a:pt x="215" y="25"/>
                  </a:lnTo>
                  <a:lnTo>
                    <a:pt x="241" y="31"/>
                  </a:lnTo>
                  <a:lnTo>
                    <a:pt x="268" y="40"/>
                  </a:lnTo>
                  <a:lnTo>
                    <a:pt x="291" y="52"/>
                  </a:lnTo>
                  <a:lnTo>
                    <a:pt x="314" y="69"/>
                  </a:lnTo>
                  <a:lnTo>
                    <a:pt x="343" y="112"/>
                  </a:lnTo>
                  <a:lnTo>
                    <a:pt x="382" y="145"/>
                  </a:lnTo>
                  <a:lnTo>
                    <a:pt x="423" y="172"/>
                  </a:lnTo>
                  <a:lnTo>
                    <a:pt x="462" y="203"/>
                  </a:lnTo>
                  <a:lnTo>
                    <a:pt x="491" y="236"/>
                  </a:lnTo>
                  <a:lnTo>
                    <a:pt x="506" y="283"/>
                  </a:lnTo>
                  <a:lnTo>
                    <a:pt x="500" y="343"/>
                  </a:lnTo>
                  <a:lnTo>
                    <a:pt x="471" y="426"/>
                  </a:lnTo>
                  <a:lnTo>
                    <a:pt x="436" y="438"/>
                  </a:lnTo>
                  <a:lnTo>
                    <a:pt x="403" y="449"/>
                  </a:lnTo>
                  <a:lnTo>
                    <a:pt x="368" y="459"/>
                  </a:lnTo>
                  <a:lnTo>
                    <a:pt x="334" y="471"/>
                  </a:lnTo>
                  <a:lnTo>
                    <a:pt x="299" y="473"/>
                  </a:lnTo>
                  <a:lnTo>
                    <a:pt x="270" y="471"/>
                  </a:lnTo>
                  <a:lnTo>
                    <a:pt x="242" y="459"/>
                  </a:lnTo>
                  <a:lnTo>
                    <a:pt x="221" y="442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6" name="Freeform 400"/>
            <p:cNvSpPr>
              <a:spLocks/>
            </p:cNvSpPr>
            <p:nvPr/>
          </p:nvSpPr>
          <p:spPr bwMode="auto">
            <a:xfrm>
              <a:off x="2830" y="3479"/>
              <a:ext cx="98" cy="136"/>
            </a:xfrm>
            <a:custGeom>
              <a:avLst/>
              <a:gdLst/>
              <a:ahLst/>
              <a:cxnLst>
                <a:cxn ang="0">
                  <a:pos x="10" y="68"/>
                </a:cxn>
                <a:cxn ang="0">
                  <a:pos x="0" y="39"/>
                </a:cxn>
                <a:cxn ang="0">
                  <a:pos x="10" y="15"/>
                </a:cxn>
                <a:cxn ang="0">
                  <a:pos x="29" y="2"/>
                </a:cxn>
                <a:cxn ang="0">
                  <a:pos x="58" y="0"/>
                </a:cxn>
                <a:cxn ang="0">
                  <a:pos x="91" y="8"/>
                </a:cxn>
                <a:cxn ang="0">
                  <a:pos x="126" y="33"/>
                </a:cxn>
                <a:cxn ang="0">
                  <a:pos x="161" y="76"/>
                </a:cxn>
                <a:cxn ang="0">
                  <a:pos x="190" y="138"/>
                </a:cxn>
                <a:cxn ang="0">
                  <a:pos x="188" y="163"/>
                </a:cxn>
                <a:cxn ang="0">
                  <a:pos x="192" y="190"/>
                </a:cxn>
                <a:cxn ang="0">
                  <a:pos x="194" y="213"/>
                </a:cxn>
                <a:cxn ang="0">
                  <a:pos x="196" y="237"/>
                </a:cxn>
                <a:cxn ang="0">
                  <a:pos x="192" y="254"/>
                </a:cxn>
                <a:cxn ang="0">
                  <a:pos x="184" y="266"/>
                </a:cxn>
                <a:cxn ang="0">
                  <a:pos x="167" y="271"/>
                </a:cxn>
                <a:cxn ang="0">
                  <a:pos x="142" y="271"/>
                </a:cxn>
                <a:cxn ang="0">
                  <a:pos x="99" y="252"/>
                </a:cxn>
                <a:cxn ang="0">
                  <a:pos x="74" y="233"/>
                </a:cxn>
                <a:cxn ang="0">
                  <a:pos x="56" y="207"/>
                </a:cxn>
                <a:cxn ang="0">
                  <a:pos x="49" y="184"/>
                </a:cxn>
                <a:cxn ang="0">
                  <a:pos x="43" y="155"/>
                </a:cxn>
                <a:cxn ang="0">
                  <a:pos x="37" y="126"/>
                </a:cxn>
                <a:cxn ang="0">
                  <a:pos x="25" y="97"/>
                </a:cxn>
                <a:cxn ang="0">
                  <a:pos x="10" y="68"/>
                </a:cxn>
              </a:cxnLst>
              <a:rect l="0" t="0" r="r" b="b"/>
              <a:pathLst>
                <a:path w="196" h="271">
                  <a:moveTo>
                    <a:pt x="10" y="68"/>
                  </a:moveTo>
                  <a:lnTo>
                    <a:pt x="0" y="39"/>
                  </a:lnTo>
                  <a:lnTo>
                    <a:pt x="10" y="15"/>
                  </a:lnTo>
                  <a:lnTo>
                    <a:pt x="29" y="2"/>
                  </a:lnTo>
                  <a:lnTo>
                    <a:pt x="58" y="0"/>
                  </a:lnTo>
                  <a:lnTo>
                    <a:pt x="91" y="8"/>
                  </a:lnTo>
                  <a:lnTo>
                    <a:pt x="126" y="33"/>
                  </a:lnTo>
                  <a:lnTo>
                    <a:pt x="161" y="76"/>
                  </a:lnTo>
                  <a:lnTo>
                    <a:pt x="190" y="138"/>
                  </a:lnTo>
                  <a:lnTo>
                    <a:pt x="188" y="163"/>
                  </a:lnTo>
                  <a:lnTo>
                    <a:pt x="192" y="190"/>
                  </a:lnTo>
                  <a:lnTo>
                    <a:pt x="194" y="213"/>
                  </a:lnTo>
                  <a:lnTo>
                    <a:pt x="196" y="237"/>
                  </a:lnTo>
                  <a:lnTo>
                    <a:pt x="192" y="254"/>
                  </a:lnTo>
                  <a:lnTo>
                    <a:pt x="184" y="266"/>
                  </a:lnTo>
                  <a:lnTo>
                    <a:pt x="167" y="271"/>
                  </a:lnTo>
                  <a:lnTo>
                    <a:pt x="142" y="271"/>
                  </a:lnTo>
                  <a:lnTo>
                    <a:pt x="99" y="252"/>
                  </a:lnTo>
                  <a:lnTo>
                    <a:pt x="74" y="233"/>
                  </a:lnTo>
                  <a:lnTo>
                    <a:pt x="56" y="207"/>
                  </a:lnTo>
                  <a:lnTo>
                    <a:pt x="49" y="184"/>
                  </a:lnTo>
                  <a:lnTo>
                    <a:pt x="43" y="155"/>
                  </a:lnTo>
                  <a:lnTo>
                    <a:pt x="37" y="126"/>
                  </a:lnTo>
                  <a:lnTo>
                    <a:pt x="25" y="97"/>
                  </a:lnTo>
                  <a:lnTo>
                    <a:pt x="10" y="68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7" name="Freeform 401"/>
            <p:cNvSpPr>
              <a:spLocks/>
            </p:cNvSpPr>
            <p:nvPr/>
          </p:nvSpPr>
          <p:spPr bwMode="auto">
            <a:xfrm>
              <a:off x="2889" y="3445"/>
              <a:ext cx="153" cy="117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62" y="4"/>
                </a:cxn>
                <a:cxn ang="0">
                  <a:pos x="74" y="12"/>
                </a:cxn>
                <a:cxn ang="0">
                  <a:pos x="90" y="23"/>
                </a:cxn>
                <a:cxn ang="0">
                  <a:pos x="113" y="37"/>
                </a:cxn>
                <a:cxn ang="0">
                  <a:pos x="134" y="53"/>
                </a:cxn>
                <a:cxn ang="0">
                  <a:pos x="157" y="72"/>
                </a:cxn>
                <a:cxn ang="0">
                  <a:pos x="179" y="93"/>
                </a:cxn>
                <a:cxn ang="0">
                  <a:pos x="198" y="118"/>
                </a:cxn>
                <a:cxn ang="0">
                  <a:pos x="249" y="159"/>
                </a:cxn>
                <a:cxn ang="0">
                  <a:pos x="283" y="190"/>
                </a:cxn>
                <a:cxn ang="0">
                  <a:pos x="301" y="212"/>
                </a:cxn>
                <a:cxn ang="0">
                  <a:pos x="307" y="227"/>
                </a:cxn>
                <a:cxn ang="0">
                  <a:pos x="295" y="233"/>
                </a:cxn>
                <a:cxn ang="0">
                  <a:pos x="272" y="235"/>
                </a:cxn>
                <a:cxn ang="0">
                  <a:pos x="237" y="229"/>
                </a:cxn>
                <a:cxn ang="0">
                  <a:pos x="190" y="225"/>
                </a:cxn>
                <a:cxn ang="0">
                  <a:pos x="136" y="177"/>
                </a:cxn>
                <a:cxn ang="0">
                  <a:pos x="90" y="136"/>
                </a:cxn>
                <a:cxn ang="0">
                  <a:pos x="49" y="101"/>
                </a:cxn>
                <a:cxn ang="0">
                  <a:pos x="20" y="72"/>
                </a:cxn>
                <a:cxn ang="0">
                  <a:pos x="0" y="45"/>
                </a:cxn>
                <a:cxn ang="0">
                  <a:pos x="0" y="25"/>
                </a:cxn>
                <a:cxn ang="0">
                  <a:pos x="20" y="10"/>
                </a:cxn>
                <a:cxn ang="0">
                  <a:pos x="62" y="0"/>
                </a:cxn>
              </a:cxnLst>
              <a:rect l="0" t="0" r="r" b="b"/>
              <a:pathLst>
                <a:path w="307" h="235">
                  <a:moveTo>
                    <a:pt x="62" y="0"/>
                  </a:moveTo>
                  <a:lnTo>
                    <a:pt x="62" y="4"/>
                  </a:lnTo>
                  <a:lnTo>
                    <a:pt x="74" y="12"/>
                  </a:lnTo>
                  <a:lnTo>
                    <a:pt x="90" y="23"/>
                  </a:lnTo>
                  <a:lnTo>
                    <a:pt x="113" y="37"/>
                  </a:lnTo>
                  <a:lnTo>
                    <a:pt x="134" y="53"/>
                  </a:lnTo>
                  <a:lnTo>
                    <a:pt x="157" y="72"/>
                  </a:lnTo>
                  <a:lnTo>
                    <a:pt x="179" y="93"/>
                  </a:lnTo>
                  <a:lnTo>
                    <a:pt x="198" y="118"/>
                  </a:lnTo>
                  <a:lnTo>
                    <a:pt x="249" y="159"/>
                  </a:lnTo>
                  <a:lnTo>
                    <a:pt x="283" y="190"/>
                  </a:lnTo>
                  <a:lnTo>
                    <a:pt x="301" y="212"/>
                  </a:lnTo>
                  <a:lnTo>
                    <a:pt x="307" y="227"/>
                  </a:lnTo>
                  <a:lnTo>
                    <a:pt x="295" y="233"/>
                  </a:lnTo>
                  <a:lnTo>
                    <a:pt x="272" y="235"/>
                  </a:lnTo>
                  <a:lnTo>
                    <a:pt x="237" y="229"/>
                  </a:lnTo>
                  <a:lnTo>
                    <a:pt x="190" y="225"/>
                  </a:lnTo>
                  <a:lnTo>
                    <a:pt x="136" y="177"/>
                  </a:lnTo>
                  <a:lnTo>
                    <a:pt x="90" y="136"/>
                  </a:lnTo>
                  <a:lnTo>
                    <a:pt x="49" y="101"/>
                  </a:lnTo>
                  <a:lnTo>
                    <a:pt x="20" y="72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20" y="10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8" name="Freeform 402"/>
            <p:cNvSpPr>
              <a:spLocks/>
            </p:cNvSpPr>
            <p:nvPr/>
          </p:nvSpPr>
          <p:spPr bwMode="auto">
            <a:xfrm>
              <a:off x="2845" y="3497"/>
              <a:ext cx="63" cy="95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14" y="12"/>
                </a:cxn>
                <a:cxn ang="0">
                  <a:pos x="33" y="2"/>
                </a:cxn>
                <a:cxn ang="0">
                  <a:pos x="55" y="0"/>
                </a:cxn>
                <a:cxn ang="0">
                  <a:pos x="76" y="12"/>
                </a:cxn>
                <a:cxn ang="0">
                  <a:pos x="91" y="31"/>
                </a:cxn>
                <a:cxn ang="0">
                  <a:pos x="109" y="64"/>
                </a:cxn>
                <a:cxn ang="0">
                  <a:pos x="118" y="108"/>
                </a:cxn>
                <a:cxn ang="0">
                  <a:pos x="122" y="169"/>
                </a:cxn>
                <a:cxn ang="0">
                  <a:pos x="126" y="176"/>
                </a:cxn>
                <a:cxn ang="0">
                  <a:pos x="126" y="184"/>
                </a:cxn>
                <a:cxn ang="0">
                  <a:pos x="122" y="186"/>
                </a:cxn>
                <a:cxn ang="0">
                  <a:pos x="118" y="190"/>
                </a:cxn>
                <a:cxn ang="0">
                  <a:pos x="109" y="188"/>
                </a:cxn>
                <a:cxn ang="0">
                  <a:pos x="99" y="188"/>
                </a:cxn>
                <a:cxn ang="0">
                  <a:pos x="89" y="188"/>
                </a:cxn>
                <a:cxn ang="0">
                  <a:pos x="82" y="188"/>
                </a:cxn>
                <a:cxn ang="0">
                  <a:pos x="78" y="171"/>
                </a:cxn>
                <a:cxn ang="0">
                  <a:pos x="72" y="153"/>
                </a:cxn>
                <a:cxn ang="0">
                  <a:pos x="62" y="134"/>
                </a:cxn>
                <a:cxn ang="0">
                  <a:pos x="53" y="114"/>
                </a:cxn>
                <a:cxn ang="0">
                  <a:pos x="39" y="93"/>
                </a:cxn>
                <a:cxn ang="0">
                  <a:pos x="25" y="72"/>
                </a:cxn>
                <a:cxn ang="0">
                  <a:pos x="12" y="50"/>
                </a:cxn>
                <a:cxn ang="0">
                  <a:pos x="0" y="31"/>
                </a:cxn>
              </a:cxnLst>
              <a:rect l="0" t="0" r="r" b="b"/>
              <a:pathLst>
                <a:path w="126" h="190">
                  <a:moveTo>
                    <a:pt x="0" y="31"/>
                  </a:moveTo>
                  <a:lnTo>
                    <a:pt x="14" y="12"/>
                  </a:lnTo>
                  <a:lnTo>
                    <a:pt x="33" y="2"/>
                  </a:lnTo>
                  <a:lnTo>
                    <a:pt x="55" y="0"/>
                  </a:lnTo>
                  <a:lnTo>
                    <a:pt x="76" y="12"/>
                  </a:lnTo>
                  <a:lnTo>
                    <a:pt x="91" y="31"/>
                  </a:lnTo>
                  <a:lnTo>
                    <a:pt x="109" y="64"/>
                  </a:lnTo>
                  <a:lnTo>
                    <a:pt x="118" y="108"/>
                  </a:lnTo>
                  <a:lnTo>
                    <a:pt x="122" y="169"/>
                  </a:lnTo>
                  <a:lnTo>
                    <a:pt x="126" y="176"/>
                  </a:lnTo>
                  <a:lnTo>
                    <a:pt x="126" y="184"/>
                  </a:lnTo>
                  <a:lnTo>
                    <a:pt x="122" y="186"/>
                  </a:lnTo>
                  <a:lnTo>
                    <a:pt x="118" y="190"/>
                  </a:lnTo>
                  <a:lnTo>
                    <a:pt x="109" y="188"/>
                  </a:lnTo>
                  <a:lnTo>
                    <a:pt x="99" y="188"/>
                  </a:lnTo>
                  <a:lnTo>
                    <a:pt x="89" y="188"/>
                  </a:lnTo>
                  <a:lnTo>
                    <a:pt x="82" y="188"/>
                  </a:lnTo>
                  <a:lnTo>
                    <a:pt x="78" y="171"/>
                  </a:lnTo>
                  <a:lnTo>
                    <a:pt x="72" y="153"/>
                  </a:lnTo>
                  <a:lnTo>
                    <a:pt x="62" y="134"/>
                  </a:lnTo>
                  <a:lnTo>
                    <a:pt x="53" y="114"/>
                  </a:lnTo>
                  <a:lnTo>
                    <a:pt x="39" y="93"/>
                  </a:lnTo>
                  <a:lnTo>
                    <a:pt x="25" y="72"/>
                  </a:lnTo>
                  <a:lnTo>
                    <a:pt x="12" y="5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9" name="Freeform 403"/>
            <p:cNvSpPr>
              <a:spLocks/>
            </p:cNvSpPr>
            <p:nvPr/>
          </p:nvSpPr>
          <p:spPr bwMode="auto">
            <a:xfrm>
              <a:off x="2908" y="3457"/>
              <a:ext cx="111" cy="8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2" y="4"/>
                </a:cxn>
                <a:cxn ang="0">
                  <a:pos x="24" y="8"/>
                </a:cxn>
                <a:cxn ang="0">
                  <a:pos x="37" y="14"/>
                </a:cxn>
                <a:cxn ang="0">
                  <a:pos x="55" y="22"/>
                </a:cxn>
                <a:cxn ang="0">
                  <a:pos x="72" y="33"/>
                </a:cxn>
                <a:cxn ang="0">
                  <a:pos x="91" y="51"/>
                </a:cxn>
                <a:cxn ang="0">
                  <a:pos x="111" y="74"/>
                </a:cxn>
                <a:cxn ang="0">
                  <a:pos x="130" y="109"/>
                </a:cxn>
                <a:cxn ang="0">
                  <a:pos x="165" y="132"/>
                </a:cxn>
                <a:cxn ang="0">
                  <a:pos x="194" y="150"/>
                </a:cxn>
                <a:cxn ang="0">
                  <a:pos x="212" y="161"/>
                </a:cxn>
                <a:cxn ang="0">
                  <a:pos x="223" y="171"/>
                </a:cxn>
                <a:cxn ang="0">
                  <a:pos x="219" y="173"/>
                </a:cxn>
                <a:cxn ang="0">
                  <a:pos x="208" y="173"/>
                </a:cxn>
                <a:cxn ang="0">
                  <a:pos x="186" y="169"/>
                </a:cxn>
                <a:cxn ang="0">
                  <a:pos x="153" y="165"/>
                </a:cxn>
                <a:cxn ang="0">
                  <a:pos x="120" y="142"/>
                </a:cxn>
                <a:cxn ang="0">
                  <a:pos x="91" y="115"/>
                </a:cxn>
                <a:cxn ang="0">
                  <a:pos x="60" y="88"/>
                </a:cxn>
                <a:cxn ang="0">
                  <a:pos x="37" y="60"/>
                </a:cxn>
                <a:cxn ang="0">
                  <a:pos x="16" y="35"/>
                </a:cxn>
                <a:cxn ang="0">
                  <a:pos x="4" y="16"/>
                </a:cxn>
                <a:cxn ang="0">
                  <a:pos x="0" y="2"/>
                </a:cxn>
                <a:cxn ang="0">
                  <a:pos x="8" y="0"/>
                </a:cxn>
              </a:cxnLst>
              <a:rect l="0" t="0" r="r" b="b"/>
              <a:pathLst>
                <a:path w="223" h="173">
                  <a:moveTo>
                    <a:pt x="8" y="0"/>
                  </a:moveTo>
                  <a:lnTo>
                    <a:pt x="12" y="4"/>
                  </a:lnTo>
                  <a:lnTo>
                    <a:pt x="24" y="8"/>
                  </a:lnTo>
                  <a:lnTo>
                    <a:pt x="37" y="14"/>
                  </a:lnTo>
                  <a:lnTo>
                    <a:pt x="55" y="22"/>
                  </a:lnTo>
                  <a:lnTo>
                    <a:pt x="72" y="33"/>
                  </a:lnTo>
                  <a:lnTo>
                    <a:pt x="91" y="51"/>
                  </a:lnTo>
                  <a:lnTo>
                    <a:pt x="111" y="74"/>
                  </a:lnTo>
                  <a:lnTo>
                    <a:pt x="130" y="109"/>
                  </a:lnTo>
                  <a:lnTo>
                    <a:pt x="165" y="132"/>
                  </a:lnTo>
                  <a:lnTo>
                    <a:pt x="194" y="150"/>
                  </a:lnTo>
                  <a:lnTo>
                    <a:pt x="212" y="161"/>
                  </a:lnTo>
                  <a:lnTo>
                    <a:pt x="223" y="171"/>
                  </a:lnTo>
                  <a:lnTo>
                    <a:pt x="219" y="173"/>
                  </a:lnTo>
                  <a:lnTo>
                    <a:pt x="208" y="173"/>
                  </a:lnTo>
                  <a:lnTo>
                    <a:pt x="186" y="169"/>
                  </a:lnTo>
                  <a:lnTo>
                    <a:pt x="153" y="165"/>
                  </a:lnTo>
                  <a:lnTo>
                    <a:pt x="120" y="142"/>
                  </a:lnTo>
                  <a:lnTo>
                    <a:pt x="91" y="115"/>
                  </a:lnTo>
                  <a:lnTo>
                    <a:pt x="60" y="88"/>
                  </a:lnTo>
                  <a:lnTo>
                    <a:pt x="37" y="60"/>
                  </a:lnTo>
                  <a:lnTo>
                    <a:pt x="16" y="35"/>
                  </a:lnTo>
                  <a:lnTo>
                    <a:pt x="4" y="16"/>
                  </a:lnTo>
                  <a:lnTo>
                    <a:pt x="0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0" name="Freeform 404"/>
            <p:cNvSpPr>
              <a:spLocks/>
            </p:cNvSpPr>
            <p:nvPr/>
          </p:nvSpPr>
          <p:spPr bwMode="auto">
            <a:xfrm>
              <a:off x="2943" y="3571"/>
              <a:ext cx="86" cy="70"/>
            </a:xfrm>
            <a:custGeom>
              <a:avLst/>
              <a:gdLst/>
              <a:ahLst/>
              <a:cxnLst>
                <a:cxn ang="0">
                  <a:pos x="153" y="113"/>
                </a:cxn>
                <a:cxn ang="0">
                  <a:pos x="171" y="113"/>
                </a:cxn>
                <a:cxn ang="0">
                  <a:pos x="171" y="101"/>
                </a:cxn>
                <a:cxn ang="0">
                  <a:pos x="153" y="80"/>
                </a:cxn>
                <a:cxn ang="0">
                  <a:pos x="126" y="56"/>
                </a:cxn>
                <a:cxn ang="0">
                  <a:pos x="91" y="31"/>
                </a:cxn>
                <a:cxn ang="0">
                  <a:pos x="56" y="12"/>
                </a:cxn>
                <a:cxn ang="0">
                  <a:pos x="23" y="0"/>
                </a:cxn>
                <a:cxn ang="0">
                  <a:pos x="0" y="4"/>
                </a:cxn>
                <a:cxn ang="0">
                  <a:pos x="0" y="16"/>
                </a:cxn>
                <a:cxn ang="0">
                  <a:pos x="6" y="31"/>
                </a:cxn>
                <a:cxn ang="0">
                  <a:pos x="15" y="47"/>
                </a:cxn>
                <a:cxn ang="0">
                  <a:pos x="25" y="64"/>
                </a:cxn>
                <a:cxn ang="0">
                  <a:pos x="29" y="80"/>
                </a:cxn>
                <a:cxn ang="0">
                  <a:pos x="33" y="97"/>
                </a:cxn>
                <a:cxn ang="0">
                  <a:pos x="27" y="113"/>
                </a:cxn>
                <a:cxn ang="0">
                  <a:pos x="15" y="130"/>
                </a:cxn>
                <a:cxn ang="0">
                  <a:pos x="17" y="136"/>
                </a:cxn>
                <a:cxn ang="0">
                  <a:pos x="27" y="142"/>
                </a:cxn>
                <a:cxn ang="0">
                  <a:pos x="43" y="142"/>
                </a:cxn>
                <a:cxn ang="0">
                  <a:pos x="64" y="142"/>
                </a:cxn>
                <a:cxn ang="0">
                  <a:pos x="85" y="136"/>
                </a:cxn>
                <a:cxn ang="0">
                  <a:pos x="110" y="130"/>
                </a:cxn>
                <a:cxn ang="0">
                  <a:pos x="132" y="120"/>
                </a:cxn>
                <a:cxn ang="0">
                  <a:pos x="153" y="113"/>
                </a:cxn>
              </a:cxnLst>
              <a:rect l="0" t="0" r="r" b="b"/>
              <a:pathLst>
                <a:path w="171" h="142">
                  <a:moveTo>
                    <a:pt x="153" y="113"/>
                  </a:moveTo>
                  <a:lnTo>
                    <a:pt x="171" y="113"/>
                  </a:lnTo>
                  <a:lnTo>
                    <a:pt x="171" y="101"/>
                  </a:lnTo>
                  <a:lnTo>
                    <a:pt x="153" y="80"/>
                  </a:lnTo>
                  <a:lnTo>
                    <a:pt x="126" y="56"/>
                  </a:lnTo>
                  <a:lnTo>
                    <a:pt x="91" y="31"/>
                  </a:lnTo>
                  <a:lnTo>
                    <a:pt x="56" y="12"/>
                  </a:lnTo>
                  <a:lnTo>
                    <a:pt x="23" y="0"/>
                  </a:lnTo>
                  <a:lnTo>
                    <a:pt x="0" y="4"/>
                  </a:lnTo>
                  <a:lnTo>
                    <a:pt x="0" y="16"/>
                  </a:lnTo>
                  <a:lnTo>
                    <a:pt x="6" y="31"/>
                  </a:lnTo>
                  <a:lnTo>
                    <a:pt x="15" y="47"/>
                  </a:lnTo>
                  <a:lnTo>
                    <a:pt x="25" y="64"/>
                  </a:lnTo>
                  <a:lnTo>
                    <a:pt x="29" y="80"/>
                  </a:lnTo>
                  <a:lnTo>
                    <a:pt x="33" y="97"/>
                  </a:lnTo>
                  <a:lnTo>
                    <a:pt x="27" y="113"/>
                  </a:lnTo>
                  <a:lnTo>
                    <a:pt x="15" y="130"/>
                  </a:lnTo>
                  <a:lnTo>
                    <a:pt x="17" y="136"/>
                  </a:lnTo>
                  <a:lnTo>
                    <a:pt x="27" y="142"/>
                  </a:lnTo>
                  <a:lnTo>
                    <a:pt x="43" y="142"/>
                  </a:lnTo>
                  <a:lnTo>
                    <a:pt x="64" y="142"/>
                  </a:lnTo>
                  <a:lnTo>
                    <a:pt x="85" y="136"/>
                  </a:lnTo>
                  <a:lnTo>
                    <a:pt x="110" y="130"/>
                  </a:lnTo>
                  <a:lnTo>
                    <a:pt x="132" y="120"/>
                  </a:lnTo>
                  <a:lnTo>
                    <a:pt x="153" y="11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1" name="Freeform 405"/>
            <p:cNvSpPr>
              <a:spLocks/>
            </p:cNvSpPr>
            <p:nvPr/>
          </p:nvSpPr>
          <p:spPr bwMode="auto">
            <a:xfrm>
              <a:off x="1845" y="2166"/>
              <a:ext cx="431" cy="179"/>
            </a:xfrm>
            <a:custGeom>
              <a:avLst/>
              <a:gdLst/>
              <a:ahLst/>
              <a:cxnLst>
                <a:cxn ang="0">
                  <a:pos x="433" y="343"/>
                </a:cxn>
                <a:cxn ang="0">
                  <a:pos x="483" y="325"/>
                </a:cxn>
                <a:cxn ang="0">
                  <a:pos x="543" y="322"/>
                </a:cxn>
                <a:cxn ang="0">
                  <a:pos x="605" y="323"/>
                </a:cxn>
                <a:cxn ang="0">
                  <a:pos x="667" y="325"/>
                </a:cxn>
                <a:cxn ang="0">
                  <a:pos x="722" y="322"/>
                </a:cxn>
                <a:cxn ang="0">
                  <a:pos x="766" y="306"/>
                </a:cxn>
                <a:cxn ang="0">
                  <a:pos x="797" y="275"/>
                </a:cxn>
                <a:cxn ang="0">
                  <a:pos x="813" y="225"/>
                </a:cxn>
                <a:cxn ang="0">
                  <a:pos x="846" y="190"/>
                </a:cxn>
                <a:cxn ang="0">
                  <a:pos x="861" y="151"/>
                </a:cxn>
                <a:cxn ang="0">
                  <a:pos x="857" y="110"/>
                </a:cxn>
                <a:cxn ang="0">
                  <a:pos x="842" y="73"/>
                </a:cxn>
                <a:cxn ang="0">
                  <a:pos x="817" y="38"/>
                </a:cxn>
                <a:cxn ang="0">
                  <a:pos x="788" y="15"/>
                </a:cxn>
                <a:cxn ang="0">
                  <a:pos x="755" y="0"/>
                </a:cxn>
                <a:cxn ang="0">
                  <a:pos x="727" y="4"/>
                </a:cxn>
                <a:cxn ang="0">
                  <a:pos x="691" y="2"/>
                </a:cxn>
                <a:cxn ang="0">
                  <a:pos x="650" y="2"/>
                </a:cxn>
                <a:cxn ang="0">
                  <a:pos x="605" y="0"/>
                </a:cxn>
                <a:cxn ang="0">
                  <a:pos x="561" y="0"/>
                </a:cxn>
                <a:cxn ang="0">
                  <a:pos x="512" y="0"/>
                </a:cxn>
                <a:cxn ang="0">
                  <a:pos x="468" y="4"/>
                </a:cxn>
                <a:cxn ang="0">
                  <a:pos x="427" y="9"/>
                </a:cxn>
                <a:cxn ang="0">
                  <a:pos x="392" y="19"/>
                </a:cxn>
                <a:cxn ang="0">
                  <a:pos x="326" y="48"/>
                </a:cxn>
                <a:cxn ang="0">
                  <a:pos x="251" y="71"/>
                </a:cxn>
                <a:cxn ang="0">
                  <a:pos x="173" y="87"/>
                </a:cxn>
                <a:cxn ang="0">
                  <a:pos x="101" y="106"/>
                </a:cxn>
                <a:cxn ang="0">
                  <a:pos x="41" y="128"/>
                </a:cxn>
                <a:cxn ang="0">
                  <a:pos x="6" y="163"/>
                </a:cxn>
                <a:cxn ang="0">
                  <a:pos x="0" y="213"/>
                </a:cxn>
                <a:cxn ang="0">
                  <a:pos x="37" y="287"/>
                </a:cxn>
                <a:cxn ang="0">
                  <a:pos x="84" y="300"/>
                </a:cxn>
                <a:cxn ang="0">
                  <a:pos x="136" y="318"/>
                </a:cxn>
                <a:cxn ang="0">
                  <a:pos x="188" y="331"/>
                </a:cxn>
                <a:cxn ang="0">
                  <a:pos x="241" y="347"/>
                </a:cxn>
                <a:cxn ang="0">
                  <a:pos x="289" y="354"/>
                </a:cxn>
                <a:cxn ang="0">
                  <a:pos x="340" y="358"/>
                </a:cxn>
                <a:cxn ang="0">
                  <a:pos x="386" y="354"/>
                </a:cxn>
                <a:cxn ang="0">
                  <a:pos x="433" y="343"/>
                </a:cxn>
              </a:cxnLst>
              <a:rect l="0" t="0" r="r" b="b"/>
              <a:pathLst>
                <a:path w="861" h="358">
                  <a:moveTo>
                    <a:pt x="433" y="343"/>
                  </a:moveTo>
                  <a:lnTo>
                    <a:pt x="483" y="325"/>
                  </a:lnTo>
                  <a:lnTo>
                    <a:pt x="543" y="322"/>
                  </a:lnTo>
                  <a:lnTo>
                    <a:pt x="605" y="323"/>
                  </a:lnTo>
                  <a:lnTo>
                    <a:pt x="667" y="325"/>
                  </a:lnTo>
                  <a:lnTo>
                    <a:pt x="722" y="322"/>
                  </a:lnTo>
                  <a:lnTo>
                    <a:pt x="766" y="306"/>
                  </a:lnTo>
                  <a:lnTo>
                    <a:pt x="797" y="275"/>
                  </a:lnTo>
                  <a:lnTo>
                    <a:pt x="813" y="225"/>
                  </a:lnTo>
                  <a:lnTo>
                    <a:pt x="846" y="190"/>
                  </a:lnTo>
                  <a:lnTo>
                    <a:pt x="861" y="151"/>
                  </a:lnTo>
                  <a:lnTo>
                    <a:pt x="857" y="110"/>
                  </a:lnTo>
                  <a:lnTo>
                    <a:pt x="842" y="73"/>
                  </a:lnTo>
                  <a:lnTo>
                    <a:pt x="817" y="38"/>
                  </a:lnTo>
                  <a:lnTo>
                    <a:pt x="788" y="15"/>
                  </a:lnTo>
                  <a:lnTo>
                    <a:pt x="755" y="0"/>
                  </a:lnTo>
                  <a:lnTo>
                    <a:pt x="727" y="4"/>
                  </a:lnTo>
                  <a:lnTo>
                    <a:pt x="691" y="2"/>
                  </a:lnTo>
                  <a:lnTo>
                    <a:pt x="650" y="2"/>
                  </a:lnTo>
                  <a:lnTo>
                    <a:pt x="605" y="0"/>
                  </a:lnTo>
                  <a:lnTo>
                    <a:pt x="561" y="0"/>
                  </a:lnTo>
                  <a:lnTo>
                    <a:pt x="512" y="0"/>
                  </a:lnTo>
                  <a:lnTo>
                    <a:pt x="468" y="4"/>
                  </a:lnTo>
                  <a:lnTo>
                    <a:pt x="427" y="9"/>
                  </a:lnTo>
                  <a:lnTo>
                    <a:pt x="392" y="19"/>
                  </a:lnTo>
                  <a:lnTo>
                    <a:pt x="326" y="48"/>
                  </a:lnTo>
                  <a:lnTo>
                    <a:pt x="251" y="71"/>
                  </a:lnTo>
                  <a:lnTo>
                    <a:pt x="173" y="87"/>
                  </a:lnTo>
                  <a:lnTo>
                    <a:pt x="101" y="106"/>
                  </a:lnTo>
                  <a:lnTo>
                    <a:pt x="41" y="128"/>
                  </a:lnTo>
                  <a:lnTo>
                    <a:pt x="6" y="163"/>
                  </a:lnTo>
                  <a:lnTo>
                    <a:pt x="0" y="213"/>
                  </a:lnTo>
                  <a:lnTo>
                    <a:pt x="37" y="287"/>
                  </a:lnTo>
                  <a:lnTo>
                    <a:pt x="84" y="300"/>
                  </a:lnTo>
                  <a:lnTo>
                    <a:pt x="136" y="318"/>
                  </a:lnTo>
                  <a:lnTo>
                    <a:pt x="188" y="331"/>
                  </a:lnTo>
                  <a:lnTo>
                    <a:pt x="241" y="347"/>
                  </a:lnTo>
                  <a:lnTo>
                    <a:pt x="289" y="354"/>
                  </a:lnTo>
                  <a:lnTo>
                    <a:pt x="340" y="358"/>
                  </a:lnTo>
                  <a:lnTo>
                    <a:pt x="386" y="354"/>
                  </a:lnTo>
                  <a:lnTo>
                    <a:pt x="433" y="343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2" name="Freeform 406"/>
            <p:cNvSpPr>
              <a:spLocks/>
            </p:cNvSpPr>
            <p:nvPr/>
          </p:nvSpPr>
          <p:spPr bwMode="auto">
            <a:xfrm>
              <a:off x="2069" y="2219"/>
              <a:ext cx="183" cy="102"/>
            </a:xfrm>
            <a:custGeom>
              <a:avLst/>
              <a:gdLst/>
              <a:ahLst/>
              <a:cxnLst>
                <a:cxn ang="0">
                  <a:pos x="351" y="62"/>
                </a:cxn>
                <a:cxn ang="0">
                  <a:pos x="367" y="39"/>
                </a:cxn>
                <a:cxn ang="0">
                  <a:pos x="355" y="22"/>
                </a:cxn>
                <a:cxn ang="0">
                  <a:pos x="318" y="6"/>
                </a:cxn>
                <a:cxn ang="0">
                  <a:pos x="270" y="0"/>
                </a:cxn>
                <a:cxn ang="0">
                  <a:pos x="208" y="2"/>
                </a:cxn>
                <a:cxn ang="0">
                  <a:pos x="148" y="16"/>
                </a:cxn>
                <a:cxn ang="0">
                  <a:pos x="89" y="43"/>
                </a:cxn>
                <a:cxn ang="0">
                  <a:pos x="47" y="88"/>
                </a:cxn>
                <a:cxn ang="0">
                  <a:pos x="33" y="109"/>
                </a:cxn>
                <a:cxn ang="0">
                  <a:pos x="20" y="130"/>
                </a:cxn>
                <a:cxn ang="0">
                  <a:pos x="8" y="148"/>
                </a:cxn>
                <a:cxn ang="0">
                  <a:pos x="2" y="167"/>
                </a:cxn>
                <a:cxn ang="0">
                  <a:pos x="0" y="181"/>
                </a:cxn>
                <a:cxn ang="0">
                  <a:pos x="12" y="192"/>
                </a:cxn>
                <a:cxn ang="0">
                  <a:pos x="37" y="200"/>
                </a:cxn>
                <a:cxn ang="0">
                  <a:pos x="82" y="204"/>
                </a:cxn>
                <a:cxn ang="0">
                  <a:pos x="167" y="196"/>
                </a:cxn>
                <a:cxn ang="0">
                  <a:pos x="225" y="184"/>
                </a:cxn>
                <a:cxn ang="0">
                  <a:pos x="260" y="167"/>
                </a:cxn>
                <a:cxn ang="0">
                  <a:pos x="278" y="150"/>
                </a:cxn>
                <a:cxn ang="0">
                  <a:pos x="287" y="126"/>
                </a:cxn>
                <a:cxn ang="0">
                  <a:pos x="297" y="105"/>
                </a:cxn>
                <a:cxn ang="0">
                  <a:pos x="314" y="82"/>
                </a:cxn>
                <a:cxn ang="0">
                  <a:pos x="351" y="62"/>
                </a:cxn>
              </a:cxnLst>
              <a:rect l="0" t="0" r="r" b="b"/>
              <a:pathLst>
                <a:path w="367" h="204">
                  <a:moveTo>
                    <a:pt x="351" y="62"/>
                  </a:moveTo>
                  <a:lnTo>
                    <a:pt x="367" y="39"/>
                  </a:lnTo>
                  <a:lnTo>
                    <a:pt x="355" y="22"/>
                  </a:lnTo>
                  <a:lnTo>
                    <a:pt x="318" y="6"/>
                  </a:lnTo>
                  <a:lnTo>
                    <a:pt x="270" y="0"/>
                  </a:lnTo>
                  <a:lnTo>
                    <a:pt x="208" y="2"/>
                  </a:lnTo>
                  <a:lnTo>
                    <a:pt x="148" y="16"/>
                  </a:lnTo>
                  <a:lnTo>
                    <a:pt x="89" y="43"/>
                  </a:lnTo>
                  <a:lnTo>
                    <a:pt x="47" y="88"/>
                  </a:lnTo>
                  <a:lnTo>
                    <a:pt x="33" y="109"/>
                  </a:lnTo>
                  <a:lnTo>
                    <a:pt x="20" y="130"/>
                  </a:lnTo>
                  <a:lnTo>
                    <a:pt x="8" y="148"/>
                  </a:lnTo>
                  <a:lnTo>
                    <a:pt x="2" y="167"/>
                  </a:lnTo>
                  <a:lnTo>
                    <a:pt x="0" y="181"/>
                  </a:lnTo>
                  <a:lnTo>
                    <a:pt x="12" y="192"/>
                  </a:lnTo>
                  <a:lnTo>
                    <a:pt x="37" y="200"/>
                  </a:lnTo>
                  <a:lnTo>
                    <a:pt x="82" y="204"/>
                  </a:lnTo>
                  <a:lnTo>
                    <a:pt x="167" y="196"/>
                  </a:lnTo>
                  <a:lnTo>
                    <a:pt x="225" y="184"/>
                  </a:lnTo>
                  <a:lnTo>
                    <a:pt x="260" y="167"/>
                  </a:lnTo>
                  <a:lnTo>
                    <a:pt x="278" y="150"/>
                  </a:lnTo>
                  <a:lnTo>
                    <a:pt x="287" y="126"/>
                  </a:lnTo>
                  <a:lnTo>
                    <a:pt x="297" y="105"/>
                  </a:lnTo>
                  <a:lnTo>
                    <a:pt x="314" y="82"/>
                  </a:lnTo>
                  <a:lnTo>
                    <a:pt x="351" y="6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3" name="Freeform 407"/>
            <p:cNvSpPr>
              <a:spLocks/>
            </p:cNvSpPr>
            <p:nvPr/>
          </p:nvSpPr>
          <p:spPr bwMode="auto">
            <a:xfrm>
              <a:off x="1901" y="2176"/>
              <a:ext cx="268" cy="80"/>
            </a:xfrm>
            <a:custGeom>
              <a:avLst/>
              <a:gdLst/>
              <a:ahLst/>
              <a:cxnLst>
                <a:cxn ang="0">
                  <a:pos x="455" y="0"/>
                </a:cxn>
                <a:cxn ang="0">
                  <a:pos x="448" y="2"/>
                </a:cxn>
                <a:cxn ang="0">
                  <a:pos x="428" y="6"/>
                </a:cxn>
                <a:cxn ang="0">
                  <a:pos x="399" y="10"/>
                </a:cxn>
                <a:cxn ang="0">
                  <a:pos x="364" y="16"/>
                </a:cxn>
                <a:cxn ang="0">
                  <a:pos x="322" y="21"/>
                </a:cxn>
                <a:cxn ang="0">
                  <a:pos x="279" y="33"/>
                </a:cxn>
                <a:cxn ang="0">
                  <a:pos x="236" y="48"/>
                </a:cxn>
                <a:cxn ang="0">
                  <a:pos x="200" y="72"/>
                </a:cxn>
                <a:cxn ang="0">
                  <a:pos x="93" y="103"/>
                </a:cxn>
                <a:cxn ang="0">
                  <a:pos x="29" y="126"/>
                </a:cxn>
                <a:cxn ang="0">
                  <a:pos x="0" y="140"/>
                </a:cxn>
                <a:cxn ang="0">
                  <a:pos x="4" y="151"/>
                </a:cxn>
                <a:cxn ang="0">
                  <a:pos x="29" y="155"/>
                </a:cxn>
                <a:cxn ang="0">
                  <a:pos x="79" y="157"/>
                </a:cxn>
                <a:cxn ang="0">
                  <a:pos x="141" y="159"/>
                </a:cxn>
                <a:cxn ang="0">
                  <a:pos x="215" y="161"/>
                </a:cxn>
                <a:cxn ang="0">
                  <a:pos x="296" y="130"/>
                </a:cxn>
                <a:cxn ang="0">
                  <a:pos x="374" y="107"/>
                </a:cxn>
                <a:cxn ang="0">
                  <a:pos x="442" y="85"/>
                </a:cxn>
                <a:cxn ang="0">
                  <a:pos x="496" y="68"/>
                </a:cxn>
                <a:cxn ang="0">
                  <a:pos x="527" y="50"/>
                </a:cxn>
                <a:cxn ang="0">
                  <a:pos x="535" y="33"/>
                </a:cxn>
                <a:cxn ang="0">
                  <a:pos x="512" y="16"/>
                </a:cxn>
                <a:cxn ang="0">
                  <a:pos x="455" y="0"/>
                </a:cxn>
              </a:cxnLst>
              <a:rect l="0" t="0" r="r" b="b"/>
              <a:pathLst>
                <a:path w="535" h="161">
                  <a:moveTo>
                    <a:pt x="455" y="0"/>
                  </a:moveTo>
                  <a:lnTo>
                    <a:pt x="448" y="2"/>
                  </a:lnTo>
                  <a:lnTo>
                    <a:pt x="428" y="6"/>
                  </a:lnTo>
                  <a:lnTo>
                    <a:pt x="399" y="10"/>
                  </a:lnTo>
                  <a:lnTo>
                    <a:pt x="364" y="16"/>
                  </a:lnTo>
                  <a:lnTo>
                    <a:pt x="322" y="21"/>
                  </a:lnTo>
                  <a:lnTo>
                    <a:pt x="279" y="33"/>
                  </a:lnTo>
                  <a:lnTo>
                    <a:pt x="236" y="48"/>
                  </a:lnTo>
                  <a:lnTo>
                    <a:pt x="200" y="72"/>
                  </a:lnTo>
                  <a:lnTo>
                    <a:pt x="93" y="103"/>
                  </a:lnTo>
                  <a:lnTo>
                    <a:pt x="29" y="126"/>
                  </a:lnTo>
                  <a:lnTo>
                    <a:pt x="0" y="140"/>
                  </a:lnTo>
                  <a:lnTo>
                    <a:pt x="4" y="151"/>
                  </a:lnTo>
                  <a:lnTo>
                    <a:pt x="29" y="155"/>
                  </a:lnTo>
                  <a:lnTo>
                    <a:pt x="79" y="157"/>
                  </a:lnTo>
                  <a:lnTo>
                    <a:pt x="141" y="159"/>
                  </a:lnTo>
                  <a:lnTo>
                    <a:pt x="215" y="161"/>
                  </a:lnTo>
                  <a:lnTo>
                    <a:pt x="296" y="130"/>
                  </a:lnTo>
                  <a:lnTo>
                    <a:pt x="374" y="107"/>
                  </a:lnTo>
                  <a:lnTo>
                    <a:pt x="442" y="85"/>
                  </a:lnTo>
                  <a:lnTo>
                    <a:pt x="496" y="68"/>
                  </a:lnTo>
                  <a:lnTo>
                    <a:pt x="527" y="50"/>
                  </a:lnTo>
                  <a:lnTo>
                    <a:pt x="535" y="33"/>
                  </a:lnTo>
                  <a:lnTo>
                    <a:pt x="512" y="16"/>
                  </a:lnTo>
                  <a:lnTo>
                    <a:pt x="455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56" name="그룹 603"/>
          <p:cNvGrpSpPr/>
          <p:nvPr/>
        </p:nvGrpSpPr>
        <p:grpSpPr>
          <a:xfrm>
            <a:off x="251520" y="2060848"/>
            <a:ext cx="1368152" cy="2160240"/>
            <a:chOff x="1898626" y="957685"/>
            <a:chExt cx="4089400" cy="5521325"/>
          </a:xfrm>
        </p:grpSpPr>
        <p:sp>
          <p:nvSpPr>
            <p:cNvPr id="605" name="Freeform 811"/>
            <p:cNvSpPr>
              <a:spLocks/>
            </p:cNvSpPr>
            <p:nvPr/>
          </p:nvSpPr>
          <p:spPr bwMode="auto">
            <a:xfrm>
              <a:off x="2124051" y="3983460"/>
              <a:ext cx="398463" cy="115888"/>
            </a:xfrm>
            <a:custGeom>
              <a:avLst/>
              <a:gdLst/>
              <a:ahLst/>
              <a:cxnLst>
                <a:cxn ang="0">
                  <a:pos x="331" y="145"/>
                </a:cxn>
                <a:cxn ang="0">
                  <a:pos x="384" y="136"/>
                </a:cxn>
                <a:cxn ang="0">
                  <a:pos x="436" y="118"/>
                </a:cxn>
                <a:cxn ang="0">
                  <a:pos x="477" y="91"/>
                </a:cxn>
                <a:cxn ang="0">
                  <a:pos x="502" y="66"/>
                </a:cxn>
                <a:cxn ang="0">
                  <a:pos x="496" y="37"/>
                </a:cxn>
                <a:cxn ang="0">
                  <a:pos x="455" y="15"/>
                </a:cxn>
                <a:cxn ang="0">
                  <a:pos x="366" y="2"/>
                </a:cxn>
                <a:cxn ang="0">
                  <a:pos x="223" y="0"/>
                </a:cxn>
                <a:cxn ang="0">
                  <a:pos x="184" y="14"/>
                </a:cxn>
                <a:cxn ang="0">
                  <a:pos x="141" y="29"/>
                </a:cxn>
                <a:cxn ang="0">
                  <a:pos x="99" y="41"/>
                </a:cxn>
                <a:cxn ang="0">
                  <a:pos x="62" y="52"/>
                </a:cxn>
                <a:cxn ang="0">
                  <a:pos x="29" y="62"/>
                </a:cxn>
                <a:cxn ang="0">
                  <a:pos x="7" y="76"/>
                </a:cxn>
                <a:cxn ang="0">
                  <a:pos x="0" y="91"/>
                </a:cxn>
                <a:cxn ang="0">
                  <a:pos x="13" y="112"/>
                </a:cxn>
                <a:cxn ang="0">
                  <a:pos x="52" y="116"/>
                </a:cxn>
                <a:cxn ang="0">
                  <a:pos x="91" y="116"/>
                </a:cxn>
                <a:cxn ang="0">
                  <a:pos x="128" y="112"/>
                </a:cxn>
                <a:cxn ang="0">
                  <a:pos x="166" y="110"/>
                </a:cxn>
                <a:cxn ang="0">
                  <a:pos x="205" y="109"/>
                </a:cxn>
                <a:cxn ang="0">
                  <a:pos x="246" y="112"/>
                </a:cxn>
                <a:cxn ang="0">
                  <a:pos x="287" y="122"/>
                </a:cxn>
                <a:cxn ang="0">
                  <a:pos x="331" y="145"/>
                </a:cxn>
              </a:cxnLst>
              <a:rect l="0" t="0" r="r" b="b"/>
              <a:pathLst>
                <a:path w="502" h="145">
                  <a:moveTo>
                    <a:pt x="331" y="145"/>
                  </a:moveTo>
                  <a:lnTo>
                    <a:pt x="384" y="136"/>
                  </a:lnTo>
                  <a:lnTo>
                    <a:pt x="436" y="118"/>
                  </a:lnTo>
                  <a:lnTo>
                    <a:pt x="477" y="91"/>
                  </a:lnTo>
                  <a:lnTo>
                    <a:pt x="502" y="66"/>
                  </a:lnTo>
                  <a:lnTo>
                    <a:pt x="496" y="37"/>
                  </a:lnTo>
                  <a:lnTo>
                    <a:pt x="455" y="15"/>
                  </a:lnTo>
                  <a:lnTo>
                    <a:pt x="366" y="2"/>
                  </a:lnTo>
                  <a:lnTo>
                    <a:pt x="223" y="0"/>
                  </a:lnTo>
                  <a:lnTo>
                    <a:pt x="184" y="14"/>
                  </a:lnTo>
                  <a:lnTo>
                    <a:pt x="141" y="29"/>
                  </a:lnTo>
                  <a:lnTo>
                    <a:pt x="99" y="41"/>
                  </a:lnTo>
                  <a:lnTo>
                    <a:pt x="62" y="52"/>
                  </a:lnTo>
                  <a:lnTo>
                    <a:pt x="29" y="62"/>
                  </a:lnTo>
                  <a:lnTo>
                    <a:pt x="7" y="76"/>
                  </a:lnTo>
                  <a:lnTo>
                    <a:pt x="0" y="91"/>
                  </a:lnTo>
                  <a:lnTo>
                    <a:pt x="13" y="112"/>
                  </a:lnTo>
                  <a:lnTo>
                    <a:pt x="52" y="116"/>
                  </a:lnTo>
                  <a:lnTo>
                    <a:pt x="91" y="116"/>
                  </a:lnTo>
                  <a:lnTo>
                    <a:pt x="128" y="112"/>
                  </a:lnTo>
                  <a:lnTo>
                    <a:pt x="166" y="110"/>
                  </a:lnTo>
                  <a:lnTo>
                    <a:pt x="205" y="109"/>
                  </a:lnTo>
                  <a:lnTo>
                    <a:pt x="246" y="112"/>
                  </a:lnTo>
                  <a:lnTo>
                    <a:pt x="287" y="122"/>
                  </a:lnTo>
                  <a:lnTo>
                    <a:pt x="331" y="145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6" name="Freeform 812"/>
            <p:cNvSpPr>
              <a:spLocks/>
            </p:cNvSpPr>
            <p:nvPr/>
          </p:nvSpPr>
          <p:spPr bwMode="auto">
            <a:xfrm>
              <a:off x="2149451" y="3864397"/>
              <a:ext cx="341313" cy="93663"/>
            </a:xfrm>
            <a:custGeom>
              <a:avLst/>
              <a:gdLst/>
              <a:ahLst/>
              <a:cxnLst>
                <a:cxn ang="0">
                  <a:pos x="401" y="11"/>
                </a:cxn>
                <a:cxn ang="0">
                  <a:pos x="364" y="11"/>
                </a:cxn>
                <a:cxn ang="0">
                  <a:pos x="331" y="13"/>
                </a:cxn>
                <a:cxn ang="0">
                  <a:pos x="296" y="13"/>
                </a:cxn>
                <a:cxn ang="0">
                  <a:pos x="267" y="13"/>
                </a:cxn>
                <a:cxn ang="0">
                  <a:pos x="236" y="11"/>
                </a:cxn>
                <a:cxn ang="0">
                  <a:pos x="211" y="9"/>
                </a:cxn>
                <a:cxn ang="0">
                  <a:pos x="186" y="6"/>
                </a:cxn>
                <a:cxn ang="0">
                  <a:pos x="166" y="4"/>
                </a:cxn>
                <a:cxn ang="0">
                  <a:pos x="143" y="0"/>
                </a:cxn>
                <a:cxn ang="0">
                  <a:pos x="116" y="0"/>
                </a:cxn>
                <a:cxn ang="0">
                  <a:pos x="89" y="0"/>
                </a:cxn>
                <a:cxn ang="0">
                  <a:pos x="62" y="6"/>
                </a:cxn>
                <a:cxn ang="0">
                  <a:pos x="36" y="9"/>
                </a:cxn>
                <a:cxn ang="0">
                  <a:pos x="17" y="19"/>
                </a:cxn>
                <a:cxn ang="0">
                  <a:pos x="3" y="31"/>
                </a:cxn>
                <a:cxn ang="0">
                  <a:pos x="0" y="48"/>
                </a:cxn>
                <a:cxn ang="0">
                  <a:pos x="114" y="79"/>
                </a:cxn>
                <a:cxn ang="0">
                  <a:pos x="215" y="102"/>
                </a:cxn>
                <a:cxn ang="0">
                  <a:pos x="296" y="114"/>
                </a:cxn>
                <a:cxn ang="0">
                  <a:pos x="362" y="118"/>
                </a:cxn>
                <a:cxn ang="0">
                  <a:pos x="407" y="108"/>
                </a:cxn>
                <a:cxn ang="0">
                  <a:pos x="428" y="89"/>
                </a:cxn>
                <a:cxn ang="0">
                  <a:pos x="426" y="56"/>
                </a:cxn>
                <a:cxn ang="0">
                  <a:pos x="401" y="11"/>
                </a:cxn>
              </a:cxnLst>
              <a:rect l="0" t="0" r="r" b="b"/>
              <a:pathLst>
                <a:path w="428" h="118">
                  <a:moveTo>
                    <a:pt x="401" y="11"/>
                  </a:moveTo>
                  <a:lnTo>
                    <a:pt x="364" y="11"/>
                  </a:lnTo>
                  <a:lnTo>
                    <a:pt x="331" y="13"/>
                  </a:lnTo>
                  <a:lnTo>
                    <a:pt x="296" y="13"/>
                  </a:lnTo>
                  <a:lnTo>
                    <a:pt x="267" y="13"/>
                  </a:lnTo>
                  <a:lnTo>
                    <a:pt x="236" y="11"/>
                  </a:lnTo>
                  <a:lnTo>
                    <a:pt x="211" y="9"/>
                  </a:lnTo>
                  <a:lnTo>
                    <a:pt x="186" y="6"/>
                  </a:lnTo>
                  <a:lnTo>
                    <a:pt x="166" y="4"/>
                  </a:lnTo>
                  <a:lnTo>
                    <a:pt x="143" y="0"/>
                  </a:lnTo>
                  <a:lnTo>
                    <a:pt x="116" y="0"/>
                  </a:lnTo>
                  <a:lnTo>
                    <a:pt x="89" y="0"/>
                  </a:lnTo>
                  <a:lnTo>
                    <a:pt x="62" y="6"/>
                  </a:lnTo>
                  <a:lnTo>
                    <a:pt x="36" y="9"/>
                  </a:lnTo>
                  <a:lnTo>
                    <a:pt x="17" y="19"/>
                  </a:lnTo>
                  <a:lnTo>
                    <a:pt x="3" y="31"/>
                  </a:lnTo>
                  <a:lnTo>
                    <a:pt x="0" y="48"/>
                  </a:lnTo>
                  <a:lnTo>
                    <a:pt x="114" y="79"/>
                  </a:lnTo>
                  <a:lnTo>
                    <a:pt x="215" y="102"/>
                  </a:lnTo>
                  <a:lnTo>
                    <a:pt x="296" y="114"/>
                  </a:lnTo>
                  <a:lnTo>
                    <a:pt x="362" y="118"/>
                  </a:lnTo>
                  <a:lnTo>
                    <a:pt x="407" y="108"/>
                  </a:lnTo>
                  <a:lnTo>
                    <a:pt x="428" y="89"/>
                  </a:lnTo>
                  <a:lnTo>
                    <a:pt x="426" y="56"/>
                  </a:lnTo>
                  <a:lnTo>
                    <a:pt x="401" y="11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7" name="Freeform 813"/>
            <p:cNvSpPr>
              <a:spLocks/>
            </p:cNvSpPr>
            <p:nvPr/>
          </p:nvSpPr>
          <p:spPr bwMode="auto">
            <a:xfrm>
              <a:off x="2216126" y="4012035"/>
              <a:ext cx="288925" cy="66675"/>
            </a:xfrm>
            <a:custGeom>
              <a:avLst/>
              <a:gdLst/>
              <a:ahLst/>
              <a:cxnLst>
                <a:cxn ang="0">
                  <a:pos x="268" y="83"/>
                </a:cxn>
                <a:cxn ang="0">
                  <a:pos x="332" y="58"/>
                </a:cxn>
                <a:cxn ang="0">
                  <a:pos x="363" y="37"/>
                </a:cxn>
                <a:cxn ang="0">
                  <a:pos x="364" y="19"/>
                </a:cxn>
                <a:cxn ang="0">
                  <a:pos x="341" y="8"/>
                </a:cxn>
                <a:cxn ang="0">
                  <a:pos x="293" y="0"/>
                </a:cxn>
                <a:cxn ang="0">
                  <a:pos x="229" y="0"/>
                </a:cxn>
                <a:cxn ang="0">
                  <a:pos x="149" y="6"/>
                </a:cxn>
                <a:cxn ang="0">
                  <a:pos x="60" y="25"/>
                </a:cxn>
                <a:cxn ang="0">
                  <a:pos x="41" y="25"/>
                </a:cxn>
                <a:cxn ang="0">
                  <a:pos x="29" y="25"/>
                </a:cxn>
                <a:cxn ang="0">
                  <a:pos x="19" y="27"/>
                </a:cxn>
                <a:cxn ang="0">
                  <a:pos x="15" y="31"/>
                </a:cxn>
                <a:cxn ang="0">
                  <a:pos x="8" y="43"/>
                </a:cxn>
                <a:cxn ang="0">
                  <a:pos x="0" y="60"/>
                </a:cxn>
                <a:cxn ang="0">
                  <a:pos x="47" y="50"/>
                </a:cxn>
                <a:cxn ang="0">
                  <a:pos x="83" y="46"/>
                </a:cxn>
                <a:cxn ang="0">
                  <a:pos x="114" y="44"/>
                </a:cxn>
                <a:cxn ang="0">
                  <a:pos x="145" y="50"/>
                </a:cxn>
                <a:cxn ang="0">
                  <a:pos x="171" y="56"/>
                </a:cxn>
                <a:cxn ang="0">
                  <a:pos x="198" y="64"/>
                </a:cxn>
                <a:cxn ang="0">
                  <a:pos x="229" y="74"/>
                </a:cxn>
                <a:cxn ang="0">
                  <a:pos x="268" y="83"/>
                </a:cxn>
              </a:cxnLst>
              <a:rect l="0" t="0" r="r" b="b"/>
              <a:pathLst>
                <a:path w="364" h="83">
                  <a:moveTo>
                    <a:pt x="268" y="83"/>
                  </a:moveTo>
                  <a:lnTo>
                    <a:pt x="332" y="58"/>
                  </a:lnTo>
                  <a:lnTo>
                    <a:pt x="363" y="37"/>
                  </a:lnTo>
                  <a:lnTo>
                    <a:pt x="364" y="19"/>
                  </a:lnTo>
                  <a:lnTo>
                    <a:pt x="341" y="8"/>
                  </a:lnTo>
                  <a:lnTo>
                    <a:pt x="293" y="0"/>
                  </a:lnTo>
                  <a:lnTo>
                    <a:pt x="229" y="0"/>
                  </a:lnTo>
                  <a:lnTo>
                    <a:pt x="149" y="6"/>
                  </a:lnTo>
                  <a:lnTo>
                    <a:pt x="60" y="25"/>
                  </a:lnTo>
                  <a:lnTo>
                    <a:pt x="41" y="25"/>
                  </a:lnTo>
                  <a:lnTo>
                    <a:pt x="29" y="25"/>
                  </a:lnTo>
                  <a:lnTo>
                    <a:pt x="19" y="27"/>
                  </a:lnTo>
                  <a:lnTo>
                    <a:pt x="15" y="31"/>
                  </a:lnTo>
                  <a:lnTo>
                    <a:pt x="8" y="43"/>
                  </a:lnTo>
                  <a:lnTo>
                    <a:pt x="0" y="60"/>
                  </a:lnTo>
                  <a:lnTo>
                    <a:pt x="47" y="50"/>
                  </a:lnTo>
                  <a:lnTo>
                    <a:pt x="83" y="46"/>
                  </a:lnTo>
                  <a:lnTo>
                    <a:pt x="114" y="44"/>
                  </a:lnTo>
                  <a:lnTo>
                    <a:pt x="145" y="50"/>
                  </a:lnTo>
                  <a:lnTo>
                    <a:pt x="171" y="56"/>
                  </a:lnTo>
                  <a:lnTo>
                    <a:pt x="198" y="64"/>
                  </a:lnTo>
                  <a:lnTo>
                    <a:pt x="229" y="74"/>
                  </a:lnTo>
                  <a:lnTo>
                    <a:pt x="268" y="8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8" name="Freeform 814"/>
            <p:cNvSpPr>
              <a:spLocks/>
            </p:cNvSpPr>
            <p:nvPr/>
          </p:nvSpPr>
          <p:spPr bwMode="auto">
            <a:xfrm>
              <a:off x="2182788" y="3878685"/>
              <a:ext cx="280988" cy="66675"/>
            </a:xfrm>
            <a:custGeom>
              <a:avLst/>
              <a:gdLst/>
              <a:ahLst/>
              <a:cxnLst>
                <a:cxn ang="0">
                  <a:pos x="332" y="39"/>
                </a:cxn>
                <a:cxn ang="0">
                  <a:pos x="303" y="33"/>
                </a:cxn>
                <a:cxn ang="0">
                  <a:pos x="287" y="27"/>
                </a:cxn>
                <a:cxn ang="0">
                  <a:pos x="278" y="22"/>
                </a:cxn>
                <a:cxn ang="0">
                  <a:pos x="270" y="16"/>
                </a:cxn>
                <a:cxn ang="0">
                  <a:pos x="254" y="10"/>
                </a:cxn>
                <a:cxn ang="0">
                  <a:pos x="227" y="8"/>
                </a:cxn>
                <a:cxn ang="0">
                  <a:pos x="179" y="8"/>
                </a:cxn>
                <a:cxn ang="0">
                  <a:pos x="105" y="16"/>
                </a:cxn>
                <a:cxn ang="0">
                  <a:pos x="88" y="12"/>
                </a:cxn>
                <a:cxn ang="0">
                  <a:pos x="72" y="8"/>
                </a:cxn>
                <a:cxn ang="0">
                  <a:pos x="55" y="2"/>
                </a:cxn>
                <a:cxn ang="0">
                  <a:pos x="39" y="2"/>
                </a:cxn>
                <a:cxn ang="0">
                  <a:pos x="22" y="0"/>
                </a:cxn>
                <a:cxn ang="0">
                  <a:pos x="12" y="4"/>
                </a:cxn>
                <a:cxn ang="0">
                  <a:pos x="2" y="8"/>
                </a:cxn>
                <a:cxn ang="0">
                  <a:pos x="0" y="18"/>
                </a:cxn>
                <a:cxn ang="0">
                  <a:pos x="66" y="37"/>
                </a:cxn>
                <a:cxn ang="0">
                  <a:pos x="138" y="58"/>
                </a:cxn>
                <a:cxn ang="0">
                  <a:pos x="206" y="74"/>
                </a:cxn>
                <a:cxn ang="0">
                  <a:pos x="270" y="84"/>
                </a:cxn>
                <a:cxn ang="0">
                  <a:pos x="318" y="85"/>
                </a:cxn>
                <a:cxn ang="0">
                  <a:pos x="349" y="82"/>
                </a:cxn>
                <a:cxn ang="0">
                  <a:pos x="355" y="64"/>
                </a:cxn>
                <a:cxn ang="0">
                  <a:pos x="332" y="39"/>
                </a:cxn>
              </a:cxnLst>
              <a:rect l="0" t="0" r="r" b="b"/>
              <a:pathLst>
                <a:path w="355" h="85">
                  <a:moveTo>
                    <a:pt x="332" y="39"/>
                  </a:moveTo>
                  <a:lnTo>
                    <a:pt x="303" y="33"/>
                  </a:lnTo>
                  <a:lnTo>
                    <a:pt x="287" y="27"/>
                  </a:lnTo>
                  <a:lnTo>
                    <a:pt x="278" y="22"/>
                  </a:lnTo>
                  <a:lnTo>
                    <a:pt x="270" y="16"/>
                  </a:lnTo>
                  <a:lnTo>
                    <a:pt x="254" y="10"/>
                  </a:lnTo>
                  <a:lnTo>
                    <a:pt x="227" y="8"/>
                  </a:lnTo>
                  <a:lnTo>
                    <a:pt x="179" y="8"/>
                  </a:lnTo>
                  <a:lnTo>
                    <a:pt x="105" y="16"/>
                  </a:lnTo>
                  <a:lnTo>
                    <a:pt x="88" y="12"/>
                  </a:lnTo>
                  <a:lnTo>
                    <a:pt x="72" y="8"/>
                  </a:lnTo>
                  <a:lnTo>
                    <a:pt x="55" y="2"/>
                  </a:lnTo>
                  <a:lnTo>
                    <a:pt x="39" y="2"/>
                  </a:lnTo>
                  <a:lnTo>
                    <a:pt x="22" y="0"/>
                  </a:lnTo>
                  <a:lnTo>
                    <a:pt x="12" y="4"/>
                  </a:lnTo>
                  <a:lnTo>
                    <a:pt x="2" y="8"/>
                  </a:lnTo>
                  <a:lnTo>
                    <a:pt x="0" y="18"/>
                  </a:lnTo>
                  <a:lnTo>
                    <a:pt x="66" y="37"/>
                  </a:lnTo>
                  <a:lnTo>
                    <a:pt x="138" y="58"/>
                  </a:lnTo>
                  <a:lnTo>
                    <a:pt x="206" y="74"/>
                  </a:lnTo>
                  <a:lnTo>
                    <a:pt x="270" y="84"/>
                  </a:lnTo>
                  <a:lnTo>
                    <a:pt x="318" y="85"/>
                  </a:lnTo>
                  <a:lnTo>
                    <a:pt x="349" y="82"/>
                  </a:lnTo>
                  <a:lnTo>
                    <a:pt x="355" y="64"/>
                  </a:lnTo>
                  <a:lnTo>
                    <a:pt x="332" y="39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9" name="Freeform 815"/>
            <p:cNvSpPr>
              <a:spLocks/>
            </p:cNvSpPr>
            <p:nvPr/>
          </p:nvSpPr>
          <p:spPr bwMode="auto">
            <a:xfrm>
              <a:off x="2001813" y="3915197"/>
              <a:ext cx="188913" cy="139700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0" y="15"/>
                </a:cxn>
                <a:cxn ang="0">
                  <a:pos x="5" y="2"/>
                </a:cxn>
                <a:cxn ang="0">
                  <a:pos x="38" y="0"/>
                </a:cxn>
                <a:cxn ang="0">
                  <a:pos x="87" y="9"/>
                </a:cxn>
                <a:cxn ang="0">
                  <a:pos x="139" y="23"/>
                </a:cxn>
                <a:cxn ang="0">
                  <a:pos x="189" y="42"/>
                </a:cxn>
                <a:cxn ang="0">
                  <a:pos x="224" y="64"/>
                </a:cxn>
                <a:cxn ang="0">
                  <a:pos x="236" y="87"/>
                </a:cxn>
                <a:cxn ang="0">
                  <a:pos x="215" y="97"/>
                </a:cxn>
                <a:cxn ang="0">
                  <a:pos x="191" y="106"/>
                </a:cxn>
                <a:cxn ang="0">
                  <a:pos x="164" y="118"/>
                </a:cxn>
                <a:cxn ang="0">
                  <a:pos x="139" y="130"/>
                </a:cxn>
                <a:cxn ang="0">
                  <a:pos x="112" y="141"/>
                </a:cxn>
                <a:cxn ang="0">
                  <a:pos x="91" y="153"/>
                </a:cxn>
                <a:cxn ang="0">
                  <a:pos x="71" y="165"/>
                </a:cxn>
                <a:cxn ang="0">
                  <a:pos x="62" y="176"/>
                </a:cxn>
                <a:cxn ang="0">
                  <a:pos x="46" y="176"/>
                </a:cxn>
                <a:cxn ang="0">
                  <a:pos x="32" y="170"/>
                </a:cxn>
                <a:cxn ang="0">
                  <a:pos x="19" y="157"/>
                </a:cxn>
                <a:cxn ang="0">
                  <a:pos x="11" y="139"/>
                </a:cxn>
                <a:cxn ang="0">
                  <a:pos x="5" y="116"/>
                </a:cxn>
                <a:cxn ang="0">
                  <a:pos x="7" y="93"/>
                </a:cxn>
                <a:cxn ang="0">
                  <a:pos x="15" y="66"/>
                </a:cxn>
                <a:cxn ang="0">
                  <a:pos x="31" y="42"/>
                </a:cxn>
              </a:cxnLst>
              <a:rect l="0" t="0" r="r" b="b"/>
              <a:pathLst>
                <a:path w="236" h="176">
                  <a:moveTo>
                    <a:pt x="31" y="42"/>
                  </a:moveTo>
                  <a:lnTo>
                    <a:pt x="0" y="15"/>
                  </a:lnTo>
                  <a:lnTo>
                    <a:pt x="5" y="2"/>
                  </a:lnTo>
                  <a:lnTo>
                    <a:pt x="38" y="0"/>
                  </a:lnTo>
                  <a:lnTo>
                    <a:pt x="87" y="9"/>
                  </a:lnTo>
                  <a:lnTo>
                    <a:pt x="139" y="23"/>
                  </a:lnTo>
                  <a:lnTo>
                    <a:pt x="189" y="42"/>
                  </a:lnTo>
                  <a:lnTo>
                    <a:pt x="224" y="64"/>
                  </a:lnTo>
                  <a:lnTo>
                    <a:pt x="236" y="87"/>
                  </a:lnTo>
                  <a:lnTo>
                    <a:pt x="215" y="97"/>
                  </a:lnTo>
                  <a:lnTo>
                    <a:pt x="191" y="106"/>
                  </a:lnTo>
                  <a:lnTo>
                    <a:pt x="164" y="118"/>
                  </a:lnTo>
                  <a:lnTo>
                    <a:pt x="139" y="130"/>
                  </a:lnTo>
                  <a:lnTo>
                    <a:pt x="112" y="141"/>
                  </a:lnTo>
                  <a:lnTo>
                    <a:pt x="91" y="153"/>
                  </a:lnTo>
                  <a:lnTo>
                    <a:pt x="71" y="165"/>
                  </a:lnTo>
                  <a:lnTo>
                    <a:pt x="62" y="176"/>
                  </a:lnTo>
                  <a:lnTo>
                    <a:pt x="46" y="176"/>
                  </a:lnTo>
                  <a:lnTo>
                    <a:pt x="32" y="170"/>
                  </a:lnTo>
                  <a:lnTo>
                    <a:pt x="19" y="157"/>
                  </a:lnTo>
                  <a:lnTo>
                    <a:pt x="11" y="139"/>
                  </a:lnTo>
                  <a:lnTo>
                    <a:pt x="5" y="116"/>
                  </a:lnTo>
                  <a:lnTo>
                    <a:pt x="7" y="93"/>
                  </a:lnTo>
                  <a:lnTo>
                    <a:pt x="15" y="66"/>
                  </a:lnTo>
                  <a:lnTo>
                    <a:pt x="31" y="42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0" name="Freeform 816"/>
            <p:cNvSpPr>
              <a:spLocks/>
            </p:cNvSpPr>
            <p:nvPr/>
          </p:nvSpPr>
          <p:spPr bwMode="auto">
            <a:xfrm>
              <a:off x="5006951" y="3846935"/>
              <a:ext cx="646113" cy="269875"/>
            </a:xfrm>
            <a:custGeom>
              <a:avLst/>
              <a:gdLst/>
              <a:ahLst/>
              <a:cxnLst>
                <a:cxn ang="0">
                  <a:pos x="114" y="299"/>
                </a:cxn>
                <a:cxn ang="0">
                  <a:pos x="170" y="313"/>
                </a:cxn>
                <a:cxn ang="0">
                  <a:pos x="225" y="316"/>
                </a:cxn>
                <a:cxn ang="0">
                  <a:pos x="275" y="313"/>
                </a:cxn>
                <a:cxn ang="0">
                  <a:pos x="327" y="311"/>
                </a:cxn>
                <a:cxn ang="0">
                  <a:pos x="376" y="305"/>
                </a:cxn>
                <a:cxn ang="0">
                  <a:pos x="424" y="307"/>
                </a:cxn>
                <a:cxn ang="0">
                  <a:pos x="471" y="316"/>
                </a:cxn>
                <a:cxn ang="0">
                  <a:pos x="519" y="340"/>
                </a:cxn>
                <a:cxn ang="0">
                  <a:pos x="583" y="336"/>
                </a:cxn>
                <a:cxn ang="0">
                  <a:pos x="649" y="322"/>
                </a:cxn>
                <a:cxn ang="0">
                  <a:pos x="709" y="301"/>
                </a:cxn>
                <a:cxn ang="0">
                  <a:pos x="760" y="276"/>
                </a:cxn>
                <a:cxn ang="0">
                  <a:pos x="795" y="243"/>
                </a:cxn>
                <a:cxn ang="0">
                  <a:pos x="812" y="210"/>
                </a:cxn>
                <a:cxn ang="0">
                  <a:pos x="806" y="177"/>
                </a:cxn>
                <a:cxn ang="0">
                  <a:pos x="773" y="146"/>
                </a:cxn>
                <a:cxn ang="0">
                  <a:pos x="764" y="126"/>
                </a:cxn>
                <a:cxn ang="0">
                  <a:pos x="758" y="109"/>
                </a:cxn>
                <a:cxn ang="0">
                  <a:pos x="750" y="90"/>
                </a:cxn>
                <a:cxn ang="0">
                  <a:pos x="742" y="72"/>
                </a:cxn>
                <a:cxn ang="0">
                  <a:pos x="729" y="53"/>
                </a:cxn>
                <a:cxn ang="0">
                  <a:pos x="713" y="35"/>
                </a:cxn>
                <a:cxn ang="0">
                  <a:pos x="692" y="20"/>
                </a:cxn>
                <a:cxn ang="0">
                  <a:pos x="665" y="6"/>
                </a:cxn>
                <a:cxn ang="0">
                  <a:pos x="581" y="8"/>
                </a:cxn>
                <a:cxn ang="0">
                  <a:pos x="496" y="8"/>
                </a:cxn>
                <a:cxn ang="0">
                  <a:pos x="411" y="4"/>
                </a:cxn>
                <a:cxn ang="0">
                  <a:pos x="326" y="0"/>
                </a:cxn>
                <a:cxn ang="0">
                  <a:pos x="242" y="0"/>
                </a:cxn>
                <a:cxn ang="0">
                  <a:pos x="167" y="6"/>
                </a:cxn>
                <a:cxn ang="0">
                  <a:pos x="97" y="22"/>
                </a:cxn>
                <a:cxn ang="0">
                  <a:pos x="37" y="49"/>
                </a:cxn>
                <a:cxn ang="0">
                  <a:pos x="19" y="78"/>
                </a:cxn>
                <a:cxn ang="0">
                  <a:pos x="8" y="117"/>
                </a:cxn>
                <a:cxn ang="0">
                  <a:pos x="0" y="159"/>
                </a:cxn>
                <a:cxn ang="0">
                  <a:pos x="2" y="202"/>
                </a:cxn>
                <a:cxn ang="0">
                  <a:pos x="11" y="239"/>
                </a:cxn>
                <a:cxn ang="0">
                  <a:pos x="33" y="272"/>
                </a:cxn>
                <a:cxn ang="0">
                  <a:pos x="66" y="291"/>
                </a:cxn>
                <a:cxn ang="0">
                  <a:pos x="114" y="299"/>
                </a:cxn>
              </a:cxnLst>
              <a:rect l="0" t="0" r="r" b="b"/>
              <a:pathLst>
                <a:path w="812" h="340">
                  <a:moveTo>
                    <a:pt x="114" y="299"/>
                  </a:moveTo>
                  <a:lnTo>
                    <a:pt x="170" y="313"/>
                  </a:lnTo>
                  <a:lnTo>
                    <a:pt x="225" y="316"/>
                  </a:lnTo>
                  <a:lnTo>
                    <a:pt x="275" y="313"/>
                  </a:lnTo>
                  <a:lnTo>
                    <a:pt x="327" y="311"/>
                  </a:lnTo>
                  <a:lnTo>
                    <a:pt x="376" y="305"/>
                  </a:lnTo>
                  <a:lnTo>
                    <a:pt x="424" y="307"/>
                  </a:lnTo>
                  <a:lnTo>
                    <a:pt x="471" y="316"/>
                  </a:lnTo>
                  <a:lnTo>
                    <a:pt x="519" y="340"/>
                  </a:lnTo>
                  <a:lnTo>
                    <a:pt x="583" y="336"/>
                  </a:lnTo>
                  <a:lnTo>
                    <a:pt x="649" y="322"/>
                  </a:lnTo>
                  <a:lnTo>
                    <a:pt x="709" y="301"/>
                  </a:lnTo>
                  <a:lnTo>
                    <a:pt x="760" y="276"/>
                  </a:lnTo>
                  <a:lnTo>
                    <a:pt x="795" y="243"/>
                  </a:lnTo>
                  <a:lnTo>
                    <a:pt x="812" y="210"/>
                  </a:lnTo>
                  <a:lnTo>
                    <a:pt x="806" y="177"/>
                  </a:lnTo>
                  <a:lnTo>
                    <a:pt x="773" y="146"/>
                  </a:lnTo>
                  <a:lnTo>
                    <a:pt x="764" y="126"/>
                  </a:lnTo>
                  <a:lnTo>
                    <a:pt x="758" y="109"/>
                  </a:lnTo>
                  <a:lnTo>
                    <a:pt x="750" y="90"/>
                  </a:lnTo>
                  <a:lnTo>
                    <a:pt x="742" y="72"/>
                  </a:lnTo>
                  <a:lnTo>
                    <a:pt x="729" y="53"/>
                  </a:lnTo>
                  <a:lnTo>
                    <a:pt x="713" y="35"/>
                  </a:lnTo>
                  <a:lnTo>
                    <a:pt x="692" y="20"/>
                  </a:lnTo>
                  <a:lnTo>
                    <a:pt x="665" y="6"/>
                  </a:lnTo>
                  <a:lnTo>
                    <a:pt x="581" y="8"/>
                  </a:lnTo>
                  <a:lnTo>
                    <a:pt x="496" y="8"/>
                  </a:lnTo>
                  <a:lnTo>
                    <a:pt x="411" y="4"/>
                  </a:lnTo>
                  <a:lnTo>
                    <a:pt x="326" y="0"/>
                  </a:lnTo>
                  <a:lnTo>
                    <a:pt x="242" y="0"/>
                  </a:lnTo>
                  <a:lnTo>
                    <a:pt x="167" y="6"/>
                  </a:lnTo>
                  <a:lnTo>
                    <a:pt x="97" y="22"/>
                  </a:lnTo>
                  <a:lnTo>
                    <a:pt x="37" y="49"/>
                  </a:lnTo>
                  <a:lnTo>
                    <a:pt x="19" y="78"/>
                  </a:lnTo>
                  <a:lnTo>
                    <a:pt x="8" y="117"/>
                  </a:lnTo>
                  <a:lnTo>
                    <a:pt x="0" y="159"/>
                  </a:lnTo>
                  <a:lnTo>
                    <a:pt x="2" y="202"/>
                  </a:lnTo>
                  <a:lnTo>
                    <a:pt x="11" y="239"/>
                  </a:lnTo>
                  <a:lnTo>
                    <a:pt x="33" y="272"/>
                  </a:lnTo>
                  <a:lnTo>
                    <a:pt x="66" y="291"/>
                  </a:lnTo>
                  <a:lnTo>
                    <a:pt x="114" y="299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1" name="Freeform 817"/>
            <p:cNvSpPr>
              <a:spLocks/>
            </p:cNvSpPr>
            <p:nvPr/>
          </p:nvSpPr>
          <p:spPr bwMode="auto">
            <a:xfrm>
              <a:off x="5184751" y="3983460"/>
              <a:ext cx="398463" cy="115888"/>
            </a:xfrm>
            <a:custGeom>
              <a:avLst/>
              <a:gdLst/>
              <a:ahLst/>
              <a:cxnLst>
                <a:cxn ang="0">
                  <a:pos x="331" y="145"/>
                </a:cxn>
                <a:cxn ang="0">
                  <a:pos x="384" y="136"/>
                </a:cxn>
                <a:cxn ang="0">
                  <a:pos x="436" y="118"/>
                </a:cxn>
                <a:cxn ang="0">
                  <a:pos x="477" y="91"/>
                </a:cxn>
                <a:cxn ang="0">
                  <a:pos x="502" y="66"/>
                </a:cxn>
                <a:cxn ang="0">
                  <a:pos x="496" y="37"/>
                </a:cxn>
                <a:cxn ang="0">
                  <a:pos x="455" y="15"/>
                </a:cxn>
                <a:cxn ang="0">
                  <a:pos x="366" y="2"/>
                </a:cxn>
                <a:cxn ang="0">
                  <a:pos x="221" y="0"/>
                </a:cxn>
                <a:cxn ang="0">
                  <a:pos x="182" y="14"/>
                </a:cxn>
                <a:cxn ang="0">
                  <a:pos x="141" y="29"/>
                </a:cxn>
                <a:cxn ang="0">
                  <a:pos x="99" y="41"/>
                </a:cxn>
                <a:cxn ang="0">
                  <a:pos x="62" y="52"/>
                </a:cxn>
                <a:cxn ang="0">
                  <a:pos x="29" y="62"/>
                </a:cxn>
                <a:cxn ang="0">
                  <a:pos x="8" y="76"/>
                </a:cxn>
                <a:cxn ang="0">
                  <a:pos x="0" y="91"/>
                </a:cxn>
                <a:cxn ang="0">
                  <a:pos x="13" y="112"/>
                </a:cxn>
                <a:cxn ang="0">
                  <a:pos x="52" y="116"/>
                </a:cxn>
                <a:cxn ang="0">
                  <a:pos x="91" y="116"/>
                </a:cxn>
                <a:cxn ang="0">
                  <a:pos x="128" y="112"/>
                </a:cxn>
                <a:cxn ang="0">
                  <a:pos x="166" y="110"/>
                </a:cxn>
                <a:cxn ang="0">
                  <a:pos x="205" y="109"/>
                </a:cxn>
                <a:cxn ang="0">
                  <a:pos x="246" y="112"/>
                </a:cxn>
                <a:cxn ang="0">
                  <a:pos x="287" y="122"/>
                </a:cxn>
                <a:cxn ang="0">
                  <a:pos x="331" y="145"/>
                </a:cxn>
              </a:cxnLst>
              <a:rect l="0" t="0" r="r" b="b"/>
              <a:pathLst>
                <a:path w="502" h="145">
                  <a:moveTo>
                    <a:pt x="331" y="145"/>
                  </a:moveTo>
                  <a:lnTo>
                    <a:pt x="384" y="136"/>
                  </a:lnTo>
                  <a:lnTo>
                    <a:pt x="436" y="118"/>
                  </a:lnTo>
                  <a:lnTo>
                    <a:pt x="477" y="91"/>
                  </a:lnTo>
                  <a:lnTo>
                    <a:pt x="502" y="66"/>
                  </a:lnTo>
                  <a:lnTo>
                    <a:pt x="496" y="37"/>
                  </a:lnTo>
                  <a:lnTo>
                    <a:pt x="455" y="15"/>
                  </a:lnTo>
                  <a:lnTo>
                    <a:pt x="366" y="2"/>
                  </a:lnTo>
                  <a:lnTo>
                    <a:pt x="221" y="0"/>
                  </a:lnTo>
                  <a:lnTo>
                    <a:pt x="182" y="14"/>
                  </a:lnTo>
                  <a:lnTo>
                    <a:pt x="141" y="29"/>
                  </a:lnTo>
                  <a:lnTo>
                    <a:pt x="99" y="41"/>
                  </a:lnTo>
                  <a:lnTo>
                    <a:pt x="62" y="52"/>
                  </a:lnTo>
                  <a:lnTo>
                    <a:pt x="29" y="62"/>
                  </a:lnTo>
                  <a:lnTo>
                    <a:pt x="8" y="76"/>
                  </a:lnTo>
                  <a:lnTo>
                    <a:pt x="0" y="91"/>
                  </a:lnTo>
                  <a:lnTo>
                    <a:pt x="13" y="112"/>
                  </a:lnTo>
                  <a:lnTo>
                    <a:pt x="52" y="116"/>
                  </a:lnTo>
                  <a:lnTo>
                    <a:pt x="91" y="116"/>
                  </a:lnTo>
                  <a:lnTo>
                    <a:pt x="128" y="112"/>
                  </a:lnTo>
                  <a:lnTo>
                    <a:pt x="166" y="110"/>
                  </a:lnTo>
                  <a:lnTo>
                    <a:pt x="205" y="109"/>
                  </a:lnTo>
                  <a:lnTo>
                    <a:pt x="246" y="112"/>
                  </a:lnTo>
                  <a:lnTo>
                    <a:pt x="287" y="122"/>
                  </a:lnTo>
                  <a:lnTo>
                    <a:pt x="331" y="145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2" name="Freeform 818"/>
            <p:cNvSpPr>
              <a:spLocks/>
            </p:cNvSpPr>
            <p:nvPr/>
          </p:nvSpPr>
          <p:spPr bwMode="auto">
            <a:xfrm>
              <a:off x="5211738" y="3864397"/>
              <a:ext cx="339725" cy="93663"/>
            </a:xfrm>
            <a:custGeom>
              <a:avLst/>
              <a:gdLst/>
              <a:ahLst/>
              <a:cxnLst>
                <a:cxn ang="0">
                  <a:pos x="399" y="11"/>
                </a:cxn>
                <a:cxn ang="0">
                  <a:pos x="362" y="11"/>
                </a:cxn>
                <a:cxn ang="0">
                  <a:pos x="329" y="13"/>
                </a:cxn>
                <a:cxn ang="0">
                  <a:pos x="294" y="13"/>
                </a:cxn>
                <a:cxn ang="0">
                  <a:pos x="265" y="13"/>
                </a:cxn>
                <a:cxn ang="0">
                  <a:pos x="234" y="11"/>
                </a:cxn>
                <a:cxn ang="0">
                  <a:pos x="209" y="9"/>
                </a:cxn>
                <a:cxn ang="0">
                  <a:pos x="184" y="6"/>
                </a:cxn>
                <a:cxn ang="0">
                  <a:pos x="164" y="4"/>
                </a:cxn>
                <a:cxn ang="0">
                  <a:pos x="141" y="0"/>
                </a:cxn>
                <a:cxn ang="0">
                  <a:pos x="114" y="0"/>
                </a:cxn>
                <a:cxn ang="0">
                  <a:pos x="87" y="0"/>
                </a:cxn>
                <a:cxn ang="0">
                  <a:pos x="62" y="6"/>
                </a:cxn>
                <a:cxn ang="0">
                  <a:pos x="36" y="9"/>
                </a:cxn>
                <a:cxn ang="0">
                  <a:pos x="17" y="19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112" y="79"/>
                </a:cxn>
                <a:cxn ang="0">
                  <a:pos x="213" y="102"/>
                </a:cxn>
                <a:cxn ang="0">
                  <a:pos x="296" y="114"/>
                </a:cxn>
                <a:cxn ang="0">
                  <a:pos x="362" y="118"/>
                </a:cxn>
                <a:cxn ang="0">
                  <a:pos x="405" y="108"/>
                </a:cxn>
                <a:cxn ang="0">
                  <a:pos x="426" y="89"/>
                </a:cxn>
                <a:cxn ang="0">
                  <a:pos x="424" y="56"/>
                </a:cxn>
                <a:cxn ang="0">
                  <a:pos x="399" y="11"/>
                </a:cxn>
              </a:cxnLst>
              <a:rect l="0" t="0" r="r" b="b"/>
              <a:pathLst>
                <a:path w="426" h="118">
                  <a:moveTo>
                    <a:pt x="399" y="11"/>
                  </a:moveTo>
                  <a:lnTo>
                    <a:pt x="362" y="11"/>
                  </a:lnTo>
                  <a:lnTo>
                    <a:pt x="329" y="13"/>
                  </a:lnTo>
                  <a:lnTo>
                    <a:pt x="294" y="13"/>
                  </a:lnTo>
                  <a:lnTo>
                    <a:pt x="265" y="13"/>
                  </a:lnTo>
                  <a:lnTo>
                    <a:pt x="234" y="11"/>
                  </a:lnTo>
                  <a:lnTo>
                    <a:pt x="209" y="9"/>
                  </a:lnTo>
                  <a:lnTo>
                    <a:pt x="184" y="6"/>
                  </a:lnTo>
                  <a:lnTo>
                    <a:pt x="164" y="4"/>
                  </a:lnTo>
                  <a:lnTo>
                    <a:pt x="141" y="0"/>
                  </a:lnTo>
                  <a:lnTo>
                    <a:pt x="114" y="0"/>
                  </a:lnTo>
                  <a:lnTo>
                    <a:pt x="87" y="0"/>
                  </a:lnTo>
                  <a:lnTo>
                    <a:pt x="62" y="6"/>
                  </a:lnTo>
                  <a:lnTo>
                    <a:pt x="36" y="9"/>
                  </a:lnTo>
                  <a:lnTo>
                    <a:pt x="17" y="19"/>
                  </a:lnTo>
                  <a:lnTo>
                    <a:pt x="4" y="31"/>
                  </a:lnTo>
                  <a:lnTo>
                    <a:pt x="0" y="48"/>
                  </a:lnTo>
                  <a:lnTo>
                    <a:pt x="112" y="79"/>
                  </a:lnTo>
                  <a:lnTo>
                    <a:pt x="213" y="102"/>
                  </a:lnTo>
                  <a:lnTo>
                    <a:pt x="296" y="114"/>
                  </a:lnTo>
                  <a:lnTo>
                    <a:pt x="362" y="118"/>
                  </a:lnTo>
                  <a:lnTo>
                    <a:pt x="405" y="108"/>
                  </a:lnTo>
                  <a:lnTo>
                    <a:pt x="426" y="89"/>
                  </a:lnTo>
                  <a:lnTo>
                    <a:pt x="424" y="56"/>
                  </a:lnTo>
                  <a:lnTo>
                    <a:pt x="399" y="11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3" name="Freeform 819"/>
            <p:cNvSpPr>
              <a:spLocks/>
            </p:cNvSpPr>
            <p:nvPr/>
          </p:nvSpPr>
          <p:spPr bwMode="auto">
            <a:xfrm>
              <a:off x="5276826" y="4012035"/>
              <a:ext cx="288925" cy="66675"/>
            </a:xfrm>
            <a:custGeom>
              <a:avLst/>
              <a:gdLst/>
              <a:ahLst/>
              <a:cxnLst>
                <a:cxn ang="0">
                  <a:pos x="268" y="83"/>
                </a:cxn>
                <a:cxn ang="0">
                  <a:pos x="332" y="58"/>
                </a:cxn>
                <a:cxn ang="0">
                  <a:pos x="363" y="37"/>
                </a:cxn>
                <a:cxn ang="0">
                  <a:pos x="365" y="19"/>
                </a:cxn>
                <a:cxn ang="0">
                  <a:pos x="341" y="8"/>
                </a:cxn>
                <a:cxn ang="0">
                  <a:pos x="293" y="0"/>
                </a:cxn>
                <a:cxn ang="0">
                  <a:pos x="229" y="0"/>
                </a:cxn>
                <a:cxn ang="0">
                  <a:pos x="149" y="6"/>
                </a:cxn>
                <a:cxn ang="0">
                  <a:pos x="60" y="25"/>
                </a:cxn>
                <a:cxn ang="0">
                  <a:pos x="41" y="25"/>
                </a:cxn>
                <a:cxn ang="0">
                  <a:pos x="29" y="25"/>
                </a:cxn>
                <a:cxn ang="0">
                  <a:pos x="21" y="27"/>
                </a:cxn>
                <a:cxn ang="0">
                  <a:pos x="16" y="31"/>
                </a:cxn>
                <a:cxn ang="0">
                  <a:pos x="8" y="43"/>
                </a:cxn>
                <a:cxn ang="0">
                  <a:pos x="0" y="60"/>
                </a:cxn>
                <a:cxn ang="0">
                  <a:pos x="47" y="50"/>
                </a:cxn>
                <a:cxn ang="0">
                  <a:pos x="85" y="46"/>
                </a:cxn>
                <a:cxn ang="0">
                  <a:pos x="116" y="44"/>
                </a:cxn>
                <a:cxn ang="0">
                  <a:pos x="145" y="50"/>
                </a:cxn>
                <a:cxn ang="0">
                  <a:pos x="171" y="56"/>
                </a:cxn>
                <a:cxn ang="0">
                  <a:pos x="200" y="64"/>
                </a:cxn>
                <a:cxn ang="0">
                  <a:pos x="231" y="74"/>
                </a:cxn>
                <a:cxn ang="0">
                  <a:pos x="268" y="83"/>
                </a:cxn>
              </a:cxnLst>
              <a:rect l="0" t="0" r="r" b="b"/>
              <a:pathLst>
                <a:path w="365" h="83">
                  <a:moveTo>
                    <a:pt x="268" y="83"/>
                  </a:moveTo>
                  <a:lnTo>
                    <a:pt x="332" y="58"/>
                  </a:lnTo>
                  <a:lnTo>
                    <a:pt x="363" y="37"/>
                  </a:lnTo>
                  <a:lnTo>
                    <a:pt x="365" y="19"/>
                  </a:lnTo>
                  <a:lnTo>
                    <a:pt x="341" y="8"/>
                  </a:lnTo>
                  <a:lnTo>
                    <a:pt x="293" y="0"/>
                  </a:lnTo>
                  <a:lnTo>
                    <a:pt x="229" y="0"/>
                  </a:lnTo>
                  <a:lnTo>
                    <a:pt x="149" y="6"/>
                  </a:lnTo>
                  <a:lnTo>
                    <a:pt x="60" y="25"/>
                  </a:lnTo>
                  <a:lnTo>
                    <a:pt x="41" y="25"/>
                  </a:lnTo>
                  <a:lnTo>
                    <a:pt x="29" y="25"/>
                  </a:lnTo>
                  <a:lnTo>
                    <a:pt x="21" y="27"/>
                  </a:lnTo>
                  <a:lnTo>
                    <a:pt x="16" y="31"/>
                  </a:lnTo>
                  <a:lnTo>
                    <a:pt x="8" y="43"/>
                  </a:lnTo>
                  <a:lnTo>
                    <a:pt x="0" y="60"/>
                  </a:lnTo>
                  <a:lnTo>
                    <a:pt x="47" y="50"/>
                  </a:lnTo>
                  <a:lnTo>
                    <a:pt x="85" y="46"/>
                  </a:lnTo>
                  <a:lnTo>
                    <a:pt x="116" y="44"/>
                  </a:lnTo>
                  <a:lnTo>
                    <a:pt x="145" y="50"/>
                  </a:lnTo>
                  <a:lnTo>
                    <a:pt x="171" y="56"/>
                  </a:lnTo>
                  <a:lnTo>
                    <a:pt x="200" y="64"/>
                  </a:lnTo>
                  <a:lnTo>
                    <a:pt x="231" y="74"/>
                  </a:lnTo>
                  <a:lnTo>
                    <a:pt x="268" y="8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4" name="Freeform 820"/>
            <p:cNvSpPr>
              <a:spLocks/>
            </p:cNvSpPr>
            <p:nvPr/>
          </p:nvSpPr>
          <p:spPr bwMode="auto">
            <a:xfrm>
              <a:off x="5245076" y="3878685"/>
              <a:ext cx="279400" cy="66675"/>
            </a:xfrm>
            <a:custGeom>
              <a:avLst/>
              <a:gdLst/>
              <a:ahLst/>
              <a:cxnLst>
                <a:cxn ang="0">
                  <a:pos x="330" y="39"/>
                </a:cxn>
                <a:cxn ang="0">
                  <a:pos x="301" y="33"/>
                </a:cxn>
                <a:cxn ang="0">
                  <a:pos x="285" y="27"/>
                </a:cxn>
                <a:cxn ang="0">
                  <a:pos x="276" y="22"/>
                </a:cxn>
                <a:cxn ang="0">
                  <a:pos x="270" y="16"/>
                </a:cxn>
                <a:cxn ang="0">
                  <a:pos x="252" y="10"/>
                </a:cxn>
                <a:cxn ang="0">
                  <a:pos x="225" y="8"/>
                </a:cxn>
                <a:cxn ang="0">
                  <a:pos x="177" y="8"/>
                </a:cxn>
                <a:cxn ang="0">
                  <a:pos x="105" y="16"/>
                </a:cxn>
                <a:cxn ang="0">
                  <a:pos x="88" y="12"/>
                </a:cxn>
                <a:cxn ang="0">
                  <a:pos x="70" y="8"/>
                </a:cxn>
                <a:cxn ang="0">
                  <a:pos x="53" y="2"/>
                </a:cxn>
                <a:cxn ang="0">
                  <a:pos x="37" y="2"/>
                </a:cxn>
                <a:cxn ang="0">
                  <a:pos x="20" y="0"/>
                </a:cxn>
                <a:cxn ang="0">
                  <a:pos x="10" y="4"/>
                </a:cxn>
                <a:cxn ang="0">
                  <a:pos x="2" y="8"/>
                </a:cxn>
                <a:cxn ang="0">
                  <a:pos x="0" y="18"/>
                </a:cxn>
                <a:cxn ang="0">
                  <a:pos x="64" y="37"/>
                </a:cxn>
                <a:cxn ang="0">
                  <a:pos x="136" y="58"/>
                </a:cxn>
                <a:cxn ang="0">
                  <a:pos x="206" y="74"/>
                </a:cxn>
                <a:cxn ang="0">
                  <a:pos x="270" y="84"/>
                </a:cxn>
                <a:cxn ang="0">
                  <a:pos x="318" y="85"/>
                </a:cxn>
                <a:cxn ang="0">
                  <a:pos x="349" y="82"/>
                </a:cxn>
                <a:cxn ang="0">
                  <a:pos x="353" y="64"/>
                </a:cxn>
                <a:cxn ang="0">
                  <a:pos x="330" y="39"/>
                </a:cxn>
              </a:cxnLst>
              <a:rect l="0" t="0" r="r" b="b"/>
              <a:pathLst>
                <a:path w="353" h="85">
                  <a:moveTo>
                    <a:pt x="330" y="39"/>
                  </a:moveTo>
                  <a:lnTo>
                    <a:pt x="301" y="33"/>
                  </a:lnTo>
                  <a:lnTo>
                    <a:pt x="285" y="27"/>
                  </a:lnTo>
                  <a:lnTo>
                    <a:pt x="276" y="22"/>
                  </a:lnTo>
                  <a:lnTo>
                    <a:pt x="270" y="16"/>
                  </a:lnTo>
                  <a:lnTo>
                    <a:pt x="252" y="10"/>
                  </a:lnTo>
                  <a:lnTo>
                    <a:pt x="225" y="8"/>
                  </a:lnTo>
                  <a:lnTo>
                    <a:pt x="177" y="8"/>
                  </a:lnTo>
                  <a:lnTo>
                    <a:pt x="105" y="16"/>
                  </a:lnTo>
                  <a:lnTo>
                    <a:pt x="88" y="12"/>
                  </a:lnTo>
                  <a:lnTo>
                    <a:pt x="70" y="8"/>
                  </a:lnTo>
                  <a:lnTo>
                    <a:pt x="53" y="2"/>
                  </a:lnTo>
                  <a:lnTo>
                    <a:pt x="37" y="2"/>
                  </a:lnTo>
                  <a:lnTo>
                    <a:pt x="20" y="0"/>
                  </a:lnTo>
                  <a:lnTo>
                    <a:pt x="10" y="4"/>
                  </a:lnTo>
                  <a:lnTo>
                    <a:pt x="2" y="8"/>
                  </a:lnTo>
                  <a:lnTo>
                    <a:pt x="0" y="18"/>
                  </a:lnTo>
                  <a:lnTo>
                    <a:pt x="64" y="37"/>
                  </a:lnTo>
                  <a:lnTo>
                    <a:pt x="136" y="58"/>
                  </a:lnTo>
                  <a:lnTo>
                    <a:pt x="206" y="74"/>
                  </a:lnTo>
                  <a:lnTo>
                    <a:pt x="270" y="84"/>
                  </a:lnTo>
                  <a:lnTo>
                    <a:pt x="318" y="85"/>
                  </a:lnTo>
                  <a:lnTo>
                    <a:pt x="349" y="82"/>
                  </a:lnTo>
                  <a:lnTo>
                    <a:pt x="353" y="64"/>
                  </a:lnTo>
                  <a:lnTo>
                    <a:pt x="330" y="39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5" name="Freeform 821"/>
            <p:cNvSpPr>
              <a:spLocks/>
            </p:cNvSpPr>
            <p:nvPr/>
          </p:nvSpPr>
          <p:spPr bwMode="auto">
            <a:xfrm>
              <a:off x="5062513" y="3915197"/>
              <a:ext cx="188913" cy="139700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0" y="15"/>
                </a:cxn>
                <a:cxn ang="0">
                  <a:pos x="5" y="2"/>
                </a:cxn>
                <a:cxn ang="0">
                  <a:pos x="38" y="0"/>
                </a:cxn>
                <a:cxn ang="0">
                  <a:pos x="87" y="9"/>
                </a:cxn>
                <a:cxn ang="0">
                  <a:pos x="139" y="23"/>
                </a:cxn>
                <a:cxn ang="0">
                  <a:pos x="190" y="42"/>
                </a:cxn>
                <a:cxn ang="0">
                  <a:pos x="224" y="64"/>
                </a:cxn>
                <a:cxn ang="0">
                  <a:pos x="236" y="87"/>
                </a:cxn>
                <a:cxn ang="0">
                  <a:pos x="215" y="97"/>
                </a:cxn>
                <a:cxn ang="0">
                  <a:pos x="192" y="106"/>
                </a:cxn>
                <a:cxn ang="0">
                  <a:pos x="164" y="118"/>
                </a:cxn>
                <a:cxn ang="0">
                  <a:pos x="139" y="130"/>
                </a:cxn>
                <a:cxn ang="0">
                  <a:pos x="112" y="141"/>
                </a:cxn>
                <a:cxn ang="0">
                  <a:pos x="91" y="153"/>
                </a:cxn>
                <a:cxn ang="0">
                  <a:pos x="71" y="165"/>
                </a:cxn>
                <a:cxn ang="0">
                  <a:pos x="62" y="176"/>
                </a:cxn>
                <a:cxn ang="0">
                  <a:pos x="46" y="176"/>
                </a:cxn>
                <a:cxn ang="0">
                  <a:pos x="33" y="170"/>
                </a:cxn>
                <a:cxn ang="0">
                  <a:pos x="19" y="157"/>
                </a:cxn>
                <a:cxn ang="0">
                  <a:pos x="11" y="139"/>
                </a:cxn>
                <a:cxn ang="0">
                  <a:pos x="5" y="116"/>
                </a:cxn>
                <a:cxn ang="0">
                  <a:pos x="7" y="93"/>
                </a:cxn>
                <a:cxn ang="0">
                  <a:pos x="15" y="66"/>
                </a:cxn>
                <a:cxn ang="0">
                  <a:pos x="31" y="42"/>
                </a:cxn>
              </a:cxnLst>
              <a:rect l="0" t="0" r="r" b="b"/>
              <a:pathLst>
                <a:path w="236" h="176">
                  <a:moveTo>
                    <a:pt x="31" y="42"/>
                  </a:moveTo>
                  <a:lnTo>
                    <a:pt x="0" y="15"/>
                  </a:lnTo>
                  <a:lnTo>
                    <a:pt x="5" y="2"/>
                  </a:lnTo>
                  <a:lnTo>
                    <a:pt x="38" y="0"/>
                  </a:lnTo>
                  <a:lnTo>
                    <a:pt x="87" y="9"/>
                  </a:lnTo>
                  <a:lnTo>
                    <a:pt x="139" y="23"/>
                  </a:lnTo>
                  <a:lnTo>
                    <a:pt x="190" y="42"/>
                  </a:lnTo>
                  <a:lnTo>
                    <a:pt x="224" y="64"/>
                  </a:lnTo>
                  <a:lnTo>
                    <a:pt x="236" y="87"/>
                  </a:lnTo>
                  <a:lnTo>
                    <a:pt x="215" y="97"/>
                  </a:lnTo>
                  <a:lnTo>
                    <a:pt x="192" y="106"/>
                  </a:lnTo>
                  <a:lnTo>
                    <a:pt x="164" y="118"/>
                  </a:lnTo>
                  <a:lnTo>
                    <a:pt x="139" y="130"/>
                  </a:lnTo>
                  <a:lnTo>
                    <a:pt x="112" y="141"/>
                  </a:lnTo>
                  <a:lnTo>
                    <a:pt x="91" y="153"/>
                  </a:lnTo>
                  <a:lnTo>
                    <a:pt x="71" y="165"/>
                  </a:lnTo>
                  <a:lnTo>
                    <a:pt x="62" y="176"/>
                  </a:lnTo>
                  <a:lnTo>
                    <a:pt x="46" y="176"/>
                  </a:lnTo>
                  <a:lnTo>
                    <a:pt x="33" y="170"/>
                  </a:lnTo>
                  <a:lnTo>
                    <a:pt x="19" y="157"/>
                  </a:lnTo>
                  <a:lnTo>
                    <a:pt x="11" y="139"/>
                  </a:lnTo>
                  <a:lnTo>
                    <a:pt x="5" y="116"/>
                  </a:lnTo>
                  <a:lnTo>
                    <a:pt x="7" y="93"/>
                  </a:lnTo>
                  <a:lnTo>
                    <a:pt x="15" y="66"/>
                  </a:lnTo>
                  <a:lnTo>
                    <a:pt x="31" y="42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6" name="Freeform 822"/>
            <p:cNvSpPr>
              <a:spLocks/>
            </p:cNvSpPr>
            <p:nvPr/>
          </p:nvSpPr>
          <p:spPr bwMode="auto">
            <a:xfrm>
              <a:off x="2262163" y="2902372"/>
              <a:ext cx="585788" cy="290513"/>
            </a:xfrm>
            <a:custGeom>
              <a:avLst/>
              <a:gdLst/>
              <a:ahLst/>
              <a:cxnLst>
                <a:cxn ang="0">
                  <a:pos x="392" y="345"/>
                </a:cxn>
                <a:cxn ang="0">
                  <a:pos x="442" y="326"/>
                </a:cxn>
                <a:cxn ang="0">
                  <a:pos x="481" y="304"/>
                </a:cxn>
                <a:cxn ang="0">
                  <a:pos x="508" y="281"/>
                </a:cxn>
                <a:cxn ang="0">
                  <a:pos x="531" y="260"/>
                </a:cxn>
                <a:cxn ang="0">
                  <a:pos x="553" y="236"/>
                </a:cxn>
                <a:cxn ang="0">
                  <a:pos x="584" y="219"/>
                </a:cxn>
                <a:cxn ang="0">
                  <a:pos x="622" y="203"/>
                </a:cxn>
                <a:cxn ang="0">
                  <a:pos x="683" y="194"/>
                </a:cxn>
                <a:cxn ang="0">
                  <a:pos x="716" y="165"/>
                </a:cxn>
                <a:cxn ang="0">
                  <a:pos x="735" y="134"/>
                </a:cxn>
                <a:cxn ang="0">
                  <a:pos x="739" y="101"/>
                </a:cxn>
                <a:cxn ang="0">
                  <a:pos x="731" y="72"/>
                </a:cxn>
                <a:cxn ang="0">
                  <a:pos x="708" y="44"/>
                </a:cxn>
                <a:cxn ang="0">
                  <a:pos x="673" y="25"/>
                </a:cxn>
                <a:cxn ang="0">
                  <a:pos x="622" y="15"/>
                </a:cxn>
                <a:cxn ang="0">
                  <a:pos x="560" y="19"/>
                </a:cxn>
                <a:cxn ang="0">
                  <a:pos x="531" y="15"/>
                </a:cxn>
                <a:cxn ang="0">
                  <a:pos x="502" y="11"/>
                </a:cxn>
                <a:cxn ang="0">
                  <a:pos x="473" y="6"/>
                </a:cxn>
                <a:cxn ang="0">
                  <a:pos x="444" y="4"/>
                </a:cxn>
                <a:cxn ang="0">
                  <a:pos x="411" y="0"/>
                </a:cxn>
                <a:cxn ang="0">
                  <a:pos x="378" y="0"/>
                </a:cxn>
                <a:cxn ang="0">
                  <a:pos x="341" y="2"/>
                </a:cxn>
                <a:cxn ang="0">
                  <a:pos x="306" y="10"/>
                </a:cxn>
                <a:cxn ang="0">
                  <a:pos x="262" y="43"/>
                </a:cxn>
                <a:cxn ang="0">
                  <a:pos x="211" y="77"/>
                </a:cxn>
                <a:cxn ang="0">
                  <a:pos x="157" y="112"/>
                </a:cxn>
                <a:cxn ang="0">
                  <a:pos x="105" y="147"/>
                </a:cxn>
                <a:cxn ang="0">
                  <a:pos x="56" y="180"/>
                </a:cxn>
                <a:cxn ang="0">
                  <a:pos x="21" y="215"/>
                </a:cxn>
                <a:cxn ang="0">
                  <a:pos x="0" y="250"/>
                </a:cxn>
                <a:cxn ang="0">
                  <a:pos x="4" y="285"/>
                </a:cxn>
                <a:cxn ang="0">
                  <a:pos x="37" y="300"/>
                </a:cxn>
                <a:cxn ang="0">
                  <a:pos x="82" y="320"/>
                </a:cxn>
                <a:cxn ang="0">
                  <a:pos x="136" y="335"/>
                </a:cxn>
                <a:cxn ang="0">
                  <a:pos x="194" y="353"/>
                </a:cxn>
                <a:cxn ang="0">
                  <a:pos x="252" y="362"/>
                </a:cxn>
                <a:cxn ang="0">
                  <a:pos x="306" y="366"/>
                </a:cxn>
                <a:cxn ang="0">
                  <a:pos x="355" y="361"/>
                </a:cxn>
                <a:cxn ang="0">
                  <a:pos x="392" y="345"/>
                </a:cxn>
              </a:cxnLst>
              <a:rect l="0" t="0" r="r" b="b"/>
              <a:pathLst>
                <a:path w="739" h="366">
                  <a:moveTo>
                    <a:pt x="392" y="345"/>
                  </a:moveTo>
                  <a:lnTo>
                    <a:pt x="442" y="326"/>
                  </a:lnTo>
                  <a:lnTo>
                    <a:pt x="481" y="304"/>
                  </a:lnTo>
                  <a:lnTo>
                    <a:pt x="508" y="281"/>
                  </a:lnTo>
                  <a:lnTo>
                    <a:pt x="531" y="260"/>
                  </a:lnTo>
                  <a:lnTo>
                    <a:pt x="553" y="236"/>
                  </a:lnTo>
                  <a:lnTo>
                    <a:pt x="584" y="219"/>
                  </a:lnTo>
                  <a:lnTo>
                    <a:pt x="622" y="203"/>
                  </a:lnTo>
                  <a:lnTo>
                    <a:pt x="683" y="194"/>
                  </a:lnTo>
                  <a:lnTo>
                    <a:pt x="716" y="165"/>
                  </a:lnTo>
                  <a:lnTo>
                    <a:pt x="735" y="134"/>
                  </a:lnTo>
                  <a:lnTo>
                    <a:pt x="739" y="101"/>
                  </a:lnTo>
                  <a:lnTo>
                    <a:pt x="731" y="72"/>
                  </a:lnTo>
                  <a:lnTo>
                    <a:pt x="708" y="44"/>
                  </a:lnTo>
                  <a:lnTo>
                    <a:pt x="673" y="25"/>
                  </a:lnTo>
                  <a:lnTo>
                    <a:pt x="622" y="15"/>
                  </a:lnTo>
                  <a:lnTo>
                    <a:pt x="560" y="19"/>
                  </a:lnTo>
                  <a:lnTo>
                    <a:pt x="531" y="15"/>
                  </a:lnTo>
                  <a:lnTo>
                    <a:pt x="502" y="11"/>
                  </a:lnTo>
                  <a:lnTo>
                    <a:pt x="473" y="6"/>
                  </a:lnTo>
                  <a:lnTo>
                    <a:pt x="444" y="4"/>
                  </a:lnTo>
                  <a:lnTo>
                    <a:pt x="411" y="0"/>
                  </a:lnTo>
                  <a:lnTo>
                    <a:pt x="378" y="0"/>
                  </a:lnTo>
                  <a:lnTo>
                    <a:pt x="341" y="2"/>
                  </a:lnTo>
                  <a:lnTo>
                    <a:pt x="306" y="10"/>
                  </a:lnTo>
                  <a:lnTo>
                    <a:pt x="262" y="43"/>
                  </a:lnTo>
                  <a:lnTo>
                    <a:pt x="211" y="77"/>
                  </a:lnTo>
                  <a:lnTo>
                    <a:pt x="157" y="112"/>
                  </a:lnTo>
                  <a:lnTo>
                    <a:pt x="105" y="147"/>
                  </a:lnTo>
                  <a:lnTo>
                    <a:pt x="56" y="180"/>
                  </a:lnTo>
                  <a:lnTo>
                    <a:pt x="21" y="215"/>
                  </a:lnTo>
                  <a:lnTo>
                    <a:pt x="0" y="250"/>
                  </a:lnTo>
                  <a:lnTo>
                    <a:pt x="4" y="285"/>
                  </a:lnTo>
                  <a:lnTo>
                    <a:pt x="37" y="300"/>
                  </a:lnTo>
                  <a:lnTo>
                    <a:pt x="82" y="320"/>
                  </a:lnTo>
                  <a:lnTo>
                    <a:pt x="136" y="335"/>
                  </a:lnTo>
                  <a:lnTo>
                    <a:pt x="194" y="353"/>
                  </a:lnTo>
                  <a:lnTo>
                    <a:pt x="252" y="362"/>
                  </a:lnTo>
                  <a:lnTo>
                    <a:pt x="306" y="366"/>
                  </a:lnTo>
                  <a:lnTo>
                    <a:pt x="355" y="361"/>
                  </a:lnTo>
                  <a:lnTo>
                    <a:pt x="392" y="345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7" name="Freeform 823"/>
            <p:cNvSpPr>
              <a:spLocks/>
            </p:cNvSpPr>
            <p:nvPr/>
          </p:nvSpPr>
          <p:spPr bwMode="auto">
            <a:xfrm>
              <a:off x="2566963" y="2951585"/>
              <a:ext cx="247650" cy="179388"/>
            </a:xfrm>
            <a:custGeom>
              <a:avLst/>
              <a:gdLst/>
              <a:ahLst/>
              <a:cxnLst>
                <a:cxn ang="0">
                  <a:pos x="291" y="108"/>
                </a:cxn>
                <a:cxn ang="0">
                  <a:pos x="306" y="81"/>
                </a:cxn>
                <a:cxn ang="0">
                  <a:pos x="312" y="54"/>
                </a:cxn>
                <a:cxn ang="0">
                  <a:pos x="302" y="27"/>
                </a:cxn>
                <a:cxn ang="0">
                  <a:pos x="279" y="8"/>
                </a:cxn>
                <a:cxn ang="0">
                  <a:pos x="238" y="0"/>
                </a:cxn>
                <a:cxn ang="0">
                  <a:pos x="182" y="10"/>
                </a:cxn>
                <a:cxn ang="0">
                  <a:pos x="111" y="41"/>
                </a:cxn>
                <a:cxn ang="0">
                  <a:pos x="23" y="101"/>
                </a:cxn>
                <a:cxn ang="0">
                  <a:pos x="23" y="120"/>
                </a:cxn>
                <a:cxn ang="0">
                  <a:pos x="19" y="141"/>
                </a:cxn>
                <a:cxn ang="0">
                  <a:pos x="10" y="163"/>
                </a:cxn>
                <a:cxn ang="0">
                  <a:pos x="4" y="184"/>
                </a:cxn>
                <a:cxn ang="0">
                  <a:pos x="0" y="200"/>
                </a:cxn>
                <a:cxn ang="0">
                  <a:pos x="6" y="213"/>
                </a:cxn>
                <a:cxn ang="0">
                  <a:pos x="23" y="223"/>
                </a:cxn>
                <a:cxn ang="0">
                  <a:pos x="58" y="227"/>
                </a:cxn>
                <a:cxn ang="0">
                  <a:pos x="89" y="211"/>
                </a:cxn>
                <a:cxn ang="0">
                  <a:pos x="112" y="196"/>
                </a:cxn>
                <a:cxn ang="0">
                  <a:pos x="130" y="178"/>
                </a:cxn>
                <a:cxn ang="0">
                  <a:pos x="147" y="163"/>
                </a:cxn>
                <a:cxn ang="0">
                  <a:pos x="167" y="145"/>
                </a:cxn>
                <a:cxn ang="0">
                  <a:pos x="196" y="130"/>
                </a:cxn>
                <a:cxn ang="0">
                  <a:pos x="235" y="118"/>
                </a:cxn>
                <a:cxn ang="0">
                  <a:pos x="291" y="108"/>
                </a:cxn>
              </a:cxnLst>
              <a:rect l="0" t="0" r="r" b="b"/>
              <a:pathLst>
                <a:path w="312" h="227">
                  <a:moveTo>
                    <a:pt x="291" y="108"/>
                  </a:moveTo>
                  <a:lnTo>
                    <a:pt x="306" y="81"/>
                  </a:lnTo>
                  <a:lnTo>
                    <a:pt x="312" y="54"/>
                  </a:lnTo>
                  <a:lnTo>
                    <a:pt x="302" y="27"/>
                  </a:lnTo>
                  <a:lnTo>
                    <a:pt x="279" y="8"/>
                  </a:lnTo>
                  <a:lnTo>
                    <a:pt x="238" y="0"/>
                  </a:lnTo>
                  <a:lnTo>
                    <a:pt x="182" y="10"/>
                  </a:lnTo>
                  <a:lnTo>
                    <a:pt x="111" y="41"/>
                  </a:lnTo>
                  <a:lnTo>
                    <a:pt x="23" y="101"/>
                  </a:lnTo>
                  <a:lnTo>
                    <a:pt x="23" y="120"/>
                  </a:lnTo>
                  <a:lnTo>
                    <a:pt x="19" y="141"/>
                  </a:lnTo>
                  <a:lnTo>
                    <a:pt x="10" y="163"/>
                  </a:lnTo>
                  <a:lnTo>
                    <a:pt x="4" y="184"/>
                  </a:lnTo>
                  <a:lnTo>
                    <a:pt x="0" y="200"/>
                  </a:lnTo>
                  <a:lnTo>
                    <a:pt x="6" y="213"/>
                  </a:lnTo>
                  <a:lnTo>
                    <a:pt x="23" y="223"/>
                  </a:lnTo>
                  <a:lnTo>
                    <a:pt x="58" y="227"/>
                  </a:lnTo>
                  <a:lnTo>
                    <a:pt x="89" y="211"/>
                  </a:lnTo>
                  <a:lnTo>
                    <a:pt x="112" y="196"/>
                  </a:lnTo>
                  <a:lnTo>
                    <a:pt x="130" y="178"/>
                  </a:lnTo>
                  <a:lnTo>
                    <a:pt x="147" y="163"/>
                  </a:lnTo>
                  <a:lnTo>
                    <a:pt x="167" y="145"/>
                  </a:lnTo>
                  <a:lnTo>
                    <a:pt x="196" y="130"/>
                  </a:lnTo>
                  <a:lnTo>
                    <a:pt x="235" y="118"/>
                  </a:lnTo>
                  <a:lnTo>
                    <a:pt x="291" y="108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8" name="Freeform 824"/>
            <p:cNvSpPr>
              <a:spLocks/>
            </p:cNvSpPr>
            <p:nvPr/>
          </p:nvSpPr>
          <p:spPr bwMode="auto">
            <a:xfrm>
              <a:off x="2363763" y="2923010"/>
              <a:ext cx="277813" cy="139700"/>
            </a:xfrm>
            <a:custGeom>
              <a:avLst/>
              <a:gdLst/>
              <a:ahLst/>
              <a:cxnLst>
                <a:cxn ang="0">
                  <a:pos x="211" y="0"/>
                </a:cxn>
                <a:cxn ang="0">
                  <a:pos x="194" y="14"/>
                </a:cxn>
                <a:cxn ang="0">
                  <a:pos x="177" y="27"/>
                </a:cxn>
                <a:cxn ang="0">
                  <a:pos x="157" y="41"/>
                </a:cxn>
                <a:cxn ang="0">
                  <a:pos x="138" y="54"/>
                </a:cxn>
                <a:cxn ang="0">
                  <a:pos x="118" y="64"/>
                </a:cxn>
                <a:cxn ang="0">
                  <a:pos x="99" y="74"/>
                </a:cxn>
                <a:cxn ang="0">
                  <a:pos x="82" y="81"/>
                </a:cxn>
                <a:cxn ang="0">
                  <a:pos x="66" y="91"/>
                </a:cxn>
                <a:cxn ang="0">
                  <a:pos x="49" y="99"/>
                </a:cxn>
                <a:cxn ang="0">
                  <a:pos x="31" y="109"/>
                </a:cxn>
                <a:cxn ang="0">
                  <a:pos x="18" y="120"/>
                </a:cxn>
                <a:cxn ang="0">
                  <a:pos x="8" y="134"/>
                </a:cxn>
                <a:cxn ang="0">
                  <a:pos x="0" y="145"/>
                </a:cxn>
                <a:cxn ang="0">
                  <a:pos x="2" y="157"/>
                </a:cxn>
                <a:cxn ang="0">
                  <a:pos x="10" y="167"/>
                </a:cxn>
                <a:cxn ang="0">
                  <a:pos x="29" y="177"/>
                </a:cxn>
                <a:cxn ang="0">
                  <a:pos x="138" y="140"/>
                </a:cxn>
                <a:cxn ang="0">
                  <a:pos x="229" y="107"/>
                </a:cxn>
                <a:cxn ang="0">
                  <a:pos x="295" y="76"/>
                </a:cxn>
                <a:cxn ang="0">
                  <a:pos x="337" y="52"/>
                </a:cxn>
                <a:cxn ang="0">
                  <a:pos x="349" y="29"/>
                </a:cxn>
                <a:cxn ang="0">
                  <a:pos x="335" y="14"/>
                </a:cxn>
                <a:cxn ang="0">
                  <a:pos x="289" y="4"/>
                </a:cxn>
                <a:cxn ang="0">
                  <a:pos x="211" y="0"/>
                </a:cxn>
              </a:cxnLst>
              <a:rect l="0" t="0" r="r" b="b"/>
              <a:pathLst>
                <a:path w="349" h="177">
                  <a:moveTo>
                    <a:pt x="211" y="0"/>
                  </a:moveTo>
                  <a:lnTo>
                    <a:pt x="194" y="14"/>
                  </a:lnTo>
                  <a:lnTo>
                    <a:pt x="177" y="27"/>
                  </a:lnTo>
                  <a:lnTo>
                    <a:pt x="157" y="41"/>
                  </a:lnTo>
                  <a:lnTo>
                    <a:pt x="138" y="54"/>
                  </a:lnTo>
                  <a:lnTo>
                    <a:pt x="118" y="64"/>
                  </a:lnTo>
                  <a:lnTo>
                    <a:pt x="99" y="74"/>
                  </a:lnTo>
                  <a:lnTo>
                    <a:pt x="82" y="81"/>
                  </a:lnTo>
                  <a:lnTo>
                    <a:pt x="66" y="91"/>
                  </a:lnTo>
                  <a:lnTo>
                    <a:pt x="49" y="99"/>
                  </a:lnTo>
                  <a:lnTo>
                    <a:pt x="31" y="109"/>
                  </a:lnTo>
                  <a:lnTo>
                    <a:pt x="18" y="120"/>
                  </a:lnTo>
                  <a:lnTo>
                    <a:pt x="8" y="134"/>
                  </a:lnTo>
                  <a:lnTo>
                    <a:pt x="0" y="145"/>
                  </a:lnTo>
                  <a:lnTo>
                    <a:pt x="2" y="157"/>
                  </a:lnTo>
                  <a:lnTo>
                    <a:pt x="10" y="167"/>
                  </a:lnTo>
                  <a:lnTo>
                    <a:pt x="29" y="177"/>
                  </a:lnTo>
                  <a:lnTo>
                    <a:pt x="138" y="140"/>
                  </a:lnTo>
                  <a:lnTo>
                    <a:pt x="229" y="107"/>
                  </a:lnTo>
                  <a:lnTo>
                    <a:pt x="295" y="76"/>
                  </a:lnTo>
                  <a:lnTo>
                    <a:pt x="337" y="52"/>
                  </a:lnTo>
                  <a:lnTo>
                    <a:pt x="349" y="29"/>
                  </a:lnTo>
                  <a:lnTo>
                    <a:pt x="335" y="14"/>
                  </a:lnTo>
                  <a:lnTo>
                    <a:pt x="289" y="4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9" name="Freeform 825"/>
            <p:cNvSpPr>
              <a:spLocks/>
            </p:cNvSpPr>
            <p:nvPr/>
          </p:nvSpPr>
          <p:spPr bwMode="auto">
            <a:xfrm>
              <a:off x="2620938" y="2962697"/>
              <a:ext cx="171450" cy="130175"/>
            </a:xfrm>
            <a:custGeom>
              <a:avLst/>
              <a:gdLst/>
              <a:ahLst/>
              <a:cxnLst>
                <a:cxn ang="0">
                  <a:pos x="211" y="64"/>
                </a:cxn>
                <a:cxn ang="0">
                  <a:pos x="215" y="28"/>
                </a:cxn>
                <a:cxn ang="0">
                  <a:pos x="205" y="6"/>
                </a:cxn>
                <a:cxn ang="0">
                  <a:pos x="182" y="0"/>
                </a:cxn>
                <a:cxn ang="0">
                  <a:pos x="151" y="6"/>
                </a:cxn>
                <a:cxn ang="0">
                  <a:pos x="114" y="22"/>
                </a:cxn>
                <a:cxn ang="0">
                  <a:pos x="77" y="49"/>
                </a:cxn>
                <a:cxn ang="0">
                  <a:pos x="41" y="84"/>
                </a:cxn>
                <a:cxn ang="0">
                  <a:pos x="13" y="128"/>
                </a:cxn>
                <a:cxn ang="0">
                  <a:pos x="0" y="140"/>
                </a:cxn>
                <a:cxn ang="0">
                  <a:pos x="0" y="148"/>
                </a:cxn>
                <a:cxn ang="0">
                  <a:pos x="10" y="156"/>
                </a:cxn>
                <a:cxn ang="0">
                  <a:pos x="27" y="165"/>
                </a:cxn>
                <a:cxn ang="0">
                  <a:pos x="41" y="142"/>
                </a:cxn>
                <a:cxn ang="0">
                  <a:pos x="58" y="125"/>
                </a:cxn>
                <a:cxn ang="0">
                  <a:pos x="75" y="109"/>
                </a:cxn>
                <a:cxn ang="0">
                  <a:pos x="99" y="101"/>
                </a:cxn>
                <a:cxn ang="0">
                  <a:pos x="122" y="92"/>
                </a:cxn>
                <a:cxn ang="0">
                  <a:pos x="149" y="84"/>
                </a:cxn>
                <a:cxn ang="0">
                  <a:pos x="178" y="74"/>
                </a:cxn>
                <a:cxn ang="0">
                  <a:pos x="211" y="64"/>
                </a:cxn>
              </a:cxnLst>
              <a:rect l="0" t="0" r="r" b="b"/>
              <a:pathLst>
                <a:path w="215" h="165">
                  <a:moveTo>
                    <a:pt x="211" y="64"/>
                  </a:moveTo>
                  <a:lnTo>
                    <a:pt x="215" y="28"/>
                  </a:lnTo>
                  <a:lnTo>
                    <a:pt x="205" y="6"/>
                  </a:lnTo>
                  <a:lnTo>
                    <a:pt x="182" y="0"/>
                  </a:lnTo>
                  <a:lnTo>
                    <a:pt x="151" y="6"/>
                  </a:lnTo>
                  <a:lnTo>
                    <a:pt x="114" y="22"/>
                  </a:lnTo>
                  <a:lnTo>
                    <a:pt x="77" y="49"/>
                  </a:lnTo>
                  <a:lnTo>
                    <a:pt x="41" y="84"/>
                  </a:lnTo>
                  <a:lnTo>
                    <a:pt x="13" y="128"/>
                  </a:lnTo>
                  <a:lnTo>
                    <a:pt x="0" y="140"/>
                  </a:lnTo>
                  <a:lnTo>
                    <a:pt x="0" y="148"/>
                  </a:lnTo>
                  <a:lnTo>
                    <a:pt x="10" y="156"/>
                  </a:lnTo>
                  <a:lnTo>
                    <a:pt x="27" y="165"/>
                  </a:lnTo>
                  <a:lnTo>
                    <a:pt x="41" y="142"/>
                  </a:lnTo>
                  <a:lnTo>
                    <a:pt x="58" y="125"/>
                  </a:lnTo>
                  <a:lnTo>
                    <a:pt x="75" y="109"/>
                  </a:lnTo>
                  <a:lnTo>
                    <a:pt x="99" y="101"/>
                  </a:lnTo>
                  <a:lnTo>
                    <a:pt x="122" y="92"/>
                  </a:lnTo>
                  <a:lnTo>
                    <a:pt x="149" y="84"/>
                  </a:lnTo>
                  <a:lnTo>
                    <a:pt x="178" y="74"/>
                  </a:lnTo>
                  <a:lnTo>
                    <a:pt x="211" y="64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0" name="Freeform 826"/>
            <p:cNvSpPr>
              <a:spLocks/>
            </p:cNvSpPr>
            <p:nvPr/>
          </p:nvSpPr>
          <p:spPr bwMode="auto">
            <a:xfrm>
              <a:off x="2382813" y="2942060"/>
              <a:ext cx="239713" cy="104775"/>
            </a:xfrm>
            <a:custGeom>
              <a:avLst/>
              <a:gdLst/>
              <a:ahLst/>
              <a:cxnLst>
                <a:cxn ang="0">
                  <a:pos x="231" y="2"/>
                </a:cxn>
                <a:cxn ang="0">
                  <a:pos x="208" y="10"/>
                </a:cxn>
                <a:cxn ang="0">
                  <a:pos x="190" y="14"/>
                </a:cxn>
                <a:cxn ang="0">
                  <a:pos x="177" y="16"/>
                </a:cxn>
                <a:cxn ang="0">
                  <a:pos x="165" y="18"/>
                </a:cxn>
                <a:cxn ang="0">
                  <a:pos x="148" y="20"/>
                </a:cxn>
                <a:cxn ang="0">
                  <a:pos x="128" y="31"/>
                </a:cxn>
                <a:cxn ang="0">
                  <a:pos x="103" y="51"/>
                </a:cxn>
                <a:cxn ang="0">
                  <a:pos x="68" y="86"/>
                </a:cxn>
                <a:cxn ang="0">
                  <a:pos x="55" y="91"/>
                </a:cxn>
                <a:cxn ang="0">
                  <a:pos x="41" y="97"/>
                </a:cxn>
                <a:cxn ang="0">
                  <a:pos x="26" y="103"/>
                </a:cxn>
                <a:cxn ang="0">
                  <a:pos x="14" y="109"/>
                </a:cxn>
                <a:cxn ang="0">
                  <a:pos x="4" y="115"/>
                </a:cxn>
                <a:cxn ang="0">
                  <a:pos x="0" y="120"/>
                </a:cxn>
                <a:cxn ang="0">
                  <a:pos x="2" y="126"/>
                </a:cxn>
                <a:cxn ang="0">
                  <a:pos x="12" y="132"/>
                </a:cxn>
                <a:cxn ang="0">
                  <a:pos x="78" y="111"/>
                </a:cxn>
                <a:cxn ang="0">
                  <a:pos x="146" y="89"/>
                </a:cxn>
                <a:cxn ang="0">
                  <a:pos x="208" y="66"/>
                </a:cxn>
                <a:cxn ang="0">
                  <a:pos x="260" y="45"/>
                </a:cxn>
                <a:cxn ang="0">
                  <a:pos x="291" y="24"/>
                </a:cxn>
                <a:cxn ang="0">
                  <a:pos x="303" y="10"/>
                </a:cxn>
                <a:cxn ang="0">
                  <a:pos x="283" y="0"/>
                </a:cxn>
                <a:cxn ang="0">
                  <a:pos x="231" y="2"/>
                </a:cxn>
              </a:cxnLst>
              <a:rect l="0" t="0" r="r" b="b"/>
              <a:pathLst>
                <a:path w="303" h="132">
                  <a:moveTo>
                    <a:pt x="231" y="2"/>
                  </a:moveTo>
                  <a:lnTo>
                    <a:pt x="208" y="10"/>
                  </a:lnTo>
                  <a:lnTo>
                    <a:pt x="190" y="14"/>
                  </a:lnTo>
                  <a:lnTo>
                    <a:pt x="177" y="16"/>
                  </a:lnTo>
                  <a:lnTo>
                    <a:pt x="165" y="18"/>
                  </a:lnTo>
                  <a:lnTo>
                    <a:pt x="148" y="20"/>
                  </a:lnTo>
                  <a:lnTo>
                    <a:pt x="128" y="31"/>
                  </a:lnTo>
                  <a:lnTo>
                    <a:pt x="103" y="51"/>
                  </a:lnTo>
                  <a:lnTo>
                    <a:pt x="68" y="86"/>
                  </a:lnTo>
                  <a:lnTo>
                    <a:pt x="55" y="91"/>
                  </a:lnTo>
                  <a:lnTo>
                    <a:pt x="41" y="97"/>
                  </a:lnTo>
                  <a:lnTo>
                    <a:pt x="26" y="103"/>
                  </a:lnTo>
                  <a:lnTo>
                    <a:pt x="14" y="109"/>
                  </a:lnTo>
                  <a:lnTo>
                    <a:pt x="4" y="115"/>
                  </a:lnTo>
                  <a:lnTo>
                    <a:pt x="0" y="120"/>
                  </a:lnTo>
                  <a:lnTo>
                    <a:pt x="2" y="126"/>
                  </a:lnTo>
                  <a:lnTo>
                    <a:pt x="12" y="132"/>
                  </a:lnTo>
                  <a:lnTo>
                    <a:pt x="78" y="111"/>
                  </a:lnTo>
                  <a:lnTo>
                    <a:pt x="146" y="89"/>
                  </a:lnTo>
                  <a:lnTo>
                    <a:pt x="208" y="66"/>
                  </a:lnTo>
                  <a:lnTo>
                    <a:pt x="260" y="45"/>
                  </a:lnTo>
                  <a:lnTo>
                    <a:pt x="291" y="24"/>
                  </a:lnTo>
                  <a:lnTo>
                    <a:pt x="303" y="10"/>
                  </a:lnTo>
                  <a:lnTo>
                    <a:pt x="283" y="0"/>
                  </a:lnTo>
                  <a:lnTo>
                    <a:pt x="231" y="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1" name="Freeform 827"/>
            <p:cNvSpPr>
              <a:spLocks/>
            </p:cNvSpPr>
            <p:nvPr/>
          </p:nvSpPr>
          <p:spPr bwMode="auto">
            <a:xfrm>
              <a:off x="2327251" y="3072235"/>
              <a:ext cx="214313" cy="93663"/>
            </a:xfrm>
            <a:custGeom>
              <a:avLst/>
              <a:gdLst/>
              <a:ahLst/>
              <a:cxnLst>
                <a:cxn ang="0">
                  <a:pos x="67" y="74"/>
                </a:cxn>
                <a:cxn ang="0">
                  <a:pos x="13" y="76"/>
                </a:cxn>
                <a:cxn ang="0">
                  <a:pos x="0" y="68"/>
                </a:cxn>
                <a:cxn ang="0">
                  <a:pos x="15" y="52"/>
                </a:cxn>
                <a:cxn ang="0">
                  <a:pos x="54" y="37"/>
                </a:cxn>
                <a:cxn ang="0">
                  <a:pos x="104" y="20"/>
                </a:cxn>
                <a:cxn ang="0">
                  <a:pos x="159" y="6"/>
                </a:cxn>
                <a:cxn ang="0">
                  <a:pos x="209" y="0"/>
                </a:cxn>
                <a:cxn ang="0">
                  <a:pos x="246" y="6"/>
                </a:cxn>
                <a:cxn ang="0">
                  <a:pos x="248" y="16"/>
                </a:cxn>
                <a:cxn ang="0">
                  <a:pos x="250" y="29"/>
                </a:cxn>
                <a:cxn ang="0">
                  <a:pos x="250" y="45"/>
                </a:cxn>
                <a:cxn ang="0">
                  <a:pos x="252" y="60"/>
                </a:cxn>
                <a:cxn ang="0">
                  <a:pos x="252" y="74"/>
                </a:cxn>
                <a:cxn ang="0">
                  <a:pos x="255" y="87"/>
                </a:cxn>
                <a:cxn ang="0">
                  <a:pos x="259" y="99"/>
                </a:cxn>
                <a:cxn ang="0">
                  <a:pos x="269" y="109"/>
                </a:cxn>
                <a:cxn ang="0">
                  <a:pos x="261" y="115"/>
                </a:cxn>
                <a:cxn ang="0">
                  <a:pos x="246" y="118"/>
                </a:cxn>
                <a:cxn ang="0">
                  <a:pos x="221" y="118"/>
                </a:cxn>
                <a:cxn ang="0">
                  <a:pos x="192" y="116"/>
                </a:cxn>
                <a:cxn ang="0">
                  <a:pos x="157" y="109"/>
                </a:cxn>
                <a:cxn ang="0">
                  <a:pos x="124" y="101"/>
                </a:cxn>
                <a:cxn ang="0">
                  <a:pos x="93" y="87"/>
                </a:cxn>
                <a:cxn ang="0">
                  <a:pos x="67" y="74"/>
                </a:cxn>
              </a:cxnLst>
              <a:rect l="0" t="0" r="r" b="b"/>
              <a:pathLst>
                <a:path w="269" h="118">
                  <a:moveTo>
                    <a:pt x="67" y="74"/>
                  </a:moveTo>
                  <a:lnTo>
                    <a:pt x="13" y="76"/>
                  </a:lnTo>
                  <a:lnTo>
                    <a:pt x="0" y="68"/>
                  </a:lnTo>
                  <a:lnTo>
                    <a:pt x="15" y="52"/>
                  </a:lnTo>
                  <a:lnTo>
                    <a:pt x="54" y="37"/>
                  </a:lnTo>
                  <a:lnTo>
                    <a:pt x="104" y="20"/>
                  </a:lnTo>
                  <a:lnTo>
                    <a:pt x="159" y="6"/>
                  </a:lnTo>
                  <a:lnTo>
                    <a:pt x="209" y="0"/>
                  </a:lnTo>
                  <a:lnTo>
                    <a:pt x="246" y="6"/>
                  </a:lnTo>
                  <a:lnTo>
                    <a:pt x="248" y="16"/>
                  </a:lnTo>
                  <a:lnTo>
                    <a:pt x="250" y="29"/>
                  </a:lnTo>
                  <a:lnTo>
                    <a:pt x="250" y="45"/>
                  </a:lnTo>
                  <a:lnTo>
                    <a:pt x="252" y="60"/>
                  </a:lnTo>
                  <a:lnTo>
                    <a:pt x="252" y="74"/>
                  </a:lnTo>
                  <a:lnTo>
                    <a:pt x="255" y="87"/>
                  </a:lnTo>
                  <a:lnTo>
                    <a:pt x="259" y="99"/>
                  </a:lnTo>
                  <a:lnTo>
                    <a:pt x="269" y="109"/>
                  </a:lnTo>
                  <a:lnTo>
                    <a:pt x="261" y="115"/>
                  </a:lnTo>
                  <a:lnTo>
                    <a:pt x="246" y="118"/>
                  </a:lnTo>
                  <a:lnTo>
                    <a:pt x="221" y="118"/>
                  </a:lnTo>
                  <a:lnTo>
                    <a:pt x="192" y="116"/>
                  </a:lnTo>
                  <a:lnTo>
                    <a:pt x="157" y="109"/>
                  </a:lnTo>
                  <a:lnTo>
                    <a:pt x="124" y="101"/>
                  </a:lnTo>
                  <a:lnTo>
                    <a:pt x="93" y="87"/>
                  </a:lnTo>
                  <a:lnTo>
                    <a:pt x="67" y="7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2" name="Freeform 828"/>
            <p:cNvSpPr>
              <a:spLocks/>
            </p:cNvSpPr>
            <p:nvPr/>
          </p:nvSpPr>
          <p:spPr bwMode="auto">
            <a:xfrm>
              <a:off x="2217713" y="6172622"/>
              <a:ext cx="585788" cy="290513"/>
            </a:xfrm>
            <a:custGeom>
              <a:avLst/>
              <a:gdLst/>
              <a:ahLst/>
              <a:cxnLst>
                <a:cxn ang="0">
                  <a:pos x="390" y="347"/>
                </a:cxn>
                <a:cxn ang="0">
                  <a:pos x="442" y="326"/>
                </a:cxn>
                <a:cxn ang="0">
                  <a:pos x="481" y="307"/>
                </a:cxn>
                <a:cxn ang="0">
                  <a:pos x="508" y="283"/>
                </a:cxn>
                <a:cxn ang="0">
                  <a:pos x="531" y="262"/>
                </a:cxn>
                <a:cxn ang="0">
                  <a:pos x="552" y="239"/>
                </a:cxn>
                <a:cxn ang="0">
                  <a:pos x="582" y="219"/>
                </a:cxn>
                <a:cxn ang="0">
                  <a:pos x="622" y="204"/>
                </a:cxn>
                <a:cxn ang="0">
                  <a:pos x="680" y="196"/>
                </a:cxn>
                <a:cxn ang="0">
                  <a:pos x="713" y="167"/>
                </a:cxn>
                <a:cxn ang="0">
                  <a:pos x="733" y="134"/>
                </a:cxn>
                <a:cxn ang="0">
                  <a:pos x="739" y="101"/>
                </a:cxn>
                <a:cxn ang="0">
                  <a:pos x="731" y="72"/>
                </a:cxn>
                <a:cxn ang="0">
                  <a:pos x="706" y="45"/>
                </a:cxn>
                <a:cxn ang="0">
                  <a:pos x="671" y="25"/>
                </a:cxn>
                <a:cxn ang="0">
                  <a:pos x="622" y="18"/>
                </a:cxn>
                <a:cxn ang="0">
                  <a:pos x="560" y="22"/>
                </a:cxn>
                <a:cxn ang="0">
                  <a:pos x="531" y="16"/>
                </a:cxn>
                <a:cxn ang="0">
                  <a:pos x="502" y="12"/>
                </a:cxn>
                <a:cxn ang="0">
                  <a:pos x="473" y="8"/>
                </a:cxn>
                <a:cxn ang="0">
                  <a:pos x="444" y="4"/>
                </a:cxn>
                <a:cxn ang="0">
                  <a:pos x="411" y="0"/>
                </a:cxn>
                <a:cxn ang="0">
                  <a:pos x="378" y="0"/>
                </a:cxn>
                <a:cxn ang="0">
                  <a:pos x="341" y="2"/>
                </a:cxn>
                <a:cxn ang="0">
                  <a:pos x="306" y="10"/>
                </a:cxn>
                <a:cxn ang="0">
                  <a:pos x="262" y="45"/>
                </a:cxn>
                <a:cxn ang="0">
                  <a:pos x="211" y="80"/>
                </a:cxn>
                <a:cxn ang="0">
                  <a:pos x="157" y="115"/>
                </a:cxn>
                <a:cxn ang="0">
                  <a:pos x="105" y="150"/>
                </a:cxn>
                <a:cxn ang="0">
                  <a:pos x="56" y="182"/>
                </a:cxn>
                <a:cxn ang="0">
                  <a:pos x="21" y="215"/>
                </a:cxn>
                <a:cxn ang="0">
                  <a:pos x="0" y="250"/>
                </a:cxn>
                <a:cxn ang="0">
                  <a:pos x="4" y="285"/>
                </a:cxn>
                <a:cxn ang="0">
                  <a:pos x="37" y="301"/>
                </a:cxn>
                <a:cxn ang="0">
                  <a:pos x="81" y="320"/>
                </a:cxn>
                <a:cxn ang="0">
                  <a:pos x="136" y="336"/>
                </a:cxn>
                <a:cxn ang="0">
                  <a:pos x="194" y="353"/>
                </a:cxn>
                <a:cxn ang="0">
                  <a:pos x="250" y="363"/>
                </a:cxn>
                <a:cxn ang="0">
                  <a:pos x="306" y="367"/>
                </a:cxn>
                <a:cxn ang="0">
                  <a:pos x="353" y="361"/>
                </a:cxn>
                <a:cxn ang="0">
                  <a:pos x="390" y="347"/>
                </a:cxn>
              </a:cxnLst>
              <a:rect l="0" t="0" r="r" b="b"/>
              <a:pathLst>
                <a:path w="739" h="367">
                  <a:moveTo>
                    <a:pt x="390" y="347"/>
                  </a:moveTo>
                  <a:lnTo>
                    <a:pt x="442" y="326"/>
                  </a:lnTo>
                  <a:lnTo>
                    <a:pt x="481" y="307"/>
                  </a:lnTo>
                  <a:lnTo>
                    <a:pt x="508" y="283"/>
                  </a:lnTo>
                  <a:lnTo>
                    <a:pt x="531" y="262"/>
                  </a:lnTo>
                  <a:lnTo>
                    <a:pt x="552" y="239"/>
                  </a:lnTo>
                  <a:lnTo>
                    <a:pt x="582" y="219"/>
                  </a:lnTo>
                  <a:lnTo>
                    <a:pt x="622" y="204"/>
                  </a:lnTo>
                  <a:lnTo>
                    <a:pt x="680" y="196"/>
                  </a:lnTo>
                  <a:lnTo>
                    <a:pt x="713" y="167"/>
                  </a:lnTo>
                  <a:lnTo>
                    <a:pt x="733" y="134"/>
                  </a:lnTo>
                  <a:lnTo>
                    <a:pt x="739" y="101"/>
                  </a:lnTo>
                  <a:lnTo>
                    <a:pt x="731" y="72"/>
                  </a:lnTo>
                  <a:lnTo>
                    <a:pt x="706" y="45"/>
                  </a:lnTo>
                  <a:lnTo>
                    <a:pt x="671" y="25"/>
                  </a:lnTo>
                  <a:lnTo>
                    <a:pt x="622" y="18"/>
                  </a:lnTo>
                  <a:lnTo>
                    <a:pt x="560" y="22"/>
                  </a:lnTo>
                  <a:lnTo>
                    <a:pt x="531" y="16"/>
                  </a:lnTo>
                  <a:lnTo>
                    <a:pt x="502" y="12"/>
                  </a:lnTo>
                  <a:lnTo>
                    <a:pt x="473" y="8"/>
                  </a:lnTo>
                  <a:lnTo>
                    <a:pt x="444" y="4"/>
                  </a:lnTo>
                  <a:lnTo>
                    <a:pt x="411" y="0"/>
                  </a:lnTo>
                  <a:lnTo>
                    <a:pt x="378" y="0"/>
                  </a:lnTo>
                  <a:lnTo>
                    <a:pt x="341" y="2"/>
                  </a:lnTo>
                  <a:lnTo>
                    <a:pt x="306" y="10"/>
                  </a:lnTo>
                  <a:lnTo>
                    <a:pt x="262" y="45"/>
                  </a:lnTo>
                  <a:lnTo>
                    <a:pt x="211" y="80"/>
                  </a:lnTo>
                  <a:lnTo>
                    <a:pt x="157" y="115"/>
                  </a:lnTo>
                  <a:lnTo>
                    <a:pt x="105" y="150"/>
                  </a:lnTo>
                  <a:lnTo>
                    <a:pt x="56" y="182"/>
                  </a:lnTo>
                  <a:lnTo>
                    <a:pt x="21" y="215"/>
                  </a:lnTo>
                  <a:lnTo>
                    <a:pt x="0" y="250"/>
                  </a:lnTo>
                  <a:lnTo>
                    <a:pt x="4" y="285"/>
                  </a:lnTo>
                  <a:lnTo>
                    <a:pt x="37" y="301"/>
                  </a:lnTo>
                  <a:lnTo>
                    <a:pt x="81" y="320"/>
                  </a:lnTo>
                  <a:lnTo>
                    <a:pt x="136" y="336"/>
                  </a:lnTo>
                  <a:lnTo>
                    <a:pt x="194" y="353"/>
                  </a:lnTo>
                  <a:lnTo>
                    <a:pt x="250" y="363"/>
                  </a:lnTo>
                  <a:lnTo>
                    <a:pt x="306" y="367"/>
                  </a:lnTo>
                  <a:lnTo>
                    <a:pt x="353" y="361"/>
                  </a:lnTo>
                  <a:lnTo>
                    <a:pt x="390" y="34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3" name="Freeform 829"/>
            <p:cNvSpPr>
              <a:spLocks/>
            </p:cNvSpPr>
            <p:nvPr/>
          </p:nvSpPr>
          <p:spPr bwMode="auto">
            <a:xfrm>
              <a:off x="2520926" y="6221835"/>
              <a:ext cx="249238" cy="182563"/>
            </a:xfrm>
            <a:custGeom>
              <a:avLst/>
              <a:gdLst/>
              <a:ahLst/>
              <a:cxnLst>
                <a:cxn ang="0">
                  <a:pos x="291" y="111"/>
                </a:cxn>
                <a:cxn ang="0">
                  <a:pos x="308" y="84"/>
                </a:cxn>
                <a:cxn ang="0">
                  <a:pos x="314" y="56"/>
                </a:cxn>
                <a:cxn ang="0">
                  <a:pos x="304" y="29"/>
                </a:cxn>
                <a:cxn ang="0">
                  <a:pos x="281" y="10"/>
                </a:cxn>
                <a:cxn ang="0">
                  <a:pos x="240" y="0"/>
                </a:cxn>
                <a:cxn ang="0">
                  <a:pos x="184" y="10"/>
                </a:cxn>
                <a:cxn ang="0">
                  <a:pos x="112" y="41"/>
                </a:cxn>
                <a:cxn ang="0">
                  <a:pos x="25" y="99"/>
                </a:cxn>
                <a:cxn ang="0">
                  <a:pos x="25" y="119"/>
                </a:cxn>
                <a:cxn ang="0">
                  <a:pos x="19" y="142"/>
                </a:cxn>
                <a:cxn ang="0">
                  <a:pos x="10" y="163"/>
                </a:cxn>
                <a:cxn ang="0">
                  <a:pos x="4" y="184"/>
                </a:cxn>
                <a:cxn ang="0">
                  <a:pos x="0" y="200"/>
                </a:cxn>
                <a:cxn ang="0">
                  <a:pos x="8" y="215"/>
                </a:cxn>
                <a:cxn ang="0">
                  <a:pos x="25" y="225"/>
                </a:cxn>
                <a:cxn ang="0">
                  <a:pos x="60" y="229"/>
                </a:cxn>
                <a:cxn ang="0">
                  <a:pos x="91" y="212"/>
                </a:cxn>
                <a:cxn ang="0">
                  <a:pos x="114" y="196"/>
                </a:cxn>
                <a:cxn ang="0">
                  <a:pos x="132" y="179"/>
                </a:cxn>
                <a:cxn ang="0">
                  <a:pos x="149" y="163"/>
                </a:cxn>
                <a:cxn ang="0">
                  <a:pos x="169" y="146"/>
                </a:cxn>
                <a:cxn ang="0">
                  <a:pos x="196" y="130"/>
                </a:cxn>
                <a:cxn ang="0">
                  <a:pos x="234" y="119"/>
                </a:cxn>
                <a:cxn ang="0">
                  <a:pos x="291" y="111"/>
                </a:cxn>
              </a:cxnLst>
              <a:rect l="0" t="0" r="r" b="b"/>
              <a:pathLst>
                <a:path w="314" h="229">
                  <a:moveTo>
                    <a:pt x="291" y="111"/>
                  </a:moveTo>
                  <a:lnTo>
                    <a:pt x="308" y="84"/>
                  </a:lnTo>
                  <a:lnTo>
                    <a:pt x="314" y="56"/>
                  </a:lnTo>
                  <a:lnTo>
                    <a:pt x="304" y="29"/>
                  </a:lnTo>
                  <a:lnTo>
                    <a:pt x="281" y="10"/>
                  </a:lnTo>
                  <a:lnTo>
                    <a:pt x="240" y="0"/>
                  </a:lnTo>
                  <a:lnTo>
                    <a:pt x="184" y="10"/>
                  </a:lnTo>
                  <a:lnTo>
                    <a:pt x="112" y="41"/>
                  </a:lnTo>
                  <a:lnTo>
                    <a:pt x="25" y="99"/>
                  </a:lnTo>
                  <a:lnTo>
                    <a:pt x="25" y="119"/>
                  </a:lnTo>
                  <a:lnTo>
                    <a:pt x="19" y="142"/>
                  </a:lnTo>
                  <a:lnTo>
                    <a:pt x="10" y="163"/>
                  </a:lnTo>
                  <a:lnTo>
                    <a:pt x="4" y="184"/>
                  </a:lnTo>
                  <a:lnTo>
                    <a:pt x="0" y="200"/>
                  </a:lnTo>
                  <a:lnTo>
                    <a:pt x="8" y="215"/>
                  </a:lnTo>
                  <a:lnTo>
                    <a:pt x="25" y="225"/>
                  </a:lnTo>
                  <a:lnTo>
                    <a:pt x="60" y="229"/>
                  </a:lnTo>
                  <a:lnTo>
                    <a:pt x="91" y="212"/>
                  </a:lnTo>
                  <a:lnTo>
                    <a:pt x="114" y="196"/>
                  </a:lnTo>
                  <a:lnTo>
                    <a:pt x="132" y="179"/>
                  </a:lnTo>
                  <a:lnTo>
                    <a:pt x="149" y="163"/>
                  </a:lnTo>
                  <a:lnTo>
                    <a:pt x="169" y="146"/>
                  </a:lnTo>
                  <a:lnTo>
                    <a:pt x="196" y="130"/>
                  </a:lnTo>
                  <a:lnTo>
                    <a:pt x="234" y="119"/>
                  </a:lnTo>
                  <a:lnTo>
                    <a:pt x="291" y="11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4" name="Freeform 830"/>
            <p:cNvSpPr>
              <a:spLocks/>
            </p:cNvSpPr>
            <p:nvPr/>
          </p:nvSpPr>
          <p:spPr bwMode="auto">
            <a:xfrm>
              <a:off x="2319313" y="6193260"/>
              <a:ext cx="276225" cy="141288"/>
            </a:xfrm>
            <a:custGeom>
              <a:avLst/>
              <a:gdLst/>
              <a:ahLst/>
              <a:cxnLst>
                <a:cxn ang="0">
                  <a:pos x="211" y="0"/>
                </a:cxn>
                <a:cxn ang="0">
                  <a:pos x="192" y="14"/>
                </a:cxn>
                <a:cxn ang="0">
                  <a:pos x="174" y="28"/>
                </a:cxn>
                <a:cxn ang="0">
                  <a:pos x="155" y="41"/>
                </a:cxn>
                <a:cxn ang="0">
                  <a:pos x="138" y="55"/>
                </a:cxn>
                <a:cxn ang="0">
                  <a:pos x="118" y="64"/>
                </a:cxn>
                <a:cxn ang="0">
                  <a:pos x="99" y="76"/>
                </a:cxn>
                <a:cxn ang="0">
                  <a:pos x="81" y="84"/>
                </a:cxn>
                <a:cxn ang="0">
                  <a:pos x="66" y="93"/>
                </a:cxn>
                <a:cxn ang="0">
                  <a:pos x="48" y="99"/>
                </a:cxn>
                <a:cxn ang="0">
                  <a:pos x="31" y="111"/>
                </a:cxn>
                <a:cxn ang="0">
                  <a:pos x="17" y="123"/>
                </a:cxn>
                <a:cxn ang="0">
                  <a:pos x="8" y="136"/>
                </a:cxn>
                <a:cxn ang="0">
                  <a:pos x="0" y="148"/>
                </a:cxn>
                <a:cxn ang="0">
                  <a:pos x="2" y="159"/>
                </a:cxn>
                <a:cxn ang="0">
                  <a:pos x="10" y="169"/>
                </a:cxn>
                <a:cxn ang="0">
                  <a:pos x="29" y="179"/>
                </a:cxn>
                <a:cxn ang="0">
                  <a:pos x="138" y="142"/>
                </a:cxn>
                <a:cxn ang="0">
                  <a:pos x="229" y="109"/>
                </a:cxn>
                <a:cxn ang="0">
                  <a:pos x="295" y="78"/>
                </a:cxn>
                <a:cxn ang="0">
                  <a:pos x="337" y="55"/>
                </a:cxn>
                <a:cxn ang="0">
                  <a:pos x="349" y="31"/>
                </a:cxn>
                <a:cxn ang="0">
                  <a:pos x="335" y="16"/>
                </a:cxn>
                <a:cxn ang="0">
                  <a:pos x="289" y="4"/>
                </a:cxn>
                <a:cxn ang="0">
                  <a:pos x="211" y="0"/>
                </a:cxn>
              </a:cxnLst>
              <a:rect l="0" t="0" r="r" b="b"/>
              <a:pathLst>
                <a:path w="349" h="179">
                  <a:moveTo>
                    <a:pt x="211" y="0"/>
                  </a:moveTo>
                  <a:lnTo>
                    <a:pt x="192" y="14"/>
                  </a:lnTo>
                  <a:lnTo>
                    <a:pt x="174" y="28"/>
                  </a:lnTo>
                  <a:lnTo>
                    <a:pt x="155" y="41"/>
                  </a:lnTo>
                  <a:lnTo>
                    <a:pt x="138" y="55"/>
                  </a:lnTo>
                  <a:lnTo>
                    <a:pt x="118" y="64"/>
                  </a:lnTo>
                  <a:lnTo>
                    <a:pt x="99" y="76"/>
                  </a:lnTo>
                  <a:lnTo>
                    <a:pt x="81" y="84"/>
                  </a:lnTo>
                  <a:lnTo>
                    <a:pt x="66" y="93"/>
                  </a:lnTo>
                  <a:lnTo>
                    <a:pt x="48" y="99"/>
                  </a:lnTo>
                  <a:lnTo>
                    <a:pt x="31" y="111"/>
                  </a:lnTo>
                  <a:lnTo>
                    <a:pt x="17" y="123"/>
                  </a:lnTo>
                  <a:lnTo>
                    <a:pt x="8" y="136"/>
                  </a:lnTo>
                  <a:lnTo>
                    <a:pt x="0" y="148"/>
                  </a:lnTo>
                  <a:lnTo>
                    <a:pt x="2" y="159"/>
                  </a:lnTo>
                  <a:lnTo>
                    <a:pt x="10" y="169"/>
                  </a:lnTo>
                  <a:lnTo>
                    <a:pt x="29" y="179"/>
                  </a:lnTo>
                  <a:lnTo>
                    <a:pt x="138" y="142"/>
                  </a:lnTo>
                  <a:lnTo>
                    <a:pt x="229" y="109"/>
                  </a:lnTo>
                  <a:lnTo>
                    <a:pt x="295" y="78"/>
                  </a:lnTo>
                  <a:lnTo>
                    <a:pt x="337" y="55"/>
                  </a:lnTo>
                  <a:lnTo>
                    <a:pt x="349" y="31"/>
                  </a:lnTo>
                  <a:lnTo>
                    <a:pt x="335" y="16"/>
                  </a:lnTo>
                  <a:lnTo>
                    <a:pt x="289" y="4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5" name="Freeform 831"/>
            <p:cNvSpPr>
              <a:spLocks/>
            </p:cNvSpPr>
            <p:nvPr/>
          </p:nvSpPr>
          <p:spPr bwMode="auto">
            <a:xfrm>
              <a:off x="2574901" y="6232947"/>
              <a:ext cx="171450" cy="130175"/>
            </a:xfrm>
            <a:custGeom>
              <a:avLst/>
              <a:gdLst/>
              <a:ahLst/>
              <a:cxnLst>
                <a:cxn ang="0">
                  <a:pos x="213" y="62"/>
                </a:cxn>
                <a:cxn ang="0">
                  <a:pos x="217" y="25"/>
                </a:cxn>
                <a:cxn ang="0">
                  <a:pos x="207" y="6"/>
                </a:cxn>
                <a:cxn ang="0">
                  <a:pos x="184" y="0"/>
                </a:cxn>
                <a:cxn ang="0">
                  <a:pos x="153" y="6"/>
                </a:cxn>
                <a:cxn ang="0">
                  <a:pos x="116" y="21"/>
                </a:cxn>
                <a:cxn ang="0">
                  <a:pos x="79" y="48"/>
                </a:cxn>
                <a:cxn ang="0">
                  <a:pos x="42" y="83"/>
                </a:cxn>
                <a:cxn ang="0">
                  <a:pos x="15" y="130"/>
                </a:cxn>
                <a:cxn ang="0">
                  <a:pos x="2" y="139"/>
                </a:cxn>
                <a:cxn ang="0">
                  <a:pos x="0" y="147"/>
                </a:cxn>
                <a:cxn ang="0">
                  <a:pos x="2" y="149"/>
                </a:cxn>
                <a:cxn ang="0">
                  <a:pos x="9" y="155"/>
                </a:cxn>
                <a:cxn ang="0">
                  <a:pos x="17" y="159"/>
                </a:cxn>
                <a:cxn ang="0">
                  <a:pos x="29" y="165"/>
                </a:cxn>
                <a:cxn ang="0">
                  <a:pos x="42" y="141"/>
                </a:cxn>
                <a:cxn ang="0">
                  <a:pos x="60" y="124"/>
                </a:cxn>
                <a:cxn ang="0">
                  <a:pos x="77" y="110"/>
                </a:cxn>
                <a:cxn ang="0">
                  <a:pos x="101" y="101"/>
                </a:cxn>
                <a:cxn ang="0">
                  <a:pos x="124" y="91"/>
                </a:cxn>
                <a:cxn ang="0">
                  <a:pos x="151" y="83"/>
                </a:cxn>
                <a:cxn ang="0">
                  <a:pos x="180" y="74"/>
                </a:cxn>
                <a:cxn ang="0">
                  <a:pos x="213" y="62"/>
                </a:cxn>
              </a:cxnLst>
              <a:rect l="0" t="0" r="r" b="b"/>
              <a:pathLst>
                <a:path w="217" h="165">
                  <a:moveTo>
                    <a:pt x="213" y="62"/>
                  </a:moveTo>
                  <a:lnTo>
                    <a:pt x="217" y="25"/>
                  </a:lnTo>
                  <a:lnTo>
                    <a:pt x="207" y="6"/>
                  </a:lnTo>
                  <a:lnTo>
                    <a:pt x="184" y="0"/>
                  </a:lnTo>
                  <a:lnTo>
                    <a:pt x="153" y="6"/>
                  </a:lnTo>
                  <a:lnTo>
                    <a:pt x="116" y="21"/>
                  </a:lnTo>
                  <a:lnTo>
                    <a:pt x="79" y="48"/>
                  </a:lnTo>
                  <a:lnTo>
                    <a:pt x="42" y="83"/>
                  </a:lnTo>
                  <a:lnTo>
                    <a:pt x="15" y="130"/>
                  </a:lnTo>
                  <a:lnTo>
                    <a:pt x="2" y="139"/>
                  </a:lnTo>
                  <a:lnTo>
                    <a:pt x="0" y="147"/>
                  </a:lnTo>
                  <a:lnTo>
                    <a:pt x="2" y="149"/>
                  </a:lnTo>
                  <a:lnTo>
                    <a:pt x="9" y="155"/>
                  </a:lnTo>
                  <a:lnTo>
                    <a:pt x="17" y="159"/>
                  </a:lnTo>
                  <a:lnTo>
                    <a:pt x="29" y="165"/>
                  </a:lnTo>
                  <a:lnTo>
                    <a:pt x="42" y="141"/>
                  </a:lnTo>
                  <a:lnTo>
                    <a:pt x="60" y="124"/>
                  </a:lnTo>
                  <a:lnTo>
                    <a:pt x="77" y="110"/>
                  </a:lnTo>
                  <a:lnTo>
                    <a:pt x="101" y="101"/>
                  </a:lnTo>
                  <a:lnTo>
                    <a:pt x="124" y="91"/>
                  </a:lnTo>
                  <a:lnTo>
                    <a:pt x="151" y="83"/>
                  </a:lnTo>
                  <a:lnTo>
                    <a:pt x="180" y="74"/>
                  </a:lnTo>
                  <a:lnTo>
                    <a:pt x="213" y="6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6" name="Freeform 832"/>
            <p:cNvSpPr>
              <a:spLocks/>
            </p:cNvSpPr>
            <p:nvPr/>
          </p:nvSpPr>
          <p:spPr bwMode="auto">
            <a:xfrm>
              <a:off x="2336776" y="6213897"/>
              <a:ext cx="241300" cy="103188"/>
            </a:xfrm>
            <a:custGeom>
              <a:avLst/>
              <a:gdLst/>
              <a:ahLst/>
              <a:cxnLst>
                <a:cxn ang="0">
                  <a:pos x="233" y="2"/>
                </a:cxn>
                <a:cxn ang="0">
                  <a:pos x="210" y="9"/>
                </a:cxn>
                <a:cxn ang="0">
                  <a:pos x="192" y="13"/>
                </a:cxn>
                <a:cxn ang="0">
                  <a:pos x="179" y="13"/>
                </a:cxn>
                <a:cxn ang="0">
                  <a:pos x="167" y="15"/>
                </a:cxn>
                <a:cxn ang="0">
                  <a:pos x="149" y="19"/>
                </a:cxn>
                <a:cxn ang="0">
                  <a:pos x="130" y="31"/>
                </a:cxn>
                <a:cxn ang="0">
                  <a:pos x="105" y="50"/>
                </a:cxn>
                <a:cxn ang="0">
                  <a:pos x="70" y="83"/>
                </a:cxn>
                <a:cxn ang="0">
                  <a:pos x="54" y="89"/>
                </a:cxn>
                <a:cxn ang="0">
                  <a:pos x="41" y="95"/>
                </a:cxn>
                <a:cxn ang="0">
                  <a:pos x="25" y="100"/>
                </a:cxn>
                <a:cxn ang="0">
                  <a:pos x="16" y="106"/>
                </a:cxn>
                <a:cxn ang="0">
                  <a:pos x="4" y="112"/>
                </a:cxn>
                <a:cxn ang="0">
                  <a:pos x="0" y="118"/>
                </a:cxn>
                <a:cxn ang="0">
                  <a:pos x="2" y="124"/>
                </a:cxn>
                <a:cxn ang="0">
                  <a:pos x="14" y="129"/>
                </a:cxn>
                <a:cxn ang="0">
                  <a:pos x="80" y="106"/>
                </a:cxn>
                <a:cxn ang="0">
                  <a:pos x="148" y="85"/>
                </a:cxn>
                <a:cxn ang="0">
                  <a:pos x="210" y="64"/>
                </a:cxn>
                <a:cxn ang="0">
                  <a:pos x="262" y="42"/>
                </a:cxn>
                <a:cxn ang="0">
                  <a:pos x="293" y="21"/>
                </a:cxn>
                <a:cxn ang="0">
                  <a:pos x="305" y="7"/>
                </a:cxn>
                <a:cxn ang="0">
                  <a:pos x="285" y="0"/>
                </a:cxn>
                <a:cxn ang="0">
                  <a:pos x="233" y="2"/>
                </a:cxn>
              </a:cxnLst>
              <a:rect l="0" t="0" r="r" b="b"/>
              <a:pathLst>
                <a:path w="305" h="129">
                  <a:moveTo>
                    <a:pt x="233" y="2"/>
                  </a:moveTo>
                  <a:lnTo>
                    <a:pt x="210" y="9"/>
                  </a:lnTo>
                  <a:lnTo>
                    <a:pt x="192" y="13"/>
                  </a:lnTo>
                  <a:lnTo>
                    <a:pt x="179" y="13"/>
                  </a:lnTo>
                  <a:lnTo>
                    <a:pt x="167" y="15"/>
                  </a:lnTo>
                  <a:lnTo>
                    <a:pt x="149" y="19"/>
                  </a:lnTo>
                  <a:lnTo>
                    <a:pt x="130" y="31"/>
                  </a:lnTo>
                  <a:lnTo>
                    <a:pt x="105" y="50"/>
                  </a:lnTo>
                  <a:lnTo>
                    <a:pt x="70" y="83"/>
                  </a:lnTo>
                  <a:lnTo>
                    <a:pt x="54" y="89"/>
                  </a:lnTo>
                  <a:lnTo>
                    <a:pt x="41" y="95"/>
                  </a:lnTo>
                  <a:lnTo>
                    <a:pt x="25" y="100"/>
                  </a:lnTo>
                  <a:lnTo>
                    <a:pt x="16" y="106"/>
                  </a:lnTo>
                  <a:lnTo>
                    <a:pt x="4" y="112"/>
                  </a:lnTo>
                  <a:lnTo>
                    <a:pt x="0" y="118"/>
                  </a:lnTo>
                  <a:lnTo>
                    <a:pt x="2" y="124"/>
                  </a:lnTo>
                  <a:lnTo>
                    <a:pt x="14" y="129"/>
                  </a:lnTo>
                  <a:lnTo>
                    <a:pt x="80" y="106"/>
                  </a:lnTo>
                  <a:lnTo>
                    <a:pt x="148" y="85"/>
                  </a:lnTo>
                  <a:lnTo>
                    <a:pt x="210" y="64"/>
                  </a:lnTo>
                  <a:lnTo>
                    <a:pt x="262" y="42"/>
                  </a:lnTo>
                  <a:lnTo>
                    <a:pt x="293" y="21"/>
                  </a:lnTo>
                  <a:lnTo>
                    <a:pt x="305" y="7"/>
                  </a:lnTo>
                  <a:lnTo>
                    <a:pt x="285" y="0"/>
                  </a:lnTo>
                  <a:lnTo>
                    <a:pt x="233" y="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7" name="Freeform 833"/>
            <p:cNvSpPr>
              <a:spLocks/>
            </p:cNvSpPr>
            <p:nvPr/>
          </p:nvSpPr>
          <p:spPr bwMode="auto">
            <a:xfrm>
              <a:off x="2282801" y="6340897"/>
              <a:ext cx="212725" cy="96838"/>
            </a:xfrm>
            <a:custGeom>
              <a:avLst/>
              <a:gdLst/>
              <a:ahLst/>
              <a:cxnLst>
                <a:cxn ang="0">
                  <a:pos x="68" y="75"/>
                </a:cxn>
                <a:cxn ang="0">
                  <a:pos x="14" y="77"/>
                </a:cxn>
                <a:cxn ang="0">
                  <a:pos x="0" y="69"/>
                </a:cxn>
                <a:cxn ang="0">
                  <a:pos x="16" y="54"/>
                </a:cxn>
                <a:cxn ang="0">
                  <a:pos x="55" y="38"/>
                </a:cxn>
                <a:cxn ang="0">
                  <a:pos x="105" y="21"/>
                </a:cxn>
                <a:cxn ang="0">
                  <a:pos x="159" y="7"/>
                </a:cxn>
                <a:cxn ang="0">
                  <a:pos x="206" y="0"/>
                </a:cxn>
                <a:cxn ang="0">
                  <a:pos x="243" y="5"/>
                </a:cxn>
                <a:cxn ang="0">
                  <a:pos x="247" y="17"/>
                </a:cxn>
                <a:cxn ang="0">
                  <a:pos x="249" y="31"/>
                </a:cxn>
                <a:cxn ang="0">
                  <a:pos x="249" y="46"/>
                </a:cxn>
                <a:cxn ang="0">
                  <a:pos x="250" y="62"/>
                </a:cxn>
                <a:cxn ang="0">
                  <a:pos x="250" y="75"/>
                </a:cxn>
                <a:cxn ang="0">
                  <a:pos x="254" y="91"/>
                </a:cxn>
                <a:cxn ang="0">
                  <a:pos x="260" y="100"/>
                </a:cxn>
                <a:cxn ang="0">
                  <a:pos x="270" y="112"/>
                </a:cxn>
                <a:cxn ang="0">
                  <a:pos x="262" y="118"/>
                </a:cxn>
                <a:cxn ang="0">
                  <a:pos x="247" y="122"/>
                </a:cxn>
                <a:cxn ang="0">
                  <a:pos x="221" y="122"/>
                </a:cxn>
                <a:cxn ang="0">
                  <a:pos x="192" y="120"/>
                </a:cxn>
                <a:cxn ang="0">
                  <a:pos x="157" y="112"/>
                </a:cxn>
                <a:cxn ang="0">
                  <a:pos x="124" y="102"/>
                </a:cxn>
                <a:cxn ang="0">
                  <a:pos x="93" y="89"/>
                </a:cxn>
                <a:cxn ang="0">
                  <a:pos x="68" y="75"/>
                </a:cxn>
              </a:cxnLst>
              <a:rect l="0" t="0" r="r" b="b"/>
              <a:pathLst>
                <a:path w="270" h="122">
                  <a:moveTo>
                    <a:pt x="68" y="75"/>
                  </a:moveTo>
                  <a:lnTo>
                    <a:pt x="14" y="77"/>
                  </a:lnTo>
                  <a:lnTo>
                    <a:pt x="0" y="69"/>
                  </a:lnTo>
                  <a:lnTo>
                    <a:pt x="16" y="54"/>
                  </a:lnTo>
                  <a:lnTo>
                    <a:pt x="55" y="38"/>
                  </a:lnTo>
                  <a:lnTo>
                    <a:pt x="105" y="21"/>
                  </a:lnTo>
                  <a:lnTo>
                    <a:pt x="159" y="7"/>
                  </a:lnTo>
                  <a:lnTo>
                    <a:pt x="206" y="0"/>
                  </a:lnTo>
                  <a:lnTo>
                    <a:pt x="243" y="5"/>
                  </a:lnTo>
                  <a:lnTo>
                    <a:pt x="247" y="17"/>
                  </a:lnTo>
                  <a:lnTo>
                    <a:pt x="249" y="31"/>
                  </a:lnTo>
                  <a:lnTo>
                    <a:pt x="249" y="46"/>
                  </a:lnTo>
                  <a:lnTo>
                    <a:pt x="250" y="62"/>
                  </a:lnTo>
                  <a:lnTo>
                    <a:pt x="250" y="75"/>
                  </a:lnTo>
                  <a:lnTo>
                    <a:pt x="254" y="91"/>
                  </a:lnTo>
                  <a:lnTo>
                    <a:pt x="260" y="100"/>
                  </a:lnTo>
                  <a:lnTo>
                    <a:pt x="270" y="112"/>
                  </a:lnTo>
                  <a:lnTo>
                    <a:pt x="262" y="118"/>
                  </a:lnTo>
                  <a:lnTo>
                    <a:pt x="247" y="122"/>
                  </a:lnTo>
                  <a:lnTo>
                    <a:pt x="221" y="122"/>
                  </a:lnTo>
                  <a:lnTo>
                    <a:pt x="192" y="120"/>
                  </a:lnTo>
                  <a:lnTo>
                    <a:pt x="157" y="112"/>
                  </a:lnTo>
                  <a:lnTo>
                    <a:pt x="124" y="102"/>
                  </a:lnTo>
                  <a:lnTo>
                    <a:pt x="93" y="89"/>
                  </a:lnTo>
                  <a:lnTo>
                    <a:pt x="68" y="7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8" name="Freeform 834"/>
            <p:cNvSpPr>
              <a:spLocks/>
            </p:cNvSpPr>
            <p:nvPr/>
          </p:nvSpPr>
          <p:spPr bwMode="auto">
            <a:xfrm>
              <a:off x="5322863" y="2902372"/>
              <a:ext cx="585788" cy="290513"/>
            </a:xfrm>
            <a:custGeom>
              <a:avLst/>
              <a:gdLst/>
              <a:ahLst/>
              <a:cxnLst>
                <a:cxn ang="0">
                  <a:pos x="392" y="345"/>
                </a:cxn>
                <a:cxn ang="0">
                  <a:pos x="442" y="326"/>
                </a:cxn>
                <a:cxn ang="0">
                  <a:pos x="481" y="304"/>
                </a:cxn>
                <a:cxn ang="0">
                  <a:pos x="508" y="281"/>
                </a:cxn>
                <a:cxn ang="0">
                  <a:pos x="531" y="260"/>
                </a:cxn>
                <a:cxn ang="0">
                  <a:pos x="553" y="236"/>
                </a:cxn>
                <a:cxn ang="0">
                  <a:pos x="584" y="219"/>
                </a:cxn>
                <a:cxn ang="0">
                  <a:pos x="623" y="203"/>
                </a:cxn>
                <a:cxn ang="0">
                  <a:pos x="683" y="194"/>
                </a:cxn>
                <a:cxn ang="0">
                  <a:pos x="716" y="165"/>
                </a:cxn>
                <a:cxn ang="0">
                  <a:pos x="735" y="134"/>
                </a:cxn>
                <a:cxn ang="0">
                  <a:pos x="739" y="101"/>
                </a:cxn>
                <a:cxn ang="0">
                  <a:pos x="731" y="72"/>
                </a:cxn>
                <a:cxn ang="0">
                  <a:pos x="708" y="44"/>
                </a:cxn>
                <a:cxn ang="0">
                  <a:pos x="673" y="25"/>
                </a:cxn>
                <a:cxn ang="0">
                  <a:pos x="623" y="15"/>
                </a:cxn>
                <a:cxn ang="0">
                  <a:pos x="561" y="19"/>
                </a:cxn>
                <a:cxn ang="0">
                  <a:pos x="531" y="15"/>
                </a:cxn>
                <a:cxn ang="0">
                  <a:pos x="502" y="11"/>
                </a:cxn>
                <a:cxn ang="0">
                  <a:pos x="473" y="6"/>
                </a:cxn>
                <a:cxn ang="0">
                  <a:pos x="444" y="4"/>
                </a:cxn>
                <a:cxn ang="0">
                  <a:pos x="411" y="0"/>
                </a:cxn>
                <a:cxn ang="0">
                  <a:pos x="378" y="0"/>
                </a:cxn>
                <a:cxn ang="0">
                  <a:pos x="341" y="2"/>
                </a:cxn>
                <a:cxn ang="0">
                  <a:pos x="307" y="10"/>
                </a:cxn>
                <a:cxn ang="0">
                  <a:pos x="262" y="43"/>
                </a:cxn>
                <a:cxn ang="0">
                  <a:pos x="212" y="77"/>
                </a:cxn>
                <a:cxn ang="0">
                  <a:pos x="157" y="112"/>
                </a:cxn>
                <a:cxn ang="0">
                  <a:pos x="105" y="147"/>
                </a:cxn>
                <a:cxn ang="0">
                  <a:pos x="56" y="180"/>
                </a:cxn>
                <a:cxn ang="0">
                  <a:pos x="22" y="215"/>
                </a:cxn>
                <a:cxn ang="0">
                  <a:pos x="0" y="250"/>
                </a:cxn>
                <a:cxn ang="0">
                  <a:pos x="4" y="285"/>
                </a:cxn>
                <a:cxn ang="0">
                  <a:pos x="37" y="300"/>
                </a:cxn>
                <a:cxn ang="0">
                  <a:pos x="82" y="320"/>
                </a:cxn>
                <a:cxn ang="0">
                  <a:pos x="136" y="335"/>
                </a:cxn>
                <a:cxn ang="0">
                  <a:pos x="194" y="353"/>
                </a:cxn>
                <a:cxn ang="0">
                  <a:pos x="252" y="362"/>
                </a:cxn>
                <a:cxn ang="0">
                  <a:pos x="307" y="366"/>
                </a:cxn>
                <a:cxn ang="0">
                  <a:pos x="355" y="361"/>
                </a:cxn>
                <a:cxn ang="0">
                  <a:pos x="392" y="345"/>
                </a:cxn>
              </a:cxnLst>
              <a:rect l="0" t="0" r="r" b="b"/>
              <a:pathLst>
                <a:path w="739" h="366">
                  <a:moveTo>
                    <a:pt x="392" y="345"/>
                  </a:moveTo>
                  <a:lnTo>
                    <a:pt x="442" y="326"/>
                  </a:lnTo>
                  <a:lnTo>
                    <a:pt x="481" y="304"/>
                  </a:lnTo>
                  <a:lnTo>
                    <a:pt x="508" y="281"/>
                  </a:lnTo>
                  <a:lnTo>
                    <a:pt x="531" y="260"/>
                  </a:lnTo>
                  <a:lnTo>
                    <a:pt x="553" y="236"/>
                  </a:lnTo>
                  <a:lnTo>
                    <a:pt x="584" y="219"/>
                  </a:lnTo>
                  <a:lnTo>
                    <a:pt x="623" y="203"/>
                  </a:lnTo>
                  <a:lnTo>
                    <a:pt x="683" y="194"/>
                  </a:lnTo>
                  <a:lnTo>
                    <a:pt x="716" y="165"/>
                  </a:lnTo>
                  <a:lnTo>
                    <a:pt x="735" y="134"/>
                  </a:lnTo>
                  <a:lnTo>
                    <a:pt x="739" y="101"/>
                  </a:lnTo>
                  <a:lnTo>
                    <a:pt x="731" y="72"/>
                  </a:lnTo>
                  <a:lnTo>
                    <a:pt x="708" y="44"/>
                  </a:lnTo>
                  <a:lnTo>
                    <a:pt x="673" y="25"/>
                  </a:lnTo>
                  <a:lnTo>
                    <a:pt x="623" y="15"/>
                  </a:lnTo>
                  <a:lnTo>
                    <a:pt x="561" y="19"/>
                  </a:lnTo>
                  <a:lnTo>
                    <a:pt x="531" y="15"/>
                  </a:lnTo>
                  <a:lnTo>
                    <a:pt x="502" y="11"/>
                  </a:lnTo>
                  <a:lnTo>
                    <a:pt x="473" y="6"/>
                  </a:lnTo>
                  <a:lnTo>
                    <a:pt x="444" y="4"/>
                  </a:lnTo>
                  <a:lnTo>
                    <a:pt x="411" y="0"/>
                  </a:lnTo>
                  <a:lnTo>
                    <a:pt x="378" y="0"/>
                  </a:lnTo>
                  <a:lnTo>
                    <a:pt x="341" y="2"/>
                  </a:lnTo>
                  <a:lnTo>
                    <a:pt x="307" y="10"/>
                  </a:lnTo>
                  <a:lnTo>
                    <a:pt x="262" y="43"/>
                  </a:lnTo>
                  <a:lnTo>
                    <a:pt x="212" y="77"/>
                  </a:lnTo>
                  <a:lnTo>
                    <a:pt x="157" y="112"/>
                  </a:lnTo>
                  <a:lnTo>
                    <a:pt x="105" y="147"/>
                  </a:lnTo>
                  <a:lnTo>
                    <a:pt x="56" y="180"/>
                  </a:lnTo>
                  <a:lnTo>
                    <a:pt x="22" y="215"/>
                  </a:lnTo>
                  <a:lnTo>
                    <a:pt x="0" y="250"/>
                  </a:lnTo>
                  <a:lnTo>
                    <a:pt x="4" y="285"/>
                  </a:lnTo>
                  <a:lnTo>
                    <a:pt x="37" y="300"/>
                  </a:lnTo>
                  <a:lnTo>
                    <a:pt x="82" y="320"/>
                  </a:lnTo>
                  <a:lnTo>
                    <a:pt x="136" y="335"/>
                  </a:lnTo>
                  <a:lnTo>
                    <a:pt x="194" y="353"/>
                  </a:lnTo>
                  <a:lnTo>
                    <a:pt x="252" y="362"/>
                  </a:lnTo>
                  <a:lnTo>
                    <a:pt x="307" y="366"/>
                  </a:lnTo>
                  <a:lnTo>
                    <a:pt x="355" y="361"/>
                  </a:lnTo>
                  <a:lnTo>
                    <a:pt x="392" y="345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9" name="Freeform 835"/>
            <p:cNvSpPr>
              <a:spLocks/>
            </p:cNvSpPr>
            <p:nvPr/>
          </p:nvSpPr>
          <p:spPr bwMode="auto">
            <a:xfrm>
              <a:off x="5627663" y="2951585"/>
              <a:ext cx="249238" cy="179388"/>
            </a:xfrm>
            <a:custGeom>
              <a:avLst/>
              <a:gdLst/>
              <a:ahLst/>
              <a:cxnLst>
                <a:cxn ang="0">
                  <a:pos x="291" y="108"/>
                </a:cxn>
                <a:cxn ang="0">
                  <a:pos x="308" y="81"/>
                </a:cxn>
                <a:cxn ang="0">
                  <a:pos x="314" y="54"/>
                </a:cxn>
                <a:cxn ang="0">
                  <a:pos x="304" y="27"/>
                </a:cxn>
                <a:cxn ang="0">
                  <a:pos x="281" y="8"/>
                </a:cxn>
                <a:cxn ang="0">
                  <a:pos x="239" y="0"/>
                </a:cxn>
                <a:cxn ang="0">
                  <a:pos x="184" y="10"/>
                </a:cxn>
                <a:cxn ang="0">
                  <a:pos x="111" y="41"/>
                </a:cxn>
                <a:cxn ang="0">
                  <a:pos x="23" y="101"/>
                </a:cxn>
                <a:cxn ang="0">
                  <a:pos x="23" y="120"/>
                </a:cxn>
                <a:cxn ang="0">
                  <a:pos x="20" y="141"/>
                </a:cxn>
                <a:cxn ang="0">
                  <a:pos x="10" y="163"/>
                </a:cxn>
                <a:cxn ang="0">
                  <a:pos x="4" y="184"/>
                </a:cxn>
                <a:cxn ang="0">
                  <a:pos x="0" y="200"/>
                </a:cxn>
                <a:cxn ang="0">
                  <a:pos x="6" y="213"/>
                </a:cxn>
                <a:cxn ang="0">
                  <a:pos x="23" y="223"/>
                </a:cxn>
                <a:cxn ang="0">
                  <a:pos x="58" y="227"/>
                </a:cxn>
                <a:cxn ang="0">
                  <a:pos x="89" y="211"/>
                </a:cxn>
                <a:cxn ang="0">
                  <a:pos x="113" y="196"/>
                </a:cxn>
                <a:cxn ang="0">
                  <a:pos x="130" y="178"/>
                </a:cxn>
                <a:cxn ang="0">
                  <a:pos x="147" y="163"/>
                </a:cxn>
                <a:cxn ang="0">
                  <a:pos x="167" y="145"/>
                </a:cxn>
                <a:cxn ang="0">
                  <a:pos x="196" y="130"/>
                </a:cxn>
                <a:cxn ang="0">
                  <a:pos x="235" y="118"/>
                </a:cxn>
                <a:cxn ang="0">
                  <a:pos x="291" y="108"/>
                </a:cxn>
              </a:cxnLst>
              <a:rect l="0" t="0" r="r" b="b"/>
              <a:pathLst>
                <a:path w="314" h="227">
                  <a:moveTo>
                    <a:pt x="291" y="108"/>
                  </a:moveTo>
                  <a:lnTo>
                    <a:pt x="308" y="81"/>
                  </a:lnTo>
                  <a:lnTo>
                    <a:pt x="314" y="54"/>
                  </a:lnTo>
                  <a:lnTo>
                    <a:pt x="304" y="27"/>
                  </a:lnTo>
                  <a:lnTo>
                    <a:pt x="281" y="8"/>
                  </a:lnTo>
                  <a:lnTo>
                    <a:pt x="239" y="0"/>
                  </a:lnTo>
                  <a:lnTo>
                    <a:pt x="184" y="10"/>
                  </a:lnTo>
                  <a:lnTo>
                    <a:pt x="111" y="41"/>
                  </a:lnTo>
                  <a:lnTo>
                    <a:pt x="23" y="101"/>
                  </a:lnTo>
                  <a:lnTo>
                    <a:pt x="23" y="120"/>
                  </a:lnTo>
                  <a:lnTo>
                    <a:pt x="20" y="141"/>
                  </a:lnTo>
                  <a:lnTo>
                    <a:pt x="10" y="163"/>
                  </a:lnTo>
                  <a:lnTo>
                    <a:pt x="4" y="184"/>
                  </a:lnTo>
                  <a:lnTo>
                    <a:pt x="0" y="200"/>
                  </a:lnTo>
                  <a:lnTo>
                    <a:pt x="6" y="213"/>
                  </a:lnTo>
                  <a:lnTo>
                    <a:pt x="23" y="223"/>
                  </a:lnTo>
                  <a:lnTo>
                    <a:pt x="58" y="227"/>
                  </a:lnTo>
                  <a:lnTo>
                    <a:pt x="89" y="211"/>
                  </a:lnTo>
                  <a:lnTo>
                    <a:pt x="113" y="196"/>
                  </a:lnTo>
                  <a:lnTo>
                    <a:pt x="130" y="178"/>
                  </a:lnTo>
                  <a:lnTo>
                    <a:pt x="147" y="163"/>
                  </a:lnTo>
                  <a:lnTo>
                    <a:pt x="167" y="145"/>
                  </a:lnTo>
                  <a:lnTo>
                    <a:pt x="196" y="130"/>
                  </a:lnTo>
                  <a:lnTo>
                    <a:pt x="235" y="118"/>
                  </a:lnTo>
                  <a:lnTo>
                    <a:pt x="291" y="108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0" name="Freeform 836"/>
            <p:cNvSpPr>
              <a:spLocks/>
            </p:cNvSpPr>
            <p:nvPr/>
          </p:nvSpPr>
          <p:spPr bwMode="auto">
            <a:xfrm>
              <a:off x="5426051" y="2923010"/>
              <a:ext cx="276225" cy="139700"/>
            </a:xfrm>
            <a:custGeom>
              <a:avLst/>
              <a:gdLst/>
              <a:ahLst/>
              <a:cxnLst>
                <a:cxn ang="0">
                  <a:pos x="210" y="0"/>
                </a:cxn>
                <a:cxn ang="0">
                  <a:pos x="192" y="14"/>
                </a:cxn>
                <a:cxn ang="0">
                  <a:pos x="175" y="27"/>
                </a:cxn>
                <a:cxn ang="0">
                  <a:pos x="155" y="41"/>
                </a:cxn>
                <a:cxn ang="0">
                  <a:pos x="138" y="54"/>
                </a:cxn>
                <a:cxn ang="0">
                  <a:pos x="116" y="64"/>
                </a:cxn>
                <a:cxn ang="0">
                  <a:pos x="99" y="74"/>
                </a:cxn>
                <a:cxn ang="0">
                  <a:pos x="80" y="81"/>
                </a:cxn>
                <a:cxn ang="0">
                  <a:pos x="66" y="91"/>
                </a:cxn>
                <a:cxn ang="0">
                  <a:pos x="49" y="99"/>
                </a:cxn>
                <a:cxn ang="0">
                  <a:pos x="33" y="109"/>
                </a:cxn>
                <a:cxn ang="0">
                  <a:pos x="18" y="120"/>
                </a:cxn>
                <a:cxn ang="0">
                  <a:pos x="8" y="134"/>
                </a:cxn>
                <a:cxn ang="0">
                  <a:pos x="0" y="145"/>
                </a:cxn>
                <a:cxn ang="0">
                  <a:pos x="0" y="157"/>
                </a:cxn>
                <a:cxn ang="0">
                  <a:pos x="8" y="167"/>
                </a:cxn>
                <a:cxn ang="0">
                  <a:pos x="27" y="177"/>
                </a:cxn>
                <a:cxn ang="0">
                  <a:pos x="136" y="140"/>
                </a:cxn>
                <a:cxn ang="0">
                  <a:pos x="227" y="107"/>
                </a:cxn>
                <a:cxn ang="0">
                  <a:pos x="293" y="76"/>
                </a:cxn>
                <a:cxn ang="0">
                  <a:pos x="336" y="52"/>
                </a:cxn>
                <a:cxn ang="0">
                  <a:pos x="347" y="29"/>
                </a:cxn>
                <a:cxn ang="0">
                  <a:pos x="334" y="14"/>
                </a:cxn>
                <a:cxn ang="0">
                  <a:pos x="287" y="4"/>
                </a:cxn>
                <a:cxn ang="0">
                  <a:pos x="210" y="0"/>
                </a:cxn>
              </a:cxnLst>
              <a:rect l="0" t="0" r="r" b="b"/>
              <a:pathLst>
                <a:path w="347" h="177">
                  <a:moveTo>
                    <a:pt x="210" y="0"/>
                  </a:moveTo>
                  <a:lnTo>
                    <a:pt x="192" y="14"/>
                  </a:lnTo>
                  <a:lnTo>
                    <a:pt x="175" y="27"/>
                  </a:lnTo>
                  <a:lnTo>
                    <a:pt x="155" y="41"/>
                  </a:lnTo>
                  <a:lnTo>
                    <a:pt x="138" y="54"/>
                  </a:lnTo>
                  <a:lnTo>
                    <a:pt x="116" y="64"/>
                  </a:lnTo>
                  <a:lnTo>
                    <a:pt x="99" y="74"/>
                  </a:lnTo>
                  <a:lnTo>
                    <a:pt x="80" y="81"/>
                  </a:lnTo>
                  <a:lnTo>
                    <a:pt x="66" y="91"/>
                  </a:lnTo>
                  <a:lnTo>
                    <a:pt x="49" y="99"/>
                  </a:lnTo>
                  <a:lnTo>
                    <a:pt x="33" y="109"/>
                  </a:lnTo>
                  <a:lnTo>
                    <a:pt x="18" y="120"/>
                  </a:lnTo>
                  <a:lnTo>
                    <a:pt x="8" y="134"/>
                  </a:lnTo>
                  <a:lnTo>
                    <a:pt x="0" y="145"/>
                  </a:lnTo>
                  <a:lnTo>
                    <a:pt x="0" y="157"/>
                  </a:lnTo>
                  <a:lnTo>
                    <a:pt x="8" y="167"/>
                  </a:lnTo>
                  <a:lnTo>
                    <a:pt x="27" y="177"/>
                  </a:lnTo>
                  <a:lnTo>
                    <a:pt x="136" y="140"/>
                  </a:lnTo>
                  <a:lnTo>
                    <a:pt x="227" y="107"/>
                  </a:lnTo>
                  <a:lnTo>
                    <a:pt x="293" y="76"/>
                  </a:lnTo>
                  <a:lnTo>
                    <a:pt x="336" y="52"/>
                  </a:lnTo>
                  <a:lnTo>
                    <a:pt x="347" y="29"/>
                  </a:lnTo>
                  <a:lnTo>
                    <a:pt x="334" y="14"/>
                  </a:lnTo>
                  <a:lnTo>
                    <a:pt x="287" y="4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1" name="Freeform 837"/>
            <p:cNvSpPr>
              <a:spLocks/>
            </p:cNvSpPr>
            <p:nvPr/>
          </p:nvSpPr>
          <p:spPr bwMode="auto">
            <a:xfrm>
              <a:off x="5681638" y="2962697"/>
              <a:ext cx="171450" cy="130175"/>
            </a:xfrm>
            <a:custGeom>
              <a:avLst/>
              <a:gdLst/>
              <a:ahLst/>
              <a:cxnLst>
                <a:cxn ang="0">
                  <a:pos x="211" y="64"/>
                </a:cxn>
                <a:cxn ang="0">
                  <a:pos x="215" y="28"/>
                </a:cxn>
                <a:cxn ang="0">
                  <a:pos x="205" y="6"/>
                </a:cxn>
                <a:cxn ang="0">
                  <a:pos x="182" y="0"/>
                </a:cxn>
                <a:cxn ang="0">
                  <a:pos x="151" y="6"/>
                </a:cxn>
                <a:cxn ang="0">
                  <a:pos x="114" y="22"/>
                </a:cxn>
                <a:cxn ang="0">
                  <a:pos x="78" y="49"/>
                </a:cxn>
                <a:cxn ang="0">
                  <a:pos x="41" y="84"/>
                </a:cxn>
                <a:cxn ang="0">
                  <a:pos x="14" y="128"/>
                </a:cxn>
                <a:cxn ang="0">
                  <a:pos x="0" y="140"/>
                </a:cxn>
                <a:cxn ang="0">
                  <a:pos x="0" y="148"/>
                </a:cxn>
                <a:cxn ang="0">
                  <a:pos x="10" y="156"/>
                </a:cxn>
                <a:cxn ang="0">
                  <a:pos x="27" y="165"/>
                </a:cxn>
                <a:cxn ang="0">
                  <a:pos x="41" y="142"/>
                </a:cxn>
                <a:cxn ang="0">
                  <a:pos x="58" y="125"/>
                </a:cxn>
                <a:cxn ang="0">
                  <a:pos x="76" y="109"/>
                </a:cxn>
                <a:cxn ang="0">
                  <a:pos x="99" y="101"/>
                </a:cxn>
                <a:cxn ang="0">
                  <a:pos x="122" y="92"/>
                </a:cxn>
                <a:cxn ang="0">
                  <a:pos x="149" y="84"/>
                </a:cxn>
                <a:cxn ang="0">
                  <a:pos x="178" y="74"/>
                </a:cxn>
                <a:cxn ang="0">
                  <a:pos x="211" y="64"/>
                </a:cxn>
              </a:cxnLst>
              <a:rect l="0" t="0" r="r" b="b"/>
              <a:pathLst>
                <a:path w="215" h="165">
                  <a:moveTo>
                    <a:pt x="211" y="64"/>
                  </a:moveTo>
                  <a:lnTo>
                    <a:pt x="215" y="28"/>
                  </a:lnTo>
                  <a:lnTo>
                    <a:pt x="205" y="6"/>
                  </a:lnTo>
                  <a:lnTo>
                    <a:pt x="182" y="0"/>
                  </a:lnTo>
                  <a:lnTo>
                    <a:pt x="151" y="6"/>
                  </a:lnTo>
                  <a:lnTo>
                    <a:pt x="114" y="22"/>
                  </a:lnTo>
                  <a:lnTo>
                    <a:pt x="78" y="49"/>
                  </a:lnTo>
                  <a:lnTo>
                    <a:pt x="41" y="84"/>
                  </a:lnTo>
                  <a:lnTo>
                    <a:pt x="14" y="128"/>
                  </a:lnTo>
                  <a:lnTo>
                    <a:pt x="0" y="140"/>
                  </a:lnTo>
                  <a:lnTo>
                    <a:pt x="0" y="148"/>
                  </a:lnTo>
                  <a:lnTo>
                    <a:pt x="10" y="156"/>
                  </a:lnTo>
                  <a:lnTo>
                    <a:pt x="27" y="165"/>
                  </a:lnTo>
                  <a:lnTo>
                    <a:pt x="41" y="142"/>
                  </a:lnTo>
                  <a:lnTo>
                    <a:pt x="58" y="125"/>
                  </a:lnTo>
                  <a:lnTo>
                    <a:pt x="76" y="109"/>
                  </a:lnTo>
                  <a:lnTo>
                    <a:pt x="99" y="101"/>
                  </a:lnTo>
                  <a:lnTo>
                    <a:pt x="122" y="92"/>
                  </a:lnTo>
                  <a:lnTo>
                    <a:pt x="149" y="84"/>
                  </a:lnTo>
                  <a:lnTo>
                    <a:pt x="178" y="74"/>
                  </a:lnTo>
                  <a:lnTo>
                    <a:pt x="211" y="64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2" name="Freeform 838"/>
            <p:cNvSpPr>
              <a:spLocks/>
            </p:cNvSpPr>
            <p:nvPr/>
          </p:nvSpPr>
          <p:spPr bwMode="auto">
            <a:xfrm>
              <a:off x="5436096" y="2924944"/>
              <a:ext cx="241300" cy="104775"/>
            </a:xfrm>
            <a:custGeom>
              <a:avLst/>
              <a:gdLst/>
              <a:ahLst/>
              <a:cxnLst>
                <a:cxn ang="0">
                  <a:pos x="232" y="2"/>
                </a:cxn>
                <a:cxn ang="0">
                  <a:pos x="209" y="10"/>
                </a:cxn>
                <a:cxn ang="0">
                  <a:pos x="193" y="14"/>
                </a:cxn>
                <a:cxn ang="0">
                  <a:pos x="180" y="16"/>
                </a:cxn>
                <a:cxn ang="0">
                  <a:pos x="166" y="18"/>
                </a:cxn>
                <a:cxn ang="0">
                  <a:pos x="151" y="20"/>
                </a:cxn>
                <a:cxn ang="0">
                  <a:pos x="131" y="31"/>
                </a:cxn>
                <a:cxn ang="0">
                  <a:pos x="104" y="51"/>
                </a:cxn>
                <a:cxn ang="0">
                  <a:pos x="69" y="86"/>
                </a:cxn>
                <a:cxn ang="0">
                  <a:pos x="54" y="91"/>
                </a:cxn>
                <a:cxn ang="0">
                  <a:pos x="40" y="97"/>
                </a:cxn>
                <a:cxn ang="0">
                  <a:pos x="25" y="103"/>
                </a:cxn>
                <a:cxn ang="0">
                  <a:pos x="15" y="109"/>
                </a:cxn>
                <a:cxn ang="0">
                  <a:pos x="3" y="115"/>
                </a:cxn>
                <a:cxn ang="0">
                  <a:pos x="0" y="120"/>
                </a:cxn>
                <a:cxn ang="0">
                  <a:pos x="1" y="126"/>
                </a:cxn>
                <a:cxn ang="0">
                  <a:pos x="13" y="132"/>
                </a:cxn>
                <a:cxn ang="0">
                  <a:pos x="81" y="111"/>
                </a:cxn>
                <a:cxn ang="0">
                  <a:pos x="149" y="89"/>
                </a:cxn>
                <a:cxn ang="0">
                  <a:pos x="211" y="66"/>
                </a:cxn>
                <a:cxn ang="0">
                  <a:pos x="261" y="45"/>
                </a:cxn>
                <a:cxn ang="0">
                  <a:pos x="294" y="24"/>
                </a:cxn>
                <a:cxn ang="0">
                  <a:pos x="304" y="10"/>
                </a:cxn>
                <a:cxn ang="0">
                  <a:pos x="285" y="0"/>
                </a:cxn>
                <a:cxn ang="0">
                  <a:pos x="232" y="2"/>
                </a:cxn>
              </a:cxnLst>
              <a:rect l="0" t="0" r="r" b="b"/>
              <a:pathLst>
                <a:path w="304" h="132">
                  <a:moveTo>
                    <a:pt x="232" y="2"/>
                  </a:moveTo>
                  <a:lnTo>
                    <a:pt x="209" y="10"/>
                  </a:lnTo>
                  <a:lnTo>
                    <a:pt x="193" y="14"/>
                  </a:lnTo>
                  <a:lnTo>
                    <a:pt x="180" y="16"/>
                  </a:lnTo>
                  <a:lnTo>
                    <a:pt x="166" y="18"/>
                  </a:lnTo>
                  <a:lnTo>
                    <a:pt x="151" y="20"/>
                  </a:lnTo>
                  <a:lnTo>
                    <a:pt x="131" y="31"/>
                  </a:lnTo>
                  <a:lnTo>
                    <a:pt x="104" y="51"/>
                  </a:lnTo>
                  <a:lnTo>
                    <a:pt x="69" y="86"/>
                  </a:lnTo>
                  <a:lnTo>
                    <a:pt x="54" y="91"/>
                  </a:lnTo>
                  <a:lnTo>
                    <a:pt x="40" y="97"/>
                  </a:lnTo>
                  <a:lnTo>
                    <a:pt x="25" y="103"/>
                  </a:lnTo>
                  <a:lnTo>
                    <a:pt x="15" y="109"/>
                  </a:lnTo>
                  <a:lnTo>
                    <a:pt x="3" y="115"/>
                  </a:lnTo>
                  <a:lnTo>
                    <a:pt x="0" y="120"/>
                  </a:lnTo>
                  <a:lnTo>
                    <a:pt x="1" y="126"/>
                  </a:lnTo>
                  <a:lnTo>
                    <a:pt x="13" y="132"/>
                  </a:lnTo>
                  <a:lnTo>
                    <a:pt x="81" y="111"/>
                  </a:lnTo>
                  <a:lnTo>
                    <a:pt x="149" y="89"/>
                  </a:lnTo>
                  <a:lnTo>
                    <a:pt x="211" y="66"/>
                  </a:lnTo>
                  <a:lnTo>
                    <a:pt x="261" y="45"/>
                  </a:lnTo>
                  <a:lnTo>
                    <a:pt x="294" y="24"/>
                  </a:lnTo>
                  <a:lnTo>
                    <a:pt x="304" y="10"/>
                  </a:lnTo>
                  <a:lnTo>
                    <a:pt x="285" y="0"/>
                  </a:lnTo>
                  <a:lnTo>
                    <a:pt x="232" y="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3" name="Freeform 839"/>
            <p:cNvSpPr>
              <a:spLocks/>
            </p:cNvSpPr>
            <p:nvPr/>
          </p:nvSpPr>
          <p:spPr bwMode="auto">
            <a:xfrm>
              <a:off x="5387951" y="3072235"/>
              <a:ext cx="214313" cy="93663"/>
            </a:xfrm>
            <a:custGeom>
              <a:avLst/>
              <a:gdLst/>
              <a:ahLst/>
              <a:cxnLst>
                <a:cxn ang="0">
                  <a:pos x="68" y="74"/>
                </a:cxn>
                <a:cxn ang="0">
                  <a:pos x="13" y="76"/>
                </a:cxn>
                <a:cxn ang="0">
                  <a:pos x="0" y="68"/>
                </a:cxn>
                <a:cxn ang="0">
                  <a:pos x="15" y="52"/>
                </a:cxn>
                <a:cxn ang="0">
                  <a:pos x="54" y="37"/>
                </a:cxn>
                <a:cxn ang="0">
                  <a:pos x="104" y="20"/>
                </a:cxn>
                <a:cxn ang="0">
                  <a:pos x="159" y="6"/>
                </a:cxn>
                <a:cxn ang="0">
                  <a:pos x="209" y="0"/>
                </a:cxn>
                <a:cxn ang="0">
                  <a:pos x="246" y="6"/>
                </a:cxn>
                <a:cxn ang="0">
                  <a:pos x="248" y="16"/>
                </a:cxn>
                <a:cxn ang="0">
                  <a:pos x="250" y="29"/>
                </a:cxn>
                <a:cxn ang="0">
                  <a:pos x="250" y="45"/>
                </a:cxn>
                <a:cxn ang="0">
                  <a:pos x="252" y="60"/>
                </a:cxn>
                <a:cxn ang="0">
                  <a:pos x="252" y="74"/>
                </a:cxn>
                <a:cxn ang="0">
                  <a:pos x="256" y="87"/>
                </a:cxn>
                <a:cxn ang="0">
                  <a:pos x="259" y="99"/>
                </a:cxn>
                <a:cxn ang="0">
                  <a:pos x="269" y="109"/>
                </a:cxn>
                <a:cxn ang="0">
                  <a:pos x="261" y="115"/>
                </a:cxn>
                <a:cxn ang="0">
                  <a:pos x="246" y="118"/>
                </a:cxn>
                <a:cxn ang="0">
                  <a:pos x="221" y="118"/>
                </a:cxn>
                <a:cxn ang="0">
                  <a:pos x="192" y="116"/>
                </a:cxn>
                <a:cxn ang="0">
                  <a:pos x="157" y="109"/>
                </a:cxn>
                <a:cxn ang="0">
                  <a:pos x="124" y="101"/>
                </a:cxn>
                <a:cxn ang="0">
                  <a:pos x="93" y="87"/>
                </a:cxn>
                <a:cxn ang="0">
                  <a:pos x="68" y="74"/>
                </a:cxn>
              </a:cxnLst>
              <a:rect l="0" t="0" r="r" b="b"/>
              <a:pathLst>
                <a:path w="269" h="118">
                  <a:moveTo>
                    <a:pt x="68" y="74"/>
                  </a:moveTo>
                  <a:lnTo>
                    <a:pt x="13" y="76"/>
                  </a:lnTo>
                  <a:lnTo>
                    <a:pt x="0" y="68"/>
                  </a:lnTo>
                  <a:lnTo>
                    <a:pt x="15" y="52"/>
                  </a:lnTo>
                  <a:lnTo>
                    <a:pt x="54" y="37"/>
                  </a:lnTo>
                  <a:lnTo>
                    <a:pt x="104" y="20"/>
                  </a:lnTo>
                  <a:lnTo>
                    <a:pt x="159" y="6"/>
                  </a:lnTo>
                  <a:lnTo>
                    <a:pt x="209" y="0"/>
                  </a:lnTo>
                  <a:lnTo>
                    <a:pt x="246" y="6"/>
                  </a:lnTo>
                  <a:lnTo>
                    <a:pt x="248" y="16"/>
                  </a:lnTo>
                  <a:lnTo>
                    <a:pt x="250" y="29"/>
                  </a:lnTo>
                  <a:lnTo>
                    <a:pt x="250" y="45"/>
                  </a:lnTo>
                  <a:lnTo>
                    <a:pt x="252" y="60"/>
                  </a:lnTo>
                  <a:lnTo>
                    <a:pt x="252" y="74"/>
                  </a:lnTo>
                  <a:lnTo>
                    <a:pt x="256" y="87"/>
                  </a:lnTo>
                  <a:lnTo>
                    <a:pt x="259" y="99"/>
                  </a:lnTo>
                  <a:lnTo>
                    <a:pt x="269" y="109"/>
                  </a:lnTo>
                  <a:lnTo>
                    <a:pt x="261" y="115"/>
                  </a:lnTo>
                  <a:lnTo>
                    <a:pt x="246" y="118"/>
                  </a:lnTo>
                  <a:lnTo>
                    <a:pt x="221" y="118"/>
                  </a:lnTo>
                  <a:lnTo>
                    <a:pt x="192" y="116"/>
                  </a:lnTo>
                  <a:lnTo>
                    <a:pt x="157" y="109"/>
                  </a:lnTo>
                  <a:lnTo>
                    <a:pt x="124" y="101"/>
                  </a:lnTo>
                  <a:lnTo>
                    <a:pt x="93" y="87"/>
                  </a:lnTo>
                  <a:lnTo>
                    <a:pt x="68" y="7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4" name="Freeform 840"/>
            <p:cNvSpPr>
              <a:spLocks/>
            </p:cNvSpPr>
            <p:nvPr/>
          </p:nvSpPr>
          <p:spPr bwMode="auto">
            <a:xfrm>
              <a:off x="5280001" y="6172622"/>
              <a:ext cx="584200" cy="290513"/>
            </a:xfrm>
            <a:custGeom>
              <a:avLst/>
              <a:gdLst/>
              <a:ahLst/>
              <a:cxnLst>
                <a:cxn ang="0">
                  <a:pos x="390" y="347"/>
                </a:cxn>
                <a:cxn ang="0">
                  <a:pos x="440" y="326"/>
                </a:cxn>
                <a:cxn ang="0">
                  <a:pos x="479" y="307"/>
                </a:cxn>
                <a:cxn ang="0">
                  <a:pos x="506" y="283"/>
                </a:cxn>
                <a:cxn ang="0">
                  <a:pos x="529" y="262"/>
                </a:cxn>
                <a:cxn ang="0">
                  <a:pos x="551" y="239"/>
                </a:cxn>
                <a:cxn ang="0">
                  <a:pos x="580" y="219"/>
                </a:cxn>
                <a:cxn ang="0">
                  <a:pos x="620" y="204"/>
                </a:cxn>
                <a:cxn ang="0">
                  <a:pos x="679" y="196"/>
                </a:cxn>
                <a:cxn ang="0">
                  <a:pos x="711" y="167"/>
                </a:cxn>
                <a:cxn ang="0">
                  <a:pos x="731" y="134"/>
                </a:cxn>
                <a:cxn ang="0">
                  <a:pos x="737" y="101"/>
                </a:cxn>
                <a:cxn ang="0">
                  <a:pos x="731" y="72"/>
                </a:cxn>
                <a:cxn ang="0">
                  <a:pos x="708" y="45"/>
                </a:cxn>
                <a:cxn ang="0">
                  <a:pos x="673" y="25"/>
                </a:cxn>
                <a:cxn ang="0">
                  <a:pos x="622" y="18"/>
                </a:cxn>
                <a:cxn ang="0">
                  <a:pos x="562" y="22"/>
                </a:cxn>
                <a:cxn ang="0">
                  <a:pos x="531" y="16"/>
                </a:cxn>
                <a:cxn ang="0">
                  <a:pos x="502" y="12"/>
                </a:cxn>
                <a:cxn ang="0">
                  <a:pos x="471" y="8"/>
                </a:cxn>
                <a:cxn ang="0">
                  <a:pos x="442" y="4"/>
                </a:cxn>
                <a:cxn ang="0">
                  <a:pos x="409" y="0"/>
                </a:cxn>
                <a:cxn ang="0">
                  <a:pos x="376" y="0"/>
                </a:cxn>
                <a:cxn ang="0">
                  <a:pos x="339" y="2"/>
                </a:cxn>
                <a:cxn ang="0">
                  <a:pos x="304" y="10"/>
                </a:cxn>
                <a:cxn ang="0">
                  <a:pos x="260" y="45"/>
                </a:cxn>
                <a:cxn ang="0">
                  <a:pos x="209" y="80"/>
                </a:cxn>
                <a:cxn ang="0">
                  <a:pos x="155" y="115"/>
                </a:cxn>
                <a:cxn ang="0">
                  <a:pos x="103" y="150"/>
                </a:cxn>
                <a:cxn ang="0">
                  <a:pos x="54" y="182"/>
                </a:cxn>
                <a:cxn ang="0">
                  <a:pos x="19" y="215"/>
                </a:cxn>
                <a:cxn ang="0">
                  <a:pos x="0" y="250"/>
                </a:cxn>
                <a:cxn ang="0">
                  <a:pos x="2" y="285"/>
                </a:cxn>
                <a:cxn ang="0">
                  <a:pos x="35" y="301"/>
                </a:cxn>
                <a:cxn ang="0">
                  <a:pos x="79" y="320"/>
                </a:cxn>
                <a:cxn ang="0">
                  <a:pos x="134" y="336"/>
                </a:cxn>
                <a:cxn ang="0">
                  <a:pos x="192" y="353"/>
                </a:cxn>
                <a:cxn ang="0">
                  <a:pos x="250" y="363"/>
                </a:cxn>
                <a:cxn ang="0">
                  <a:pos x="304" y="367"/>
                </a:cxn>
                <a:cxn ang="0">
                  <a:pos x="353" y="361"/>
                </a:cxn>
                <a:cxn ang="0">
                  <a:pos x="390" y="347"/>
                </a:cxn>
              </a:cxnLst>
              <a:rect l="0" t="0" r="r" b="b"/>
              <a:pathLst>
                <a:path w="737" h="367">
                  <a:moveTo>
                    <a:pt x="390" y="347"/>
                  </a:moveTo>
                  <a:lnTo>
                    <a:pt x="440" y="326"/>
                  </a:lnTo>
                  <a:lnTo>
                    <a:pt x="479" y="307"/>
                  </a:lnTo>
                  <a:lnTo>
                    <a:pt x="506" y="283"/>
                  </a:lnTo>
                  <a:lnTo>
                    <a:pt x="529" y="262"/>
                  </a:lnTo>
                  <a:lnTo>
                    <a:pt x="551" y="239"/>
                  </a:lnTo>
                  <a:lnTo>
                    <a:pt x="580" y="219"/>
                  </a:lnTo>
                  <a:lnTo>
                    <a:pt x="620" y="204"/>
                  </a:lnTo>
                  <a:lnTo>
                    <a:pt x="679" y="196"/>
                  </a:lnTo>
                  <a:lnTo>
                    <a:pt x="711" y="167"/>
                  </a:lnTo>
                  <a:lnTo>
                    <a:pt x="731" y="134"/>
                  </a:lnTo>
                  <a:lnTo>
                    <a:pt x="737" y="101"/>
                  </a:lnTo>
                  <a:lnTo>
                    <a:pt x="731" y="72"/>
                  </a:lnTo>
                  <a:lnTo>
                    <a:pt x="708" y="45"/>
                  </a:lnTo>
                  <a:lnTo>
                    <a:pt x="673" y="25"/>
                  </a:lnTo>
                  <a:lnTo>
                    <a:pt x="622" y="18"/>
                  </a:lnTo>
                  <a:lnTo>
                    <a:pt x="562" y="22"/>
                  </a:lnTo>
                  <a:lnTo>
                    <a:pt x="531" y="16"/>
                  </a:lnTo>
                  <a:lnTo>
                    <a:pt x="502" y="12"/>
                  </a:lnTo>
                  <a:lnTo>
                    <a:pt x="471" y="8"/>
                  </a:lnTo>
                  <a:lnTo>
                    <a:pt x="442" y="4"/>
                  </a:lnTo>
                  <a:lnTo>
                    <a:pt x="409" y="0"/>
                  </a:lnTo>
                  <a:lnTo>
                    <a:pt x="376" y="0"/>
                  </a:lnTo>
                  <a:lnTo>
                    <a:pt x="339" y="2"/>
                  </a:lnTo>
                  <a:lnTo>
                    <a:pt x="304" y="10"/>
                  </a:lnTo>
                  <a:lnTo>
                    <a:pt x="260" y="45"/>
                  </a:lnTo>
                  <a:lnTo>
                    <a:pt x="209" y="80"/>
                  </a:lnTo>
                  <a:lnTo>
                    <a:pt x="155" y="115"/>
                  </a:lnTo>
                  <a:lnTo>
                    <a:pt x="103" y="150"/>
                  </a:lnTo>
                  <a:lnTo>
                    <a:pt x="54" y="182"/>
                  </a:lnTo>
                  <a:lnTo>
                    <a:pt x="19" y="215"/>
                  </a:lnTo>
                  <a:lnTo>
                    <a:pt x="0" y="250"/>
                  </a:lnTo>
                  <a:lnTo>
                    <a:pt x="2" y="285"/>
                  </a:lnTo>
                  <a:lnTo>
                    <a:pt x="35" y="301"/>
                  </a:lnTo>
                  <a:lnTo>
                    <a:pt x="79" y="320"/>
                  </a:lnTo>
                  <a:lnTo>
                    <a:pt x="134" y="336"/>
                  </a:lnTo>
                  <a:lnTo>
                    <a:pt x="192" y="353"/>
                  </a:lnTo>
                  <a:lnTo>
                    <a:pt x="250" y="363"/>
                  </a:lnTo>
                  <a:lnTo>
                    <a:pt x="304" y="367"/>
                  </a:lnTo>
                  <a:lnTo>
                    <a:pt x="353" y="361"/>
                  </a:lnTo>
                  <a:lnTo>
                    <a:pt x="390" y="34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5" name="Freeform 841"/>
            <p:cNvSpPr>
              <a:spLocks/>
            </p:cNvSpPr>
            <p:nvPr/>
          </p:nvSpPr>
          <p:spPr bwMode="auto">
            <a:xfrm>
              <a:off x="5583213" y="6221835"/>
              <a:ext cx="249238" cy="182563"/>
            </a:xfrm>
            <a:custGeom>
              <a:avLst/>
              <a:gdLst/>
              <a:ahLst/>
              <a:cxnLst>
                <a:cxn ang="0">
                  <a:pos x="289" y="111"/>
                </a:cxn>
                <a:cxn ang="0">
                  <a:pos x="308" y="84"/>
                </a:cxn>
                <a:cxn ang="0">
                  <a:pos x="314" y="56"/>
                </a:cxn>
                <a:cxn ang="0">
                  <a:pos x="302" y="29"/>
                </a:cxn>
                <a:cxn ang="0">
                  <a:pos x="279" y="10"/>
                </a:cxn>
                <a:cxn ang="0">
                  <a:pos x="238" y="0"/>
                </a:cxn>
                <a:cxn ang="0">
                  <a:pos x="182" y="10"/>
                </a:cxn>
                <a:cxn ang="0">
                  <a:pos x="110" y="41"/>
                </a:cxn>
                <a:cxn ang="0">
                  <a:pos x="23" y="99"/>
                </a:cxn>
                <a:cxn ang="0">
                  <a:pos x="23" y="119"/>
                </a:cxn>
                <a:cxn ang="0">
                  <a:pos x="19" y="142"/>
                </a:cxn>
                <a:cxn ang="0">
                  <a:pos x="10" y="163"/>
                </a:cxn>
                <a:cxn ang="0">
                  <a:pos x="4" y="184"/>
                </a:cxn>
                <a:cxn ang="0">
                  <a:pos x="0" y="200"/>
                </a:cxn>
                <a:cxn ang="0">
                  <a:pos x="6" y="215"/>
                </a:cxn>
                <a:cxn ang="0">
                  <a:pos x="23" y="225"/>
                </a:cxn>
                <a:cxn ang="0">
                  <a:pos x="58" y="229"/>
                </a:cxn>
                <a:cxn ang="0">
                  <a:pos x="89" y="212"/>
                </a:cxn>
                <a:cxn ang="0">
                  <a:pos x="112" y="196"/>
                </a:cxn>
                <a:cxn ang="0">
                  <a:pos x="130" y="179"/>
                </a:cxn>
                <a:cxn ang="0">
                  <a:pos x="147" y="163"/>
                </a:cxn>
                <a:cxn ang="0">
                  <a:pos x="167" y="146"/>
                </a:cxn>
                <a:cxn ang="0">
                  <a:pos x="194" y="130"/>
                </a:cxn>
                <a:cxn ang="0">
                  <a:pos x="233" y="119"/>
                </a:cxn>
                <a:cxn ang="0">
                  <a:pos x="289" y="111"/>
                </a:cxn>
              </a:cxnLst>
              <a:rect l="0" t="0" r="r" b="b"/>
              <a:pathLst>
                <a:path w="314" h="229">
                  <a:moveTo>
                    <a:pt x="289" y="111"/>
                  </a:moveTo>
                  <a:lnTo>
                    <a:pt x="308" y="84"/>
                  </a:lnTo>
                  <a:lnTo>
                    <a:pt x="314" y="56"/>
                  </a:lnTo>
                  <a:lnTo>
                    <a:pt x="302" y="29"/>
                  </a:lnTo>
                  <a:lnTo>
                    <a:pt x="279" y="10"/>
                  </a:lnTo>
                  <a:lnTo>
                    <a:pt x="238" y="0"/>
                  </a:lnTo>
                  <a:lnTo>
                    <a:pt x="182" y="10"/>
                  </a:lnTo>
                  <a:lnTo>
                    <a:pt x="110" y="41"/>
                  </a:lnTo>
                  <a:lnTo>
                    <a:pt x="23" y="99"/>
                  </a:lnTo>
                  <a:lnTo>
                    <a:pt x="23" y="119"/>
                  </a:lnTo>
                  <a:lnTo>
                    <a:pt x="19" y="142"/>
                  </a:lnTo>
                  <a:lnTo>
                    <a:pt x="10" y="163"/>
                  </a:lnTo>
                  <a:lnTo>
                    <a:pt x="4" y="184"/>
                  </a:lnTo>
                  <a:lnTo>
                    <a:pt x="0" y="200"/>
                  </a:lnTo>
                  <a:lnTo>
                    <a:pt x="6" y="215"/>
                  </a:lnTo>
                  <a:lnTo>
                    <a:pt x="23" y="225"/>
                  </a:lnTo>
                  <a:lnTo>
                    <a:pt x="58" y="229"/>
                  </a:lnTo>
                  <a:lnTo>
                    <a:pt x="89" y="212"/>
                  </a:lnTo>
                  <a:lnTo>
                    <a:pt x="112" y="196"/>
                  </a:lnTo>
                  <a:lnTo>
                    <a:pt x="130" y="179"/>
                  </a:lnTo>
                  <a:lnTo>
                    <a:pt x="147" y="163"/>
                  </a:lnTo>
                  <a:lnTo>
                    <a:pt x="167" y="146"/>
                  </a:lnTo>
                  <a:lnTo>
                    <a:pt x="194" y="130"/>
                  </a:lnTo>
                  <a:lnTo>
                    <a:pt x="233" y="119"/>
                  </a:lnTo>
                  <a:lnTo>
                    <a:pt x="289" y="11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6" name="Freeform 842"/>
            <p:cNvSpPr>
              <a:spLocks/>
            </p:cNvSpPr>
            <p:nvPr/>
          </p:nvSpPr>
          <p:spPr bwMode="auto">
            <a:xfrm>
              <a:off x="5381601" y="6193260"/>
              <a:ext cx="274638" cy="141288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190" y="14"/>
                </a:cxn>
                <a:cxn ang="0">
                  <a:pos x="172" y="28"/>
                </a:cxn>
                <a:cxn ang="0">
                  <a:pos x="153" y="41"/>
                </a:cxn>
                <a:cxn ang="0">
                  <a:pos x="136" y="55"/>
                </a:cxn>
                <a:cxn ang="0">
                  <a:pos x="116" y="64"/>
                </a:cxn>
                <a:cxn ang="0">
                  <a:pos x="97" y="76"/>
                </a:cxn>
                <a:cxn ang="0">
                  <a:pos x="79" y="84"/>
                </a:cxn>
                <a:cxn ang="0">
                  <a:pos x="64" y="93"/>
                </a:cxn>
                <a:cxn ang="0">
                  <a:pos x="46" y="99"/>
                </a:cxn>
                <a:cxn ang="0">
                  <a:pos x="31" y="111"/>
                </a:cxn>
                <a:cxn ang="0">
                  <a:pos x="17" y="123"/>
                </a:cxn>
                <a:cxn ang="0">
                  <a:pos x="8" y="136"/>
                </a:cxn>
                <a:cxn ang="0">
                  <a:pos x="0" y="148"/>
                </a:cxn>
                <a:cxn ang="0">
                  <a:pos x="0" y="159"/>
                </a:cxn>
                <a:cxn ang="0">
                  <a:pos x="8" y="169"/>
                </a:cxn>
                <a:cxn ang="0">
                  <a:pos x="27" y="179"/>
                </a:cxn>
                <a:cxn ang="0">
                  <a:pos x="136" y="142"/>
                </a:cxn>
                <a:cxn ang="0">
                  <a:pos x="227" y="109"/>
                </a:cxn>
                <a:cxn ang="0">
                  <a:pos x="293" y="78"/>
                </a:cxn>
                <a:cxn ang="0">
                  <a:pos x="335" y="55"/>
                </a:cxn>
                <a:cxn ang="0">
                  <a:pos x="347" y="31"/>
                </a:cxn>
                <a:cxn ang="0">
                  <a:pos x="333" y="16"/>
                </a:cxn>
                <a:cxn ang="0">
                  <a:pos x="287" y="4"/>
                </a:cxn>
                <a:cxn ang="0">
                  <a:pos x="209" y="0"/>
                </a:cxn>
              </a:cxnLst>
              <a:rect l="0" t="0" r="r" b="b"/>
              <a:pathLst>
                <a:path w="347" h="179">
                  <a:moveTo>
                    <a:pt x="209" y="0"/>
                  </a:moveTo>
                  <a:lnTo>
                    <a:pt x="190" y="14"/>
                  </a:lnTo>
                  <a:lnTo>
                    <a:pt x="172" y="28"/>
                  </a:lnTo>
                  <a:lnTo>
                    <a:pt x="153" y="41"/>
                  </a:lnTo>
                  <a:lnTo>
                    <a:pt x="136" y="55"/>
                  </a:lnTo>
                  <a:lnTo>
                    <a:pt x="116" y="64"/>
                  </a:lnTo>
                  <a:lnTo>
                    <a:pt x="97" y="76"/>
                  </a:lnTo>
                  <a:lnTo>
                    <a:pt x="79" y="84"/>
                  </a:lnTo>
                  <a:lnTo>
                    <a:pt x="64" y="93"/>
                  </a:lnTo>
                  <a:lnTo>
                    <a:pt x="46" y="99"/>
                  </a:lnTo>
                  <a:lnTo>
                    <a:pt x="31" y="111"/>
                  </a:lnTo>
                  <a:lnTo>
                    <a:pt x="17" y="123"/>
                  </a:lnTo>
                  <a:lnTo>
                    <a:pt x="8" y="136"/>
                  </a:lnTo>
                  <a:lnTo>
                    <a:pt x="0" y="148"/>
                  </a:lnTo>
                  <a:lnTo>
                    <a:pt x="0" y="159"/>
                  </a:lnTo>
                  <a:lnTo>
                    <a:pt x="8" y="169"/>
                  </a:lnTo>
                  <a:lnTo>
                    <a:pt x="27" y="179"/>
                  </a:lnTo>
                  <a:lnTo>
                    <a:pt x="136" y="142"/>
                  </a:lnTo>
                  <a:lnTo>
                    <a:pt x="227" y="109"/>
                  </a:lnTo>
                  <a:lnTo>
                    <a:pt x="293" y="78"/>
                  </a:lnTo>
                  <a:lnTo>
                    <a:pt x="335" y="55"/>
                  </a:lnTo>
                  <a:lnTo>
                    <a:pt x="347" y="31"/>
                  </a:lnTo>
                  <a:lnTo>
                    <a:pt x="333" y="16"/>
                  </a:lnTo>
                  <a:lnTo>
                    <a:pt x="287" y="4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7" name="Freeform 843"/>
            <p:cNvSpPr>
              <a:spLocks/>
            </p:cNvSpPr>
            <p:nvPr/>
          </p:nvSpPr>
          <p:spPr bwMode="auto">
            <a:xfrm>
              <a:off x="5637188" y="6232947"/>
              <a:ext cx="169863" cy="130175"/>
            </a:xfrm>
            <a:custGeom>
              <a:avLst/>
              <a:gdLst/>
              <a:ahLst/>
              <a:cxnLst>
                <a:cxn ang="0">
                  <a:pos x="211" y="62"/>
                </a:cxn>
                <a:cxn ang="0">
                  <a:pos x="215" y="25"/>
                </a:cxn>
                <a:cxn ang="0">
                  <a:pos x="205" y="6"/>
                </a:cxn>
                <a:cxn ang="0">
                  <a:pos x="182" y="0"/>
                </a:cxn>
                <a:cxn ang="0">
                  <a:pos x="153" y="6"/>
                </a:cxn>
                <a:cxn ang="0">
                  <a:pos x="114" y="21"/>
                </a:cxn>
                <a:cxn ang="0">
                  <a:pos x="77" y="48"/>
                </a:cxn>
                <a:cxn ang="0">
                  <a:pos x="40" y="83"/>
                </a:cxn>
                <a:cxn ang="0">
                  <a:pos x="13" y="130"/>
                </a:cxn>
                <a:cxn ang="0">
                  <a:pos x="0" y="139"/>
                </a:cxn>
                <a:cxn ang="0">
                  <a:pos x="0" y="147"/>
                </a:cxn>
                <a:cxn ang="0">
                  <a:pos x="9" y="155"/>
                </a:cxn>
                <a:cxn ang="0">
                  <a:pos x="27" y="165"/>
                </a:cxn>
                <a:cxn ang="0">
                  <a:pos x="40" y="141"/>
                </a:cxn>
                <a:cxn ang="0">
                  <a:pos x="58" y="124"/>
                </a:cxn>
                <a:cxn ang="0">
                  <a:pos x="75" y="110"/>
                </a:cxn>
                <a:cxn ang="0">
                  <a:pos x="99" y="101"/>
                </a:cxn>
                <a:cxn ang="0">
                  <a:pos x="122" y="91"/>
                </a:cxn>
                <a:cxn ang="0">
                  <a:pos x="149" y="83"/>
                </a:cxn>
                <a:cxn ang="0">
                  <a:pos x="178" y="74"/>
                </a:cxn>
                <a:cxn ang="0">
                  <a:pos x="211" y="62"/>
                </a:cxn>
              </a:cxnLst>
              <a:rect l="0" t="0" r="r" b="b"/>
              <a:pathLst>
                <a:path w="215" h="165">
                  <a:moveTo>
                    <a:pt x="211" y="62"/>
                  </a:moveTo>
                  <a:lnTo>
                    <a:pt x="215" y="25"/>
                  </a:lnTo>
                  <a:lnTo>
                    <a:pt x="205" y="6"/>
                  </a:lnTo>
                  <a:lnTo>
                    <a:pt x="182" y="0"/>
                  </a:lnTo>
                  <a:lnTo>
                    <a:pt x="153" y="6"/>
                  </a:lnTo>
                  <a:lnTo>
                    <a:pt x="114" y="21"/>
                  </a:lnTo>
                  <a:lnTo>
                    <a:pt x="77" y="48"/>
                  </a:lnTo>
                  <a:lnTo>
                    <a:pt x="40" y="83"/>
                  </a:lnTo>
                  <a:lnTo>
                    <a:pt x="13" y="130"/>
                  </a:lnTo>
                  <a:lnTo>
                    <a:pt x="0" y="139"/>
                  </a:lnTo>
                  <a:lnTo>
                    <a:pt x="0" y="147"/>
                  </a:lnTo>
                  <a:lnTo>
                    <a:pt x="9" y="155"/>
                  </a:lnTo>
                  <a:lnTo>
                    <a:pt x="27" y="165"/>
                  </a:lnTo>
                  <a:lnTo>
                    <a:pt x="40" y="141"/>
                  </a:lnTo>
                  <a:lnTo>
                    <a:pt x="58" y="124"/>
                  </a:lnTo>
                  <a:lnTo>
                    <a:pt x="75" y="110"/>
                  </a:lnTo>
                  <a:lnTo>
                    <a:pt x="99" y="101"/>
                  </a:lnTo>
                  <a:lnTo>
                    <a:pt x="122" y="91"/>
                  </a:lnTo>
                  <a:lnTo>
                    <a:pt x="149" y="83"/>
                  </a:lnTo>
                  <a:lnTo>
                    <a:pt x="178" y="74"/>
                  </a:lnTo>
                  <a:lnTo>
                    <a:pt x="211" y="6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8" name="Freeform 844"/>
            <p:cNvSpPr>
              <a:spLocks/>
            </p:cNvSpPr>
            <p:nvPr/>
          </p:nvSpPr>
          <p:spPr bwMode="auto">
            <a:xfrm>
              <a:off x="5399063" y="6213897"/>
              <a:ext cx="239713" cy="103188"/>
            </a:xfrm>
            <a:custGeom>
              <a:avLst/>
              <a:gdLst/>
              <a:ahLst/>
              <a:cxnLst>
                <a:cxn ang="0">
                  <a:pos x="231" y="2"/>
                </a:cxn>
                <a:cxn ang="0">
                  <a:pos x="208" y="9"/>
                </a:cxn>
                <a:cxn ang="0">
                  <a:pos x="192" y="13"/>
                </a:cxn>
                <a:cxn ang="0">
                  <a:pos x="179" y="13"/>
                </a:cxn>
                <a:cxn ang="0">
                  <a:pos x="167" y="15"/>
                </a:cxn>
                <a:cxn ang="0">
                  <a:pos x="150" y="19"/>
                </a:cxn>
                <a:cxn ang="0">
                  <a:pos x="130" y="31"/>
                </a:cxn>
                <a:cxn ang="0">
                  <a:pos x="103" y="50"/>
                </a:cxn>
                <a:cxn ang="0">
                  <a:pos x="68" y="83"/>
                </a:cxn>
                <a:cxn ang="0">
                  <a:pos x="55" y="89"/>
                </a:cxn>
                <a:cxn ang="0">
                  <a:pos x="41" y="95"/>
                </a:cxn>
                <a:cxn ang="0">
                  <a:pos x="25" y="100"/>
                </a:cxn>
                <a:cxn ang="0">
                  <a:pos x="14" y="106"/>
                </a:cxn>
                <a:cxn ang="0">
                  <a:pos x="4" y="112"/>
                </a:cxn>
                <a:cxn ang="0">
                  <a:pos x="0" y="118"/>
                </a:cxn>
                <a:cxn ang="0">
                  <a:pos x="2" y="124"/>
                </a:cxn>
                <a:cxn ang="0">
                  <a:pos x="14" y="129"/>
                </a:cxn>
                <a:cxn ang="0">
                  <a:pos x="82" y="106"/>
                </a:cxn>
                <a:cxn ang="0">
                  <a:pos x="150" y="85"/>
                </a:cxn>
                <a:cxn ang="0">
                  <a:pos x="212" y="64"/>
                </a:cxn>
                <a:cxn ang="0">
                  <a:pos x="262" y="42"/>
                </a:cxn>
                <a:cxn ang="0">
                  <a:pos x="293" y="21"/>
                </a:cxn>
                <a:cxn ang="0">
                  <a:pos x="303" y="7"/>
                </a:cxn>
                <a:cxn ang="0">
                  <a:pos x="283" y="0"/>
                </a:cxn>
                <a:cxn ang="0">
                  <a:pos x="231" y="2"/>
                </a:cxn>
              </a:cxnLst>
              <a:rect l="0" t="0" r="r" b="b"/>
              <a:pathLst>
                <a:path w="303" h="129">
                  <a:moveTo>
                    <a:pt x="231" y="2"/>
                  </a:moveTo>
                  <a:lnTo>
                    <a:pt x="208" y="9"/>
                  </a:lnTo>
                  <a:lnTo>
                    <a:pt x="192" y="13"/>
                  </a:lnTo>
                  <a:lnTo>
                    <a:pt x="179" y="13"/>
                  </a:lnTo>
                  <a:lnTo>
                    <a:pt x="167" y="15"/>
                  </a:lnTo>
                  <a:lnTo>
                    <a:pt x="150" y="19"/>
                  </a:lnTo>
                  <a:lnTo>
                    <a:pt x="130" y="31"/>
                  </a:lnTo>
                  <a:lnTo>
                    <a:pt x="103" y="50"/>
                  </a:lnTo>
                  <a:lnTo>
                    <a:pt x="68" y="83"/>
                  </a:lnTo>
                  <a:lnTo>
                    <a:pt x="55" y="89"/>
                  </a:lnTo>
                  <a:lnTo>
                    <a:pt x="41" y="95"/>
                  </a:lnTo>
                  <a:lnTo>
                    <a:pt x="25" y="100"/>
                  </a:lnTo>
                  <a:lnTo>
                    <a:pt x="14" y="106"/>
                  </a:lnTo>
                  <a:lnTo>
                    <a:pt x="4" y="112"/>
                  </a:lnTo>
                  <a:lnTo>
                    <a:pt x="0" y="118"/>
                  </a:lnTo>
                  <a:lnTo>
                    <a:pt x="2" y="124"/>
                  </a:lnTo>
                  <a:lnTo>
                    <a:pt x="14" y="129"/>
                  </a:lnTo>
                  <a:lnTo>
                    <a:pt x="82" y="106"/>
                  </a:lnTo>
                  <a:lnTo>
                    <a:pt x="150" y="85"/>
                  </a:lnTo>
                  <a:lnTo>
                    <a:pt x="212" y="64"/>
                  </a:lnTo>
                  <a:lnTo>
                    <a:pt x="262" y="42"/>
                  </a:lnTo>
                  <a:lnTo>
                    <a:pt x="293" y="21"/>
                  </a:lnTo>
                  <a:lnTo>
                    <a:pt x="303" y="7"/>
                  </a:lnTo>
                  <a:lnTo>
                    <a:pt x="283" y="0"/>
                  </a:lnTo>
                  <a:lnTo>
                    <a:pt x="231" y="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9" name="Freeform 845"/>
            <p:cNvSpPr>
              <a:spLocks/>
            </p:cNvSpPr>
            <p:nvPr/>
          </p:nvSpPr>
          <p:spPr bwMode="auto">
            <a:xfrm>
              <a:off x="5343501" y="6340897"/>
              <a:ext cx="212725" cy="96838"/>
            </a:xfrm>
            <a:custGeom>
              <a:avLst/>
              <a:gdLst/>
              <a:ahLst/>
              <a:cxnLst>
                <a:cxn ang="0">
                  <a:pos x="68" y="75"/>
                </a:cxn>
                <a:cxn ang="0">
                  <a:pos x="14" y="77"/>
                </a:cxn>
                <a:cxn ang="0">
                  <a:pos x="0" y="69"/>
                </a:cxn>
                <a:cxn ang="0">
                  <a:pos x="16" y="54"/>
                </a:cxn>
                <a:cxn ang="0">
                  <a:pos x="55" y="38"/>
                </a:cxn>
                <a:cxn ang="0">
                  <a:pos x="105" y="21"/>
                </a:cxn>
                <a:cxn ang="0">
                  <a:pos x="159" y="7"/>
                </a:cxn>
                <a:cxn ang="0">
                  <a:pos x="210" y="0"/>
                </a:cxn>
                <a:cxn ang="0">
                  <a:pos x="247" y="5"/>
                </a:cxn>
                <a:cxn ang="0">
                  <a:pos x="249" y="17"/>
                </a:cxn>
                <a:cxn ang="0">
                  <a:pos x="251" y="31"/>
                </a:cxn>
                <a:cxn ang="0">
                  <a:pos x="251" y="46"/>
                </a:cxn>
                <a:cxn ang="0">
                  <a:pos x="252" y="62"/>
                </a:cxn>
                <a:cxn ang="0">
                  <a:pos x="252" y="75"/>
                </a:cxn>
                <a:cxn ang="0">
                  <a:pos x="254" y="91"/>
                </a:cxn>
                <a:cxn ang="0">
                  <a:pos x="260" y="100"/>
                </a:cxn>
                <a:cxn ang="0">
                  <a:pos x="270" y="112"/>
                </a:cxn>
                <a:cxn ang="0">
                  <a:pos x="262" y="118"/>
                </a:cxn>
                <a:cxn ang="0">
                  <a:pos x="247" y="122"/>
                </a:cxn>
                <a:cxn ang="0">
                  <a:pos x="221" y="122"/>
                </a:cxn>
                <a:cxn ang="0">
                  <a:pos x="192" y="120"/>
                </a:cxn>
                <a:cxn ang="0">
                  <a:pos x="157" y="112"/>
                </a:cxn>
                <a:cxn ang="0">
                  <a:pos x="125" y="102"/>
                </a:cxn>
                <a:cxn ang="0">
                  <a:pos x="94" y="89"/>
                </a:cxn>
                <a:cxn ang="0">
                  <a:pos x="68" y="75"/>
                </a:cxn>
              </a:cxnLst>
              <a:rect l="0" t="0" r="r" b="b"/>
              <a:pathLst>
                <a:path w="270" h="122">
                  <a:moveTo>
                    <a:pt x="68" y="75"/>
                  </a:moveTo>
                  <a:lnTo>
                    <a:pt x="14" y="77"/>
                  </a:lnTo>
                  <a:lnTo>
                    <a:pt x="0" y="69"/>
                  </a:lnTo>
                  <a:lnTo>
                    <a:pt x="16" y="54"/>
                  </a:lnTo>
                  <a:lnTo>
                    <a:pt x="55" y="38"/>
                  </a:lnTo>
                  <a:lnTo>
                    <a:pt x="105" y="21"/>
                  </a:lnTo>
                  <a:lnTo>
                    <a:pt x="159" y="7"/>
                  </a:lnTo>
                  <a:lnTo>
                    <a:pt x="210" y="0"/>
                  </a:lnTo>
                  <a:lnTo>
                    <a:pt x="247" y="5"/>
                  </a:lnTo>
                  <a:lnTo>
                    <a:pt x="249" y="17"/>
                  </a:lnTo>
                  <a:lnTo>
                    <a:pt x="251" y="31"/>
                  </a:lnTo>
                  <a:lnTo>
                    <a:pt x="251" y="46"/>
                  </a:lnTo>
                  <a:lnTo>
                    <a:pt x="252" y="62"/>
                  </a:lnTo>
                  <a:lnTo>
                    <a:pt x="252" y="75"/>
                  </a:lnTo>
                  <a:lnTo>
                    <a:pt x="254" y="91"/>
                  </a:lnTo>
                  <a:lnTo>
                    <a:pt x="260" y="100"/>
                  </a:lnTo>
                  <a:lnTo>
                    <a:pt x="270" y="112"/>
                  </a:lnTo>
                  <a:lnTo>
                    <a:pt x="262" y="118"/>
                  </a:lnTo>
                  <a:lnTo>
                    <a:pt x="247" y="122"/>
                  </a:lnTo>
                  <a:lnTo>
                    <a:pt x="221" y="122"/>
                  </a:lnTo>
                  <a:lnTo>
                    <a:pt x="192" y="120"/>
                  </a:lnTo>
                  <a:lnTo>
                    <a:pt x="157" y="112"/>
                  </a:lnTo>
                  <a:lnTo>
                    <a:pt x="125" y="102"/>
                  </a:lnTo>
                  <a:lnTo>
                    <a:pt x="94" y="89"/>
                  </a:lnTo>
                  <a:lnTo>
                    <a:pt x="68" y="7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0" name="Freeform 846"/>
            <p:cNvSpPr>
              <a:spLocks/>
            </p:cNvSpPr>
            <p:nvPr/>
          </p:nvSpPr>
          <p:spPr bwMode="auto">
            <a:xfrm>
              <a:off x="2341538" y="957685"/>
              <a:ext cx="584200" cy="293688"/>
            </a:xfrm>
            <a:custGeom>
              <a:avLst/>
              <a:gdLst/>
              <a:ahLst/>
              <a:cxnLst>
                <a:cxn ang="0">
                  <a:pos x="390" y="347"/>
                </a:cxn>
                <a:cxn ang="0">
                  <a:pos x="442" y="326"/>
                </a:cxn>
                <a:cxn ang="0">
                  <a:pos x="481" y="306"/>
                </a:cxn>
                <a:cxn ang="0">
                  <a:pos x="508" y="283"/>
                </a:cxn>
                <a:cxn ang="0">
                  <a:pos x="531" y="262"/>
                </a:cxn>
                <a:cxn ang="0">
                  <a:pos x="553" y="238"/>
                </a:cxn>
                <a:cxn ang="0">
                  <a:pos x="582" y="219"/>
                </a:cxn>
                <a:cxn ang="0">
                  <a:pos x="622" y="203"/>
                </a:cxn>
                <a:cxn ang="0">
                  <a:pos x="681" y="194"/>
                </a:cxn>
                <a:cxn ang="0">
                  <a:pos x="713" y="165"/>
                </a:cxn>
                <a:cxn ang="0">
                  <a:pos x="733" y="134"/>
                </a:cxn>
                <a:cxn ang="0">
                  <a:pos x="737" y="101"/>
                </a:cxn>
                <a:cxn ang="0">
                  <a:pos x="731" y="72"/>
                </a:cxn>
                <a:cxn ang="0">
                  <a:pos x="706" y="45"/>
                </a:cxn>
                <a:cxn ang="0">
                  <a:pos x="671" y="27"/>
                </a:cxn>
                <a:cxn ang="0">
                  <a:pos x="620" y="17"/>
                </a:cxn>
                <a:cxn ang="0">
                  <a:pos x="560" y="21"/>
                </a:cxn>
                <a:cxn ang="0">
                  <a:pos x="531" y="15"/>
                </a:cxn>
                <a:cxn ang="0">
                  <a:pos x="504" y="12"/>
                </a:cxn>
                <a:cxn ang="0">
                  <a:pos x="473" y="8"/>
                </a:cxn>
                <a:cxn ang="0">
                  <a:pos x="444" y="4"/>
                </a:cxn>
                <a:cxn ang="0">
                  <a:pos x="411" y="0"/>
                </a:cxn>
                <a:cxn ang="0">
                  <a:pos x="378" y="2"/>
                </a:cxn>
                <a:cxn ang="0">
                  <a:pos x="341" y="4"/>
                </a:cxn>
                <a:cxn ang="0">
                  <a:pos x="306" y="12"/>
                </a:cxn>
                <a:cxn ang="0">
                  <a:pos x="262" y="45"/>
                </a:cxn>
                <a:cxn ang="0">
                  <a:pos x="211" y="79"/>
                </a:cxn>
                <a:cxn ang="0">
                  <a:pos x="157" y="114"/>
                </a:cxn>
                <a:cxn ang="0">
                  <a:pos x="105" y="149"/>
                </a:cxn>
                <a:cxn ang="0">
                  <a:pos x="56" y="182"/>
                </a:cxn>
                <a:cxn ang="0">
                  <a:pos x="21" y="217"/>
                </a:cxn>
                <a:cxn ang="0">
                  <a:pos x="0" y="252"/>
                </a:cxn>
                <a:cxn ang="0">
                  <a:pos x="2" y="287"/>
                </a:cxn>
                <a:cxn ang="0">
                  <a:pos x="35" y="302"/>
                </a:cxn>
                <a:cxn ang="0">
                  <a:pos x="80" y="322"/>
                </a:cxn>
                <a:cxn ang="0">
                  <a:pos x="134" y="337"/>
                </a:cxn>
                <a:cxn ang="0">
                  <a:pos x="194" y="355"/>
                </a:cxn>
                <a:cxn ang="0">
                  <a:pos x="252" y="364"/>
                </a:cxn>
                <a:cxn ang="0">
                  <a:pos x="306" y="368"/>
                </a:cxn>
                <a:cxn ang="0">
                  <a:pos x="353" y="361"/>
                </a:cxn>
                <a:cxn ang="0">
                  <a:pos x="390" y="347"/>
                </a:cxn>
              </a:cxnLst>
              <a:rect l="0" t="0" r="r" b="b"/>
              <a:pathLst>
                <a:path w="737" h="368">
                  <a:moveTo>
                    <a:pt x="390" y="347"/>
                  </a:moveTo>
                  <a:lnTo>
                    <a:pt x="442" y="326"/>
                  </a:lnTo>
                  <a:lnTo>
                    <a:pt x="481" y="306"/>
                  </a:lnTo>
                  <a:lnTo>
                    <a:pt x="508" y="283"/>
                  </a:lnTo>
                  <a:lnTo>
                    <a:pt x="531" y="262"/>
                  </a:lnTo>
                  <a:lnTo>
                    <a:pt x="553" y="238"/>
                  </a:lnTo>
                  <a:lnTo>
                    <a:pt x="582" y="219"/>
                  </a:lnTo>
                  <a:lnTo>
                    <a:pt x="622" y="203"/>
                  </a:lnTo>
                  <a:lnTo>
                    <a:pt x="681" y="194"/>
                  </a:lnTo>
                  <a:lnTo>
                    <a:pt x="713" y="165"/>
                  </a:lnTo>
                  <a:lnTo>
                    <a:pt x="733" y="134"/>
                  </a:lnTo>
                  <a:lnTo>
                    <a:pt x="737" y="101"/>
                  </a:lnTo>
                  <a:lnTo>
                    <a:pt x="731" y="72"/>
                  </a:lnTo>
                  <a:lnTo>
                    <a:pt x="706" y="45"/>
                  </a:lnTo>
                  <a:lnTo>
                    <a:pt x="671" y="27"/>
                  </a:lnTo>
                  <a:lnTo>
                    <a:pt x="620" y="17"/>
                  </a:lnTo>
                  <a:lnTo>
                    <a:pt x="560" y="21"/>
                  </a:lnTo>
                  <a:lnTo>
                    <a:pt x="531" y="15"/>
                  </a:lnTo>
                  <a:lnTo>
                    <a:pt x="504" y="12"/>
                  </a:lnTo>
                  <a:lnTo>
                    <a:pt x="473" y="8"/>
                  </a:lnTo>
                  <a:lnTo>
                    <a:pt x="444" y="4"/>
                  </a:lnTo>
                  <a:lnTo>
                    <a:pt x="411" y="0"/>
                  </a:lnTo>
                  <a:lnTo>
                    <a:pt x="378" y="2"/>
                  </a:lnTo>
                  <a:lnTo>
                    <a:pt x="341" y="4"/>
                  </a:lnTo>
                  <a:lnTo>
                    <a:pt x="306" y="12"/>
                  </a:lnTo>
                  <a:lnTo>
                    <a:pt x="262" y="45"/>
                  </a:lnTo>
                  <a:lnTo>
                    <a:pt x="211" y="79"/>
                  </a:lnTo>
                  <a:lnTo>
                    <a:pt x="157" y="114"/>
                  </a:lnTo>
                  <a:lnTo>
                    <a:pt x="105" y="149"/>
                  </a:lnTo>
                  <a:lnTo>
                    <a:pt x="56" y="182"/>
                  </a:lnTo>
                  <a:lnTo>
                    <a:pt x="21" y="217"/>
                  </a:lnTo>
                  <a:lnTo>
                    <a:pt x="0" y="252"/>
                  </a:lnTo>
                  <a:lnTo>
                    <a:pt x="2" y="287"/>
                  </a:lnTo>
                  <a:lnTo>
                    <a:pt x="35" y="302"/>
                  </a:lnTo>
                  <a:lnTo>
                    <a:pt x="80" y="322"/>
                  </a:lnTo>
                  <a:lnTo>
                    <a:pt x="134" y="337"/>
                  </a:lnTo>
                  <a:lnTo>
                    <a:pt x="194" y="355"/>
                  </a:lnTo>
                  <a:lnTo>
                    <a:pt x="252" y="364"/>
                  </a:lnTo>
                  <a:lnTo>
                    <a:pt x="306" y="368"/>
                  </a:lnTo>
                  <a:lnTo>
                    <a:pt x="353" y="361"/>
                  </a:lnTo>
                  <a:lnTo>
                    <a:pt x="390" y="34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1" name="Freeform 847"/>
            <p:cNvSpPr>
              <a:spLocks/>
            </p:cNvSpPr>
            <p:nvPr/>
          </p:nvSpPr>
          <p:spPr bwMode="auto">
            <a:xfrm>
              <a:off x="2643163" y="1006897"/>
              <a:ext cx="250825" cy="182563"/>
            </a:xfrm>
            <a:custGeom>
              <a:avLst/>
              <a:gdLst/>
              <a:ahLst/>
              <a:cxnLst>
                <a:cxn ang="0">
                  <a:pos x="291" y="110"/>
                </a:cxn>
                <a:cxn ang="0">
                  <a:pos x="308" y="83"/>
                </a:cxn>
                <a:cxn ang="0">
                  <a:pos x="314" y="56"/>
                </a:cxn>
                <a:cxn ang="0">
                  <a:pos x="304" y="29"/>
                </a:cxn>
                <a:cxn ang="0">
                  <a:pos x="281" y="10"/>
                </a:cxn>
                <a:cxn ang="0">
                  <a:pos x="238" y="0"/>
                </a:cxn>
                <a:cxn ang="0">
                  <a:pos x="184" y="10"/>
                </a:cxn>
                <a:cxn ang="0">
                  <a:pos x="110" y="41"/>
                </a:cxn>
                <a:cxn ang="0">
                  <a:pos x="23" y="101"/>
                </a:cxn>
                <a:cxn ang="0">
                  <a:pos x="23" y="120"/>
                </a:cxn>
                <a:cxn ang="0">
                  <a:pos x="19" y="143"/>
                </a:cxn>
                <a:cxn ang="0">
                  <a:pos x="10" y="163"/>
                </a:cxn>
                <a:cxn ang="0">
                  <a:pos x="4" y="184"/>
                </a:cxn>
                <a:cxn ang="0">
                  <a:pos x="0" y="200"/>
                </a:cxn>
                <a:cxn ang="0">
                  <a:pos x="6" y="215"/>
                </a:cxn>
                <a:cxn ang="0">
                  <a:pos x="23" y="225"/>
                </a:cxn>
                <a:cxn ang="0">
                  <a:pos x="60" y="229"/>
                </a:cxn>
                <a:cxn ang="0">
                  <a:pos x="89" y="213"/>
                </a:cxn>
                <a:cxn ang="0">
                  <a:pos x="112" y="198"/>
                </a:cxn>
                <a:cxn ang="0">
                  <a:pos x="130" y="180"/>
                </a:cxn>
                <a:cxn ang="0">
                  <a:pos x="149" y="163"/>
                </a:cxn>
                <a:cxn ang="0">
                  <a:pos x="169" y="145"/>
                </a:cxn>
                <a:cxn ang="0">
                  <a:pos x="196" y="132"/>
                </a:cxn>
                <a:cxn ang="0">
                  <a:pos x="235" y="118"/>
                </a:cxn>
                <a:cxn ang="0">
                  <a:pos x="291" y="110"/>
                </a:cxn>
              </a:cxnLst>
              <a:rect l="0" t="0" r="r" b="b"/>
              <a:pathLst>
                <a:path w="314" h="229">
                  <a:moveTo>
                    <a:pt x="291" y="110"/>
                  </a:moveTo>
                  <a:lnTo>
                    <a:pt x="308" y="83"/>
                  </a:lnTo>
                  <a:lnTo>
                    <a:pt x="314" y="56"/>
                  </a:lnTo>
                  <a:lnTo>
                    <a:pt x="304" y="29"/>
                  </a:lnTo>
                  <a:lnTo>
                    <a:pt x="281" y="10"/>
                  </a:lnTo>
                  <a:lnTo>
                    <a:pt x="238" y="0"/>
                  </a:lnTo>
                  <a:lnTo>
                    <a:pt x="184" y="10"/>
                  </a:lnTo>
                  <a:lnTo>
                    <a:pt x="110" y="41"/>
                  </a:lnTo>
                  <a:lnTo>
                    <a:pt x="23" y="101"/>
                  </a:lnTo>
                  <a:lnTo>
                    <a:pt x="23" y="120"/>
                  </a:lnTo>
                  <a:lnTo>
                    <a:pt x="19" y="143"/>
                  </a:lnTo>
                  <a:lnTo>
                    <a:pt x="10" y="163"/>
                  </a:lnTo>
                  <a:lnTo>
                    <a:pt x="4" y="184"/>
                  </a:lnTo>
                  <a:lnTo>
                    <a:pt x="0" y="200"/>
                  </a:lnTo>
                  <a:lnTo>
                    <a:pt x="6" y="215"/>
                  </a:lnTo>
                  <a:lnTo>
                    <a:pt x="23" y="225"/>
                  </a:lnTo>
                  <a:lnTo>
                    <a:pt x="60" y="229"/>
                  </a:lnTo>
                  <a:lnTo>
                    <a:pt x="89" y="213"/>
                  </a:lnTo>
                  <a:lnTo>
                    <a:pt x="112" y="198"/>
                  </a:lnTo>
                  <a:lnTo>
                    <a:pt x="130" y="180"/>
                  </a:lnTo>
                  <a:lnTo>
                    <a:pt x="149" y="163"/>
                  </a:lnTo>
                  <a:lnTo>
                    <a:pt x="169" y="145"/>
                  </a:lnTo>
                  <a:lnTo>
                    <a:pt x="196" y="132"/>
                  </a:lnTo>
                  <a:lnTo>
                    <a:pt x="235" y="118"/>
                  </a:lnTo>
                  <a:lnTo>
                    <a:pt x="291" y="110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2" name="Freeform 848"/>
            <p:cNvSpPr>
              <a:spLocks/>
            </p:cNvSpPr>
            <p:nvPr/>
          </p:nvSpPr>
          <p:spPr bwMode="auto">
            <a:xfrm>
              <a:off x="2441551" y="979910"/>
              <a:ext cx="277813" cy="139700"/>
            </a:xfrm>
            <a:custGeom>
              <a:avLst/>
              <a:gdLst/>
              <a:ahLst/>
              <a:cxnLst>
                <a:cxn ang="0">
                  <a:pos x="211" y="0"/>
                </a:cxn>
                <a:cxn ang="0">
                  <a:pos x="194" y="14"/>
                </a:cxn>
                <a:cxn ang="0">
                  <a:pos x="176" y="27"/>
                </a:cxn>
                <a:cxn ang="0">
                  <a:pos x="157" y="41"/>
                </a:cxn>
                <a:cxn ang="0">
                  <a:pos x="140" y="54"/>
                </a:cxn>
                <a:cxn ang="0">
                  <a:pos x="118" y="64"/>
                </a:cxn>
                <a:cxn ang="0">
                  <a:pos x="101" y="74"/>
                </a:cxn>
                <a:cxn ang="0">
                  <a:pos x="81" y="81"/>
                </a:cxn>
                <a:cxn ang="0">
                  <a:pos x="68" y="91"/>
                </a:cxn>
                <a:cxn ang="0">
                  <a:pos x="48" y="99"/>
                </a:cxn>
                <a:cxn ang="0">
                  <a:pos x="33" y="109"/>
                </a:cxn>
                <a:cxn ang="0">
                  <a:pos x="17" y="120"/>
                </a:cxn>
                <a:cxn ang="0">
                  <a:pos x="8" y="134"/>
                </a:cxn>
                <a:cxn ang="0">
                  <a:pos x="0" y="145"/>
                </a:cxn>
                <a:cxn ang="0">
                  <a:pos x="2" y="157"/>
                </a:cxn>
                <a:cxn ang="0">
                  <a:pos x="10" y="167"/>
                </a:cxn>
                <a:cxn ang="0">
                  <a:pos x="29" y="176"/>
                </a:cxn>
                <a:cxn ang="0">
                  <a:pos x="138" y="140"/>
                </a:cxn>
                <a:cxn ang="0">
                  <a:pos x="227" y="107"/>
                </a:cxn>
                <a:cxn ang="0">
                  <a:pos x="293" y="76"/>
                </a:cxn>
                <a:cxn ang="0">
                  <a:pos x="335" y="52"/>
                </a:cxn>
                <a:cxn ang="0">
                  <a:pos x="349" y="29"/>
                </a:cxn>
                <a:cxn ang="0">
                  <a:pos x="333" y="14"/>
                </a:cxn>
                <a:cxn ang="0">
                  <a:pos x="289" y="4"/>
                </a:cxn>
                <a:cxn ang="0">
                  <a:pos x="211" y="0"/>
                </a:cxn>
              </a:cxnLst>
              <a:rect l="0" t="0" r="r" b="b"/>
              <a:pathLst>
                <a:path w="349" h="176">
                  <a:moveTo>
                    <a:pt x="211" y="0"/>
                  </a:moveTo>
                  <a:lnTo>
                    <a:pt x="194" y="14"/>
                  </a:lnTo>
                  <a:lnTo>
                    <a:pt x="176" y="27"/>
                  </a:lnTo>
                  <a:lnTo>
                    <a:pt x="157" y="41"/>
                  </a:lnTo>
                  <a:lnTo>
                    <a:pt x="140" y="54"/>
                  </a:lnTo>
                  <a:lnTo>
                    <a:pt x="118" y="64"/>
                  </a:lnTo>
                  <a:lnTo>
                    <a:pt x="101" y="74"/>
                  </a:lnTo>
                  <a:lnTo>
                    <a:pt x="81" y="81"/>
                  </a:lnTo>
                  <a:lnTo>
                    <a:pt x="68" y="91"/>
                  </a:lnTo>
                  <a:lnTo>
                    <a:pt x="48" y="99"/>
                  </a:lnTo>
                  <a:lnTo>
                    <a:pt x="33" y="109"/>
                  </a:lnTo>
                  <a:lnTo>
                    <a:pt x="17" y="120"/>
                  </a:lnTo>
                  <a:lnTo>
                    <a:pt x="8" y="134"/>
                  </a:lnTo>
                  <a:lnTo>
                    <a:pt x="0" y="145"/>
                  </a:lnTo>
                  <a:lnTo>
                    <a:pt x="2" y="157"/>
                  </a:lnTo>
                  <a:lnTo>
                    <a:pt x="10" y="167"/>
                  </a:lnTo>
                  <a:lnTo>
                    <a:pt x="29" y="176"/>
                  </a:lnTo>
                  <a:lnTo>
                    <a:pt x="138" y="140"/>
                  </a:lnTo>
                  <a:lnTo>
                    <a:pt x="227" y="107"/>
                  </a:lnTo>
                  <a:lnTo>
                    <a:pt x="293" y="76"/>
                  </a:lnTo>
                  <a:lnTo>
                    <a:pt x="335" y="52"/>
                  </a:lnTo>
                  <a:lnTo>
                    <a:pt x="349" y="29"/>
                  </a:lnTo>
                  <a:lnTo>
                    <a:pt x="333" y="14"/>
                  </a:lnTo>
                  <a:lnTo>
                    <a:pt x="289" y="4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3" name="Freeform 849"/>
            <p:cNvSpPr>
              <a:spLocks/>
            </p:cNvSpPr>
            <p:nvPr/>
          </p:nvSpPr>
          <p:spPr bwMode="auto">
            <a:xfrm>
              <a:off x="2695551" y="1019597"/>
              <a:ext cx="174625" cy="131763"/>
            </a:xfrm>
            <a:custGeom>
              <a:avLst/>
              <a:gdLst/>
              <a:ahLst/>
              <a:cxnLst>
                <a:cxn ang="0">
                  <a:pos x="215" y="63"/>
                </a:cxn>
                <a:cxn ang="0">
                  <a:pos x="219" y="26"/>
                </a:cxn>
                <a:cxn ang="0">
                  <a:pos x="209" y="6"/>
                </a:cxn>
                <a:cxn ang="0">
                  <a:pos x="186" y="0"/>
                </a:cxn>
                <a:cxn ang="0">
                  <a:pos x="157" y="6"/>
                </a:cxn>
                <a:cxn ang="0">
                  <a:pos x="118" y="22"/>
                </a:cxn>
                <a:cxn ang="0">
                  <a:pos x="81" y="49"/>
                </a:cxn>
                <a:cxn ang="0">
                  <a:pos x="44" y="84"/>
                </a:cxn>
                <a:cxn ang="0">
                  <a:pos x="17" y="128"/>
                </a:cxn>
                <a:cxn ang="0">
                  <a:pos x="6" y="134"/>
                </a:cxn>
                <a:cxn ang="0">
                  <a:pos x="2" y="140"/>
                </a:cxn>
                <a:cxn ang="0">
                  <a:pos x="0" y="144"/>
                </a:cxn>
                <a:cxn ang="0">
                  <a:pos x="2" y="148"/>
                </a:cxn>
                <a:cxn ang="0">
                  <a:pos x="11" y="156"/>
                </a:cxn>
                <a:cxn ang="0">
                  <a:pos x="29" y="165"/>
                </a:cxn>
                <a:cxn ang="0">
                  <a:pos x="43" y="142"/>
                </a:cxn>
                <a:cxn ang="0">
                  <a:pos x="60" y="125"/>
                </a:cxn>
                <a:cxn ang="0">
                  <a:pos x="77" y="109"/>
                </a:cxn>
                <a:cxn ang="0">
                  <a:pos x="101" y="101"/>
                </a:cxn>
                <a:cxn ang="0">
                  <a:pos x="124" y="92"/>
                </a:cxn>
                <a:cxn ang="0">
                  <a:pos x="151" y="84"/>
                </a:cxn>
                <a:cxn ang="0">
                  <a:pos x="180" y="74"/>
                </a:cxn>
                <a:cxn ang="0">
                  <a:pos x="215" y="63"/>
                </a:cxn>
              </a:cxnLst>
              <a:rect l="0" t="0" r="r" b="b"/>
              <a:pathLst>
                <a:path w="219" h="165">
                  <a:moveTo>
                    <a:pt x="215" y="63"/>
                  </a:moveTo>
                  <a:lnTo>
                    <a:pt x="219" y="26"/>
                  </a:lnTo>
                  <a:lnTo>
                    <a:pt x="209" y="6"/>
                  </a:lnTo>
                  <a:lnTo>
                    <a:pt x="186" y="0"/>
                  </a:lnTo>
                  <a:lnTo>
                    <a:pt x="157" y="6"/>
                  </a:lnTo>
                  <a:lnTo>
                    <a:pt x="118" y="22"/>
                  </a:lnTo>
                  <a:lnTo>
                    <a:pt x="81" y="49"/>
                  </a:lnTo>
                  <a:lnTo>
                    <a:pt x="44" y="84"/>
                  </a:lnTo>
                  <a:lnTo>
                    <a:pt x="17" y="128"/>
                  </a:lnTo>
                  <a:lnTo>
                    <a:pt x="6" y="134"/>
                  </a:lnTo>
                  <a:lnTo>
                    <a:pt x="2" y="140"/>
                  </a:lnTo>
                  <a:lnTo>
                    <a:pt x="0" y="144"/>
                  </a:lnTo>
                  <a:lnTo>
                    <a:pt x="2" y="148"/>
                  </a:lnTo>
                  <a:lnTo>
                    <a:pt x="11" y="156"/>
                  </a:lnTo>
                  <a:lnTo>
                    <a:pt x="29" y="165"/>
                  </a:lnTo>
                  <a:lnTo>
                    <a:pt x="43" y="142"/>
                  </a:lnTo>
                  <a:lnTo>
                    <a:pt x="60" y="125"/>
                  </a:lnTo>
                  <a:lnTo>
                    <a:pt x="77" y="109"/>
                  </a:lnTo>
                  <a:lnTo>
                    <a:pt x="101" y="101"/>
                  </a:lnTo>
                  <a:lnTo>
                    <a:pt x="124" y="92"/>
                  </a:lnTo>
                  <a:lnTo>
                    <a:pt x="151" y="84"/>
                  </a:lnTo>
                  <a:lnTo>
                    <a:pt x="180" y="74"/>
                  </a:lnTo>
                  <a:lnTo>
                    <a:pt x="215" y="6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4" name="Freeform 850"/>
            <p:cNvSpPr>
              <a:spLocks/>
            </p:cNvSpPr>
            <p:nvPr/>
          </p:nvSpPr>
          <p:spPr bwMode="auto">
            <a:xfrm>
              <a:off x="2460601" y="1000547"/>
              <a:ext cx="238125" cy="101600"/>
            </a:xfrm>
            <a:custGeom>
              <a:avLst/>
              <a:gdLst/>
              <a:ahLst/>
              <a:cxnLst>
                <a:cxn ang="0">
                  <a:pos x="229" y="2"/>
                </a:cxn>
                <a:cxn ang="0">
                  <a:pos x="206" y="10"/>
                </a:cxn>
                <a:cxn ang="0">
                  <a:pos x="190" y="14"/>
                </a:cxn>
                <a:cxn ang="0">
                  <a:pos x="177" y="16"/>
                </a:cxn>
                <a:cxn ang="0">
                  <a:pos x="165" y="18"/>
                </a:cxn>
                <a:cxn ang="0">
                  <a:pos x="150" y="20"/>
                </a:cxn>
                <a:cxn ang="0">
                  <a:pos x="130" y="31"/>
                </a:cxn>
                <a:cxn ang="0">
                  <a:pos x="103" y="51"/>
                </a:cxn>
                <a:cxn ang="0">
                  <a:pos x="68" y="86"/>
                </a:cxn>
                <a:cxn ang="0">
                  <a:pos x="55" y="89"/>
                </a:cxn>
                <a:cxn ang="0">
                  <a:pos x="41" y="95"/>
                </a:cxn>
                <a:cxn ang="0">
                  <a:pos x="25" y="101"/>
                </a:cxn>
                <a:cxn ang="0">
                  <a:pos x="14" y="107"/>
                </a:cxn>
                <a:cxn ang="0">
                  <a:pos x="4" y="111"/>
                </a:cxn>
                <a:cxn ang="0">
                  <a:pos x="0" y="117"/>
                </a:cxn>
                <a:cxn ang="0">
                  <a:pos x="2" y="122"/>
                </a:cxn>
                <a:cxn ang="0">
                  <a:pos x="14" y="128"/>
                </a:cxn>
                <a:cxn ang="0">
                  <a:pos x="80" y="107"/>
                </a:cxn>
                <a:cxn ang="0">
                  <a:pos x="148" y="86"/>
                </a:cxn>
                <a:cxn ang="0">
                  <a:pos x="210" y="64"/>
                </a:cxn>
                <a:cxn ang="0">
                  <a:pos x="260" y="43"/>
                </a:cxn>
                <a:cxn ang="0">
                  <a:pos x="291" y="24"/>
                </a:cxn>
                <a:cxn ang="0">
                  <a:pos x="301" y="10"/>
                </a:cxn>
                <a:cxn ang="0">
                  <a:pos x="281" y="0"/>
                </a:cxn>
                <a:cxn ang="0">
                  <a:pos x="229" y="2"/>
                </a:cxn>
              </a:cxnLst>
              <a:rect l="0" t="0" r="r" b="b"/>
              <a:pathLst>
                <a:path w="301" h="128">
                  <a:moveTo>
                    <a:pt x="229" y="2"/>
                  </a:moveTo>
                  <a:lnTo>
                    <a:pt x="206" y="10"/>
                  </a:lnTo>
                  <a:lnTo>
                    <a:pt x="190" y="14"/>
                  </a:lnTo>
                  <a:lnTo>
                    <a:pt x="177" y="16"/>
                  </a:lnTo>
                  <a:lnTo>
                    <a:pt x="165" y="18"/>
                  </a:lnTo>
                  <a:lnTo>
                    <a:pt x="150" y="20"/>
                  </a:lnTo>
                  <a:lnTo>
                    <a:pt x="130" y="31"/>
                  </a:lnTo>
                  <a:lnTo>
                    <a:pt x="103" y="51"/>
                  </a:lnTo>
                  <a:lnTo>
                    <a:pt x="68" y="86"/>
                  </a:lnTo>
                  <a:lnTo>
                    <a:pt x="55" y="89"/>
                  </a:lnTo>
                  <a:lnTo>
                    <a:pt x="41" y="95"/>
                  </a:lnTo>
                  <a:lnTo>
                    <a:pt x="25" y="101"/>
                  </a:lnTo>
                  <a:lnTo>
                    <a:pt x="14" y="107"/>
                  </a:lnTo>
                  <a:lnTo>
                    <a:pt x="4" y="111"/>
                  </a:lnTo>
                  <a:lnTo>
                    <a:pt x="0" y="117"/>
                  </a:lnTo>
                  <a:lnTo>
                    <a:pt x="2" y="122"/>
                  </a:lnTo>
                  <a:lnTo>
                    <a:pt x="14" y="128"/>
                  </a:lnTo>
                  <a:lnTo>
                    <a:pt x="80" y="107"/>
                  </a:lnTo>
                  <a:lnTo>
                    <a:pt x="148" y="86"/>
                  </a:lnTo>
                  <a:lnTo>
                    <a:pt x="210" y="64"/>
                  </a:lnTo>
                  <a:lnTo>
                    <a:pt x="260" y="43"/>
                  </a:lnTo>
                  <a:lnTo>
                    <a:pt x="291" y="24"/>
                  </a:lnTo>
                  <a:lnTo>
                    <a:pt x="301" y="10"/>
                  </a:lnTo>
                  <a:lnTo>
                    <a:pt x="281" y="0"/>
                  </a:lnTo>
                  <a:lnTo>
                    <a:pt x="229" y="2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5" name="Freeform 851"/>
            <p:cNvSpPr>
              <a:spLocks/>
            </p:cNvSpPr>
            <p:nvPr/>
          </p:nvSpPr>
          <p:spPr bwMode="auto">
            <a:xfrm>
              <a:off x="2403451" y="1127547"/>
              <a:ext cx="214313" cy="95250"/>
            </a:xfrm>
            <a:custGeom>
              <a:avLst/>
              <a:gdLst/>
              <a:ahLst/>
              <a:cxnLst>
                <a:cxn ang="0">
                  <a:pos x="69" y="76"/>
                </a:cxn>
                <a:cxn ang="0">
                  <a:pos x="13" y="78"/>
                </a:cxn>
                <a:cxn ang="0">
                  <a:pos x="0" y="70"/>
                </a:cxn>
                <a:cxn ang="0">
                  <a:pos x="15" y="54"/>
                </a:cxn>
                <a:cxn ang="0">
                  <a:pos x="56" y="39"/>
                </a:cxn>
                <a:cxn ang="0">
                  <a:pos x="106" y="22"/>
                </a:cxn>
                <a:cxn ang="0">
                  <a:pos x="160" y="8"/>
                </a:cxn>
                <a:cxn ang="0">
                  <a:pos x="209" y="0"/>
                </a:cxn>
                <a:cxn ang="0">
                  <a:pos x="246" y="6"/>
                </a:cxn>
                <a:cxn ang="0">
                  <a:pos x="248" y="18"/>
                </a:cxn>
                <a:cxn ang="0">
                  <a:pos x="250" y="31"/>
                </a:cxn>
                <a:cxn ang="0">
                  <a:pos x="250" y="47"/>
                </a:cxn>
                <a:cxn ang="0">
                  <a:pos x="252" y="62"/>
                </a:cxn>
                <a:cxn ang="0">
                  <a:pos x="252" y="76"/>
                </a:cxn>
                <a:cxn ang="0">
                  <a:pos x="255" y="89"/>
                </a:cxn>
                <a:cxn ang="0">
                  <a:pos x="259" y="101"/>
                </a:cxn>
                <a:cxn ang="0">
                  <a:pos x="269" y="111"/>
                </a:cxn>
                <a:cxn ang="0">
                  <a:pos x="261" y="117"/>
                </a:cxn>
                <a:cxn ang="0">
                  <a:pos x="246" y="120"/>
                </a:cxn>
                <a:cxn ang="0">
                  <a:pos x="221" y="120"/>
                </a:cxn>
                <a:cxn ang="0">
                  <a:pos x="191" y="118"/>
                </a:cxn>
                <a:cxn ang="0">
                  <a:pos x="158" y="111"/>
                </a:cxn>
                <a:cxn ang="0">
                  <a:pos x="126" y="103"/>
                </a:cxn>
                <a:cxn ang="0">
                  <a:pos x="95" y="89"/>
                </a:cxn>
                <a:cxn ang="0">
                  <a:pos x="69" y="76"/>
                </a:cxn>
              </a:cxnLst>
              <a:rect l="0" t="0" r="r" b="b"/>
              <a:pathLst>
                <a:path w="269" h="120">
                  <a:moveTo>
                    <a:pt x="69" y="76"/>
                  </a:moveTo>
                  <a:lnTo>
                    <a:pt x="13" y="78"/>
                  </a:lnTo>
                  <a:lnTo>
                    <a:pt x="0" y="70"/>
                  </a:lnTo>
                  <a:lnTo>
                    <a:pt x="15" y="54"/>
                  </a:lnTo>
                  <a:lnTo>
                    <a:pt x="56" y="39"/>
                  </a:lnTo>
                  <a:lnTo>
                    <a:pt x="106" y="22"/>
                  </a:lnTo>
                  <a:lnTo>
                    <a:pt x="160" y="8"/>
                  </a:lnTo>
                  <a:lnTo>
                    <a:pt x="209" y="0"/>
                  </a:lnTo>
                  <a:lnTo>
                    <a:pt x="246" y="6"/>
                  </a:lnTo>
                  <a:lnTo>
                    <a:pt x="248" y="18"/>
                  </a:lnTo>
                  <a:lnTo>
                    <a:pt x="250" y="31"/>
                  </a:lnTo>
                  <a:lnTo>
                    <a:pt x="250" y="47"/>
                  </a:lnTo>
                  <a:lnTo>
                    <a:pt x="252" y="62"/>
                  </a:lnTo>
                  <a:lnTo>
                    <a:pt x="252" y="76"/>
                  </a:lnTo>
                  <a:lnTo>
                    <a:pt x="255" y="89"/>
                  </a:lnTo>
                  <a:lnTo>
                    <a:pt x="259" y="101"/>
                  </a:lnTo>
                  <a:lnTo>
                    <a:pt x="269" y="111"/>
                  </a:lnTo>
                  <a:lnTo>
                    <a:pt x="261" y="117"/>
                  </a:lnTo>
                  <a:lnTo>
                    <a:pt x="246" y="120"/>
                  </a:lnTo>
                  <a:lnTo>
                    <a:pt x="221" y="120"/>
                  </a:lnTo>
                  <a:lnTo>
                    <a:pt x="191" y="118"/>
                  </a:lnTo>
                  <a:lnTo>
                    <a:pt x="158" y="111"/>
                  </a:lnTo>
                  <a:lnTo>
                    <a:pt x="126" y="103"/>
                  </a:lnTo>
                  <a:lnTo>
                    <a:pt x="95" y="89"/>
                  </a:lnTo>
                  <a:lnTo>
                    <a:pt x="69" y="76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6" name="Freeform 852"/>
            <p:cNvSpPr>
              <a:spLocks/>
            </p:cNvSpPr>
            <p:nvPr/>
          </p:nvSpPr>
          <p:spPr bwMode="auto">
            <a:xfrm>
              <a:off x="5402238" y="957685"/>
              <a:ext cx="585788" cy="293688"/>
            </a:xfrm>
            <a:custGeom>
              <a:avLst/>
              <a:gdLst/>
              <a:ahLst/>
              <a:cxnLst>
                <a:cxn ang="0">
                  <a:pos x="390" y="347"/>
                </a:cxn>
                <a:cxn ang="0">
                  <a:pos x="442" y="326"/>
                </a:cxn>
                <a:cxn ang="0">
                  <a:pos x="481" y="306"/>
                </a:cxn>
                <a:cxn ang="0">
                  <a:pos x="508" y="283"/>
                </a:cxn>
                <a:cxn ang="0">
                  <a:pos x="531" y="262"/>
                </a:cxn>
                <a:cxn ang="0">
                  <a:pos x="555" y="238"/>
                </a:cxn>
                <a:cxn ang="0">
                  <a:pos x="584" y="219"/>
                </a:cxn>
                <a:cxn ang="0">
                  <a:pos x="622" y="203"/>
                </a:cxn>
                <a:cxn ang="0">
                  <a:pos x="681" y="194"/>
                </a:cxn>
                <a:cxn ang="0">
                  <a:pos x="714" y="165"/>
                </a:cxn>
                <a:cxn ang="0">
                  <a:pos x="733" y="134"/>
                </a:cxn>
                <a:cxn ang="0">
                  <a:pos x="739" y="101"/>
                </a:cxn>
                <a:cxn ang="0">
                  <a:pos x="731" y="72"/>
                </a:cxn>
                <a:cxn ang="0">
                  <a:pos x="708" y="45"/>
                </a:cxn>
                <a:cxn ang="0">
                  <a:pos x="673" y="27"/>
                </a:cxn>
                <a:cxn ang="0">
                  <a:pos x="622" y="17"/>
                </a:cxn>
                <a:cxn ang="0">
                  <a:pos x="562" y="21"/>
                </a:cxn>
                <a:cxn ang="0">
                  <a:pos x="533" y="15"/>
                </a:cxn>
                <a:cxn ang="0">
                  <a:pos x="504" y="12"/>
                </a:cxn>
                <a:cxn ang="0">
                  <a:pos x="473" y="8"/>
                </a:cxn>
                <a:cxn ang="0">
                  <a:pos x="444" y="4"/>
                </a:cxn>
                <a:cxn ang="0">
                  <a:pos x="411" y="0"/>
                </a:cxn>
                <a:cxn ang="0">
                  <a:pos x="378" y="2"/>
                </a:cxn>
                <a:cxn ang="0">
                  <a:pos x="341" y="4"/>
                </a:cxn>
                <a:cxn ang="0">
                  <a:pos x="306" y="12"/>
                </a:cxn>
                <a:cxn ang="0">
                  <a:pos x="262" y="45"/>
                </a:cxn>
                <a:cxn ang="0">
                  <a:pos x="211" y="79"/>
                </a:cxn>
                <a:cxn ang="0">
                  <a:pos x="157" y="114"/>
                </a:cxn>
                <a:cxn ang="0">
                  <a:pos x="105" y="149"/>
                </a:cxn>
                <a:cxn ang="0">
                  <a:pos x="56" y="182"/>
                </a:cxn>
                <a:cxn ang="0">
                  <a:pos x="21" y="217"/>
                </a:cxn>
                <a:cxn ang="0">
                  <a:pos x="0" y="252"/>
                </a:cxn>
                <a:cxn ang="0">
                  <a:pos x="2" y="287"/>
                </a:cxn>
                <a:cxn ang="0">
                  <a:pos x="35" y="302"/>
                </a:cxn>
                <a:cxn ang="0">
                  <a:pos x="80" y="322"/>
                </a:cxn>
                <a:cxn ang="0">
                  <a:pos x="134" y="337"/>
                </a:cxn>
                <a:cxn ang="0">
                  <a:pos x="194" y="355"/>
                </a:cxn>
                <a:cxn ang="0">
                  <a:pos x="252" y="364"/>
                </a:cxn>
                <a:cxn ang="0">
                  <a:pos x="306" y="368"/>
                </a:cxn>
                <a:cxn ang="0">
                  <a:pos x="353" y="361"/>
                </a:cxn>
                <a:cxn ang="0">
                  <a:pos x="390" y="347"/>
                </a:cxn>
              </a:cxnLst>
              <a:rect l="0" t="0" r="r" b="b"/>
              <a:pathLst>
                <a:path w="739" h="368">
                  <a:moveTo>
                    <a:pt x="390" y="347"/>
                  </a:moveTo>
                  <a:lnTo>
                    <a:pt x="442" y="326"/>
                  </a:lnTo>
                  <a:lnTo>
                    <a:pt x="481" y="306"/>
                  </a:lnTo>
                  <a:lnTo>
                    <a:pt x="508" y="283"/>
                  </a:lnTo>
                  <a:lnTo>
                    <a:pt x="531" y="262"/>
                  </a:lnTo>
                  <a:lnTo>
                    <a:pt x="555" y="238"/>
                  </a:lnTo>
                  <a:lnTo>
                    <a:pt x="584" y="219"/>
                  </a:lnTo>
                  <a:lnTo>
                    <a:pt x="622" y="203"/>
                  </a:lnTo>
                  <a:lnTo>
                    <a:pt x="681" y="194"/>
                  </a:lnTo>
                  <a:lnTo>
                    <a:pt x="714" y="165"/>
                  </a:lnTo>
                  <a:lnTo>
                    <a:pt x="733" y="134"/>
                  </a:lnTo>
                  <a:lnTo>
                    <a:pt x="739" y="101"/>
                  </a:lnTo>
                  <a:lnTo>
                    <a:pt x="731" y="72"/>
                  </a:lnTo>
                  <a:lnTo>
                    <a:pt x="708" y="45"/>
                  </a:lnTo>
                  <a:lnTo>
                    <a:pt x="673" y="27"/>
                  </a:lnTo>
                  <a:lnTo>
                    <a:pt x="622" y="17"/>
                  </a:lnTo>
                  <a:lnTo>
                    <a:pt x="562" y="21"/>
                  </a:lnTo>
                  <a:lnTo>
                    <a:pt x="533" y="15"/>
                  </a:lnTo>
                  <a:lnTo>
                    <a:pt x="504" y="12"/>
                  </a:lnTo>
                  <a:lnTo>
                    <a:pt x="473" y="8"/>
                  </a:lnTo>
                  <a:lnTo>
                    <a:pt x="444" y="4"/>
                  </a:lnTo>
                  <a:lnTo>
                    <a:pt x="411" y="0"/>
                  </a:lnTo>
                  <a:lnTo>
                    <a:pt x="378" y="2"/>
                  </a:lnTo>
                  <a:lnTo>
                    <a:pt x="341" y="4"/>
                  </a:lnTo>
                  <a:lnTo>
                    <a:pt x="306" y="12"/>
                  </a:lnTo>
                  <a:lnTo>
                    <a:pt x="262" y="45"/>
                  </a:lnTo>
                  <a:lnTo>
                    <a:pt x="211" y="79"/>
                  </a:lnTo>
                  <a:lnTo>
                    <a:pt x="157" y="114"/>
                  </a:lnTo>
                  <a:lnTo>
                    <a:pt x="105" y="149"/>
                  </a:lnTo>
                  <a:lnTo>
                    <a:pt x="56" y="182"/>
                  </a:lnTo>
                  <a:lnTo>
                    <a:pt x="21" y="217"/>
                  </a:lnTo>
                  <a:lnTo>
                    <a:pt x="0" y="252"/>
                  </a:lnTo>
                  <a:lnTo>
                    <a:pt x="2" y="287"/>
                  </a:lnTo>
                  <a:lnTo>
                    <a:pt x="35" y="302"/>
                  </a:lnTo>
                  <a:lnTo>
                    <a:pt x="80" y="322"/>
                  </a:lnTo>
                  <a:lnTo>
                    <a:pt x="134" y="337"/>
                  </a:lnTo>
                  <a:lnTo>
                    <a:pt x="194" y="355"/>
                  </a:lnTo>
                  <a:lnTo>
                    <a:pt x="252" y="364"/>
                  </a:lnTo>
                  <a:lnTo>
                    <a:pt x="306" y="368"/>
                  </a:lnTo>
                  <a:lnTo>
                    <a:pt x="353" y="361"/>
                  </a:lnTo>
                  <a:lnTo>
                    <a:pt x="390" y="34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7" name="Freeform 853"/>
            <p:cNvSpPr>
              <a:spLocks/>
            </p:cNvSpPr>
            <p:nvPr/>
          </p:nvSpPr>
          <p:spPr bwMode="auto">
            <a:xfrm>
              <a:off x="5705451" y="1006897"/>
              <a:ext cx="249238" cy="182563"/>
            </a:xfrm>
            <a:custGeom>
              <a:avLst/>
              <a:gdLst/>
              <a:ahLst/>
              <a:cxnLst>
                <a:cxn ang="0">
                  <a:pos x="289" y="110"/>
                </a:cxn>
                <a:cxn ang="0">
                  <a:pos x="306" y="83"/>
                </a:cxn>
                <a:cxn ang="0">
                  <a:pos x="312" y="56"/>
                </a:cxn>
                <a:cxn ang="0">
                  <a:pos x="302" y="29"/>
                </a:cxn>
                <a:cxn ang="0">
                  <a:pos x="279" y="10"/>
                </a:cxn>
                <a:cxn ang="0">
                  <a:pos x="238" y="0"/>
                </a:cxn>
                <a:cxn ang="0">
                  <a:pos x="184" y="10"/>
                </a:cxn>
                <a:cxn ang="0">
                  <a:pos x="112" y="41"/>
                </a:cxn>
                <a:cxn ang="0">
                  <a:pos x="25" y="101"/>
                </a:cxn>
                <a:cxn ang="0">
                  <a:pos x="23" y="120"/>
                </a:cxn>
                <a:cxn ang="0">
                  <a:pos x="19" y="143"/>
                </a:cxn>
                <a:cxn ang="0">
                  <a:pos x="10" y="163"/>
                </a:cxn>
                <a:cxn ang="0">
                  <a:pos x="4" y="184"/>
                </a:cxn>
                <a:cxn ang="0">
                  <a:pos x="0" y="200"/>
                </a:cxn>
                <a:cxn ang="0">
                  <a:pos x="6" y="215"/>
                </a:cxn>
                <a:cxn ang="0">
                  <a:pos x="23" y="225"/>
                </a:cxn>
                <a:cxn ang="0">
                  <a:pos x="60" y="229"/>
                </a:cxn>
                <a:cxn ang="0">
                  <a:pos x="89" y="213"/>
                </a:cxn>
                <a:cxn ang="0">
                  <a:pos x="112" y="198"/>
                </a:cxn>
                <a:cxn ang="0">
                  <a:pos x="130" y="180"/>
                </a:cxn>
                <a:cxn ang="0">
                  <a:pos x="147" y="163"/>
                </a:cxn>
                <a:cxn ang="0">
                  <a:pos x="167" y="145"/>
                </a:cxn>
                <a:cxn ang="0">
                  <a:pos x="196" y="132"/>
                </a:cxn>
                <a:cxn ang="0">
                  <a:pos x="233" y="118"/>
                </a:cxn>
                <a:cxn ang="0">
                  <a:pos x="289" y="110"/>
                </a:cxn>
              </a:cxnLst>
              <a:rect l="0" t="0" r="r" b="b"/>
              <a:pathLst>
                <a:path w="312" h="229">
                  <a:moveTo>
                    <a:pt x="289" y="110"/>
                  </a:moveTo>
                  <a:lnTo>
                    <a:pt x="306" y="83"/>
                  </a:lnTo>
                  <a:lnTo>
                    <a:pt x="312" y="56"/>
                  </a:lnTo>
                  <a:lnTo>
                    <a:pt x="302" y="29"/>
                  </a:lnTo>
                  <a:lnTo>
                    <a:pt x="279" y="10"/>
                  </a:lnTo>
                  <a:lnTo>
                    <a:pt x="238" y="0"/>
                  </a:lnTo>
                  <a:lnTo>
                    <a:pt x="184" y="10"/>
                  </a:lnTo>
                  <a:lnTo>
                    <a:pt x="112" y="41"/>
                  </a:lnTo>
                  <a:lnTo>
                    <a:pt x="25" y="101"/>
                  </a:lnTo>
                  <a:lnTo>
                    <a:pt x="23" y="120"/>
                  </a:lnTo>
                  <a:lnTo>
                    <a:pt x="19" y="143"/>
                  </a:lnTo>
                  <a:lnTo>
                    <a:pt x="10" y="163"/>
                  </a:lnTo>
                  <a:lnTo>
                    <a:pt x="4" y="184"/>
                  </a:lnTo>
                  <a:lnTo>
                    <a:pt x="0" y="200"/>
                  </a:lnTo>
                  <a:lnTo>
                    <a:pt x="6" y="215"/>
                  </a:lnTo>
                  <a:lnTo>
                    <a:pt x="23" y="225"/>
                  </a:lnTo>
                  <a:lnTo>
                    <a:pt x="60" y="229"/>
                  </a:lnTo>
                  <a:lnTo>
                    <a:pt x="89" y="213"/>
                  </a:lnTo>
                  <a:lnTo>
                    <a:pt x="112" y="198"/>
                  </a:lnTo>
                  <a:lnTo>
                    <a:pt x="130" y="180"/>
                  </a:lnTo>
                  <a:lnTo>
                    <a:pt x="147" y="163"/>
                  </a:lnTo>
                  <a:lnTo>
                    <a:pt x="167" y="145"/>
                  </a:lnTo>
                  <a:lnTo>
                    <a:pt x="196" y="132"/>
                  </a:lnTo>
                  <a:lnTo>
                    <a:pt x="233" y="118"/>
                  </a:lnTo>
                  <a:lnTo>
                    <a:pt x="289" y="110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8" name="Freeform 854"/>
            <p:cNvSpPr>
              <a:spLocks/>
            </p:cNvSpPr>
            <p:nvPr/>
          </p:nvSpPr>
          <p:spPr bwMode="auto">
            <a:xfrm>
              <a:off x="5503838" y="979910"/>
              <a:ext cx="277813" cy="139700"/>
            </a:xfrm>
            <a:custGeom>
              <a:avLst/>
              <a:gdLst/>
              <a:ahLst/>
              <a:cxnLst>
                <a:cxn ang="0">
                  <a:pos x="213" y="0"/>
                </a:cxn>
                <a:cxn ang="0">
                  <a:pos x="194" y="14"/>
                </a:cxn>
                <a:cxn ang="0">
                  <a:pos x="177" y="27"/>
                </a:cxn>
                <a:cxn ang="0">
                  <a:pos x="157" y="41"/>
                </a:cxn>
                <a:cxn ang="0">
                  <a:pos x="140" y="54"/>
                </a:cxn>
                <a:cxn ang="0">
                  <a:pos x="120" y="64"/>
                </a:cxn>
                <a:cxn ang="0">
                  <a:pos x="101" y="74"/>
                </a:cxn>
                <a:cxn ang="0">
                  <a:pos x="83" y="81"/>
                </a:cxn>
                <a:cxn ang="0">
                  <a:pos x="68" y="91"/>
                </a:cxn>
                <a:cxn ang="0">
                  <a:pos x="49" y="99"/>
                </a:cxn>
                <a:cxn ang="0">
                  <a:pos x="33" y="109"/>
                </a:cxn>
                <a:cxn ang="0">
                  <a:pos x="18" y="120"/>
                </a:cxn>
                <a:cxn ang="0">
                  <a:pos x="8" y="134"/>
                </a:cxn>
                <a:cxn ang="0">
                  <a:pos x="0" y="145"/>
                </a:cxn>
                <a:cxn ang="0">
                  <a:pos x="2" y="157"/>
                </a:cxn>
                <a:cxn ang="0">
                  <a:pos x="10" y="167"/>
                </a:cxn>
                <a:cxn ang="0">
                  <a:pos x="29" y="176"/>
                </a:cxn>
                <a:cxn ang="0">
                  <a:pos x="138" y="140"/>
                </a:cxn>
                <a:cxn ang="0">
                  <a:pos x="227" y="107"/>
                </a:cxn>
                <a:cxn ang="0">
                  <a:pos x="293" y="76"/>
                </a:cxn>
                <a:cxn ang="0">
                  <a:pos x="337" y="52"/>
                </a:cxn>
                <a:cxn ang="0">
                  <a:pos x="351" y="29"/>
                </a:cxn>
                <a:cxn ang="0">
                  <a:pos x="337" y="14"/>
                </a:cxn>
                <a:cxn ang="0">
                  <a:pos x="291" y="4"/>
                </a:cxn>
                <a:cxn ang="0">
                  <a:pos x="213" y="0"/>
                </a:cxn>
              </a:cxnLst>
              <a:rect l="0" t="0" r="r" b="b"/>
              <a:pathLst>
                <a:path w="351" h="176">
                  <a:moveTo>
                    <a:pt x="213" y="0"/>
                  </a:moveTo>
                  <a:lnTo>
                    <a:pt x="194" y="14"/>
                  </a:lnTo>
                  <a:lnTo>
                    <a:pt x="177" y="27"/>
                  </a:lnTo>
                  <a:lnTo>
                    <a:pt x="157" y="41"/>
                  </a:lnTo>
                  <a:lnTo>
                    <a:pt x="140" y="54"/>
                  </a:lnTo>
                  <a:lnTo>
                    <a:pt x="120" y="64"/>
                  </a:lnTo>
                  <a:lnTo>
                    <a:pt x="101" y="74"/>
                  </a:lnTo>
                  <a:lnTo>
                    <a:pt x="83" y="81"/>
                  </a:lnTo>
                  <a:lnTo>
                    <a:pt x="68" y="91"/>
                  </a:lnTo>
                  <a:lnTo>
                    <a:pt x="49" y="99"/>
                  </a:lnTo>
                  <a:lnTo>
                    <a:pt x="33" y="109"/>
                  </a:lnTo>
                  <a:lnTo>
                    <a:pt x="18" y="120"/>
                  </a:lnTo>
                  <a:lnTo>
                    <a:pt x="8" y="134"/>
                  </a:lnTo>
                  <a:lnTo>
                    <a:pt x="0" y="145"/>
                  </a:lnTo>
                  <a:lnTo>
                    <a:pt x="2" y="157"/>
                  </a:lnTo>
                  <a:lnTo>
                    <a:pt x="10" y="167"/>
                  </a:lnTo>
                  <a:lnTo>
                    <a:pt x="29" y="176"/>
                  </a:lnTo>
                  <a:lnTo>
                    <a:pt x="138" y="140"/>
                  </a:lnTo>
                  <a:lnTo>
                    <a:pt x="227" y="107"/>
                  </a:lnTo>
                  <a:lnTo>
                    <a:pt x="293" y="76"/>
                  </a:lnTo>
                  <a:lnTo>
                    <a:pt x="337" y="52"/>
                  </a:lnTo>
                  <a:lnTo>
                    <a:pt x="351" y="29"/>
                  </a:lnTo>
                  <a:lnTo>
                    <a:pt x="337" y="14"/>
                  </a:lnTo>
                  <a:lnTo>
                    <a:pt x="291" y="4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9" name="Freeform 855"/>
            <p:cNvSpPr>
              <a:spLocks/>
            </p:cNvSpPr>
            <p:nvPr/>
          </p:nvSpPr>
          <p:spPr bwMode="auto">
            <a:xfrm>
              <a:off x="5756251" y="1019597"/>
              <a:ext cx="174625" cy="131763"/>
            </a:xfrm>
            <a:custGeom>
              <a:avLst/>
              <a:gdLst/>
              <a:ahLst/>
              <a:cxnLst>
                <a:cxn ang="0">
                  <a:pos x="215" y="63"/>
                </a:cxn>
                <a:cxn ang="0">
                  <a:pos x="219" y="26"/>
                </a:cxn>
                <a:cxn ang="0">
                  <a:pos x="209" y="6"/>
                </a:cxn>
                <a:cxn ang="0">
                  <a:pos x="186" y="0"/>
                </a:cxn>
                <a:cxn ang="0">
                  <a:pos x="155" y="6"/>
                </a:cxn>
                <a:cxn ang="0">
                  <a:pos x="116" y="22"/>
                </a:cxn>
                <a:cxn ang="0">
                  <a:pos x="79" y="49"/>
                </a:cxn>
                <a:cxn ang="0">
                  <a:pos x="45" y="84"/>
                </a:cxn>
                <a:cxn ang="0">
                  <a:pos x="17" y="128"/>
                </a:cxn>
                <a:cxn ang="0">
                  <a:pos x="6" y="134"/>
                </a:cxn>
                <a:cxn ang="0">
                  <a:pos x="2" y="140"/>
                </a:cxn>
                <a:cxn ang="0">
                  <a:pos x="0" y="144"/>
                </a:cxn>
                <a:cxn ang="0">
                  <a:pos x="2" y="148"/>
                </a:cxn>
                <a:cxn ang="0">
                  <a:pos x="12" y="156"/>
                </a:cxn>
                <a:cxn ang="0">
                  <a:pos x="29" y="165"/>
                </a:cxn>
                <a:cxn ang="0">
                  <a:pos x="43" y="142"/>
                </a:cxn>
                <a:cxn ang="0">
                  <a:pos x="60" y="125"/>
                </a:cxn>
                <a:cxn ang="0">
                  <a:pos x="78" y="109"/>
                </a:cxn>
                <a:cxn ang="0">
                  <a:pos x="101" y="101"/>
                </a:cxn>
                <a:cxn ang="0">
                  <a:pos x="124" y="92"/>
                </a:cxn>
                <a:cxn ang="0">
                  <a:pos x="151" y="84"/>
                </a:cxn>
                <a:cxn ang="0">
                  <a:pos x="180" y="74"/>
                </a:cxn>
                <a:cxn ang="0">
                  <a:pos x="215" y="63"/>
                </a:cxn>
              </a:cxnLst>
              <a:rect l="0" t="0" r="r" b="b"/>
              <a:pathLst>
                <a:path w="219" h="165">
                  <a:moveTo>
                    <a:pt x="215" y="63"/>
                  </a:moveTo>
                  <a:lnTo>
                    <a:pt x="219" y="26"/>
                  </a:lnTo>
                  <a:lnTo>
                    <a:pt x="209" y="6"/>
                  </a:lnTo>
                  <a:lnTo>
                    <a:pt x="186" y="0"/>
                  </a:lnTo>
                  <a:lnTo>
                    <a:pt x="155" y="6"/>
                  </a:lnTo>
                  <a:lnTo>
                    <a:pt x="116" y="22"/>
                  </a:lnTo>
                  <a:lnTo>
                    <a:pt x="79" y="49"/>
                  </a:lnTo>
                  <a:lnTo>
                    <a:pt x="45" y="84"/>
                  </a:lnTo>
                  <a:lnTo>
                    <a:pt x="17" y="128"/>
                  </a:lnTo>
                  <a:lnTo>
                    <a:pt x="6" y="134"/>
                  </a:lnTo>
                  <a:lnTo>
                    <a:pt x="2" y="140"/>
                  </a:lnTo>
                  <a:lnTo>
                    <a:pt x="0" y="144"/>
                  </a:lnTo>
                  <a:lnTo>
                    <a:pt x="2" y="148"/>
                  </a:lnTo>
                  <a:lnTo>
                    <a:pt x="12" y="156"/>
                  </a:lnTo>
                  <a:lnTo>
                    <a:pt x="29" y="165"/>
                  </a:lnTo>
                  <a:lnTo>
                    <a:pt x="43" y="142"/>
                  </a:lnTo>
                  <a:lnTo>
                    <a:pt x="60" y="125"/>
                  </a:lnTo>
                  <a:lnTo>
                    <a:pt x="78" y="109"/>
                  </a:lnTo>
                  <a:lnTo>
                    <a:pt x="101" y="101"/>
                  </a:lnTo>
                  <a:lnTo>
                    <a:pt x="124" y="92"/>
                  </a:lnTo>
                  <a:lnTo>
                    <a:pt x="151" y="84"/>
                  </a:lnTo>
                  <a:lnTo>
                    <a:pt x="180" y="74"/>
                  </a:lnTo>
                  <a:lnTo>
                    <a:pt x="215" y="6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0" name="Freeform 856"/>
            <p:cNvSpPr>
              <a:spLocks/>
            </p:cNvSpPr>
            <p:nvPr/>
          </p:nvSpPr>
          <p:spPr bwMode="auto">
            <a:xfrm>
              <a:off x="5521301" y="1000547"/>
              <a:ext cx="238125" cy="101600"/>
            </a:xfrm>
            <a:custGeom>
              <a:avLst/>
              <a:gdLst/>
              <a:ahLst/>
              <a:cxnLst>
                <a:cxn ang="0">
                  <a:pos x="229" y="2"/>
                </a:cxn>
                <a:cxn ang="0">
                  <a:pos x="206" y="10"/>
                </a:cxn>
                <a:cxn ang="0">
                  <a:pos x="190" y="14"/>
                </a:cxn>
                <a:cxn ang="0">
                  <a:pos x="177" y="16"/>
                </a:cxn>
                <a:cxn ang="0">
                  <a:pos x="165" y="18"/>
                </a:cxn>
                <a:cxn ang="0">
                  <a:pos x="150" y="20"/>
                </a:cxn>
                <a:cxn ang="0">
                  <a:pos x="130" y="31"/>
                </a:cxn>
                <a:cxn ang="0">
                  <a:pos x="103" y="51"/>
                </a:cxn>
                <a:cxn ang="0">
                  <a:pos x="68" y="86"/>
                </a:cxn>
                <a:cxn ang="0">
                  <a:pos x="55" y="89"/>
                </a:cxn>
                <a:cxn ang="0">
                  <a:pos x="41" y="95"/>
                </a:cxn>
                <a:cxn ang="0">
                  <a:pos x="26" y="101"/>
                </a:cxn>
                <a:cxn ang="0">
                  <a:pos x="14" y="107"/>
                </a:cxn>
                <a:cxn ang="0">
                  <a:pos x="4" y="111"/>
                </a:cxn>
                <a:cxn ang="0">
                  <a:pos x="0" y="117"/>
                </a:cxn>
                <a:cxn ang="0">
                  <a:pos x="2" y="122"/>
                </a:cxn>
                <a:cxn ang="0">
                  <a:pos x="14" y="128"/>
                </a:cxn>
                <a:cxn ang="0">
                  <a:pos x="80" y="107"/>
                </a:cxn>
                <a:cxn ang="0">
                  <a:pos x="148" y="86"/>
                </a:cxn>
                <a:cxn ang="0">
                  <a:pos x="210" y="64"/>
                </a:cxn>
                <a:cxn ang="0">
                  <a:pos x="260" y="43"/>
                </a:cxn>
                <a:cxn ang="0">
                  <a:pos x="291" y="24"/>
                </a:cxn>
                <a:cxn ang="0">
                  <a:pos x="301" y="10"/>
                </a:cxn>
                <a:cxn ang="0">
                  <a:pos x="281" y="0"/>
                </a:cxn>
                <a:cxn ang="0">
                  <a:pos x="229" y="2"/>
                </a:cxn>
              </a:cxnLst>
              <a:rect l="0" t="0" r="r" b="b"/>
              <a:pathLst>
                <a:path w="301" h="128">
                  <a:moveTo>
                    <a:pt x="229" y="2"/>
                  </a:moveTo>
                  <a:lnTo>
                    <a:pt x="206" y="10"/>
                  </a:lnTo>
                  <a:lnTo>
                    <a:pt x="190" y="14"/>
                  </a:lnTo>
                  <a:lnTo>
                    <a:pt x="177" y="16"/>
                  </a:lnTo>
                  <a:lnTo>
                    <a:pt x="165" y="18"/>
                  </a:lnTo>
                  <a:lnTo>
                    <a:pt x="150" y="20"/>
                  </a:lnTo>
                  <a:lnTo>
                    <a:pt x="130" y="31"/>
                  </a:lnTo>
                  <a:lnTo>
                    <a:pt x="103" y="51"/>
                  </a:lnTo>
                  <a:lnTo>
                    <a:pt x="68" y="86"/>
                  </a:lnTo>
                  <a:lnTo>
                    <a:pt x="55" y="89"/>
                  </a:lnTo>
                  <a:lnTo>
                    <a:pt x="41" y="95"/>
                  </a:lnTo>
                  <a:lnTo>
                    <a:pt x="26" y="101"/>
                  </a:lnTo>
                  <a:lnTo>
                    <a:pt x="14" y="107"/>
                  </a:lnTo>
                  <a:lnTo>
                    <a:pt x="4" y="111"/>
                  </a:lnTo>
                  <a:lnTo>
                    <a:pt x="0" y="117"/>
                  </a:lnTo>
                  <a:lnTo>
                    <a:pt x="2" y="122"/>
                  </a:lnTo>
                  <a:lnTo>
                    <a:pt x="14" y="128"/>
                  </a:lnTo>
                  <a:lnTo>
                    <a:pt x="80" y="107"/>
                  </a:lnTo>
                  <a:lnTo>
                    <a:pt x="148" y="86"/>
                  </a:lnTo>
                  <a:lnTo>
                    <a:pt x="210" y="64"/>
                  </a:lnTo>
                  <a:lnTo>
                    <a:pt x="260" y="43"/>
                  </a:lnTo>
                  <a:lnTo>
                    <a:pt x="291" y="24"/>
                  </a:lnTo>
                  <a:lnTo>
                    <a:pt x="301" y="10"/>
                  </a:lnTo>
                  <a:lnTo>
                    <a:pt x="281" y="0"/>
                  </a:lnTo>
                  <a:lnTo>
                    <a:pt x="229" y="2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1" name="Freeform 857"/>
            <p:cNvSpPr>
              <a:spLocks/>
            </p:cNvSpPr>
            <p:nvPr/>
          </p:nvSpPr>
          <p:spPr bwMode="auto">
            <a:xfrm>
              <a:off x="5464151" y="1127547"/>
              <a:ext cx="214313" cy="95250"/>
            </a:xfrm>
            <a:custGeom>
              <a:avLst/>
              <a:gdLst/>
              <a:ahLst/>
              <a:cxnLst>
                <a:cxn ang="0">
                  <a:pos x="69" y="76"/>
                </a:cxn>
                <a:cxn ang="0">
                  <a:pos x="13" y="78"/>
                </a:cxn>
                <a:cxn ang="0">
                  <a:pos x="0" y="70"/>
                </a:cxn>
                <a:cxn ang="0">
                  <a:pos x="15" y="54"/>
                </a:cxn>
                <a:cxn ang="0">
                  <a:pos x="56" y="39"/>
                </a:cxn>
                <a:cxn ang="0">
                  <a:pos x="106" y="22"/>
                </a:cxn>
                <a:cxn ang="0">
                  <a:pos x="161" y="8"/>
                </a:cxn>
                <a:cxn ang="0">
                  <a:pos x="209" y="0"/>
                </a:cxn>
                <a:cxn ang="0">
                  <a:pos x="246" y="6"/>
                </a:cxn>
                <a:cxn ang="0">
                  <a:pos x="248" y="18"/>
                </a:cxn>
                <a:cxn ang="0">
                  <a:pos x="252" y="31"/>
                </a:cxn>
                <a:cxn ang="0">
                  <a:pos x="252" y="47"/>
                </a:cxn>
                <a:cxn ang="0">
                  <a:pos x="254" y="62"/>
                </a:cxn>
                <a:cxn ang="0">
                  <a:pos x="254" y="76"/>
                </a:cxn>
                <a:cxn ang="0">
                  <a:pos x="256" y="89"/>
                </a:cxn>
                <a:cxn ang="0">
                  <a:pos x="259" y="101"/>
                </a:cxn>
                <a:cxn ang="0">
                  <a:pos x="269" y="111"/>
                </a:cxn>
                <a:cxn ang="0">
                  <a:pos x="261" y="117"/>
                </a:cxn>
                <a:cxn ang="0">
                  <a:pos x="246" y="120"/>
                </a:cxn>
                <a:cxn ang="0">
                  <a:pos x="221" y="120"/>
                </a:cxn>
                <a:cxn ang="0">
                  <a:pos x="192" y="118"/>
                </a:cxn>
                <a:cxn ang="0">
                  <a:pos x="159" y="111"/>
                </a:cxn>
                <a:cxn ang="0">
                  <a:pos x="126" y="103"/>
                </a:cxn>
                <a:cxn ang="0">
                  <a:pos x="95" y="89"/>
                </a:cxn>
                <a:cxn ang="0">
                  <a:pos x="69" y="76"/>
                </a:cxn>
              </a:cxnLst>
              <a:rect l="0" t="0" r="r" b="b"/>
              <a:pathLst>
                <a:path w="269" h="120">
                  <a:moveTo>
                    <a:pt x="69" y="76"/>
                  </a:moveTo>
                  <a:lnTo>
                    <a:pt x="13" y="78"/>
                  </a:lnTo>
                  <a:lnTo>
                    <a:pt x="0" y="70"/>
                  </a:lnTo>
                  <a:lnTo>
                    <a:pt x="15" y="54"/>
                  </a:lnTo>
                  <a:lnTo>
                    <a:pt x="56" y="39"/>
                  </a:lnTo>
                  <a:lnTo>
                    <a:pt x="106" y="22"/>
                  </a:lnTo>
                  <a:lnTo>
                    <a:pt x="161" y="8"/>
                  </a:lnTo>
                  <a:lnTo>
                    <a:pt x="209" y="0"/>
                  </a:lnTo>
                  <a:lnTo>
                    <a:pt x="246" y="6"/>
                  </a:lnTo>
                  <a:lnTo>
                    <a:pt x="248" y="18"/>
                  </a:lnTo>
                  <a:lnTo>
                    <a:pt x="252" y="31"/>
                  </a:lnTo>
                  <a:lnTo>
                    <a:pt x="252" y="47"/>
                  </a:lnTo>
                  <a:lnTo>
                    <a:pt x="254" y="62"/>
                  </a:lnTo>
                  <a:lnTo>
                    <a:pt x="254" y="76"/>
                  </a:lnTo>
                  <a:lnTo>
                    <a:pt x="256" y="89"/>
                  </a:lnTo>
                  <a:lnTo>
                    <a:pt x="259" y="101"/>
                  </a:lnTo>
                  <a:lnTo>
                    <a:pt x="269" y="111"/>
                  </a:lnTo>
                  <a:lnTo>
                    <a:pt x="261" y="117"/>
                  </a:lnTo>
                  <a:lnTo>
                    <a:pt x="246" y="120"/>
                  </a:lnTo>
                  <a:lnTo>
                    <a:pt x="221" y="120"/>
                  </a:lnTo>
                  <a:lnTo>
                    <a:pt x="192" y="118"/>
                  </a:lnTo>
                  <a:lnTo>
                    <a:pt x="159" y="111"/>
                  </a:lnTo>
                  <a:lnTo>
                    <a:pt x="126" y="103"/>
                  </a:lnTo>
                  <a:lnTo>
                    <a:pt x="95" y="89"/>
                  </a:lnTo>
                  <a:lnTo>
                    <a:pt x="69" y="76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2" name="Freeform 858"/>
            <p:cNvSpPr>
              <a:spLocks/>
            </p:cNvSpPr>
            <p:nvPr/>
          </p:nvSpPr>
          <p:spPr bwMode="auto">
            <a:xfrm>
              <a:off x="2312963" y="4181897"/>
              <a:ext cx="585788" cy="290513"/>
            </a:xfrm>
            <a:custGeom>
              <a:avLst/>
              <a:gdLst/>
              <a:ahLst/>
              <a:cxnLst>
                <a:cxn ang="0">
                  <a:pos x="390" y="345"/>
                </a:cxn>
                <a:cxn ang="0">
                  <a:pos x="442" y="324"/>
                </a:cxn>
                <a:cxn ang="0">
                  <a:pos x="481" y="305"/>
                </a:cxn>
                <a:cxn ang="0">
                  <a:pos x="508" y="281"/>
                </a:cxn>
                <a:cxn ang="0">
                  <a:pos x="531" y="260"/>
                </a:cxn>
                <a:cxn ang="0">
                  <a:pos x="553" y="237"/>
                </a:cxn>
                <a:cxn ang="0">
                  <a:pos x="582" y="219"/>
                </a:cxn>
                <a:cxn ang="0">
                  <a:pos x="621" y="204"/>
                </a:cxn>
                <a:cxn ang="0">
                  <a:pos x="679" y="196"/>
                </a:cxn>
                <a:cxn ang="0">
                  <a:pos x="712" y="167"/>
                </a:cxn>
                <a:cxn ang="0">
                  <a:pos x="733" y="134"/>
                </a:cxn>
                <a:cxn ang="0">
                  <a:pos x="739" y="101"/>
                </a:cxn>
                <a:cxn ang="0">
                  <a:pos x="731" y="72"/>
                </a:cxn>
                <a:cxn ang="0">
                  <a:pos x="708" y="45"/>
                </a:cxn>
                <a:cxn ang="0">
                  <a:pos x="673" y="27"/>
                </a:cxn>
                <a:cxn ang="0">
                  <a:pos x="622" y="18"/>
                </a:cxn>
                <a:cxn ang="0">
                  <a:pos x="560" y="21"/>
                </a:cxn>
                <a:cxn ang="0">
                  <a:pos x="531" y="16"/>
                </a:cxn>
                <a:cxn ang="0">
                  <a:pos x="502" y="12"/>
                </a:cxn>
                <a:cxn ang="0">
                  <a:pos x="471" y="8"/>
                </a:cxn>
                <a:cxn ang="0">
                  <a:pos x="442" y="4"/>
                </a:cxn>
                <a:cxn ang="0">
                  <a:pos x="409" y="0"/>
                </a:cxn>
                <a:cxn ang="0">
                  <a:pos x="376" y="0"/>
                </a:cxn>
                <a:cxn ang="0">
                  <a:pos x="339" y="2"/>
                </a:cxn>
                <a:cxn ang="0">
                  <a:pos x="304" y="10"/>
                </a:cxn>
                <a:cxn ang="0">
                  <a:pos x="260" y="45"/>
                </a:cxn>
                <a:cxn ang="0">
                  <a:pos x="210" y="80"/>
                </a:cxn>
                <a:cxn ang="0">
                  <a:pos x="155" y="115"/>
                </a:cxn>
                <a:cxn ang="0">
                  <a:pos x="105" y="149"/>
                </a:cxn>
                <a:cxn ang="0">
                  <a:pos x="56" y="182"/>
                </a:cxn>
                <a:cxn ang="0">
                  <a:pos x="21" y="215"/>
                </a:cxn>
                <a:cxn ang="0">
                  <a:pos x="0" y="250"/>
                </a:cxn>
                <a:cxn ang="0">
                  <a:pos x="4" y="285"/>
                </a:cxn>
                <a:cxn ang="0">
                  <a:pos x="35" y="301"/>
                </a:cxn>
                <a:cxn ang="0">
                  <a:pos x="82" y="320"/>
                </a:cxn>
                <a:cxn ang="0">
                  <a:pos x="134" y="338"/>
                </a:cxn>
                <a:cxn ang="0">
                  <a:pos x="194" y="355"/>
                </a:cxn>
                <a:cxn ang="0">
                  <a:pos x="250" y="363"/>
                </a:cxn>
                <a:cxn ang="0">
                  <a:pos x="306" y="367"/>
                </a:cxn>
                <a:cxn ang="0">
                  <a:pos x="353" y="361"/>
                </a:cxn>
                <a:cxn ang="0">
                  <a:pos x="390" y="345"/>
                </a:cxn>
              </a:cxnLst>
              <a:rect l="0" t="0" r="r" b="b"/>
              <a:pathLst>
                <a:path w="739" h="367">
                  <a:moveTo>
                    <a:pt x="390" y="345"/>
                  </a:moveTo>
                  <a:lnTo>
                    <a:pt x="442" y="324"/>
                  </a:lnTo>
                  <a:lnTo>
                    <a:pt x="481" y="305"/>
                  </a:lnTo>
                  <a:lnTo>
                    <a:pt x="508" y="281"/>
                  </a:lnTo>
                  <a:lnTo>
                    <a:pt x="531" y="260"/>
                  </a:lnTo>
                  <a:lnTo>
                    <a:pt x="553" y="237"/>
                  </a:lnTo>
                  <a:lnTo>
                    <a:pt x="582" y="219"/>
                  </a:lnTo>
                  <a:lnTo>
                    <a:pt x="621" y="204"/>
                  </a:lnTo>
                  <a:lnTo>
                    <a:pt x="679" y="196"/>
                  </a:lnTo>
                  <a:lnTo>
                    <a:pt x="712" y="167"/>
                  </a:lnTo>
                  <a:lnTo>
                    <a:pt x="733" y="134"/>
                  </a:lnTo>
                  <a:lnTo>
                    <a:pt x="739" y="101"/>
                  </a:lnTo>
                  <a:lnTo>
                    <a:pt x="731" y="72"/>
                  </a:lnTo>
                  <a:lnTo>
                    <a:pt x="708" y="45"/>
                  </a:lnTo>
                  <a:lnTo>
                    <a:pt x="673" y="27"/>
                  </a:lnTo>
                  <a:lnTo>
                    <a:pt x="622" y="18"/>
                  </a:lnTo>
                  <a:lnTo>
                    <a:pt x="560" y="21"/>
                  </a:lnTo>
                  <a:lnTo>
                    <a:pt x="531" y="16"/>
                  </a:lnTo>
                  <a:lnTo>
                    <a:pt x="502" y="12"/>
                  </a:lnTo>
                  <a:lnTo>
                    <a:pt x="471" y="8"/>
                  </a:lnTo>
                  <a:lnTo>
                    <a:pt x="442" y="4"/>
                  </a:lnTo>
                  <a:lnTo>
                    <a:pt x="409" y="0"/>
                  </a:lnTo>
                  <a:lnTo>
                    <a:pt x="376" y="0"/>
                  </a:lnTo>
                  <a:lnTo>
                    <a:pt x="339" y="2"/>
                  </a:lnTo>
                  <a:lnTo>
                    <a:pt x="304" y="10"/>
                  </a:lnTo>
                  <a:lnTo>
                    <a:pt x="260" y="45"/>
                  </a:lnTo>
                  <a:lnTo>
                    <a:pt x="210" y="80"/>
                  </a:lnTo>
                  <a:lnTo>
                    <a:pt x="155" y="115"/>
                  </a:lnTo>
                  <a:lnTo>
                    <a:pt x="105" y="149"/>
                  </a:lnTo>
                  <a:lnTo>
                    <a:pt x="56" y="182"/>
                  </a:lnTo>
                  <a:lnTo>
                    <a:pt x="21" y="215"/>
                  </a:lnTo>
                  <a:lnTo>
                    <a:pt x="0" y="250"/>
                  </a:lnTo>
                  <a:lnTo>
                    <a:pt x="4" y="285"/>
                  </a:lnTo>
                  <a:lnTo>
                    <a:pt x="35" y="301"/>
                  </a:lnTo>
                  <a:lnTo>
                    <a:pt x="82" y="320"/>
                  </a:lnTo>
                  <a:lnTo>
                    <a:pt x="134" y="338"/>
                  </a:lnTo>
                  <a:lnTo>
                    <a:pt x="194" y="355"/>
                  </a:lnTo>
                  <a:lnTo>
                    <a:pt x="250" y="363"/>
                  </a:lnTo>
                  <a:lnTo>
                    <a:pt x="306" y="367"/>
                  </a:lnTo>
                  <a:lnTo>
                    <a:pt x="353" y="361"/>
                  </a:lnTo>
                  <a:lnTo>
                    <a:pt x="390" y="345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3" name="Freeform 859"/>
            <p:cNvSpPr>
              <a:spLocks/>
            </p:cNvSpPr>
            <p:nvPr/>
          </p:nvSpPr>
          <p:spPr bwMode="auto">
            <a:xfrm>
              <a:off x="2616176" y="4232697"/>
              <a:ext cx="247650" cy="179388"/>
            </a:xfrm>
            <a:custGeom>
              <a:avLst/>
              <a:gdLst/>
              <a:ahLst/>
              <a:cxnLst>
                <a:cxn ang="0">
                  <a:pos x="289" y="109"/>
                </a:cxn>
                <a:cxn ang="0">
                  <a:pos x="306" y="82"/>
                </a:cxn>
                <a:cxn ang="0">
                  <a:pos x="312" y="54"/>
                </a:cxn>
                <a:cxn ang="0">
                  <a:pos x="302" y="27"/>
                </a:cxn>
                <a:cxn ang="0">
                  <a:pos x="279" y="8"/>
                </a:cxn>
                <a:cxn ang="0">
                  <a:pos x="239" y="0"/>
                </a:cxn>
                <a:cxn ang="0">
                  <a:pos x="182" y="10"/>
                </a:cxn>
                <a:cxn ang="0">
                  <a:pos x="111" y="41"/>
                </a:cxn>
                <a:cxn ang="0">
                  <a:pos x="23" y="101"/>
                </a:cxn>
                <a:cxn ang="0">
                  <a:pos x="23" y="120"/>
                </a:cxn>
                <a:cxn ang="0">
                  <a:pos x="19" y="142"/>
                </a:cxn>
                <a:cxn ang="0">
                  <a:pos x="10" y="163"/>
                </a:cxn>
                <a:cxn ang="0">
                  <a:pos x="4" y="184"/>
                </a:cxn>
                <a:cxn ang="0">
                  <a:pos x="0" y="200"/>
                </a:cxn>
                <a:cxn ang="0">
                  <a:pos x="8" y="213"/>
                </a:cxn>
                <a:cxn ang="0">
                  <a:pos x="25" y="223"/>
                </a:cxn>
                <a:cxn ang="0">
                  <a:pos x="62" y="227"/>
                </a:cxn>
                <a:cxn ang="0">
                  <a:pos x="91" y="210"/>
                </a:cxn>
                <a:cxn ang="0">
                  <a:pos x="112" y="194"/>
                </a:cxn>
                <a:cxn ang="0">
                  <a:pos x="130" y="177"/>
                </a:cxn>
                <a:cxn ang="0">
                  <a:pos x="147" y="161"/>
                </a:cxn>
                <a:cxn ang="0">
                  <a:pos x="167" y="144"/>
                </a:cxn>
                <a:cxn ang="0">
                  <a:pos x="194" y="130"/>
                </a:cxn>
                <a:cxn ang="0">
                  <a:pos x="233" y="118"/>
                </a:cxn>
                <a:cxn ang="0">
                  <a:pos x="289" y="109"/>
                </a:cxn>
              </a:cxnLst>
              <a:rect l="0" t="0" r="r" b="b"/>
              <a:pathLst>
                <a:path w="312" h="227">
                  <a:moveTo>
                    <a:pt x="289" y="109"/>
                  </a:moveTo>
                  <a:lnTo>
                    <a:pt x="306" y="82"/>
                  </a:lnTo>
                  <a:lnTo>
                    <a:pt x="312" y="54"/>
                  </a:lnTo>
                  <a:lnTo>
                    <a:pt x="302" y="27"/>
                  </a:lnTo>
                  <a:lnTo>
                    <a:pt x="279" y="8"/>
                  </a:lnTo>
                  <a:lnTo>
                    <a:pt x="239" y="0"/>
                  </a:lnTo>
                  <a:lnTo>
                    <a:pt x="182" y="10"/>
                  </a:lnTo>
                  <a:lnTo>
                    <a:pt x="111" y="41"/>
                  </a:lnTo>
                  <a:lnTo>
                    <a:pt x="23" y="101"/>
                  </a:lnTo>
                  <a:lnTo>
                    <a:pt x="23" y="120"/>
                  </a:lnTo>
                  <a:lnTo>
                    <a:pt x="19" y="142"/>
                  </a:lnTo>
                  <a:lnTo>
                    <a:pt x="10" y="163"/>
                  </a:lnTo>
                  <a:lnTo>
                    <a:pt x="4" y="184"/>
                  </a:lnTo>
                  <a:lnTo>
                    <a:pt x="0" y="200"/>
                  </a:lnTo>
                  <a:lnTo>
                    <a:pt x="8" y="213"/>
                  </a:lnTo>
                  <a:lnTo>
                    <a:pt x="25" y="223"/>
                  </a:lnTo>
                  <a:lnTo>
                    <a:pt x="62" y="227"/>
                  </a:lnTo>
                  <a:lnTo>
                    <a:pt x="91" y="210"/>
                  </a:lnTo>
                  <a:lnTo>
                    <a:pt x="112" y="194"/>
                  </a:lnTo>
                  <a:lnTo>
                    <a:pt x="130" y="177"/>
                  </a:lnTo>
                  <a:lnTo>
                    <a:pt x="147" y="161"/>
                  </a:lnTo>
                  <a:lnTo>
                    <a:pt x="167" y="144"/>
                  </a:lnTo>
                  <a:lnTo>
                    <a:pt x="194" y="130"/>
                  </a:lnTo>
                  <a:lnTo>
                    <a:pt x="233" y="118"/>
                  </a:lnTo>
                  <a:lnTo>
                    <a:pt x="289" y="109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4" name="Freeform 860"/>
            <p:cNvSpPr>
              <a:spLocks/>
            </p:cNvSpPr>
            <p:nvPr/>
          </p:nvSpPr>
          <p:spPr bwMode="auto">
            <a:xfrm>
              <a:off x="2412976" y="4200947"/>
              <a:ext cx="279400" cy="141288"/>
            </a:xfrm>
            <a:custGeom>
              <a:avLst/>
              <a:gdLst/>
              <a:ahLst/>
              <a:cxnLst>
                <a:cxn ang="0">
                  <a:pos x="215" y="0"/>
                </a:cxn>
                <a:cxn ang="0">
                  <a:pos x="196" y="14"/>
                </a:cxn>
                <a:cxn ang="0">
                  <a:pos x="178" y="29"/>
                </a:cxn>
                <a:cxn ang="0">
                  <a:pos x="159" y="41"/>
                </a:cxn>
                <a:cxn ang="0">
                  <a:pos x="142" y="55"/>
                </a:cxn>
                <a:cxn ang="0">
                  <a:pos x="120" y="64"/>
                </a:cxn>
                <a:cxn ang="0">
                  <a:pos x="101" y="76"/>
                </a:cxn>
                <a:cxn ang="0">
                  <a:pos x="84" y="84"/>
                </a:cxn>
                <a:cxn ang="0">
                  <a:pos x="68" y="93"/>
                </a:cxn>
                <a:cxn ang="0">
                  <a:pos x="51" y="101"/>
                </a:cxn>
                <a:cxn ang="0">
                  <a:pos x="35" y="111"/>
                </a:cxn>
                <a:cxn ang="0">
                  <a:pos x="18" y="123"/>
                </a:cxn>
                <a:cxn ang="0">
                  <a:pos x="8" y="136"/>
                </a:cxn>
                <a:cxn ang="0">
                  <a:pos x="0" y="148"/>
                </a:cxn>
                <a:cxn ang="0">
                  <a:pos x="2" y="159"/>
                </a:cxn>
                <a:cxn ang="0">
                  <a:pos x="10" y="169"/>
                </a:cxn>
                <a:cxn ang="0">
                  <a:pos x="29" y="179"/>
                </a:cxn>
                <a:cxn ang="0">
                  <a:pos x="138" y="142"/>
                </a:cxn>
                <a:cxn ang="0">
                  <a:pos x="229" y="109"/>
                </a:cxn>
                <a:cxn ang="0">
                  <a:pos x="295" y="78"/>
                </a:cxn>
                <a:cxn ang="0">
                  <a:pos x="337" y="55"/>
                </a:cxn>
                <a:cxn ang="0">
                  <a:pos x="351" y="31"/>
                </a:cxn>
                <a:cxn ang="0">
                  <a:pos x="337" y="16"/>
                </a:cxn>
                <a:cxn ang="0">
                  <a:pos x="291" y="4"/>
                </a:cxn>
                <a:cxn ang="0">
                  <a:pos x="215" y="0"/>
                </a:cxn>
              </a:cxnLst>
              <a:rect l="0" t="0" r="r" b="b"/>
              <a:pathLst>
                <a:path w="351" h="179">
                  <a:moveTo>
                    <a:pt x="215" y="0"/>
                  </a:moveTo>
                  <a:lnTo>
                    <a:pt x="196" y="14"/>
                  </a:lnTo>
                  <a:lnTo>
                    <a:pt x="178" y="29"/>
                  </a:lnTo>
                  <a:lnTo>
                    <a:pt x="159" y="41"/>
                  </a:lnTo>
                  <a:lnTo>
                    <a:pt x="142" y="55"/>
                  </a:lnTo>
                  <a:lnTo>
                    <a:pt x="120" y="64"/>
                  </a:lnTo>
                  <a:lnTo>
                    <a:pt x="101" y="76"/>
                  </a:lnTo>
                  <a:lnTo>
                    <a:pt x="84" y="84"/>
                  </a:lnTo>
                  <a:lnTo>
                    <a:pt x="68" y="93"/>
                  </a:lnTo>
                  <a:lnTo>
                    <a:pt x="51" y="101"/>
                  </a:lnTo>
                  <a:lnTo>
                    <a:pt x="35" y="111"/>
                  </a:lnTo>
                  <a:lnTo>
                    <a:pt x="18" y="123"/>
                  </a:lnTo>
                  <a:lnTo>
                    <a:pt x="8" y="136"/>
                  </a:lnTo>
                  <a:lnTo>
                    <a:pt x="0" y="148"/>
                  </a:lnTo>
                  <a:lnTo>
                    <a:pt x="2" y="159"/>
                  </a:lnTo>
                  <a:lnTo>
                    <a:pt x="10" y="169"/>
                  </a:lnTo>
                  <a:lnTo>
                    <a:pt x="29" y="179"/>
                  </a:lnTo>
                  <a:lnTo>
                    <a:pt x="138" y="142"/>
                  </a:lnTo>
                  <a:lnTo>
                    <a:pt x="229" y="109"/>
                  </a:lnTo>
                  <a:lnTo>
                    <a:pt x="295" y="78"/>
                  </a:lnTo>
                  <a:lnTo>
                    <a:pt x="337" y="55"/>
                  </a:lnTo>
                  <a:lnTo>
                    <a:pt x="351" y="31"/>
                  </a:lnTo>
                  <a:lnTo>
                    <a:pt x="337" y="16"/>
                  </a:lnTo>
                  <a:lnTo>
                    <a:pt x="291" y="4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5" name="Freeform 861"/>
            <p:cNvSpPr>
              <a:spLocks/>
            </p:cNvSpPr>
            <p:nvPr/>
          </p:nvSpPr>
          <p:spPr bwMode="auto">
            <a:xfrm>
              <a:off x="2668563" y="4240635"/>
              <a:ext cx="173038" cy="133350"/>
            </a:xfrm>
            <a:custGeom>
              <a:avLst/>
              <a:gdLst/>
              <a:ahLst/>
              <a:cxnLst>
                <a:cxn ang="0">
                  <a:pos x="213" y="66"/>
                </a:cxn>
                <a:cxn ang="0">
                  <a:pos x="217" y="29"/>
                </a:cxn>
                <a:cxn ang="0">
                  <a:pos x="207" y="8"/>
                </a:cxn>
                <a:cxn ang="0">
                  <a:pos x="186" y="0"/>
                </a:cxn>
                <a:cxn ang="0">
                  <a:pos x="155" y="6"/>
                </a:cxn>
                <a:cxn ang="0">
                  <a:pos x="118" y="21"/>
                </a:cxn>
                <a:cxn ang="0">
                  <a:pos x="81" y="48"/>
                </a:cxn>
                <a:cxn ang="0">
                  <a:pos x="45" y="83"/>
                </a:cxn>
                <a:cxn ang="0">
                  <a:pos x="17" y="130"/>
                </a:cxn>
                <a:cxn ang="0">
                  <a:pos x="6" y="134"/>
                </a:cxn>
                <a:cxn ang="0">
                  <a:pos x="2" y="139"/>
                </a:cxn>
                <a:cxn ang="0">
                  <a:pos x="0" y="143"/>
                </a:cxn>
                <a:cxn ang="0">
                  <a:pos x="2" y="147"/>
                </a:cxn>
                <a:cxn ang="0">
                  <a:pos x="12" y="155"/>
                </a:cxn>
                <a:cxn ang="0">
                  <a:pos x="29" y="167"/>
                </a:cxn>
                <a:cxn ang="0">
                  <a:pos x="43" y="143"/>
                </a:cxn>
                <a:cxn ang="0">
                  <a:pos x="60" y="126"/>
                </a:cxn>
                <a:cxn ang="0">
                  <a:pos x="78" y="110"/>
                </a:cxn>
                <a:cxn ang="0">
                  <a:pos x="101" y="103"/>
                </a:cxn>
                <a:cxn ang="0">
                  <a:pos x="124" y="93"/>
                </a:cxn>
                <a:cxn ang="0">
                  <a:pos x="151" y="85"/>
                </a:cxn>
                <a:cxn ang="0">
                  <a:pos x="180" y="75"/>
                </a:cxn>
                <a:cxn ang="0">
                  <a:pos x="213" y="66"/>
                </a:cxn>
              </a:cxnLst>
              <a:rect l="0" t="0" r="r" b="b"/>
              <a:pathLst>
                <a:path w="217" h="167">
                  <a:moveTo>
                    <a:pt x="213" y="66"/>
                  </a:moveTo>
                  <a:lnTo>
                    <a:pt x="217" y="29"/>
                  </a:lnTo>
                  <a:lnTo>
                    <a:pt x="207" y="8"/>
                  </a:lnTo>
                  <a:lnTo>
                    <a:pt x="186" y="0"/>
                  </a:lnTo>
                  <a:lnTo>
                    <a:pt x="155" y="6"/>
                  </a:lnTo>
                  <a:lnTo>
                    <a:pt x="118" y="21"/>
                  </a:lnTo>
                  <a:lnTo>
                    <a:pt x="81" y="48"/>
                  </a:lnTo>
                  <a:lnTo>
                    <a:pt x="45" y="83"/>
                  </a:lnTo>
                  <a:lnTo>
                    <a:pt x="17" y="130"/>
                  </a:lnTo>
                  <a:lnTo>
                    <a:pt x="6" y="134"/>
                  </a:lnTo>
                  <a:lnTo>
                    <a:pt x="2" y="139"/>
                  </a:lnTo>
                  <a:lnTo>
                    <a:pt x="0" y="143"/>
                  </a:lnTo>
                  <a:lnTo>
                    <a:pt x="2" y="147"/>
                  </a:lnTo>
                  <a:lnTo>
                    <a:pt x="12" y="155"/>
                  </a:lnTo>
                  <a:lnTo>
                    <a:pt x="29" y="167"/>
                  </a:lnTo>
                  <a:lnTo>
                    <a:pt x="43" y="143"/>
                  </a:lnTo>
                  <a:lnTo>
                    <a:pt x="60" y="126"/>
                  </a:lnTo>
                  <a:lnTo>
                    <a:pt x="78" y="110"/>
                  </a:lnTo>
                  <a:lnTo>
                    <a:pt x="101" y="103"/>
                  </a:lnTo>
                  <a:lnTo>
                    <a:pt x="124" y="93"/>
                  </a:lnTo>
                  <a:lnTo>
                    <a:pt x="151" y="85"/>
                  </a:lnTo>
                  <a:lnTo>
                    <a:pt x="180" y="75"/>
                  </a:lnTo>
                  <a:lnTo>
                    <a:pt x="213" y="6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6" name="Freeform 862"/>
            <p:cNvSpPr>
              <a:spLocks/>
            </p:cNvSpPr>
            <p:nvPr/>
          </p:nvSpPr>
          <p:spPr bwMode="auto">
            <a:xfrm>
              <a:off x="2432026" y="4223172"/>
              <a:ext cx="238125" cy="101600"/>
            </a:xfrm>
            <a:custGeom>
              <a:avLst/>
              <a:gdLst/>
              <a:ahLst/>
              <a:cxnLst>
                <a:cxn ang="0">
                  <a:pos x="229" y="1"/>
                </a:cxn>
                <a:cxn ang="0">
                  <a:pos x="206" y="9"/>
                </a:cxn>
                <a:cxn ang="0">
                  <a:pos x="190" y="13"/>
                </a:cxn>
                <a:cxn ang="0">
                  <a:pos x="177" y="13"/>
                </a:cxn>
                <a:cxn ang="0">
                  <a:pos x="165" y="15"/>
                </a:cxn>
                <a:cxn ang="0">
                  <a:pos x="150" y="19"/>
                </a:cxn>
                <a:cxn ang="0">
                  <a:pos x="130" y="31"/>
                </a:cxn>
                <a:cxn ang="0">
                  <a:pos x="103" y="50"/>
                </a:cxn>
                <a:cxn ang="0">
                  <a:pos x="68" y="83"/>
                </a:cxn>
                <a:cxn ang="0">
                  <a:pos x="55" y="89"/>
                </a:cxn>
                <a:cxn ang="0">
                  <a:pos x="41" y="95"/>
                </a:cxn>
                <a:cxn ang="0">
                  <a:pos x="26" y="100"/>
                </a:cxn>
                <a:cxn ang="0">
                  <a:pos x="14" y="106"/>
                </a:cxn>
                <a:cxn ang="0">
                  <a:pos x="4" y="110"/>
                </a:cxn>
                <a:cxn ang="0">
                  <a:pos x="0" y="116"/>
                </a:cxn>
                <a:cxn ang="0">
                  <a:pos x="2" y="122"/>
                </a:cxn>
                <a:cxn ang="0">
                  <a:pos x="14" y="127"/>
                </a:cxn>
                <a:cxn ang="0">
                  <a:pos x="82" y="106"/>
                </a:cxn>
                <a:cxn ang="0">
                  <a:pos x="150" y="85"/>
                </a:cxn>
                <a:cxn ang="0">
                  <a:pos x="210" y="63"/>
                </a:cxn>
                <a:cxn ang="0">
                  <a:pos x="260" y="42"/>
                </a:cxn>
                <a:cxn ang="0">
                  <a:pos x="291" y="21"/>
                </a:cxn>
                <a:cxn ang="0">
                  <a:pos x="301" y="7"/>
                </a:cxn>
                <a:cxn ang="0">
                  <a:pos x="282" y="0"/>
                </a:cxn>
                <a:cxn ang="0">
                  <a:pos x="229" y="1"/>
                </a:cxn>
              </a:cxnLst>
              <a:rect l="0" t="0" r="r" b="b"/>
              <a:pathLst>
                <a:path w="301" h="127">
                  <a:moveTo>
                    <a:pt x="229" y="1"/>
                  </a:moveTo>
                  <a:lnTo>
                    <a:pt x="206" y="9"/>
                  </a:lnTo>
                  <a:lnTo>
                    <a:pt x="190" y="13"/>
                  </a:lnTo>
                  <a:lnTo>
                    <a:pt x="177" y="13"/>
                  </a:lnTo>
                  <a:lnTo>
                    <a:pt x="165" y="15"/>
                  </a:lnTo>
                  <a:lnTo>
                    <a:pt x="150" y="19"/>
                  </a:lnTo>
                  <a:lnTo>
                    <a:pt x="130" y="31"/>
                  </a:lnTo>
                  <a:lnTo>
                    <a:pt x="103" y="50"/>
                  </a:lnTo>
                  <a:lnTo>
                    <a:pt x="68" y="83"/>
                  </a:lnTo>
                  <a:lnTo>
                    <a:pt x="55" y="89"/>
                  </a:lnTo>
                  <a:lnTo>
                    <a:pt x="41" y="95"/>
                  </a:lnTo>
                  <a:lnTo>
                    <a:pt x="26" y="100"/>
                  </a:lnTo>
                  <a:lnTo>
                    <a:pt x="14" y="106"/>
                  </a:lnTo>
                  <a:lnTo>
                    <a:pt x="4" y="110"/>
                  </a:lnTo>
                  <a:lnTo>
                    <a:pt x="0" y="116"/>
                  </a:lnTo>
                  <a:lnTo>
                    <a:pt x="2" y="122"/>
                  </a:lnTo>
                  <a:lnTo>
                    <a:pt x="14" y="127"/>
                  </a:lnTo>
                  <a:lnTo>
                    <a:pt x="82" y="106"/>
                  </a:lnTo>
                  <a:lnTo>
                    <a:pt x="150" y="85"/>
                  </a:lnTo>
                  <a:lnTo>
                    <a:pt x="210" y="63"/>
                  </a:lnTo>
                  <a:lnTo>
                    <a:pt x="260" y="42"/>
                  </a:lnTo>
                  <a:lnTo>
                    <a:pt x="291" y="21"/>
                  </a:lnTo>
                  <a:lnTo>
                    <a:pt x="301" y="7"/>
                  </a:lnTo>
                  <a:lnTo>
                    <a:pt x="282" y="0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7" name="Freeform 863"/>
            <p:cNvSpPr>
              <a:spLocks/>
            </p:cNvSpPr>
            <p:nvPr/>
          </p:nvSpPr>
          <p:spPr bwMode="auto">
            <a:xfrm>
              <a:off x="2376463" y="4350172"/>
              <a:ext cx="214313" cy="95250"/>
            </a:xfrm>
            <a:custGeom>
              <a:avLst/>
              <a:gdLst/>
              <a:ahLst/>
              <a:cxnLst>
                <a:cxn ang="0">
                  <a:pos x="67" y="74"/>
                </a:cxn>
                <a:cxn ang="0">
                  <a:pos x="13" y="76"/>
                </a:cxn>
                <a:cxn ang="0">
                  <a:pos x="0" y="68"/>
                </a:cxn>
                <a:cxn ang="0">
                  <a:pos x="15" y="53"/>
                </a:cxn>
                <a:cxn ang="0">
                  <a:pos x="54" y="37"/>
                </a:cxn>
                <a:cxn ang="0">
                  <a:pos x="104" y="20"/>
                </a:cxn>
                <a:cxn ang="0">
                  <a:pos x="159" y="6"/>
                </a:cxn>
                <a:cxn ang="0">
                  <a:pos x="209" y="0"/>
                </a:cxn>
                <a:cxn ang="0">
                  <a:pos x="246" y="6"/>
                </a:cxn>
                <a:cxn ang="0">
                  <a:pos x="248" y="18"/>
                </a:cxn>
                <a:cxn ang="0">
                  <a:pos x="252" y="31"/>
                </a:cxn>
                <a:cxn ang="0">
                  <a:pos x="252" y="47"/>
                </a:cxn>
                <a:cxn ang="0">
                  <a:pos x="252" y="62"/>
                </a:cxn>
                <a:cxn ang="0">
                  <a:pos x="252" y="76"/>
                </a:cxn>
                <a:cxn ang="0">
                  <a:pos x="256" y="90"/>
                </a:cxn>
                <a:cxn ang="0">
                  <a:pos x="259" y="101"/>
                </a:cxn>
                <a:cxn ang="0">
                  <a:pos x="269" y="111"/>
                </a:cxn>
                <a:cxn ang="0">
                  <a:pos x="261" y="117"/>
                </a:cxn>
                <a:cxn ang="0">
                  <a:pos x="246" y="121"/>
                </a:cxn>
                <a:cxn ang="0">
                  <a:pos x="221" y="121"/>
                </a:cxn>
                <a:cxn ang="0">
                  <a:pos x="192" y="119"/>
                </a:cxn>
                <a:cxn ang="0">
                  <a:pos x="157" y="111"/>
                </a:cxn>
                <a:cxn ang="0">
                  <a:pos x="124" y="101"/>
                </a:cxn>
                <a:cxn ang="0">
                  <a:pos x="93" y="88"/>
                </a:cxn>
                <a:cxn ang="0">
                  <a:pos x="67" y="74"/>
                </a:cxn>
              </a:cxnLst>
              <a:rect l="0" t="0" r="r" b="b"/>
              <a:pathLst>
                <a:path w="269" h="121">
                  <a:moveTo>
                    <a:pt x="67" y="74"/>
                  </a:moveTo>
                  <a:lnTo>
                    <a:pt x="13" y="76"/>
                  </a:lnTo>
                  <a:lnTo>
                    <a:pt x="0" y="68"/>
                  </a:lnTo>
                  <a:lnTo>
                    <a:pt x="15" y="53"/>
                  </a:lnTo>
                  <a:lnTo>
                    <a:pt x="54" y="37"/>
                  </a:lnTo>
                  <a:lnTo>
                    <a:pt x="104" y="20"/>
                  </a:lnTo>
                  <a:lnTo>
                    <a:pt x="159" y="6"/>
                  </a:lnTo>
                  <a:lnTo>
                    <a:pt x="209" y="0"/>
                  </a:lnTo>
                  <a:lnTo>
                    <a:pt x="246" y="6"/>
                  </a:lnTo>
                  <a:lnTo>
                    <a:pt x="248" y="18"/>
                  </a:lnTo>
                  <a:lnTo>
                    <a:pt x="252" y="31"/>
                  </a:lnTo>
                  <a:lnTo>
                    <a:pt x="252" y="47"/>
                  </a:lnTo>
                  <a:lnTo>
                    <a:pt x="252" y="62"/>
                  </a:lnTo>
                  <a:lnTo>
                    <a:pt x="252" y="76"/>
                  </a:lnTo>
                  <a:lnTo>
                    <a:pt x="256" y="90"/>
                  </a:lnTo>
                  <a:lnTo>
                    <a:pt x="259" y="101"/>
                  </a:lnTo>
                  <a:lnTo>
                    <a:pt x="269" y="111"/>
                  </a:lnTo>
                  <a:lnTo>
                    <a:pt x="261" y="117"/>
                  </a:lnTo>
                  <a:lnTo>
                    <a:pt x="246" y="121"/>
                  </a:lnTo>
                  <a:lnTo>
                    <a:pt x="221" y="121"/>
                  </a:lnTo>
                  <a:lnTo>
                    <a:pt x="192" y="119"/>
                  </a:lnTo>
                  <a:lnTo>
                    <a:pt x="157" y="111"/>
                  </a:lnTo>
                  <a:lnTo>
                    <a:pt x="124" y="101"/>
                  </a:lnTo>
                  <a:lnTo>
                    <a:pt x="93" y="88"/>
                  </a:lnTo>
                  <a:lnTo>
                    <a:pt x="67" y="74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8" name="Freeform 864"/>
            <p:cNvSpPr>
              <a:spLocks/>
            </p:cNvSpPr>
            <p:nvPr/>
          </p:nvSpPr>
          <p:spPr bwMode="auto">
            <a:xfrm>
              <a:off x="5373663" y="4181897"/>
              <a:ext cx="584200" cy="290513"/>
            </a:xfrm>
            <a:custGeom>
              <a:avLst/>
              <a:gdLst/>
              <a:ahLst/>
              <a:cxnLst>
                <a:cxn ang="0">
                  <a:pos x="390" y="345"/>
                </a:cxn>
                <a:cxn ang="0">
                  <a:pos x="442" y="324"/>
                </a:cxn>
                <a:cxn ang="0">
                  <a:pos x="481" y="305"/>
                </a:cxn>
                <a:cxn ang="0">
                  <a:pos x="508" y="281"/>
                </a:cxn>
                <a:cxn ang="0">
                  <a:pos x="531" y="260"/>
                </a:cxn>
                <a:cxn ang="0">
                  <a:pos x="553" y="237"/>
                </a:cxn>
                <a:cxn ang="0">
                  <a:pos x="582" y="219"/>
                </a:cxn>
                <a:cxn ang="0">
                  <a:pos x="621" y="204"/>
                </a:cxn>
                <a:cxn ang="0">
                  <a:pos x="679" y="196"/>
                </a:cxn>
                <a:cxn ang="0">
                  <a:pos x="712" y="167"/>
                </a:cxn>
                <a:cxn ang="0">
                  <a:pos x="731" y="134"/>
                </a:cxn>
                <a:cxn ang="0">
                  <a:pos x="737" y="101"/>
                </a:cxn>
                <a:cxn ang="0">
                  <a:pos x="729" y="72"/>
                </a:cxn>
                <a:cxn ang="0">
                  <a:pos x="706" y="45"/>
                </a:cxn>
                <a:cxn ang="0">
                  <a:pos x="671" y="27"/>
                </a:cxn>
                <a:cxn ang="0">
                  <a:pos x="623" y="18"/>
                </a:cxn>
                <a:cxn ang="0">
                  <a:pos x="561" y="21"/>
                </a:cxn>
                <a:cxn ang="0">
                  <a:pos x="531" y="16"/>
                </a:cxn>
                <a:cxn ang="0">
                  <a:pos x="502" y="12"/>
                </a:cxn>
                <a:cxn ang="0">
                  <a:pos x="473" y="8"/>
                </a:cxn>
                <a:cxn ang="0">
                  <a:pos x="444" y="4"/>
                </a:cxn>
                <a:cxn ang="0">
                  <a:pos x="409" y="0"/>
                </a:cxn>
                <a:cxn ang="0">
                  <a:pos x="376" y="0"/>
                </a:cxn>
                <a:cxn ang="0">
                  <a:pos x="340" y="2"/>
                </a:cxn>
                <a:cxn ang="0">
                  <a:pos x="305" y="10"/>
                </a:cxn>
                <a:cxn ang="0">
                  <a:pos x="260" y="45"/>
                </a:cxn>
                <a:cxn ang="0">
                  <a:pos x="212" y="80"/>
                </a:cxn>
                <a:cxn ang="0">
                  <a:pos x="157" y="115"/>
                </a:cxn>
                <a:cxn ang="0">
                  <a:pos x="105" y="149"/>
                </a:cxn>
                <a:cxn ang="0">
                  <a:pos x="56" y="182"/>
                </a:cxn>
                <a:cxn ang="0">
                  <a:pos x="22" y="215"/>
                </a:cxn>
                <a:cxn ang="0">
                  <a:pos x="0" y="250"/>
                </a:cxn>
                <a:cxn ang="0">
                  <a:pos x="2" y="285"/>
                </a:cxn>
                <a:cxn ang="0">
                  <a:pos x="35" y="301"/>
                </a:cxn>
                <a:cxn ang="0">
                  <a:pos x="80" y="320"/>
                </a:cxn>
                <a:cxn ang="0">
                  <a:pos x="134" y="338"/>
                </a:cxn>
                <a:cxn ang="0">
                  <a:pos x="192" y="355"/>
                </a:cxn>
                <a:cxn ang="0">
                  <a:pos x="250" y="363"/>
                </a:cxn>
                <a:cxn ang="0">
                  <a:pos x="305" y="367"/>
                </a:cxn>
                <a:cxn ang="0">
                  <a:pos x="353" y="361"/>
                </a:cxn>
                <a:cxn ang="0">
                  <a:pos x="390" y="345"/>
                </a:cxn>
              </a:cxnLst>
              <a:rect l="0" t="0" r="r" b="b"/>
              <a:pathLst>
                <a:path w="737" h="367">
                  <a:moveTo>
                    <a:pt x="390" y="345"/>
                  </a:moveTo>
                  <a:lnTo>
                    <a:pt x="442" y="324"/>
                  </a:lnTo>
                  <a:lnTo>
                    <a:pt x="481" y="305"/>
                  </a:lnTo>
                  <a:lnTo>
                    <a:pt x="508" y="281"/>
                  </a:lnTo>
                  <a:lnTo>
                    <a:pt x="531" y="260"/>
                  </a:lnTo>
                  <a:lnTo>
                    <a:pt x="553" y="237"/>
                  </a:lnTo>
                  <a:lnTo>
                    <a:pt x="582" y="219"/>
                  </a:lnTo>
                  <a:lnTo>
                    <a:pt x="621" y="204"/>
                  </a:lnTo>
                  <a:lnTo>
                    <a:pt x="679" y="196"/>
                  </a:lnTo>
                  <a:lnTo>
                    <a:pt x="712" y="167"/>
                  </a:lnTo>
                  <a:lnTo>
                    <a:pt x="731" y="134"/>
                  </a:lnTo>
                  <a:lnTo>
                    <a:pt x="737" y="101"/>
                  </a:lnTo>
                  <a:lnTo>
                    <a:pt x="729" y="72"/>
                  </a:lnTo>
                  <a:lnTo>
                    <a:pt x="706" y="45"/>
                  </a:lnTo>
                  <a:lnTo>
                    <a:pt x="671" y="27"/>
                  </a:lnTo>
                  <a:lnTo>
                    <a:pt x="623" y="18"/>
                  </a:lnTo>
                  <a:lnTo>
                    <a:pt x="561" y="21"/>
                  </a:lnTo>
                  <a:lnTo>
                    <a:pt x="531" y="16"/>
                  </a:lnTo>
                  <a:lnTo>
                    <a:pt x="502" y="12"/>
                  </a:lnTo>
                  <a:lnTo>
                    <a:pt x="473" y="8"/>
                  </a:lnTo>
                  <a:lnTo>
                    <a:pt x="444" y="4"/>
                  </a:lnTo>
                  <a:lnTo>
                    <a:pt x="409" y="0"/>
                  </a:lnTo>
                  <a:lnTo>
                    <a:pt x="376" y="0"/>
                  </a:lnTo>
                  <a:lnTo>
                    <a:pt x="340" y="2"/>
                  </a:lnTo>
                  <a:lnTo>
                    <a:pt x="305" y="10"/>
                  </a:lnTo>
                  <a:lnTo>
                    <a:pt x="260" y="45"/>
                  </a:lnTo>
                  <a:lnTo>
                    <a:pt x="212" y="80"/>
                  </a:lnTo>
                  <a:lnTo>
                    <a:pt x="157" y="115"/>
                  </a:lnTo>
                  <a:lnTo>
                    <a:pt x="105" y="149"/>
                  </a:lnTo>
                  <a:lnTo>
                    <a:pt x="56" y="182"/>
                  </a:lnTo>
                  <a:lnTo>
                    <a:pt x="22" y="215"/>
                  </a:lnTo>
                  <a:lnTo>
                    <a:pt x="0" y="250"/>
                  </a:lnTo>
                  <a:lnTo>
                    <a:pt x="2" y="285"/>
                  </a:lnTo>
                  <a:lnTo>
                    <a:pt x="35" y="301"/>
                  </a:lnTo>
                  <a:lnTo>
                    <a:pt x="80" y="320"/>
                  </a:lnTo>
                  <a:lnTo>
                    <a:pt x="134" y="338"/>
                  </a:lnTo>
                  <a:lnTo>
                    <a:pt x="192" y="355"/>
                  </a:lnTo>
                  <a:lnTo>
                    <a:pt x="250" y="363"/>
                  </a:lnTo>
                  <a:lnTo>
                    <a:pt x="305" y="367"/>
                  </a:lnTo>
                  <a:lnTo>
                    <a:pt x="353" y="361"/>
                  </a:lnTo>
                  <a:lnTo>
                    <a:pt x="390" y="345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9" name="Freeform 865"/>
            <p:cNvSpPr>
              <a:spLocks/>
            </p:cNvSpPr>
            <p:nvPr/>
          </p:nvSpPr>
          <p:spPr bwMode="auto">
            <a:xfrm>
              <a:off x="5678463" y="4232697"/>
              <a:ext cx="247650" cy="179388"/>
            </a:xfrm>
            <a:custGeom>
              <a:avLst/>
              <a:gdLst/>
              <a:ahLst/>
              <a:cxnLst>
                <a:cxn ang="0">
                  <a:pos x="291" y="109"/>
                </a:cxn>
                <a:cxn ang="0">
                  <a:pos x="306" y="82"/>
                </a:cxn>
                <a:cxn ang="0">
                  <a:pos x="312" y="54"/>
                </a:cxn>
                <a:cxn ang="0">
                  <a:pos x="301" y="27"/>
                </a:cxn>
                <a:cxn ang="0">
                  <a:pos x="277" y="8"/>
                </a:cxn>
                <a:cxn ang="0">
                  <a:pos x="237" y="0"/>
                </a:cxn>
                <a:cxn ang="0">
                  <a:pos x="182" y="10"/>
                </a:cxn>
                <a:cxn ang="0">
                  <a:pos x="111" y="41"/>
                </a:cxn>
                <a:cxn ang="0">
                  <a:pos x="23" y="101"/>
                </a:cxn>
                <a:cxn ang="0">
                  <a:pos x="23" y="120"/>
                </a:cxn>
                <a:cxn ang="0">
                  <a:pos x="18" y="142"/>
                </a:cxn>
                <a:cxn ang="0">
                  <a:pos x="10" y="163"/>
                </a:cxn>
                <a:cxn ang="0">
                  <a:pos x="4" y="184"/>
                </a:cxn>
                <a:cxn ang="0">
                  <a:pos x="0" y="200"/>
                </a:cxn>
                <a:cxn ang="0">
                  <a:pos x="6" y="213"/>
                </a:cxn>
                <a:cxn ang="0">
                  <a:pos x="23" y="223"/>
                </a:cxn>
                <a:cxn ang="0">
                  <a:pos x="60" y="227"/>
                </a:cxn>
                <a:cxn ang="0">
                  <a:pos x="89" y="210"/>
                </a:cxn>
                <a:cxn ang="0">
                  <a:pos x="113" y="194"/>
                </a:cxn>
                <a:cxn ang="0">
                  <a:pos x="128" y="177"/>
                </a:cxn>
                <a:cxn ang="0">
                  <a:pos x="147" y="161"/>
                </a:cxn>
                <a:cxn ang="0">
                  <a:pos x="167" y="144"/>
                </a:cxn>
                <a:cxn ang="0">
                  <a:pos x="196" y="130"/>
                </a:cxn>
                <a:cxn ang="0">
                  <a:pos x="235" y="118"/>
                </a:cxn>
                <a:cxn ang="0">
                  <a:pos x="291" y="109"/>
                </a:cxn>
              </a:cxnLst>
              <a:rect l="0" t="0" r="r" b="b"/>
              <a:pathLst>
                <a:path w="312" h="227">
                  <a:moveTo>
                    <a:pt x="291" y="109"/>
                  </a:moveTo>
                  <a:lnTo>
                    <a:pt x="306" y="82"/>
                  </a:lnTo>
                  <a:lnTo>
                    <a:pt x="312" y="54"/>
                  </a:lnTo>
                  <a:lnTo>
                    <a:pt x="301" y="27"/>
                  </a:lnTo>
                  <a:lnTo>
                    <a:pt x="277" y="8"/>
                  </a:lnTo>
                  <a:lnTo>
                    <a:pt x="237" y="0"/>
                  </a:lnTo>
                  <a:lnTo>
                    <a:pt x="182" y="10"/>
                  </a:lnTo>
                  <a:lnTo>
                    <a:pt x="111" y="41"/>
                  </a:lnTo>
                  <a:lnTo>
                    <a:pt x="23" y="101"/>
                  </a:lnTo>
                  <a:lnTo>
                    <a:pt x="23" y="120"/>
                  </a:lnTo>
                  <a:lnTo>
                    <a:pt x="18" y="142"/>
                  </a:lnTo>
                  <a:lnTo>
                    <a:pt x="10" y="163"/>
                  </a:lnTo>
                  <a:lnTo>
                    <a:pt x="4" y="184"/>
                  </a:lnTo>
                  <a:lnTo>
                    <a:pt x="0" y="200"/>
                  </a:lnTo>
                  <a:lnTo>
                    <a:pt x="6" y="213"/>
                  </a:lnTo>
                  <a:lnTo>
                    <a:pt x="23" y="223"/>
                  </a:lnTo>
                  <a:lnTo>
                    <a:pt x="60" y="227"/>
                  </a:lnTo>
                  <a:lnTo>
                    <a:pt x="89" y="210"/>
                  </a:lnTo>
                  <a:lnTo>
                    <a:pt x="113" y="194"/>
                  </a:lnTo>
                  <a:lnTo>
                    <a:pt x="128" y="177"/>
                  </a:lnTo>
                  <a:lnTo>
                    <a:pt x="147" y="161"/>
                  </a:lnTo>
                  <a:lnTo>
                    <a:pt x="167" y="144"/>
                  </a:lnTo>
                  <a:lnTo>
                    <a:pt x="196" y="130"/>
                  </a:lnTo>
                  <a:lnTo>
                    <a:pt x="235" y="118"/>
                  </a:lnTo>
                  <a:lnTo>
                    <a:pt x="291" y="109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0" name="Freeform 866"/>
            <p:cNvSpPr>
              <a:spLocks/>
            </p:cNvSpPr>
            <p:nvPr/>
          </p:nvSpPr>
          <p:spPr bwMode="auto">
            <a:xfrm>
              <a:off x="5475263" y="4200947"/>
              <a:ext cx="279400" cy="141288"/>
            </a:xfrm>
            <a:custGeom>
              <a:avLst/>
              <a:gdLst/>
              <a:ahLst/>
              <a:cxnLst>
                <a:cxn ang="0">
                  <a:pos x="213" y="0"/>
                </a:cxn>
                <a:cxn ang="0">
                  <a:pos x="194" y="14"/>
                </a:cxn>
                <a:cxn ang="0">
                  <a:pos x="177" y="29"/>
                </a:cxn>
                <a:cxn ang="0">
                  <a:pos x="157" y="41"/>
                </a:cxn>
                <a:cxn ang="0">
                  <a:pos x="140" y="55"/>
                </a:cxn>
                <a:cxn ang="0">
                  <a:pos x="118" y="64"/>
                </a:cxn>
                <a:cxn ang="0">
                  <a:pos x="99" y="76"/>
                </a:cxn>
                <a:cxn ang="0">
                  <a:pos x="82" y="84"/>
                </a:cxn>
                <a:cxn ang="0">
                  <a:pos x="66" y="93"/>
                </a:cxn>
                <a:cxn ang="0">
                  <a:pos x="49" y="101"/>
                </a:cxn>
                <a:cxn ang="0">
                  <a:pos x="33" y="111"/>
                </a:cxn>
                <a:cxn ang="0">
                  <a:pos x="18" y="123"/>
                </a:cxn>
                <a:cxn ang="0">
                  <a:pos x="8" y="136"/>
                </a:cxn>
                <a:cxn ang="0">
                  <a:pos x="0" y="148"/>
                </a:cxn>
                <a:cxn ang="0">
                  <a:pos x="2" y="159"/>
                </a:cxn>
                <a:cxn ang="0">
                  <a:pos x="10" y="169"/>
                </a:cxn>
                <a:cxn ang="0">
                  <a:pos x="31" y="179"/>
                </a:cxn>
                <a:cxn ang="0">
                  <a:pos x="140" y="142"/>
                </a:cxn>
                <a:cxn ang="0">
                  <a:pos x="229" y="109"/>
                </a:cxn>
                <a:cxn ang="0">
                  <a:pos x="295" y="78"/>
                </a:cxn>
                <a:cxn ang="0">
                  <a:pos x="338" y="55"/>
                </a:cxn>
                <a:cxn ang="0">
                  <a:pos x="351" y="31"/>
                </a:cxn>
                <a:cxn ang="0">
                  <a:pos x="336" y="16"/>
                </a:cxn>
                <a:cxn ang="0">
                  <a:pos x="291" y="4"/>
                </a:cxn>
                <a:cxn ang="0">
                  <a:pos x="213" y="0"/>
                </a:cxn>
              </a:cxnLst>
              <a:rect l="0" t="0" r="r" b="b"/>
              <a:pathLst>
                <a:path w="351" h="179">
                  <a:moveTo>
                    <a:pt x="213" y="0"/>
                  </a:moveTo>
                  <a:lnTo>
                    <a:pt x="194" y="14"/>
                  </a:lnTo>
                  <a:lnTo>
                    <a:pt x="177" y="29"/>
                  </a:lnTo>
                  <a:lnTo>
                    <a:pt x="157" y="41"/>
                  </a:lnTo>
                  <a:lnTo>
                    <a:pt x="140" y="55"/>
                  </a:lnTo>
                  <a:lnTo>
                    <a:pt x="118" y="64"/>
                  </a:lnTo>
                  <a:lnTo>
                    <a:pt x="99" y="76"/>
                  </a:lnTo>
                  <a:lnTo>
                    <a:pt x="82" y="84"/>
                  </a:lnTo>
                  <a:lnTo>
                    <a:pt x="66" y="93"/>
                  </a:lnTo>
                  <a:lnTo>
                    <a:pt x="49" y="101"/>
                  </a:lnTo>
                  <a:lnTo>
                    <a:pt x="33" y="111"/>
                  </a:lnTo>
                  <a:lnTo>
                    <a:pt x="18" y="123"/>
                  </a:lnTo>
                  <a:lnTo>
                    <a:pt x="8" y="136"/>
                  </a:lnTo>
                  <a:lnTo>
                    <a:pt x="0" y="148"/>
                  </a:lnTo>
                  <a:lnTo>
                    <a:pt x="2" y="159"/>
                  </a:lnTo>
                  <a:lnTo>
                    <a:pt x="10" y="169"/>
                  </a:lnTo>
                  <a:lnTo>
                    <a:pt x="31" y="179"/>
                  </a:lnTo>
                  <a:lnTo>
                    <a:pt x="140" y="142"/>
                  </a:lnTo>
                  <a:lnTo>
                    <a:pt x="229" y="109"/>
                  </a:lnTo>
                  <a:lnTo>
                    <a:pt x="295" y="78"/>
                  </a:lnTo>
                  <a:lnTo>
                    <a:pt x="338" y="55"/>
                  </a:lnTo>
                  <a:lnTo>
                    <a:pt x="351" y="31"/>
                  </a:lnTo>
                  <a:lnTo>
                    <a:pt x="336" y="16"/>
                  </a:lnTo>
                  <a:lnTo>
                    <a:pt x="291" y="4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1" name="Freeform 867"/>
            <p:cNvSpPr>
              <a:spLocks/>
            </p:cNvSpPr>
            <p:nvPr/>
          </p:nvSpPr>
          <p:spPr bwMode="auto">
            <a:xfrm>
              <a:off x="5730851" y="4240635"/>
              <a:ext cx="171450" cy="133350"/>
            </a:xfrm>
            <a:custGeom>
              <a:avLst/>
              <a:gdLst/>
              <a:ahLst/>
              <a:cxnLst>
                <a:cxn ang="0">
                  <a:pos x="211" y="66"/>
                </a:cxn>
                <a:cxn ang="0">
                  <a:pos x="215" y="29"/>
                </a:cxn>
                <a:cxn ang="0">
                  <a:pos x="206" y="8"/>
                </a:cxn>
                <a:cxn ang="0">
                  <a:pos x="184" y="0"/>
                </a:cxn>
                <a:cxn ang="0">
                  <a:pos x="153" y="6"/>
                </a:cxn>
                <a:cxn ang="0">
                  <a:pos x="114" y="21"/>
                </a:cxn>
                <a:cxn ang="0">
                  <a:pos x="78" y="48"/>
                </a:cxn>
                <a:cxn ang="0">
                  <a:pos x="43" y="83"/>
                </a:cxn>
                <a:cxn ang="0">
                  <a:pos x="14" y="130"/>
                </a:cxn>
                <a:cxn ang="0">
                  <a:pos x="0" y="139"/>
                </a:cxn>
                <a:cxn ang="0">
                  <a:pos x="0" y="147"/>
                </a:cxn>
                <a:cxn ang="0">
                  <a:pos x="10" y="155"/>
                </a:cxn>
                <a:cxn ang="0">
                  <a:pos x="27" y="167"/>
                </a:cxn>
                <a:cxn ang="0">
                  <a:pos x="41" y="143"/>
                </a:cxn>
                <a:cxn ang="0">
                  <a:pos x="58" y="126"/>
                </a:cxn>
                <a:cxn ang="0">
                  <a:pos x="76" y="110"/>
                </a:cxn>
                <a:cxn ang="0">
                  <a:pos x="99" y="103"/>
                </a:cxn>
                <a:cxn ang="0">
                  <a:pos x="122" y="93"/>
                </a:cxn>
                <a:cxn ang="0">
                  <a:pos x="149" y="85"/>
                </a:cxn>
                <a:cxn ang="0">
                  <a:pos x="178" y="75"/>
                </a:cxn>
                <a:cxn ang="0">
                  <a:pos x="211" y="66"/>
                </a:cxn>
              </a:cxnLst>
              <a:rect l="0" t="0" r="r" b="b"/>
              <a:pathLst>
                <a:path w="215" h="167">
                  <a:moveTo>
                    <a:pt x="211" y="66"/>
                  </a:moveTo>
                  <a:lnTo>
                    <a:pt x="215" y="29"/>
                  </a:lnTo>
                  <a:lnTo>
                    <a:pt x="206" y="8"/>
                  </a:lnTo>
                  <a:lnTo>
                    <a:pt x="184" y="0"/>
                  </a:lnTo>
                  <a:lnTo>
                    <a:pt x="153" y="6"/>
                  </a:lnTo>
                  <a:lnTo>
                    <a:pt x="114" y="21"/>
                  </a:lnTo>
                  <a:lnTo>
                    <a:pt x="78" y="48"/>
                  </a:lnTo>
                  <a:lnTo>
                    <a:pt x="43" y="83"/>
                  </a:lnTo>
                  <a:lnTo>
                    <a:pt x="14" y="130"/>
                  </a:lnTo>
                  <a:lnTo>
                    <a:pt x="0" y="139"/>
                  </a:lnTo>
                  <a:lnTo>
                    <a:pt x="0" y="147"/>
                  </a:lnTo>
                  <a:lnTo>
                    <a:pt x="10" y="155"/>
                  </a:lnTo>
                  <a:lnTo>
                    <a:pt x="27" y="167"/>
                  </a:lnTo>
                  <a:lnTo>
                    <a:pt x="41" y="143"/>
                  </a:lnTo>
                  <a:lnTo>
                    <a:pt x="58" y="126"/>
                  </a:lnTo>
                  <a:lnTo>
                    <a:pt x="76" y="110"/>
                  </a:lnTo>
                  <a:lnTo>
                    <a:pt x="99" y="103"/>
                  </a:lnTo>
                  <a:lnTo>
                    <a:pt x="122" y="93"/>
                  </a:lnTo>
                  <a:lnTo>
                    <a:pt x="149" y="85"/>
                  </a:lnTo>
                  <a:lnTo>
                    <a:pt x="178" y="75"/>
                  </a:lnTo>
                  <a:lnTo>
                    <a:pt x="211" y="6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2" name="Freeform 868"/>
            <p:cNvSpPr>
              <a:spLocks/>
            </p:cNvSpPr>
            <p:nvPr/>
          </p:nvSpPr>
          <p:spPr bwMode="auto">
            <a:xfrm>
              <a:off x="5492726" y="4223172"/>
              <a:ext cx="239713" cy="101600"/>
            </a:xfrm>
            <a:custGeom>
              <a:avLst/>
              <a:gdLst/>
              <a:ahLst/>
              <a:cxnLst>
                <a:cxn ang="0">
                  <a:pos x="228" y="1"/>
                </a:cxn>
                <a:cxn ang="0">
                  <a:pos x="205" y="9"/>
                </a:cxn>
                <a:cxn ang="0">
                  <a:pos x="191" y="13"/>
                </a:cxn>
                <a:cxn ang="0">
                  <a:pos x="178" y="13"/>
                </a:cxn>
                <a:cxn ang="0">
                  <a:pos x="166" y="15"/>
                </a:cxn>
                <a:cxn ang="0">
                  <a:pos x="149" y="19"/>
                </a:cxn>
                <a:cxn ang="0">
                  <a:pos x="129" y="31"/>
                </a:cxn>
                <a:cxn ang="0">
                  <a:pos x="104" y="50"/>
                </a:cxn>
                <a:cxn ang="0">
                  <a:pos x="69" y="83"/>
                </a:cxn>
                <a:cxn ang="0">
                  <a:pos x="54" y="89"/>
                </a:cxn>
                <a:cxn ang="0">
                  <a:pos x="40" y="95"/>
                </a:cxn>
                <a:cxn ang="0">
                  <a:pos x="25" y="100"/>
                </a:cxn>
                <a:cxn ang="0">
                  <a:pos x="13" y="106"/>
                </a:cxn>
                <a:cxn ang="0">
                  <a:pos x="3" y="110"/>
                </a:cxn>
                <a:cxn ang="0">
                  <a:pos x="0" y="116"/>
                </a:cxn>
                <a:cxn ang="0">
                  <a:pos x="1" y="122"/>
                </a:cxn>
                <a:cxn ang="0">
                  <a:pos x="13" y="127"/>
                </a:cxn>
                <a:cxn ang="0">
                  <a:pos x="81" y="106"/>
                </a:cxn>
                <a:cxn ang="0">
                  <a:pos x="149" y="85"/>
                </a:cxn>
                <a:cxn ang="0">
                  <a:pos x="211" y="63"/>
                </a:cxn>
                <a:cxn ang="0">
                  <a:pos x="261" y="42"/>
                </a:cxn>
                <a:cxn ang="0">
                  <a:pos x="292" y="21"/>
                </a:cxn>
                <a:cxn ang="0">
                  <a:pos x="302" y="7"/>
                </a:cxn>
                <a:cxn ang="0">
                  <a:pos x="283" y="0"/>
                </a:cxn>
                <a:cxn ang="0">
                  <a:pos x="228" y="1"/>
                </a:cxn>
              </a:cxnLst>
              <a:rect l="0" t="0" r="r" b="b"/>
              <a:pathLst>
                <a:path w="302" h="127">
                  <a:moveTo>
                    <a:pt x="228" y="1"/>
                  </a:moveTo>
                  <a:lnTo>
                    <a:pt x="205" y="9"/>
                  </a:lnTo>
                  <a:lnTo>
                    <a:pt x="191" y="13"/>
                  </a:lnTo>
                  <a:lnTo>
                    <a:pt x="178" y="13"/>
                  </a:lnTo>
                  <a:lnTo>
                    <a:pt x="166" y="15"/>
                  </a:lnTo>
                  <a:lnTo>
                    <a:pt x="149" y="19"/>
                  </a:lnTo>
                  <a:lnTo>
                    <a:pt x="129" y="31"/>
                  </a:lnTo>
                  <a:lnTo>
                    <a:pt x="104" y="50"/>
                  </a:lnTo>
                  <a:lnTo>
                    <a:pt x="69" y="83"/>
                  </a:lnTo>
                  <a:lnTo>
                    <a:pt x="54" y="89"/>
                  </a:lnTo>
                  <a:lnTo>
                    <a:pt x="40" y="95"/>
                  </a:lnTo>
                  <a:lnTo>
                    <a:pt x="25" y="100"/>
                  </a:lnTo>
                  <a:lnTo>
                    <a:pt x="13" y="106"/>
                  </a:lnTo>
                  <a:lnTo>
                    <a:pt x="3" y="110"/>
                  </a:lnTo>
                  <a:lnTo>
                    <a:pt x="0" y="116"/>
                  </a:lnTo>
                  <a:lnTo>
                    <a:pt x="1" y="122"/>
                  </a:lnTo>
                  <a:lnTo>
                    <a:pt x="13" y="127"/>
                  </a:lnTo>
                  <a:lnTo>
                    <a:pt x="81" y="106"/>
                  </a:lnTo>
                  <a:lnTo>
                    <a:pt x="149" y="85"/>
                  </a:lnTo>
                  <a:lnTo>
                    <a:pt x="211" y="63"/>
                  </a:lnTo>
                  <a:lnTo>
                    <a:pt x="261" y="42"/>
                  </a:lnTo>
                  <a:lnTo>
                    <a:pt x="292" y="21"/>
                  </a:lnTo>
                  <a:lnTo>
                    <a:pt x="302" y="7"/>
                  </a:lnTo>
                  <a:lnTo>
                    <a:pt x="283" y="0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3" name="Freeform 869"/>
            <p:cNvSpPr>
              <a:spLocks/>
            </p:cNvSpPr>
            <p:nvPr/>
          </p:nvSpPr>
          <p:spPr bwMode="auto">
            <a:xfrm>
              <a:off x="5437163" y="4350172"/>
              <a:ext cx="214313" cy="95250"/>
            </a:xfrm>
            <a:custGeom>
              <a:avLst/>
              <a:gdLst/>
              <a:ahLst/>
              <a:cxnLst>
                <a:cxn ang="0">
                  <a:pos x="68" y="74"/>
                </a:cxn>
                <a:cxn ang="0">
                  <a:pos x="13" y="76"/>
                </a:cxn>
                <a:cxn ang="0">
                  <a:pos x="0" y="68"/>
                </a:cxn>
                <a:cxn ang="0">
                  <a:pos x="15" y="53"/>
                </a:cxn>
                <a:cxn ang="0">
                  <a:pos x="56" y="37"/>
                </a:cxn>
                <a:cxn ang="0">
                  <a:pos x="104" y="20"/>
                </a:cxn>
                <a:cxn ang="0">
                  <a:pos x="159" y="6"/>
                </a:cxn>
                <a:cxn ang="0">
                  <a:pos x="209" y="0"/>
                </a:cxn>
                <a:cxn ang="0">
                  <a:pos x="246" y="6"/>
                </a:cxn>
                <a:cxn ang="0">
                  <a:pos x="248" y="18"/>
                </a:cxn>
                <a:cxn ang="0">
                  <a:pos x="252" y="31"/>
                </a:cxn>
                <a:cxn ang="0">
                  <a:pos x="252" y="47"/>
                </a:cxn>
                <a:cxn ang="0">
                  <a:pos x="252" y="62"/>
                </a:cxn>
                <a:cxn ang="0">
                  <a:pos x="252" y="76"/>
                </a:cxn>
                <a:cxn ang="0">
                  <a:pos x="256" y="90"/>
                </a:cxn>
                <a:cxn ang="0">
                  <a:pos x="260" y="101"/>
                </a:cxn>
                <a:cxn ang="0">
                  <a:pos x="269" y="111"/>
                </a:cxn>
                <a:cxn ang="0">
                  <a:pos x="261" y="117"/>
                </a:cxn>
                <a:cxn ang="0">
                  <a:pos x="246" y="121"/>
                </a:cxn>
                <a:cxn ang="0">
                  <a:pos x="221" y="121"/>
                </a:cxn>
                <a:cxn ang="0">
                  <a:pos x="192" y="119"/>
                </a:cxn>
                <a:cxn ang="0">
                  <a:pos x="157" y="111"/>
                </a:cxn>
                <a:cxn ang="0">
                  <a:pos x="124" y="101"/>
                </a:cxn>
                <a:cxn ang="0">
                  <a:pos x="93" y="88"/>
                </a:cxn>
                <a:cxn ang="0">
                  <a:pos x="68" y="74"/>
                </a:cxn>
              </a:cxnLst>
              <a:rect l="0" t="0" r="r" b="b"/>
              <a:pathLst>
                <a:path w="269" h="121">
                  <a:moveTo>
                    <a:pt x="68" y="74"/>
                  </a:moveTo>
                  <a:lnTo>
                    <a:pt x="13" y="76"/>
                  </a:lnTo>
                  <a:lnTo>
                    <a:pt x="0" y="68"/>
                  </a:lnTo>
                  <a:lnTo>
                    <a:pt x="15" y="53"/>
                  </a:lnTo>
                  <a:lnTo>
                    <a:pt x="56" y="37"/>
                  </a:lnTo>
                  <a:lnTo>
                    <a:pt x="104" y="20"/>
                  </a:lnTo>
                  <a:lnTo>
                    <a:pt x="159" y="6"/>
                  </a:lnTo>
                  <a:lnTo>
                    <a:pt x="209" y="0"/>
                  </a:lnTo>
                  <a:lnTo>
                    <a:pt x="246" y="6"/>
                  </a:lnTo>
                  <a:lnTo>
                    <a:pt x="248" y="18"/>
                  </a:lnTo>
                  <a:lnTo>
                    <a:pt x="252" y="31"/>
                  </a:lnTo>
                  <a:lnTo>
                    <a:pt x="252" y="47"/>
                  </a:lnTo>
                  <a:lnTo>
                    <a:pt x="252" y="62"/>
                  </a:lnTo>
                  <a:lnTo>
                    <a:pt x="252" y="76"/>
                  </a:lnTo>
                  <a:lnTo>
                    <a:pt x="256" y="90"/>
                  </a:lnTo>
                  <a:lnTo>
                    <a:pt x="260" y="101"/>
                  </a:lnTo>
                  <a:lnTo>
                    <a:pt x="269" y="111"/>
                  </a:lnTo>
                  <a:lnTo>
                    <a:pt x="261" y="117"/>
                  </a:lnTo>
                  <a:lnTo>
                    <a:pt x="246" y="121"/>
                  </a:lnTo>
                  <a:lnTo>
                    <a:pt x="221" y="121"/>
                  </a:lnTo>
                  <a:lnTo>
                    <a:pt x="192" y="119"/>
                  </a:lnTo>
                  <a:lnTo>
                    <a:pt x="157" y="111"/>
                  </a:lnTo>
                  <a:lnTo>
                    <a:pt x="124" y="101"/>
                  </a:lnTo>
                  <a:lnTo>
                    <a:pt x="93" y="88"/>
                  </a:lnTo>
                  <a:lnTo>
                    <a:pt x="68" y="74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4" name="Freeform 870"/>
            <p:cNvSpPr>
              <a:spLocks/>
            </p:cNvSpPr>
            <p:nvPr/>
          </p:nvSpPr>
          <p:spPr bwMode="auto">
            <a:xfrm>
              <a:off x="4029051" y="1894310"/>
              <a:ext cx="585788" cy="290513"/>
            </a:xfrm>
            <a:custGeom>
              <a:avLst/>
              <a:gdLst/>
              <a:ahLst/>
              <a:cxnLst>
                <a:cxn ang="0">
                  <a:pos x="353" y="345"/>
                </a:cxn>
                <a:cxn ang="0">
                  <a:pos x="296" y="326"/>
                </a:cxn>
                <a:cxn ang="0">
                  <a:pos x="260" y="304"/>
                </a:cxn>
                <a:cxn ang="0">
                  <a:pos x="232" y="281"/>
                </a:cxn>
                <a:cxn ang="0">
                  <a:pos x="211" y="260"/>
                </a:cxn>
                <a:cxn ang="0">
                  <a:pos x="186" y="236"/>
                </a:cxn>
                <a:cxn ang="0">
                  <a:pos x="159" y="219"/>
                </a:cxn>
                <a:cxn ang="0">
                  <a:pos x="118" y="203"/>
                </a:cxn>
                <a:cxn ang="0">
                  <a:pos x="64" y="194"/>
                </a:cxn>
                <a:cxn ang="0">
                  <a:pos x="27" y="165"/>
                </a:cxn>
                <a:cxn ang="0">
                  <a:pos x="6" y="132"/>
                </a:cxn>
                <a:cxn ang="0">
                  <a:pos x="0" y="99"/>
                </a:cxn>
                <a:cxn ang="0">
                  <a:pos x="9" y="70"/>
                </a:cxn>
                <a:cxn ang="0">
                  <a:pos x="31" y="42"/>
                </a:cxn>
                <a:cxn ang="0">
                  <a:pos x="66" y="23"/>
                </a:cxn>
                <a:cxn ang="0">
                  <a:pos x="116" y="15"/>
                </a:cxn>
                <a:cxn ang="0">
                  <a:pos x="180" y="19"/>
                </a:cxn>
                <a:cxn ang="0">
                  <a:pos x="207" y="15"/>
                </a:cxn>
                <a:cxn ang="0">
                  <a:pos x="236" y="11"/>
                </a:cxn>
                <a:cxn ang="0">
                  <a:pos x="265" y="6"/>
                </a:cxn>
                <a:cxn ang="0">
                  <a:pos x="296" y="4"/>
                </a:cxn>
                <a:cxn ang="0">
                  <a:pos x="327" y="0"/>
                </a:cxn>
                <a:cxn ang="0">
                  <a:pos x="362" y="2"/>
                </a:cxn>
                <a:cxn ang="0">
                  <a:pos x="397" y="4"/>
                </a:cxn>
                <a:cxn ang="0">
                  <a:pos x="438" y="11"/>
                </a:cxn>
                <a:cxn ang="0">
                  <a:pos x="477" y="44"/>
                </a:cxn>
                <a:cxn ang="0">
                  <a:pos x="527" y="79"/>
                </a:cxn>
                <a:cxn ang="0">
                  <a:pos x="581" y="112"/>
                </a:cxn>
                <a:cxn ang="0">
                  <a:pos x="636" y="147"/>
                </a:cxn>
                <a:cxn ang="0">
                  <a:pos x="682" y="180"/>
                </a:cxn>
                <a:cxn ang="0">
                  <a:pos x="719" y="213"/>
                </a:cxn>
                <a:cxn ang="0">
                  <a:pos x="738" y="248"/>
                </a:cxn>
                <a:cxn ang="0">
                  <a:pos x="738" y="283"/>
                </a:cxn>
                <a:cxn ang="0">
                  <a:pos x="704" y="298"/>
                </a:cxn>
                <a:cxn ang="0">
                  <a:pos x="659" y="318"/>
                </a:cxn>
                <a:cxn ang="0">
                  <a:pos x="605" y="335"/>
                </a:cxn>
                <a:cxn ang="0">
                  <a:pos x="548" y="353"/>
                </a:cxn>
                <a:cxn ang="0">
                  <a:pos x="488" y="362"/>
                </a:cxn>
                <a:cxn ang="0">
                  <a:pos x="434" y="366"/>
                </a:cxn>
                <a:cxn ang="0">
                  <a:pos x="386" y="360"/>
                </a:cxn>
                <a:cxn ang="0">
                  <a:pos x="353" y="345"/>
                </a:cxn>
              </a:cxnLst>
              <a:rect l="0" t="0" r="r" b="b"/>
              <a:pathLst>
                <a:path w="738" h="366">
                  <a:moveTo>
                    <a:pt x="353" y="345"/>
                  </a:moveTo>
                  <a:lnTo>
                    <a:pt x="296" y="326"/>
                  </a:lnTo>
                  <a:lnTo>
                    <a:pt x="260" y="304"/>
                  </a:lnTo>
                  <a:lnTo>
                    <a:pt x="232" y="281"/>
                  </a:lnTo>
                  <a:lnTo>
                    <a:pt x="211" y="260"/>
                  </a:lnTo>
                  <a:lnTo>
                    <a:pt x="186" y="236"/>
                  </a:lnTo>
                  <a:lnTo>
                    <a:pt x="159" y="219"/>
                  </a:lnTo>
                  <a:lnTo>
                    <a:pt x="118" y="203"/>
                  </a:lnTo>
                  <a:lnTo>
                    <a:pt x="64" y="194"/>
                  </a:lnTo>
                  <a:lnTo>
                    <a:pt x="27" y="165"/>
                  </a:lnTo>
                  <a:lnTo>
                    <a:pt x="6" y="132"/>
                  </a:lnTo>
                  <a:lnTo>
                    <a:pt x="0" y="99"/>
                  </a:lnTo>
                  <a:lnTo>
                    <a:pt x="9" y="70"/>
                  </a:lnTo>
                  <a:lnTo>
                    <a:pt x="31" y="42"/>
                  </a:lnTo>
                  <a:lnTo>
                    <a:pt x="66" y="23"/>
                  </a:lnTo>
                  <a:lnTo>
                    <a:pt x="116" y="15"/>
                  </a:lnTo>
                  <a:lnTo>
                    <a:pt x="180" y="19"/>
                  </a:lnTo>
                  <a:lnTo>
                    <a:pt x="207" y="15"/>
                  </a:lnTo>
                  <a:lnTo>
                    <a:pt x="236" y="11"/>
                  </a:lnTo>
                  <a:lnTo>
                    <a:pt x="265" y="6"/>
                  </a:lnTo>
                  <a:lnTo>
                    <a:pt x="296" y="4"/>
                  </a:lnTo>
                  <a:lnTo>
                    <a:pt x="327" y="0"/>
                  </a:lnTo>
                  <a:lnTo>
                    <a:pt x="362" y="2"/>
                  </a:lnTo>
                  <a:lnTo>
                    <a:pt x="397" y="4"/>
                  </a:lnTo>
                  <a:lnTo>
                    <a:pt x="438" y="11"/>
                  </a:lnTo>
                  <a:lnTo>
                    <a:pt x="477" y="44"/>
                  </a:lnTo>
                  <a:lnTo>
                    <a:pt x="527" y="79"/>
                  </a:lnTo>
                  <a:lnTo>
                    <a:pt x="581" y="112"/>
                  </a:lnTo>
                  <a:lnTo>
                    <a:pt x="636" y="147"/>
                  </a:lnTo>
                  <a:lnTo>
                    <a:pt x="682" y="180"/>
                  </a:lnTo>
                  <a:lnTo>
                    <a:pt x="719" y="213"/>
                  </a:lnTo>
                  <a:lnTo>
                    <a:pt x="738" y="248"/>
                  </a:lnTo>
                  <a:lnTo>
                    <a:pt x="738" y="283"/>
                  </a:lnTo>
                  <a:lnTo>
                    <a:pt x="704" y="298"/>
                  </a:lnTo>
                  <a:lnTo>
                    <a:pt x="659" y="318"/>
                  </a:lnTo>
                  <a:lnTo>
                    <a:pt x="605" y="335"/>
                  </a:lnTo>
                  <a:lnTo>
                    <a:pt x="548" y="353"/>
                  </a:lnTo>
                  <a:lnTo>
                    <a:pt x="488" y="362"/>
                  </a:lnTo>
                  <a:lnTo>
                    <a:pt x="434" y="366"/>
                  </a:lnTo>
                  <a:lnTo>
                    <a:pt x="386" y="360"/>
                  </a:lnTo>
                  <a:lnTo>
                    <a:pt x="353" y="345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5" name="Freeform 871"/>
            <p:cNvSpPr>
              <a:spLocks/>
            </p:cNvSpPr>
            <p:nvPr/>
          </p:nvSpPr>
          <p:spPr bwMode="auto">
            <a:xfrm>
              <a:off x="4062388" y="1943522"/>
              <a:ext cx="247650" cy="179388"/>
            </a:xfrm>
            <a:custGeom>
              <a:avLst/>
              <a:gdLst/>
              <a:ahLst/>
              <a:cxnLst>
                <a:cxn ang="0">
                  <a:pos x="26" y="110"/>
                </a:cxn>
                <a:cxn ang="0">
                  <a:pos x="4" y="83"/>
                </a:cxn>
                <a:cxn ang="0">
                  <a:pos x="0" y="56"/>
                </a:cxn>
                <a:cxn ang="0">
                  <a:pos x="10" y="29"/>
                </a:cxn>
                <a:cxn ang="0">
                  <a:pos x="37" y="10"/>
                </a:cxn>
                <a:cxn ang="0">
                  <a:pos x="76" y="0"/>
                </a:cxn>
                <a:cxn ang="0">
                  <a:pos x="132" y="10"/>
                </a:cxn>
                <a:cxn ang="0">
                  <a:pos x="204" y="41"/>
                </a:cxn>
                <a:cxn ang="0">
                  <a:pos x="293" y="101"/>
                </a:cxn>
                <a:cxn ang="0">
                  <a:pos x="291" y="120"/>
                </a:cxn>
                <a:cxn ang="0">
                  <a:pos x="297" y="141"/>
                </a:cxn>
                <a:cxn ang="0">
                  <a:pos x="305" y="163"/>
                </a:cxn>
                <a:cxn ang="0">
                  <a:pos x="313" y="184"/>
                </a:cxn>
                <a:cxn ang="0">
                  <a:pos x="313" y="200"/>
                </a:cxn>
                <a:cxn ang="0">
                  <a:pos x="307" y="213"/>
                </a:cxn>
                <a:cxn ang="0">
                  <a:pos x="289" y="223"/>
                </a:cxn>
                <a:cxn ang="0">
                  <a:pos x="256" y="227"/>
                </a:cxn>
                <a:cxn ang="0">
                  <a:pos x="223" y="211"/>
                </a:cxn>
                <a:cxn ang="0">
                  <a:pos x="202" y="196"/>
                </a:cxn>
                <a:cxn ang="0">
                  <a:pos x="183" y="178"/>
                </a:cxn>
                <a:cxn ang="0">
                  <a:pos x="167" y="163"/>
                </a:cxn>
                <a:cxn ang="0">
                  <a:pos x="146" y="145"/>
                </a:cxn>
                <a:cxn ang="0">
                  <a:pos x="119" y="132"/>
                </a:cxn>
                <a:cxn ang="0">
                  <a:pos x="80" y="118"/>
                </a:cxn>
                <a:cxn ang="0">
                  <a:pos x="26" y="110"/>
                </a:cxn>
              </a:cxnLst>
              <a:rect l="0" t="0" r="r" b="b"/>
              <a:pathLst>
                <a:path w="313" h="227">
                  <a:moveTo>
                    <a:pt x="26" y="110"/>
                  </a:moveTo>
                  <a:lnTo>
                    <a:pt x="4" y="83"/>
                  </a:lnTo>
                  <a:lnTo>
                    <a:pt x="0" y="56"/>
                  </a:lnTo>
                  <a:lnTo>
                    <a:pt x="10" y="29"/>
                  </a:lnTo>
                  <a:lnTo>
                    <a:pt x="37" y="10"/>
                  </a:lnTo>
                  <a:lnTo>
                    <a:pt x="76" y="0"/>
                  </a:lnTo>
                  <a:lnTo>
                    <a:pt x="132" y="10"/>
                  </a:lnTo>
                  <a:lnTo>
                    <a:pt x="204" y="41"/>
                  </a:lnTo>
                  <a:lnTo>
                    <a:pt x="293" y="101"/>
                  </a:lnTo>
                  <a:lnTo>
                    <a:pt x="291" y="120"/>
                  </a:lnTo>
                  <a:lnTo>
                    <a:pt x="297" y="141"/>
                  </a:lnTo>
                  <a:lnTo>
                    <a:pt x="305" y="163"/>
                  </a:lnTo>
                  <a:lnTo>
                    <a:pt x="313" y="184"/>
                  </a:lnTo>
                  <a:lnTo>
                    <a:pt x="313" y="200"/>
                  </a:lnTo>
                  <a:lnTo>
                    <a:pt x="307" y="213"/>
                  </a:lnTo>
                  <a:lnTo>
                    <a:pt x="289" y="223"/>
                  </a:lnTo>
                  <a:lnTo>
                    <a:pt x="256" y="227"/>
                  </a:lnTo>
                  <a:lnTo>
                    <a:pt x="223" y="211"/>
                  </a:lnTo>
                  <a:lnTo>
                    <a:pt x="202" y="196"/>
                  </a:lnTo>
                  <a:lnTo>
                    <a:pt x="183" y="178"/>
                  </a:lnTo>
                  <a:lnTo>
                    <a:pt x="167" y="163"/>
                  </a:lnTo>
                  <a:lnTo>
                    <a:pt x="146" y="145"/>
                  </a:lnTo>
                  <a:lnTo>
                    <a:pt x="119" y="132"/>
                  </a:lnTo>
                  <a:lnTo>
                    <a:pt x="80" y="118"/>
                  </a:lnTo>
                  <a:lnTo>
                    <a:pt x="26" y="110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6" name="Freeform 872"/>
            <p:cNvSpPr>
              <a:spLocks/>
            </p:cNvSpPr>
            <p:nvPr/>
          </p:nvSpPr>
          <p:spPr bwMode="auto">
            <a:xfrm>
              <a:off x="4235426" y="1913360"/>
              <a:ext cx="276225" cy="141288"/>
            </a:xfrm>
            <a:custGeom>
              <a:avLst/>
              <a:gdLst/>
              <a:ahLst/>
              <a:cxnLst>
                <a:cxn ang="0">
                  <a:pos x="141" y="0"/>
                </a:cxn>
                <a:cxn ang="0">
                  <a:pos x="157" y="14"/>
                </a:cxn>
                <a:cxn ang="0">
                  <a:pos x="174" y="27"/>
                </a:cxn>
                <a:cxn ang="0">
                  <a:pos x="193" y="41"/>
                </a:cxn>
                <a:cxn ang="0">
                  <a:pos x="215" y="54"/>
                </a:cxn>
                <a:cxn ang="0">
                  <a:pos x="232" y="66"/>
                </a:cxn>
                <a:cxn ang="0">
                  <a:pos x="252" y="78"/>
                </a:cxn>
                <a:cxn ang="0">
                  <a:pos x="269" y="85"/>
                </a:cxn>
                <a:cxn ang="0">
                  <a:pos x="288" y="95"/>
                </a:cxn>
                <a:cxn ang="0">
                  <a:pos x="304" y="101"/>
                </a:cxn>
                <a:cxn ang="0">
                  <a:pos x="319" y="113"/>
                </a:cxn>
                <a:cxn ang="0">
                  <a:pos x="333" y="124"/>
                </a:cxn>
                <a:cxn ang="0">
                  <a:pos x="345" y="136"/>
                </a:cxn>
                <a:cxn ang="0">
                  <a:pos x="349" y="147"/>
                </a:cxn>
                <a:cxn ang="0">
                  <a:pos x="349" y="159"/>
                </a:cxn>
                <a:cxn ang="0">
                  <a:pos x="341" y="169"/>
                </a:cxn>
                <a:cxn ang="0">
                  <a:pos x="323" y="178"/>
                </a:cxn>
                <a:cxn ang="0">
                  <a:pos x="211" y="142"/>
                </a:cxn>
                <a:cxn ang="0">
                  <a:pos x="122" y="109"/>
                </a:cxn>
                <a:cxn ang="0">
                  <a:pos x="56" y="78"/>
                </a:cxn>
                <a:cxn ang="0">
                  <a:pos x="15" y="54"/>
                </a:cxn>
                <a:cxn ang="0">
                  <a:pos x="0" y="31"/>
                </a:cxn>
                <a:cxn ang="0">
                  <a:pos x="15" y="16"/>
                </a:cxn>
                <a:cxn ang="0">
                  <a:pos x="62" y="4"/>
                </a:cxn>
                <a:cxn ang="0">
                  <a:pos x="141" y="0"/>
                </a:cxn>
              </a:cxnLst>
              <a:rect l="0" t="0" r="r" b="b"/>
              <a:pathLst>
                <a:path w="349" h="178">
                  <a:moveTo>
                    <a:pt x="141" y="0"/>
                  </a:moveTo>
                  <a:lnTo>
                    <a:pt x="157" y="14"/>
                  </a:lnTo>
                  <a:lnTo>
                    <a:pt x="174" y="27"/>
                  </a:lnTo>
                  <a:lnTo>
                    <a:pt x="193" y="41"/>
                  </a:lnTo>
                  <a:lnTo>
                    <a:pt x="215" y="54"/>
                  </a:lnTo>
                  <a:lnTo>
                    <a:pt x="232" y="66"/>
                  </a:lnTo>
                  <a:lnTo>
                    <a:pt x="252" y="78"/>
                  </a:lnTo>
                  <a:lnTo>
                    <a:pt x="269" y="85"/>
                  </a:lnTo>
                  <a:lnTo>
                    <a:pt x="288" y="95"/>
                  </a:lnTo>
                  <a:lnTo>
                    <a:pt x="304" y="101"/>
                  </a:lnTo>
                  <a:lnTo>
                    <a:pt x="319" y="113"/>
                  </a:lnTo>
                  <a:lnTo>
                    <a:pt x="333" y="124"/>
                  </a:lnTo>
                  <a:lnTo>
                    <a:pt x="345" y="136"/>
                  </a:lnTo>
                  <a:lnTo>
                    <a:pt x="349" y="147"/>
                  </a:lnTo>
                  <a:lnTo>
                    <a:pt x="349" y="159"/>
                  </a:lnTo>
                  <a:lnTo>
                    <a:pt x="341" y="169"/>
                  </a:lnTo>
                  <a:lnTo>
                    <a:pt x="323" y="178"/>
                  </a:lnTo>
                  <a:lnTo>
                    <a:pt x="211" y="142"/>
                  </a:lnTo>
                  <a:lnTo>
                    <a:pt x="122" y="109"/>
                  </a:lnTo>
                  <a:lnTo>
                    <a:pt x="56" y="78"/>
                  </a:lnTo>
                  <a:lnTo>
                    <a:pt x="15" y="54"/>
                  </a:lnTo>
                  <a:lnTo>
                    <a:pt x="0" y="31"/>
                  </a:lnTo>
                  <a:lnTo>
                    <a:pt x="15" y="16"/>
                  </a:lnTo>
                  <a:lnTo>
                    <a:pt x="62" y="4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7" name="Freeform 873"/>
            <p:cNvSpPr>
              <a:spLocks/>
            </p:cNvSpPr>
            <p:nvPr/>
          </p:nvSpPr>
          <p:spPr bwMode="auto">
            <a:xfrm>
              <a:off x="4087788" y="1954635"/>
              <a:ext cx="171450" cy="130175"/>
            </a:xfrm>
            <a:custGeom>
              <a:avLst/>
              <a:gdLst/>
              <a:ahLst/>
              <a:cxnLst>
                <a:cxn ang="0">
                  <a:pos x="8" y="64"/>
                </a:cxn>
                <a:cxn ang="0">
                  <a:pos x="0" y="28"/>
                </a:cxn>
                <a:cxn ang="0">
                  <a:pos x="10" y="8"/>
                </a:cxn>
                <a:cxn ang="0">
                  <a:pos x="31" y="0"/>
                </a:cxn>
                <a:cxn ang="0">
                  <a:pos x="64" y="6"/>
                </a:cxn>
                <a:cxn ang="0">
                  <a:pos x="99" y="20"/>
                </a:cxn>
                <a:cxn ang="0">
                  <a:pos x="136" y="47"/>
                </a:cxn>
                <a:cxn ang="0">
                  <a:pos x="171" y="82"/>
                </a:cxn>
                <a:cxn ang="0">
                  <a:pos x="202" y="128"/>
                </a:cxn>
                <a:cxn ang="0">
                  <a:pos x="210" y="134"/>
                </a:cxn>
                <a:cxn ang="0">
                  <a:pos x="216" y="140"/>
                </a:cxn>
                <a:cxn ang="0">
                  <a:pos x="218" y="144"/>
                </a:cxn>
                <a:cxn ang="0">
                  <a:pos x="218" y="148"/>
                </a:cxn>
                <a:cxn ang="0">
                  <a:pos x="208" y="156"/>
                </a:cxn>
                <a:cxn ang="0">
                  <a:pos x="192" y="165"/>
                </a:cxn>
                <a:cxn ang="0">
                  <a:pos x="175" y="142"/>
                </a:cxn>
                <a:cxn ang="0">
                  <a:pos x="157" y="125"/>
                </a:cxn>
                <a:cxn ang="0">
                  <a:pos x="138" y="111"/>
                </a:cxn>
                <a:cxn ang="0">
                  <a:pos x="117" y="101"/>
                </a:cxn>
                <a:cxn ang="0">
                  <a:pos x="92" y="92"/>
                </a:cxn>
                <a:cxn ang="0">
                  <a:pos x="66" y="84"/>
                </a:cxn>
                <a:cxn ang="0">
                  <a:pos x="37" y="74"/>
                </a:cxn>
                <a:cxn ang="0">
                  <a:pos x="8" y="64"/>
                </a:cxn>
              </a:cxnLst>
              <a:rect l="0" t="0" r="r" b="b"/>
              <a:pathLst>
                <a:path w="218" h="165">
                  <a:moveTo>
                    <a:pt x="8" y="64"/>
                  </a:moveTo>
                  <a:lnTo>
                    <a:pt x="0" y="28"/>
                  </a:lnTo>
                  <a:lnTo>
                    <a:pt x="10" y="8"/>
                  </a:lnTo>
                  <a:lnTo>
                    <a:pt x="31" y="0"/>
                  </a:lnTo>
                  <a:lnTo>
                    <a:pt x="64" y="6"/>
                  </a:lnTo>
                  <a:lnTo>
                    <a:pt x="99" y="20"/>
                  </a:lnTo>
                  <a:lnTo>
                    <a:pt x="136" y="47"/>
                  </a:lnTo>
                  <a:lnTo>
                    <a:pt x="171" y="82"/>
                  </a:lnTo>
                  <a:lnTo>
                    <a:pt x="202" y="128"/>
                  </a:lnTo>
                  <a:lnTo>
                    <a:pt x="210" y="134"/>
                  </a:lnTo>
                  <a:lnTo>
                    <a:pt x="216" y="140"/>
                  </a:lnTo>
                  <a:lnTo>
                    <a:pt x="218" y="144"/>
                  </a:lnTo>
                  <a:lnTo>
                    <a:pt x="218" y="148"/>
                  </a:lnTo>
                  <a:lnTo>
                    <a:pt x="208" y="156"/>
                  </a:lnTo>
                  <a:lnTo>
                    <a:pt x="192" y="165"/>
                  </a:lnTo>
                  <a:lnTo>
                    <a:pt x="175" y="142"/>
                  </a:lnTo>
                  <a:lnTo>
                    <a:pt x="157" y="125"/>
                  </a:lnTo>
                  <a:lnTo>
                    <a:pt x="138" y="111"/>
                  </a:lnTo>
                  <a:lnTo>
                    <a:pt x="117" y="101"/>
                  </a:lnTo>
                  <a:lnTo>
                    <a:pt x="92" y="92"/>
                  </a:lnTo>
                  <a:lnTo>
                    <a:pt x="66" y="84"/>
                  </a:lnTo>
                  <a:lnTo>
                    <a:pt x="37" y="74"/>
                  </a:lnTo>
                  <a:lnTo>
                    <a:pt x="8" y="64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8" name="Freeform 874"/>
            <p:cNvSpPr>
              <a:spLocks/>
            </p:cNvSpPr>
            <p:nvPr/>
          </p:nvSpPr>
          <p:spPr bwMode="auto">
            <a:xfrm>
              <a:off x="4256063" y="1933997"/>
              <a:ext cx="241300" cy="103188"/>
            </a:xfrm>
            <a:custGeom>
              <a:avLst/>
              <a:gdLst/>
              <a:ahLst/>
              <a:cxnLst>
                <a:cxn ang="0">
                  <a:pos x="73" y="2"/>
                </a:cxn>
                <a:cxn ang="0">
                  <a:pos x="93" y="12"/>
                </a:cxn>
                <a:cxn ang="0">
                  <a:pos x="110" y="16"/>
                </a:cxn>
                <a:cxn ang="0">
                  <a:pos x="124" y="16"/>
                </a:cxn>
                <a:cxn ang="0">
                  <a:pos x="137" y="18"/>
                </a:cxn>
                <a:cxn ang="0">
                  <a:pos x="151" y="22"/>
                </a:cxn>
                <a:cxn ang="0">
                  <a:pos x="172" y="33"/>
                </a:cxn>
                <a:cxn ang="0">
                  <a:pos x="197" y="53"/>
                </a:cxn>
                <a:cxn ang="0">
                  <a:pos x="236" y="87"/>
                </a:cxn>
                <a:cxn ang="0">
                  <a:pos x="246" y="91"/>
                </a:cxn>
                <a:cxn ang="0">
                  <a:pos x="261" y="95"/>
                </a:cxn>
                <a:cxn ang="0">
                  <a:pos x="275" y="101"/>
                </a:cxn>
                <a:cxn ang="0">
                  <a:pos x="289" y="107"/>
                </a:cxn>
                <a:cxn ang="0">
                  <a:pos x="298" y="113"/>
                </a:cxn>
                <a:cxn ang="0">
                  <a:pos x="302" y="119"/>
                </a:cxn>
                <a:cxn ang="0">
                  <a:pos x="300" y="124"/>
                </a:cxn>
                <a:cxn ang="0">
                  <a:pos x="292" y="130"/>
                </a:cxn>
                <a:cxn ang="0">
                  <a:pos x="223" y="109"/>
                </a:cxn>
                <a:cxn ang="0">
                  <a:pos x="155" y="87"/>
                </a:cxn>
                <a:cxn ang="0">
                  <a:pos x="91" y="64"/>
                </a:cxn>
                <a:cxn ang="0">
                  <a:pos x="42" y="43"/>
                </a:cxn>
                <a:cxn ang="0">
                  <a:pos x="9" y="22"/>
                </a:cxn>
                <a:cxn ang="0">
                  <a:pos x="0" y="8"/>
                </a:cxn>
                <a:cxn ang="0">
                  <a:pos x="19" y="0"/>
                </a:cxn>
                <a:cxn ang="0">
                  <a:pos x="73" y="2"/>
                </a:cxn>
              </a:cxnLst>
              <a:rect l="0" t="0" r="r" b="b"/>
              <a:pathLst>
                <a:path w="302" h="130">
                  <a:moveTo>
                    <a:pt x="73" y="2"/>
                  </a:moveTo>
                  <a:lnTo>
                    <a:pt x="93" y="12"/>
                  </a:lnTo>
                  <a:lnTo>
                    <a:pt x="110" y="16"/>
                  </a:lnTo>
                  <a:lnTo>
                    <a:pt x="124" y="16"/>
                  </a:lnTo>
                  <a:lnTo>
                    <a:pt x="137" y="18"/>
                  </a:lnTo>
                  <a:lnTo>
                    <a:pt x="151" y="22"/>
                  </a:lnTo>
                  <a:lnTo>
                    <a:pt x="172" y="33"/>
                  </a:lnTo>
                  <a:lnTo>
                    <a:pt x="197" y="53"/>
                  </a:lnTo>
                  <a:lnTo>
                    <a:pt x="236" y="87"/>
                  </a:lnTo>
                  <a:lnTo>
                    <a:pt x="246" y="91"/>
                  </a:lnTo>
                  <a:lnTo>
                    <a:pt x="261" y="95"/>
                  </a:lnTo>
                  <a:lnTo>
                    <a:pt x="275" y="101"/>
                  </a:lnTo>
                  <a:lnTo>
                    <a:pt x="289" y="107"/>
                  </a:lnTo>
                  <a:lnTo>
                    <a:pt x="298" y="113"/>
                  </a:lnTo>
                  <a:lnTo>
                    <a:pt x="302" y="119"/>
                  </a:lnTo>
                  <a:lnTo>
                    <a:pt x="300" y="124"/>
                  </a:lnTo>
                  <a:lnTo>
                    <a:pt x="292" y="130"/>
                  </a:lnTo>
                  <a:lnTo>
                    <a:pt x="223" y="109"/>
                  </a:lnTo>
                  <a:lnTo>
                    <a:pt x="155" y="87"/>
                  </a:lnTo>
                  <a:lnTo>
                    <a:pt x="91" y="64"/>
                  </a:lnTo>
                  <a:lnTo>
                    <a:pt x="42" y="43"/>
                  </a:lnTo>
                  <a:lnTo>
                    <a:pt x="9" y="22"/>
                  </a:lnTo>
                  <a:lnTo>
                    <a:pt x="0" y="8"/>
                  </a:lnTo>
                  <a:lnTo>
                    <a:pt x="19" y="0"/>
                  </a:lnTo>
                  <a:lnTo>
                    <a:pt x="73" y="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9" name="Freeform 875"/>
            <p:cNvSpPr>
              <a:spLocks/>
            </p:cNvSpPr>
            <p:nvPr/>
          </p:nvSpPr>
          <p:spPr bwMode="auto">
            <a:xfrm>
              <a:off x="4341788" y="2064172"/>
              <a:ext cx="209550" cy="93663"/>
            </a:xfrm>
            <a:custGeom>
              <a:avLst/>
              <a:gdLst/>
              <a:ahLst/>
              <a:cxnLst>
                <a:cxn ang="0">
                  <a:pos x="198" y="76"/>
                </a:cxn>
                <a:cxn ang="0">
                  <a:pos x="250" y="76"/>
                </a:cxn>
                <a:cxn ang="0">
                  <a:pos x="264" y="68"/>
                </a:cxn>
                <a:cxn ang="0">
                  <a:pos x="247" y="52"/>
                </a:cxn>
                <a:cxn ang="0">
                  <a:pos x="210" y="37"/>
                </a:cxn>
                <a:cxn ang="0">
                  <a:pos x="157" y="19"/>
                </a:cxn>
                <a:cxn ang="0">
                  <a:pos x="105" y="6"/>
                </a:cxn>
                <a:cxn ang="0">
                  <a:pos x="57" y="0"/>
                </a:cxn>
                <a:cxn ang="0">
                  <a:pos x="24" y="6"/>
                </a:cxn>
                <a:cxn ang="0">
                  <a:pos x="18" y="18"/>
                </a:cxn>
                <a:cxn ang="0">
                  <a:pos x="16" y="31"/>
                </a:cxn>
                <a:cxn ang="0">
                  <a:pos x="14" y="47"/>
                </a:cxn>
                <a:cxn ang="0">
                  <a:pos x="14" y="62"/>
                </a:cxn>
                <a:cxn ang="0">
                  <a:pos x="12" y="74"/>
                </a:cxn>
                <a:cxn ang="0">
                  <a:pos x="10" y="87"/>
                </a:cxn>
                <a:cxn ang="0">
                  <a:pos x="6" y="99"/>
                </a:cxn>
                <a:cxn ang="0">
                  <a:pos x="0" y="109"/>
                </a:cxn>
                <a:cxn ang="0">
                  <a:pos x="4" y="115"/>
                </a:cxn>
                <a:cxn ang="0">
                  <a:pos x="22" y="118"/>
                </a:cxn>
                <a:cxn ang="0">
                  <a:pos x="45" y="118"/>
                </a:cxn>
                <a:cxn ang="0">
                  <a:pos x="76" y="116"/>
                </a:cxn>
                <a:cxn ang="0">
                  <a:pos x="109" y="109"/>
                </a:cxn>
                <a:cxn ang="0">
                  <a:pos x="142" y="101"/>
                </a:cxn>
                <a:cxn ang="0">
                  <a:pos x="171" y="89"/>
                </a:cxn>
                <a:cxn ang="0">
                  <a:pos x="198" y="76"/>
                </a:cxn>
              </a:cxnLst>
              <a:rect l="0" t="0" r="r" b="b"/>
              <a:pathLst>
                <a:path w="264" h="118">
                  <a:moveTo>
                    <a:pt x="198" y="76"/>
                  </a:moveTo>
                  <a:lnTo>
                    <a:pt x="250" y="76"/>
                  </a:lnTo>
                  <a:lnTo>
                    <a:pt x="264" y="68"/>
                  </a:lnTo>
                  <a:lnTo>
                    <a:pt x="247" y="52"/>
                  </a:lnTo>
                  <a:lnTo>
                    <a:pt x="210" y="37"/>
                  </a:lnTo>
                  <a:lnTo>
                    <a:pt x="157" y="19"/>
                  </a:lnTo>
                  <a:lnTo>
                    <a:pt x="105" y="6"/>
                  </a:lnTo>
                  <a:lnTo>
                    <a:pt x="57" y="0"/>
                  </a:lnTo>
                  <a:lnTo>
                    <a:pt x="24" y="6"/>
                  </a:lnTo>
                  <a:lnTo>
                    <a:pt x="18" y="18"/>
                  </a:lnTo>
                  <a:lnTo>
                    <a:pt x="16" y="31"/>
                  </a:lnTo>
                  <a:lnTo>
                    <a:pt x="14" y="47"/>
                  </a:lnTo>
                  <a:lnTo>
                    <a:pt x="14" y="62"/>
                  </a:lnTo>
                  <a:lnTo>
                    <a:pt x="12" y="74"/>
                  </a:lnTo>
                  <a:lnTo>
                    <a:pt x="10" y="87"/>
                  </a:lnTo>
                  <a:lnTo>
                    <a:pt x="6" y="99"/>
                  </a:lnTo>
                  <a:lnTo>
                    <a:pt x="0" y="109"/>
                  </a:lnTo>
                  <a:lnTo>
                    <a:pt x="4" y="115"/>
                  </a:lnTo>
                  <a:lnTo>
                    <a:pt x="22" y="118"/>
                  </a:lnTo>
                  <a:lnTo>
                    <a:pt x="45" y="118"/>
                  </a:lnTo>
                  <a:lnTo>
                    <a:pt x="76" y="116"/>
                  </a:lnTo>
                  <a:lnTo>
                    <a:pt x="109" y="109"/>
                  </a:lnTo>
                  <a:lnTo>
                    <a:pt x="142" y="101"/>
                  </a:lnTo>
                  <a:lnTo>
                    <a:pt x="171" y="89"/>
                  </a:lnTo>
                  <a:lnTo>
                    <a:pt x="198" y="7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0" name="Freeform 876"/>
            <p:cNvSpPr>
              <a:spLocks/>
            </p:cNvSpPr>
            <p:nvPr/>
          </p:nvSpPr>
          <p:spPr bwMode="auto">
            <a:xfrm>
              <a:off x="3984601" y="5075660"/>
              <a:ext cx="585788" cy="379413"/>
            </a:xfrm>
            <a:custGeom>
              <a:avLst/>
              <a:gdLst/>
              <a:ahLst/>
              <a:cxnLst>
                <a:cxn ang="0">
                  <a:pos x="352" y="450"/>
                </a:cxn>
                <a:cxn ang="0">
                  <a:pos x="296" y="424"/>
                </a:cxn>
                <a:cxn ang="0">
                  <a:pos x="259" y="397"/>
                </a:cxn>
                <a:cxn ang="0">
                  <a:pos x="230" y="368"/>
                </a:cxn>
                <a:cxn ang="0">
                  <a:pos x="209" y="339"/>
                </a:cxn>
                <a:cxn ang="0">
                  <a:pos x="186" y="310"/>
                </a:cxn>
                <a:cxn ang="0">
                  <a:pos x="157" y="285"/>
                </a:cxn>
                <a:cxn ang="0">
                  <a:pos x="118" y="263"/>
                </a:cxn>
                <a:cxn ang="0">
                  <a:pos x="62" y="252"/>
                </a:cxn>
                <a:cxn ang="0">
                  <a:pos x="25" y="213"/>
                </a:cxn>
                <a:cxn ang="0">
                  <a:pos x="5" y="172"/>
                </a:cxn>
                <a:cxn ang="0">
                  <a:pos x="0" y="130"/>
                </a:cxn>
                <a:cxn ang="0">
                  <a:pos x="9" y="91"/>
                </a:cxn>
                <a:cxn ang="0">
                  <a:pos x="31" y="56"/>
                </a:cxn>
                <a:cxn ang="0">
                  <a:pos x="67" y="31"/>
                </a:cxn>
                <a:cxn ang="0">
                  <a:pos x="116" y="17"/>
                </a:cxn>
                <a:cxn ang="0">
                  <a:pos x="180" y="23"/>
                </a:cxn>
                <a:cxn ang="0">
                  <a:pos x="205" y="17"/>
                </a:cxn>
                <a:cxn ang="0">
                  <a:pos x="234" y="13"/>
                </a:cxn>
                <a:cxn ang="0">
                  <a:pos x="263" y="7"/>
                </a:cxn>
                <a:cxn ang="0">
                  <a:pos x="296" y="4"/>
                </a:cxn>
                <a:cxn ang="0">
                  <a:pos x="327" y="0"/>
                </a:cxn>
                <a:cxn ang="0">
                  <a:pos x="362" y="2"/>
                </a:cxn>
                <a:cxn ang="0">
                  <a:pos x="397" y="4"/>
                </a:cxn>
                <a:cxn ang="0">
                  <a:pos x="438" y="13"/>
                </a:cxn>
                <a:cxn ang="0">
                  <a:pos x="476" y="58"/>
                </a:cxn>
                <a:cxn ang="0">
                  <a:pos x="527" y="104"/>
                </a:cxn>
                <a:cxn ang="0">
                  <a:pos x="581" y="149"/>
                </a:cxn>
                <a:cxn ang="0">
                  <a:pos x="635" y="194"/>
                </a:cxn>
                <a:cxn ang="0">
                  <a:pos x="682" y="236"/>
                </a:cxn>
                <a:cxn ang="0">
                  <a:pos x="719" y="281"/>
                </a:cxn>
                <a:cxn ang="0">
                  <a:pos x="738" y="324"/>
                </a:cxn>
                <a:cxn ang="0">
                  <a:pos x="738" y="370"/>
                </a:cxn>
                <a:cxn ang="0">
                  <a:pos x="703" y="391"/>
                </a:cxn>
                <a:cxn ang="0">
                  <a:pos x="659" y="417"/>
                </a:cxn>
                <a:cxn ang="0">
                  <a:pos x="603" y="440"/>
                </a:cxn>
                <a:cxn ang="0">
                  <a:pos x="546" y="461"/>
                </a:cxn>
                <a:cxn ang="0">
                  <a:pos x="486" y="473"/>
                </a:cxn>
                <a:cxn ang="0">
                  <a:pos x="434" y="479"/>
                </a:cxn>
                <a:cxn ang="0">
                  <a:pos x="385" y="471"/>
                </a:cxn>
                <a:cxn ang="0">
                  <a:pos x="352" y="450"/>
                </a:cxn>
              </a:cxnLst>
              <a:rect l="0" t="0" r="r" b="b"/>
              <a:pathLst>
                <a:path w="738" h="479">
                  <a:moveTo>
                    <a:pt x="352" y="450"/>
                  </a:moveTo>
                  <a:lnTo>
                    <a:pt x="296" y="424"/>
                  </a:lnTo>
                  <a:lnTo>
                    <a:pt x="259" y="397"/>
                  </a:lnTo>
                  <a:lnTo>
                    <a:pt x="230" y="368"/>
                  </a:lnTo>
                  <a:lnTo>
                    <a:pt x="209" y="339"/>
                  </a:lnTo>
                  <a:lnTo>
                    <a:pt x="186" y="310"/>
                  </a:lnTo>
                  <a:lnTo>
                    <a:pt x="157" y="285"/>
                  </a:lnTo>
                  <a:lnTo>
                    <a:pt x="118" y="263"/>
                  </a:lnTo>
                  <a:lnTo>
                    <a:pt x="62" y="252"/>
                  </a:lnTo>
                  <a:lnTo>
                    <a:pt x="25" y="213"/>
                  </a:lnTo>
                  <a:lnTo>
                    <a:pt x="5" y="172"/>
                  </a:lnTo>
                  <a:lnTo>
                    <a:pt x="0" y="130"/>
                  </a:lnTo>
                  <a:lnTo>
                    <a:pt x="9" y="91"/>
                  </a:lnTo>
                  <a:lnTo>
                    <a:pt x="31" y="56"/>
                  </a:lnTo>
                  <a:lnTo>
                    <a:pt x="67" y="31"/>
                  </a:lnTo>
                  <a:lnTo>
                    <a:pt x="116" y="17"/>
                  </a:lnTo>
                  <a:lnTo>
                    <a:pt x="180" y="23"/>
                  </a:lnTo>
                  <a:lnTo>
                    <a:pt x="205" y="17"/>
                  </a:lnTo>
                  <a:lnTo>
                    <a:pt x="234" y="13"/>
                  </a:lnTo>
                  <a:lnTo>
                    <a:pt x="263" y="7"/>
                  </a:lnTo>
                  <a:lnTo>
                    <a:pt x="296" y="4"/>
                  </a:lnTo>
                  <a:lnTo>
                    <a:pt x="327" y="0"/>
                  </a:lnTo>
                  <a:lnTo>
                    <a:pt x="362" y="2"/>
                  </a:lnTo>
                  <a:lnTo>
                    <a:pt x="397" y="4"/>
                  </a:lnTo>
                  <a:lnTo>
                    <a:pt x="438" y="13"/>
                  </a:lnTo>
                  <a:lnTo>
                    <a:pt x="476" y="58"/>
                  </a:lnTo>
                  <a:lnTo>
                    <a:pt x="527" y="104"/>
                  </a:lnTo>
                  <a:lnTo>
                    <a:pt x="581" y="149"/>
                  </a:lnTo>
                  <a:lnTo>
                    <a:pt x="635" y="194"/>
                  </a:lnTo>
                  <a:lnTo>
                    <a:pt x="682" y="236"/>
                  </a:lnTo>
                  <a:lnTo>
                    <a:pt x="719" y="281"/>
                  </a:lnTo>
                  <a:lnTo>
                    <a:pt x="738" y="324"/>
                  </a:lnTo>
                  <a:lnTo>
                    <a:pt x="738" y="370"/>
                  </a:lnTo>
                  <a:lnTo>
                    <a:pt x="703" y="391"/>
                  </a:lnTo>
                  <a:lnTo>
                    <a:pt x="659" y="417"/>
                  </a:lnTo>
                  <a:lnTo>
                    <a:pt x="603" y="440"/>
                  </a:lnTo>
                  <a:lnTo>
                    <a:pt x="546" y="461"/>
                  </a:lnTo>
                  <a:lnTo>
                    <a:pt x="486" y="473"/>
                  </a:lnTo>
                  <a:lnTo>
                    <a:pt x="434" y="479"/>
                  </a:lnTo>
                  <a:lnTo>
                    <a:pt x="385" y="471"/>
                  </a:lnTo>
                  <a:lnTo>
                    <a:pt x="352" y="45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1" name="Freeform 877"/>
            <p:cNvSpPr>
              <a:spLocks/>
            </p:cNvSpPr>
            <p:nvPr/>
          </p:nvSpPr>
          <p:spPr bwMode="auto">
            <a:xfrm>
              <a:off x="4017938" y="5140747"/>
              <a:ext cx="247650" cy="234950"/>
            </a:xfrm>
            <a:custGeom>
              <a:avLst/>
              <a:gdLst/>
              <a:ahLst/>
              <a:cxnLst>
                <a:cxn ang="0">
                  <a:pos x="25" y="144"/>
                </a:cxn>
                <a:cxn ang="0">
                  <a:pos x="4" y="109"/>
                </a:cxn>
                <a:cxn ang="0">
                  <a:pos x="0" y="72"/>
                </a:cxn>
                <a:cxn ang="0">
                  <a:pos x="10" y="35"/>
                </a:cxn>
                <a:cxn ang="0">
                  <a:pos x="35" y="12"/>
                </a:cxn>
                <a:cxn ang="0">
                  <a:pos x="74" y="0"/>
                </a:cxn>
                <a:cxn ang="0">
                  <a:pos x="132" y="12"/>
                </a:cxn>
                <a:cxn ang="0">
                  <a:pos x="204" y="53"/>
                </a:cxn>
                <a:cxn ang="0">
                  <a:pos x="293" y="130"/>
                </a:cxn>
                <a:cxn ang="0">
                  <a:pos x="291" y="157"/>
                </a:cxn>
                <a:cxn ang="0">
                  <a:pos x="297" y="184"/>
                </a:cxn>
                <a:cxn ang="0">
                  <a:pos x="305" y="212"/>
                </a:cxn>
                <a:cxn ang="0">
                  <a:pos x="312" y="241"/>
                </a:cxn>
                <a:cxn ang="0">
                  <a:pos x="312" y="262"/>
                </a:cxn>
                <a:cxn ang="0">
                  <a:pos x="307" y="279"/>
                </a:cxn>
                <a:cxn ang="0">
                  <a:pos x="289" y="291"/>
                </a:cxn>
                <a:cxn ang="0">
                  <a:pos x="256" y="297"/>
                </a:cxn>
                <a:cxn ang="0">
                  <a:pos x="223" y="275"/>
                </a:cxn>
                <a:cxn ang="0">
                  <a:pos x="202" y="256"/>
                </a:cxn>
                <a:cxn ang="0">
                  <a:pos x="182" y="233"/>
                </a:cxn>
                <a:cxn ang="0">
                  <a:pos x="167" y="212"/>
                </a:cxn>
                <a:cxn ang="0">
                  <a:pos x="144" y="188"/>
                </a:cxn>
                <a:cxn ang="0">
                  <a:pos x="117" y="171"/>
                </a:cxn>
                <a:cxn ang="0">
                  <a:pos x="78" y="153"/>
                </a:cxn>
                <a:cxn ang="0">
                  <a:pos x="25" y="144"/>
                </a:cxn>
              </a:cxnLst>
              <a:rect l="0" t="0" r="r" b="b"/>
              <a:pathLst>
                <a:path w="312" h="297">
                  <a:moveTo>
                    <a:pt x="25" y="144"/>
                  </a:moveTo>
                  <a:lnTo>
                    <a:pt x="4" y="109"/>
                  </a:lnTo>
                  <a:lnTo>
                    <a:pt x="0" y="72"/>
                  </a:lnTo>
                  <a:lnTo>
                    <a:pt x="10" y="35"/>
                  </a:lnTo>
                  <a:lnTo>
                    <a:pt x="35" y="12"/>
                  </a:lnTo>
                  <a:lnTo>
                    <a:pt x="74" y="0"/>
                  </a:lnTo>
                  <a:lnTo>
                    <a:pt x="132" y="12"/>
                  </a:lnTo>
                  <a:lnTo>
                    <a:pt x="204" y="53"/>
                  </a:lnTo>
                  <a:lnTo>
                    <a:pt x="293" y="130"/>
                  </a:lnTo>
                  <a:lnTo>
                    <a:pt x="291" y="157"/>
                  </a:lnTo>
                  <a:lnTo>
                    <a:pt x="297" y="184"/>
                  </a:lnTo>
                  <a:lnTo>
                    <a:pt x="305" y="212"/>
                  </a:lnTo>
                  <a:lnTo>
                    <a:pt x="312" y="241"/>
                  </a:lnTo>
                  <a:lnTo>
                    <a:pt x="312" y="262"/>
                  </a:lnTo>
                  <a:lnTo>
                    <a:pt x="307" y="279"/>
                  </a:lnTo>
                  <a:lnTo>
                    <a:pt x="289" y="291"/>
                  </a:lnTo>
                  <a:lnTo>
                    <a:pt x="256" y="297"/>
                  </a:lnTo>
                  <a:lnTo>
                    <a:pt x="223" y="275"/>
                  </a:lnTo>
                  <a:lnTo>
                    <a:pt x="202" y="256"/>
                  </a:lnTo>
                  <a:lnTo>
                    <a:pt x="182" y="233"/>
                  </a:lnTo>
                  <a:lnTo>
                    <a:pt x="167" y="212"/>
                  </a:lnTo>
                  <a:lnTo>
                    <a:pt x="144" y="188"/>
                  </a:lnTo>
                  <a:lnTo>
                    <a:pt x="117" y="171"/>
                  </a:lnTo>
                  <a:lnTo>
                    <a:pt x="78" y="153"/>
                  </a:lnTo>
                  <a:lnTo>
                    <a:pt x="25" y="144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2" name="Freeform 878"/>
            <p:cNvSpPr>
              <a:spLocks/>
            </p:cNvSpPr>
            <p:nvPr/>
          </p:nvSpPr>
          <p:spPr bwMode="auto">
            <a:xfrm>
              <a:off x="4190976" y="5099472"/>
              <a:ext cx="276225" cy="187325"/>
            </a:xfrm>
            <a:custGeom>
              <a:avLst/>
              <a:gdLst/>
              <a:ahLst/>
              <a:cxnLst>
                <a:cxn ang="0">
                  <a:pos x="142" y="0"/>
                </a:cxn>
                <a:cxn ang="0">
                  <a:pos x="157" y="17"/>
                </a:cxn>
                <a:cxn ang="0">
                  <a:pos x="175" y="37"/>
                </a:cxn>
                <a:cxn ang="0">
                  <a:pos x="194" y="54"/>
                </a:cxn>
                <a:cxn ang="0">
                  <a:pos x="216" y="71"/>
                </a:cxn>
                <a:cxn ang="0">
                  <a:pos x="233" y="85"/>
                </a:cxn>
                <a:cxn ang="0">
                  <a:pos x="252" y="101"/>
                </a:cxn>
                <a:cxn ang="0">
                  <a:pos x="270" y="112"/>
                </a:cxn>
                <a:cxn ang="0">
                  <a:pos x="289" y="124"/>
                </a:cxn>
                <a:cxn ang="0">
                  <a:pos x="305" y="134"/>
                </a:cxn>
                <a:cxn ang="0">
                  <a:pos x="320" y="147"/>
                </a:cxn>
                <a:cxn ang="0">
                  <a:pos x="334" y="161"/>
                </a:cxn>
                <a:cxn ang="0">
                  <a:pos x="345" y="178"/>
                </a:cxn>
                <a:cxn ang="0">
                  <a:pos x="349" y="194"/>
                </a:cxn>
                <a:cxn ang="0">
                  <a:pos x="349" y="209"/>
                </a:cxn>
                <a:cxn ang="0">
                  <a:pos x="342" y="221"/>
                </a:cxn>
                <a:cxn ang="0">
                  <a:pos x="324" y="234"/>
                </a:cxn>
                <a:cxn ang="0">
                  <a:pos x="212" y="186"/>
                </a:cxn>
                <a:cxn ang="0">
                  <a:pos x="122" y="145"/>
                </a:cxn>
                <a:cxn ang="0">
                  <a:pos x="57" y="106"/>
                </a:cxn>
                <a:cxn ang="0">
                  <a:pos x="16" y="73"/>
                </a:cxn>
                <a:cxn ang="0">
                  <a:pos x="0" y="44"/>
                </a:cxn>
                <a:cxn ang="0">
                  <a:pos x="16" y="21"/>
                </a:cxn>
                <a:cxn ang="0">
                  <a:pos x="62" y="6"/>
                </a:cxn>
                <a:cxn ang="0">
                  <a:pos x="142" y="0"/>
                </a:cxn>
              </a:cxnLst>
              <a:rect l="0" t="0" r="r" b="b"/>
              <a:pathLst>
                <a:path w="349" h="234">
                  <a:moveTo>
                    <a:pt x="142" y="0"/>
                  </a:moveTo>
                  <a:lnTo>
                    <a:pt x="157" y="17"/>
                  </a:lnTo>
                  <a:lnTo>
                    <a:pt x="175" y="37"/>
                  </a:lnTo>
                  <a:lnTo>
                    <a:pt x="194" y="54"/>
                  </a:lnTo>
                  <a:lnTo>
                    <a:pt x="216" y="71"/>
                  </a:lnTo>
                  <a:lnTo>
                    <a:pt x="233" y="85"/>
                  </a:lnTo>
                  <a:lnTo>
                    <a:pt x="252" y="101"/>
                  </a:lnTo>
                  <a:lnTo>
                    <a:pt x="270" y="112"/>
                  </a:lnTo>
                  <a:lnTo>
                    <a:pt x="289" y="124"/>
                  </a:lnTo>
                  <a:lnTo>
                    <a:pt x="305" y="134"/>
                  </a:lnTo>
                  <a:lnTo>
                    <a:pt x="320" y="147"/>
                  </a:lnTo>
                  <a:lnTo>
                    <a:pt x="334" y="161"/>
                  </a:lnTo>
                  <a:lnTo>
                    <a:pt x="345" y="178"/>
                  </a:lnTo>
                  <a:lnTo>
                    <a:pt x="349" y="194"/>
                  </a:lnTo>
                  <a:lnTo>
                    <a:pt x="349" y="209"/>
                  </a:lnTo>
                  <a:lnTo>
                    <a:pt x="342" y="221"/>
                  </a:lnTo>
                  <a:lnTo>
                    <a:pt x="324" y="234"/>
                  </a:lnTo>
                  <a:lnTo>
                    <a:pt x="212" y="186"/>
                  </a:lnTo>
                  <a:lnTo>
                    <a:pt x="122" y="145"/>
                  </a:lnTo>
                  <a:lnTo>
                    <a:pt x="57" y="106"/>
                  </a:lnTo>
                  <a:lnTo>
                    <a:pt x="16" y="73"/>
                  </a:lnTo>
                  <a:lnTo>
                    <a:pt x="0" y="44"/>
                  </a:lnTo>
                  <a:lnTo>
                    <a:pt x="16" y="21"/>
                  </a:lnTo>
                  <a:lnTo>
                    <a:pt x="62" y="6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3" name="Freeform 879"/>
            <p:cNvSpPr>
              <a:spLocks/>
            </p:cNvSpPr>
            <p:nvPr/>
          </p:nvSpPr>
          <p:spPr bwMode="auto">
            <a:xfrm>
              <a:off x="4043338" y="5153447"/>
              <a:ext cx="171450" cy="171450"/>
            </a:xfrm>
            <a:custGeom>
              <a:avLst/>
              <a:gdLst/>
              <a:ahLst/>
              <a:cxnLst>
                <a:cxn ang="0">
                  <a:pos x="8" y="85"/>
                </a:cxn>
                <a:cxn ang="0">
                  <a:pos x="0" y="36"/>
                </a:cxn>
                <a:cxn ang="0">
                  <a:pos x="10" y="11"/>
                </a:cxn>
                <a:cxn ang="0">
                  <a:pos x="31" y="0"/>
                </a:cxn>
                <a:cxn ang="0">
                  <a:pos x="64" y="7"/>
                </a:cxn>
                <a:cxn ang="0">
                  <a:pos x="99" y="29"/>
                </a:cxn>
                <a:cxn ang="0">
                  <a:pos x="136" y="64"/>
                </a:cxn>
                <a:cxn ang="0">
                  <a:pos x="171" y="110"/>
                </a:cxn>
                <a:cxn ang="0">
                  <a:pos x="202" y="168"/>
                </a:cxn>
                <a:cxn ang="0">
                  <a:pos x="210" y="174"/>
                </a:cxn>
                <a:cxn ang="0">
                  <a:pos x="215" y="182"/>
                </a:cxn>
                <a:cxn ang="0">
                  <a:pos x="217" y="186"/>
                </a:cxn>
                <a:cxn ang="0">
                  <a:pos x="217" y="192"/>
                </a:cxn>
                <a:cxn ang="0">
                  <a:pos x="208" y="199"/>
                </a:cxn>
                <a:cxn ang="0">
                  <a:pos x="192" y="215"/>
                </a:cxn>
                <a:cxn ang="0">
                  <a:pos x="175" y="184"/>
                </a:cxn>
                <a:cxn ang="0">
                  <a:pos x="157" y="162"/>
                </a:cxn>
                <a:cxn ang="0">
                  <a:pos x="138" y="143"/>
                </a:cxn>
                <a:cxn ang="0">
                  <a:pos x="118" y="131"/>
                </a:cxn>
                <a:cxn ang="0">
                  <a:pos x="93" y="120"/>
                </a:cxn>
                <a:cxn ang="0">
                  <a:pos x="68" y="110"/>
                </a:cxn>
                <a:cxn ang="0">
                  <a:pos x="37" y="97"/>
                </a:cxn>
                <a:cxn ang="0">
                  <a:pos x="8" y="85"/>
                </a:cxn>
              </a:cxnLst>
              <a:rect l="0" t="0" r="r" b="b"/>
              <a:pathLst>
                <a:path w="217" h="215">
                  <a:moveTo>
                    <a:pt x="8" y="85"/>
                  </a:moveTo>
                  <a:lnTo>
                    <a:pt x="0" y="36"/>
                  </a:lnTo>
                  <a:lnTo>
                    <a:pt x="10" y="11"/>
                  </a:lnTo>
                  <a:lnTo>
                    <a:pt x="31" y="0"/>
                  </a:lnTo>
                  <a:lnTo>
                    <a:pt x="64" y="7"/>
                  </a:lnTo>
                  <a:lnTo>
                    <a:pt x="99" y="29"/>
                  </a:lnTo>
                  <a:lnTo>
                    <a:pt x="136" y="64"/>
                  </a:lnTo>
                  <a:lnTo>
                    <a:pt x="171" y="110"/>
                  </a:lnTo>
                  <a:lnTo>
                    <a:pt x="202" y="168"/>
                  </a:lnTo>
                  <a:lnTo>
                    <a:pt x="210" y="174"/>
                  </a:lnTo>
                  <a:lnTo>
                    <a:pt x="215" y="182"/>
                  </a:lnTo>
                  <a:lnTo>
                    <a:pt x="217" y="186"/>
                  </a:lnTo>
                  <a:lnTo>
                    <a:pt x="217" y="192"/>
                  </a:lnTo>
                  <a:lnTo>
                    <a:pt x="208" y="199"/>
                  </a:lnTo>
                  <a:lnTo>
                    <a:pt x="192" y="215"/>
                  </a:lnTo>
                  <a:lnTo>
                    <a:pt x="175" y="184"/>
                  </a:lnTo>
                  <a:lnTo>
                    <a:pt x="157" y="162"/>
                  </a:lnTo>
                  <a:lnTo>
                    <a:pt x="138" y="143"/>
                  </a:lnTo>
                  <a:lnTo>
                    <a:pt x="118" y="131"/>
                  </a:lnTo>
                  <a:lnTo>
                    <a:pt x="93" y="120"/>
                  </a:lnTo>
                  <a:lnTo>
                    <a:pt x="68" y="110"/>
                  </a:lnTo>
                  <a:lnTo>
                    <a:pt x="37" y="97"/>
                  </a:lnTo>
                  <a:lnTo>
                    <a:pt x="8" y="8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4" name="Freeform 880"/>
            <p:cNvSpPr>
              <a:spLocks/>
            </p:cNvSpPr>
            <p:nvPr/>
          </p:nvSpPr>
          <p:spPr bwMode="auto">
            <a:xfrm>
              <a:off x="4210026" y="5129635"/>
              <a:ext cx="241300" cy="131763"/>
            </a:xfrm>
            <a:custGeom>
              <a:avLst/>
              <a:gdLst/>
              <a:ahLst/>
              <a:cxnLst>
                <a:cxn ang="0">
                  <a:pos x="75" y="2"/>
                </a:cxn>
                <a:cxn ang="0">
                  <a:pos x="95" y="13"/>
                </a:cxn>
                <a:cxn ang="0">
                  <a:pos x="112" y="17"/>
                </a:cxn>
                <a:cxn ang="0">
                  <a:pos x="126" y="19"/>
                </a:cxn>
                <a:cxn ang="0">
                  <a:pos x="139" y="21"/>
                </a:cxn>
                <a:cxn ang="0">
                  <a:pos x="153" y="25"/>
                </a:cxn>
                <a:cxn ang="0">
                  <a:pos x="172" y="40"/>
                </a:cxn>
                <a:cxn ang="0">
                  <a:pos x="199" y="66"/>
                </a:cxn>
                <a:cxn ang="0">
                  <a:pos x="236" y="110"/>
                </a:cxn>
                <a:cxn ang="0">
                  <a:pos x="248" y="116"/>
                </a:cxn>
                <a:cxn ang="0">
                  <a:pos x="263" y="122"/>
                </a:cxn>
                <a:cxn ang="0">
                  <a:pos x="277" y="129"/>
                </a:cxn>
                <a:cxn ang="0">
                  <a:pos x="290" y="137"/>
                </a:cxn>
                <a:cxn ang="0">
                  <a:pos x="298" y="145"/>
                </a:cxn>
                <a:cxn ang="0">
                  <a:pos x="304" y="153"/>
                </a:cxn>
                <a:cxn ang="0">
                  <a:pos x="302" y="159"/>
                </a:cxn>
                <a:cxn ang="0">
                  <a:pos x="294" y="166"/>
                </a:cxn>
                <a:cxn ang="0">
                  <a:pos x="224" y="139"/>
                </a:cxn>
                <a:cxn ang="0">
                  <a:pos x="157" y="112"/>
                </a:cxn>
                <a:cxn ang="0">
                  <a:pos x="93" y="81"/>
                </a:cxn>
                <a:cxn ang="0">
                  <a:pos x="44" y="54"/>
                </a:cxn>
                <a:cxn ang="0">
                  <a:pos x="9" y="29"/>
                </a:cxn>
                <a:cxn ang="0">
                  <a:pos x="0" y="9"/>
                </a:cxn>
                <a:cxn ang="0">
                  <a:pos x="19" y="0"/>
                </a:cxn>
                <a:cxn ang="0">
                  <a:pos x="75" y="2"/>
                </a:cxn>
              </a:cxnLst>
              <a:rect l="0" t="0" r="r" b="b"/>
              <a:pathLst>
                <a:path w="304" h="166">
                  <a:moveTo>
                    <a:pt x="75" y="2"/>
                  </a:moveTo>
                  <a:lnTo>
                    <a:pt x="95" y="13"/>
                  </a:lnTo>
                  <a:lnTo>
                    <a:pt x="112" y="17"/>
                  </a:lnTo>
                  <a:lnTo>
                    <a:pt x="126" y="19"/>
                  </a:lnTo>
                  <a:lnTo>
                    <a:pt x="139" y="21"/>
                  </a:lnTo>
                  <a:lnTo>
                    <a:pt x="153" y="25"/>
                  </a:lnTo>
                  <a:lnTo>
                    <a:pt x="172" y="40"/>
                  </a:lnTo>
                  <a:lnTo>
                    <a:pt x="199" y="66"/>
                  </a:lnTo>
                  <a:lnTo>
                    <a:pt x="236" y="110"/>
                  </a:lnTo>
                  <a:lnTo>
                    <a:pt x="248" y="116"/>
                  </a:lnTo>
                  <a:lnTo>
                    <a:pt x="263" y="122"/>
                  </a:lnTo>
                  <a:lnTo>
                    <a:pt x="277" y="129"/>
                  </a:lnTo>
                  <a:lnTo>
                    <a:pt x="290" y="137"/>
                  </a:lnTo>
                  <a:lnTo>
                    <a:pt x="298" y="145"/>
                  </a:lnTo>
                  <a:lnTo>
                    <a:pt x="304" y="153"/>
                  </a:lnTo>
                  <a:lnTo>
                    <a:pt x="302" y="159"/>
                  </a:lnTo>
                  <a:lnTo>
                    <a:pt x="294" y="166"/>
                  </a:lnTo>
                  <a:lnTo>
                    <a:pt x="224" y="139"/>
                  </a:lnTo>
                  <a:lnTo>
                    <a:pt x="157" y="112"/>
                  </a:lnTo>
                  <a:lnTo>
                    <a:pt x="93" y="81"/>
                  </a:lnTo>
                  <a:lnTo>
                    <a:pt x="44" y="54"/>
                  </a:lnTo>
                  <a:lnTo>
                    <a:pt x="9" y="29"/>
                  </a:lnTo>
                  <a:lnTo>
                    <a:pt x="0" y="9"/>
                  </a:lnTo>
                  <a:lnTo>
                    <a:pt x="19" y="0"/>
                  </a:lnTo>
                  <a:lnTo>
                    <a:pt x="75" y="2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5" name="Freeform 881"/>
            <p:cNvSpPr>
              <a:spLocks/>
            </p:cNvSpPr>
            <p:nvPr/>
          </p:nvSpPr>
          <p:spPr bwMode="auto">
            <a:xfrm>
              <a:off x="4297338" y="5296322"/>
              <a:ext cx="209550" cy="123825"/>
            </a:xfrm>
            <a:custGeom>
              <a:avLst/>
              <a:gdLst/>
              <a:ahLst/>
              <a:cxnLst>
                <a:cxn ang="0">
                  <a:pos x="202" y="97"/>
                </a:cxn>
                <a:cxn ang="0">
                  <a:pos x="252" y="97"/>
                </a:cxn>
                <a:cxn ang="0">
                  <a:pos x="266" y="87"/>
                </a:cxn>
                <a:cxn ang="0">
                  <a:pos x="248" y="68"/>
                </a:cxn>
                <a:cxn ang="0">
                  <a:pos x="211" y="48"/>
                </a:cxn>
                <a:cxn ang="0">
                  <a:pos x="159" y="25"/>
                </a:cxn>
                <a:cxn ang="0">
                  <a:pos x="105" y="8"/>
                </a:cxn>
                <a:cxn ang="0">
                  <a:pos x="56" y="0"/>
                </a:cxn>
                <a:cxn ang="0">
                  <a:pos x="23" y="6"/>
                </a:cxn>
                <a:cxn ang="0">
                  <a:pos x="18" y="21"/>
                </a:cxn>
                <a:cxn ang="0">
                  <a:pos x="16" y="39"/>
                </a:cxn>
                <a:cxn ang="0">
                  <a:pos x="14" y="58"/>
                </a:cxn>
                <a:cxn ang="0">
                  <a:pos x="14" y="79"/>
                </a:cxn>
                <a:cxn ang="0">
                  <a:pos x="12" y="97"/>
                </a:cxn>
                <a:cxn ang="0">
                  <a:pos x="10" y="116"/>
                </a:cxn>
                <a:cxn ang="0">
                  <a:pos x="6" y="132"/>
                </a:cxn>
                <a:cxn ang="0">
                  <a:pos x="0" y="143"/>
                </a:cxn>
                <a:cxn ang="0">
                  <a:pos x="4" y="149"/>
                </a:cxn>
                <a:cxn ang="0">
                  <a:pos x="21" y="155"/>
                </a:cxn>
                <a:cxn ang="0">
                  <a:pos x="45" y="153"/>
                </a:cxn>
                <a:cxn ang="0">
                  <a:pos x="76" y="151"/>
                </a:cxn>
                <a:cxn ang="0">
                  <a:pos x="109" y="141"/>
                </a:cxn>
                <a:cxn ang="0">
                  <a:pos x="142" y="132"/>
                </a:cxn>
                <a:cxn ang="0">
                  <a:pos x="173" y="114"/>
                </a:cxn>
                <a:cxn ang="0">
                  <a:pos x="202" y="97"/>
                </a:cxn>
              </a:cxnLst>
              <a:rect l="0" t="0" r="r" b="b"/>
              <a:pathLst>
                <a:path w="266" h="155">
                  <a:moveTo>
                    <a:pt x="202" y="97"/>
                  </a:moveTo>
                  <a:lnTo>
                    <a:pt x="252" y="97"/>
                  </a:lnTo>
                  <a:lnTo>
                    <a:pt x="266" y="87"/>
                  </a:lnTo>
                  <a:lnTo>
                    <a:pt x="248" y="68"/>
                  </a:lnTo>
                  <a:lnTo>
                    <a:pt x="211" y="48"/>
                  </a:lnTo>
                  <a:lnTo>
                    <a:pt x="159" y="25"/>
                  </a:lnTo>
                  <a:lnTo>
                    <a:pt x="105" y="8"/>
                  </a:lnTo>
                  <a:lnTo>
                    <a:pt x="56" y="0"/>
                  </a:lnTo>
                  <a:lnTo>
                    <a:pt x="23" y="6"/>
                  </a:lnTo>
                  <a:lnTo>
                    <a:pt x="18" y="21"/>
                  </a:lnTo>
                  <a:lnTo>
                    <a:pt x="16" y="39"/>
                  </a:lnTo>
                  <a:lnTo>
                    <a:pt x="14" y="58"/>
                  </a:lnTo>
                  <a:lnTo>
                    <a:pt x="14" y="79"/>
                  </a:lnTo>
                  <a:lnTo>
                    <a:pt x="12" y="97"/>
                  </a:lnTo>
                  <a:lnTo>
                    <a:pt x="10" y="116"/>
                  </a:lnTo>
                  <a:lnTo>
                    <a:pt x="6" y="132"/>
                  </a:lnTo>
                  <a:lnTo>
                    <a:pt x="0" y="143"/>
                  </a:lnTo>
                  <a:lnTo>
                    <a:pt x="4" y="149"/>
                  </a:lnTo>
                  <a:lnTo>
                    <a:pt x="21" y="155"/>
                  </a:lnTo>
                  <a:lnTo>
                    <a:pt x="45" y="153"/>
                  </a:lnTo>
                  <a:lnTo>
                    <a:pt x="76" y="151"/>
                  </a:lnTo>
                  <a:lnTo>
                    <a:pt x="109" y="141"/>
                  </a:lnTo>
                  <a:lnTo>
                    <a:pt x="142" y="132"/>
                  </a:lnTo>
                  <a:lnTo>
                    <a:pt x="173" y="114"/>
                  </a:lnTo>
                  <a:lnTo>
                    <a:pt x="202" y="9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6" name="Freeform 882"/>
            <p:cNvSpPr>
              <a:spLocks/>
            </p:cNvSpPr>
            <p:nvPr/>
          </p:nvSpPr>
          <p:spPr bwMode="auto">
            <a:xfrm>
              <a:off x="3351188" y="2937297"/>
              <a:ext cx="471488" cy="271463"/>
            </a:xfrm>
            <a:custGeom>
              <a:avLst/>
              <a:gdLst/>
              <a:ahLst/>
              <a:cxnLst>
                <a:cxn ang="0">
                  <a:pos x="411" y="307"/>
                </a:cxn>
                <a:cxn ang="0">
                  <a:pos x="446" y="284"/>
                </a:cxn>
                <a:cxn ang="0">
                  <a:pos x="469" y="262"/>
                </a:cxn>
                <a:cxn ang="0">
                  <a:pos x="479" y="239"/>
                </a:cxn>
                <a:cxn ang="0">
                  <a:pos x="486" y="218"/>
                </a:cxn>
                <a:cxn ang="0">
                  <a:pos x="494" y="196"/>
                </a:cxn>
                <a:cxn ang="0">
                  <a:pos x="508" y="177"/>
                </a:cxn>
                <a:cxn ang="0">
                  <a:pos x="535" y="158"/>
                </a:cxn>
                <a:cxn ang="0">
                  <a:pos x="579" y="142"/>
                </a:cxn>
                <a:cxn ang="0">
                  <a:pos x="593" y="113"/>
                </a:cxn>
                <a:cxn ang="0">
                  <a:pos x="593" y="84"/>
                </a:cxn>
                <a:cxn ang="0">
                  <a:pos x="577" y="55"/>
                </a:cxn>
                <a:cxn ang="0">
                  <a:pos x="554" y="31"/>
                </a:cxn>
                <a:cxn ang="0">
                  <a:pos x="517" y="12"/>
                </a:cxn>
                <a:cxn ang="0">
                  <a:pos x="475" y="0"/>
                </a:cxn>
                <a:cxn ang="0">
                  <a:pos x="424" y="0"/>
                </a:cxn>
                <a:cxn ang="0">
                  <a:pos x="370" y="12"/>
                </a:cxn>
                <a:cxn ang="0">
                  <a:pos x="341" y="12"/>
                </a:cxn>
                <a:cxn ang="0">
                  <a:pos x="314" y="12"/>
                </a:cxn>
                <a:cxn ang="0">
                  <a:pos x="283" y="12"/>
                </a:cxn>
                <a:cxn ang="0">
                  <a:pos x="254" y="14"/>
                </a:cxn>
                <a:cxn ang="0">
                  <a:pos x="223" y="14"/>
                </a:cxn>
                <a:cxn ang="0">
                  <a:pos x="194" y="20"/>
                </a:cxn>
                <a:cxn ang="0">
                  <a:pos x="163" y="26"/>
                </a:cxn>
                <a:cxn ang="0">
                  <a:pos x="134" y="39"/>
                </a:cxn>
                <a:cxn ang="0">
                  <a:pos x="114" y="74"/>
                </a:cxn>
                <a:cxn ang="0">
                  <a:pos x="91" y="109"/>
                </a:cxn>
                <a:cxn ang="0">
                  <a:pos x="62" y="144"/>
                </a:cxn>
                <a:cxn ang="0">
                  <a:pos x="35" y="181"/>
                </a:cxn>
                <a:cxn ang="0">
                  <a:pos x="11" y="214"/>
                </a:cxn>
                <a:cxn ang="0">
                  <a:pos x="0" y="247"/>
                </a:cxn>
                <a:cxn ang="0">
                  <a:pos x="2" y="278"/>
                </a:cxn>
                <a:cxn ang="0">
                  <a:pos x="25" y="309"/>
                </a:cxn>
                <a:cxn ang="0">
                  <a:pos x="64" y="318"/>
                </a:cxn>
                <a:cxn ang="0">
                  <a:pos x="116" y="328"/>
                </a:cxn>
                <a:cxn ang="0">
                  <a:pos x="176" y="336"/>
                </a:cxn>
                <a:cxn ang="0">
                  <a:pos x="238" y="342"/>
                </a:cxn>
                <a:cxn ang="0">
                  <a:pos x="296" y="342"/>
                </a:cxn>
                <a:cxn ang="0">
                  <a:pos x="349" y="336"/>
                </a:cxn>
                <a:cxn ang="0">
                  <a:pos x="387" y="324"/>
                </a:cxn>
                <a:cxn ang="0">
                  <a:pos x="411" y="307"/>
                </a:cxn>
              </a:cxnLst>
              <a:rect l="0" t="0" r="r" b="b"/>
              <a:pathLst>
                <a:path w="593" h="342">
                  <a:moveTo>
                    <a:pt x="411" y="307"/>
                  </a:moveTo>
                  <a:lnTo>
                    <a:pt x="446" y="284"/>
                  </a:lnTo>
                  <a:lnTo>
                    <a:pt x="469" y="262"/>
                  </a:lnTo>
                  <a:lnTo>
                    <a:pt x="479" y="239"/>
                  </a:lnTo>
                  <a:lnTo>
                    <a:pt x="486" y="218"/>
                  </a:lnTo>
                  <a:lnTo>
                    <a:pt x="494" y="196"/>
                  </a:lnTo>
                  <a:lnTo>
                    <a:pt x="508" y="177"/>
                  </a:lnTo>
                  <a:lnTo>
                    <a:pt x="535" y="158"/>
                  </a:lnTo>
                  <a:lnTo>
                    <a:pt x="579" y="142"/>
                  </a:lnTo>
                  <a:lnTo>
                    <a:pt x="593" y="113"/>
                  </a:lnTo>
                  <a:lnTo>
                    <a:pt x="593" y="84"/>
                  </a:lnTo>
                  <a:lnTo>
                    <a:pt x="577" y="55"/>
                  </a:lnTo>
                  <a:lnTo>
                    <a:pt x="554" y="31"/>
                  </a:lnTo>
                  <a:lnTo>
                    <a:pt x="517" y="12"/>
                  </a:lnTo>
                  <a:lnTo>
                    <a:pt x="475" y="0"/>
                  </a:lnTo>
                  <a:lnTo>
                    <a:pt x="424" y="0"/>
                  </a:lnTo>
                  <a:lnTo>
                    <a:pt x="370" y="12"/>
                  </a:lnTo>
                  <a:lnTo>
                    <a:pt x="341" y="12"/>
                  </a:lnTo>
                  <a:lnTo>
                    <a:pt x="314" y="12"/>
                  </a:lnTo>
                  <a:lnTo>
                    <a:pt x="283" y="12"/>
                  </a:lnTo>
                  <a:lnTo>
                    <a:pt x="254" y="14"/>
                  </a:lnTo>
                  <a:lnTo>
                    <a:pt x="223" y="14"/>
                  </a:lnTo>
                  <a:lnTo>
                    <a:pt x="194" y="20"/>
                  </a:lnTo>
                  <a:lnTo>
                    <a:pt x="163" y="26"/>
                  </a:lnTo>
                  <a:lnTo>
                    <a:pt x="134" y="39"/>
                  </a:lnTo>
                  <a:lnTo>
                    <a:pt x="114" y="74"/>
                  </a:lnTo>
                  <a:lnTo>
                    <a:pt x="91" y="109"/>
                  </a:lnTo>
                  <a:lnTo>
                    <a:pt x="62" y="144"/>
                  </a:lnTo>
                  <a:lnTo>
                    <a:pt x="35" y="181"/>
                  </a:lnTo>
                  <a:lnTo>
                    <a:pt x="11" y="214"/>
                  </a:lnTo>
                  <a:lnTo>
                    <a:pt x="0" y="247"/>
                  </a:lnTo>
                  <a:lnTo>
                    <a:pt x="2" y="278"/>
                  </a:lnTo>
                  <a:lnTo>
                    <a:pt x="25" y="309"/>
                  </a:lnTo>
                  <a:lnTo>
                    <a:pt x="64" y="318"/>
                  </a:lnTo>
                  <a:lnTo>
                    <a:pt x="116" y="328"/>
                  </a:lnTo>
                  <a:lnTo>
                    <a:pt x="176" y="336"/>
                  </a:lnTo>
                  <a:lnTo>
                    <a:pt x="238" y="342"/>
                  </a:lnTo>
                  <a:lnTo>
                    <a:pt x="296" y="342"/>
                  </a:lnTo>
                  <a:lnTo>
                    <a:pt x="349" y="336"/>
                  </a:lnTo>
                  <a:lnTo>
                    <a:pt x="387" y="324"/>
                  </a:lnTo>
                  <a:lnTo>
                    <a:pt x="411" y="30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7" name="Freeform 883"/>
            <p:cNvSpPr>
              <a:spLocks/>
            </p:cNvSpPr>
            <p:nvPr/>
          </p:nvSpPr>
          <p:spPr bwMode="auto">
            <a:xfrm>
              <a:off x="3602013" y="2969047"/>
              <a:ext cx="195263" cy="169863"/>
            </a:xfrm>
            <a:custGeom>
              <a:avLst/>
              <a:gdLst/>
              <a:ahLst/>
              <a:cxnLst>
                <a:cxn ang="0">
                  <a:pos x="246" y="86"/>
                </a:cxn>
                <a:cxn ang="0">
                  <a:pos x="246" y="60"/>
                </a:cxn>
                <a:cxn ang="0">
                  <a:pos x="232" y="37"/>
                </a:cxn>
                <a:cxn ang="0">
                  <a:pos x="207" y="16"/>
                </a:cxn>
                <a:cxn ang="0">
                  <a:pos x="174" y="2"/>
                </a:cxn>
                <a:cxn ang="0">
                  <a:pos x="132" y="0"/>
                </a:cxn>
                <a:cxn ang="0">
                  <a:pos x="89" y="16"/>
                </a:cxn>
                <a:cxn ang="0">
                  <a:pos x="42" y="53"/>
                </a:cxn>
                <a:cxn ang="0">
                  <a:pos x="0" y="115"/>
                </a:cxn>
                <a:cxn ang="0">
                  <a:pos x="13" y="130"/>
                </a:cxn>
                <a:cxn ang="0">
                  <a:pos x="21" y="150"/>
                </a:cxn>
                <a:cxn ang="0">
                  <a:pos x="27" y="167"/>
                </a:cxn>
                <a:cxn ang="0">
                  <a:pos x="33" y="186"/>
                </a:cxn>
                <a:cxn ang="0">
                  <a:pos x="40" y="200"/>
                </a:cxn>
                <a:cxn ang="0">
                  <a:pos x="54" y="212"/>
                </a:cxn>
                <a:cxn ang="0">
                  <a:pos x="75" y="215"/>
                </a:cxn>
                <a:cxn ang="0">
                  <a:pos x="110" y="215"/>
                </a:cxn>
                <a:cxn ang="0">
                  <a:pos x="128" y="198"/>
                </a:cxn>
                <a:cxn ang="0">
                  <a:pos x="137" y="182"/>
                </a:cxn>
                <a:cxn ang="0">
                  <a:pos x="143" y="165"/>
                </a:cxn>
                <a:cxn ang="0">
                  <a:pos x="149" y="150"/>
                </a:cxn>
                <a:cxn ang="0">
                  <a:pos x="157" y="132"/>
                </a:cxn>
                <a:cxn ang="0">
                  <a:pos x="174" y="115"/>
                </a:cxn>
                <a:cxn ang="0">
                  <a:pos x="201" y="99"/>
                </a:cxn>
                <a:cxn ang="0">
                  <a:pos x="246" y="86"/>
                </a:cxn>
              </a:cxnLst>
              <a:rect l="0" t="0" r="r" b="b"/>
              <a:pathLst>
                <a:path w="246" h="215">
                  <a:moveTo>
                    <a:pt x="246" y="86"/>
                  </a:moveTo>
                  <a:lnTo>
                    <a:pt x="246" y="60"/>
                  </a:lnTo>
                  <a:lnTo>
                    <a:pt x="232" y="37"/>
                  </a:lnTo>
                  <a:lnTo>
                    <a:pt x="207" y="16"/>
                  </a:lnTo>
                  <a:lnTo>
                    <a:pt x="174" y="2"/>
                  </a:lnTo>
                  <a:lnTo>
                    <a:pt x="132" y="0"/>
                  </a:lnTo>
                  <a:lnTo>
                    <a:pt x="89" y="16"/>
                  </a:lnTo>
                  <a:lnTo>
                    <a:pt x="42" y="53"/>
                  </a:lnTo>
                  <a:lnTo>
                    <a:pt x="0" y="115"/>
                  </a:lnTo>
                  <a:lnTo>
                    <a:pt x="13" y="130"/>
                  </a:lnTo>
                  <a:lnTo>
                    <a:pt x="21" y="150"/>
                  </a:lnTo>
                  <a:lnTo>
                    <a:pt x="27" y="167"/>
                  </a:lnTo>
                  <a:lnTo>
                    <a:pt x="33" y="186"/>
                  </a:lnTo>
                  <a:lnTo>
                    <a:pt x="40" y="200"/>
                  </a:lnTo>
                  <a:lnTo>
                    <a:pt x="54" y="212"/>
                  </a:lnTo>
                  <a:lnTo>
                    <a:pt x="75" y="215"/>
                  </a:lnTo>
                  <a:lnTo>
                    <a:pt x="110" y="215"/>
                  </a:lnTo>
                  <a:lnTo>
                    <a:pt x="128" y="198"/>
                  </a:lnTo>
                  <a:lnTo>
                    <a:pt x="137" y="182"/>
                  </a:lnTo>
                  <a:lnTo>
                    <a:pt x="143" y="165"/>
                  </a:lnTo>
                  <a:lnTo>
                    <a:pt x="149" y="150"/>
                  </a:lnTo>
                  <a:lnTo>
                    <a:pt x="157" y="132"/>
                  </a:lnTo>
                  <a:lnTo>
                    <a:pt x="174" y="115"/>
                  </a:lnTo>
                  <a:lnTo>
                    <a:pt x="201" y="99"/>
                  </a:lnTo>
                  <a:lnTo>
                    <a:pt x="246" y="8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8" name="Freeform 884"/>
            <p:cNvSpPr>
              <a:spLocks/>
            </p:cNvSpPr>
            <p:nvPr/>
          </p:nvSpPr>
          <p:spPr bwMode="auto">
            <a:xfrm>
              <a:off x="3406751" y="2967460"/>
              <a:ext cx="196850" cy="144463"/>
            </a:xfrm>
            <a:custGeom>
              <a:avLst/>
              <a:gdLst/>
              <a:ahLst/>
              <a:cxnLst>
                <a:cxn ang="0">
                  <a:pos x="104" y="8"/>
                </a:cxn>
                <a:cxn ang="0">
                  <a:pos x="96" y="22"/>
                </a:cxn>
                <a:cxn ang="0">
                  <a:pos x="89" y="35"/>
                </a:cxn>
                <a:cxn ang="0">
                  <a:pos x="79" y="49"/>
                </a:cxn>
                <a:cxn ang="0">
                  <a:pos x="69" y="64"/>
                </a:cxn>
                <a:cxn ang="0">
                  <a:pos x="58" y="76"/>
                </a:cxn>
                <a:cxn ang="0">
                  <a:pos x="48" y="88"/>
                </a:cxn>
                <a:cxn ang="0">
                  <a:pos x="36" y="97"/>
                </a:cxn>
                <a:cxn ang="0">
                  <a:pos x="27" y="109"/>
                </a:cxn>
                <a:cxn ang="0">
                  <a:pos x="15" y="115"/>
                </a:cxn>
                <a:cxn ang="0">
                  <a:pos x="7" y="126"/>
                </a:cxn>
                <a:cxn ang="0">
                  <a:pos x="1" y="138"/>
                </a:cxn>
                <a:cxn ang="0">
                  <a:pos x="0" y="150"/>
                </a:cxn>
                <a:cxn ang="0">
                  <a:pos x="1" y="159"/>
                </a:cxn>
                <a:cxn ang="0">
                  <a:pos x="9" y="169"/>
                </a:cxn>
                <a:cxn ang="0">
                  <a:pos x="21" y="177"/>
                </a:cxn>
                <a:cxn ang="0">
                  <a:pos x="44" y="183"/>
                </a:cxn>
                <a:cxn ang="0">
                  <a:pos x="122" y="136"/>
                </a:cxn>
                <a:cxn ang="0">
                  <a:pos x="184" y="97"/>
                </a:cxn>
                <a:cxn ang="0">
                  <a:pos x="224" y="62"/>
                </a:cxn>
                <a:cxn ang="0">
                  <a:pos x="248" y="37"/>
                </a:cxn>
                <a:cxn ang="0">
                  <a:pos x="248" y="14"/>
                </a:cxn>
                <a:cxn ang="0">
                  <a:pos x="224" y="4"/>
                </a:cxn>
                <a:cxn ang="0">
                  <a:pos x="176" y="0"/>
                </a:cxn>
                <a:cxn ang="0">
                  <a:pos x="104" y="8"/>
                </a:cxn>
              </a:cxnLst>
              <a:rect l="0" t="0" r="r" b="b"/>
              <a:pathLst>
                <a:path w="248" h="183">
                  <a:moveTo>
                    <a:pt x="104" y="8"/>
                  </a:moveTo>
                  <a:lnTo>
                    <a:pt x="96" y="22"/>
                  </a:lnTo>
                  <a:lnTo>
                    <a:pt x="89" y="35"/>
                  </a:lnTo>
                  <a:lnTo>
                    <a:pt x="79" y="49"/>
                  </a:lnTo>
                  <a:lnTo>
                    <a:pt x="69" y="64"/>
                  </a:lnTo>
                  <a:lnTo>
                    <a:pt x="58" y="76"/>
                  </a:lnTo>
                  <a:lnTo>
                    <a:pt x="48" y="88"/>
                  </a:lnTo>
                  <a:lnTo>
                    <a:pt x="36" y="97"/>
                  </a:lnTo>
                  <a:lnTo>
                    <a:pt x="27" y="109"/>
                  </a:lnTo>
                  <a:lnTo>
                    <a:pt x="15" y="115"/>
                  </a:lnTo>
                  <a:lnTo>
                    <a:pt x="7" y="126"/>
                  </a:lnTo>
                  <a:lnTo>
                    <a:pt x="1" y="138"/>
                  </a:lnTo>
                  <a:lnTo>
                    <a:pt x="0" y="150"/>
                  </a:lnTo>
                  <a:lnTo>
                    <a:pt x="1" y="159"/>
                  </a:lnTo>
                  <a:lnTo>
                    <a:pt x="9" y="169"/>
                  </a:lnTo>
                  <a:lnTo>
                    <a:pt x="21" y="177"/>
                  </a:lnTo>
                  <a:lnTo>
                    <a:pt x="44" y="183"/>
                  </a:lnTo>
                  <a:lnTo>
                    <a:pt x="122" y="136"/>
                  </a:lnTo>
                  <a:lnTo>
                    <a:pt x="184" y="97"/>
                  </a:lnTo>
                  <a:lnTo>
                    <a:pt x="224" y="62"/>
                  </a:lnTo>
                  <a:lnTo>
                    <a:pt x="248" y="37"/>
                  </a:lnTo>
                  <a:lnTo>
                    <a:pt x="248" y="14"/>
                  </a:lnTo>
                  <a:lnTo>
                    <a:pt x="224" y="4"/>
                  </a:lnTo>
                  <a:lnTo>
                    <a:pt x="176" y="0"/>
                  </a:lnTo>
                  <a:lnTo>
                    <a:pt x="104" y="8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9" name="Freeform 885"/>
            <p:cNvSpPr>
              <a:spLocks/>
            </p:cNvSpPr>
            <p:nvPr/>
          </p:nvSpPr>
          <p:spPr bwMode="auto">
            <a:xfrm>
              <a:off x="3659163" y="2975397"/>
              <a:ext cx="114300" cy="128588"/>
            </a:xfrm>
            <a:custGeom>
              <a:avLst/>
              <a:gdLst/>
              <a:ahLst/>
              <a:cxnLst>
                <a:cxn ang="0">
                  <a:pos x="144" y="50"/>
                </a:cxn>
                <a:cxn ang="0">
                  <a:pos x="128" y="19"/>
                </a:cxn>
                <a:cxn ang="0">
                  <a:pos x="107" y="4"/>
                </a:cxn>
                <a:cxn ang="0">
                  <a:pos x="82" y="0"/>
                </a:cxn>
                <a:cxn ang="0">
                  <a:pos x="59" y="10"/>
                </a:cxn>
                <a:cxn ang="0">
                  <a:pos x="35" y="25"/>
                </a:cxn>
                <a:cxn ang="0">
                  <a:pos x="18" y="54"/>
                </a:cxn>
                <a:cxn ang="0">
                  <a:pos x="6" y="89"/>
                </a:cxn>
                <a:cxn ang="0">
                  <a:pos x="8" y="132"/>
                </a:cxn>
                <a:cxn ang="0">
                  <a:pos x="0" y="141"/>
                </a:cxn>
                <a:cxn ang="0">
                  <a:pos x="4" y="149"/>
                </a:cxn>
                <a:cxn ang="0">
                  <a:pos x="8" y="151"/>
                </a:cxn>
                <a:cxn ang="0">
                  <a:pos x="16" y="153"/>
                </a:cxn>
                <a:cxn ang="0">
                  <a:pos x="26" y="155"/>
                </a:cxn>
                <a:cxn ang="0">
                  <a:pos x="39" y="161"/>
                </a:cxn>
                <a:cxn ang="0">
                  <a:pos x="37" y="138"/>
                </a:cxn>
                <a:cxn ang="0">
                  <a:pos x="43" y="120"/>
                </a:cxn>
                <a:cxn ang="0">
                  <a:pos x="53" y="107"/>
                </a:cxn>
                <a:cxn ang="0">
                  <a:pos x="66" y="97"/>
                </a:cxn>
                <a:cxn ang="0">
                  <a:pos x="82" y="85"/>
                </a:cxn>
                <a:cxn ang="0">
                  <a:pos x="99" y="76"/>
                </a:cxn>
                <a:cxn ang="0">
                  <a:pos x="121" y="62"/>
                </a:cxn>
                <a:cxn ang="0">
                  <a:pos x="144" y="50"/>
                </a:cxn>
              </a:cxnLst>
              <a:rect l="0" t="0" r="r" b="b"/>
              <a:pathLst>
                <a:path w="144" h="161">
                  <a:moveTo>
                    <a:pt x="144" y="50"/>
                  </a:moveTo>
                  <a:lnTo>
                    <a:pt x="128" y="19"/>
                  </a:lnTo>
                  <a:lnTo>
                    <a:pt x="107" y="4"/>
                  </a:lnTo>
                  <a:lnTo>
                    <a:pt x="82" y="0"/>
                  </a:lnTo>
                  <a:lnTo>
                    <a:pt x="59" y="10"/>
                  </a:lnTo>
                  <a:lnTo>
                    <a:pt x="35" y="25"/>
                  </a:lnTo>
                  <a:lnTo>
                    <a:pt x="18" y="54"/>
                  </a:lnTo>
                  <a:lnTo>
                    <a:pt x="6" y="89"/>
                  </a:lnTo>
                  <a:lnTo>
                    <a:pt x="8" y="132"/>
                  </a:lnTo>
                  <a:lnTo>
                    <a:pt x="0" y="141"/>
                  </a:lnTo>
                  <a:lnTo>
                    <a:pt x="4" y="149"/>
                  </a:lnTo>
                  <a:lnTo>
                    <a:pt x="8" y="151"/>
                  </a:lnTo>
                  <a:lnTo>
                    <a:pt x="16" y="153"/>
                  </a:lnTo>
                  <a:lnTo>
                    <a:pt x="26" y="155"/>
                  </a:lnTo>
                  <a:lnTo>
                    <a:pt x="39" y="161"/>
                  </a:lnTo>
                  <a:lnTo>
                    <a:pt x="37" y="138"/>
                  </a:lnTo>
                  <a:lnTo>
                    <a:pt x="43" y="120"/>
                  </a:lnTo>
                  <a:lnTo>
                    <a:pt x="53" y="107"/>
                  </a:lnTo>
                  <a:lnTo>
                    <a:pt x="66" y="97"/>
                  </a:lnTo>
                  <a:lnTo>
                    <a:pt x="82" y="85"/>
                  </a:lnTo>
                  <a:lnTo>
                    <a:pt x="99" y="76"/>
                  </a:lnTo>
                  <a:lnTo>
                    <a:pt x="121" y="62"/>
                  </a:lnTo>
                  <a:lnTo>
                    <a:pt x="144" y="5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0" name="Freeform 886"/>
            <p:cNvSpPr>
              <a:spLocks/>
            </p:cNvSpPr>
            <p:nvPr/>
          </p:nvSpPr>
          <p:spPr bwMode="auto">
            <a:xfrm>
              <a:off x="3422626" y="2980160"/>
              <a:ext cx="163513" cy="117475"/>
            </a:xfrm>
            <a:custGeom>
              <a:avLst/>
              <a:gdLst/>
              <a:ahLst/>
              <a:cxnLst>
                <a:cxn ang="0">
                  <a:pos x="136" y="7"/>
                </a:cxn>
                <a:cxn ang="0">
                  <a:pos x="122" y="17"/>
                </a:cxn>
                <a:cxn ang="0">
                  <a:pos x="110" y="23"/>
                </a:cxn>
                <a:cxn ang="0">
                  <a:pos x="99" y="27"/>
                </a:cxn>
                <a:cxn ang="0">
                  <a:pos x="89" y="31"/>
                </a:cxn>
                <a:cxn ang="0">
                  <a:pos x="77" y="35"/>
                </a:cxn>
                <a:cxn ang="0">
                  <a:pos x="66" y="46"/>
                </a:cxn>
                <a:cxn ang="0">
                  <a:pos x="52" y="68"/>
                </a:cxn>
                <a:cxn ang="0">
                  <a:pos x="41" y="101"/>
                </a:cxn>
                <a:cxn ang="0">
                  <a:pos x="31" y="106"/>
                </a:cxn>
                <a:cxn ang="0">
                  <a:pos x="23" y="112"/>
                </a:cxn>
                <a:cxn ang="0">
                  <a:pos x="12" y="118"/>
                </a:cxn>
                <a:cxn ang="0">
                  <a:pos x="6" y="126"/>
                </a:cxn>
                <a:cxn ang="0">
                  <a:pos x="0" y="132"/>
                </a:cxn>
                <a:cxn ang="0">
                  <a:pos x="0" y="137"/>
                </a:cxn>
                <a:cxn ang="0">
                  <a:pos x="4" y="141"/>
                </a:cxn>
                <a:cxn ang="0">
                  <a:pos x="17" y="147"/>
                </a:cxn>
                <a:cxn ang="0">
                  <a:pos x="66" y="120"/>
                </a:cxn>
                <a:cxn ang="0">
                  <a:pos x="114" y="93"/>
                </a:cxn>
                <a:cxn ang="0">
                  <a:pos x="157" y="64"/>
                </a:cxn>
                <a:cxn ang="0">
                  <a:pos x="190" y="39"/>
                </a:cxn>
                <a:cxn ang="0">
                  <a:pos x="205" y="17"/>
                </a:cxn>
                <a:cxn ang="0">
                  <a:pos x="205" y="4"/>
                </a:cxn>
                <a:cxn ang="0">
                  <a:pos x="184" y="0"/>
                </a:cxn>
                <a:cxn ang="0">
                  <a:pos x="136" y="7"/>
                </a:cxn>
              </a:cxnLst>
              <a:rect l="0" t="0" r="r" b="b"/>
              <a:pathLst>
                <a:path w="205" h="147">
                  <a:moveTo>
                    <a:pt x="136" y="7"/>
                  </a:moveTo>
                  <a:lnTo>
                    <a:pt x="122" y="17"/>
                  </a:lnTo>
                  <a:lnTo>
                    <a:pt x="110" y="23"/>
                  </a:lnTo>
                  <a:lnTo>
                    <a:pt x="99" y="27"/>
                  </a:lnTo>
                  <a:lnTo>
                    <a:pt x="89" y="31"/>
                  </a:lnTo>
                  <a:lnTo>
                    <a:pt x="77" y="35"/>
                  </a:lnTo>
                  <a:lnTo>
                    <a:pt x="66" y="46"/>
                  </a:lnTo>
                  <a:lnTo>
                    <a:pt x="52" y="68"/>
                  </a:lnTo>
                  <a:lnTo>
                    <a:pt x="41" y="101"/>
                  </a:lnTo>
                  <a:lnTo>
                    <a:pt x="31" y="106"/>
                  </a:lnTo>
                  <a:lnTo>
                    <a:pt x="23" y="112"/>
                  </a:lnTo>
                  <a:lnTo>
                    <a:pt x="12" y="118"/>
                  </a:lnTo>
                  <a:lnTo>
                    <a:pt x="6" y="126"/>
                  </a:lnTo>
                  <a:lnTo>
                    <a:pt x="0" y="132"/>
                  </a:lnTo>
                  <a:lnTo>
                    <a:pt x="0" y="137"/>
                  </a:lnTo>
                  <a:lnTo>
                    <a:pt x="4" y="141"/>
                  </a:lnTo>
                  <a:lnTo>
                    <a:pt x="17" y="147"/>
                  </a:lnTo>
                  <a:lnTo>
                    <a:pt x="66" y="120"/>
                  </a:lnTo>
                  <a:lnTo>
                    <a:pt x="114" y="93"/>
                  </a:lnTo>
                  <a:lnTo>
                    <a:pt x="157" y="64"/>
                  </a:lnTo>
                  <a:lnTo>
                    <a:pt x="190" y="39"/>
                  </a:lnTo>
                  <a:lnTo>
                    <a:pt x="205" y="17"/>
                  </a:lnTo>
                  <a:lnTo>
                    <a:pt x="205" y="4"/>
                  </a:lnTo>
                  <a:lnTo>
                    <a:pt x="184" y="0"/>
                  </a:lnTo>
                  <a:lnTo>
                    <a:pt x="136" y="7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1" name="Freeform 887"/>
            <p:cNvSpPr>
              <a:spLocks/>
            </p:cNvSpPr>
            <p:nvPr/>
          </p:nvSpPr>
          <p:spPr bwMode="auto">
            <a:xfrm>
              <a:off x="3427388" y="3105572"/>
              <a:ext cx="212725" cy="77788"/>
            </a:xfrm>
            <a:custGeom>
              <a:avLst/>
              <a:gdLst/>
              <a:ahLst/>
              <a:cxnLst>
                <a:cxn ang="0">
                  <a:pos x="64" y="79"/>
                </a:cxn>
                <a:cxn ang="0">
                  <a:pos x="17" y="87"/>
                </a:cxn>
                <a:cxn ang="0">
                  <a:pos x="0" y="83"/>
                </a:cxn>
                <a:cxn ang="0">
                  <a:pos x="6" y="68"/>
                </a:cxn>
                <a:cxn ang="0">
                  <a:pos x="31" y="50"/>
                </a:cxn>
                <a:cxn ang="0">
                  <a:pos x="66" y="29"/>
                </a:cxn>
                <a:cxn ang="0">
                  <a:pos x="106" y="11"/>
                </a:cxn>
                <a:cxn ang="0">
                  <a:pos x="147" y="0"/>
                </a:cxn>
                <a:cxn ang="0">
                  <a:pos x="182" y="0"/>
                </a:cxn>
                <a:cxn ang="0">
                  <a:pos x="192" y="8"/>
                </a:cxn>
                <a:cxn ang="0">
                  <a:pos x="201" y="19"/>
                </a:cxn>
                <a:cxn ang="0">
                  <a:pos x="211" y="31"/>
                </a:cxn>
                <a:cxn ang="0">
                  <a:pos x="221" y="44"/>
                </a:cxn>
                <a:cxn ang="0">
                  <a:pos x="230" y="54"/>
                </a:cxn>
                <a:cxn ang="0">
                  <a:pos x="240" y="66"/>
                </a:cxn>
                <a:cxn ang="0">
                  <a:pos x="252" y="73"/>
                </a:cxn>
                <a:cxn ang="0">
                  <a:pos x="267" y="81"/>
                </a:cxn>
                <a:cxn ang="0">
                  <a:pos x="263" y="87"/>
                </a:cxn>
                <a:cxn ang="0">
                  <a:pos x="252" y="93"/>
                </a:cxn>
                <a:cxn ang="0">
                  <a:pos x="229" y="97"/>
                </a:cxn>
                <a:cxn ang="0">
                  <a:pos x="201" y="99"/>
                </a:cxn>
                <a:cxn ang="0">
                  <a:pos x="166" y="97"/>
                </a:cxn>
                <a:cxn ang="0">
                  <a:pos x="132" y="95"/>
                </a:cxn>
                <a:cxn ang="0">
                  <a:pos x="97" y="87"/>
                </a:cxn>
                <a:cxn ang="0">
                  <a:pos x="64" y="79"/>
                </a:cxn>
              </a:cxnLst>
              <a:rect l="0" t="0" r="r" b="b"/>
              <a:pathLst>
                <a:path w="267" h="99">
                  <a:moveTo>
                    <a:pt x="64" y="79"/>
                  </a:moveTo>
                  <a:lnTo>
                    <a:pt x="17" y="87"/>
                  </a:lnTo>
                  <a:lnTo>
                    <a:pt x="0" y="83"/>
                  </a:lnTo>
                  <a:lnTo>
                    <a:pt x="6" y="68"/>
                  </a:lnTo>
                  <a:lnTo>
                    <a:pt x="31" y="50"/>
                  </a:lnTo>
                  <a:lnTo>
                    <a:pt x="66" y="29"/>
                  </a:lnTo>
                  <a:lnTo>
                    <a:pt x="106" y="11"/>
                  </a:lnTo>
                  <a:lnTo>
                    <a:pt x="147" y="0"/>
                  </a:lnTo>
                  <a:lnTo>
                    <a:pt x="182" y="0"/>
                  </a:lnTo>
                  <a:lnTo>
                    <a:pt x="192" y="8"/>
                  </a:lnTo>
                  <a:lnTo>
                    <a:pt x="201" y="19"/>
                  </a:lnTo>
                  <a:lnTo>
                    <a:pt x="211" y="31"/>
                  </a:lnTo>
                  <a:lnTo>
                    <a:pt x="221" y="44"/>
                  </a:lnTo>
                  <a:lnTo>
                    <a:pt x="230" y="54"/>
                  </a:lnTo>
                  <a:lnTo>
                    <a:pt x="240" y="66"/>
                  </a:lnTo>
                  <a:lnTo>
                    <a:pt x="252" y="73"/>
                  </a:lnTo>
                  <a:lnTo>
                    <a:pt x="267" y="81"/>
                  </a:lnTo>
                  <a:lnTo>
                    <a:pt x="263" y="87"/>
                  </a:lnTo>
                  <a:lnTo>
                    <a:pt x="252" y="93"/>
                  </a:lnTo>
                  <a:lnTo>
                    <a:pt x="229" y="97"/>
                  </a:lnTo>
                  <a:lnTo>
                    <a:pt x="201" y="99"/>
                  </a:lnTo>
                  <a:lnTo>
                    <a:pt x="166" y="97"/>
                  </a:lnTo>
                  <a:lnTo>
                    <a:pt x="132" y="95"/>
                  </a:lnTo>
                  <a:lnTo>
                    <a:pt x="97" y="87"/>
                  </a:lnTo>
                  <a:lnTo>
                    <a:pt x="64" y="79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2" name="Freeform 888"/>
            <p:cNvSpPr>
              <a:spLocks/>
            </p:cNvSpPr>
            <p:nvPr/>
          </p:nvSpPr>
          <p:spPr bwMode="auto">
            <a:xfrm>
              <a:off x="3308326" y="6207547"/>
              <a:ext cx="468313" cy="271463"/>
            </a:xfrm>
            <a:custGeom>
              <a:avLst/>
              <a:gdLst/>
              <a:ahLst/>
              <a:cxnLst>
                <a:cxn ang="0">
                  <a:pos x="410" y="306"/>
                </a:cxn>
                <a:cxn ang="0">
                  <a:pos x="444" y="283"/>
                </a:cxn>
                <a:cxn ang="0">
                  <a:pos x="466" y="262"/>
                </a:cxn>
                <a:cxn ang="0">
                  <a:pos x="475" y="238"/>
                </a:cxn>
                <a:cxn ang="0">
                  <a:pos x="485" y="217"/>
                </a:cxn>
                <a:cxn ang="0">
                  <a:pos x="491" y="196"/>
                </a:cxn>
                <a:cxn ang="0">
                  <a:pos x="506" y="176"/>
                </a:cxn>
                <a:cxn ang="0">
                  <a:pos x="534" y="159"/>
                </a:cxn>
                <a:cxn ang="0">
                  <a:pos x="578" y="143"/>
                </a:cxn>
                <a:cxn ang="0">
                  <a:pos x="590" y="114"/>
                </a:cxn>
                <a:cxn ang="0">
                  <a:pos x="590" y="85"/>
                </a:cxn>
                <a:cxn ang="0">
                  <a:pos x="574" y="56"/>
                </a:cxn>
                <a:cxn ang="0">
                  <a:pos x="549" y="33"/>
                </a:cxn>
                <a:cxn ang="0">
                  <a:pos x="512" y="11"/>
                </a:cxn>
                <a:cxn ang="0">
                  <a:pos x="470" y="2"/>
                </a:cxn>
                <a:cxn ang="0">
                  <a:pos x="419" y="0"/>
                </a:cxn>
                <a:cxn ang="0">
                  <a:pos x="367" y="11"/>
                </a:cxn>
                <a:cxn ang="0">
                  <a:pos x="338" y="10"/>
                </a:cxn>
                <a:cxn ang="0">
                  <a:pos x="311" y="10"/>
                </a:cxn>
                <a:cxn ang="0">
                  <a:pos x="282" y="10"/>
                </a:cxn>
                <a:cxn ang="0">
                  <a:pos x="253" y="11"/>
                </a:cxn>
                <a:cxn ang="0">
                  <a:pos x="221" y="13"/>
                </a:cxn>
                <a:cxn ang="0">
                  <a:pos x="192" y="19"/>
                </a:cxn>
                <a:cxn ang="0">
                  <a:pos x="161" y="25"/>
                </a:cxn>
                <a:cxn ang="0">
                  <a:pos x="132" y="37"/>
                </a:cxn>
                <a:cxn ang="0">
                  <a:pos x="113" y="72"/>
                </a:cxn>
                <a:cxn ang="0">
                  <a:pos x="90" y="108"/>
                </a:cxn>
                <a:cxn ang="0">
                  <a:pos x="61" y="143"/>
                </a:cxn>
                <a:cxn ang="0">
                  <a:pos x="33" y="180"/>
                </a:cxn>
                <a:cxn ang="0">
                  <a:pos x="10" y="213"/>
                </a:cxn>
                <a:cxn ang="0">
                  <a:pos x="0" y="248"/>
                </a:cxn>
                <a:cxn ang="0">
                  <a:pos x="2" y="279"/>
                </a:cxn>
                <a:cxn ang="0">
                  <a:pos x="26" y="310"/>
                </a:cxn>
                <a:cxn ang="0">
                  <a:pos x="64" y="318"/>
                </a:cxn>
                <a:cxn ang="0">
                  <a:pos x="117" y="328"/>
                </a:cxn>
                <a:cxn ang="0">
                  <a:pos x="175" y="335"/>
                </a:cxn>
                <a:cxn ang="0">
                  <a:pos x="237" y="341"/>
                </a:cxn>
                <a:cxn ang="0">
                  <a:pos x="295" y="341"/>
                </a:cxn>
                <a:cxn ang="0">
                  <a:pos x="347" y="335"/>
                </a:cxn>
                <a:cxn ang="0">
                  <a:pos x="386" y="324"/>
                </a:cxn>
                <a:cxn ang="0">
                  <a:pos x="410" y="306"/>
                </a:cxn>
              </a:cxnLst>
              <a:rect l="0" t="0" r="r" b="b"/>
              <a:pathLst>
                <a:path w="590" h="341">
                  <a:moveTo>
                    <a:pt x="410" y="306"/>
                  </a:moveTo>
                  <a:lnTo>
                    <a:pt x="444" y="283"/>
                  </a:lnTo>
                  <a:lnTo>
                    <a:pt x="466" y="262"/>
                  </a:lnTo>
                  <a:lnTo>
                    <a:pt x="475" y="238"/>
                  </a:lnTo>
                  <a:lnTo>
                    <a:pt x="485" y="217"/>
                  </a:lnTo>
                  <a:lnTo>
                    <a:pt x="491" y="196"/>
                  </a:lnTo>
                  <a:lnTo>
                    <a:pt x="506" y="176"/>
                  </a:lnTo>
                  <a:lnTo>
                    <a:pt x="534" y="159"/>
                  </a:lnTo>
                  <a:lnTo>
                    <a:pt x="578" y="143"/>
                  </a:lnTo>
                  <a:lnTo>
                    <a:pt x="590" y="114"/>
                  </a:lnTo>
                  <a:lnTo>
                    <a:pt x="590" y="85"/>
                  </a:lnTo>
                  <a:lnTo>
                    <a:pt x="574" y="56"/>
                  </a:lnTo>
                  <a:lnTo>
                    <a:pt x="549" y="33"/>
                  </a:lnTo>
                  <a:lnTo>
                    <a:pt x="512" y="11"/>
                  </a:lnTo>
                  <a:lnTo>
                    <a:pt x="470" y="2"/>
                  </a:lnTo>
                  <a:lnTo>
                    <a:pt x="419" y="0"/>
                  </a:lnTo>
                  <a:lnTo>
                    <a:pt x="367" y="11"/>
                  </a:lnTo>
                  <a:lnTo>
                    <a:pt x="338" y="10"/>
                  </a:lnTo>
                  <a:lnTo>
                    <a:pt x="311" y="10"/>
                  </a:lnTo>
                  <a:lnTo>
                    <a:pt x="282" y="10"/>
                  </a:lnTo>
                  <a:lnTo>
                    <a:pt x="253" y="11"/>
                  </a:lnTo>
                  <a:lnTo>
                    <a:pt x="221" y="13"/>
                  </a:lnTo>
                  <a:lnTo>
                    <a:pt x="192" y="19"/>
                  </a:lnTo>
                  <a:lnTo>
                    <a:pt x="161" y="25"/>
                  </a:lnTo>
                  <a:lnTo>
                    <a:pt x="132" y="37"/>
                  </a:lnTo>
                  <a:lnTo>
                    <a:pt x="113" y="72"/>
                  </a:lnTo>
                  <a:lnTo>
                    <a:pt x="90" y="108"/>
                  </a:lnTo>
                  <a:lnTo>
                    <a:pt x="61" y="143"/>
                  </a:lnTo>
                  <a:lnTo>
                    <a:pt x="33" y="180"/>
                  </a:lnTo>
                  <a:lnTo>
                    <a:pt x="10" y="213"/>
                  </a:lnTo>
                  <a:lnTo>
                    <a:pt x="0" y="248"/>
                  </a:lnTo>
                  <a:lnTo>
                    <a:pt x="2" y="279"/>
                  </a:lnTo>
                  <a:lnTo>
                    <a:pt x="26" y="310"/>
                  </a:lnTo>
                  <a:lnTo>
                    <a:pt x="64" y="318"/>
                  </a:lnTo>
                  <a:lnTo>
                    <a:pt x="117" y="328"/>
                  </a:lnTo>
                  <a:lnTo>
                    <a:pt x="175" y="335"/>
                  </a:lnTo>
                  <a:lnTo>
                    <a:pt x="237" y="341"/>
                  </a:lnTo>
                  <a:lnTo>
                    <a:pt x="295" y="341"/>
                  </a:lnTo>
                  <a:lnTo>
                    <a:pt x="347" y="335"/>
                  </a:lnTo>
                  <a:lnTo>
                    <a:pt x="386" y="324"/>
                  </a:lnTo>
                  <a:lnTo>
                    <a:pt x="410" y="30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3" name="Freeform 889"/>
            <p:cNvSpPr>
              <a:spLocks/>
            </p:cNvSpPr>
            <p:nvPr/>
          </p:nvSpPr>
          <p:spPr bwMode="auto">
            <a:xfrm>
              <a:off x="3557563" y="6239297"/>
              <a:ext cx="195263" cy="169863"/>
            </a:xfrm>
            <a:custGeom>
              <a:avLst/>
              <a:gdLst/>
              <a:ahLst/>
              <a:cxnLst>
                <a:cxn ang="0">
                  <a:pos x="246" y="85"/>
                </a:cxn>
                <a:cxn ang="0">
                  <a:pos x="246" y="60"/>
                </a:cxn>
                <a:cxn ang="0">
                  <a:pos x="234" y="36"/>
                </a:cxn>
                <a:cxn ang="0">
                  <a:pos x="207" y="15"/>
                </a:cxn>
                <a:cxn ang="0">
                  <a:pos x="174" y="3"/>
                </a:cxn>
                <a:cxn ang="0">
                  <a:pos x="131" y="0"/>
                </a:cxn>
                <a:cxn ang="0">
                  <a:pos x="89" y="15"/>
                </a:cxn>
                <a:cxn ang="0">
                  <a:pos x="42" y="52"/>
                </a:cxn>
                <a:cxn ang="0">
                  <a:pos x="0" y="114"/>
                </a:cxn>
                <a:cxn ang="0">
                  <a:pos x="13" y="130"/>
                </a:cxn>
                <a:cxn ang="0">
                  <a:pos x="21" y="149"/>
                </a:cxn>
                <a:cxn ang="0">
                  <a:pos x="27" y="166"/>
                </a:cxn>
                <a:cxn ang="0">
                  <a:pos x="34" y="186"/>
                </a:cxn>
                <a:cxn ang="0">
                  <a:pos x="40" y="199"/>
                </a:cxn>
                <a:cxn ang="0">
                  <a:pos x="54" y="211"/>
                </a:cxn>
                <a:cxn ang="0">
                  <a:pos x="75" y="215"/>
                </a:cxn>
                <a:cxn ang="0">
                  <a:pos x="110" y="215"/>
                </a:cxn>
                <a:cxn ang="0">
                  <a:pos x="127" y="197"/>
                </a:cxn>
                <a:cxn ang="0">
                  <a:pos x="137" y="182"/>
                </a:cxn>
                <a:cxn ang="0">
                  <a:pos x="143" y="164"/>
                </a:cxn>
                <a:cxn ang="0">
                  <a:pos x="149" y="149"/>
                </a:cxn>
                <a:cxn ang="0">
                  <a:pos x="157" y="131"/>
                </a:cxn>
                <a:cxn ang="0">
                  <a:pos x="174" y="114"/>
                </a:cxn>
                <a:cxn ang="0">
                  <a:pos x="201" y="98"/>
                </a:cxn>
                <a:cxn ang="0">
                  <a:pos x="246" y="85"/>
                </a:cxn>
              </a:cxnLst>
              <a:rect l="0" t="0" r="r" b="b"/>
              <a:pathLst>
                <a:path w="246" h="215">
                  <a:moveTo>
                    <a:pt x="246" y="85"/>
                  </a:moveTo>
                  <a:lnTo>
                    <a:pt x="246" y="60"/>
                  </a:lnTo>
                  <a:lnTo>
                    <a:pt x="234" y="36"/>
                  </a:lnTo>
                  <a:lnTo>
                    <a:pt x="207" y="15"/>
                  </a:lnTo>
                  <a:lnTo>
                    <a:pt x="174" y="3"/>
                  </a:lnTo>
                  <a:lnTo>
                    <a:pt x="131" y="0"/>
                  </a:lnTo>
                  <a:lnTo>
                    <a:pt x="89" y="15"/>
                  </a:lnTo>
                  <a:lnTo>
                    <a:pt x="42" y="52"/>
                  </a:lnTo>
                  <a:lnTo>
                    <a:pt x="0" y="114"/>
                  </a:lnTo>
                  <a:lnTo>
                    <a:pt x="13" y="130"/>
                  </a:lnTo>
                  <a:lnTo>
                    <a:pt x="21" y="149"/>
                  </a:lnTo>
                  <a:lnTo>
                    <a:pt x="27" y="166"/>
                  </a:lnTo>
                  <a:lnTo>
                    <a:pt x="34" y="186"/>
                  </a:lnTo>
                  <a:lnTo>
                    <a:pt x="40" y="199"/>
                  </a:lnTo>
                  <a:lnTo>
                    <a:pt x="54" y="211"/>
                  </a:lnTo>
                  <a:lnTo>
                    <a:pt x="75" y="215"/>
                  </a:lnTo>
                  <a:lnTo>
                    <a:pt x="110" y="215"/>
                  </a:lnTo>
                  <a:lnTo>
                    <a:pt x="127" y="197"/>
                  </a:lnTo>
                  <a:lnTo>
                    <a:pt x="137" y="182"/>
                  </a:lnTo>
                  <a:lnTo>
                    <a:pt x="143" y="164"/>
                  </a:lnTo>
                  <a:lnTo>
                    <a:pt x="149" y="149"/>
                  </a:lnTo>
                  <a:lnTo>
                    <a:pt x="157" y="131"/>
                  </a:lnTo>
                  <a:lnTo>
                    <a:pt x="174" y="114"/>
                  </a:lnTo>
                  <a:lnTo>
                    <a:pt x="201" y="98"/>
                  </a:lnTo>
                  <a:lnTo>
                    <a:pt x="246" y="8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4" name="Freeform 890"/>
            <p:cNvSpPr>
              <a:spLocks/>
            </p:cNvSpPr>
            <p:nvPr/>
          </p:nvSpPr>
          <p:spPr bwMode="auto">
            <a:xfrm>
              <a:off x="3363888" y="6237710"/>
              <a:ext cx="195263" cy="144463"/>
            </a:xfrm>
            <a:custGeom>
              <a:avLst/>
              <a:gdLst/>
              <a:ahLst/>
              <a:cxnLst>
                <a:cxn ang="0">
                  <a:pos x="103" y="7"/>
                </a:cxn>
                <a:cxn ang="0">
                  <a:pos x="95" y="21"/>
                </a:cxn>
                <a:cxn ang="0">
                  <a:pos x="88" y="35"/>
                </a:cxn>
                <a:cxn ang="0">
                  <a:pos x="78" y="48"/>
                </a:cxn>
                <a:cxn ang="0">
                  <a:pos x="68" y="64"/>
                </a:cxn>
                <a:cxn ang="0">
                  <a:pos x="56" y="75"/>
                </a:cxn>
                <a:cxn ang="0">
                  <a:pos x="47" y="87"/>
                </a:cxn>
                <a:cxn ang="0">
                  <a:pos x="37" y="97"/>
                </a:cxn>
                <a:cxn ang="0">
                  <a:pos x="27" y="106"/>
                </a:cxn>
                <a:cxn ang="0">
                  <a:pos x="16" y="114"/>
                </a:cxn>
                <a:cxn ang="0">
                  <a:pos x="8" y="124"/>
                </a:cxn>
                <a:cxn ang="0">
                  <a:pos x="0" y="135"/>
                </a:cxn>
                <a:cxn ang="0">
                  <a:pos x="0" y="149"/>
                </a:cxn>
                <a:cxn ang="0">
                  <a:pos x="0" y="159"/>
                </a:cxn>
                <a:cxn ang="0">
                  <a:pos x="8" y="168"/>
                </a:cxn>
                <a:cxn ang="0">
                  <a:pos x="20" y="176"/>
                </a:cxn>
                <a:cxn ang="0">
                  <a:pos x="43" y="182"/>
                </a:cxn>
                <a:cxn ang="0">
                  <a:pos x="119" y="135"/>
                </a:cxn>
                <a:cxn ang="0">
                  <a:pos x="181" y="97"/>
                </a:cxn>
                <a:cxn ang="0">
                  <a:pos x="223" y="62"/>
                </a:cxn>
                <a:cxn ang="0">
                  <a:pos x="246" y="36"/>
                </a:cxn>
                <a:cxn ang="0">
                  <a:pos x="246" y="15"/>
                </a:cxn>
                <a:cxn ang="0">
                  <a:pos x="223" y="4"/>
                </a:cxn>
                <a:cxn ang="0">
                  <a:pos x="175" y="0"/>
                </a:cxn>
                <a:cxn ang="0">
                  <a:pos x="103" y="7"/>
                </a:cxn>
              </a:cxnLst>
              <a:rect l="0" t="0" r="r" b="b"/>
              <a:pathLst>
                <a:path w="246" h="182">
                  <a:moveTo>
                    <a:pt x="103" y="7"/>
                  </a:moveTo>
                  <a:lnTo>
                    <a:pt x="95" y="21"/>
                  </a:lnTo>
                  <a:lnTo>
                    <a:pt x="88" y="35"/>
                  </a:lnTo>
                  <a:lnTo>
                    <a:pt x="78" y="48"/>
                  </a:lnTo>
                  <a:lnTo>
                    <a:pt x="68" y="64"/>
                  </a:lnTo>
                  <a:lnTo>
                    <a:pt x="56" y="75"/>
                  </a:lnTo>
                  <a:lnTo>
                    <a:pt x="47" y="87"/>
                  </a:lnTo>
                  <a:lnTo>
                    <a:pt x="37" y="97"/>
                  </a:lnTo>
                  <a:lnTo>
                    <a:pt x="27" y="106"/>
                  </a:lnTo>
                  <a:lnTo>
                    <a:pt x="16" y="114"/>
                  </a:lnTo>
                  <a:lnTo>
                    <a:pt x="8" y="124"/>
                  </a:lnTo>
                  <a:lnTo>
                    <a:pt x="0" y="135"/>
                  </a:lnTo>
                  <a:lnTo>
                    <a:pt x="0" y="149"/>
                  </a:lnTo>
                  <a:lnTo>
                    <a:pt x="0" y="159"/>
                  </a:lnTo>
                  <a:lnTo>
                    <a:pt x="8" y="168"/>
                  </a:lnTo>
                  <a:lnTo>
                    <a:pt x="20" y="176"/>
                  </a:lnTo>
                  <a:lnTo>
                    <a:pt x="43" y="182"/>
                  </a:lnTo>
                  <a:lnTo>
                    <a:pt x="119" y="135"/>
                  </a:lnTo>
                  <a:lnTo>
                    <a:pt x="181" y="97"/>
                  </a:lnTo>
                  <a:lnTo>
                    <a:pt x="223" y="62"/>
                  </a:lnTo>
                  <a:lnTo>
                    <a:pt x="246" y="36"/>
                  </a:lnTo>
                  <a:lnTo>
                    <a:pt x="246" y="15"/>
                  </a:lnTo>
                  <a:lnTo>
                    <a:pt x="223" y="4"/>
                  </a:lnTo>
                  <a:lnTo>
                    <a:pt x="175" y="0"/>
                  </a:lnTo>
                  <a:lnTo>
                    <a:pt x="103" y="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5" name="Freeform 891"/>
            <p:cNvSpPr>
              <a:spLocks/>
            </p:cNvSpPr>
            <p:nvPr/>
          </p:nvSpPr>
          <p:spPr bwMode="auto">
            <a:xfrm>
              <a:off x="3613126" y="6247235"/>
              <a:ext cx="115888" cy="127000"/>
            </a:xfrm>
            <a:custGeom>
              <a:avLst/>
              <a:gdLst/>
              <a:ahLst/>
              <a:cxnLst>
                <a:cxn ang="0">
                  <a:pos x="146" y="51"/>
                </a:cxn>
                <a:cxn ang="0">
                  <a:pos x="128" y="18"/>
                </a:cxn>
                <a:cxn ang="0">
                  <a:pos x="107" y="2"/>
                </a:cxn>
                <a:cxn ang="0">
                  <a:pos x="82" y="0"/>
                </a:cxn>
                <a:cxn ang="0">
                  <a:pos x="58" y="10"/>
                </a:cxn>
                <a:cxn ang="0">
                  <a:pos x="35" y="25"/>
                </a:cxn>
                <a:cxn ang="0">
                  <a:pos x="18" y="55"/>
                </a:cxn>
                <a:cxn ang="0">
                  <a:pos x="6" y="89"/>
                </a:cxn>
                <a:cxn ang="0">
                  <a:pos x="6" y="132"/>
                </a:cxn>
                <a:cxn ang="0">
                  <a:pos x="0" y="144"/>
                </a:cxn>
                <a:cxn ang="0">
                  <a:pos x="6" y="150"/>
                </a:cxn>
                <a:cxn ang="0">
                  <a:pos x="10" y="152"/>
                </a:cxn>
                <a:cxn ang="0">
                  <a:pos x="18" y="153"/>
                </a:cxn>
                <a:cxn ang="0">
                  <a:pos x="27" y="155"/>
                </a:cxn>
                <a:cxn ang="0">
                  <a:pos x="41" y="161"/>
                </a:cxn>
                <a:cxn ang="0">
                  <a:pos x="39" y="138"/>
                </a:cxn>
                <a:cxn ang="0">
                  <a:pos x="45" y="121"/>
                </a:cxn>
                <a:cxn ang="0">
                  <a:pos x="55" y="107"/>
                </a:cxn>
                <a:cxn ang="0">
                  <a:pos x="70" y="97"/>
                </a:cxn>
                <a:cxn ang="0">
                  <a:pos x="86" y="86"/>
                </a:cxn>
                <a:cxn ang="0">
                  <a:pos x="103" y="74"/>
                </a:cxn>
                <a:cxn ang="0">
                  <a:pos x="122" y="62"/>
                </a:cxn>
                <a:cxn ang="0">
                  <a:pos x="146" y="51"/>
                </a:cxn>
              </a:cxnLst>
              <a:rect l="0" t="0" r="r" b="b"/>
              <a:pathLst>
                <a:path w="146" h="161">
                  <a:moveTo>
                    <a:pt x="146" y="51"/>
                  </a:moveTo>
                  <a:lnTo>
                    <a:pt x="128" y="18"/>
                  </a:lnTo>
                  <a:lnTo>
                    <a:pt x="107" y="2"/>
                  </a:lnTo>
                  <a:lnTo>
                    <a:pt x="82" y="0"/>
                  </a:lnTo>
                  <a:lnTo>
                    <a:pt x="58" y="10"/>
                  </a:lnTo>
                  <a:lnTo>
                    <a:pt x="35" y="25"/>
                  </a:lnTo>
                  <a:lnTo>
                    <a:pt x="18" y="55"/>
                  </a:lnTo>
                  <a:lnTo>
                    <a:pt x="6" y="89"/>
                  </a:lnTo>
                  <a:lnTo>
                    <a:pt x="6" y="132"/>
                  </a:lnTo>
                  <a:lnTo>
                    <a:pt x="0" y="144"/>
                  </a:lnTo>
                  <a:lnTo>
                    <a:pt x="6" y="150"/>
                  </a:lnTo>
                  <a:lnTo>
                    <a:pt x="10" y="152"/>
                  </a:lnTo>
                  <a:lnTo>
                    <a:pt x="18" y="153"/>
                  </a:lnTo>
                  <a:lnTo>
                    <a:pt x="27" y="155"/>
                  </a:lnTo>
                  <a:lnTo>
                    <a:pt x="41" y="161"/>
                  </a:lnTo>
                  <a:lnTo>
                    <a:pt x="39" y="138"/>
                  </a:lnTo>
                  <a:lnTo>
                    <a:pt x="45" y="121"/>
                  </a:lnTo>
                  <a:lnTo>
                    <a:pt x="55" y="107"/>
                  </a:lnTo>
                  <a:lnTo>
                    <a:pt x="70" y="97"/>
                  </a:lnTo>
                  <a:lnTo>
                    <a:pt x="86" y="86"/>
                  </a:lnTo>
                  <a:lnTo>
                    <a:pt x="103" y="74"/>
                  </a:lnTo>
                  <a:lnTo>
                    <a:pt x="122" y="62"/>
                  </a:lnTo>
                  <a:lnTo>
                    <a:pt x="146" y="5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6" name="Freeform 892"/>
            <p:cNvSpPr>
              <a:spLocks/>
            </p:cNvSpPr>
            <p:nvPr/>
          </p:nvSpPr>
          <p:spPr bwMode="auto">
            <a:xfrm>
              <a:off x="3378176" y="6253585"/>
              <a:ext cx="165100" cy="112713"/>
            </a:xfrm>
            <a:custGeom>
              <a:avLst/>
              <a:gdLst/>
              <a:ahLst/>
              <a:cxnLst>
                <a:cxn ang="0">
                  <a:pos x="135" y="8"/>
                </a:cxn>
                <a:cxn ang="0">
                  <a:pos x="122" y="17"/>
                </a:cxn>
                <a:cxn ang="0">
                  <a:pos x="110" y="23"/>
                </a:cxn>
                <a:cxn ang="0">
                  <a:pos x="99" y="25"/>
                </a:cxn>
                <a:cxn ang="0">
                  <a:pos x="89" y="29"/>
                </a:cxn>
                <a:cxn ang="0">
                  <a:pos x="77" y="33"/>
                </a:cxn>
                <a:cxn ang="0">
                  <a:pos x="66" y="47"/>
                </a:cxn>
                <a:cxn ang="0">
                  <a:pos x="52" y="66"/>
                </a:cxn>
                <a:cxn ang="0">
                  <a:pos x="40" y="99"/>
                </a:cxn>
                <a:cxn ang="0">
                  <a:pos x="31" y="105"/>
                </a:cxn>
                <a:cxn ang="0">
                  <a:pos x="23" y="111"/>
                </a:cxn>
                <a:cxn ang="0">
                  <a:pos x="11" y="116"/>
                </a:cxn>
                <a:cxn ang="0">
                  <a:pos x="6" y="124"/>
                </a:cxn>
                <a:cxn ang="0">
                  <a:pos x="0" y="130"/>
                </a:cxn>
                <a:cxn ang="0">
                  <a:pos x="0" y="136"/>
                </a:cxn>
                <a:cxn ang="0">
                  <a:pos x="4" y="140"/>
                </a:cxn>
                <a:cxn ang="0">
                  <a:pos x="17" y="144"/>
                </a:cxn>
                <a:cxn ang="0">
                  <a:pos x="66" y="116"/>
                </a:cxn>
                <a:cxn ang="0">
                  <a:pos x="114" y="89"/>
                </a:cxn>
                <a:cxn ang="0">
                  <a:pos x="157" y="60"/>
                </a:cxn>
                <a:cxn ang="0">
                  <a:pos x="190" y="37"/>
                </a:cxn>
                <a:cxn ang="0">
                  <a:pos x="207" y="16"/>
                </a:cxn>
                <a:cxn ang="0">
                  <a:pos x="207" y="4"/>
                </a:cxn>
                <a:cxn ang="0">
                  <a:pos x="184" y="0"/>
                </a:cxn>
                <a:cxn ang="0">
                  <a:pos x="135" y="8"/>
                </a:cxn>
              </a:cxnLst>
              <a:rect l="0" t="0" r="r" b="b"/>
              <a:pathLst>
                <a:path w="207" h="144">
                  <a:moveTo>
                    <a:pt x="135" y="8"/>
                  </a:moveTo>
                  <a:lnTo>
                    <a:pt x="122" y="17"/>
                  </a:lnTo>
                  <a:lnTo>
                    <a:pt x="110" y="23"/>
                  </a:lnTo>
                  <a:lnTo>
                    <a:pt x="99" y="25"/>
                  </a:lnTo>
                  <a:lnTo>
                    <a:pt x="89" y="29"/>
                  </a:lnTo>
                  <a:lnTo>
                    <a:pt x="77" y="33"/>
                  </a:lnTo>
                  <a:lnTo>
                    <a:pt x="66" y="47"/>
                  </a:lnTo>
                  <a:lnTo>
                    <a:pt x="52" y="66"/>
                  </a:lnTo>
                  <a:lnTo>
                    <a:pt x="40" y="99"/>
                  </a:lnTo>
                  <a:lnTo>
                    <a:pt x="31" y="105"/>
                  </a:lnTo>
                  <a:lnTo>
                    <a:pt x="23" y="111"/>
                  </a:lnTo>
                  <a:lnTo>
                    <a:pt x="11" y="116"/>
                  </a:lnTo>
                  <a:lnTo>
                    <a:pt x="6" y="124"/>
                  </a:lnTo>
                  <a:lnTo>
                    <a:pt x="0" y="130"/>
                  </a:lnTo>
                  <a:lnTo>
                    <a:pt x="0" y="136"/>
                  </a:lnTo>
                  <a:lnTo>
                    <a:pt x="4" y="140"/>
                  </a:lnTo>
                  <a:lnTo>
                    <a:pt x="17" y="144"/>
                  </a:lnTo>
                  <a:lnTo>
                    <a:pt x="66" y="116"/>
                  </a:lnTo>
                  <a:lnTo>
                    <a:pt x="114" y="89"/>
                  </a:lnTo>
                  <a:lnTo>
                    <a:pt x="157" y="60"/>
                  </a:lnTo>
                  <a:lnTo>
                    <a:pt x="190" y="37"/>
                  </a:lnTo>
                  <a:lnTo>
                    <a:pt x="207" y="16"/>
                  </a:lnTo>
                  <a:lnTo>
                    <a:pt x="207" y="4"/>
                  </a:lnTo>
                  <a:lnTo>
                    <a:pt x="184" y="0"/>
                  </a:lnTo>
                  <a:lnTo>
                    <a:pt x="135" y="8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7" name="Freeform 893"/>
            <p:cNvSpPr>
              <a:spLocks/>
            </p:cNvSpPr>
            <p:nvPr/>
          </p:nvSpPr>
          <p:spPr bwMode="auto">
            <a:xfrm>
              <a:off x="3382938" y="6374235"/>
              <a:ext cx="211138" cy="80963"/>
            </a:xfrm>
            <a:custGeom>
              <a:avLst/>
              <a:gdLst/>
              <a:ahLst/>
              <a:cxnLst>
                <a:cxn ang="0">
                  <a:pos x="64" y="82"/>
                </a:cxn>
                <a:cxn ang="0">
                  <a:pos x="17" y="89"/>
                </a:cxn>
                <a:cxn ang="0">
                  <a:pos x="0" y="86"/>
                </a:cxn>
                <a:cxn ang="0">
                  <a:pos x="5" y="70"/>
                </a:cxn>
                <a:cxn ang="0">
                  <a:pos x="31" y="53"/>
                </a:cxn>
                <a:cxn ang="0">
                  <a:pos x="65" y="31"/>
                </a:cxn>
                <a:cxn ang="0">
                  <a:pos x="106" y="12"/>
                </a:cxn>
                <a:cxn ang="0">
                  <a:pos x="147" y="0"/>
                </a:cxn>
                <a:cxn ang="0">
                  <a:pos x="182" y="0"/>
                </a:cxn>
                <a:cxn ang="0">
                  <a:pos x="191" y="10"/>
                </a:cxn>
                <a:cxn ang="0">
                  <a:pos x="201" y="22"/>
                </a:cxn>
                <a:cxn ang="0">
                  <a:pos x="211" y="33"/>
                </a:cxn>
                <a:cxn ang="0">
                  <a:pos x="222" y="47"/>
                </a:cxn>
                <a:cxn ang="0">
                  <a:pos x="230" y="58"/>
                </a:cxn>
                <a:cxn ang="0">
                  <a:pos x="240" y="70"/>
                </a:cxn>
                <a:cxn ang="0">
                  <a:pos x="252" y="80"/>
                </a:cxn>
                <a:cxn ang="0">
                  <a:pos x="265" y="87"/>
                </a:cxn>
                <a:cxn ang="0">
                  <a:pos x="261" y="91"/>
                </a:cxn>
                <a:cxn ang="0">
                  <a:pos x="250" y="97"/>
                </a:cxn>
                <a:cxn ang="0">
                  <a:pos x="226" y="99"/>
                </a:cxn>
                <a:cxn ang="0">
                  <a:pos x="199" y="101"/>
                </a:cxn>
                <a:cxn ang="0">
                  <a:pos x="164" y="99"/>
                </a:cxn>
                <a:cxn ang="0">
                  <a:pos x="129" y="97"/>
                </a:cxn>
                <a:cxn ang="0">
                  <a:pos x="95" y="89"/>
                </a:cxn>
                <a:cxn ang="0">
                  <a:pos x="64" y="82"/>
                </a:cxn>
              </a:cxnLst>
              <a:rect l="0" t="0" r="r" b="b"/>
              <a:pathLst>
                <a:path w="265" h="101">
                  <a:moveTo>
                    <a:pt x="64" y="82"/>
                  </a:moveTo>
                  <a:lnTo>
                    <a:pt x="17" y="89"/>
                  </a:lnTo>
                  <a:lnTo>
                    <a:pt x="0" y="86"/>
                  </a:lnTo>
                  <a:lnTo>
                    <a:pt x="5" y="70"/>
                  </a:lnTo>
                  <a:lnTo>
                    <a:pt x="31" y="53"/>
                  </a:lnTo>
                  <a:lnTo>
                    <a:pt x="65" y="31"/>
                  </a:lnTo>
                  <a:lnTo>
                    <a:pt x="106" y="12"/>
                  </a:lnTo>
                  <a:lnTo>
                    <a:pt x="147" y="0"/>
                  </a:lnTo>
                  <a:lnTo>
                    <a:pt x="182" y="0"/>
                  </a:lnTo>
                  <a:lnTo>
                    <a:pt x="191" y="10"/>
                  </a:lnTo>
                  <a:lnTo>
                    <a:pt x="201" y="22"/>
                  </a:lnTo>
                  <a:lnTo>
                    <a:pt x="211" y="33"/>
                  </a:lnTo>
                  <a:lnTo>
                    <a:pt x="222" y="47"/>
                  </a:lnTo>
                  <a:lnTo>
                    <a:pt x="230" y="58"/>
                  </a:lnTo>
                  <a:lnTo>
                    <a:pt x="240" y="70"/>
                  </a:lnTo>
                  <a:lnTo>
                    <a:pt x="252" y="80"/>
                  </a:lnTo>
                  <a:lnTo>
                    <a:pt x="265" y="87"/>
                  </a:lnTo>
                  <a:lnTo>
                    <a:pt x="261" y="91"/>
                  </a:lnTo>
                  <a:lnTo>
                    <a:pt x="250" y="97"/>
                  </a:lnTo>
                  <a:lnTo>
                    <a:pt x="226" y="99"/>
                  </a:lnTo>
                  <a:lnTo>
                    <a:pt x="199" y="101"/>
                  </a:lnTo>
                  <a:lnTo>
                    <a:pt x="164" y="99"/>
                  </a:lnTo>
                  <a:lnTo>
                    <a:pt x="129" y="97"/>
                  </a:lnTo>
                  <a:lnTo>
                    <a:pt x="95" y="89"/>
                  </a:lnTo>
                  <a:lnTo>
                    <a:pt x="64" y="8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8" name="Freeform 894"/>
            <p:cNvSpPr>
              <a:spLocks/>
            </p:cNvSpPr>
            <p:nvPr/>
          </p:nvSpPr>
          <p:spPr bwMode="auto">
            <a:xfrm>
              <a:off x="3432151" y="995785"/>
              <a:ext cx="468313" cy="268288"/>
            </a:xfrm>
            <a:custGeom>
              <a:avLst/>
              <a:gdLst/>
              <a:ahLst/>
              <a:cxnLst>
                <a:cxn ang="0">
                  <a:pos x="407" y="307"/>
                </a:cxn>
                <a:cxn ang="0">
                  <a:pos x="442" y="284"/>
                </a:cxn>
                <a:cxn ang="0">
                  <a:pos x="465" y="262"/>
                </a:cxn>
                <a:cxn ang="0">
                  <a:pos x="475" y="239"/>
                </a:cxn>
                <a:cxn ang="0">
                  <a:pos x="484" y="218"/>
                </a:cxn>
                <a:cxn ang="0">
                  <a:pos x="490" y="194"/>
                </a:cxn>
                <a:cxn ang="0">
                  <a:pos x="506" y="175"/>
                </a:cxn>
                <a:cxn ang="0">
                  <a:pos x="533" y="157"/>
                </a:cxn>
                <a:cxn ang="0">
                  <a:pos x="579" y="142"/>
                </a:cxn>
                <a:cxn ang="0">
                  <a:pos x="591" y="113"/>
                </a:cxn>
                <a:cxn ang="0">
                  <a:pos x="591" y="84"/>
                </a:cxn>
                <a:cxn ang="0">
                  <a:pos x="575" y="55"/>
                </a:cxn>
                <a:cxn ang="0">
                  <a:pos x="550" y="31"/>
                </a:cxn>
                <a:cxn ang="0">
                  <a:pos x="513" y="12"/>
                </a:cxn>
                <a:cxn ang="0">
                  <a:pos x="471" y="0"/>
                </a:cxn>
                <a:cxn ang="0">
                  <a:pos x="420" y="0"/>
                </a:cxn>
                <a:cxn ang="0">
                  <a:pos x="366" y="12"/>
                </a:cxn>
                <a:cxn ang="0">
                  <a:pos x="337" y="10"/>
                </a:cxn>
                <a:cxn ang="0">
                  <a:pos x="310" y="10"/>
                </a:cxn>
                <a:cxn ang="0">
                  <a:pos x="279" y="10"/>
                </a:cxn>
                <a:cxn ang="0">
                  <a:pos x="250" y="12"/>
                </a:cxn>
                <a:cxn ang="0">
                  <a:pos x="219" y="14"/>
                </a:cxn>
                <a:cxn ang="0">
                  <a:pos x="190" y="20"/>
                </a:cxn>
                <a:cxn ang="0">
                  <a:pos x="159" y="26"/>
                </a:cxn>
                <a:cxn ang="0">
                  <a:pos x="129" y="37"/>
                </a:cxn>
                <a:cxn ang="0">
                  <a:pos x="110" y="72"/>
                </a:cxn>
                <a:cxn ang="0">
                  <a:pos x="87" y="109"/>
                </a:cxn>
                <a:cxn ang="0">
                  <a:pos x="58" y="144"/>
                </a:cxn>
                <a:cxn ang="0">
                  <a:pos x="33" y="181"/>
                </a:cxn>
                <a:cxn ang="0">
                  <a:pos x="9" y="214"/>
                </a:cxn>
                <a:cxn ang="0">
                  <a:pos x="0" y="247"/>
                </a:cxn>
                <a:cxn ang="0">
                  <a:pos x="2" y="278"/>
                </a:cxn>
                <a:cxn ang="0">
                  <a:pos x="25" y="309"/>
                </a:cxn>
                <a:cxn ang="0">
                  <a:pos x="64" y="316"/>
                </a:cxn>
                <a:cxn ang="0">
                  <a:pos x="116" y="326"/>
                </a:cxn>
                <a:cxn ang="0">
                  <a:pos x="174" y="334"/>
                </a:cxn>
                <a:cxn ang="0">
                  <a:pos x="236" y="340"/>
                </a:cxn>
                <a:cxn ang="0">
                  <a:pos x="294" y="340"/>
                </a:cxn>
                <a:cxn ang="0">
                  <a:pos x="345" y="336"/>
                </a:cxn>
                <a:cxn ang="0">
                  <a:pos x="383" y="324"/>
                </a:cxn>
                <a:cxn ang="0">
                  <a:pos x="407" y="307"/>
                </a:cxn>
              </a:cxnLst>
              <a:rect l="0" t="0" r="r" b="b"/>
              <a:pathLst>
                <a:path w="591" h="340">
                  <a:moveTo>
                    <a:pt x="407" y="307"/>
                  </a:moveTo>
                  <a:lnTo>
                    <a:pt x="442" y="284"/>
                  </a:lnTo>
                  <a:lnTo>
                    <a:pt x="465" y="262"/>
                  </a:lnTo>
                  <a:lnTo>
                    <a:pt x="475" y="239"/>
                  </a:lnTo>
                  <a:lnTo>
                    <a:pt x="484" y="218"/>
                  </a:lnTo>
                  <a:lnTo>
                    <a:pt x="490" y="194"/>
                  </a:lnTo>
                  <a:lnTo>
                    <a:pt x="506" y="175"/>
                  </a:lnTo>
                  <a:lnTo>
                    <a:pt x="533" y="157"/>
                  </a:lnTo>
                  <a:lnTo>
                    <a:pt x="579" y="142"/>
                  </a:lnTo>
                  <a:lnTo>
                    <a:pt x="591" y="113"/>
                  </a:lnTo>
                  <a:lnTo>
                    <a:pt x="591" y="84"/>
                  </a:lnTo>
                  <a:lnTo>
                    <a:pt x="575" y="55"/>
                  </a:lnTo>
                  <a:lnTo>
                    <a:pt x="550" y="31"/>
                  </a:lnTo>
                  <a:lnTo>
                    <a:pt x="513" y="12"/>
                  </a:lnTo>
                  <a:lnTo>
                    <a:pt x="471" y="0"/>
                  </a:lnTo>
                  <a:lnTo>
                    <a:pt x="420" y="0"/>
                  </a:lnTo>
                  <a:lnTo>
                    <a:pt x="366" y="12"/>
                  </a:lnTo>
                  <a:lnTo>
                    <a:pt x="337" y="10"/>
                  </a:lnTo>
                  <a:lnTo>
                    <a:pt x="310" y="10"/>
                  </a:lnTo>
                  <a:lnTo>
                    <a:pt x="279" y="10"/>
                  </a:lnTo>
                  <a:lnTo>
                    <a:pt x="250" y="12"/>
                  </a:lnTo>
                  <a:lnTo>
                    <a:pt x="219" y="14"/>
                  </a:lnTo>
                  <a:lnTo>
                    <a:pt x="190" y="20"/>
                  </a:lnTo>
                  <a:lnTo>
                    <a:pt x="159" y="26"/>
                  </a:lnTo>
                  <a:lnTo>
                    <a:pt x="129" y="37"/>
                  </a:lnTo>
                  <a:lnTo>
                    <a:pt x="110" y="72"/>
                  </a:lnTo>
                  <a:lnTo>
                    <a:pt x="87" y="109"/>
                  </a:lnTo>
                  <a:lnTo>
                    <a:pt x="58" y="144"/>
                  </a:lnTo>
                  <a:lnTo>
                    <a:pt x="33" y="181"/>
                  </a:lnTo>
                  <a:lnTo>
                    <a:pt x="9" y="214"/>
                  </a:lnTo>
                  <a:lnTo>
                    <a:pt x="0" y="247"/>
                  </a:lnTo>
                  <a:lnTo>
                    <a:pt x="2" y="278"/>
                  </a:lnTo>
                  <a:lnTo>
                    <a:pt x="25" y="309"/>
                  </a:lnTo>
                  <a:lnTo>
                    <a:pt x="64" y="316"/>
                  </a:lnTo>
                  <a:lnTo>
                    <a:pt x="116" y="326"/>
                  </a:lnTo>
                  <a:lnTo>
                    <a:pt x="174" y="334"/>
                  </a:lnTo>
                  <a:lnTo>
                    <a:pt x="236" y="340"/>
                  </a:lnTo>
                  <a:lnTo>
                    <a:pt x="294" y="340"/>
                  </a:lnTo>
                  <a:lnTo>
                    <a:pt x="345" y="336"/>
                  </a:lnTo>
                  <a:lnTo>
                    <a:pt x="383" y="324"/>
                  </a:lnTo>
                  <a:lnTo>
                    <a:pt x="407" y="307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9" name="Freeform 895"/>
            <p:cNvSpPr>
              <a:spLocks/>
            </p:cNvSpPr>
            <p:nvPr/>
          </p:nvSpPr>
          <p:spPr bwMode="auto">
            <a:xfrm>
              <a:off x="3679801" y="1025947"/>
              <a:ext cx="196850" cy="169863"/>
            </a:xfrm>
            <a:custGeom>
              <a:avLst/>
              <a:gdLst/>
              <a:ahLst/>
              <a:cxnLst>
                <a:cxn ang="0">
                  <a:pos x="246" y="86"/>
                </a:cxn>
                <a:cxn ang="0">
                  <a:pos x="248" y="60"/>
                </a:cxn>
                <a:cxn ang="0">
                  <a:pos x="236" y="37"/>
                </a:cxn>
                <a:cxn ang="0">
                  <a:pos x="211" y="16"/>
                </a:cxn>
                <a:cxn ang="0">
                  <a:pos x="178" y="2"/>
                </a:cxn>
                <a:cxn ang="0">
                  <a:pos x="135" y="0"/>
                </a:cxn>
                <a:cxn ang="0">
                  <a:pos x="91" y="16"/>
                </a:cxn>
                <a:cxn ang="0">
                  <a:pos x="44" y="53"/>
                </a:cxn>
                <a:cxn ang="0">
                  <a:pos x="0" y="115"/>
                </a:cxn>
                <a:cxn ang="0">
                  <a:pos x="13" y="130"/>
                </a:cxn>
                <a:cxn ang="0">
                  <a:pos x="21" y="150"/>
                </a:cxn>
                <a:cxn ang="0">
                  <a:pos x="27" y="167"/>
                </a:cxn>
                <a:cxn ang="0">
                  <a:pos x="35" y="186"/>
                </a:cxn>
                <a:cxn ang="0">
                  <a:pos x="40" y="200"/>
                </a:cxn>
                <a:cxn ang="0">
                  <a:pos x="54" y="210"/>
                </a:cxn>
                <a:cxn ang="0">
                  <a:pos x="75" y="214"/>
                </a:cxn>
                <a:cxn ang="0">
                  <a:pos x="110" y="214"/>
                </a:cxn>
                <a:cxn ang="0">
                  <a:pos x="128" y="196"/>
                </a:cxn>
                <a:cxn ang="0">
                  <a:pos x="139" y="181"/>
                </a:cxn>
                <a:cxn ang="0">
                  <a:pos x="143" y="165"/>
                </a:cxn>
                <a:cxn ang="0">
                  <a:pos x="151" y="150"/>
                </a:cxn>
                <a:cxn ang="0">
                  <a:pos x="159" y="132"/>
                </a:cxn>
                <a:cxn ang="0">
                  <a:pos x="174" y="115"/>
                </a:cxn>
                <a:cxn ang="0">
                  <a:pos x="201" y="99"/>
                </a:cxn>
                <a:cxn ang="0">
                  <a:pos x="246" y="86"/>
                </a:cxn>
              </a:cxnLst>
              <a:rect l="0" t="0" r="r" b="b"/>
              <a:pathLst>
                <a:path w="248" h="214">
                  <a:moveTo>
                    <a:pt x="246" y="86"/>
                  </a:moveTo>
                  <a:lnTo>
                    <a:pt x="248" y="60"/>
                  </a:lnTo>
                  <a:lnTo>
                    <a:pt x="236" y="37"/>
                  </a:lnTo>
                  <a:lnTo>
                    <a:pt x="211" y="16"/>
                  </a:lnTo>
                  <a:lnTo>
                    <a:pt x="178" y="2"/>
                  </a:lnTo>
                  <a:lnTo>
                    <a:pt x="135" y="0"/>
                  </a:lnTo>
                  <a:lnTo>
                    <a:pt x="91" y="16"/>
                  </a:lnTo>
                  <a:lnTo>
                    <a:pt x="44" y="53"/>
                  </a:lnTo>
                  <a:lnTo>
                    <a:pt x="0" y="115"/>
                  </a:lnTo>
                  <a:lnTo>
                    <a:pt x="13" y="130"/>
                  </a:lnTo>
                  <a:lnTo>
                    <a:pt x="21" y="150"/>
                  </a:lnTo>
                  <a:lnTo>
                    <a:pt x="27" y="167"/>
                  </a:lnTo>
                  <a:lnTo>
                    <a:pt x="35" y="186"/>
                  </a:lnTo>
                  <a:lnTo>
                    <a:pt x="40" y="200"/>
                  </a:lnTo>
                  <a:lnTo>
                    <a:pt x="54" y="210"/>
                  </a:lnTo>
                  <a:lnTo>
                    <a:pt x="75" y="214"/>
                  </a:lnTo>
                  <a:lnTo>
                    <a:pt x="110" y="214"/>
                  </a:lnTo>
                  <a:lnTo>
                    <a:pt x="128" y="196"/>
                  </a:lnTo>
                  <a:lnTo>
                    <a:pt x="139" y="181"/>
                  </a:lnTo>
                  <a:lnTo>
                    <a:pt x="143" y="165"/>
                  </a:lnTo>
                  <a:lnTo>
                    <a:pt x="151" y="150"/>
                  </a:lnTo>
                  <a:lnTo>
                    <a:pt x="159" y="132"/>
                  </a:lnTo>
                  <a:lnTo>
                    <a:pt x="174" y="115"/>
                  </a:lnTo>
                  <a:lnTo>
                    <a:pt x="201" y="99"/>
                  </a:lnTo>
                  <a:lnTo>
                    <a:pt x="246" y="8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0" name="Freeform 896"/>
            <p:cNvSpPr>
              <a:spLocks/>
            </p:cNvSpPr>
            <p:nvPr/>
          </p:nvSpPr>
          <p:spPr bwMode="auto">
            <a:xfrm>
              <a:off x="3486126" y="1024360"/>
              <a:ext cx="196850" cy="144463"/>
            </a:xfrm>
            <a:custGeom>
              <a:avLst/>
              <a:gdLst/>
              <a:ahLst/>
              <a:cxnLst>
                <a:cxn ang="0">
                  <a:pos x="103" y="8"/>
                </a:cxn>
                <a:cxn ang="0">
                  <a:pos x="95" y="22"/>
                </a:cxn>
                <a:cxn ang="0">
                  <a:pos x="88" y="35"/>
                </a:cxn>
                <a:cxn ang="0">
                  <a:pos x="78" y="49"/>
                </a:cxn>
                <a:cxn ang="0">
                  <a:pos x="68" y="64"/>
                </a:cxn>
                <a:cxn ang="0">
                  <a:pos x="59" y="74"/>
                </a:cxn>
                <a:cxn ang="0">
                  <a:pos x="49" y="86"/>
                </a:cxn>
                <a:cxn ang="0">
                  <a:pos x="37" y="95"/>
                </a:cxn>
                <a:cxn ang="0">
                  <a:pos x="30" y="105"/>
                </a:cxn>
                <a:cxn ang="0">
                  <a:pos x="18" y="113"/>
                </a:cxn>
                <a:cxn ang="0">
                  <a:pos x="8" y="124"/>
                </a:cxn>
                <a:cxn ang="0">
                  <a:pos x="0" y="136"/>
                </a:cxn>
                <a:cxn ang="0">
                  <a:pos x="0" y="150"/>
                </a:cxn>
                <a:cxn ang="0">
                  <a:pos x="2" y="159"/>
                </a:cxn>
                <a:cxn ang="0">
                  <a:pos x="10" y="169"/>
                </a:cxn>
                <a:cxn ang="0">
                  <a:pos x="24" y="177"/>
                </a:cxn>
                <a:cxn ang="0">
                  <a:pos x="47" y="183"/>
                </a:cxn>
                <a:cxn ang="0">
                  <a:pos x="123" y="136"/>
                </a:cxn>
                <a:cxn ang="0">
                  <a:pos x="185" y="97"/>
                </a:cxn>
                <a:cxn ang="0">
                  <a:pos x="225" y="62"/>
                </a:cxn>
                <a:cxn ang="0">
                  <a:pos x="249" y="37"/>
                </a:cxn>
                <a:cxn ang="0">
                  <a:pos x="247" y="14"/>
                </a:cxn>
                <a:cxn ang="0">
                  <a:pos x="223" y="4"/>
                </a:cxn>
                <a:cxn ang="0">
                  <a:pos x="175" y="0"/>
                </a:cxn>
                <a:cxn ang="0">
                  <a:pos x="103" y="8"/>
                </a:cxn>
              </a:cxnLst>
              <a:rect l="0" t="0" r="r" b="b"/>
              <a:pathLst>
                <a:path w="249" h="183">
                  <a:moveTo>
                    <a:pt x="103" y="8"/>
                  </a:moveTo>
                  <a:lnTo>
                    <a:pt x="95" y="22"/>
                  </a:lnTo>
                  <a:lnTo>
                    <a:pt x="88" y="35"/>
                  </a:lnTo>
                  <a:lnTo>
                    <a:pt x="78" y="49"/>
                  </a:lnTo>
                  <a:lnTo>
                    <a:pt x="68" y="64"/>
                  </a:lnTo>
                  <a:lnTo>
                    <a:pt x="59" y="74"/>
                  </a:lnTo>
                  <a:lnTo>
                    <a:pt x="49" y="86"/>
                  </a:lnTo>
                  <a:lnTo>
                    <a:pt x="37" y="95"/>
                  </a:lnTo>
                  <a:lnTo>
                    <a:pt x="30" y="105"/>
                  </a:lnTo>
                  <a:lnTo>
                    <a:pt x="18" y="113"/>
                  </a:lnTo>
                  <a:lnTo>
                    <a:pt x="8" y="124"/>
                  </a:lnTo>
                  <a:lnTo>
                    <a:pt x="0" y="136"/>
                  </a:lnTo>
                  <a:lnTo>
                    <a:pt x="0" y="150"/>
                  </a:lnTo>
                  <a:lnTo>
                    <a:pt x="2" y="159"/>
                  </a:lnTo>
                  <a:lnTo>
                    <a:pt x="10" y="169"/>
                  </a:lnTo>
                  <a:lnTo>
                    <a:pt x="24" y="177"/>
                  </a:lnTo>
                  <a:lnTo>
                    <a:pt x="47" y="183"/>
                  </a:lnTo>
                  <a:lnTo>
                    <a:pt x="123" y="136"/>
                  </a:lnTo>
                  <a:lnTo>
                    <a:pt x="185" y="97"/>
                  </a:lnTo>
                  <a:lnTo>
                    <a:pt x="225" y="62"/>
                  </a:lnTo>
                  <a:lnTo>
                    <a:pt x="249" y="37"/>
                  </a:lnTo>
                  <a:lnTo>
                    <a:pt x="247" y="14"/>
                  </a:lnTo>
                  <a:lnTo>
                    <a:pt x="223" y="4"/>
                  </a:lnTo>
                  <a:lnTo>
                    <a:pt x="175" y="0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1" name="Freeform 897"/>
            <p:cNvSpPr>
              <a:spLocks/>
            </p:cNvSpPr>
            <p:nvPr/>
          </p:nvSpPr>
          <p:spPr bwMode="auto">
            <a:xfrm>
              <a:off x="3736951" y="1032297"/>
              <a:ext cx="115888" cy="128588"/>
            </a:xfrm>
            <a:custGeom>
              <a:avLst/>
              <a:gdLst/>
              <a:ahLst/>
              <a:cxnLst>
                <a:cxn ang="0">
                  <a:pos x="148" y="52"/>
                </a:cxn>
                <a:cxn ang="0">
                  <a:pos x="130" y="19"/>
                </a:cxn>
                <a:cxn ang="0">
                  <a:pos x="109" y="4"/>
                </a:cxn>
                <a:cxn ang="0">
                  <a:pos x="82" y="0"/>
                </a:cxn>
                <a:cxn ang="0">
                  <a:pos x="59" y="10"/>
                </a:cxn>
                <a:cxn ang="0">
                  <a:pos x="35" y="27"/>
                </a:cxn>
                <a:cxn ang="0">
                  <a:pos x="18" y="56"/>
                </a:cxn>
                <a:cxn ang="0">
                  <a:pos x="6" y="91"/>
                </a:cxn>
                <a:cxn ang="0">
                  <a:pos x="8" y="132"/>
                </a:cxn>
                <a:cxn ang="0">
                  <a:pos x="0" y="143"/>
                </a:cxn>
                <a:cxn ang="0">
                  <a:pos x="6" y="149"/>
                </a:cxn>
                <a:cxn ang="0">
                  <a:pos x="10" y="151"/>
                </a:cxn>
                <a:cxn ang="0">
                  <a:pos x="18" y="153"/>
                </a:cxn>
                <a:cxn ang="0">
                  <a:pos x="28" y="157"/>
                </a:cxn>
                <a:cxn ang="0">
                  <a:pos x="41" y="163"/>
                </a:cxn>
                <a:cxn ang="0">
                  <a:pos x="39" y="140"/>
                </a:cxn>
                <a:cxn ang="0">
                  <a:pos x="45" y="122"/>
                </a:cxn>
                <a:cxn ang="0">
                  <a:pos x="55" y="109"/>
                </a:cxn>
                <a:cxn ang="0">
                  <a:pos x="68" y="99"/>
                </a:cxn>
                <a:cxn ang="0">
                  <a:pos x="84" y="87"/>
                </a:cxn>
                <a:cxn ang="0">
                  <a:pos x="103" y="76"/>
                </a:cxn>
                <a:cxn ang="0">
                  <a:pos x="125" y="64"/>
                </a:cxn>
                <a:cxn ang="0">
                  <a:pos x="148" y="52"/>
                </a:cxn>
              </a:cxnLst>
              <a:rect l="0" t="0" r="r" b="b"/>
              <a:pathLst>
                <a:path w="148" h="163">
                  <a:moveTo>
                    <a:pt x="148" y="52"/>
                  </a:moveTo>
                  <a:lnTo>
                    <a:pt x="130" y="19"/>
                  </a:lnTo>
                  <a:lnTo>
                    <a:pt x="109" y="4"/>
                  </a:lnTo>
                  <a:lnTo>
                    <a:pt x="82" y="0"/>
                  </a:lnTo>
                  <a:lnTo>
                    <a:pt x="59" y="10"/>
                  </a:lnTo>
                  <a:lnTo>
                    <a:pt x="35" y="27"/>
                  </a:lnTo>
                  <a:lnTo>
                    <a:pt x="18" y="56"/>
                  </a:lnTo>
                  <a:lnTo>
                    <a:pt x="6" y="91"/>
                  </a:lnTo>
                  <a:lnTo>
                    <a:pt x="8" y="132"/>
                  </a:lnTo>
                  <a:lnTo>
                    <a:pt x="0" y="143"/>
                  </a:lnTo>
                  <a:lnTo>
                    <a:pt x="6" y="149"/>
                  </a:lnTo>
                  <a:lnTo>
                    <a:pt x="10" y="151"/>
                  </a:lnTo>
                  <a:lnTo>
                    <a:pt x="18" y="153"/>
                  </a:lnTo>
                  <a:lnTo>
                    <a:pt x="28" y="157"/>
                  </a:lnTo>
                  <a:lnTo>
                    <a:pt x="41" y="163"/>
                  </a:lnTo>
                  <a:lnTo>
                    <a:pt x="39" y="140"/>
                  </a:lnTo>
                  <a:lnTo>
                    <a:pt x="45" y="122"/>
                  </a:lnTo>
                  <a:lnTo>
                    <a:pt x="55" y="109"/>
                  </a:lnTo>
                  <a:lnTo>
                    <a:pt x="68" y="99"/>
                  </a:lnTo>
                  <a:lnTo>
                    <a:pt x="84" y="87"/>
                  </a:lnTo>
                  <a:lnTo>
                    <a:pt x="103" y="76"/>
                  </a:lnTo>
                  <a:lnTo>
                    <a:pt x="125" y="64"/>
                  </a:lnTo>
                  <a:lnTo>
                    <a:pt x="148" y="5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2" name="Freeform 898"/>
            <p:cNvSpPr>
              <a:spLocks/>
            </p:cNvSpPr>
            <p:nvPr/>
          </p:nvSpPr>
          <p:spPr bwMode="auto">
            <a:xfrm>
              <a:off x="3500413" y="1038647"/>
              <a:ext cx="165100" cy="114300"/>
            </a:xfrm>
            <a:custGeom>
              <a:avLst/>
              <a:gdLst/>
              <a:ahLst/>
              <a:cxnLst>
                <a:cxn ang="0">
                  <a:pos x="137" y="7"/>
                </a:cxn>
                <a:cxn ang="0">
                  <a:pos x="122" y="17"/>
                </a:cxn>
                <a:cxn ang="0">
                  <a:pos x="110" y="23"/>
                </a:cxn>
                <a:cxn ang="0">
                  <a:pos x="99" y="27"/>
                </a:cxn>
                <a:cxn ang="0">
                  <a:pos x="89" y="31"/>
                </a:cxn>
                <a:cxn ang="0">
                  <a:pos x="77" y="35"/>
                </a:cxn>
                <a:cxn ang="0">
                  <a:pos x="66" y="46"/>
                </a:cxn>
                <a:cxn ang="0">
                  <a:pos x="52" y="68"/>
                </a:cxn>
                <a:cxn ang="0">
                  <a:pos x="41" y="101"/>
                </a:cxn>
                <a:cxn ang="0">
                  <a:pos x="31" y="106"/>
                </a:cxn>
                <a:cxn ang="0">
                  <a:pos x="21" y="112"/>
                </a:cxn>
                <a:cxn ang="0">
                  <a:pos x="11" y="118"/>
                </a:cxn>
                <a:cxn ang="0">
                  <a:pos x="6" y="126"/>
                </a:cxn>
                <a:cxn ang="0">
                  <a:pos x="0" y="130"/>
                </a:cxn>
                <a:cxn ang="0">
                  <a:pos x="0" y="135"/>
                </a:cxn>
                <a:cxn ang="0">
                  <a:pos x="4" y="139"/>
                </a:cxn>
                <a:cxn ang="0">
                  <a:pos x="17" y="143"/>
                </a:cxn>
                <a:cxn ang="0">
                  <a:pos x="66" y="116"/>
                </a:cxn>
                <a:cxn ang="0">
                  <a:pos x="114" y="91"/>
                </a:cxn>
                <a:cxn ang="0">
                  <a:pos x="157" y="62"/>
                </a:cxn>
                <a:cxn ang="0">
                  <a:pos x="190" y="39"/>
                </a:cxn>
                <a:cxn ang="0">
                  <a:pos x="205" y="17"/>
                </a:cxn>
                <a:cxn ang="0">
                  <a:pos x="207" y="4"/>
                </a:cxn>
                <a:cxn ang="0">
                  <a:pos x="184" y="0"/>
                </a:cxn>
                <a:cxn ang="0">
                  <a:pos x="137" y="7"/>
                </a:cxn>
              </a:cxnLst>
              <a:rect l="0" t="0" r="r" b="b"/>
              <a:pathLst>
                <a:path w="207" h="143">
                  <a:moveTo>
                    <a:pt x="137" y="7"/>
                  </a:moveTo>
                  <a:lnTo>
                    <a:pt x="122" y="17"/>
                  </a:lnTo>
                  <a:lnTo>
                    <a:pt x="110" y="23"/>
                  </a:lnTo>
                  <a:lnTo>
                    <a:pt x="99" y="27"/>
                  </a:lnTo>
                  <a:lnTo>
                    <a:pt x="89" y="31"/>
                  </a:lnTo>
                  <a:lnTo>
                    <a:pt x="77" y="35"/>
                  </a:lnTo>
                  <a:lnTo>
                    <a:pt x="66" y="46"/>
                  </a:lnTo>
                  <a:lnTo>
                    <a:pt x="52" y="68"/>
                  </a:lnTo>
                  <a:lnTo>
                    <a:pt x="41" y="101"/>
                  </a:lnTo>
                  <a:lnTo>
                    <a:pt x="31" y="106"/>
                  </a:lnTo>
                  <a:lnTo>
                    <a:pt x="21" y="112"/>
                  </a:lnTo>
                  <a:lnTo>
                    <a:pt x="11" y="118"/>
                  </a:lnTo>
                  <a:lnTo>
                    <a:pt x="6" y="126"/>
                  </a:lnTo>
                  <a:lnTo>
                    <a:pt x="0" y="130"/>
                  </a:lnTo>
                  <a:lnTo>
                    <a:pt x="0" y="135"/>
                  </a:lnTo>
                  <a:lnTo>
                    <a:pt x="4" y="139"/>
                  </a:lnTo>
                  <a:lnTo>
                    <a:pt x="17" y="143"/>
                  </a:lnTo>
                  <a:lnTo>
                    <a:pt x="66" y="116"/>
                  </a:lnTo>
                  <a:lnTo>
                    <a:pt x="114" y="91"/>
                  </a:lnTo>
                  <a:lnTo>
                    <a:pt x="157" y="62"/>
                  </a:lnTo>
                  <a:lnTo>
                    <a:pt x="190" y="39"/>
                  </a:lnTo>
                  <a:lnTo>
                    <a:pt x="205" y="17"/>
                  </a:lnTo>
                  <a:lnTo>
                    <a:pt x="207" y="4"/>
                  </a:lnTo>
                  <a:lnTo>
                    <a:pt x="184" y="0"/>
                  </a:lnTo>
                  <a:lnTo>
                    <a:pt x="137" y="7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3" name="Freeform 899"/>
            <p:cNvSpPr>
              <a:spLocks/>
            </p:cNvSpPr>
            <p:nvPr/>
          </p:nvSpPr>
          <p:spPr bwMode="auto">
            <a:xfrm>
              <a:off x="3503588" y="1160885"/>
              <a:ext cx="212725" cy="80963"/>
            </a:xfrm>
            <a:custGeom>
              <a:avLst/>
              <a:gdLst/>
              <a:ahLst/>
              <a:cxnLst>
                <a:cxn ang="0">
                  <a:pos x="64" y="81"/>
                </a:cxn>
                <a:cxn ang="0">
                  <a:pos x="17" y="89"/>
                </a:cxn>
                <a:cxn ang="0">
                  <a:pos x="0" y="85"/>
                </a:cxn>
                <a:cxn ang="0">
                  <a:pos x="7" y="70"/>
                </a:cxn>
                <a:cxn ang="0">
                  <a:pos x="33" y="52"/>
                </a:cxn>
                <a:cxn ang="0">
                  <a:pos x="68" y="31"/>
                </a:cxn>
                <a:cxn ang="0">
                  <a:pos x="108" y="11"/>
                </a:cxn>
                <a:cxn ang="0">
                  <a:pos x="147" y="0"/>
                </a:cxn>
                <a:cxn ang="0">
                  <a:pos x="182" y="0"/>
                </a:cxn>
                <a:cxn ang="0">
                  <a:pos x="192" y="10"/>
                </a:cxn>
                <a:cxn ang="0">
                  <a:pos x="201" y="21"/>
                </a:cxn>
                <a:cxn ang="0">
                  <a:pos x="211" y="33"/>
                </a:cxn>
                <a:cxn ang="0">
                  <a:pos x="223" y="46"/>
                </a:cxn>
                <a:cxn ang="0">
                  <a:pos x="232" y="58"/>
                </a:cxn>
                <a:cxn ang="0">
                  <a:pos x="242" y="70"/>
                </a:cxn>
                <a:cxn ang="0">
                  <a:pos x="254" y="79"/>
                </a:cxn>
                <a:cxn ang="0">
                  <a:pos x="267" y="87"/>
                </a:cxn>
                <a:cxn ang="0">
                  <a:pos x="263" y="91"/>
                </a:cxn>
                <a:cxn ang="0">
                  <a:pos x="252" y="97"/>
                </a:cxn>
                <a:cxn ang="0">
                  <a:pos x="228" y="99"/>
                </a:cxn>
                <a:cxn ang="0">
                  <a:pos x="201" y="101"/>
                </a:cxn>
                <a:cxn ang="0">
                  <a:pos x="166" y="99"/>
                </a:cxn>
                <a:cxn ang="0">
                  <a:pos x="132" y="97"/>
                </a:cxn>
                <a:cxn ang="0">
                  <a:pos x="97" y="89"/>
                </a:cxn>
                <a:cxn ang="0">
                  <a:pos x="64" y="81"/>
                </a:cxn>
              </a:cxnLst>
              <a:rect l="0" t="0" r="r" b="b"/>
              <a:pathLst>
                <a:path w="267" h="101">
                  <a:moveTo>
                    <a:pt x="64" y="81"/>
                  </a:moveTo>
                  <a:lnTo>
                    <a:pt x="17" y="89"/>
                  </a:lnTo>
                  <a:lnTo>
                    <a:pt x="0" y="85"/>
                  </a:lnTo>
                  <a:lnTo>
                    <a:pt x="7" y="70"/>
                  </a:lnTo>
                  <a:lnTo>
                    <a:pt x="33" y="52"/>
                  </a:lnTo>
                  <a:lnTo>
                    <a:pt x="68" y="31"/>
                  </a:lnTo>
                  <a:lnTo>
                    <a:pt x="108" y="11"/>
                  </a:lnTo>
                  <a:lnTo>
                    <a:pt x="147" y="0"/>
                  </a:lnTo>
                  <a:lnTo>
                    <a:pt x="182" y="0"/>
                  </a:lnTo>
                  <a:lnTo>
                    <a:pt x="192" y="10"/>
                  </a:lnTo>
                  <a:lnTo>
                    <a:pt x="201" y="21"/>
                  </a:lnTo>
                  <a:lnTo>
                    <a:pt x="211" y="33"/>
                  </a:lnTo>
                  <a:lnTo>
                    <a:pt x="223" y="46"/>
                  </a:lnTo>
                  <a:lnTo>
                    <a:pt x="232" y="58"/>
                  </a:lnTo>
                  <a:lnTo>
                    <a:pt x="242" y="70"/>
                  </a:lnTo>
                  <a:lnTo>
                    <a:pt x="254" y="79"/>
                  </a:lnTo>
                  <a:lnTo>
                    <a:pt x="267" y="87"/>
                  </a:lnTo>
                  <a:lnTo>
                    <a:pt x="263" y="91"/>
                  </a:lnTo>
                  <a:lnTo>
                    <a:pt x="252" y="97"/>
                  </a:lnTo>
                  <a:lnTo>
                    <a:pt x="228" y="99"/>
                  </a:lnTo>
                  <a:lnTo>
                    <a:pt x="201" y="101"/>
                  </a:lnTo>
                  <a:lnTo>
                    <a:pt x="166" y="99"/>
                  </a:lnTo>
                  <a:lnTo>
                    <a:pt x="132" y="97"/>
                  </a:lnTo>
                  <a:lnTo>
                    <a:pt x="97" y="89"/>
                  </a:lnTo>
                  <a:lnTo>
                    <a:pt x="64" y="8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4" name="Freeform 900"/>
            <p:cNvSpPr>
              <a:spLocks/>
            </p:cNvSpPr>
            <p:nvPr/>
          </p:nvSpPr>
          <p:spPr bwMode="auto">
            <a:xfrm>
              <a:off x="3401988" y="4215235"/>
              <a:ext cx="469900" cy="273050"/>
            </a:xfrm>
            <a:custGeom>
              <a:avLst/>
              <a:gdLst/>
              <a:ahLst/>
              <a:cxnLst>
                <a:cxn ang="0">
                  <a:pos x="407" y="310"/>
                </a:cxn>
                <a:cxn ang="0">
                  <a:pos x="444" y="287"/>
                </a:cxn>
                <a:cxn ang="0">
                  <a:pos x="465" y="264"/>
                </a:cxn>
                <a:cxn ang="0">
                  <a:pos x="477" y="240"/>
                </a:cxn>
                <a:cxn ang="0">
                  <a:pos x="484" y="219"/>
                </a:cxn>
                <a:cxn ang="0">
                  <a:pos x="492" y="198"/>
                </a:cxn>
                <a:cxn ang="0">
                  <a:pos x="508" y="178"/>
                </a:cxn>
                <a:cxn ang="0">
                  <a:pos x="535" y="161"/>
                </a:cxn>
                <a:cxn ang="0">
                  <a:pos x="579" y="145"/>
                </a:cxn>
                <a:cxn ang="0">
                  <a:pos x="591" y="114"/>
                </a:cxn>
                <a:cxn ang="0">
                  <a:pos x="591" y="85"/>
                </a:cxn>
                <a:cxn ang="0">
                  <a:pos x="576" y="56"/>
                </a:cxn>
                <a:cxn ang="0">
                  <a:pos x="550" y="33"/>
                </a:cxn>
                <a:cxn ang="0">
                  <a:pos x="513" y="11"/>
                </a:cxn>
                <a:cxn ang="0">
                  <a:pos x="471" y="2"/>
                </a:cxn>
                <a:cxn ang="0">
                  <a:pos x="420" y="0"/>
                </a:cxn>
                <a:cxn ang="0">
                  <a:pos x="366" y="11"/>
                </a:cxn>
                <a:cxn ang="0">
                  <a:pos x="337" y="11"/>
                </a:cxn>
                <a:cxn ang="0">
                  <a:pos x="310" y="13"/>
                </a:cxn>
                <a:cxn ang="0">
                  <a:pos x="281" y="13"/>
                </a:cxn>
                <a:cxn ang="0">
                  <a:pos x="252" y="15"/>
                </a:cxn>
                <a:cxn ang="0">
                  <a:pos x="221" y="17"/>
                </a:cxn>
                <a:cxn ang="0">
                  <a:pos x="190" y="23"/>
                </a:cxn>
                <a:cxn ang="0">
                  <a:pos x="159" y="29"/>
                </a:cxn>
                <a:cxn ang="0">
                  <a:pos x="130" y="41"/>
                </a:cxn>
                <a:cxn ang="0">
                  <a:pos x="112" y="75"/>
                </a:cxn>
                <a:cxn ang="0">
                  <a:pos x="89" y="110"/>
                </a:cxn>
                <a:cxn ang="0">
                  <a:pos x="60" y="145"/>
                </a:cxn>
                <a:cxn ang="0">
                  <a:pos x="33" y="182"/>
                </a:cxn>
                <a:cxn ang="0">
                  <a:pos x="9" y="215"/>
                </a:cxn>
                <a:cxn ang="0">
                  <a:pos x="0" y="250"/>
                </a:cxn>
                <a:cxn ang="0">
                  <a:pos x="2" y="281"/>
                </a:cxn>
                <a:cxn ang="0">
                  <a:pos x="25" y="312"/>
                </a:cxn>
                <a:cxn ang="0">
                  <a:pos x="64" y="320"/>
                </a:cxn>
                <a:cxn ang="0">
                  <a:pos x="116" y="329"/>
                </a:cxn>
                <a:cxn ang="0">
                  <a:pos x="176" y="337"/>
                </a:cxn>
                <a:cxn ang="0">
                  <a:pos x="238" y="343"/>
                </a:cxn>
                <a:cxn ang="0">
                  <a:pos x="296" y="343"/>
                </a:cxn>
                <a:cxn ang="0">
                  <a:pos x="347" y="337"/>
                </a:cxn>
                <a:cxn ang="0">
                  <a:pos x="386" y="326"/>
                </a:cxn>
                <a:cxn ang="0">
                  <a:pos x="407" y="310"/>
                </a:cxn>
              </a:cxnLst>
              <a:rect l="0" t="0" r="r" b="b"/>
              <a:pathLst>
                <a:path w="591" h="343">
                  <a:moveTo>
                    <a:pt x="407" y="310"/>
                  </a:moveTo>
                  <a:lnTo>
                    <a:pt x="444" y="287"/>
                  </a:lnTo>
                  <a:lnTo>
                    <a:pt x="465" y="264"/>
                  </a:lnTo>
                  <a:lnTo>
                    <a:pt x="477" y="240"/>
                  </a:lnTo>
                  <a:lnTo>
                    <a:pt x="484" y="219"/>
                  </a:lnTo>
                  <a:lnTo>
                    <a:pt x="492" y="198"/>
                  </a:lnTo>
                  <a:lnTo>
                    <a:pt x="508" y="178"/>
                  </a:lnTo>
                  <a:lnTo>
                    <a:pt x="535" y="161"/>
                  </a:lnTo>
                  <a:lnTo>
                    <a:pt x="579" y="145"/>
                  </a:lnTo>
                  <a:lnTo>
                    <a:pt x="591" y="114"/>
                  </a:lnTo>
                  <a:lnTo>
                    <a:pt x="591" y="85"/>
                  </a:lnTo>
                  <a:lnTo>
                    <a:pt x="576" y="56"/>
                  </a:lnTo>
                  <a:lnTo>
                    <a:pt x="550" y="33"/>
                  </a:lnTo>
                  <a:lnTo>
                    <a:pt x="513" y="11"/>
                  </a:lnTo>
                  <a:lnTo>
                    <a:pt x="471" y="2"/>
                  </a:lnTo>
                  <a:lnTo>
                    <a:pt x="420" y="0"/>
                  </a:lnTo>
                  <a:lnTo>
                    <a:pt x="366" y="11"/>
                  </a:lnTo>
                  <a:lnTo>
                    <a:pt x="337" y="11"/>
                  </a:lnTo>
                  <a:lnTo>
                    <a:pt x="310" y="13"/>
                  </a:lnTo>
                  <a:lnTo>
                    <a:pt x="281" y="13"/>
                  </a:lnTo>
                  <a:lnTo>
                    <a:pt x="252" y="15"/>
                  </a:lnTo>
                  <a:lnTo>
                    <a:pt x="221" y="17"/>
                  </a:lnTo>
                  <a:lnTo>
                    <a:pt x="190" y="23"/>
                  </a:lnTo>
                  <a:lnTo>
                    <a:pt x="159" y="29"/>
                  </a:lnTo>
                  <a:lnTo>
                    <a:pt x="130" y="41"/>
                  </a:lnTo>
                  <a:lnTo>
                    <a:pt x="112" y="75"/>
                  </a:lnTo>
                  <a:lnTo>
                    <a:pt x="89" y="110"/>
                  </a:lnTo>
                  <a:lnTo>
                    <a:pt x="60" y="145"/>
                  </a:lnTo>
                  <a:lnTo>
                    <a:pt x="33" y="182"/>
                  </a:lnTo>
                  <a:lnTo>
                    <a:pt x="9" y="215"/>
                  </a:lnTo>
                  <a:lnTo>
                    <a:pt x="0" y="250"/>
                  </a:lnTo>
                  <a:lnTo>
                    <a:pt x="2" y="281"/>
                  </a:lnTo>
                  <a:lnTo>
                    <a:pt x="25" y="312"/>
                  </a:lnTo>
                  <a:lnTo>
                    <a:pt x="64" y="320"/>
                  </a:lnTo>
                  <a:lnTo>
                    <a:pt x="116" y="329"/>
                  </a:lnTo>
                  <a:lnTo>
                    <a:pt x="176" y="337"/>
                  </a:lnTo>
                  <a:lnTo>
                    <a:pt x="238" y="343"/>
                  </a:lnTo>
                  <a:lnTo>
                    <a:pt x="296" y="343"/>
                  </a:lnTo>
                  <a:lnTo>
                    <a:pt x="347" y="337"/>
                  </a:lnTo>
                  <a:lnTo>
                    <a:pt x="386" y="326"/>
                  </a:lnTo>
                  <a:lnTo>
                    <a:pt x="407" y="310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5" name="Freeform 901"/>
            <p:cNvSpPr>
              <a:spLocks/>
            </p:cNvSpPr>
            <p:nvPr/>
          </p:nvSpPr>
          <p:spPr bwMode="auto">
            <a:xfrm>
              <a:off x="3652813" y="4246985"/>
              <a:ext cx="195263" cy="171450"/>
            </a:xfrm>
            <a:custGeom>
              <a:avLst/>
              <a:gdLst/>
              <a:ahLst/>
              <a:cxnLst>
                <a:cxn ang="0">
                  <a:pos x="244" y="87"/>
                </a:cxn>
                <a:cxn ang="0">
                  <a:pos x="244" y="62"/>
                </a:cxn>
                <a:cxn ang="0">
                  <a:pos x="232" y="36"/>
                </a:cxn>
                <a:cxn ang="0">
                  <a:pos x="207" y="15"/>
                </a:cxn>
                <a:cxn ang="0">
                  <a:pos x="174" y="3"/>
                </a:cxn>
                <a:cxn ang="0">
                  <a:pos x="132" y="0"/>
                </a:cxn>
                <a:cxn ang="0">
                  <a:pos x="89" y="15"/>
                </a:cxn>
                <a:cxn ang="0">
                  <a:pos x="42" y="52"/>
                </a:cxn>
                <a:cxn ang="0">
                  <a:pos x="0" y="114"/>
                </a:cxn>
                <a:cxn ang="0">
                  <a:pos x="13" y="129"/>
                </a:cxn>
                <a:cxn ang="0">
                  <a:pos x="21" y="149"/>
                </a:cxn>
                <a:cxn ang="0">
                  <a:pos x="25" y="168"/>
                </a:cxn>
                <a:cxn ang="0">
                  <a:pos x="31" y="188"/>
                </a:cxn>
                <a:cxn ang="0">
                  <a:pos x="37" y="201"/>
                </a:cxn>
                <a:cxn ang="0">
                  <a:pos x="50" y="211"/>
                </a:cxn>
                <a:cxn ang="0">
                  <a:pos x="71" y="215"/>
                </a:cxn>
                <a:cxn ang="0">
                  <a:pos x="106" y="215"/>
                </a:cxn>
                <a:cxn ang="0">
                  <a:pos x="124" y="197"/>
                </a:cxn>
                <a:cxn ang="0">
                  <a:pos x="135" y="182"/>
                </a:cxn>
                <a:cxn ang="0">
                  <a:pos x="141" y="166"/>
                </a:cxn>
                <a:cxn ang="0">
                  <a:pos x="147" y="151"/>
                </a:cxn>
                <a:cxn ang="0">
                  <a:pos x="155" y="133"/>
                </a:cxn>
                <a:cxn ang="0">
                  <a:pos x="172" y="116"/>
                </a:cxn>
                <a:cxn ang="0">
                  <a:pos x="199" y="100"/>
                </a:cxn>
                <a:cxn ang="0">
                  <a:pos x="244" y="87"/>
                </a:cxn>
              </a:cxnLst>
              <a:rect l="0" t="0" r="r" b="b"/>
              <a:pathLst>
                <a:path w="244" h="215">
                  <a:moveTo>
                    <a:pt x="244" y="87"/>
                  </a:moveTo>
                  <a:lnTo>
                    <a:pt x="244" y="62"/>
                  </a:lnTo>
                  <a:lnTo>
                    <a:pt x="232" y="36"/>
                  </a:lnTo>
                  <a:lnTo>
                    <a:pt x="207" y="15"/>
                  </a:lnTo>
                  <a:lnTo>
                    <a:pt x="174" y="3"/>
                  </a:lnTo>
                  <a:lnTo>
                    <a:pt x="132" y="0"/>
                  </a:lnTo>
                  <a:lnTo>
                    <a:pt x="89" y="15"/>
                  </a:lnTo>
                  <a:lnTo>
                    <a:pt x="42" y="52"/>
                  </a:lnTo>
                  <a:lnTo>
                    <a:pt x="0" y="114"/>
                  </a:lnTo>
                  <a:lnTo>
                    <a:pt x="13" y="129"/>
                  </a:lnTo>
                  <a:lnTo>
                    <a:pt x="21" y="149"/>
                  </a:lnTo>
                  <a:lnTo>
                    <a:pt x="25" y="168"/>
                  </a:lnTo>
                  <a:lnTo>
                    <a:pt x="31" y="188"/>
                  </a:lnTo>
                  <a:lnTo>
                    <a:pt x="37" y="201"/>
                  </a:lnTo>
                  <a:lnTo>
                    <a:pt x="50" y="211"/>
                  </a:lnTo>
                  <a:lnTo>
                    <a:pt x="71" y="215"/>
                  </a:lnTo>
                  <a:lnTo>
                    <a:pt x="106" y="215"/>
                  </a:lnTo>
                  <a:lnTo>
                    <a:pt x="124" y="197"/>
                  </a:lnTo>
                  <a:lnTo>
                    <a:pt x="135" y="182"/>
                  </a:lnTo>
                  <a:lnTo>
                    <a:pt x="141" y="166"/>
                  </a:lnTo>
                  <a:lnTo>
                    <a:pt x="147" y="151"/>
                  </a:lnTo>
                  <a:lnTo>
                    <a:pt x="155" y="133"/>
                  </a:lnTo>
                  <a:lnTo>
                    <a:pt x="172" y="116"/>
                  </a:lnTo>
                  <a:lnTo>
                    <a:pt x="199" y="100"/>
                  </a:lnTo>
                  <a:lnTo>
                    <a:pt x="244" y="8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6" name="Freeform 902"/>
            <p:cNvSpPr>
              <a:spLocks/>
            </p:cNvSpPr>
            <p:nvPr/>
          </p:nvSpPr>
          <p:spPr bwMode="auto">
            <a:xfrm>
              <a:off x="3457551" y="4245397"/>
              <a:ext cx="195263" cy="146050"/>
            </a:xfrm>
            <a:custGeom>
              <a:avLst/>
              <a:gdLst/>
              <a:ahLst/>
              <a:cxnLst>
                <a:cxn ang="0">
                  <a:pos x="102" y="7"/>
                </a:cxn>
                <a:cxn ang="0">
                  <a:pos x="95" y="21"/>
                </a:cxn>
                <a:cxn ang="0">
                  <a:pos x="87" y="36"/>
                </a:cxn>
                <a:cxn ang="0">
                  <a:pos x="77" y="50"/>
                </a:cxn>
                <a:cxn ang="0">
                  <a:pos x="69" y="64"/>
                </a:cxn>
                <a:cxn ang="0">
                  <a:pos x="58" y="75"/>
                </a:cxn>
                <a:cxn ang="0">
                  <a:pos x="48" y="87"/>
                </a:cxn>
                <a:cxn ang="0">
                  <a:pos x="36" y="97"/>
                </a:cxn>
                <a:cxn ang="0">
                  <a:pos x="27" y="108"/>
                </a:cxn>
                <a:cxn ang="0">
                  <a:pos x="15" y="116"/>
                </a:cxn>
                <a:cxn ang="0">
                  <a:pos x="7" y="126"/>
                </a:cxn>
                <a:cxn ang="0">
                  <a:pos x="0" y="137"/>
                </a:cxn>
                <a:cxn ang="0">
                  <a:pos x="0" y="151"/>
                </a:cxn>
                <a:cxn ang="0">
                  <a:pos x="1" y="161"/>
                </a:cxn>
                <a:cxn ang="0">
                  <a:pos x="9" y="170"/>
                </a:cxn>
                <a:cxn ang="0">
                  <a:pos x="23" y="178"/>
                </a:cxn>
                <a:cxn ang="0">
                  <a:pos x="46" y="184"/>
                </a:cxn>
                <a:cxn ang="0">
                  <a:pos x="122" y="137"/>
                </a:cxn>
                <a:cxn ang="0">
                  <a:pos x="182" y="98"/>
                </a:cxn>
                <a:cxn ang="0">
                  <a:pos x="222" y="64"/>
                </a:cxn>
                <a:cxn ang="0">
                  <a:pos x="246" y="36"/>
                </a:cxn>
                <a:cxn ang="0">
                  <a:pos x="246" y="15"/>
                </a:cxn>
                <a:cxn ang="0">
                  <a:pos x="222" y="3"/>
                </a:cxn>
                <a:cxn ang="0">
                  <a:pos x="174" y="0"/>
                </a:cxn>
                <a:cxn ang="0">
                  <a:pos x="102" y="7"/>
                </a:cxn>
              </a:cxnLst>
              <a:rect l="0" t="0" r="r" b="b"/>
              <a:pathLst>
                <a:path w="246" h="184">
                  <a:moveTo>
                    <a:pt x="102" y="7"/>
                  </a:moveTo>
                  <a:lnTo>
                    <a:pt x="95" y="21"/>
                  </a:lnTo>
                  <a:lnTo>
                    <a:pt x="87" y="36"/>
                  </a:lnTo>
                  <a:lnTo>
                    <a:pt x="77" y="50"/>
                  </a:lnTo>
                  <a:lnTo>
                    <a:pt x="69" y="64"/>
                  </a:lnTo>
                  <a:lnTo>
                    <a:pt x="58" y="75"/>
                  </a:lnTo>
                  <a:lnTo>
                    <a:pt x="48" y="87"/>
                  </a:lnTo>
                  <a:lnTo>
                    <a:pt x="36" y="97"/>
                  </a:lnTo>
                  <a:lnTo>
                    <a:pt x="27" y="108"/>
                  </a:lnTo>
                  <a:lnTo>
                    <a:pt x="15" y="116"/>
                  </a:lnTo>
                  <a:lnTo>
                    <a:pt x="7" y="126"/>
                  </a:lnTo>
                  <a:lnTo>
                    <a:pt x="0" y="137"/>
                  </a:lnTo>
                  <a:lnTo>
                    <a:pt x="0" y="151"/>
                  </a:lnTo>
                  <a:lnTo>
                    <a:pt x="1" y="161"/>
                  </a:lnTo>
                  <a:lnTo>
                    <a:pt x="9" y="170"/>
                  </a:lnTo>
                  <a:lnTo>
                    <a:pt x="23" y="178"/>
                  </a:lnTo>
                  <a:lnTo>
                    <a:pt x="46" y="184"/>
                  </a:lnTo>
                  <a:lnTo>
                    <a:pt x="122" y="137"/>
                  </a:lnTo>
                  <a:lnTo>
                    <a:pt x="182" y="98"/>
                  </a:lnTo>
                  <a:lnTo>
                    <a:pt x="222" y="64"/>
                  </a:lnTo>
                  <a:lnTo>
                    <a:pt x="246" y="36"/>
                  </a:lnTo>
                  <a:lnTo>
                    <a:pt x="246" y="15"/>
                  </a:lnTo>
                  <a:lnTo>
                    <a:pt x="222" y="3"/>
                  </a:lnTo>
                  <a:lnTo>
                    <a:pt x="174" y="0"/>
                  </a:lnTo>
                  <a:lnTo>
                    <a:pt x="102" y="7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7" name="Freeform 903"/>
            <p:cNvSpPr>
              <a:spLocks/>
            </p:cNvSpPr>
            <p:nvPr/>
          </p:nvSpPr>
          <p:spPr bwMode="auto">
            <a:xfrm>
              <a:off x="3708376" y="4254922"/>
              <a:ext cx="115888" cy="128588"/>
            </a:xfrm>
            <a:custGeom>
              <a:avLst/>
              <a:gdLst/>
              <a:ahLst/>
              <a:cxnLst>
                <a:cxn ang="0">
                  <a:pos x="145" y="51"/>
                </a:cxn>
                <a:cxn ang="0">
                  <a:pos x="127" y="20"/>
                </a:cxn>
                <a:cxn ang="0">
                  <a:pos x="106" y="4"/>
                </a:cxn>
                <a:cxn ang="0">
                  <a:pos x="81" y="0"/>
                </a:cxn>
                <a:cxn ang="0">
                  <a:pos x="58" y="10"/>
                </a:cxn>
                <a:cxn ang="0">
                  <a:pos x="34" y="27"/>
                </a:cxn>
                <a:cxn ang="0">
                  <a:pos x="17" y="55"/>
                </a:cxn>
                <a:cxn ang="0">
                  <a:pos x="5" y="89"/>
                </a:cxn>
                <a:cxn ang="0">
                  <a:pos x="7" y="130"/>
                </a:cxn>
                <a:cxn ang="0">
                  <a:pos x="0" y="142"/>
                </a:cxn>
                <a:cxn ang="0">
                  <a:pos x="5" y="150"/>
                </a:cxn>
                <a:cxn ang="0">
                  <a:pos x="9" y="151"/>
                </a:cxn>
                <a:cxn ang="0">
                  <a:pos x="17" y="153"/>
                </a:cxn>
                <a:cxn ang="0">
                  <a:pos x="27" y="155"/>
                </a:cxn>
                <a:cxn ang="0">
                  <a:pos x="40" y="161"/>
                </a:cxn>
                <a:cxn ang="0">
                  <a:pos x="38" y="138"/>
                </a:cxn>
                <a:cxn ang="0">
                  <a:pos x="44" y="120"/>
                </a:cxn>
                <a:cxn ang="0">
                  <a:pos x="54" y="107"/>
                </a:cxn>
                <a:cxn ang="0">
                  <a:pos x="67" y="97"/>
                </a:cxn>
                <a:cxn ang="0">
                  <a:pos x="83" y="86"/>
                </a:cxn>
                <a:cxn ang="0">
                  <a:pos x="102" y="74"/>
                </a:cxn>
                <a:cxn ang="0">
                  <a:pos x="122" y="62"/>
                </a:cxn>
                <a:cxn ang="0">
                  <a:pos x="145" y="51"/>
                </a:cxn>
              </a:cxnLst>
              <a:rect l="0" t="0" r="r" b="b"/>
              <a:pathLst>
                <a:path w="145" h="161">
                  <a:moveTo>
                    <a:pt x="145" y="51"/>
                  </a:moveTo>
                  <a:lnTo>
                    <a:pt x="127" y="20"/>
                  </a:lnTo>
                  <a:lnTo>
                    <a:pt x="106" y="4"/>
                  </a:lnTo>
                  <a:lnTo>
                    <a:pt x="81" y="0"/>
                  </a:lnTo>
                  <a:lnTo>
                    <a:pt x="58" y="10"/>
                  </a:lnTo>
                  <a:lnTo>
                    <a:pt x="34" y="27"/>
                  </a:lnTo>
                  <a:lnTo>
                    <a:pt x="17" y="55"/>
                  </a:lnTo>
                  <a:lnTo>
                    <a:pt x="5" y="89"/>
                  </a:lnTo>
                  <a:lnTo>
                    <a:pt x="7" y="130"/>
                  </a:lnTo>
                  <a:lnTo>
                    <a:pt x="0" y="142"/>
                  </a:lnTo>
                  <a:lnTo>
                    <a:pt x="5" y="150"/>
                  </a:lnTo>
                  <a:lnTo>
                    <a:pt x="9" y="151"/>
                  </a:lnTo>
                  <a:lnTo>
                    <a:pt x="17" y="153"/>
                  </a:lnTo>
                  <a:lnTo>
                    <a:pt x="27" y="155"/>
                  </a:lnTo>
                  <a:lnTo>
                    <a:pt x="40" y="161"/>
                  </a:lnTo>
                  <a:lnTo>
                    <a:pt x="38" y="138"/>
                  </a:lnTo>
                  <a:lnTo>
                    <a:pt x="44" y="120"/>
                  </a:lnTo>
                  <a:lnTo>
                    <a:pt x="54" y="107"/>
                  </a:lnTo>
                  <a:lnTo>
                    <a:pt x="67" y="97"/>
                  </a:lnTo>
                  <a:lnTo>
                    <a:pt x="83" y="86"/>
                  </a:lnTo>
                  <a:lnTo>
                    <a:pt x="102" y="74"/>
                  </a:lnTo>
                  <a:lnTo>
                    <a:pt x="122" y="62"/>
                  </a:lnTo>
                  <a:lnTo>
                    <a:pt x="145" y="5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8" name="Freeform 904"/>
            <p:cNvSpPr>
              <a:spLocks/>
            </p:cNvSpPr>
            <p:nvPr/>
          </p:nvSpPr>
          <p:spPr bwMode="auto">
            <a:xfrm>
              <a:off x="3473426" y="4261272"/>
              <a:ext cx="163513" cy="114300"/>
            </a:xfrm>
            <a:custGeom>
              <a:avLst/>
              <a:gdLst/>
              <a:ahLst/>
              <a:cxnLst>
                <a:cxn ang="0">
                  <a:pos x="136" y="8"/>
                </a:cxn>
                <a:cxn ang="0">
                  <a:pos x="120" y="17"/>
                </a:cxn>
                <a:cxn ang="0">
                  <a:pos x="108" y="23"/>
                </a:cxn>
                <a:cxn ang="0">
                  <a:pos x="97" y="25"/>
                </a:cxn>
                <a:cxn ang="0">
                  <a:pos x="87" y="29"/>
                </a:cxn>
                <a:cxn ang="0">
                  <a:pos x="76" y="33"/>
                </a:cxn>
                <a:cxn ang="0">
                  <a:pos x="64" y="47"/>
                </a:cxn>
                <a:cxn ang="0">
                  <a:pos x="52" y="66"/>
                </a:cxn>
                <a:cxn ang="0">
                  <a:pos x="41" y="99"/>
                </a:cxn>
                <a:cxn ang="0">
                  <a:pos x="31" y="105"/>
                </a:cxn>
                <a:cxn ang="0">
                  <a:pos x="21" y="111"/>
                </a:cxn>
                <a:cxn ang="0">
                  <a:pos x="12" y="116"/>
                </a:cxn>
                <a:cxn ang="0">
                  <a:pos x="6" y="124"/>
                </a:cxn>
                <a:cxn ang="0">
                  <a:pos x="0" y="128"/>
                </a:cxn>
                <a:cxn ang="0">
                  <a:pos x="0" y="134"/>
                </a:cxn>
                <a:cxn ang="0">
                  <a:pos x="6" y="138"/>
                </a:cxn>
                <a:cxn ang="0">
                  <a:pos x="19" y="143"/>
                </a:cxn>
                <a:cxn ang="0">
                  <a:pos x="66" y="116"/>
                </a:cxn>
                <a:cxn ang="0">
                  <a:pos x="114" y="89"/>
                </a:cxn>
                <a:cxn ang="0">
                  <a:pos x="155" y="60"/>
                </a:cxn>
                <a:cxn ang="0">
                  <a:pos x="188" y="37"/>
                </a:cxn>
                <a:cxn ang="0">
                  <a:pos x="205" y="15"/>
                </a:cxn>
                <a:cxn ang="0">
                  <a:pos x="205" y="4"/>
                </a:cxn>
                <a:cxn ang="0">
                  <a:pos x="182" y="0"/>
                </a:cxn>
                <a:cxn ang="0">
                  <a:pos x="136" y="8"/>
                </a:cxn>
              </a:cxnLst>
              <a:rect l="0" t="0" r="r" b="b"/>
              <a:pathLst>
                <a:path w="205" h="143">
                  <a:moveTo>
                    <a:pt x="136" y="8"/>
                  </a:moveTo>
                  <a:lnTo>
                    <a:pt x="120" y="17"/>
                  </a:lnTo>
                  <a:lnTo>
                    <a:pt x="108" y="23"/>
                  </a:lnTo>
                  <a:lnTo>
                    <a:pt x="97" y="25"/>
                  </a:lnTo>
                  <a:lnTo>
                    <a:pt x="87" y="29"/>
                  </a:lnTo>
                  <a:lnTo>
                    <a:pt x="76" y="33"/>
                  </a:lnTo>
                  <a:lnTo>
                    <a:pt x="64" y="47"/>
                  </a:lnTo>
                  <a:lnTo>
                    <a:pt x="52" y="66"/>
                  </a:lnTo>
                  <a:lnTo>
                    <a:pt x="41" y="99"/>
                  </a:lnTo>
                  <a:lnTo>
                    <a:pt x="31" y="105"/>
                  </a:lnTo>
                  <a:lnTo>
                    <a:pt x="21" y="111"/>
                  </a:lnTo>
                  <a:lnTo>
                    <a:pt x="12" y="116"/>
                  </a:lnTo>
                  <a:lnTo>
                    <a:pt x="6" y="124"/>
                  </a:lnTo>
                  <a:lnTo>
                    <a:pt x="0" y="128"/>
                  </a:lnTo>
                  <a:lnTo>
                    <a:pt x="0" y="134"/>
                  </a:lnTo>
                  <a:lnTo>
                    <a:pt x="6" y="138"/>
                  </a:lnTo>
                  <a:lnTo>
                    <a:pt x="19" y="143"/>
                  </a:lnTo>
                  <a:lnTo>
                    <a:pt x="66" y="116"/>
                  </a:lnTo>
                  <a:lnTo>
                    <a:pt x="114" y="89"/>
                  </a:lnTo>
                  <a:lnTo>
                    <a:pt x="155" y="60"/>
                  </a:lnTo>
                  <a:lnTo>
                    <a:pt x="188" y="37"/>
                  </a:lnTo>
                  <a:lnTo>
                    <a:pt x="205" y="15"/>
                  </a:lnTo>
                  <a:lnTo>
                    <a:pt x="205" y="4"/>
                  </a:lnTo>
                  <a:lnTo>
                    <a:pt x="182" y="0"/>
                  </a:lnTo>
                  <a:lnTo>
                    <a:pt x="136" y="8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9" name="Freeform 905"/>
            <p:cNvSpPr>
              <a:spLocks/>
            </p:cNvSpPr>
            <p:nvPr/>
          </p:nvSpPr>
          <p:spPr bwMode="auto">
            <a:xfrm>
              <a:off x="3476601" y="4386685"/>
              <a:ext cx="211138" cy="77788"/>
            </a:xfrm>
            <a:custGeom>
              <a:avLst/>
              <a:gdLst/>
              <a:ahLst/>
              <a:cxnLst>
                <a:cxn ang="0">
                  <a:pos x="66" y="80"/>
                </a:cxn>
                <a:cxn ang="0">
                  <a:pos x="17" y="85"/>
                </a:cxn>
                <a:cxn ang="0">
                  <a:pos x="0" y="81"/>
                </a:cxn>
                <a:cxn ang="0">
                  <a:pos x="6" y="68"/>
                </a:cxn>
                <a:cxn ang="0">
                  <a:pos x="31" y="50"/>
                </a:cxn>
                <a:cxn ang="0">
                  <a:pos x="66" y="29"/>
                </a:cxn>
                <a:cxn ang="0">
                  <a:pos x="106" y="12"/>
                </a:cxn>
                <a:cxn ang="0">
                  <a:pos x="147" y="0"/>
                </a:cxn>
                <a:cxn ang="0">
                  <a:pos x="182" y="0"/>
                </a:cxn>
                <a:cxn ang="0">
                  <a:pos x="192" y="8"/>
                </a:cxn>
                <a:cxn ang="0">
                  <a:pos x="201" y="17"/>
                </a:cxn>
                <a:cxn ang="0">
                  <a:pos x="211" y="29"/>
                </a:cxn>
                <a:cxn ang="0">
                  <a:pos x="223" y="43"/>
                </a:cxn>
                <a:cxn ang="0">
                  <a:pos x="230" y="54"/>
                </a:cxn>
                <a:cxn ang="0">
                  <a:pos x="240" y="66"/>
                </a:cxn>
                <a:cxn ang="0">
                  <a:pos x="252" y="74"/>
                </a:cxn>
                <a:cxn ang="0">
                  <a:pos x="265" y="81"/>
                </a:cxn>
                <a:cxn ang="0">
                  <a:pos x="262" y="87"/>
                </a:cxn>
                <a:cxn ang="0">
                  <a:pos x="250" y="93"/>
                </a:cxn>
                <a:cxn ang="0">
                  <a:pos x="227" y="97"/>
                </a:cxn>
                <a:cxn ang="0">
                  <a:pos x="199" y="99"/>
                </a:cxn>
                <a:cxn ang="0">
                  <a:pos x="165" y="97"/>
                </a:cxn>
                <a:cxn ang="0">
                  <a:pos x="132" y="95"/>
                </a:cxn>
                <a:cxn ang="0">
                  <a:pos x="97" y="87"/>
                </a:cxn>
                <a:cxn ang="0">
                  <a:pos x="66" y="80"/>
                </a:cxn>
              </a:cxnLst>
              <a:rect l="0" t="0" r="r" b="b"/>
              <a:pathLst>
                <a:path w="265" h="99">
                  <a:moveTo>
                    <a:pt x="66" y="80"/>
                  </a:moveTo>
                  <a:lnTo>
                    <a:pt x="17" y="85"/>
                  </a:lnTo>
                  <a:lnTo>
                    <a:pt x="0" y="81"/>
                  </a:lnTo>
                  <a:lnTo>
                    <a:pt x="6" y="68"/>
                  </a:lnTo>
                  <a:lnTo>
                    <a:pt x="31" y="50"/>
                  </a:lnTo>
                  <a:lnTo>
                    <a:pt x="66" y="29"/>
                  </a:lnTo>
                  <a:lnTo>
                    <a:pt x="106" y="12"/>
                  </a:lnTo>
                  <a:lnTo>
                    <a:pt x="147" y="0"/>
                  </a:lnTo>
                  <a:lnTo>
                    <a:pt x="182" y="0"/>
                  </a:lnTo>
                  <a:lnTo>
                    <a:pt x="192" y="8"/>
                  </a:lnTo>
                  <a:lnTo>
                    <a:pt x="201" y="17"/>
                  </a:lnTo>
                  <a:lnTo>
                    <a:pt x="211" y="29"/>
                  </a:lnTo>
                  <a:lnTo>
                    <a:pt x="223" y="43"/>
                  </a:lnTo>
                  <a:lnTo>
                    <a:pt x="230" y="54"/>
                  </a:lnTo>
                  <a:lnTo>
                    <a:pt x="240" y="66"/>
                  </a:lnTo>
                  <a:lnTo>
                    <a:pt x="252" y="74"/>
                  </a:lnTo>
                  <a:lnTo>
                    <a:pt x="265" y="81"/>
                  </a:lnTo>
                  <a:lnTo>
                    <a:pt x="262" y="87"/>
                  </a:lnTo>
                  <a:lnTo>
                    <a:pt x="250" y="93"/>
                  </a:lnTo>
                  <a:lnTo>
                    <a:pt x="227" y="97"/>
                  </a:lnTo>
                  <a:lnTo>
                    <a:pt x="199" y="99"/>
                  </a:lnTo>
                  <a:lnTo>
                    <a:pt x="165" y="97"/>
                  </a:lnTo>
                  <a:lnTo>
                    <a:pt x="132" y="95"/>
                  </a:lnTo>
                  <a:lnTo>
                    <a:pt x="97" y="87"/>
                  </a:lnTo>
                  <a:lnTo>
                    <a:pt x="66" y="80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0" name="Freeform 906"/>
            <p:cNvSpPr>
              <a:spLocks/>
            </p:cNvSpPr>
            <p:nvPr/>
          </p:nvSpPr>
          <p:spPr bwMode="auto">
            <a:xfrm>
              <a:off x="3055913" y="1927647"/>
              <a:ext cx="471488" cy="273050"/>
            </a:xfrm>
            <a:custGeom>
              <a:avLst/>
              <a:gdLst/>
              <a:ahLst/>
              <a:cxnLst>
                <a:cxn ang="0">
                  <a:pos x="186" y="311"/>
                </a:cxn>
                <a:cxn ang="0">
                  <a:pos x="147" y="287"/>
                </a:cxn>
                <a:cxn ang="0">
                  <a:pos x="126" y="264"/>
                </a:cxn>
                <a:cxn ang="0">
                  <a:pos x="114" y="241"/>
                </a:cxn>
                <a:cxn ang="0">
                  <a:pos x="108" y="220"/>
                </a:cxn>
                <a:cxn ang="0">
                  <a:pos x="98" y="196"/>
                </a:cxn>
                <a:cxn ang="0">
                  <a:pos x="85" y="179"/>
                </a:cxn>
                <a:cxn ang="0">
                  <a:pos x="58" y="159"/>
                </a:cxn>
                <a:cxn ang="0">
                  <a:pos x="15" y="144"/>
                </a:cxn>
                <a:cxn ang="0">
                  <a:pos x="0" y="115"/>
                </a:cxn>
                <a:cxn ang="0">
                  <a:pos x="0" y="86"/>
                </a:cxn>
                <a:cxn ang="0">
                  <a:pos x="15" y="57"/>
                </a:cxn>
                <a:cxn ang="0">
                  <a:pos x="42" y="33"/>
                </a:cxn>
                <a:cxn ang="0">
                  <a:pos x="75" y="12"/>
                </a:cxn>
                <a:cxn ang="0">
                  <a:pos x="122" y="2"/>
                </a:cxn>
                <a:cxn ang="0">
                  <a:pos x="172" y="0"/>
                </a:cxn>
                <a:cxn ang="0">
                  <a:pos x="228" y="12"/>
                </a:cxn>
                <a:cxn ang="0">
                  <a:pos x="252" y="12"/>
                </a:cxn>
                <a:cxn ang="0">
                  <a:pos x="281" y="14"/>
                </a:cxn>
                <a:cxn ang="0">
                  <a:pos x="310" y="14"/>
                </a:cxn>
                <a:cxn ang="0">
                  <a:pos x="341" y="16"/>
                </a:cxn>
                <a:cxn ang="0">
                  <a:pos x="370" y="18"/>
                </a:cxn>
                <a:cxn ang="0">
                  <a:pos x="401" y="24"/>
                </a:cxn>
                <a:cxn ang="0">
                  <a:pos x="432" y="30"/>
                </a:cxn>
                <a:cxn ang="0">
                  <a:pos x="463" y="41"/>
                </a:cxn>
                <a:cxn ang="0">
                  <a:pos x="476" y="74"/>
                </a:cxn>
                <a:cxn ang="0">
                  <a:pos x="502" y="111"/>
                </a:cxn>
                <a:cxn ang="0">
                  <a:pos x="531" y="146"/>
                </a:cxn>
                <a:cxn ang="0">
                  <a:pos x="560" y="183"/>
                </a:cxn>
                <a:cxn ang="0">
                  <a:pos x="579" y="216"/>
                </a:cxn>
                <a:cxn ang="0">
                  <a:pos x="593" y="249"/>
                </a:cxn>
                <a:cxn ang="0">
                  <a:pos x="589" y="280"/>
                </a:cxn>
                <a:cxn ang="0">
                  <a:pos x="570" y="311"/>
                </a:cxn>
                <a:cxn ang="0">
                  <a:pos x="527" y="320"/>
                </a:cxn>
                <a:cxn ang="0">
                  <a:pos x="475" y="330"/>
                </a:cxn>
                <a:cxn ang="0">
                  <a:pos x="414" y="338"/>
                </a:cxn>
                <a:cxn ang="0">
                  <a:pos x="354" y="344"/>
                </a:cxn>
                <a:cxn ang="0">
                  <a:pos x="294" y="344"/>
                </a:cxn>
                <a:cxn ang="0">
                  <a:pos x="244" y="340"/>
                </a:cxn>
                <a:cxn ang="0">
                  <a:pos x="205" y="328"/>
                </a:cxn>
                <a:cxn ang="0">
                  <a:pos x="186" y="311"/>
                </a:cxn>
              </a:cxnLst>
              <a:rect l="0" t="0" r="r" b="b"/>
              <a:pathLst>
                <a:path w="593" h="344">
                  <a:moveTo>
                    <a:pt x="186" y="311"/>
                  </a:moveTo>
                  <a:lnTo>
                    <a:pt x="147" y="287"/>
                  </a:lnTo>
                  <a:lnTo>
                    <a:pt x="126" y="264"/>
                  </a:lnTo>
                  <a:lnTo>
                    <a:pt x="114" y="241"/>
                  </a:lnTo>
                  <a:lnTo>
                    <a:pt x="108" y="220"/>
                  </a:lnTo>
                  <a:lnTo>
                    <a:pt x="98" y="196"/>
                  </a:lnTo>
                  <a:lnTo>
                    <a:pt x="85" y="179"/>
                  </a:lnTo>
                  <a:lnTo>
                    <a:pt x="58" y="159"/>
                  </a:lnTo>
                  <a:lnTo>
                    <a:pt x="15" y="144"/>
                  </a:lnTo>
                  <a:lnTo>
                    <a:pt x="0" y="115"/>
                  </a:lnTo>
                  <a:lnTo>
                    <a:pt x="0" y="86"/>
                  </a:lnTo>
                  <a:lnTo>
                    <a:pt x="15" y="57"/>
                  </a:lnTo>
                  <a:lnTo>
                    <a:pt x="42" y="33"/>
                  </a:lnTo>
                  <a:lnTo>
                    <a:pt x="75" y="12"/>
                  </a:lnTo>
                  <a:lnTo>
                    <a:pt x="122" y="2"/>
                  </a:lnTo>
                  <a:lnTo>
                    <a:pt x="172" y="0"/>
                  </a:lnTo>
                  <a:lnTo>
                    <a:pt x="228" y="12"/>
                  </a:lnTo>
                  <a:lnTo>
                    <a:pt x="252" y="12"/>
                  </a:lnTo>
                  <a:lnTo>
                    <a:pt x="281" y="14"/>
                  </a:lnTo>
                  <a:lnTo>
                    <a:pt x="310" y="14"/>
                  </a:lnTo>
                  <a:lnTo>
                    <a:pt x="341" y="16"/>
                  </a:lnTo>
                  <a:lnTo>
                    <a:pt x="370" y="18"/>
                  </a:lnTo>
                  <a:lnTo>
                    <a:pt x="401" y="24"/>
                  </a:lnTo>
                  <a:lnTo>
                    <a:pt x="432" y="30"/>
                  </a:lnTo>
                  <a:lnTo>
                    <a:pt x="463" y="41"/>
                  </a:lnTo>
                  <a:lnTo>
                    <a:pt x="476" y="74"/>
                  </a:lnTo>
                  <a:lnTo>
                    <a:pt x="502" y="111"/>
                  </a:lnTo>
                  <a:lnTo>
                    <a:pt x="531" y="146"/>
                  </a:lnTo>
                  <a:lnTo>
                    <a:pt x="560" y="183"/>
                  </a:lnTo>
                  <a:lnTo>
                    <a:pt x="579" y="216"/>
                  </a:lnTo>
                  <a:lnTo>
                    <a:pt x="593" y="249"/>
                  </a:lnTo>
                  <a:lnTo>
                    <a:pt x="589" y="280"/>
                  </a:lnTo>
                  <a:lnTo>
                    <a:pt x="570" y="311"/>
                  </a:lnTo>
                  <a:lnTo>
                    <a:pt x="527" y="320"/>
                  </a:lnTo>
                  <a:lnTo>
                    <a:pt x="475" y="330"/>
                  </a:lnTo>
                  <a:lnTo>
                    <a:pt x="414" y="338"/>
                  </a:lnTo>
                  <a:lnTo>
                    <a:pt x="354" y="344"/>
                  </a:lnTo>
                  <a:lnTo>
                    <a:pt x="294" y="344"/>
                  </a:lnTo>
                  <a:lnTo>
                    <a:pt x="244" y="340"/>
                  </a:lnTo>
                  <a:lnTo>
                    <a:pt x="205" y="328"/>
                  </a:lnTo>
                  <a:lnTo>
                    <a:pt x="186" y="311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1" name="Freeform 907"/>
            <p:cNvSpPr>
              <a:spLocks/>
            </p:cNvSpPr>
            <p:nvPr/>
          </p:nvSpPr>
          <p:spPr bwMode="auto">
            <a:xfrm>
              <a:off x="3081313" y="1959397"/>
              <a:ext cx="196850" cy="171450"/>
            </a:xfrm>
            <a:custGeom>
              <a:avLst/>
              <a:gdLst/>
              <a:ahLst/>
              <a:cxnLst>
                <a:cxn ang="0">
                  <a:pos x="3" y="86"/>
                </a:cxn>
                <a:cxn ang="0">
                  <a:pos x="0" y="60"/>
                </a:cxn>
                <a:cxn ang="0">
                  <a:pos x="11" y="37"/>
                </a:cxn>
                <a:cxn ang="0">
                  <a:pos x="36" y="16"/>
                </a:cxn>
                <a:cxn ang="0">
                  <a:pos x="71" y="4"/>
                </a:cxn>
                <a:cxn ang="0">
                  <a:pos x="110" y="0"/>
                </a:cxn>
                <a:cxn ang="0">
                  <a:pos x="157" y="16"/>
                </a:cxn>
                <a:cxn ang="0">
                  <a:pos x="201" y="53"/>
                </a:cxn>
                <a:cxn ang="0">
                  <a:pos x="248" y="115"/>
                </a:cxn>
                <a:cxn ang="0">
                  <a:pos x="232" y="130"/>
                </a:cxn>
                <a:cxn ang="0">
                  <a:pos x="224" y="150"/>
                </a:cxn>
                <a:cxn ang="0">
                  <a:pos x="219" y="169"/>
                </a:cxn>
                <a:cxn ang="0">
                  <a:pos x="215" y="188"/>
                </a:cxn>
                <a:cxn ang="0">
                  <a:pos x="205" y="202"/>
                </a:cxn>
                <a:cxn ang="0">
                  <a:pos x="191" y="214"/>
                </a:cxn>
                <a:cxn ang="0">
                  <a:pos x="172" y="217"/>
                </a:cxn>
                <a:cxn ang="0">
                  <a:pos x="141" y="217"/>
                </a:cxn>
                <a:cxn ang="0">
                  <a:pos x="120" y="200"/>
                </a:cxn>
                <a:cxn ang="0">
                  <a:pos x="108" y="183"/>
                </a:cxn>
                <a:cxn ang="0">
                  <a:pos x="102" y="165"/>
                </a:cxn>
                <a:cxn ang="0">
                  <a:pos x="98" y="150"/>
                </a:cxn>
                <a:cxn ang="0">
                  <a:pos x="89" y="132"/>
                </a:cxn>
                <a:cxn ang="0">
                  <a:pos x="73" y="117"/>
                </a:cxn>
                <a:cxn ang="0">
                  <a:pos x="46" y="101"/>
                </a:cxn>
                <a:cxn ang="0">
                  <a:pos x="3" y="86"/>
                </a:cxn>
              </a:cxnLst>
              <a:rect l="0" t="0" r="r" b="b"/>
              <a:pathLst>
                <a:path w="248" h="217">
                  <a:moveTo>
                    <a:pt x="3" y="86"/>
                  </a:moveTo>
                  <a:lnTo>
                    <a:pt x="0" y="60"/>
                  </a:lnTo>
                  <a:lnTo>
                    <a:pt x="11" y="37"/>
                  </a:lnTo>
                  <a:lnTo>
                    <a:pt x="36" y="16"/>
                  </a:lnTo>
                  <a:lnTo>
                    <a:pt x="71" y="4"/>
                  </a:lnTo>
                  <a:lnTo>
                    <a:pt x="110" y="0"/>
                  </a:lnTo>
                  <a:lnTo>
                    <a:pt x="157" y="16"/>
                  </a:lnTo>
                  <a:lnTo>
                    <a:pt x="201" y="53"/>
                  </a:lnTo>
                  <a:lnTo>
                    <a:pt x="248" y="115"/>
                  </a:lnTo>
                  <a:lnTo>
                    <a:pt x="232" y="130"/>
                  </a:lnTo>
                  <a:lnTo>
                    <a:pt x="224" y="150"/>
                  </a:lnTo>
                  <a:lnTo>
                    <a:pt x="219" y="169"/>
                  </a:lnTo>
                  <a:lnTo>
                    <a:pt x="215" y="188"/>
                  </a:lnTo>
                  <a:lnTo>
                    <a:pt x="205" y="202"/>
                  </a:lnTo>
                  <a:lnTo>
                    <a:pt x="191" y="214"/>
                  </a:lnTo>
                  <a:lnTo>
                    <a:pt x="172" y="217"/>
                  </a:lnTo>
                  <a:lnTo>
                    <a:pt x="141" y="217"/>
                  </a:lnTo>
                  <a:lnTo>
                    <a:pt x="120" y="200"/>
                  </a:lnTo>
                  <a:lnTo>
                    <a:pt x="108" y="183"/>
                  </a:lnTo>
                  <a:lnTo>
                    <a:pt x="102" y="165"/>
                  </a:lnTo>
                  <a:lnTo>
                    <a:pt x="98" y="150"/>
                  </a:lnTo>
                  <a:lnTo>
                    <a:pt x="89" y="132"/>
                  </a:lnTo>
                  <a:lnTo>
                    <a:pt x="73" y="117"/>
                  </a:lnTo>
                  <a:lnTo>
                    <a:pt x="46" y="101"/>
                  </a:lnTo>
                  <a:lnTo>
                    <a:pt x="3" y="8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2" name="Freeform 908"/>
            <p:cNvSpPr>
              <a:spLocks/>
            </p:cNvSpPr>
            <p:nvPr/>
          </p:nvSpPr>
          <p:spPr bwMode="auto">
            <a:xfrm>
              <a:off x="3276576" y="1960985"/>
              <a:ext cx="195263" cy="141288"/>
            </a:xfrm>
            <a:custGeom>
              <a:avLst/>
              <a:gdLst/>
              <a:ahLst/>
              <a:cxnLst>
                <a:cxn ang="0">
                  <a:pos x="145" y="8"/>
                </a:cxn>
                <a:cxn ang="0">
                  <a:pos x="149" y="22"/>
                </a:cxn>
                <a:cxn ang="0">
                  <a:pos x="157" y="35"/>
                </a:cxn>
                <a:cxn ang="0">
                  <a:pos x="165" y="49"/>
                </a:cxn>
                <a:cxn ang="0">
                  <a:pos x="176" y="62"/>
                </a:cxn>
                <a:cxn ang="0">
                  <a:pos x="186" y="72"/>
                </a:cxn>
                <a:cxn ang="0">
                  <a:pos x="198" y="84"/>
                </a:cxn>
                <a:cxn ang="0">
                  <a:pos x="209" y="93"/>
                </a:cxn>
                <a:cxn ang="0">
                  <a:pos x="221" y="105"/>
                </a:cxn>
                <a:cxn ang="0">
                  <a:pos x="229" y="113"/>
                </a:cxn>
                <a:cxn ang="0">
                  <a:pos x="238" y="124"/>
                </a:cxn>
                <a:cxn ang="0">
                  <a:pos x="242" y="136"/>
                </a:cxn>
                <a:cxn ang="0">
                  <a:pos x="246" y="148"/>
                </a:cxn>
                <a:cxn ang="0">
                  <a:pos x="242" y="157"/>
                </a:cxn>
                <a:cxn ang="0">
                  <a:pos x="234" y="167"/>
                </a:cxn>
                <a:cxn ang="0">
                  <a:pos x="221" y="173"/>
                </a:cxn>
                <a:cxn ang="0">
                  <a:pos x="201" y="179"/>
                </a:cxn>
                <a:cxn ang="0">
                  <a:pos x="122" y="134"/>
                </a:cxn>
                <a:cxn ang="0">
                  <a:pos x="62" y="95"/>
                </a:cxn>
                <a:cxn ang="0">
                  <a:pos x="21" y="60"/>
                </a:cxn>
                <a:cxn ang="0">
                  <a:pos x="0" y="35"/>
                </a:cxn>
                <a:cxn ang="0">
                  <a:pos x="0" y="14"/>
                </a:cxn>
                <a:cxn ang="0">
                  <a:pos x="23" y="4"/>
                </a:cxn>
                <a:cxn ang="0">
                  <a:pos x="70" y="0"/>
                </a:cxn>
                <a:cxn ang="0">
                  <a:pos x="145" y="8"/>
                </a:cxn>
              </a:cxnLst>
              <a:rect l="0" t="0" r="r" b="b"/>
              <a:pathLst>
                <a:path w="246" h="179">
                  <a:moveTo>
                    <a:pt x="145" y="8"/>
                  </a:moveTo>
                  <a:lnTo>
                    <a:pt x="149" y="22"/>
                  </a:lnTo>
                  <a:lnTo>
                    <a:pt x="157" y="35"/>
                  </a:lnTo>
                  <a:lnTo>
                    <a:pt x="165" y="49"/>
                  </a:lnTo>
                  <a:lnTo>
                    <a:pt x="176" y="62"/>
                  </a:lnTo>
                  <a:lnTo>
                    <a:pt x="186" y="72"/>
                  </a:lnTo>
                  <a:lnTo>
                    <a:pt x="198" y="84"/>
                  </a:lnTo>
                  <a:lnTo>
                    <a:pt x="209" y="93"/>
                  </a:lnTo>
                  <a:lnTo>
                    <a:pt x="221" y="105"/>
                  </a:lnTo>
                  <a:lnTo>
                    <a:pt x="229" y="113"/>
                  </a:lnTo>
                  <a:lnTo>
                    <a:pt x="238" y="124"/>
                  </a:lnTo>
                  <a:lnTo>
                    <a:pt x="242" y="136"/>
                  </a:lnTo>
                  <a:lnTo>
                    <a:pt x="246" y="148"/>
                  </a:lnTo>
                  <a:lnTo>
                    <a:pt x="242" y="157"/>
                  </a:lnTo>
                  <a:lnTo>
                    <a:pt x="234" y="167"/>
                  </a:lnTo>
                  <a:lnTo>
                    <a:pt x="221" y="173"/>
                  </a:lnTo>
                  <a:lnTo>
                    <a:pt x="201" y="179"/>
                  </a:lnTo>
                  <a:lnTo>
                    <a:pt x="122" y="134"/>
                  </a:lnTo>
                  <a:lnTo>
                    <a:pt x="62" y="95"/>
                  </a:lnTo>
                  <a:lnTo>
                    <a:pt x="21" y="60"/>
                  </a:lnTo>
                  <a:lnTo>
                    <a:pt x="0" y="35"/>
                  </a:lnTo>
                  <a:lnTo>
                    <a:pt x="0" y="14"/>
                  </a:lnTo>
                  <a:lnTo>
                    <a:pt x="23" y="4"/>
                  </a:lnTo>
                  <a:lnTo>
                    <a:pt x="70" y="0"/>
                  </a:lnTo>
                  <a:lnTo>
                    <a:pt x="145" y="8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3" name="Freeform 909"/>
            <p:cNvSpPr>
              <a:spLocks/>
            </p:cNvSpPr>
            <p:nvPr/>
          </p:nvSpPr>
          <p:spPr bwMode="auto">
            <a:xfrm>
              <a:off x="3106713" y="1965747"/>
              <a:ext cx="112713" cy="128588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6" y="19"/>
                </a:cxn>
                <a:cxn ang="0">
                  <a:pos x="37" y="4"/>
                </a:cxn>
                <a:cxn ang="0">
                  <a:pos x="61" y="0"/>
                </a:cxn>
                <a:cxn ang="0">
                  <a:pos x="86" y="10"/>
                </a:cxn>
                <a:cxn ang="0">
                  <a:pos x="107" y="27"/>
                </a:cxn>
                <a:cxn ang="0">
                  <a:pos x="127" y="56"/>
                </a:cxn>
                <a:cxn ang="0">
                  <a:pos x="136" y="91"/>
                </a:cxn>
                <a:cxn ang="0">
                  <a:pos x="138" y="134"/>
                </a:cxn>
                <a:cxn ang="0">
                  <a:pos x="142" y="143"/>
                </a:cxn>
                <a:cxn ang="0">
                  <a:pos x="138" y="149"/>
                </a:cxn>
                <a:cxn ang="0">
                  <a:pos x="130" y="151"/>
                </a:cxn>
                <a:cxn ang="0">
                  <a:pos x="125" y="153"/>
                </a:cxn>
                <a:cxn ang="0">
                  <a:pos x="115" y="155"/>
                </a:cxn>
                <a:cxn ang="0">
                  <a:pos x="105" y="161"/>
                </a:cxn>
                <a:cxn ang="0">
                  <a:pos x="105" y="138"/>
                </a:cxn>
                <a:cxn ang="0">
                  <a:pos x="99" y="122"/>
                </a:cxn>
                <a:cxn ang="0">
                  <a:pos x="88" y="109"/>
                </a:cxn>
                <a:cxn ang="0">
                  <a:pos x="76" y="99"/>
                </a:cxn>
                <a:cxn ang="0">
                  <a:pos x="59" y="87"/>
                </a:cxn>
                <a:cxn ang="0">
                  <a:pos x="41" y="76"/>
                </a:cxn>
                <a:cxn ang="0">
                  <a:pos x="20" y="62"/>
                </a:cxn>
                <a:cxn ang="0">
                  <a:pos x="0" y="50"/>
                </a:cxn>
              </a:cxnLst>
              <a:rect l="0" t="0" r="r" b="b"/>
              <a:pathLst>
                <a:path w="142" h="161">
                  <a:moveTo>
                    <a:pt x="0" y="50"/>
                  </a:moveTo>
                  <a:lnTo>
                    <a:pt x="16" y="19"/>
                  </a:lnTo>
                  <a:lnTo>
                    <a:pt x="37" y="4"/>
                  </a:lnTo>
                  <a:lnTo>
                    <a:pt x="61" y="0"/>
                  </a:lnTo>
                  <a:lnTo>
                    <a:pt x="86" y="10"/>
                  </a:lnTo>
                  <a:lnTo>
                    <a:pt x="107" y="27"/>
                  </a:lnTo>
                  <a:lnTo>
                    <a:pt x="127" y="56"/>
                  </a:lnTo>
                  <a:lnTo>
                    <a:pt x="136" y="91"/>
                  </a:lnTo>
                  <a:lnTo>
                    <a:pt x="138" y="134"/>
                  </a:lnTo>
                  <a:lnTo>
                    <a:pt x="142" y="143"/>
                  </a:lnTo>
                  <a:lnTo>
                    <a:pt x="138" y="149"/>
                  </a:lnTo>
                  <a:lnTo>
                    <a:pt x="130" y="151"/>
                  </a:lnTo>
                  <a:lnTo>
                    <a:pt x="125" y="153"/>
                  </a:lnTo>
                  <a:lnTo>
                    <a:pt x="115" y="155"/>
                  </a:lnTo>
                  <a:lnTo>
                    <a:pt x="105" y="161"/>
                  </a:lnTo>
                  <a:lnTo>
                    <a:pt x="105" y="138"/>
                  </a:lnTo>
                  <a:lnTo>
                    <a:pt x="99" y="122"/>
                  </a:lnTo>
                  <a:lnTo>
                    <a:pt x="88" y="109"/>
                  </a:lnTo>
                  <a:lnTo>
                    <a:pt x="76" y="99"/>
                  </a:lnTo>
                  <a:lnTo>
                    <a:pt x="59" y="87"/>
                  </a:lnTo>
                  <a:lnTo>
                    <a:pt x="41" y="76"/>
                  </a:lnTo>
                  <a:lnTo>
                    <a:pt x="20" y="62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4" name="Freeform 910"/>
            <p:cNvSpPr>
              <a:spLocks/>
            </p:cNvSpPr>
            <p:nvPr/>
          </p:nvSpPr>
          <p:spPr bwMode="auto">
            <a:xfrm>
              <a:off x="3292451" y="1972097"/>
              <a:ext cx="161925" cy="115888"/>
            </a:xfrm>
            <a:custGeom>
              <a:avLst/>
              <a:gdLst/>
              <a:ahLst/>
              <a:cxnLst>
                <a:cxn ang="0">
                  <a:pos x="72" y="9"/>
                </a:cxn>
                <a:cxn ang="0">
                  <a:pos x="84" y="19"/>
                </a:cxn>
                <a:cxn ang="0">
                  <a:pos x="95" y="25"/>
                </a:cxn>
                <a:cxn ang="0">
                  <a:pos x="107" y="27"/>
                </a:cxn>
                <a:cxn ang="0">
                  <a:pos x="118" y="29"/>
                </a:cxn>
                <a:cxn ang="0">
                  <a:pos x="130" y="35"/>
                </a:cxn>
                <a:cxn ang="0">
                  <a:pos x="142" y="46"/>
                </a:cxn>
                <a:cxn ang="0">
                  <a:pos x="153" y="68"/>
                </a:cxn>
                <a:cxn ang="0">
                  <a:pos x="167" y="102"/>
                </a:cxn>
                <a:cxn ang="0">
                  <a:pos x="175" y="108"/>
                </a:cxn>
                <a:cxn ang="0">
                  <a:pos x="184" y="114"/>
                </a:cxn>
                <a:cxn ang="0">
                  <a:pos x="192" y="120"/>
                </a:cxn>
                <a:cxn ang="0">
                  <a:pos x="202" y="128"/>
                </a:cxn>
                <a:cxn ang="0">
                  <a:pos x="206" y="132"/>
                </a:cxn>
                <a:cxn ang="0">
                  <a:pos x="206" y="137"/>
                </a:cxn>
                <a:cxn ang="0">
                  <a:pos x="200" y="141"/>
                </a:cxn>
                <a:cxn ang="0">
                  <a:pos x="190" y="145"/>
                </a:cxn>
                <a:cxn ang="0">
                  <a:pos x="140" y="118"/>
                </a:cxn>
                <a:cxn ang="0">
                  <a:pos x="91" y="91"/>
                </a:cxn>
                <a:cxn ang="0">
                  <a:pos x="49" y="62"/>
                </a:cxn>
                <a:cxn ang="0">
                  <a:pos x="20" y="38"/>
                </a:cxn>
                <a:cxn ang="0">
                  <a:pos x="0" y="17"/>
                </a:cxn>
                <a:cxn ang="0">
                  <a:pos x="0" y="4"/>
                </a:cxn>
                <a:cxn ang="0">
                  <a:pos x="21" y="0"/>
                </a:cxn>
                <a:cxn ang="0">
                  <a:pos x="72" y="9"/>
                </a:cxn>
              </a:cxnLst>
              <a:rect l="0" t="0" r="r" b="b"/>
              <a:pathLst>
                <a:path w="206" h="145">
                  <a:moveTo>
                    <a:pt x="72" y="9"/>
                  </a:moveTo>
                  <a:lnTo>
                    <a:pt x="84" y="19"/>
                  </a:lnTo>
                  <a:lnTo>
                    <a:pt x="95" y="25"/>
                  </a:lnTo>
                  <a:lnTo>
                    <a:pt x="107" y="27"/>
                  </a:lnTo>
                  <a:lnTo>
                    <a:pt x="118" y="29"/>
                  </a:lnTo>
                  <a:lnTo>
                    <a:pt x="130" y="35"/>
                  </a:lnTo>
                  <a:lnTo>
                    <a:pt x="142" y="46"/>
                  </a:lnTo>
                  <a:lnTo>
                    <a:pt x="153" y="68"/>
                  </a:lnTo>
                  <a:lnTo>
                    <a:pt x="167" y="102"/>
                  </a:lnTo>
                  <a:lnTo>
                    <a:pt x="175" y="108"/>
                  </a:lnTo>
                  <a:lnTo>
                    <a:pt x="184" y="114"/>
                  </a:lnTo>
                  <a:lnTo>
                    <a:pt x="192" y="120"/>
                  </a:lnTo>
                  <a:lnTo>
                    <a:pt x="202" y="128"/>
                  </a:lnTo>
                  <a:lnTo>
                    <a:pt x="206" y="132"/>
                  </a:lnTo>
                  <a:lnTo>
                    <a:pt x="206" y="137"/>
                  </a:lnTo>
                  <a:lnTo>
                    <a:pt x="200" y="141"/>
                  </a:lnTo>
                  <a:lnTo>
                    <a:pt x="190" y="145"/>
                  </a:lnTo>
                  <a:lnTo>
                    <a:pt x="140" y="118"/>
                  </a:lnTo>
                  <a:lnTo>
                    <a:pt x="91" y="91"/>
                  </a:lnTo>
                  <a:lnTo>
                    <a:pt x="49" y="62"/>
                  </a:lnTo>
                  <a:lnTo>
                    <a:pt x="20" y="38"/>
                  </a:lnTo>
                  <a:lnTo>
                    <a:pt x="0" y="17"/>
                  </a:lnTo>
                  <a:lnTo>
                    <a:pt x="0" y="4"/>
                  </a:lnTo>
                  <a:lnTo>
                    <a:pt x="21" y="0"/>
                  </a:lnTo>
                  <a:lnTo>
                    <a:pt x="72" y="9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5" name="Freeform 911"/>
            <p:cNvSpPr>
              <a:spLocks/>
            </p:cNvSpPr>
            <p:nvPr/>
          </p:nvSpPr>
          <p:spPr bwMode="auto">
            <a:xfrm>
              <a:off x="3244826" y="2095922"/>
              <a:ext cx="206375" cy="79375"/>
            </a:xfrm>
            <a:custGeom>
              <a:avLst/>
              <a:gdLst/>
              <a:ahLst/>
              <a:cxnLst>
                <a:cxn ang="0">
                  <a:pos x="200" y="83"/>
                </a:cxn>
                <a:cxn ang="0">
                  <a:pos x="244" y="91"/>
                </a:cxn>
                <a:cxn ang="0">
                  <a:pos x="262" y="87"/>
                </a:cxn>
                <a:cxn ang="0">
                  <a:pos x="256" y="72"/>
                </a:cxn>
                <a:cxn ang="0">
                  <a:pos x="233" y="54"/>
                </a:cxn>
                <a:cxn ang="0">
                  <a:pos x="196" y="31"/>
                </a:cxn>
                <a:cxn ang="0">
                  <a:pos x="155" y="13"/>
                </a:cxn>
                <a:cxn ang="0">
                  <a:pos x="114" y="0"/>
                </a:cxn>
                <a:cxn ang="0">
                  <a:pos x="83" y="0"/>
                </a:cxn>
                <a:cxn ang="0">
                  <a:pos x="72" y="8"/>
                </a:cxn>
                <a:cxn ang="0">
                  <a:pos x="60" y="19"/>
                </a:cxn>
                <a:cxn ang="0">
                  <a:pos x="50" y="33"/>
                </a:cxn>
                <a:cxn ang="0">
                  <a:pos x="41" y="46"/>
                </a:cxn>
                <a:cxn ang="0">
                  <a:pos x="31" y="58"/>
                </a:cxn>
                <a:cxn ang="0">
                  <a:pos x="21" y="70"/>
                </a:cxn>
                <a:cxn ang="0">
                  <a:pos x="10" y="77"/>
                </a:cxn>
                <a:cxn ang="0">
                  <a:pos x="0" y="85"/>
                </a:cxn>
                <a:cxn ang="0">
                  <a:pos x="0" y="89"/>
                </a:cxn>
                <a:cxn ang="0">
                  <a:pos x="12" y="95"/>
                </a:cxn>
                <a:cxn ang="0">
                  <a:pos x="33" y="97"/>
                </a:cxn>
                <a:cxn ang="0">
                  <a:pos x="64" y="101"/>
                </a:cxn>
                <a:cxn ang="0">
                  <a:pos x="95" y="99"/>
                </a:cxn>
                <a:cxn ang="0">
                  <a:pos x="132" y="97"/>
                </a:cxn>
                <a:cxn ang="0">
                  <a:pos x="165" y="89"/>
                </a:cxn>
                <a:cxn ang="0">
                  <a:pos x="200" y="83"/>
                </a:cxn>
              </a:cxnLst>
              <a:rect l="0" t="0" r="r" b="b"/>
              <a:pathLst>
                <a:path w="262" h="101">
                  <a:moveTo>
                    <a:pt x="200" y="83"/>
                  </a:moveTo>
                  <a:lnTo>
                    <a:pt x="244" y="91"/>
                  </a:lnTo>
                  <a:lnTo>
                    <a:pt x="262" y="87"/>
                  </a:lnTo>
                  <a:lnTo>
                    <a:pt x="256" y="72"/>
                  </a:lnTo>
                  <a:lnTo>
                    <a:pt x="233" y="54"/>
                  </a:lnTo>
                  <a:lnTo>
                    <a:pt x="196" y="31"/>
                  </a:lnTo>
                  <a:lnTo>
                    <a:pt x="155" y="13"/>
                  </a:lnTo>
                  <a:lnTo>
                    <a:pt x="114" y="0"/>
                  </a:lnTo>
                  <a:lnTo>
                    <a:pt x="83" y="0"/>
                  </a:lnTo>
                  <a:lnTo>
                    <a:pt x="72" y="8"/>
                  </a:lnTo>
                  <a:lnTo>
                    <a:pt x="60" y="19"/>
                  </a:lnTo>
                  <a:lnTo>
                    <a:pt x="50" y="33"/>
                  </a:lnTo>
                  <a:lnTo>
                    <a:pt x="41" y="46"/>
                  </a:lnTo>
                  <a:lnTo>
                    <a:pt x="31" y="58"/>
                  </a:lnTo>
                  <a:lnTo>
                    <a:pt x="21" y="70"/>
                  </a:lnTo>
                  <a:lnTo>
                    <a:pt x="10" y="77"/>
                  </a:lnTo>
                  <a:lnTo>
                    <a:pt x="0" y="85"/>
                  </a:lnTo>
                  <a:lnTo>
                    <a:pt x="0" y="89"/>
                  </a:lnTo>
                  <a:lnTo>
                    <a:pt x="12" y="95"/>
                  </a:lnTo>
                  <a:lnTo>
                    <a:pt x="33" y="97"/>
                  </a:lnTo>
                  <a:lnTo>
                    <a:pt x="64" y="101"/>
                  </a:lnTo>
                  <a:lnTo>
                    <a:pt x="95" y="99"/>
                  </a:lnTo>
                  <a:lnTo>
                    <a:pt x="132" y="97"/>
                  </a:lnTo>
                  <a:lnTo>
                    <a:pt x="165" y="89"/>
                  </a:lnTo>
                  <a:lnTo>
                    <a:pt x="200" y="83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6" name="Freeform 912"/>
            <p:cNvSpPr>
              <a:spLocks/>
            </p:cNvSpPr>
            <p:nvPr/>
          </p:nvSpPr>
          <p:spPr bwMode="auto">
            <a:xfrm>
              <a:off x="3011463" y="5093122"/>
              <a:ext cx="471488" cy="377825"/>
            </a:xfrm>
            <a:custGeom>
              <a:avLst/>
              <a:gdLst/>
              <a:ahLst/>
              <a:cxnLst>
                <a:cxn ang="0">
                  <a:pos x="184" y="429"/>
                </a:cxn>
                <a:cxn ang="0">
                  <a:pos x="146" y="396"/>
                </a:cxn>
                <a:cxn ang="0">
                  <a:pos x="124" y="365"/>
                </a:cxn>
                <a:cxn ang="0">
                  <a:pos x="113" y="334"/>
                </a:cxn>
                <a:cxn ang="0">
                  <a:pos x="107" y="304"/>
                </a:cxn>
                <a:cxn ang="0">
                  <a:pos x="97" y="273"/>
                </a:cxn>
                <a:cxn ang="0">
                  <a:pos x="84" y="246"/>
                </a:cxn>
                <a:cxn ang="0">
                  <a:pos x="58" y="219"/>
                </a:cxn>
                <a:cxn ang="0">
                  <a:pos x="16" y="198"/>
                </a:cxn>
                <a:cxn ang="0">
                  <a:pos x="0" y="157"/>
                </a:cxn>
                <a:cxn ang="0">
                  <a:pos x="0" y="116"/>
                </a:cxn>
                <a:cxn ang="0">
                  <a:pos x="14" y="78"/>
                </a:cxn>
                <a:cxn ang="0">
                  <a:pos x="41" y="45"/>
                </a:cxn>
                <a:cxn ang="0">
                  <a:pos x="76" y="17"/>
                </a:cxn>
                <a:cxn ang="0">
                  <a:pos x="120" y="2"/>
                </a:cxn>
                <a:cxn ang="0">
                  <a:pos x="171" y="0"/>
                </a:cxn>
                <a:cxn ang="0">
                  <a:pos x="229" y="16"/>
                </a:cxn>
                <a:cxn ang="0">
                  <a:pos x="252" y="16"/>
                </a:cxn>
                <a:cxn ang="0">
                  <a:pos x="281" y="17"/>
                </a:cxn>
                <a:cxn ang="0">
                  <a:pos x="310" y="17"/>
                </a:cxn>
                <a:cxn ang="0">
                  <a:pos x="342" y="19"/>
                </a:cxn>
                <a:cxn ang="0">
                  <a:pos x="371" y="21"/>
                </a:cxn>
                <a:cxn ang="0">
                  <a:pos x="402" y="29"/>
                </a:cxn>
                <a:cxn ang="0">
                  <a:pos x="433" y="39"/>
                </a:cxn>
                <a:cxn ang="0">
                  <a:pos x="464" y="54"/>
                </a:cxn>
                <a:cxn ang="0">
                  <a:pos x="477" y="101"/>
                </a:cxn>
                <a:cxn ang="0">
                  <a:pos x="502" y="153"/>
                </a:cxn>
                <a:cxn ang="0">
                  <a:pos x="532" y="202"/>
                </a:cxn>
                <a:cxn ang="0">
                  <a:pos x="561" y="252"/>
                </a:cxn>
                <a:cxn ang="0">
                  <a:pos x="580" y="299"/>
                </a:cxn>
                <a:cxn ang="0">
                  <a:pos x="594" y="347"/>
                </a:cxn>
                <a:cxn ang="0">
                  <a:pos x="590" y="390"/>
                </a:cxn>
                <a:cxn ang="0">
                  <a:pos x="570" y="432"/>
                </a:cxn>
                <a:cxn ang="0">
                  <a:pos x="528" y="444"/>
                </a:cxn>
                <a:cxn ang="0">
                  <a:pos x="475" y="458"/>
                </a:cxn>
                <a:cxn ang="0">
                  <a:pos x="415" y="469"/>
                </a:cxn>
                <a:cxn ang="0">
                  <a:pos x="355" y="477"/>
                </a:cxn>
                <a:cxn ang="0">
                  <a:pos x="295" y="475"/>
                </a:cxn>
                <a:cxn ang="0">
                  <a:pos x="245" y="469"/>
                </a:cxn>
                <a:cxn ang="0">
                  <a:pos x="206" y="454"/>
                </a:cxn>
                <a:cxn ang="0">
                  <a:pos x="184" y="429"/>
                </a:cxn>
              </a:cxnLst>
              <a:rect l="0" t="0" r="r" b="b"/>
              <a:pathLst>
                <a:path w="594" h="477">
                  <a:moveTo>
                    <a:pt x="184" y="429"/>
                  </a:moveTo>
                  <a:lnTo>
                    <a:pt x="146" y="396"/>
                  </a:lnTo>
                  <a:lnTo>
                    <a:pt x="124" y="365"/>
                  </a:lnTo>
                  <a:lnTo>
                    <a:pt x="113" y="334"/>
                  </a:lnTo>
                  <a:lnTo>
                    <a:pt x="107" y="304"/>
                  </a:lnTo>
                  <a:lnTo>
                    <a:pt x="97" y="273"/>
                  </a:lnTo>
                  <a:lnTo>
                    <a:pt x="84" y="246"/>
                  </a:lnTo>
                  <a:lnTo>
                    <a:pt x="58" y="219"/>
                  </a:lnTo>
                  <a:lnTo>
                    <a:pt x="16" y="198"/>
                  </a:lnTo>
                  <a:lnTo>
                    <a:pt x="0" y="157"/>
                  </a:lnTo>
                  <a:lnTo>
                    <a:pt x="0" y="116"/>
                  </a:lnTo>
                  <a:lnTo>
                    <a:pt x="14" y="78"/>
                  </a:lnTo>
                  <a:lnTo>
                    <a:pt x="41" y="45"/>
                  </a:lnTo>
                  <a:lnTo>
                    <a:pt x="76" y="17"/>
                  </a:lnTo>
                  <a:lnTo>
                    <a:pt x="120" y="2"/>
                  </a:lnTo>
                  <a:lnTo>
                    <a:pt x="171" y="0"/>
                  </a:lnTo>
                  <a:lnTo>
                    <a:pt x="229" y="16"/>
                  </a:lnTo>
                  <a:lnTo>
                    <a:pt x="252" y="16"/>
                  </a:lnTo>
                  <a:lnTo>
                    <a:pt x="281" y="17"/>
                  </a:lnTo>
                  <a:lnTo>
                    <a:pt x="310" y="17"/>
                  </a:lnTo>
                  <a:lnTo>
                    <a:pt x="342" y="19"/>
                  </a:lnTo>
                  <a:lnTo>
                    <a:pt x="371" y="21"/>
                  </a:lnTo>
                  <a:lnTo>
                    <a:pt x="402" y="29"/>
                  </a:lnTo>
                  <a:lnTo>
                    <a:pt x="433" y="39"/>
                  </a:lnTo>
                  <a:lnTo>
                    <a:pt x="464" y="54"/>
                  </a:lnTo>
                  <a:lnTo>
                    <a:pt x="477" y="101"/>
                  </a:lnTo>
                  <a:lnTo>
                    <a:pt x="502" y="153"/>
                  </a:lnTo>
                  <a:lnTo>
                    <a:pt x="532" y="202"/>
                  </a:lnTo>
                  <a:lnTo>
                    <a:pt x="561" y="252"/>
                  </a:lnTo>
                  <a:lnTo>
                    <a:pt x="580" y="299"/>
                  </a:lnTo>
                  <a:lnTo>
                    <a:pt x="594" y="347"/>
                  </a:lnTo>
                  <a:lnTo>
                    <a:pt x="590" y="390"/>
                  </a:lnTo>
                  <a:lnTo>
                    <a:pt x="570" y="432"/>
                  </a:lnTo>
                  <a:lnTo>
                    <a:pt x="528" y="444"/>
                  </a:lnTo>
                  <a:lnTo>
                    <a:pt x="475" y="458"/>
                  </a:lnTo>
                  <a:lnTo>
                    <a:pt x="415" y="469"/>
                  </a:lnTo>
                  <a:lnTo>
                    <a:pt x="355" y="477"/>
                  </a:lnTo>
                  <a:lnTo>
                    <a:pt x="295" y="475"/>
                  </a:lnTo>
                  <a:lnTo>
                    <a:pt x="245" y="469"/>
                  </a:lnTo>
                  <a:lnTo>
                    <a:pt x="206" y="454"/>
                  </a:lnTo>
                  <a:lnTo>
                    <a:pt x="184" y="429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7" name="Freeform 913"/>
            <p:cNvSpPr>
              <a:spLocks/>
            </p:cNvSpPr>
            <p:nvPr/>
          </p:nvSpPr>
          <p:spPr bwMode="auto">
            <a:xfrm>
              <a:off x="3036863" y="5137572"/>
              <a:ext cx="198438" cy="238125"/>
            </a:xfrm>
            <a:custGeom>
              <a:avLst/>
              <a:gdLst/>
              <a:ahLst/>
              <a:cxnLst>
                <a:cxn ang="0">
                  <a:pos x="4" y="119"/>
                </a:cxn>
                <a:cxn ang="0">
                  <a:pos x="0" y="84"/>
                </a:cxn>
                <a:cxn ang="0">
                  <a:pos x="12" y="51"/>
                </a:cxn>
                <a:cxn ang="0">
                  <a:pos x="37" y="20"/>
                </a:cxn>
                <a:cxn ang="0">
                  <a:pos x="72" y="2"/>
                </a:cxn>
                <a:cxn ang="0">
                  <a:pos x="111" y="0"/>
                </a:cxn>
                <a:cxn ang="0">
                  <a:pos x="157" y="22"/>
                </a:cxn>
                <a:cxn ang="0">
                  <a:pos x="204" y="72"/>
                </a:cxn>
                <a:cxn ang="0">
                  <a:pos x="250" y="157"/>
                </a:cxn>
                <a:cxn ang="0">
                  <a:pos x="235" y="181"/>
                </a:cxn>
                <a:cxn ang="0">
                  <a:pos x="225" y="208"/>
                </a:cxn>
                <a:cxn ang="0">
                  <a:pos x="219" y="233"/>
                </a:cxn>
                <a:cxn ang="0">
                  <a:pos x="216" y="260"/>
                </a:cxn>
                <a:cxn ang="0">
                  <a:pos x="206" y="279"/>
                </a:cxn>
                <a:cxn ang="0">
                  <a:pos x="192" y="293"/>
                </a:cxn>
                <a:cxn ang="0">
                  <a:pos x="171" y="301"/>
                </a:cxn>
                <a:cxn ang="0">
                  <a:pos x="140" y="299"/>
                </a:cxn>
                <a:cxn ang="0">
                  <a:pos x="119" y="276"/>
                </a:cxn>
                <a:cxn ang="0">
                  <a:pos x="109" y="252"/>
                </a:cxn>
                <a:cxn ang="0">
                  <a:pos x="103" y="229"/>
                </a:cxn>
                <a:cxn ang="0">
                  <a:pos x="99" y="206"/>
                </a:cxn>
                <a:cxn ang="0">
                  <a:pos x="89" y="183"/>
                </a:cxn>
                <a:cxn ang="0">
                  <a:pos x="74" y="161"/>
                </a:cxn>
                <a:cxn ang="0">
                  <a:pos x="47" y="138"/>
                </a:cxn>
                <a:cxn ang="0">
                  <a:pos x="4" y="119"/>
                </a:cxn>
              </a:cxnLst>
              <a:rect l="0" t="0" r="r" b="b"/>
              <a:pathLst>
                <a:path w="250" h="301">
                  <a:moveTo>
                    <a:pt x="4" y="119"/>
                  </a:moveTo>
                  <a:lnTo>
                    <a:pt x="0" y="84"/>
                  </a:lnTo>
                  <a:lnTo>
                    <a:pt x="12" y="51"/>
                  </a:lnTo>
                  <a:lnTo>
                    <a:pt x="37" y="20"/>
                  </a:lnTo>
                  <a:lnTo>
                    <a:pt x="72" y="2"/>
                  </a:lnTo>
                  <a:lnTo>
                    <a:pt x="111" y="0"/>
                  </a:lnTo>
                  <a:lnTo>
                    <a:pt x="157" y="22"/>
                  </a:lnTo>
                  <a:lnTo>
                    <a:pt x="204" y="72"/>
                  </a:lnTo>
                  <a:lnTo>
                    <a:pt x="250" y="157"/>
                  </a:lnTo>
                  <a:lnTo>
                    <a:pt x="235" y="181"/>
                  </a:lnTo>
                  <a:lnTo>
                    <a:pt x="225" y="208"/>
                  </a:lnTo>
                  <a:lnTo>
                    <a:pt x="219" y="233"/>
                  </a:lnTo>
                  <a:lnTo>
                    <a:pt x="216" y="260"/>
                  </a:lnTo>
                  <a:lnTo>
                    <a:pt x="206" y="279"/>
                  </a:lnTo>
                  <a:lnTo>
                    <a:pt x="192" y="293"/>
                  </a:lnTo>
                  <a:lnTo>
                    <a:pt x="171" y="301"/>
                  </a:lnTo>
                  <a:lnTo>
                    <a:pt x="140" y="299"/>
                  </a:lnTo>
                  <a:lnTo>
                    <a:pt x="119" y="276"/>
                  </a:lnTo>
                  <a:lnTo>
                    <a:pt x="109" y="252"/>
                  </a:lnTo>
                  <a:lnTo>
                    <a:pt x="103" y="229"/>
                  </a:lnTo>
                  <a:lnTo>
                    <a:pt x="99" y="206"/>
                  </a:lnTo>
                  <a:lnTo>
                    <a:pt x="89" y="183"/>
                  </a:lnTo>
                  <a:lnTo>
                    <a:pt x="74" y="161"/>
                  </a:lnTo>
                  <a:lnTo>
                    <a:pt x="47" y="138"/>
                  </a:lnTo>
                  <a:lnTo>
                    <a:pt x="4" y="119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8" name="Freeform 914"/>
            <p:cNvSpPr>
              <a:spLocks/>
            </p:cNvSpPr>
            <p:nvPr/>
          </p:nvSpPr>
          <p:spPr bwMode="auto">
            <a:xfrm>
              <a:off x="3230538" y="5135985"/>
              <a:ext cx="196850" cy="200025"/>
            </a:xfrm>
            <a:custGeom>
              <a:avLst/>
              <a:gdLst/>
              <a:ahLst/>
              <a:cxnLst>
                <a:cxn ang="0">
                  <a:pos x="147" y="10"/>
                </a:cxn>
                <a:cxn ang="0">
                  <a:pos x="151" y="29"/>
                </a:cxn>
                <a:cxn ang="0">
                  <a:pos x="159" y="49"/>
                </a:cxn>
                <a:cxn ang="0">
                  <a:pos x="166" y="68"/>
                </a:cxn>
                <a:cxn ang="0">
                  <a:pos x="178" y="88"/>
                </a:cxn>
                <a:cxn ang="0">
                  <a:pos x="188" y="103"/>
                </a:cxn>
                <a:cxn ang="0">
                  <a:pos x="199" y="119"/>
                </a:cxn>
                <a:cxn ang="0">
                  <a:pos x="211" y="132"/>
                </a:cxn>
                <a:cxn ang="0">
                  <a:pos x="223" y="146"/>
                </a:cxn>
                <a:cxn ang="0">
                  <a:pos x="230" y="157"/>
                </a:cxn>
                <a:cxn ang="0">
                  <a:pos x="240" y="173"/>
                </a:cxn>
                <a:cxn ang="0">
                  <a:pos x="244" y="190"/>
                </a:cxn>
                <a:cxn ang="0">
                  <a:pos x="248" y="208"/>
                </a:cxn>
                <a:cxn ang="0">
                  <a:pos x="244" y="221"/>
                </a:cxn>
                <a:cxn ang="0">
                  <a:pos x="236" y="235"/>
                </a:cxn>
                <a:cxn ang="0">
                  <a:pos x="223" y="247"/>
                </a:cxn>
                <a:cxn ang="0">
                  <a:pos x="203" y="252"/>
                </a:cxn>
                <a:cxn ang="0">
                  <a:pos x="124" y="188"/>
                </a:cxn>
                <a:cxn ang="0">
                  <a:pos x="64" y="134"/>
                </a:cxn>
                <a:cxn ang="0">
                  <a:pos x="21" y="86"/>
                </a:cxn>
                <a:cxn ang="0">
                  <a:pos x="2" y="49"/>
                </a:cxn>
                <a:cxn ang="0">
                  <a:pos x="0" y="20"/>
                </a:cxn>
                <a:cxn ang="0">
                  <a:pos x="25" y="4"/>
                </a:cxn>
                <a:cxn ang="0">
                  <a:pos x="71" y="0"/>
                </a:cxn>
                <a:cxn ang="0">
                  <a:pos x="147" y="10"/>
                </a:cxn>
              </a:cxnLst>
              <a:rect l="0" t="0" r="r" b="b"/>
              <a:pathLst>
                <a:path w="248" h="252">
                  <a:moveTo>
                    <a:pt x="147" y="10"/>
                  </a:moveTo>
                  <a:lnTo>
                    <a:pt x="151" y="29"/>
                  </a:lnTo>
                  <a:lnTo>
                    <a:pt x="159" y="49"/>
                  </a:lnTo>
                  <a:lnTo>
                    <a:pt x="166" y="68"/>
                  </a:lnTo>
                  <a:lnTo>
                    <a:pt x="178" y="88"/>
                  </a:lnTo>
                  <a:lnTo>
                    <a:pt x="188" y="103"/>
                  </a:lnTo>
                  <a:lnTo>
                    <a:pt x="199" y="119"/>
                  </a:lnTo>
                  <a:lnTo>
                    <a:pt x="211" y="132"/>
                  </a:lnTo>
                  <a:lnTo>
                    <a:pt x="223" y="146"/>
                  </a:lnTo>
                  <a:lnTo>
                    <a:pt x="230" y="157"/>
                  </a:lnTo>
                  <a:lnTo>
                    <a:pt x="240" y="173"/>
                  </a:lnTo>
                  <a:lnTo>
                    <a:pt x="244" y="190"/>
                  </a:lnTo>
                  <a:lnTo>
                    <a:pt x="248" y="208"/>
                  </a:lnTo>
                  <a:lnTo>
                    <a:pt x="244" y="221"/>
                  </a:lnTo>
                  <a:lnTo>
                    <a:pt x="236" y="235"/>
                  </a:lnTo>
                  <a:lnTo>
                    <a:pt x="223" y="247"/>
                  </a:lnTo>
                  <a:lnTo>
                    <a:pt x="203" y="252"/>
                  </a:lnTo>
                  <a:lnTo>
                    <a:pt x="124" y="188"/>
                  </a:lnTo>
                  <a:lnTo>
                    <a:pt x="64" y="134"/>
                  </a:lnTo>
                  <a:lnTo>
                    <a:pt x="21" y="86"/>
                  </a:lnTo>
                  <a:lnTo>
                    <a:pt x="2" y="49"/>
                  </a:lnTo>
                  <a:lnTo>
                    <a:pt x="0" y="20"/>
                  </a:lnTo>
                  <a:lnTo>
                    <a:pt x="25" y="4"/>
                  </a:lnTo>
                  <a:lnTo>
                    <a:pt x="71" y="0"/>
                  </a:lnTo>
                  <a:lnTo>
                    <a:pt x="147" y="1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9" name="Freeform 915"/>
            <p:cNvSpPr>
              <a:spLocks/>
            </p:cNvSpPr>
            <p:nvPr/>
          </p:nvSpPr>
          <p:spPr bwMode="auto">
            <a:xfrm>
              <a:off x="3062263" y="5145510"/>
              <a:ext cx="112713" cy="177800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6" y="27"/>
                </a:cxn>
                <a:cxn ang="0">
                  <a:pos x="37" y="6"/>
                </a:cxn>
                <a:cxn ang="0">
                  <a:pos x="60" y="0"/>
                </a:cxn>
                <a:cxn ang="0">
                  <a:pos x="86" y="13"/>
                </a:cxn>
                <a:cxn ang="0">
                  <a:pos x="107" y="39"/>
                </a:cxn>
                <a:cxn ang="0">
                  <a:pos x="126" y="77"/>
                </a:cxn>
                <a:cxn ang="0">
                  <a:pos x="136" y="126"/>
                </a:cxn>
                <a:cxn ang="0">
                  <a:pos x="138" y="184"/>
                </a:cxn>
                <a:cxn ang="0">
                  <a:pos x="142" y="198"/>
                </a:cxn>
                <a:cxn ang="0">
                  <a:pos x="138" y="207"/>
                </a:cxn>
                <a:cxn ang="0">
                  <a:pos x="130" y="209"/>
                </a:cxn>
                <a:cxn ang="0">
                  <a:pos x="124" y="213"/>
                </a:cxn>
                <a:cxn ang="0">
                  <a:pos x="115" y="217"/>
                </a:cxn>
                <a:cxn ang="0">
                  <a:pos x="105" y="223"/>
                </a:cxn>
                <a:cxn ang="0">
                  <a:pos x="105" y="192"/>
                </a:cxn>
                <a:cxn ang="0">
                  <a:pos x="99" y="169"/>
                </a:cxn>
                <a:cxn ang="0">
                  <a:pos x="88" y="149"/>
                </a:cxn>
                <a:cxn ang="0">
                  <a:pos x="76" y="136"/>
                </a:cxn>
                <a:cxn ang="0">
                  <a:pos x="58" y="120"/>
                </a:cxn>
                <a:cxn ang="0">
                  <a:pos x="41" y="107"/>
                </a:cxn>
                <a:cxn ang="0">
                  <a:pos x="20" y="89"/>
                </a:cxn>
                <a:cxn ang="0">
                  <a:pos x="0" y="72"/>
                </a:cxn>
              </a:cxnLst>
              <a:rect l="0" t="0" r="r" b="b"/>
              <a:pathLst>
                <a:path w="142" h="223">
                  <a:moveTo>
                    <a:pt x="0" y="72"/>
                  </a:moveTo>
                  <a:lnTo>
                    <a:pt x="16" y="27"/>
                  </a:lnTo>
                  <a:lnTo>
                    <a:pt x="37" y="6"/>
                  </a:lnTo>
                  <a:lnTo>
                    <a:pt x="60" y="0"/>
                  </a:lnTo>
                  <a:lnTo>
                    <a:pt x="86" y="13"/>
                  </a:lnTo>
                  <a:lnTo>
                    <a:pt x="107" y="39"/>
                  </a:lnTo>
                  <a:lnTo>
                    <a:pt x="126" y="77"/>
                  </a:lnTo>
                  <a:lnTo>
                    <a:pt x="136" y="126"/>
                  </a:lnTo>
                  <a:lnTo>
                    <a:pt x="138" y="184"/>
                  </a:lnTo>
                  <a:lnTo>
                    <a:pt x="142" y="198"/>
                  </a:lnTo>
                  <a:lnTo>
                    <a:pt x="138" y="207"/>
                  </a:lnTo>
                  <a:lnTo>
                    <a:pt x="130" y="209"/>
                  </a:lnTo>
                  <a:lnTo>
                    <a:pt x="124" y="213"/>
                  </a:lnTo>
                  <a:lnTo>
                    <a:pt x="115" y="217"/>
                  </a:lnTo>
                  <a:lnTo>
                    <a:pt x="105" y="223"/>
                  </a:lnTo>
                  <a:lnTo>
                    <a:pt x="105" y="192"/>
                  </a:lnTo>
                  <a:lnTo>
                    <a:pt x="99" y="169"/>
                  </a:lnTo>
                  <a:lnTo>
                    <a:pt x="88" y="149"/>
                  </a:lnTo>
                  <a:lnTo>
                    <a:pt x="76" y="136"/>
                  </a:lnTo>
                  <a:lnTo>
                    <a:pt x="58" y="120"/>
                  </a:lnTo>
                  <a:lnTo>
                    <a:pt x="41" y="107"/>
                  </a:lnTo>
                  <a:lnTo>
                    <a:pt x="20" y="89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0" name="Freeform 916"/>
            <p:cNvSpPr>
              <a:spLocks/>
            </p:cNvSpPr>
            <p:nvPr/>
          </p:nvSpPr>
          <p:spPr bwMode="auto">
            <a:xfrm>
              <a:off x="3246413" y="5153447"/>
              <a:ext cx="165100" cy="160338"/>
            </a:xfrm>
            <a:custGeom>
              <a:avLst/>
              <a:gdLst/>
              <a:ahLst/>
              <a:cxnLst>
                <a:cxn ang="0">
                  <a:pos x="72" y="11"/>
                </a:cxn>
                <a:cxn ang="0">
                  <a:pos x="83" y="25"/>
                </a:cxn>
                <a:cxn ang="0">
                  <a:pos x="95" y="35"/>
                </a:cxn>
                <a:cxn ang="0">
                  <a:pos x="107" y="38"/>
                </a:cxn>
                <a:cxn ang="0">
                  <a:pos x="118" y="42"/>
                </a:cxn>
                <a:cxn ang="0">
                  <a:pos x="130" y="50"/>
                </a:cxn>
                <a:cxn ang="0">
                  <a:pos x="141" y="66"/>
                </a:cxn>
                <a:cxn ang="0">
                  <a:pos x="153" y="95"/>
                </a:cxn>
                <a:cxn ang="0">
                  <a:pos x="167" y="141"/>
                </a:cxn>
                <a:cxn ang="0">
                  <a:pos x="174" y="147"/>
                </a:cxn>
                <a:cxn ang="0">
                  <a:pos x="184" y="157"/>
                </a:cxn>
                <a:cxn ang="0">
                  <a:pos x="192" y="164"/>
                </a:cxn>
                <a:cxn ang="0">
                  <a:pos x="202" y="174"/>
                </a:cxn>
                <a:cxn ang="0">
                  <a:pos x="205" y="182"/>
                </a:cxn>
                <a:cxn ang="0">
                  <a:pos x="207" y="190"/>
                </a:cxn>
                <a:cxn ang="0">
                  <a:pos x="202" y="195"/>
                </a:cxn>
                <a:cxn ang="0">
                  <a:pos x="190" y="201"/>
                </a:cxn>
                <a:cxn ang="0">
                  <a:pos x="140" y="164"/>
                </a:cxn>
                <a:cxn ang="0">
                  <a:pos x="91" y="126"/>
                </a:cxn>
                <a:cxn ang="0">
                  <a:pos x="48" y="87"/>
                </a:cxn>
                <a:cxn ang="0">
                  <a:pos x="19" y="54"/>
                </a:cxn>
                <a:cxn ang="0">
                  <a:pos x="0" y="25"/>
                </a:cxn>
                <a:cxn ang="0">
                  <a:pos x="0" y="5"/>
                </a:cxn>
                <a:cxn ang="0">
                  <a:pos x="21" y="0"/>
                </a:cxn>
                <a:cxn ang="0">
                  <a:pos x="72" y="11"/>
                </a:cxn>
              </a:cxnLst>
              <a:rect l="0" t="0" r="r" b="b"/>
              <a:pathLst>
                <a:path w="207" h="201">
                  <a:moveTo>
                    <a:pt x="72" y="11"/>
                  </a:moveTo>
                  <a:lnTo>
                    <a:pt x="83" y="25"/>
                  </a:lnTo>
                  <a:lnTo>
                    <a:pt x="95" y="35"/>
                  </a:lnTo>
                  <a:lnTo>
                    <a:pt x="107" y="38"/>
                  </a:lnTo>
                  <a:lnTo>
                    <a:pt x="118" y="42"/>
                  </a:lnTo>
                  <a:lnTo>
                    <a:pt x="130" y="50"/>
                  </a:lnTo>
                  <a:lnTo>
                    <a:pt x="141" y="66"/>
                  </a:lnTo>
                  <a:lnTo>
                    <a:pt x="153" y="95"/>
                  </a:lnTo>
                  <a:lnTo>
                    <a:pt x="167" y="141"/>
                  </a:lnTo>
                  <a:lnTo>
                    <a:pt x="174" y="147"/>
                  </a:lnTo>
                  <a:lnTo>
                    <a:pt x="184" y="157"/>
                  </a:lnTo>
                  <a:lnTo>
                    <a:pt x="192" y="164"/>
                  </a:lnTo>
                  <a:lnTo>
                    <a:pt x="202" y="174"/>
                  </a:lnTo>
                  <a:lnTo>
                    <a:pt x="205" y="182"/>
                  </a:lnTo>
                  <a:lnTo>
                    <a:pt x="207" y="190"/>
                  </a:lnTo>
                  <a:lnTo>
                    <a:pt x="202" y="195"/>
                  </a:lnTo>
                  <a:lnTo>
                    <a:pt x="190" y="201"/>
                  </a:lnTo>
                  <a:lnTo>
                    <a:pt x="140" y="164"/>
                  </a:lnTo>
                  <a:lnTo>
                    <a:pt x="91" y="126"/>
                  </a:lnTo>
                  <a:lnTo>
                    <a:pt x="48" y="87"/>
                  </a:lnTo>
                  <a:lnTo>
                    <a:pt x="19" y="54"/>
                  </a:lnTo>
                  <a:lnTo>
                    <a:pt x="0" y="25"/>
                  </a:lnTo>
                  <a:lnTo>
                    <a:pt x="0" y="5"/>
                  </a:lnTo>
                  <a:lnTo>
                    <a:pt x="21" y="0"/>
                  </a:lnTo>
                  <a:lnTo>
                    <a:pt x="72" y="11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1" name="Freeform 917"/>
            <p:cNvSpPr>
              <a:spLocks/>
            </p:cNvSpPr>
            <p:nvPr/>
          </p:nvSpPr>
          <p:spPr bwMode="auto">
            <a:xfrm>
              <a:off x="3197201" y="5324897"/>
              <a:ext cx="209550" cy="114300"/>
            </a:xfrm>
            <a:custGeom>
              <a:avLst/>
              <a:gdLst/>
              <a:ahLst/>
              <a:cxnLst>
                <a:cxn ang="0">
                  <a:pos x="202" y="116"/>
                </a:cxn>
                <a:cxn ang="0">
                  <a:pos x="246" y="128"/>
                </a:cxn>
                <a:cxn ang="0">
                  <a:pos x="264" y="122"/>
                </a:cxn>
                <a:cxn ang="0">
                  <a:pos x="258" y="101"/>
                </a:cxn>
                <a:cxn ang="0">
                  <a:pos x="234" y="75"/>
                </a:cxn>
                <a:cxn ang="0">
                  <a:pos x="198" y="42"/>
                </a:cxn>
                <a:cxn ang="0">
                  <a:pos x="157" y="17"/>
                </a:cxn>
                <a:cxn ang="0">
                  <a:pos x="116" y="0"/>
                </a:cxn>
                <a:cxn ang="0">
                  <a:pos x="85" y="0"/>
                </a:cxn>
                <a:cxn ang="0">
                  <a:pos x="72" y="11"/>
                </a:cxn>
                <a:cxn ang="0">
                  <a:pos x="62" y="29"/>
                </a:cxn>
                <a:cxn ang="0">
                  <a:pos x="50" y="46"/>
                </a:cxn>
                <a:cxn ang="0">
                  <a:pos x="43" y="66"/>
                </a:cxn>
                <a:cxn ang="0">
                  <a:pos x="31" y="81"/>
                </a:cxn>
                <a:cxn ang="0">
                  <a:pos x="21" y="97"/>
                </a:cxn>
                <a:cxn ang="0">
                  <a:pos x="10" y="108"/>
                </a:cxn>
                <a:cxn ang="0">
                  <a:pos x="0" y="120"/>
                </a:cxn>
                <a:cxn ang="0">
                  <a:pos x="0" y="128"/>
                </a:cxn>
                <a:cxn ang="0">
                  <a:pos x="12" y="136"/>
                </a:cxn>
                <a:cxn ang="0">
                  <a:pos x="33" y="139"/>
                </a:cxn>
                <a:cxn ang="0">
                  <a:pos x="64" y="143"/>
                </a:cxn>
                <a:cxn ang="0">
                  <a:pos x="95" y="141"/>
                </a:cxn>
                <a:cxn ang="0">
                  <a:pos x="132" y="136"/>
                </a:cxn>
                <a:cxn ang="0">
                  <a:pos x="167" y="128"/>
                </a:cxn>
                <a:cxn ang="0">
                  <a:pos x="202" y="116"/>
                </a:cxn>
              </a:cxnLst>
              <a:rect l="0" t="0" r="r" b="b"/>
              <a:pathLst>
                <a:path w="264" h="143">
                  <a:moveTo>
                    <a:pt x="202" y="116"/>
                  </a:moveTo>
                  <a:lnTo>
                    <a:pt x="246" y="128"/>
                  </a:lnTo>
                  <a:lnTo>
                    <a:pt x="264" y="122"/>
                  </a:lnTo>
                  <a:lnTo>
                    <a:pt x="258" y="101"/>
                  </a:lnTo>
                  <a:lnTo>
                    <a:pt x="234" y="75"/>
                  </a:lnTo>
                  <a:lnTo>
                    <a:pt x="198" y="42"/>
                  </a:lnTo>
                  <a:lnTo>
                    <a:pt x="157" y="17"/>
                  </a:lnTo>
                  <a:lnTo>
                    <a:pt x="116" y="0"/>
                  </a:lnTo>
                  <a:lnTo>
                    <a:pt x="85" y="0"/>
                  </a:lnTo>
                  <a:lnTo>
                    <a:pt x="72" y="11"/>
                  </a:lnTo>
                  <a:lnTo>
                    <a:pt x="62" y="29"/>
                  </a:lnTo>
                  <a:lnTo>
                    <a:pt x="50" y="46"/>
                  </a:lnTo>
                  <a:lnTo>
                    <a:pt x="43" y="66"/>
                  </a:lnTo>
                  <a:lnTo>
                    <a:pt x="31" y="81"/>
                  </a:lnTo>
                  <a:lnTo>
                    <a:pt x="21" y="97"/>
                  </a:lnTo>
                  <a:lnTo>
                    <a:pt x="10" y="108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12" y="136"/>
                  </a:lnTo>
                  <a:lnTo>
                    <a:pt x="33" y="139"/>
                  </a:lnTo>
                  <a:lnTo>
                    <a:pt x="64" y="143"/>
                  </a:lnTo>
                  <a:lnTo>
                    <a:pt x="95" y="141"/>
                  </a:lnTo>
                  <a:lnTo>
                    <a:pt x="132" y="136"/>
                  </a:lnTo>
                  <a:lnTo>
                    <a:pt x="167" y="128"/>
                  </a:lnTo>
                  <a:lnTo>
                    <a:pt x="202" y="116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2" name="Freeform 918"/>
            <p:cNvSpPr>
              <a:spLocks/>
            </p:cNvSpPr>
            <p:nvPr/>
          </p:nvSpPr>
          <p:spPr bwMode="auto">
            <a:xfrm>
              <a:off x="4349726" y="3007147"/>
              <a:ext cx="560388" cy="280988"/>
            </a:xfrm>
            <a:custGeom>
              <a:avLst/>
              <a:gdLst/>
              <a:ahLst/>
              <a:cxnLst>
                <a:cxn ang="0">
                  <a:pos x="128" y="308"/>
                </a:cxn>
                <a:cxn ang="0">
                  <a:pos x="178" y="322"/>
                </a:cxn>
                <a:cxn ang="0">
                  <a:pos x="227" y="327"/>
                </a:cxn>
                <a:cxn ang="0">
                  <a:pos x="269" y="325"/>
                </a:cxn>
                <a:cxn ang="0">
                  <a:pos x="314" y="322"/>
                </a:cxn>
                <a:cxn ang="0">
                  <a:pos x="353" y="318"/>
                </a:cxn>
                <a:cxn ang="0">
                  <a:pos x="395" y="320"/>
                </a:cxn>
                <a:cxn ang="0">
                  <a:pos x="436" y="329"/>
                </a:cxn>
                <a:cxn ang="0">
                  <a:pos x="483" y="355"/>
                </a:cxn>
                <a:cxn ang="0">
                  <a:pos x="537" y="351"/>
                </a:cxn>
                <a:cxn ang="0">
                  <a:pos x="591" y="337"/>
                </a:cxn>
                <a:cxn ang="0">
                  <a:pos x="636" y="316"/>
                </a:cxn>
                <a:cxn ang="0">
                  <a:pos x="675" y="289"/>
                </a:cxn>
                <a:cxn ang="0">
                  <a:pos x="696" y="256"/>
                </a:cxn>
                <a:cxn ang="0">
                  <a:pos x="706" y="223"/>
                </a:cxn>
                <a:cxn ang="0">
                  <a:pos x="692" y="188"/>
                </a:cxn>
                <a:cxn ang="0">
                  <a:pos x="659" y="155"/>
                </a:cxn>
                <a:cxn ang="0">
                  <a:pos x="648" y="135"/>
                </a:cxn>
                <a:cxn ang="0">
                  <a:pos x="638" y="116"/>
                </a:cxn>
                <a:cxn ang="0">
                  <a:pos x="626" y="97"/>
                </a:cxn>
                <a:cxn ang="0">
                  <a:pos x="616" y="77"/>
                </a:cxn>
                <a:cxn ang="0">
                  <a:pos x="603" y="56"/>
                </a:cxn>
                <a:cxn ang="0">
                  <a:pos x="585" y="38"/>
                </a:cxn>
                <a:cxn ang="0">
                  <a:pos x="564" y="21"/>
                </a:cxn>
                <a:cxn ang="0">
                  <a:pos x="539" y="6"/>
                </a:cxn>
                <a:cxn ang="0">
                  <a:pos x="467" y="7"/>
                </a:cxn>
                <a:cxn ang="0">
                  <a:pos x="394" y="7"/>
                </a:cxn>
                <a:cxn ang="0">
                  <a:pos x="320" y="4"/>
                </a:cxn>
                <a:cxn ang="0">
                  <a:pos x="246" y="0"/>
                </a:cxn>
                <a:cxn ang="0">
                  <a:pos x="176" y="0"/>
                </a:cxn>
                <a:cxn ang="0">
                  <a:pos x="112" y="6"/>
                </a:cxn>
                <a:cxn ang="0">
                  <a:pos x="54" y="21"/>
                </a:cxn>
                <a:cxn ang="0">
                  <a:pos x="10" y="50"/>
                </a:cxn>
                <a:cxn ang="0">
                  <a:pos x="2" y="79"/>
                </a:cxn>
                <a:cxn ang="0">
                  <a:pos x="0" y="118"/>
                </a:cxn>
                <a:cxn ang="0">
                  <a:pos x="2" y="161"/>
                </a:cxn>
                <a:cxn ang="0">
                  <a:pos x="14" y="205"/>
                </a:cxn>
                <a:cxn ang="0">
                  <a:pos x="27" y="244"/>
                </a:cxn>
                <a:cxn ang="0">
                  <a:pos x="52" y="279"/>
                </a:cxn>
                <a:cxn ang="0">
                  <a:pos x="85" y="298"/>
                </a:cxn>
                <a:cxn ang="0">
                  <a:pos x="128" y="308"/>
                </a:cxn>
              </a:cxnLst>
              <a:rect l="0" t="0" r="r" b="b"/>
              <a:pathLst>
                <a:path w="706" h="355">
                  <a:moveTo>
                    <a:pt x="128" y="308"/>
                  </a:moveTo>
                  <a:lnTo>
                    <a:pt x="178" y="322"/>
                  </a:lnTo>
                  <a:lnTo>
                    <a:pt x="227" y="327"/>
                  </a:lnTo>
                  <a:lnTo>
                    <a:pt x="269" y="325"/>
                  </a:lnTo>
                  <a:lnTo>
                    <a:pt x="314" y="322"/>
                  </a:lnTo>
                  <a:lnTo>
                    <a:pt x="353" y="318"/>
                  </a:lnTo>
                  <a:lnTo>
                    <a:pt x="395" y="320"/>
                  </a:lnTo>
                  <a:lnTo>
                    <a:pt x="436" y="329"/>
                  </a:lnTo>
                  <a:lnTo>
                    <a:pt x="483" y="355"/>
                  </a:lnTo>
                  <a:lnTo>
                    <a:pt x="537" y="351"/>
                  </a:lnTo>
                  <a:lnTo>
                    <a:pt x="591" y="337"/>
                  </a:lnTo>
                  <a:lnTo>
                    <a:pt x="636" y="316"/>
                  </a:lnTo>
                  <a:lnTo>
                    <a:pt x="675" y="289"/>
                  </a:lnTo>
                  <a:lnTo>
                    <a:pt x="696" y="256"/>
                  </a:lnTo>
                  <a:lnTo>
                    <a:pt x="706" y="223"/>
                  </a:lnTo>
                  <a:lnTo>
                    <a:pt x="692" y="188"/>
                  </a:lnTo>
                  <a:lnTo>
                    <a:pt x="659" y="155"/>
                  </a:lnTo>
                  <a:lnTo>
                    <a:pt x="648" y="135"/>
                  </a:lnTo>
                  <a:lnTo>
                    <a:pt x="638" y="116"/>
                  </a:lnTo>
                  <a:lnTo>
                    <a:pt x="626" y="97"/>
                  </a:lnTo>
                  <a:lnTo>
                    <a:pt x="616" y="77"/>
                  </a:lnTo>
                  <a:lnTo>
                    <a:pt x="603" y="56"/>
                  </a:lnTo>
                  <a:lnTo>
                    <a:pt x="585" y="38"/>
                  </a:lnTo>
                  <a:lnTo>
                    <a:pt x="564" y="21"/>
                  </a:lnTo>
                  <a:lnTo>
                    <a:pt x="539" y="6"/>
                  </a:lnTo>
                  <a:lnTo>
                    <a:pt x="467" y="7"/>
                  </a:lnTo>
                  <a:lnTo>
                    <a:pt x="394" y="7"/>
                  </a:lnTo>
                  <a:lnTo>
                    <a:pt x="320" y="4"/>
                  </a:lnTo>
                  <a:lnTo>
                    <a:pt x="246" y="0"/>
                  </a:lnTo>
                  <a:lnTo>
                    <a:pt x="176" y="0"/>
                  </a:lnTo>
                  <a:lnTo>
                    <a:pt x="112" y="6"/>
                  </a:lnTo>
                  <a:lnTo>
                    <a:pt x="54" y="21"/>
                  </a:lnTo>
                  <a:lnTo>
                    <a:pt x="10" y="50"/>
                  </a:lnTo>
                  <a:lnTo>
                    <a:pt x="2" y="79"/>
                  </a:lnTo>
                  <a:lnTo>
                    <a:pt x="0" y="118"/>
                  </a:lnTo>
                  <a:lnTo>
                    <a:pt x="2" y="161"/>
                  </a:lnTo>
                  <a:lnTo>
                    <a:pt x="14" y="205"/>
                  </a:lnTo>
                  <a:lnTo>
                    <a:pt x="27" y="244"/>
                  </a:lnTo>
                  <a:lnTo>
                    <a:pt x="52" y="279"/>
                  </a:lnTo>
                  <a:lnTo>
                    <a:pt x="85" y="298"/>
                  </a:lnTo>
                  <a:lnTo>
                    <a:pt x="128" y="308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3" name="Freeform 919"/>
            <p:cNvSpPr>
              <a:spLocks/>
            </p:cNvSpPr>
            <p:nvPr/>
          </p:nvSpPr>
          <p:spPr bwMode="auto">
            <a:xfrm>
              <a:off x="4521176" y="3150022"/>
              <a:ext cx="334963" cy="123825"/>
            </a:xfrm>
            <a:custGeom>
              <a:avLst/>
              <a:gdLst/>
              <a:ahLst/>
              <a:cxnLst>
                <a:cxn ang="0">
                  <a:pos x="293" y="155"/>
                </a:cxn>
                <a:cxn ang="0">
                  <a:pos x="334" y="145"/>
                </a:cxn>
                <a:cxn ang="0">
                  <a:pos x="376" y="126"/>
                </a:cxn>
                <a:cxn ang="0">
                  <a:pos x="407" y="99"/>
                </a:cxn>
                <a:cxn ang="0">
                  <a:pos x="423" y="72"/>
                </a:cxn>
                <a:cxn ang="0">
                  <a:pos x="411" y="43"/>
                </a:cxn>
                <a:cxn ang="0">
                  <a:pos x="372" y="19"/>
                </a:cxn>
                <a:cxn ang="0">
                  <a:pos x="293" y="4"/>
                </a:cxn>
                <a:cxn ang="0">
                  <a:pos x="169" y="0"/>
                </a:cxn>
                <a:cxn ang="0">
                  <a:pos x="140" y="14"/>
                </a:cxn>
                <a:cxn ang="0">
                  <a:pos x="107" y="29"/>
                </a:cxn>
                <a:cxn ang="0">
                  <a:pos x="74" y="41"/>
                </a:cxn>
                <a:cxn ang="0">
                  <a:pos x="43" y="52"/>
                </a:cxn>
                <a:cxn ang="0">
                  <a:pos x="18" y="62"/>
                </a:cxn>
                <a:cxn ang="0">
                  <a:pos x="2" y="76"/>
                </a:cxn>
                <a:cxn ang="0">
                  <a:pos x="0" y="93"/>
                </a:cxn>
                <a:cxn ang="0">
                  <a:pos x="16" y="116"/>
                </a:cxn>
                <a:cxn ang="0">
                  <a:pos x="49" y="122"/>
                </a:cxn>
                <a:cxn ang="0">
                  <a:pos x="82" y="122"/>
                </a:cxn>
                <a:cxn ang="0">
                  <a:pos x="113" y="118"/>
                </a:cxn>
                <a:cxn ang="0">
                  <a:pos x="146" y="116"/>
                </a:cxn>
                <a:cxn ang="0">
                  <a:pos x="177" y="114"/>
                </a:cxn>
                <a:cxn ang="0">
                  <a:pos x="213" y="118"/>
                </a:cxn>
                <a:cxn ang="0">
                  <a:pos x="250" y="130"/>
                </a:cxn>
                <a:cxn ang="0">
                  <a:pos x="293" y="155"/>
                </a:cxn>
              </a:cxnLst>
              <a:rect l="0" t="0" r="r" b="b"/>
              <a:pathLst>
                <a:path w="423" h="155">
                  <a:moveTo>
                    <a:pt x="293" y="155"/>
                  </a:moveTo>
                  <a:lnTo>
                    <a:pt x="334" y="145"/>
                  </a:lnTo>
                  <a:lnTo>
                    <a:pt x="376" y="126"/>
                  </a:lnTo>
                  <a:lnTo>
                    <a:pt x="407" y="99"/>
                  </a:lnTo>
                  <a:lnTo>
                    <a:pt x="423" y="72"/>
                  </a:lnTo>
                  <a:lnTo>
                    <a:pt x="411" y="43"/>
                  </a:lnTo>
                  <a:lnTo>
                    <a:pt x="372" y="19"/>
                  </a:lnTo>
                  <a:lnTo>
                    <a:pt x="293" y="4"/>
                  </a:lnTo>
                  <a:lnTo>
                    <a:pt x="169" y="0"/>
                  </a:lnTo>
                  <a:lnTo>
                    <a:pt x="140" y="14"/>
                  </a:lnTo>
                  <a:lnTo>
                    <a:pt x="107" y="29"/>
                  </a:lnTo>
                  <a:lnTo>
                    <a:pt x="74" y="41"/>
                  </a:lnTo>
                  <a:lnTo>
                    <a:pt x="43" y="52"/>
                  </a:lnTo>
                  <a:lnTo>
                    <a:pt x="18" y="62"/>
                  </a:lnTo>
                  <a:lnTo>
                    <a:pt x="2" y="76"/>
                  </a:lnTo>
                  <a:lnTo>
                    <a:pt x="0" y="93"/>
                  </a:lnTo>
                  <a:lnTo>
                    <a:pt x="16" y="116"/>
                  </a:lnTo>
                  <a:lnTo>
                    <a:pt x="49" y="122"/>
                  </a:lnTo>
                  <a:lnTo>
                    <a:pt x="82" y="122"/>
                  </a:lnTo>
                  <a:lnTo>
                    <a:pt x="113" y="118"/>
                  </a:lnTo>
                  <a:lnTo>
                    <a:pt x="146" y="116"/>
                  </a:lnTo>
                  <a:lnTo>
                    <a:pt x="177" y="114"/>
                  </a:lnTo>
                  <a:lnTo>
                    <a:pt x="213" y="118"/>
                  </a:lnTo>
                  <a:lnTo>
                    <a:pt x="250" y="130"/>
                  </a:lnTo>
                  <a:lnTo>
                    <a:pt x="293" y="155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4" name="Freeform 920"/>
            <p:cNvSpPr>
              <a:spLocks/>
            </p:cNvSpPr>
            <p:nvPr/>
          </p:nvSpPr>
          <p:spPr bwMode="auto">
            <a:xfrm>
              <a:off x="4510063" y="3024610"/>
              <a:ext cx="296863" cy="100013"/>
            </a:xfrm>
            <a:custGeom>
              <a:avLst/>
              <a:gdLst/>
              <a:ahLst/>
              <a:cxnLst>
                <a:cxn ang="0">
                  <a:pos x="333" y="14"/>
                </a:cxn>
                <a:cxn ang="0">
                  <a:pos x="304" y="14"/>
                </a:cxn>
                <a:cxn ang="0">
                  <a:pos x="275" y="15"/>
                </a:cxn>
                <a:cxn ang="0">
                  <a:pos x="246" y="15"/>
                </a:cxn>
                <a:cxn ang="0">
                  <a:pos x="221" y="15"/>
                </a:cxn>
                <a:cxn ang="0">
                  <a:pos x="193" y="12"/>
                </a:cxn>
                <a:cxn ang="0">
                  <a:pos x="170" y="10"/>
                </a:cxn>
                <a:cxn ang="0">
                  <a:pos x="149" y="8"/>
                </a:cxn>
                <a:cxn ang="0">
                  <a:pos x="131" y="6"/>
                </a:cxn>
                <a:cxn ang="0">
                  <a:pos x="110" y="0"/>
                </a:cxn>
                <a:cxn ang="0">
                  <a:pos x="89" y="0"/>
                </a:cxn>
                <a:cxn ang="0">
                  <a:pos x="66" y="0"/>
                </a:cxn>
                <a:cxn ang="0">
                  <a:pos x="44" y="4"/>
                </a:cxn>
                <a:cxn ang="0">
                  <a:pos x="23" y="8"/>
                </a:cxn>
                <a:cxn ang="0">
                  <a:pos x="9" y="17"/>
                </a:cxn>
                <a:cxn ang="0">
                  <a:pos x="0" y="29"/>
                </a:cxn>
                <a:cxn ang="0">
                  <a:pos x="0" y="48"/>
                </a:cxn>
                <a:cxn ang="0">
                  <a:pos x="102" y="81"/>
                </a:cxn>
                <a:cxn ang="0">
                  <a:pos x="193" y="105"/>
                </a:cxn>
                <a:cxn ang="0">
                  <a:pos x="267" y="118"/>
                </a:cxn>
                <a:cxn ang="0">
                  <a:pos x="323" y="124"/>
                </a:cxn>
                <a:cxn ang="0">
                  <a:pos x="358" y="114"/>
                </a:cxn>
                <a:cxn ang="0">
                  <a:pos x="374" y="93"/>
                </a:cxn>
                <a:cxn ang="0">
                  <a:pos x="364" y="58"/>
                </a:cxn>
                <a:cxn ang="0">
                  <a:pos x="333" y="14"/>
                </a:cxn>
              </a:cxnLst>
              <a:rect l="0" t="0" r="r" b="b"/>
              <a:pathLst>
                <a:path w="374" h="124">
                  <a:moveTo>
                    <a:pt x="333" y="14"/>
                  </a:moveTo>
                  <a:lnTo>
                    <a:pt x="304" y="14"/>
                  </a:lnTo>
                  <a:lnTo>
                    <a:pt x="275" y="15"/>
                  </a:lnTo>
                  <a:lnTo>
                    <a:pt x="246" y="15"/>
                  </a:lnTo>
                  <a:lnTo>
                    <a:pt x="221" y="15"/>
                  </a:lnTo>
                  <a:lnTo>
                    <a:pt x="193" y="12"/>
                  </a:lnTo>
                  <a:lnTo>
                    <a:pt x="170" y="10"/>
                  </a:lnTo>
                  <a:lnTo>
                    <a:pt x="149" y="8"/>
                  </a:lnTo>
                  <a:lnTo>
                    <a:pt x="131" y="6"/>
                  </a:lnTo>
                  <a:lnTo>
                    <a:pt x="110" y="0"/>
                  </a:lnTo>
                  <a:lnTo>
                    <a:pt x="89" y="0"/>
                  </a:lnTo>
                  <a:lnTo>
                    <a:pt x="66" y="0"/>
                  </a:lnTo>
                  <a:lnTo>
                    <a:pt x="44" y="4"/>
                  </a:lnTo>
                  <a:lnTo>
                    <a:pt x="23" y="8"/>
                  </a:lnTo>
                  <a:lnTo>
                    <a:pt x="9" y="17"/>
                  </a:lnTo>
                  <a:lnTo>
                    <a:pt x="0" y="29"/>
                  </a:lnTo>
                  <a:lnTo>
                    <a:pt x="0" y="48"/>
                  </a:lnTo>
                  <a:lnTo>
                    <a:pt x="102" y="81"/>
                  </a:lnTo>
                  <a:lnTo>
                    <a:pt x="193" y="105"/>
                  </a:lnTo>
                  <a:lnTo>
                    <a:pt x="267" y="118"/>
                  </a:lnTo>
                  <a:lnTo>
                    <a:pt x="323" y="124"/>
                  </a:lnTo>
                  <a:lnTo>
                    <a:pt x="358" y="114"/>
                  </a:lnTo>
                  <a:lnTo>
                    <a:pt x="374" y="93"/>
                  </a:lnTo>
                  <a:lnTo>
                    <a:pt x="364" y="58"/>
                  </a:lnTo>
                  <a:lnTo>
                    <a:pt x="333" y="14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5" name="Freeform 921"/>
            <p:cNvSpPr>
              <a:spLocks/>
            </p:cNvSpPr>
            <p:nvPr/>
          </p:nvSpPr>
          <p:spPr bwMode="auto">
            <a:xfrm>
              <a:off x="4600551" y="3180185"/>
              <a:ext cx="241300" cy="68263"/>
            </a:xfrm>
            <a:custGeom>
              <a:avLst/>
              <a:gdLst/>
              <a:ahLst/>
              <a:cxnLst>
                <a:cxn ang="0">
                  <a:pos x="231" y="85"/>
                </a:cxn>
                <a:cxn ang="0">
                  <a:pos x="279" y="60"/>
                </a:cxn>
                <a:cxn ang="0">
                  <a:pos x="302" y="39"/>
                </a:cxn>
                <a:cxn ang="0">
                  <a:pos x="300" y="19"/>
                </a:cxn>
                <a:cxn ang="0">
                  <a:pos x="279" y="8"/>
                </a:cxn>
                <a:cxn ang="0">
                  <a:pos x="237" y="0"/>
                </a:cxn>
                <a:cxn ang="0">
                  <a:pos x="180" y="0"/>
                </a:cxn>
                <a:cxn ang="0">
                  <a:pos x="112" y="6"/>
                </a:cxn>
                <a:cxn ang="0">
                  <a:pos x="41" y="25"/>
                </a:cxn>
                <a:cxn ang="0">
                  <a:pos x="25" y="23"/>
                </a:cxn>
                <a:cxn ang="0">
                  <a:pos x="17" y="23"/>
                </a:cxn>
                <a:cxn ang="0">
                  <a:pos x="10" y="25"/>
                </a:cxn>
                <a:cxn ang="0">
                  <a:pos x="8" y="29"/>
                </a:cxn>
                <a:cxn ang="0">
                  <a:pos x="4" y="41"/>
                </a:cxn>
                <a:cxn ang="0">
                  <a:pos x="0" y="58"/>
                </a:cxn>
                <a:cxn ang="0">
                  <a:pos x="37" y="48"/>
                </a:cxn>
                <a:cxn ang="0">
                  <a:pos x="68" y="44"/>
                </a:cxn>
                <a:cxn ang="0">
                  <a:pos x="95" y="44"/>
                </a:cxn>
                <a:cxn ang="0">
                  <a:pos x="120" y="50"/>
                </a:cxn>
                <a:cxn ang="0">
                  <a:pos x="143" y="56"/>
                </a:cxn>
                <a:cxn ang="0">
                  <a:pos x="169" y="66"/>
                </a:cxn>
                <a:cxn ang="0">
                  <a:pos x="196" y="75"/>
                </a:cxn>
                <a:cxn ang="0">
                  <a:pos x="231" y="85"/>
                </a:cxn>
              </a:cxnLst>
              <a:rect l="0" t="0" r="r" b="b"/>
              <a:pathLst>
                <a:path w="302" h="85">
                  <a:moveTo>
                    <a:pt x="231" y="85"/>
                  </a:moveTo>
                  <a:lnTo>
                    <a:pt x="279" y="60"/>
                  </a:lnTo>
                  <a:lnTo>
                    <a:pt x="302" y="39"/>
                  </a:lnTo>
                  <a:lnTo>
                    <a:pt x="300" y="19"/>
                  </a:lnTo>
                  <a:lnTo>
                    <a:pt x="279" y="8"/>
                  </a:lnTo>
                  <a:lnTo>
                    <a:pt x="237" y="0"/>
                  </a:lnTo>
                  <a:lnTo>
                    <a:pt x="180" y="0"/>
                  </a:lnTo>
                  <a:lnTo>
                    <a:pt x="112" y="6"/>
                  </a:lnTo>
                  <a:lnTo>
                    <a:pt x="41" y="25"/>
                  </a:lnTo>
                  <a:lnTo>
                    <a:pt x="25" y="23"/>
                  </a:lnTo>
                  <a:lnTo>
                    <a:pt x="17" y="23"/>
                  </a:lnTo>
                  <a:lnTo>
                    <a:pt x="10" y="25"/>
                  </a:lnTo>
                  <a:lnTo>
                    <a:pt x="8" y="29"/>
                  </a:lnTo>
                  <a:lnTo>
                    <a:pt x="4" y="41"/>
                  </a:lnTo>
                  <a:lnTo>
                    <a:pt x="0" y="58"/>
                  </a:lnTo>
                  <a:lnTo>
                    <a:pt x="37" y="48"/>
                  </a:lnTo>
                  <a:lnTo>
                    <a:pt x="68" y="44"/>
                  </a:lnTo>
                  <a:lnTo>
                    <a:pt x="95" y="44"/>
                  </a:lnTo>
                  <a:lnTo>
                    <a:pt x="120" y="50"/>
                  </a:lnTo>
                  <a:lnTo>
                    <a:pt x="143" y="56"/>
                  </a:lnTo>
                  <a:lnTo>
                    <a:pt x="169" y="66"/>
                  </a:lnTo>
                  <a:lnTo>
                    <a:pt x="196" y="75"/>
                  </a:lnTo>
                  <a:lnTo>
                    <a:pt x="231" y="8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E8F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6" name="Freeform 922"/>
            <p:cNvSpPr>
              <a:spLocks/>
            </p:cNvSpPr>
            <p:nvPr/>
          </p:nvSpPr>
          <p:spPr bwMode="auto">
            <a:xfrm>
              <a:off x="4537051" y="3038897"/>
              <a:ext cx="247650" cy="73025"/>
            </a:xfrm>
            <a:custGeom>
              <a:avLst/>
              <a:gdLst/>
              <a:ahLst/>
              <a:cxnLst>
                <a:cxn ang="0">
                  <a:pos x="285" y="39"/>
                </a:cxn>
                <a:cxn ang="0">
                  <a:pos x="259" y="33"/>
                </a:cxn>
                <a:cxn ang="0">
                  <a:pos x="246" y="28"/>
                </a:cxn>
                <a:cxn ang="0">
                  <a:pos x="238" y="22"/>
                </a:cxn>
                <a:cxn ang="0">
                  <a:pos x="230" y="16"/>
                </a:cxn>
                <a:cxn ang="0">
                  <a:pos x="215" y="10"/>
                </a:cxn>
                <a:cxn ang="0">
                  <a:pos x="191" y="8"/>
                </a:cxn>
                <a:cxn ang="0">
                  <a:pos x="149" y="8"/>
                </a:cxn>
                <a:cxn ang="0">
                  <a:pos x="89" y="14"/>
                </a:cxn>
                <a:cxn ang="0">
                  <a:pos x="73" y="10"/>
                </a:cxn>
                <a:cxn ang="0">
                  <a:pos x="58" y="8"/>
                </a:cxn>
                <a:cxn ang="0">
                  <a:pos x="42" y="2"/>
                </a:cxn>
                <a:cxn ang="0">
                  <a:pos x="29" y="2"/>
                </a:cxn>
                <a:cxn ang="0">
                  <a:pos x="15" y="0"/>
                </a:cxn>
                <a:cxn ang="0">
                  <a:pos x="5" y="2"/>
                </a:cxn>
                <a:cxn ang="0">
                  <a:pos x="0" y="6"/>
                </a:cxn>
                <a:cxn ang="0">
                  <a:pos x="2" y="18"/>
                </a:cxn>
                <a:cxn ang="0">
                  <a:pos x="60" y="39"/>
                </a:cxn>
                <a:cxn ang="0">
                  <a:pos x="126" y="61"/>
                </a:cxn>
                <a:cxn ang="0">
                  <a:pos x="188" y="78"/>
                </a:cxn>
                <a:cxn ang="0">
                  <a:pos x="244" y="90"/>
                </a:cxn>
                <a:cxn ang="0">
                  <a:pos x="285" y="92"/>
                </a:cxn>
                <a:cxn ang="0">
                  <a:pos x="310" y="86"/>
                </a:cxn>
                <a:cxn ang="0">
                  <a:pos x="312" y="68"/>
                </a:cxn>
                <a:cxn ang="0">
                  <a:pos x="285" y="39"/>
                </a:cxn>
              </a:cxnLst>
              <a:rect l="0" t="0" r="r" b="b"/>
              <a:pathLst>
                <a:path w="312" h="92">
                  <a:moveTo>
                    <a:pt x="285" y="39"/>
                  </a:moveTo>
                  <a:lnTo>
                    <a:pt x="259" y="33"/>
                  </a:lnTo>
                  <a:lnTo>
                    <a:pt x="246" y="28"/>
                  </a:lnTo>
                  <a:lnTo>
                    <a:pt x="238" y="22"/>
                  </a:lnTo>
                  <a:lnTo>
                    <a:pt x="230" y="16"/>
                  </a:lnTo>
                  <a:lnTo>
                    <a:pt x="215" y="10"/>
                  </a:lnTo>
                  <a:lnTo>
                    <a:pt x="191" y="8"/>
                  </a:lnTo>
                  <a:lnTo>
                    <a:pt x="149" y="8"/>
                  </a:lnTo>
                  <a:lnTo>
                    <a:pt x="89" y="14"/>
                  </a:lnTo>
                  <a:lnTo>
                    <a:pt x="73" y="10"/>
                  </a:lnTo>
                  <a:lnTo>
                    <a:pt x="58" y="8"/>
                  </a:lnTo>
                  <a:lnTo>
                    <a:pt x="42" y="2"/>
                  </a:lnTo>
                  <a:lnTo>
                    <a:pt x="29" y="2"/>
                  </a:lnTo>
                  <a:lnTo>
                    <a:pt x="15" y="0"/>
                  </a:lnTo>
                  <a:lnTo>
                    <a:pt x="5" y="2"/>
                  </a:lnTo>
                  <a:lnTo>
                    <a:pt x="0" y="6"/>
                  </a:lnTo>
                  <a:lnTo>
                    <a:pt x="2" y="18"/>
                  </a:lnTo>
                  <a:lnTo>
                    <a:pt x="60" y="39"/>
                  </a:lnTo>
                  <a:lnTo>
                    <a:pt x="126" y="61"/>
                  </a:lnTo>
                  <a:lnTo>
                    <a:pt x="188" y="78"/>
                  </a:lnTo>
                  <a:lnTo>
                    <a:pt x="244" y="90"/>
                  </a:lnTo>
                  <a:lnTo>
                    <a:pt x="285" y="92"/>
                  </a:lnTo>
                  <a:lnTo>
                    <a:pt x="310" y="86"/>
                  </a:lnTo>
                  <a:lnTo>
                    <a:pt x="312" y="68"/>
                  </a:lnTo>
                  <a:lnTo>
                    <a:pt x="285" y="39"/>
                  </a:lnTo>
                  <a:close/>
                </a:path>
              </a:pathLst>
            </a:custGeom>
            <a:solidFill>
              <a:srgbClr val="F2E3D4"/>
            </a:solidFill>
            <a:ln w="14288">
              <a:solidFill>
                <a:srgbClr val="E3D4C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7" name="Freeform 923"/>
            <p:cNvSpPr>
              <a:spLocks/>
            </p:cNvSpPr>
            <p:nvPr/>
          </p:nvSpPr>
          <p:spPr bwMode="auto">
            <a:xfrm>
              <a:off x="4389413" y="3075410"/>
              <a:ext cx="171450" cy="146050"/>
            </a:xfrm>
            <a:custGeom>
              <a:avLst/>
              <a:gdLst/>
              <a:ahLst/>
              <a:cxnLst>
                <a:cxn ang="0">
                  <a:pos x="33" y="45"/>
                </a:cxn>
                <a:cxn ang="0">
                  <a:pos x="0" y="15"/>
                </a:cxn>
                <a:cxn ang="0">
                  <a:pos x="4" y="2"/>
                </a:cxn>
                <a:cxn ang="0">
                  <a:pos x="31" y="0"/>
                </a:cxn>
                <a:cxn ang="0">
                  <a:pos x="76" y="10"/>
                </a:cxn>
                <a:cxn ang="0">
                  <a:pos x="123" y="23"/>
                </a:cxn>
                <a:cxn ang="0">
                  <a:pos x="169" y="45"/>
                </a:cxn>
                <a:cxn ang="0">
                  <a:pos x="204" y="68"/>
                </a:cxn>
                <a:cxn ang="0">
                  <a:pos x="218" y="91"/>
                </a:cxn>
                <a:cxn ang="0">
                  <a:pos x="200" y="103"/>
                </a:cxn>
                <a:cxn ang="0">
                  <a:pos x="183" y="114"/>
                </a:cxn>
                <a:cxn ang="0">
                  <a:pos x="163" y="126"/>
                </a:cxn>
                <a:cxn ang="0">
                  <a:pos x="144" y="138"/>
                </a:cxn>
                <a:cxn ang="0">
                  <a:pos x="123" y="147"/>
                </a:cxn>
                <a:cxn ang="0">
                  <a:pos x="107" y="159"/>
                </a:cxn>
                <a:cxn ang="0">
                  <a:pos x="94" y="171"/>
                </a:cxn>
                <a:cxn ang="0">
                  <a:pos x="88" y="182"/>
                </a:cxn>
                <a:cxn ang="0">
                  <a:pos x="74" y="182"/>
                </a:cxn>
                <a:cxn ang="0">
                  <a:pos x="61" y="176"/>
                </a:cxn>
                <a:cxn ang="0">
                  <a:pos x="47" y="163"/>
                </a:cxn>
                <a:cxn ang="0">
                  <a:pos x="37" y="145"/>
                </a:cxn>
                <a:cxn ang="0">
                  <a:pos x="28" y="120"/>
                </a:cxn>
                <a:cxn ang="0">
                  <a:pos x="24" y="97"/>
                </a:cxn>
                <a:cxn ang="0">
                  <a:pos x="24" y="70"/>
                </a:cxn>
                <a:cxn ang="0">
                  <a:pos x="33" y="45"/>
                </a:cxn>
              </a:cxnLst>
              <a:rect l="0" t="0" r="r" b="b"/>
              <a:pathLst>
                <a:path w="218" h="182">
                  <a:moveTo>
                    <a:pt x="33" y="45"/>
                  </a:moveTo>
                  <a:lnTo>
                    <a:pt x="0" y="15"/>
                  </a:lnTo>
                  <a:lnTo>
                    <a:pt x="4" y="2"/>
                  </a:lnTo>
                  <a:lnTo>
                    <a:pt x="31" y="0"/>
                  </a:lnTo>
                  <a:lnTo>
                    <a:pt x="76" y="10"/>
                  </a:lnTo>
                  <a:lnTo>
                    <a:pt x="123" y="23"/>
                  </a:lnTo>
                  <a:lnTo>
                    <a:pt x="169" y="45"/>
                  </a:lnTo>
                  <a:lnTo>
                    <a:pt x="204" y="68"/>
                  </a:lnTo>
                  <a:lnTo>
                    <a:pt x="218" y="91"/>
                  </a:lnTo>
                  <a:lnTo>
                    <a:pt x="200" y="103"/>
                  </a:lnTo>
                  <a:lnTo>
                    <a:pt x="183" y="114"/>
                  </a:lnTo>
                  <a:lnTo>
                    <a:pt x="163" y="126"/>
                  </a:lnTo>
                  <a:lnTo>
                    <a:pt x="144" y="138"/>
                  </a:lnTo>
                  <a:lnTo>
                    <a:pt x="123" y="147"/>
                  </a:lnTo>
                  <a:lnTo>
                    <a:pt x="107" y="159"/>
                  </a:lnTo>
                  <a:lnTo>
                    <a:pt x="94" y="171"/>
                  </a:lnTo>
                  <a:lnTo>
                    <a:pt x="88" y="182"/>
                  </a:lnTo>
                  <a:lnTo>
                    <a:pt x="74" y="182"/>
                  </a:lnTo>
                  <a:lnTo>
                    <a:pt x="61" y="176"/>
                  </a:lnTo>
                  <a:lnTo>
                    <a:pt x="47" y="163"/>
                  </a:lnTo>
                  <a:lnTo>
                    <a:pt x="37" y="145"/>
                  </a:lnTo>
                  <a:lnTo>
                    <a:pt x="28" y="120"/>
                  </a:lnTo>
                  <a:lnTo>
                    <a:pt x="24" y="97"/>
                  </a:lnTo>
                  <a:lnTo>
                    <a:pt x="24" y="70"/>
                  </a:lnTo>
                  <a:lnTo>
                    <a:pt x="33" y="45"/>
                  </a:lnTo>
                  <a:close/>
                </a:path>
              </a:pathLst>
            </a:custGeom>
            <a:solidFill>
              <a:srgbClr val="AB9C8C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8" name="Freeform 924"/>
            <p:cNvSpPr>
              <a:spLocks/>
            </p:cNvSpPr>
            <p:nvPr/>
          </p:nvSpPr>
          <p:spPr bwMode="auto">
            <a:xfrm>
              <a:off x="4381476" y="1064047"/>
              <a:ext cx="561975" cy="282575"/>
            </a:xfrm>
            <a:custGeom>
              <a:avLst/>
              <a:gdLst/>
              <a:ahLst/>
              <a:cxnLst>
                <a:cxn ang="0">
                  <a:pos x="227" y="308"/>
                </a:cxn>
                <a:cxn ang="0">
                  <a:pos x="279" y="322"/>
                </a:cxn>
                <a:cxn ang="0">
                  <a:pos x="325" y="327"/>
                </a:cxn>
                <a:cxn ang="0">
                  <a:pos x="362" y="325"/>
                </a:cxn>
                <a:cxn ang="0">
                  <a:pos x="399" y="322"/>
                </a:cxn>
                <a:cxn ang="0">
                  <a:pos x="432" y="318"/>
                </a:cxn>
                <a:cxn ang="0">
                  <a:pos x="471" y="320"/>
                </a:cxn>
                <a:cxn ang="0">
                  <a:pos x="512" y="329"/>
                </a:cxn>
                <a:cxn ang="0">
                  <a:pos x="564" y="355"/>
                </a:cxn>
                <a:cxn ang="0">
                  <a:pos x="610" y="351"/>
                </a:cxn>
                <a:cxn ang="0">
                  <a:pos x="651" y="337"/>
                </a:cxn>
                <a:cxn ang="0">
                  <a:pos x="682" y="314"/>
                </a:cxn>
                <a:cxn ang="0">
                  <a:pos x="704" y="287"/>
                </a:cxn>
                <a:cxn ang="0">
                  <a:pos x="707" y="254"/>
                </a:cxn>
                <a:cxn ang="0">
                  <a:pos x="700" y="221"/>
                </a:cxn>
                <a:cxn ang="0">
                  <a:pos x="671" y="186"/>
                </a:cxn>
                <a:cxn ang="0">
                  <a:pos x="626" y="155"/>
                </a:cxn>
                <a:cxn ang="0">
                  <a:pos x="607" y="135"/>
                </a:cxn>
                <a:cxn ang="0">
                  <a:pos x="587" y="116"/>
                </a:cxn>
                <a:cxn ang="0">
                  <a:pos x="568" y="97"/>
                </a:cxn>
                <a:cxn ang="0">
                  <a:pos x="550" y="77"/>
                </a:cxn>
                <a:cxn ang="0">
                  <a:pos x="527" y="56"/>
                </a:cxn>
                <a:cxn ang="0">
                  <a:pos x="504" y="38"/>
                </a:cxn>
                <a:cxn ang="0">
                  <a:pos x="477" y="19"/>
                </a:cxn>
                <a:cxn ang="0">
                  <a:pos x="446" y="6"/>
                </a:cxn>
                <a:cxn ang="0">
                  <a:pos x="384" y="7"/>
                </a:cxn>
                <a:cxn ang="0">
                  <a:pos x="318" y="7"/>
                </a:cxn>
                <a:cxn ang="0">
                  <a:pos x="250" y="4"/>
                </a:cxn>
                <a:cxn ang="0">
                  <a:pos x="184" y="0"/>
                </a:cxn>
                <a:cxn ang="0">
                  <a:pos x="122" y="0"/>
                </a:cxn>
                <a:cxn ang="0">
                  <a:pos x="68" y="6"/>
                </a:cxn>
                <a:cxn ang="0">
                  <a:pos x="25" y="21"/>
                </a:cxn>
                <a:cxn ang="0">
                  <a:pos x="0" y="50"/>
                </a:cxn>
                <a:cxn ang="0">
                  <a:pos x="8" y="79"/>
                </a:cxn>
                <a:cxn ang="0">
                  <a:pos x="23" y="118"/>
                </a:cxn>
                <a:cxn ang="0">
                  <a:pos x="46" y="161"/>
                </a:cxn>
                <a:cxn ang="0">
                  <a:pos x="77" y="205"/>
                </a:cxn>
                <a:cxn ang="0">
                  <a:pos x="110" y="244"/>
                </a:cxn>
                <a:cxn ang="0">
                  <a:pos x="147" y="279"/>
                </a:cxn>
                <a:cxn ang="0">
                  <a:pos x="186" y="298"/>
                </a:cxn>
                <a:cxn ang="0">
                  <a:pos x="227" y="308"/>
                </a:cxn>
              </a:cxnLst>
              <a:rect l="0" t="0" r="r" b="b"/>
              <a:pathLst>
                <a:path w="707" h="355">
                  <a:moveTo>
                    <a:pt x="227" y="308"/>
                  </a:moveTo>
                  <a:lnTo>
                    <a:pt x="279" y="322"/>
                  </a:lnTo>
                  <a:lnTo>
                    <a:pt x="325" y="327"/>
                  </a:lnTo>
                  <a:lnTo>
                    <a:pt x="362" y="325"/>
                  </a:lnTo>
                  <a:lnTo>
                    <a:pt x="399" y="322"/>
                  </a:lnTo>
                  <a:lnTo>
                    <a:pt x="432" y="318"/>
                  </a:lnTo>
                  <a:lnTo>
                    <a:pt x="471" y="320"/>
                  </a:lnTo>
                  <a:lnTo>
                    <a:pt x="512" y="329"/>
                  </a:lnTo>
                  <a:lnTo>
                    <a:pt x="564" y="355"/>
                  </a:lnTo>
                  <a:lnTo>
                    <a:pt x="610" y="351"/>
                  </a:lnTo>
                  <a:lnTo>
                    <a:pt x="651" y="337"/>
                  </a:lnTo>
                  <a:lnTo>
                    <a:pt x="682" y="314"/>
                  </a:lnTo>
                  <a:lnTo>
                    <a:pt x="704" y="287"/>
                  </a:lnTo>
                  <a:lnTo>
                    <a:pt x="707" y="254"/>
                  </a:lnTo>
                  <a:lnTo>
                    <a:pt x="700" y="221"/>
                  </a:lnTo>
                  <a:lnTo>
                    <a:pt x="671" y="186"/>
                  </a:lnTo>
                  <a:lnTo>
                    <a:pt x="626" y="155"/>
                  </a:lnTo>
                  <a:lnTo>
                    <a:pt x="607" y="135"/>
                  </a:lnTo>
                  <a:lnTo>
                    <a:pt x="587" y="116"/>
                  </a:lnTo>
                  <a:lnTo>
                    <a:pt x="568" y="97"/>
                  </a:lnTo>
                  <a:lnTo>
                    <a:pt x="550" y="77"/>
                  </a:lnTo>
                  <a:lnTo>
                    <a:pt x="527" y="56"/>
                  </a:lnTo>
                  <a:lnTo>
                    <a:pt x="504" y="38"/>
                  </a:lnTo>
                  <a:lnTo>
                    <a:pt x="477" y="19"/>
                  </a:lnTo>
                  <a:lnTo>
                    <a:pt x="446" y="6"/>
                  </a:lnTo>
                  <a:lnTo>
                    <a:pt x="384" y="7"/>
                  </a:lnTo>
                  <a:lnTo>
                    <a:pt x="318" y="7"/>
                  </a:lnTo>
                  <a:lnTo>
                    <a:pt x="250" y="4"/>
                  </a:lnTo>
                  <a:lnTo>
                    <a:pt x="184" y="0"/>
                  </a:lnTo>
                  <a:lnTo>
                    <a:pt x="122" y="0"/>
                  </a:lnTo>
                  <a:lnTo>
                    <a:pt x="68" y="6"/>
                  </a:lnTo>
                  <a:lnTo>
                    <a:pt x="25" y="21"/>
                  </a:lnTo>
                  <a:lnTo>
                    <a:pt x="0" y="50"/>
                  </a:lnTo>
                  <a:lnTo>
                    <a:pt x="8" y="79"/>
                  </a:lnTo>
                  <a:lnTo>
                    <a:pt x="23" y="118"/>
                  </a:lnTo>
                  <a:lnTo>
                    <a:pt x="46" y="161"/>
                  </a:lnTo>
                  <a:lnTo>
                    <a:pt x="77" y="205"/>
                  </a:lnTo>
                  <a:lnTo>
                    <a:pt x="110" y="244"/>
                  </a:lnTo>
                  <a:lnTo>
                    <a:pt x="147" y="279"/>
                  </a:lnTo>
                  <a:lnTo>
                    <a:pt x="186" y="298"/>
                  </a:lnTo>
                  <a:lnTo>
                    <a:pt x="227" y="308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9" name="Freeform 925"/>
            <p:cNvSpPr>
              <a:spLocks/>
            </p:cNvSpPr>
            <p:nvPr/>
          </p:nvSpPr>
          <p:spPr bwMode="auto">
            <a:xfrm>
              <a:off x="4605313" y="1206922"/>
              <a:ext cx="295275" cy="120650"/>
            </a:xfrm>
            <a:custGeom>
              <a:avLst/>
              <a:gdLst/>
              <a:ahLst/>
              <a:cxnLst>
                <a:cxn ang="0">
                  <a:pos x="293" y="153"/>
                </a:cxn>
                <a:cxn ang="0">
                  <a:pos x="326" y="144"/>
                </a:cxn>
                <a:cxn ang="0">
                  <a:pos x="355" y="126"/>
                </a:cxn>
                <a:cxn ang="0">
                  <a:pos x="370" y="99"/>
                </a:cxn>
                <a:cxn ang="0">
                  <a:pos x="370" y="72"/>
                </a:cxn>
                <a:cxn ang="0">
                  <a:pos x="347" y="43"/>
                </a:cxn>
                <a:cxn ang="0">
                  <a:pos x="298" y="19"/>
                </a:cxn>
                <a:cxn ang="0">
                  <a:pos x="221" y="4"/>
                </a:cxn>
                <a:cxn ang="0">
                  <a:pos x="108" y="0"/>
                </a:cxn>
                <a:cxn ang="0">
                  <a:pos x="91" y="16"/>
                </a:cxn>
                <a:cxn ang="0">
                  <a:pos x="68" y="29"/>
                </a:cxn>
                <a:cxn ang="0">
                  <a:pos x="44" y="41"/>
                </a:cxn>
                <a:cxn ang="0">
                  <a:pos x="23" y="52"/>
                </a:cxn>
                <a:cxn ang="0">
                  <a:pos x="6" y="64"/>
                </a:cxn>
                <a:cxn ang="0">
                  <a:pos x="0" y="78"/>
                </a:cxn>
                <a:cxn ang="0">
                  <a:pos x="6" y="95"/>
                </a:cxn>
                <a:cxn ang="0">
                  <a:pos x="29" y="118"/>
                </a:cxn>
                <a:cxn ang="0">
                  <a:pos x="62" y="122"/>
                </a:cxn>
                <a:cxn ang="0">
                  <a:pos x="93" y="122"/>
                </a:cxn>
                <a:cxn ang="0">
                  <a:pos x="118" y="118"/>
                </a:cxn>
                <a:cxn ang="0">
                  <a:pos x="145" y="116"/>
                </a:cxn>
                <a:cxn ang="0">
                  <a:pos x="172" y="114"/>
                </a:cxn>
                <a:cxn ang="0">
                  <a:pos x="205" y="118"/>
                </a:cxn>
                <a:cxn ang="0">
                  <a:pos x="244" y="130"/>
                </a:cxn>
                <a:cxn ang="0">
                  <a:pos x="293" y="153"/>
                </a:cxn>
              </a:cxnLst>
              <a:rect l="0" t="0" r="r" b="b"/>
              <a:pathLst>
                <a:path w="370" h="153">
                  <a:moveTo>
                    <a:pt x="293" y="153"/>
                  </a:moveTo>
                  <a:lnTo>
                    <a:pt x="326" y="144"/>
                  </a:lnTo>
                  <a:lnTo>
                    <a:pt x="355" y="126"/>
                  </a:lnTo>
                  <a:lnTo>
                    <a:pt x="370" y="99"/>
                  </a:lnTo>
                  <a:lnTo>
                    <a:pt x="370" y="72"/>
                  </a:lnTo>
                  <a:lnTo>
                    <a:pt x="347" y="43"/>
                  </a:lnTo>
                  <a:lnTo>
                    <a:pt x="298" y="19"/>
                  </a:lnTo>
                  <a:lnTo>
                    <a:pt x="221" y="4"/>
                  </a:lnTo>
                  <a:lnTo>
                    <a:pt x="108" y="0"/>
                  </a:lnTo>
                  <a:lnTo>
                    <a:pt x="91" y="16"/>
                  </a:lnTo>
                  <a:lnTo>
                    <a:pt x="68" y="29"/>
                  </a:lnTo>
                  <a:lnTo>
                    <a:pt x="44" y="41"/>
                  </a:lnTo>
                  <a:lnTo>
                    <a:pt x="23" y="52"/>
                  </a:lnTo>
                  <a:lnTo>
                    <a:pt x="6" y="64"/>
                  </a:lnTo>
                  <a:lnTo>
                    <a:pt x="0" y="78"/>
                  </a:lnTo>
                  <a:lnTo>
                    <a:pt x="6" y="95"/>
                  </a:lnTo>
                  <a:lnTo>
                    <a:pt x="29" y="118"/>
                  </a:lnTo>
                  <a:lnTo>
                    <a:pt x="62" y="122"/>
                  </a:lnTo>
                  <a:lnTo>
                    <a:pt x="93" y="122"/>
                  </a:lnTo>
                  <a:lnTo>
                    <a:pt x="118" y="118"/>
                  </a:lnTo>
                  <a:lnTo>
                    <a:pt x="145" y="116"/>
                  </a:lnTo>
                  <a:lnTo>
                    <a:pt x="172" y="114"/>
                  </a:lnTo>
                  <a:lnTo>
                    <a:pt x="205" y="118"/>
                  </a:lnTo>
                  <a:lnTo>
                    <a:pt x="244" y="130"/>
                  </a:lnTo>
                  <a:lnTo>
                    <a:pt x="293" y="153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0" name="Freeform 926"/>
            <p:cNvSpPr>
              <a:spLocks/>
            </p:cNvSpPr>
            <p:nvPr/>
          </p:nvSpPr>
          <p:spPr bwMode="auto">
            <a:xfrm>
              <a:off x="4516413" y="1083097"/>
              <a:ext cx="288925" cy="98425"/>
            </a:xfrm>
            <a:custGeom>
              <a:avLst/>
              <a:gdLst/>
              <a:ahLst/>
              <a:cxnLst>
                <a:cxn ang="0">
                  <a:pos x="289" y="14"/>
                </a:cxn>
                <a:cxn ang="0">
                  <a:pos x="262" y="14"/>
                </a:cxn>
                <a:cxn ang="0">
                  <a:pos x="239" y="15"/>
                </a:cxn>
                <a:cxn ang="0">
                  <a:pos x="212" y="15"/>
                </a:cxn>
                <a:cxn ang="0">
                  <a:pos x="188" y="15"/>
                </a:cxn>
                <a:cxn ang="0">
                  <a:pos x="165" y="12"/>
                </a:cxn>
                <a:cxn ang="0">
                  <a:pos x="144" y="10"/>
                </a:cxn>
                <a:cxn ang="0">
                  <a:pos x="123" y="8"/>
                </a:cxn>
                <a:cxn ang="0">
                  <a:pos x="107" y="6"/>
                </a:cxn>
                <a:cxn ang="0">
                  <a:pos x="86" y="0"/>
                </a:cxn>
                <a:cxn ang="0">
                  <a:pos x="66" y="0"/>
                </a:cxn>
                <a:cxn ang="0">
                  <a:pos x="45" y="0"/>
                </a:cxn>
                <a:cxn ang="0">
                  <a:pos x="28" y="4"/>
                </a:cxn>
                <a:cxn ang="0">
                  <a:pos x="12" y="8"/>
                </a:cxn>
                <a:cxn ang="0">
                  <a:pos x="2" y="17"/>
                </a:cxn>
                <a:cxn ang="0">
                  <a:pos x="0" y="29"/>
                </a:cxn>
                <a:cxn ang="0">
                  <a:pos x="8" y="48"/>
                </a:cxn>
                <a:cxn ang="0">
                  <a:pos x="117" y="81"/>
                </a:cxn>
                <a:cxn ang="0">
                  <a:pos x="208" y="105"/>
                </a:cxn>
                <a:cxn ang="0">
                  <a:pos x="281" y="118"/>
                </a:cxn>
                <a:cxn ang="0">
                  <a:pos x="334" y="124"/>
                </a:cxn>
                <a:cxn ang="0">
                  <a:pos x="361" y="114"/>
                </a:cxn>
                <a:cxn ang="0">
                  <a:pos x="365" y="93"/>
                </a:cxn>
                <a:cxn ang="0">
                  <a:pos x="342" y="58"/>
                </a:cxn>
                <a:cxn ang="0">
                  <a:pos x="289" y="14"/>
                </a:cxn>
              </a:cxnLst>
              <a:rect l="0" t="0" r="r" b="b"/>
              <a:pathLst>
                <a:path w="365" h="124">
                  <a:moveTo>
                    <a:pt x="289" y="14"/>
                  </a:moveTo>
                  <a:lnTo>
                    <a:pt x="262" y="14"/>
                  </a:lnTo>
                  <a:lnTo>
                    <a:pt x="239" y="15"/>
                  </a:lnTo>
                  <a:lnTo>
                    <a:pt x="212" y="15"/>
                  </a:lnTo>
                  <a:lnTo>
                    <a:pt x="188" y="15"/>
                  </a:lnTo>
                  <a:lnTo>
                    <a:pt x="165" y="12"/>
                  </a:lnTo>
                  <a:lnTo>
                    <a:pt x="144" y="10"/>
                  </a:lnTo>
                  <a:lnTo>
                    <a:pt x="123" y="8"/>
                  </a:lnTo>
                  <a:lnTo>
                    <a:pt x="107" y="6"/>
                  </a:lnTo>
                  <a:lnTo>
                    <a:pt x="86" y="0"/>
                  </a:lnTo>
                  <a:lnTo>
                    <a:pt x="66" y="0"/>
                  </a:lnTo>
                  <a:lnTo>
                    <a:pt x="45" y="0"/>
                  </a:lnTo>
                  <a:lnTo>
                    <a:pt x="28" y="4"/>
                  </a:lnTo>
                  <a:lnTo>
                    <a:pt x="12" y="8"/>
                  </a:lnTo>
                  <a:lnTo>
                    <a:pt x="2" y="17"/>
                  </a:lnTo>
                  <a:lnTo>
                    <a:pt x="0" y="29"/>
                  </a:lnTo>
                  <a:lnTo>
                    <a:pt x="8" y="48"/>
                  </a:lnTo>
                  <a:lnTo>
                    <a:pt x="117" y="81"/>
                  </a:lnTo>
                  <a:lnTo>
                    <a:pt x="208" y="105"/>
                  </a:lnTo>
                  <a:lnTo>
                    <a:pt x="281" y="118"/>
                  </a:lnTo>
                  <a:lnTo>
                    <a:pt x="334" y="124"/>
                  </a:lnTo>
                  <a:lnTo>
                    <a:pt x="361" y="114"/>
                  </a:lnTo>
                  <a:lnTo>
                    <a:pt x="365" y="93"/>
                  </a:lnTo>
                  <a:lnTo>
                    <a:pt x="342" y="58"/>
                  </a:lnTo>
                  <a:lnTo>
                    <a:pt x="289" y="14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1" name="Freeform 927"/>
            <p:cNvSpPr>
              <a:spLocks/>
            </p:cNvSpPr>
            <p:nvPr/>
          </p:nvSpPr>
          <p:spPr bwMode="auto">
            <a:xfrm>
              <a:off x="4676751" y="1237085"/>
              <a:ext cx="212725" cy="69850"/>
            </a:xfrm>
            <a:custGeom>
              <a:avLst/>
              <a:gdLst/>
              <a:ahLst/>
              <a:cxnLst>
                <a:cxn ang="0">
                  <a:pos x="225" y="87"/>
                </a:cxn>
                <a:cxn ang="0">
                  <a:pos x="258" y="60"/>
                </a:cxn>
                <a:cxn ang="0">
                  <a:pos x="268" y="39"/>
                </a:cxn>
                <a:cxn ang="0">
                  <a:pos x="256" y="21"/>
                </a:cxn>
                <a:cxn ang="0">
                  <a:pos x="231" y="10"/>
                </a:cxn>
                <a:cxn ang="0">
                  <a:pos x="188" y="0"/>
                </a:cxn>
                <a:cxn ang="0">
                  <a:pos x="140" y="0"/>
                </a:cxn>
                <a:cxn ang="0">
                  <a:pos x="83" y="6"/>
                </a:cxn>
                <a:cxn ang="0">
                  <a:pos x="27" y="25"/>
                </a:cxn>
                <a:cxn ang="0">
                  <a:pos x="14" y="25"/>
                </a:cxn>
                <a:cxn ang="0">
                  <a:pos x="6" y="25"/>
                </a:cxn>
                <a:cxn ang="0">
                  <a:pos x="0" y="27"/>
                </a:cxn>
                <a:cxn ang="0">
                  <a:pos x="0" y="31"/>
                </a:cxn>
                <a:cxn ang="0">
                  <a:pos x="2" y="43"/>
                </a:cxn>
                <a:cxn ang="0">
                  <a:pos x="8" y="60"/>
                </a:cxn>
                <a:cxn ang="0">
                  <a:pos x="35" y="50"/>
                </a:cxn>
                <a:cxn ang="0">
                  <a:pos x="62" y="46"/>
                </a:cxn>
                <a:cxn ang="0">
                  <a:pos x="85" y="46"/>
                </a:cxn>
                <a:cxn ang="0">
                  <a:pos x="110" y="52"/>
                </a:cxn>
                <a:cxn ang="0">
                  <a:pos x="134" y="58"/>
                </a:cxn>
                <a:cxn ang="0">
                  <a:pos x="161" y="68"/>
                </a:cxn>
                <a:cxn ang="0">
                  <a:pos x="190" y="77"/>
                </a:cxn>
                <a:cxn ang="0">
                  <a:pos x="225" y="87"/>
                </a:cxn>
              </a:cxnLst>
              <a:rect l="0" t="0" r="r" b="b"/>
              <a:pathLst>
                <a:path w="268" h="87">
                  <a:moveTo>
                    <a:pt x="225" y="87"/>
                  </a:moveTo>
                  <a:lnTo>
                    <a:pt x="258" y="60"/>
                  </a:lnTo>
                  <a:lnTo>
                    <a:pt x="268" y="39"/>
                  </a:lnTo>
                  <a:lnTo>
                    <a:pt x="256" y="21"/>
                  </a:lnTo>
                  <a:lnTo>
                    <a:pt x="231" y="10"/>
                  </a:lnTo>
                  <a:lnTo>
                    <a:pt x="188" y="0"/>
                  </a:lnTo>
                  <a:lnTo>
                    <a:pt x="140" y="0"/>
                  </a:lnTo>
                  <a:lnTo>
                    <a:pt x="83" y="6"/>
                  </a:lnTo>
                  <a:lnTo>
                    <a:pt x="27" y="25"/>
                  </a:lnTo>
                  <a:lnTo>
                    <a:pt x="14" y="25"/>
                  </a:lnTo>
                  <a:lnTo>
                    <a:pt x="6" y="25"/>
                  </a:lnTo>
                  <a:lnTo>
                    <a:pt x="0" y="27"/>
                  </a:lnTo>
                  <a:lnTo>
                    <a:pt x="0" y="31"/>
                  </a:lnTo>
                  <a:lnTo>
                    <a:pt x="2" y="43"/>
                  </a:lnTo>
                  <a:lnTo>
                    <a:pt x="8" y="60"/>
                  </a:lnTo>
                  <a:lnTo>
                    <a:pt x="35" y="50"/>
                  </a:lnTo>
                  <a:lnTo>
                    <a:pt x="62" y="46"/>
                  </a:lnTo>
                  <a:lnTo>
                    <a:pt x="85" y="46"/>
                  </a:lnTo>
                  <a:lnTo>
                    <a:pt x="110" y="52"/>
                  </a:lnTo>
                  <a:lnTo>
                    <a:pt x="134" y="58"/>
                  </a:lnTo>
                  <a:lnTo>
                    <a:pt x="161" y="68"/>
                  </a:lnTo>
                  <a:lnTo>
                    <a:pt x="190" y="77"/>
                  </a:lnTo>
                  <a:lnTo>
                    <a:pt x="225" y="87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2" name="Freeform 928"/>
            <p:cNvSpPr>
              <a:spLocks/>
            </p:cNvSpPr>
            <p:nvPr/>
          </p:nvSpPr>
          <p:spPr bwMode="auto">
            <a:xfrm>
              <a:off x="4537051" y="1097385"/>
              <a:ext cx="250825" cy="71438"/>
            </a:xfrm>
            <a:custGeom>
              <a:avLst/>
              <a:gdLst/>
              <a:ahLst/>
              <a:cxnLst>
                <a:cxn ang="0">
                  <a:pos x="271" y="39"/>
                </a:cxn>
                <a:cxn ang="0">
                  <a:pos x="244" y="33"/>
                </a:cxn>
                <a:cxn ang="0">
                  <a:pos x="230" y="28"/>
                </a:cxn>
                <a:cxn ang="0">
                  <a:pos x="219" y="22"/>
                </a:cxn>
                <a:cxn ang="0">
                  <a:pos x="209" y="16"/>
                </a:cxn>
                <a:cxn ang="0">
                  <a:pos x="193" y="10"/>
                </a:cxn>
                <a:cxn ang="0">
                  <a:pos x="170" y="8"/>
                </a:cxn>
                <a:cxn ang="0">
                  <a:pos x="133" y="8"/>
                </a:cxn>
                <a:cxn ang="0">
                  <a:pos x="83" y="14"/>
                </a:cxn>
                <a:cxn ang="0">
                  <a:pos x="67" y="10"/>
                </a:cxn>
                <a:cxn ang="0">
                  <a:pos x="54" y="6"/>
                </a:cxn>
                <a:cxn ang="0">
                  <a:pos x="36" y="0"/>
                </a:cxn>
                <a:cxn ang="0">
                  <a:pos x="25" y="0"/>
                </a:cxn>
                <a:cxn ang="0">
                  <a:pos x="11" y="0"/>
                </a:cxn>
                <a:cxn ang="0">
                  <a:pos x="3" y="2"/>
                </a:cxn>
                <a:cxn ang="0">
                  <a:pos x="0" y="6"/>
                </a:cxn>
                <a:cxn ang="0">
                  <a:pos x="5" y="18"/>
                </a:cxn>
                <a:cxn ang="0">
                  <a:pos x="69" y="39"/>
                </a:cxn>
                <a:cxn ang="0">
                  <a:pos x="137" y="61"/>
                </a:cxn>
                <a:cxn ang="0">
                  <a:pos x="201" y="78"/>
                </a:cxn>
                <a:cxn ang="0">
                  <a:pos x="257" y="90"/>
                </a:cxn>
                <a:cxn ang="0">
                  <a:pos x="296" y="92"/>
                </a:cxn>
                <a:cxn ang="0">
                  <a:pos x="316" y="86"/>
                </a:cxn>
                <a:cxn ang="0">
                  <a:pos x="308" y="68"/>
                </a:cxn>
                <a:cxn ang="0">
                  <a:pos x="271" y="39"/>
                </a:cxn>
              </a:cxnLst>
              <a:rect l="0" t="0" r="r" b="b"/>
              <a:pathLst>
                <a:path w="316" h="92">
                  <a:moveTo>
                    <a:pt x="271" y="39"/>
                  </a:moveTo>
                  <a:lnTo>
                    <a:pt x="244" y="33"/>
                  </a:lnTo>
                  <a:lnTo>
                    <a:pt x="230" y="28"/>
                  </a:lnTo>
                  <a:lnTo>
                    <a:pt x="219" y="22"/>
                  </a:lnTo>
                  <a:lnTo>
                    <a:pt x="209" y="16"/>
                  </a:lnTo>
                  <a:lnTo>
                    <a:pt x="193" y="10"/>
                  </a:lnTo>
                  <a:lnTo>
                    <a:pt x="170" y="8"/>
                  </a:lnTo>
                  <a:lnTo>
                    <a:pt x="133" y="8"/>
                  </a:lnTo>
                  <a:lnTo>
                    <a:pt x="83" y="14"/>
                  </a:lnTo>
                  <a:lnTo>
                    <a:pt x="67" y="10"/>
                  </a:lnTo>
                  <a:lnTo>
                    <a:pt x="54" y="6"/>
                  </a:lnTo>
                  <a:lnTo>
                    <a:pt x="36" y="0"/>
                  </a:lnTo>
                  <a:lnTo>
                    <a:pt x="25" y="0"/>
                  </a:lnTo>
                  <a:lnTo>
                    <a:pt x="11" y="0"/>
                  </a:lnTo>
                  <a:lnTo>
                    <a:pt x="3" y="2"/>
                  </a:lnTo>
                  <a:lnTo>
                    <a:pt x="0" y="6"/>
                  </a:lnTo>
                  <a:lnTo>
                    <a:pt x="5" y="18"/>
                  </a:lnTo>
                  <a:lnTo>
                    <a:pt x="69" y="39"/>
                  </a:lnTo>
                  <a:lnTo>
                    <a:pt x="137" y="61"/>
                  </a:lnTo>
                  <a:lnTo>
                    <a:pt x="201" y="78"/>
                  </a:lnTo>
                  <a:lnTo>
                    <a:pt x="257" y="90"/>
                  </a:lnTo>
                  <a:lnTo>
                    <a:pt x="296" y="92"/>
                  </a:lnTo>
                  <a:lnTo>
                    <a:pt x="316" y="86"/>
                  </a:lnTo>
                  <a:lnTo>
                    <a:pt x="308" y="68"/>
                  </a:lnTo>
                  <a:lnTo>
                    <a:pt x="271" y="39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3" name="Freeform 929"/>
            <p:cNvSpPr>
              <a:spLocks/>
            </p:cNvSpPr>
            <p:nvPr/>
          </p:nvSpPr>
          <p:spPr bwMode="auto">
            <a:xfrm>
              <a:off x="4425926" y="1133897"/>
              <a:ext cx="182563" cy="142875"/>
            </a:xfrm>
            <a:custGeom>
              <a:avLst/>
              <a:gdLst/>
              <a:ahLst/>
              <a:cxnLst>
                <a:cxn ang="0">
                  <a:pos x="47" y="45"/>
                </a:cxn>
                <a:cxn ang="0">
                  <a:pos x="4" y="15"/>
                </a:cxn>
                <a:cxn ang="0">
                  <a:pos x="0" y="2"/>
                </a:cxn>
                <a:cxn ang="0">
                  <a:pos x="23" y="0"/>
                </a:cxn>
                <a:cxn ang="0">
                  <a:pos x="66" y="10"/>
                </a:cxn>
                <a:cxn ang="0">
                  <a:pos x="116" y="23"/>
                </a:cxn>
                <a:cxn ang="0">
                  <a:pos x="167" y="43"/>
                </a:cxn>
                <a:cxn ang="0">
                  <a:pos x="207" y="64"/>
                </a:cxn>
                <a:cxn ang="0">
                  <a:pos x="231" y="87"/>
                </a:cxn>
                <a:cxn ang="0">
                  <a:pos x="221" y="99"/>
                </a:cxn>
                <a:cxn ang="0">
                  <a:pos x="211" y="110"/>
                </a:cxn>
                <a:cxn ang="0">
                  <a:pos x="200" y="122"/>
                </a:cxn>
                <a:cxn ang="0">
                  <a:pos x="188" y="136"/>
                </a:cxn>
                <a:cxn ang="0">
                  <a:pos x="176" y="147"/>
                </a:cxn>
                <a:cxn ang="0">
                  <a:pos x="167" y="159"/>
                </a:cxn>
                <a:cxn ang="0">
                  <a:pos x="161" y="169"/>
                </a:cxn>
                <a:cxn ang="0">
                  <a:pos x="161" y="180"/>
                </a:cxn>
                <a:cxn ang="0">
                  <a:pos x="149" y="180"/>
                </a:cxn>
                <a:cxn ang="0">
                  <a:pos x="134" y="174"/>
                </a:cxn>
                <a:cxn ang="0">
                  <a:pos x="116" y="161"/>
                </a:cxn>
                <a:cxn ang="0">
                  <a:pos x="97" y="143"/>
                </a:cxn>
                <a:cxn ang="0">
                  <a:pos x="78" y="120"/>
                </a:cxn>
                <a:cxn ang="0">
                  <a:pos x="62" y="97"/>
                </a:cxn>
                <a:cxn ang="0">
                  <a:pos x="50" y="70"/>
                </a:cxn>
                <a:cxn ang="0">
                  <a:pos x="47" y="45"/>
                </a:cxn>
              </a:cxnLst>
              <a:rect l="0" t="0" r="r" b="b"/>
              <a:pathLst>
                <a:path w="231" h="180">
                  <a:moveTo>
                    <a:pt x="47" y="45"/>
                  </a:moveTo>
                  <a:lnTo>
                    <a:pt x="4" y="15"/>
                  </a:lnTo>
                  <a:lnTo>
                    <a:pt x="0" y="2"/>
                  </a:lnTo>
                  <a:lnTo>
                    <a:pt x="23" y="0"/>
                  </a:lnTo>
                  <a:lnTo>
                    <a:pt x="66" y="10"/>
                  </a:lnTo>
                  <a:lnTo>
                    <a:pt x="116" y="23"/>
                  </a:lnTo>
                  <a:lnTo>
                    <a:pt x="167" y="43"/>
                  </a:lnTo>
                  <a:lnTo>
                    <a:pt x="207" y="64"/>
                  </a:lnTo>
                  <a:lnTo>
                    <a:pt x="231" y="87"/>
                  </a:lnTo>
                  <a:lnTo>
                    <a:pt x="221" y="99"/>
                  </a:lnTo>
                  <a:lnTo>
                    <a:pt x="211" y="110"/>
                  </a:lnTo>
                  <a:lnTo>
                    <a:pt x="200" y="122"/>
                  </a:lnTo>
                  <a:lnTo>
                    <a:pt x="188" y="136"/>
                  </a:lnTo>
                  <a:lnTo>
                    <a:pt x="176" y="147"/>
                  </a:lnTo>
                  <a:lnTo>
                    <a:pt x="167" y="159"/>
                  </a:lnTo>
                  <a:lnTo>
                    <a:pt x="161" y="169"/>
                  </a:lnTo>
                  <a:lnTo>
                    <a:pt x="161" y="180"/>
                  </a:lnTo>
                  <a:lnTo>
                    <a:pt x="149" y="180"/>
                  </a:lnTo>
                  <a:lnTo>
                    <a:pt x="134" y="174"/>
                  </a:lnTo>
                  <a:lnTo>
                    <a:pt x="116" y="161"/>
                  </a:lnTo>
                  <a:lnTo>
                    <a:pt x="97" y="143"/>
                  </a:lnTo>
                  <a:lnTo>
                    <a:pt x="78" y="120"/>
                  </a:lnTo>
                  <a:lnTo>
                    <a:pt x="62" y="97"/>
                  </a:lnTo>
                  <a:lnTo>
                    <a:pt x="50" y="70"/>
                  </a:lnTo>
                  <a:lnTo>
                    <a:pt x="47" y="45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4" name="Freeform 930"/>
            <p:cNvSpPr>
              <a:spLocks/>
            </p:cNvSpPr>
            <p:nvPr/>
          </p:nvSpPr>
          <p:spPr bwMode="auto">
            <a:xfrm>
              <a:off x="4351313" y="4285085"/>
              <a:ext cx="563563" cy="284163"/>
            </a:xfrm>
            <a:custGeom>
              <a:avLst/>
              <a:gdLst/>
              <a:ahLst/>
              <a:cxnLst>
                <a:cxn ang="0">
                  <a:pos x="229" y="312"/>
                </a:cxn>
                <a:cxn ang="0">
                  <a:pos x="281" y="326"/>
                </a:cxn>
                <a:cxn ang="0">
                  <a:pos x="326" y="332"/>
                </a:cxn>
                <a:cxn ang="0">
                  <a:pos x="364" y="328"/>
                </a:cxn>
                <a:cxn ang="0">
                  <a:pos x="401" y="326"/>
                </a:cxn>
                <a:cxn ang="0">
                  <a:pos x="434" y="322"/>
                </a:cxn>
                <a:cxn ang="0">
                  <a:pos x="471" y="324"/>
                </a:cxn>
                <a:cxn ang="0">
                  <a:pos x="512" y="334"/>
                </a:cxn>
                <a:cxn ang="0">
                  <a:pos x="564" y="359"/>
                </a:cxn>
                <a:cxn ang="0">
                  <a:pos x="613" y="355"/>
                </a:cxn>
                <a:cxn ang="0">
                  <a:pos x="653" y="341"/>
                </a:cxn>
                <a:cxn ang="0">
                  <a:pos x="684" y="318"/>
                </a:cxn>
                <a:cxn ang="0">
                  <a:pos x="706" y="291"/>
                </a:cxn>
                <a:cxn ang="0">
                  <a:pos x="709" y="256"/>
                </a:cxn>
                <a:cxn ang="0">
                  <a:pos x="700" y="223"/>
                </a:cxn>
                <a:cxn ang="0">
                  <a:pos x="673" y="188"/>
                </a:cxn>
                <a:cxn ang="0">
                  <a:pos x="626" y="157"/>
                </a:cxn>
                <a:cxn ang="0">
                  <a:pos x="607" y="138"/>
                </a:cxn>
                <a:cxn ang="0">
                  <a:pos x="589" y="120"/>
                </a:cxn>
                <a:cxn ang="0">
                  <a:pos x="570" y="101"/>
                </a:cxn>
                <a:cxn ang="0">
                  <a:pos x="552" y="82"/>
                </a:cxn>
                <a:cxn ang="0">
                  <a:pos x="529" y="60"/>
                </a:cxn>
                <a:cxn ang="0">
                  <a:pos x="506" y="43"/>
                </a:cxn>
                <a:cxn ang="0">
                  <a:pos x="477" y="25"/>
                </a:cxn>
                <a:cxn ang="0">
                  <a:pos x="446" y="10"/>
                </a:cxn>
                <a:cxn ang="0">
                  <a:pos x="386" y="12"/>
                </a:cxn>
                <a:cxn ang="0">
                  <a:pos x="320" y="10"/>
                </a:cxn>
                <a:cxn ang="0">
                  <a:pos x="252" y="6"/>
                </a:cxn>
                <a:cxn ang="0">
                  <a:pos x="188" y="2"/>
                </a:cxn>
                <a:cxn ang="0">
                  <a:pos x="124" y="0"/>
                </a:cxn>
                <a:cxn ang="0">
                  <a:pos x="70" y="6"/>
                </a:cxn>
                <a:cxn ang="0">
                  <a:pos x="27" y="21"/>
                </a:cxn>
                <a:cxn ang="0">
                  <a:pos x="0" y="50"/>
                </a:cxn>
                <a:cxn ang="0">
                  <a:pos x="8" y="82"/>
                </a:cxn>
                <a:cxn ang="0">
                  <a:pos x="25" y="120"/>
                </a:cxn>
                <a:cxn ang="0">
                  <a:pos x="48" y="165"/>
                </a:cxn>
                <a:cxn ang="0">
                  <a:pos x="79" y="209"/>
                </a:cxn>
                <a:cxn ang="0">
                  <a:pos x="112" y="248"/>
                </a:cxn>
                <a:cxn ang="0">
                  <a:pos x="149" y="283"/>
                </a:cxn>
                <a:cxn ang="0">
                  <a:pos x="188" y="303"/>
                </a:cxn>
                <a:cxn ang="0">
                  <a:pos x="229" y="312"/>
                </a:cxn>
              </a:cxnLst>
              <a:rect l="0" t="0" r="r" b="b"/>
              <a:pathLst>
                <a:path w="709" h="359">
                  <a:moveTo>
                    <a:pt x="229" y="312"/>
                  </a:moveTo>
                  <a:lnTo>
                    <a:pt x="281" y="326"/>
                  </a:lnTo>
                  <a:lnTo>
                    <a:pt x="326" y="332"/>
                  </a:lnTo>
                  <a:lnTo>
                    <a:pt x="364" y="328"/>
                  </a:lnTo>
                  <a:lnTo>
                    <a:pt x="401" y="326"/>
                  </a:lnTo>
                  <a:lnTo>
                    <a:pt x="434" y="322"/>
                  </a:lnTo>
                  <a:lnTo>
                    <a:pt x="471" y="324"/>
                  </a:lnTo>
                  <a:lnTo>
                    <a:pt x="512" y="334"/>
                  </a:lnTo>
                  <a:lnTo>
                    <a:pt x="564" y="359"/>
                  </a:lnTo>
                  <a:lnTo>
                    <a:pt x="613" y="355"/>
                  </a:lnTo>
                  <a:lnTo>
                    <a:pt x="653" y="341"/>
                  </a:lnTo>
                  <a:lnTo>
                    <a:pt x="684" y="318"/>
                  </a:lnTo>
                  <a:lnTo>
                    <a:pt x="706" y="291"/>
                  </a:lnTo>
                  <a:lnTo>
                    <a:pt x="709" y="256"/>
                  </a:lnTo>
                  <a:lnTo>
                    <a:pt x="700" y="223"/>
                  </a:lnTo>
                  <a:lnTo>
                    <a:pt x="673" y="188"/>
                  </a:lnTo>
                  <a:lnTo>
                    <a:pt x="626" y="157"/>
                  </a:lnTo>
                  <a:lnTo>
                    <a:pt x="607" y="138"/>
                  </a:lnTo>
                  <a:lnTo>
                    <a:pt x="589" y="120"/>
                  </a:lnTo>
                  <a:lnTo>
                    <a:pt x="570" y="101"/>
                  </a:lnTo>
                  <a:lnTo>
                    <a:pt x="552" y="82"/>
                  </a:lnTo>
                  <a:lnTo>
                    <a:pt x="529" y="60"/>
                  </a:lnTo>
                  <a:lnTo>
                    <a:pt x="506" y="43"/>
                  </a:lnTo>
                  <a:lnTo>
                    <a:pt x="477" y="25"/>
                  </a:lnTo>
                  <a:lnTo>
                    <a:pt x="446" y="10"/>
                  </a:lnTo>
                  <a:lnTo>
                    <a:pt x="386" y="12"/>
                  </a:lnTo>
                  <a:lnTo>
                    <a:pt x="320" y="10"/>
                  </a:lnTo>
                  <a:lnTo>
                    <a:pt x="252" y="6"/>
                  </a:lnTo>
                  <a:lnTo>
                    <a:pt x="188" y="2"/>
                  </a:lnTo>
                  <a:lnTo>
                    <a:pt x="124" y="0"/>
                  </a:lnTo>
                  <a:lnTo>
                    <a:pt x="70" y="6"/>
                  </a:lnTo>
                  <a:lnTo>
                    <a:pt x="27" y="21"/>
                  </a:lnTo>
                  <a:lnTo>
                    <a:pt x="0" y="50"/>
                  </a:lnTo>
                  <a:lnTo>
                    <a:pt x="8" y="82"/>
                  </a:lnTo>
                  <a:lnTo>
                    <a:pt x="25" y="120"/>
                  </a:lnTo>
                  <a:lnTo>
                    <a:pt x="48" y="165"/>
                  </a:lnTo>
                  <a:lnTo>
                    <a:pt x="79" y="209"/>
                  </a:lnTo>
                  <a:lnTo>
                    <a:pt x="112" y="248"/>
                  </a:lnTo>
                  <a:lnTo>
                    <a:pt x="149" y="283"/>
                  </a:lnTo>
                  <a:lnTo>
                    <a:pt x="188" y="303"/>
                  </a:lnTo>
                  <a:lnTo>
                    <a:pt x="229" y="312"/>
                  </a:lnTo>
                  <a:close/>
                </a:path>
              </a:pathLst>
            </a:custGeom>
            <a:solidFill>
              <a:srgbClr val="8F807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5" name="Freeform 931"/>
            <p:cNvSpPr>
              <a:spLocks/>
            </p:cNvSpPr>
            <p:nvPr/>
          </p:nvSpPr>
          <p:spPr bwMode="auto">
            <a:xfrm>
              <a:off x="4578326" y="4427960"/>
              <a:ext cx="293688" cy="123825"/>
            </a:xfrm>
            <a:custGeom>
              <a:avLst/>
              <a:gdLst/>
              <a:ahLst/>
              <a:cxnLst>
                <a:cxn ang="0">
                  <a:pos x="295" y="157"/>
                </a:cxn>
                <a:cxn ang="0">
                  <a:pos x="328" y="148"/>
                </a:cxn>
                <a:cxn ang="0">
                  <a:pos x="355" y="130"/>
                </a:cxn>
                <a:cxn ang="0">
                  <a:pos x="370" y="103"/>
                </a:cxn>
                <a:cxn ang="0">
                  <a:pos x="370" y="76"/>
                </a:cxn>
                <a:cxn ang="0">
                  <a:pos x="347" y="45"/>
                </a:cxn>
                <a:cxn ang="0">
                  <a:pos x="298" y="22"/>
                </a:cxn>
                <a:cxn ang="0">
                  <a:pos x="221" y="4"/>
                </a:cxn>
                <a:cxn ang="0">
                  <a:pos x="110" y="0"/>
                </a:cxn>
                <a:cxn ang="0">
                  <a:pos x="91" y="16"/>
                </a:cxn>
                <a:cxn ang="0">
                  <a:pos x="70" y="29"/>
                </a:cxn>
                <a:cxn ang="0">
                  <a:pos x="45" y="41"/>
                </a:cxn>
                <a:cxn ang="0">
                  <a:pos x="23" y="55"/>
                </a:cxn>
                <a:cxn ang="0">
                  <a:pos x="6" y="66"/>
                </a:cxn>
                <a:cxn ang="0">
                  <a:pos x="0" y="80"/>
                </a:cxn>
                <a:cxn ang="0">
                  <a:pos x="6" y="95"/>
                </a:cxn>
                <a:cxn ang="0">
                  <a:pos x="29" y="119"/>
                </a:cxn>
                <a:cxn ang="0">
                  <a:pos x="60" y="124"/>
                </a:cxn>
                <a:cxn ang="0">
                  <a:pos x="91" y="124"/>
                </a:cxn>
                <a:cxn ang="0">
                  <a:pos x="116" y="121"/>
                </a:cxn>
                <a:cxn ang="0">
                  <a:pos x="145" y="119"/>
                </a:cxn>
                <a:cxn ang="0">
                  <a:pos x="172" y="117"/>
                </a:cxn>
                <a:cxn ang="0">
                  <a:pos x="205" y="121"/>
                </a:cxn>
                <a:cxn ang="0">
                  <a:pos x="244" y="132"/>
                </a:cxn>
                <a:cxn ang="0">
                  <a:pos x="295" y="157"/>
                </a:cxn>
              </a:cxnLst>
              <a:rect l="0" t="0" r="r" b="b"/>
              <a:pathLst>
                <a:path w="370" h="157">
                  <a:moveTo>
                    <a:pt x="295" y="157"/>
                  </a:moveTo>
                  <a:lnTo>
                    <a:pt x="328" y="148"/>
                  </a:lnTo>
                  <a:lnTo>
                    <a:pt x="355" y="130"/>
                  </a:lnTo>
                  <a:lnTo>
                    <a:pt x="370" y="103"/>
                  </a:lnTo>
                  <a:lnTo>
                    <a:pt x="370" y="76"/>
                  </a:lnTo>
                  <a:lnTo>
                    <a:pt x="347" y="45"/>
                  </a:lnTo>
                  <a:lnTo>
                    <a:pt x="298" y="22"/>
                  </a:lnTo>
                  <a:lnTo>
                    <a:pt x="221" y="4"/>
                  </a:lnTo>
                  <a:lnTo>
                    <a:pt x="110" y="0"/>
                  </a:lnTo>
                  <a:lnTo>
                    <a:pt x="91" y="16"/>
                  </a:lnTo>
                  <a:lnTo>
                    <a:pt x="70" y="29"/>
                  </a:lnTo>
                  <a:lnTo>
                    <a:pt x="45" y="41"/>
                  </a:lnTo>
                  <a:lnTo>
                    <a:pt x="23" y="55"/>
                  </a:lnTo>
                  <a:lnTo>
                    <a:pt x="6" y="66"/>
                  </a:lnTo>
                  <a:lnTo>
                    <a:pt x="0" y="80"/>
                  </a:lnTo>
                  <a:lnTo>
                    <a:pt x="6" y="95"/>
                  </a:lnTo>
                  <a:lnTo>
                    <a:pt x="29" y="119"/>
                  </a:lnTo>
                  <a:lnTo>
                    <a:pt x="60" y="124"/>
                  </a:lnTo>
                  <a:lnTo>
                    <a:pt x="91" y="124"/>
                  </a:lnTo>
                  <a:lnTo>
                    <a:pt x="116" y="121"/>
                  </a:lnTo>
                  <a:lnTo>
                    <a:pt x="145" y="119"/>
                  </a:lnTo>
                  <a:lnTo>
                    <a:pt x="172" y="117"/>
                  </a:lnTo>
                  <a:lnTo>
                    <a:pt x="205" y="121"/>
                  </a:lnTo>
                  <a:lnTo>
                    <a:pt x="244" y="132"/>
                  </a:lnTo>
                  <a:lnTo>
                    <a:pt x="295" y="157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6" name="Freeform 932"/>
            <p:cNvSpPr>
              <a:spLocks/>
            </p:cNvSpPr>
            <p:nvPr/>
          </p:nvSpPr>
          <p:spPr bwMode="auto">
            <a:xfrm>
              <a:off x="4489426" y="4304135"/>
              <a:ext cx="288925" cy="98425"/>
            </a:xfrm>
            <a:custGeom>
              <a:avLst/>
              <a:gdLst/>
              <a:ahLst/>
              <a:cxnLst>
                <a:cxn ang="0">
                  <a:pos x="289" y="16"/>
                </a:cxn>
                <a:cxn ang="0">
                  <a:pos x="262" y="16"/>
                </a:cxn>
                <a:cxn ang="0">
                  <a:pos x="239" y="18"/>
                </a:cxn>
                <a:cxn ang="0">
                  <a:pos x="212" y="16"/>
                </a:cxn>
                <a:cxn ang="0">
                  <a:pos x="189" y="16"/>
                </a:cxn>
                <a:cxn ang="0">
                  <a:pos x="165" y="12"/>
                </a:cxn>
                <a:cxn ang="0">
                  <a:pos x="144" y="10"/>
                </a:cxn>
                <a:cxn ang="0">
                  <a:pos x="123" y="6"/>
                </a:cxn>
                <a:cxn ang="0">
                  <a:pos x="105" y="4"/>
                </a:cxn>
                <a:cxn ang="0">
                  <a:pos x="84" y="0"/>
                </a:cxn>
                <a:cxn ang="0">
                  <a:pos x="64" y="0"/>
                </a:cxn>
                <a:cxn ang="0">
                  <a:pos x="43" y="0"/>
                </a:cxn>
                <a:cxn ang="0">
                  <a:pos x="28" y="6"/>
                </a:cxn>
                <a:cxn ang="0">
                  <a:pos x="12" y="10"/>
                </a:cxn>
                <a:cxn ang="0">
                  <a:pos x="2" y="20"/>
                </a:cxn>
                <a:cxn ang="0">
                  <a:pos x="0" y="31"/>
                </a:cxn>
                <a:cxn ang="0">
                  <a:pos x="8" y="49"/>
                </a:cxn>
                <a:cxn ang="0">
                  <a:pos x="117" y="82"/>
                </a:cxn>
                <a:cxn ang="0">
                  <a:pos x="210" y="107"/>
                </a:cxn>
                <a:cxn ang="0">
                  <a:pos x="282" y="120"/>
                </a:cxn>
                <a:cxn ang="0">
                  <a:pos x="334" y="124"/>
                </a:cxn>
                <a:cxn ang="0">
                  <a:pos x="361" y="115"/>
                </a:cxn>
                <a:cxn ang="0">
                  <a:pos x="365" y="95"/>
                </a:cxn>
                <a:cxn ang="0">
                  <a:pos x="340" y="60"/>
                </a:cxn>
                <a:cxn ang="0">
                  <a:pos x="289" y="16"/>
                </a:cxn>
              </a:cxnLst>
              <a:rect l="0" t="0" r="r" b="b"/>
              <a:pathLst>
                <a:path w="365" h="124">
                  <a:moveTo>
                    <a:pt x="289" y="16"/>
                  </a:moveTo>
                  <a:lnTo>
                    <a:pt x="262" y="16"/>
                  </a:lnTo>
                  <a:lnTo>
                    <a:pt x="239" y="18"/>
                  </a:lnTo>
                  <a:lnTo>
                    <a:pt x="212" y="16"/>
                  </a:lnTo>
                  <a:lnTo>
                    <a:pt x="189" y="16"/>
                  </a:lnTo>
                  <a:lnTo>
                    <a:pt x="165" y="12"/>
                  </a:lnTo>
                  <a:lnTo>
                    <a:pt x="144" y="10"/>
                  </a:lnTo>
                  <a:lnTo>
                    <a:pt x="123" y="6"/>
                  </a:lnTo>
                  <a:lnTo>
                    <a:pt x="105" y="4"/>
                  </a:lnTo>
                  <a:lnTo>
                    <a:pt x="84" y="0"/>
                  </a:lnTo>
                  <a:lnTo>
                    <a:pt x="64" y="0"/>
                  </a:lnTo>
                  <a:lnTo>
                    <a:pt x="43" y="0"/>
                  </a:lnTo>
                  <a:lnTo>
                    <a:pt x="28" y="6"/>
                  </a:lnTo>
                  <a:lnTo>
                    <a:pt x="12" y="10"/>
                  </a:lnTo>
                  <a:lnTo>
                    <a:pt x="2" y="20"/>
                  </a:lnTo>
                  <a:lnTo>
                    <a:pt x="0" y="31"/>
                  </a:lnTo>
                  <a:lnTo>
                    <a:pt x="8" y="49"/>
                  </a:lnTo>
                  <a:lnTo>
                    <a:pt x="117" y="82"/>
                  </a:lnTo>
                  <a:lnTo>
                    <a:pt x="210" y="107"/>
                  </a:lnTo>
                  <a:lnTo>
                    <a:pt x="282" y="120"/>
                  </a:lnTo>
                  <a:lnTo>
                    <a:pt x="334" y="124"/>
                  </a:lnTo>
                  <a:lnTo>
                    <a:pt x="361" y="115"/>
                  </a:lnTo>
                  <a:lnTo>
                    <a:pt x="365" y="95"/>
                  </a:lnTo>
                  <a:lnTo>
                    <a:pt x="340" y="60"/>
                  </a:lnTo>
                  <a:lnTo>
                    <a:pt x="289" y="16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7" name="Freeform 933"/>
            <p:cNvSpPr>
              <a:spLocks/>
            </p:cNvSpPr>
            <p:nvPr/>
          </p:nvSpPr>
          <p:spPr bwMode="auto">
            <a:xfrm>
              <a:off x="4648176" y="4458122"/>
              <a:ext cx="211138" cy="68263"/>
            </a:xfrm>
            <a:custGeom>
              <a:avLst/>
              <a:gdLst/>
              <a:ahLst/>
              <a:cxnLst>
                <a:cxn ang="0">
                  <a:pos x="227" y="85"/>
                </a:cxn>
                <a:cxn ang="0">
                  <a:pos x="258" y="60"/>
                </a:cxn>
                <a:cxn ang="0">
                  <a:pos x="268" y="39"/>
                </a:cxn>
                <a:cxn ang="0">
                  <a:pos x="256" y="20"/>
                </a:cxn>
                <a:cxn ang="0">
                  <a:pos x="231" y="8"/>
                </a:cxn>
                <a:cxn ang="0">
                  <a:pos x="188" y="0"/>
                </a:cxn>
                <a:cxn ang="0">
                  <a:pos x="140" y="0"/>
                </a:cxn>
                <a:cxn ang="0">
                  <a:pos x="84" y="6"/>
                </a:cxn>
                <a:cxn ang="0">
                  <a:pos x="29" y="25"/>
                </a:cxn>
                <a:cxn ang="0">
                  <a:pos x="16" y="25"/>
                </a:cxn>
                <a:cxn ang="0">
                  <a:pos x="8" y="25"/>
                </a:cxn>
                <a:cxn ang="0">
                  <a:pos x="2" y="27"/>
                </a:cxn>
                <a:cxn ang="0">
                  <a:pos x="2" y="31"/>
                </a:cxn>
                <a:cxn ang="0">
                  <a:pos x="0" y="35"/>
                </a:cxn>
                <a:cxn ang="0">
                  <a:pos x="2" y="43"/>
                </a:cxn>
                <a:cxn ang="0">
                  <a:pos x="4" y="51"/>
                </a:cxn>
                <a:cxn ang="0">
                  <a:pos x="8" y="62"/>
                </a:cxn>
                <a:cxn ang="0">
                  <a:pos x="37" y="53"/>
                </a:cxn>
                <a:cxn ang="0">
                  <a:pos x="64" y="49"/>
                </a:cxn>
                <a:cxn ang="0">
                  <a:pos x="87" y="47"/>
                </a:cxn>
                <a:cxn ang="0">
                  <a:pos x="113" y="53"/>
                </a:cxn>
                <a:cxn ang="0">
                  <a:pos x="136" y="58"/>
                </a:cxn>
                <a:cxn ang="0">
                  <a:pos x="163" y="66"/>
                </a:cxn>
                <a:cxn ang="0">
                  <a:pos x="192" y="76"/>
                </a:cxn>
                <a:cxn ang="0">
                  <a:pos x="227" y="85"/>
                </a:cxn>
              </a:cxnLst>
              <a:rect l="0" t="0" r="r" b="b"/>
              <a:pathLst>
                <a:path w="268" h="85">
                  <a:moveTo>
                    <a:pt x="227" y="85"/>
                  </a:moveTo>
                  <a:lnTo>
                    <a:pt x="258" y="60"/>
                  </a:lnTo>
                  <a:lnTo>
                    <a:pt x="268" y="39"/>
                  </a:lnTo>
                  <a:lnTo>
                    <a:pt x="256" y="20"/>
                  </a:lnTo>
                  <a:lnTo>
                    <a:pt x="231" y="8"/>
                  </a:lnTo>
                  <a:lnTo>
                    <a:pt x="188" y="0"/>
                  </a:lnTo>
                  <a:lnTo>
                    <a:pt x="140" y="0"/>
                  </a:lnTo>
                  <a:lnTo>
                    <a:pt x="84" y="6"/>
                  </a:lnTo>
                  <a:lnTo>
                    <a:pt x="29" y="25"/>
                  </a:lnTo>
                  <a:lnTo>
                    <a:pt x="16" y="25"/>
                  </a:lnTo>
                  <a:lnTo>
                    <a:pt x="8" y="25"/>
                  </a:lnTo>
                  <a:lnTo>
                    <a:pt x="2" y="27"/>
                  </a:lnTo>
                  <a:lnTo>
                    <a:pt x="2" y="31"/>
                  </a:lnTo>
                  <a:lnTo>
                    <a:pt x="0" y="35"/>
                  </a:lnTo>
                  <a:lnTo>
                    <a:pt x="2" y="43"/>
                  </a:lnTo>
                  <a:lnTo>
                    <a:pt x="4" y="51"/>
                  </a:lnTo>
                  <a:lnTo>
                    <a:pt x="8" y="62"/>
                  </a:lnTo>
                  <a:lnTo>
                    <a:pt x="37" y="53"/>
                  </a:lnTo>
                  <a:lnTo>
                    <a:pt x="64" y="49"/>
                  </a:lnTo>
                  <a:lnTo>
                    <a:pt x="87" y="47"/>
                  </a:lnTo>
                  <a:lnTo>
                    <a:pt x="113" y="53"/>
                  </a:lnTo>
                  <a:lnTo>
                    <a:pt x="136" y="58"/>
                  </a:lnTo>
                  <a:lnTo>
                    <a:pt x="163" y="66"/>
                  </a:lnTo>
                  <a:lnTo>
                    <a:pt x="192" y="76"/>
                  </a:lnTo>
                  <a:lnTo>
                    <a:pt x="227" y="85"/>
                  </a:lnTo>
                  <a:close/>
                </a:path>
              </a:pathLst>
            </a:custGeom>
            <a:solidFill>
              <a:srgbClr val="5E4F40"/>
            </a:solidFill>
            <a:ln w="14288">
              <a:solidFill>
                <a:srgbClr val="6B5C4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8" name="Freeform 934"/>
            <p:cNvSpPr>
              <a:spLocks/>
            </p:cNvSpPr>
            <p:nvPr/>
          </p:nvSpPr>
          <p:spPr bwMode="auto">
            <a:xfrm>
              <a:off x="4508476" y="4318422"/>
              <a:ext cx="249238" cy="71438"/>
            </a:xfrm>
            <a:custGeom>
              <a:avLst/>
              <a:gdLst/>
              <a:ahLst/>
              <a:cxnLst>
                <a:cxn ang="0">
                  <a:pos x="269" y="40"/>
                </a:cxn>
                <a:cxn ang="0">
                  <a:pos x="242" y="35"/>
                </a:cxn>
                <a:cxn ang="0">
                  <a:pos x="228" y="29"/>
                </a:cxn>
                <a:cxn ang="0">
                  <a:pos x="219" y="23"/>
                </a:cxn>
                <a:cxn ang="0">
                  <a:pos x="209" y="17"/>
                </a:cxn>
                <a:cxn ang="0">
                  <a:pos x="194" y="11"/>
                </a:cxn>
                <a:cxn ang="0">
                  <a:pos x="170" y="9"/>
                </a:cxn>
                <a:cxn ang="0">
                  <a:pos x="133" y="9"/>
                </a:cxn>
                <a:cxn ang="0">
                  <a:pos x="81" y="15"/>
                </a:cxn>
                <a:cxn ang="0">
                  <a:pos x="66" y="11"/>
                </a:cxn>
                <a:cxn ang="0">
                  <a:pos x="52" y="7"/>
                </a:cxn>
                <a:cxn ang="0">
                  <a:pos x="35" y="2"/>
                </a:cxn>
                <a:cxn ang="0">
                  <a:pos x="23" y="2"/>
                </a:cxn>
                <a:cxn ang="0">
                  <a:pos x="9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5" y="17"/>
                </a:cxn>
                <a:cxn ang="0">
                  <a:pos x="69" y="39"/>
                </a:cxn>
                <a:cxn ang="0">
                  <a:pos x="137" y="60"/>
                </a:cxn>
                <a:cxn ang="0">
                  <a:pos x="199" y="77"/>
                </a:cxn>
                <a:cxn ang="0">
                  <a:pos x="256" y="89"/>
                </a:cxn>
                <a:cxn ang="0">
                  <a:pos x="294" y="91"/>
                </a:cxn>
                <a:cxn ang="0">
                  <a:pos x="314" y="85"/>
                </a:cxn>
                <a:cxn ang="0">
                  <a:pos x="306" y="68"/>
                </a:cxn>
                <a:cxn ang="0">
                  <a:pos x="269" y="40"/>
                </a:cxn>
              </a:cxnLst>
              <a:rect l="0" t="0" r="r" b="b"/>
              <a:pathLst>
                <a:path w="314" h="91">
                  <a:moveTo>
                    <a:pt x="269" y="40"/>
                  </a:moveTo>
                  <a:lnTo>
                    <a:pt x="242" y="35"/>
                  </a:lnTo>
                  <a:lnTo>
                    <a:pt x="228" y="29"/>
                  </a:lnTo>
                  <a:lnTo>
                    <a:pt x="219" y="23"/>
                  </a:lnTo>
                  <a:lnTo>
                    <a:pt x="209" y="17"/>
                  </a:lnTo>
                  <a:lnTo>
                    <a:pt x="194" y="11"/>
                  </a:lnTo>
                  <a:lnTo>
                    <a:pt x="170" y="9"/>
                  </a:lnTo>
                  <a:lnTo>
                    <a:pt x="133" y="9"/>
                  </a:lnTo>
                  <a:lnTo>
                    <a:pt x="81" y="15"/>
                  </a:lnTo>
                  <a:lnTo>
                    <a:pt x="66" y="11"/>
                  </a:lnTo>
                  <a:lnTo>
                    <a:pt x="52" y="7"/>
                  </a:lnTo>
                  <a:lnTo>
                    <a:pt x="35" y="2"/>
                  </a:lnTo>
                  <a:lnTo>
                    <a:pt x="23" y="2"/>
                  </a:lnTo>
                  <a:lnTo>
                    <a:pt x="9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5" y="17"/>
                  </a:lnTo>
                  <a:lnTo>
                    <a:pt x="69" y="39"/>
                  </a:lnTo>
                  <a:lnTo>
                    <a:pt x="137" y="60"/>
                  </a:lnTo>
                  <a:lnTo>
                    <a:pt x="199" y="77"/>
                  </a:lnTo>
                  <a:lnTo>
                    <a:pt x="256" y="89"/>
                  </a:lnTo>
                  <a:lnTo>
                    <a:pt x="294" y="91"/>
                  </a:lnTo>
                  <a:lnTo>
                    <a:pt x="314" y="85"/>
                  </a:lnTo>
                  <a:lnTo>
                    <a:pt x="306" y="68"/>
                  </a:lnTo>
                  <a:lnTo>
                    <a:pt x="269" y="40"/>
                  </a:lnTo>
                  <a:close/>
                </a:path>
              </a:pathLst>
            </a:custGeom>
            <a:solidFill>
              <a:srgbClr val="BFB0A1"/>
            </a:solidFill>
            <a:ln w="14288">
              <a:solidFill>
                <a:srgbClr val="B3A39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9" name="Freeform 935"/>
            <p:cNvSpPr>
              <a:spLocks/>
            </p:cNvSpPr>
            <p:nvPr/>
          </p:nvSpPr>
          <p:spPr bwMode="auto">
            <a:xfrm>
              <a:off x="4397351" y="4354935"/>
              <a:ext cx="182563" cy="146050"/>
            </a:xfrm>
            <a:custGeom>
              <a:avLst/>
              <a:gdLst/>
              <a:ahLst/>
              <a:cxnLst>
                <a:cxn ang="0">
                  <a:pos x="47" y="47"/>
                </a:cxn>
                <a:cxn ang="0">
                  <a:pos x="4" y="16"/>
                </a:cxn>
                <a:cxn ang="0">
                  <a:pos x="0" y="4"/>
                </a:cxn>
                <a:cxn ang="0">
                  <a:pos x="23" y="0"/>
                </a:cxn>
                <a:cxn ang="0">
                  <a:pos x="66" y="10"/>
                </a:cxn>
                <a:cxn ang="0">
                  <a:pos x="116" y="24"/>
                </a:cxn>
                <a:cxn ang="0">
                  <a:pos x="167" y="45"/>
                </a:cxn>
                <a:cxn ang="0">
                  <a:pos x="208" y="68"/>
                </a:cxn>
                <a:cxn ang="0">
                  <a:pos x="231" y="91"/>
                </a:cxn>
                <a:cxn ang="0">
                  <a:pos x="221" y="103"/>
                </a:cxn>
                <a:cxn ang="0">
                  <a:pos x="211" y="115"/>
                </a:cxn>
                <a:cxn ang="0">
                  <a:pos x="200" y="126"/>
                </a:cxn>
                <a:cxn ang="0">
                  <a:pos x="188" y="138"/>
                </a:cxn>
                <a:cxn ang="0">
                  <a:pos x="177" y="150"/>
                </a:cxn>
                <a:cxn ang="0">
                  <a:pos x="169" y="161"/>
                </a:cxn>
                <a:cxn ang="0">
                  <a:pos x="163" y="173"/>
                </a:cxn>
                <a:cxn ang="0">
                  <a:pos x="163" y="184"/>
                </a:cxn>
                <a:cxn ang="0">
                  <a:pos x="151" y="184"/>
                </a:cxn>
                <a:cxn ang="0">
                  <a:pos x="136" y="177"/>
                </a:cxn>
                <a:cxn ang="0">
                  <a:pos x="118" y="163"/>
                </a:cxn>
                <a:cxn ang="0">
                  <a:pos x="99" y="146"/>
                </a:cxn>
                <a:cxn ang="0">
                  <a:pos x="80" y="120"/>
                </a:cxn>
                <a:cxn ang="0">
                  <a:pos x="64" y="97"/>
                </a:cxn>
                <a:cxn ang="0">
                  <a:pos x="52" y="70"/>
                </a:cxn>
                <a:cxn ang="0">
                  <a:pos x="47" y="47"/>
                </a:cxn>
              </a:cxnLst>
              <a:rect l="0" t="0" r="r" b="b"/>
              <a:pathLst>
                <a:path w="231" h="184">
                  <a:moveTo>
                    <a:pt x="47" y="47"/>
                  </a:moveTo>
                  <a:lnTo>
                    <a:pt x="4" y="16"/>
                  </a:lnTo>
                  <a:lnTo>
                    <a:pt x="0" y="4"/>
                  </a:lnTo>
                  <a:lnTo>
                    <a:pt x="23" y="0"/>
                  </a:lnTo>
                  <a:lnTo>
                    <a:pt x="66" y="10"/>
                  </a:lnTo>
                  <a:lnTo>
                    <a:pt x="116" y="24"/>
                  </a:lnTo>
                  <a:lnTo>
                    <a:pt x="167" y="45"/>
                  </a:lnTo>
                  <a:lnTo>
                    <a:pt x="208" y="68"/>
                  </a:lnTo>
                  <a:lnTo>
                    <a:pt x="231" y="91"/>
                  </a:lnTo>
                  <a:lnTo>
                    <a:pt x="221" y="103"/>
                  </a:lnTo>
                  <a:lnTo>
                    <a:pt x="211" y="115"/>
                  </a:lnTo>
                  <a:lnTo>
                    <a:pt x="200" y="126"/>
                  </a:lnTo>
                  <a:lnTo>
                    <a:pt x="188" y="138"/>
                  </a:lnTo>
                  <a:lnTo>
                    <a:pt x="177" y="150"/>
                  </a:lnTo>
                  <a:lnTo>
                    <a:pt x="169" y="161"/>
                  </a:lnTo>
                  <a:lnTo>
                    <a:pt x="163" y="173"/>
                  </a:lnTo>
                  <a:lnTo>
                    <a:pt x="163" y="184"/>
                  </a:lnTo>
                  <a:lnTo>
                    <a:pt x="151" y="184"/>
                  </a:lnTo>
                  <a:lnTo>
                    <a:pt x="136" y="177"/>
                  </a:lnTo>
                  <a:lnTo>
                    <a:pt x="118" y="163"/>
                  </a:lnTo>
                  <a:lnTo>
                    <a:pt x="99" y="146"/>
                  </a:lnTo>
                  <a:lnTo>
                    <a:pt x="80" y="120"/>
                  </a:lnTo>
                  <a:lnTo>
                    <a:pt x="64" y="97"/>
                  </a:lnTo>
                  <a:lnTo>
                    <a:pt x="52" y="70"/>
                  </a:lnTo>
                  <a:lnTo>
                    <a:pt x="47" y="47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2736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0" name="Freeform 936"/>
            <p:cNvSpPr>
              <a:spLocks/>
            </p:cNvSpPr>
            <p:nvPr/>
          </p:nvSpPr>
          <p:spPr bwMode="auto">
            <a:xfrm>
              <a:off x="1943076" y="1967335"/>
              <a:ext cx="636588" cy="268288"/>
            </a:xfrm>
            <a:custGeom>
              <a:avLst/>
              <a:gdLst/>
              <a:ahLst/>
              <a:cxnLst>
                <a:cxn ang="0">
                  <a:pos x="545" y="324"/>
                </a:cxn>
                <a:cxn ang="0">
                  <a:pos x="483" y="331"/>
                </a:cxn>
                <a:cxn ang="0">
                  <a:pos x="432" y="333"/>
                </a:cxn>
                <a:cxn ang="0">
                  <a:pos x="388" y="328"/>
                </a:cxn>
                <a:cxn ang="0">
                  <a:pos x="349" y="320"/>
                </a:cxn>
                <a:cxn ang="0">
                  <a:pos x="310" y="312"/>
                </a:cxn>
                <a:cxn ang="0">
                  <a:pos x="269" y="310"/>
                </a:cxn>
                <a:cxn ang="0">
                  <a:pos x="221" y="318"/>
                </a:cxn>
                <a:cxn ang="0">
                  <a:pos x="167" y="337"/>
                </a:cxn>
                <a:cxn ang="0">
                  <a:pos x="110" y="328"/>
                </a:cxn>
                <a:cxn ang="0">
                  <a:pos x="64" y="310"/>
                </a:cxn>
                <a:cxn ang="0">
                  <a:pos x="29" y="285"/>
                </a:cxn>
                <a:cxn ang="0">
                  <a:pos x="8" y="256"/>
                </a:cxn>
                <a:cxn ang="0">
                  <a:pos x="0" y="221"/>
                </a:cxn>
                <a:cxn ang="0">
                  <a:pos x="11" y="188"/>
                </a:cxn>
                <a:cxn ang="0">
                  <a:pos x="42" y="155"/>
                </a:cxn>
                <a:cxn ang="0">
                  <a:pos x="99" y="128"/>
                </a:cxn>
                <a:cxn ang="0">
                  <a:pos x="116" y="110"/>
                </a:cxn>
                <a:cxn ang="0">
                  <a:pos x="136" y="95"/>
                </a:cxn>
                <a:cxn ang="0">
                  <a:pos x="157" y="77"/>
                </a:cxn>
                <a:cxn ang="0">
                  <a:pos x="180" y="60"/>
                </a:cxn>
                <a:cxn ang="0">
                  <a:pos x="201" y="43"/>
                </a:cxn>
                <a:cxn ang="0">
                  <a:pos x="229" y="27"/>
                </a:cxn>
                <a:cxn ang="0">
                  <a:pos x="260" y="12"/>
                </a:cxn>
                <a:cxn ang="0">
                  <a:pos x="296" y="0"/>
                </a:cxn>
                <a:cxn ang="0">
                  <a:pos x="364" y="8"/>
                </a:cxn>
                <a:cxn ang="0">
                  <a:pos x="438" y="13"/>
                </a:cxn>
                <a:cxn ang="0">
                  <a:pos x="514" y="17"/>
                </a:cxn>
                <a:cxn ang="0">
                  <a:pos x="589" y="21"/>
                </a:cxn>
                <a:cxn ang="0">
                  <a:pos x="657" y="25"/>
                </a:cxn>
                <a:cxn ang="0">
                  <a:pos x="719" y="37"/>
                </a:cxn>
                <a:cxn ang="0">
                  <a:pos x="768" y="56"/>
                </a:cxn>
                <a:cxn ang="0">
                  <a:pos x="801" y="87"/>
                </a:cxn>
                <a:cxn ang="0">
                  <a:pos x="787" y="116"/>
                </a:cxn>
                <a:cxn ang="0">
                  <a:pos x="768" y="155"/>
                </a:cxn>
                <a:cxn ang="0">
                  <a:pos x="740" y="194"/>
                </a:cxn>
                <a:cxn ang="0">
                  <a:pos x="709" y="236"/>
                </a:cxn>
                <a:cxn ang="0">
                  <a:pos x="669" y="273"/>
                </a:cxn>
                <a:cxn ang="0">
                  <a:pos x="630" y="302"/>
                </a:cxn>
                <a:cxn ang="0">
                  <a:pos x="587" y="320"/>
                </a:cxn>
                <a:cxn ang="0">
                  <a:pos x="545" y="324"/>
                </a:cxn>
              </a:cxnLst>
              <a:rect l="0" t="0" r="r" b="b"/>
              <a:pathLst>
                <a:path w="801" h="337">
                  <a:moveTo>
                    <a:pt x="545" y="324"/>
                  </a:moveTo>
                  <a:lnTo>
                    <a:pt x="483" y="331"/>
                  </a:lnTo>
                  <a:lnTo>
                    <a:pt x="432" y="333"/>
                  </a:lnTo>
                  <a:lnTo>
                    <a:pt x="388" y="328"/>
                  </a:lnTo>
                  <a:lnTo>
                    <a:pt x="349" y="320"/>
                  </a:lnTo>
                  <a:lnTo>
                    <a:pt x="310" y="312"/>
                  </a:lnTo>
                  <a:lnTo>
                    <a:pt x="269" y="310"/>
                  </a:lnTo>
                  <a:lnTo>
                    <a:pt x="221" y="318"/>
                  </a:lnTo>
                  <a:lnTo>
                    <a:pt x="167" y="337"/>
                  </a:lnTo>
                  <a:lnTo>
                    <a:pt x="110" y="328"/>
                  </a:lnTo>
                  <a:lnTo>
                    <a:pt x="64" y="310"/>
                  </a:lnTo>
                  <a:lnTo>
                    <a:pt x="29" y="285"/>
                  </a:lnTo>
                  <a:lnTo>
                    <a:pt x="8" y="256"/>
                  </a:lnTo>
                  <a:lnTo>
                    <a:pt x="0" y="221"/>
                  </a:lnTo>
                  <a:lnTo>
                    <a:pt x="11" y="188"/>
                  </a:lnTo>
                  <a:lnTo>
                    <a:pt x="42" y="155"/>
                  </a:lnTo>
                  <a:lnTo>
                    <a:pt x="99" y="128"/>
                  </a:lnTo>
                  <a:lnTo>
                    <a:pt x="116" y="110"/>
                  </a:lnTo>
                  <a:lnTo>
                    <a:pt x="136" y="95"/>
                  </a:lnTo>
                  <a:lnTo>
                    <a:pt x="157" y="77"/>
                  </a:lnTo>
                  <a:lnTo>
                    <a:pt x="180" y="60"/>
                  </a:lnTo>
                  <a:lnTo>
                    <a:pt x="201" y="43"/>
                  </a:lnTo>
                  <a:lnTo>
                    <a:pt x="229" y="27"/>
                  </a:lnTo>
                  <a:lnTo>
                    <a:pt x="260" y="12"/>
                  </a:lnTo>
                  <a:lnTo>
                    <a:pt x="296" y="0"/>
                  </a:lnTo>
                  <a:lnTo>
                    <a:pt x="364" y="8"/>
                  </a:lnTo>
                  <a:lnTo>
                    <a:pt x="438" y="13"/>
                  </a:lnTo>
                  <a:lnTo>
                    <a:pt x="514" y="17"/>
                  </a:lnTo>
                  <a:lnTo>
                    <a:pt x="589" y="21"/>
                  </a:lnTo>
                  <a:lnTo>
                    <a:pt x="657" y="25"/>
                  </a:lnTo>
                  <a:lnTo>
                    <a:pt x="719" y="37"/>
                  </a:lnTo>
                  <a:lnTo>
                    <a:pt x="768" y="56"/>
                  </a:lnTo>
                  <a:lnTo>
                    <a:pt x="801" y="87"/>
                  </a:lnTo>
                  <a:lnTo>
                    <a:pt x="787" y="116"/>
                  </a:lnTo>
                  <a:lnTo>
                    <a:pt x="768" y="155"/>
                  </a:lnTo>
                  <a:lnTo>
                    <a:pt x="740" y="194"/>
                  </a:lnTo>
                  <a:lnTo>
                    <a:pt x="709" y="236"/>
                  </a:lnTo>
                  <a:lnTo>
                    <a:pt x="669" y="273"/>
                  </a:lnTo>
                  <a:lnTo>
                    <a:pt x="630" y="302"/>
                  </a:lnTo>
                  <a:lnTo>
                    <a:pt x="587" y="320"/>
                  </a:lnTo>
                  <a:lnTo>
                    <a:pt x="545" y="324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1" name="Freeform 937"/>
            <p:cNvSpPr>
              <a:spLocks/>
            </p:cNvSpPr>
            <p:nvPr/>
          </p:nvSpPr>
          <p:spPr bwMode="auto">
            <a:xfrm>
              <a:off x="1992288" y="2100685"/>
              <a:ext cx="331788" cy="117475"/>
            </a:xfrm>
            <a:custGeom>
              <a:avLst/>
              <a:gdLst/>
              <a:ahLst/>
              <a:cxnLst>
                <a:cxn ang="0">
                  <a:pos x="89" y="147"/>
                </a:cxn>
                <a:cxn ang="0">
                  <a:pos x="48" y="133"/>
                </a:cxn>
                <a:cxn ang="0">
                  <a:pos x="17" y="112"/>
                </a:cxn>
                <a:cxn ang="0">
                  <a:pos x="0" y="83"/>
                </a:cxn>
                <a:cxn ang="0">
                  <a:pos x="4" y="56"/>
                </a:cxn>
                <a:cxn ang="0">
                  <a:pos x="29" y="29"/>
                </a:cxn>
                <a:cxn ang="0">
                  <a:pos x="83" y="9"/>
                </a:cxn>
                <a:cxn ang="0">
                  <a:pos x="169" y="0"/>
                </a:cxn>
                <a:cxn ang="0">
                  <a:pos x="296" y="9"/>
                </a:cxn>
                <a:cxn ang="0">
                  <a:pos x="314" y="27"/>
                </a:cxn>
                <a:cxn ang="0">
                  <a:pos x="339" y="42"/>
                </a:cxn>
                <a:cxn ang="0">
                  <a:pos x="364" y="56"/>
                </a:cxn>
                <a:cxn ang="0">
                  <a:pos x="391" y="71"/>
                </a:cxn>
                <a:cxn ang="0">
                  <a:pos x="409" y="83"/>
                </a:cxn>
                <a:cxn ang="0">
                  <a:pos x="417" y="99"/>
                </a:cxn>
                <a:cxn ang="0">
                  <a:pos x="411" y="116"/>
                </a:cxn>
                <a:cxn ang="0">
                  <a:pos x="388" y="135"/>
                </a:cxn>
                <a:cxn ang="0">
                  <a:pos x="347" y="137"/>
                </a:cxn>
                <a:cxn ang="0">
                  <a:pos x="314" y="135"/>
                </a:cxn>
                <a:cxn ang="0">
                  <a:pos x="283" y="130"/>
                </a:cxn>
                <a:cxn ang="0">
                  <a:pos x="254" y="124"/>
                </a:cxn>
                <a:cxn ang="0">
                  <a:pos x="221" y="118"/>
                </a:cxn>
                <a:cxn ang="0">
                  <a:pos x="186" y="120"/>
                </a:cxn>
                <a:cxn ang="0">
                  <a:pos x="141" y="128"/>
                </a:cxn>
                <a:cxn ang="0">
                  <a:pos x="89" y="147"/>
                </a:cxn>
              </a:cxnLst>
              <a:rect l="0" t="0" r="r" b="b"/>
              <a:pathLst>
                <a:path w="417" h="147">
                  <a:moveTo>
                    <a:pt x="89" y="147"/>
                  </a:moveTo>
                  <a:lnTo>
                    <a:pt x="48" y="133"/>
                  </a:lnTo>
                  <a:lnTo>
                    <a:pt x="17" y="112"/>
                  </a:lnTo>
                  <a:lnTo>
                    <a:pt x="0" y="83"/>
                  </a:lnTo>
                  <a:lnTo>
                    <a:pt x="4" y="56"/>
                  </a:lnTo>
                  <a:lnTo>
                    <a:pt x="29" y="29"/>
                  </a:lnTo>
                  <a:lnTo>
                    <a:pt x="83" y="9"/>
                  </a:lnTo>
                  <a:lnTo>
                    <a:pt x="169" y="0"/>
                  </a:lnTo>
                  <a:lnTo>
                    <a:pt x="296" y="9"/>
                  </a:lnTo>
                  <a:lnTo>
                    <a:pt x="314" y="27"/>
                  </a:lnTo>
                  <a:lnTo>
                    <a:pt x="339" y="42"/>
                  </a:lnTo>
                  <a:lnTo>
                    <a:pt x="364" y="56"/>
                  </a:lnTo>
                  <a:lnTo>
                    <a:pt x="391" y="71"/>
                  </a:lnTo>
                  <a:lnTo>
                    <a:pt x="409" y="83"/>
                  </a:lnTo>
                  <a:lnTo>
                    <a:pt x="417" y="99"/>
                  </a:lnTo>
                  <a:lnTo>
                    <a:pt x="411" y="116"/>
                  </a:lnTo>
                  <a:lnTo>
                    <a:pt x="388" y="135"/>
                  </a:lnTo>
                  <a:lnTo>
                    <a:pt x="347" y="137"/>
                  </a:lnTo>
                  <a:lnTo>
                    <a:pt x="314" y="135"/>
                  </a:lnTo>
                  <a:lnTo>
                    <a:pt x="283" y="130"/>
                  </a:lnTo>
                  <a:lnTo>
                    <a:pt x="254" y="124"/>
                  </a:lnTo>
                  <a:lnTo>
                    <a:pt x="221" y="118"/>
                  </a:lnTo>
                  <a:lnTo>
                    <a:pt x="186" y="120"/>
                  </a:lnTo>
                  <a:lnTo>
                    <a:pt x="141" y="128"/>
                  </a:lnTo>
                  <a:lnTo>
                    <a:pt x="89" y="14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2" name="Freeform 938"/>
            <p:cNvSpPr>
              <a:spLocks/>
            </p:cNvSpPr>
            <p:nvPr/>
          </p:nvSpPr>
          <p:spPr bwMode="auto">
            <a:xfrm>
              <a:off x="2100238" y="1991147"/>
              <a:ext cx="322263" cy="82550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112" y="4"/>
                </a:cxn>
                <a:cxn ang="0">
                  <a:pos x="141" y="8"/>
                </a:cxn>
                <a:cxn ang="0">
                  <a:pos x="168" y="10"/>
                </a:cxn>
                <a:cxn ang="0">
                  <a:pos x="195" y="12"/>
                </a:cxn>
                <a:cxn ang="0">
                  <a:pos x="221" y="12"/>
                </a:cxn>
                <a:cxn ang="0">
                  <a:pos x="246" y="12"/>
                </a:cxn>
                <a:cxn ang="0">
                  <a:pos x="269" y="10"/>
                </a:cxn>
                <a:cxn ang="0">
                  <a:pos x="292" y="10"/>
                </a:cxn>
                <a:cxn ang="0">
                  <a:pos x="312" y="6"/>
                </a:cxn>
                <a:cxn ang="0">
                  <a:pos x="335" y="8"/>
                </a:cxn>
                <a:cxn ang="0">
                  <a:pos x="356" y="10"/>
                </a:cxn>
                <a:cxn ang="0">
                  <a:pos x="378" y="15"/>
                </a:cxn>
                <a:cxn ang="0">
                  <a:pos x="393" y="21"/>
                </a:cxn>
                <a:cxn ang="0">
                  <a:pos x="403" y="33"/>
                </a:cxn>
                <a:cxn ang="0">
                  <a:pos x="405" y="47"/>
                </a:cxn>
                <a:cxn ang="0">
                  <a:pos x="399" y="64"/>
                </a:cxn>
                <a:cxn ang="0">
                  <a:pos x="275" y="83"/>
                </a:cxn>
                <a:cxn ang="0">
                  <a:pos x="172" y="99"/>
                </a:cxn>
                <a:cxn ang="0">
                  <a:pos x="91" y="105"/>
                </a:cxn>
                <a:cxn ang="0">
                  <a:pos x="34" y="105"/>
                </a:cxn>
                <a:cxn ang="0">
                  <a:pos x="2" y="93"/>
                </a:cxn>
                <a:cxn ang="0">
                  <a:pos x="0" y="72"/>
                </a:cxn>
                <a:cxn ang="0">
                  <a:pos x="25" y="41"/>
                </a:cxn>
                <a:cxn ang="0">
                  <a:pos x="87" y="0"/>
                </a:cxn>
              </a:cxnLst>
              <a:rect l="0" t="0" r="r" b="b"/>
              <a:pathLst>
                <a:path w="405" h="105">
                  <a:moveTo>
                    <a:pt x="87" y="0"/>
                  </a:moveTo>
                  <a:lnTo>
                    <a:pt x="112" y="4"/>
                  </a:lnTo>
                  <a:lnTo>
                    <a:pt x="141" y="8"/>
                  </a:lnTo>
                  <a:lnTo>
                    <a:pt x="168" y="10"/>
                  </a:lnTo>
                  <a:lnTo>
                    <a:pt x="195" y="12"/>
                  </a:lnTo>
                  <a:lnTo>
                    <a:pt x="221" y="12"/>
                  </a:lnTo>
                  <a:lnTo>
                    <a:pt x="246" y="12"/>
                  </a:lnTo>
                  <a:lnTo>
                    <a:pt x="269" y="10"/>
                  </a:lnTo>
                  <a:lnTo>
                    <a:pt x="292" y="10"/>
                  </a:lnTo>
                  <a:lnTo>
                    <a:pt x="312" y="6"/>
                  </a:lnTo>
                  <a:lnTo>
                    <a:pt x="335" y="8"/>
                  </a:lnTo>
                  <a:lnTo>
                    <a:pt x="356" y="10"/>
                  </a:lnTo>
                  <a:lnTo>
                    <a:pt x="378" y="15"/>
                  </a:lnTo>
                  <a:lnTo>
                    <a:pt x="393" y="21"/>
                  </a:lnTo>
                  <a:lnTo>
                    <a:pt x="403" y="33"/>
                  </a:lnTo>
                  <a:lnTo>
                    <a:pt x="405" y="47"/>
                  </a:lnTo>
                  <a:lnTo>
                    <a:pt x="399" y="64"/>
                  </a:lnTo>
                  <a:lnTo>
                    <a:pt x="275" y="83"/>
                  </a:lnTo>
                  <a:lnTo>
                    <a:pt x="172" y="99"/>
                  </a:lnTo>
                  <a:lnTo>
                    <a:pt x="91" y="105"/>
                  </a:lnTo>
                  <a:lnTo>
                    <a:pt x="34" y="105"/>
                  </a:lnTo>
                  <a:lnTo>
                    <a:pt x="2" y="93"/>
                  </a:lnTo>
                  <a:lnTo>
                    <a:pt x="0" y="72"/>
                  </a:lnTo>
                  <a:lnTo>
                    <a:pt x="25" y="41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3" name="Freeform 939"/>
            <p:cNvSpPr>
              <a:spLocks/>
            </p:cNvSpPr>
            <p:nvPr/>
          </p:nvSpPr>
          <p:spPr bwMode="auto">
            <a:xfrm>
              <a:off x="2006576" y="2124497"/>
              <a:ext cx="238125" cy="65088"/>
            </a:xfrm>
            <a:custGeom>
              <a:avLst/>
              <a:gdLst/>
              <a:ahLst/>
              <a:cxnLst>
                <a:cxn ang="0">
                  <a:pos x="51" y="81"/>
                </a:cxn>
                <a:cxn ang="0">
                  <a:pos x="12" y="52"/>
                </a:cxn>
                <a:cxn ang="0">
                  <a:pos x="0" y="31"/>
                </a:cxn>
                <a:cxn ang="0">
                  <a:pos x="12" y="15"/>
                </a:cxn>
                <a:cxn ang="0">
                  <a:pos x="43" y="5"/>
                </a:cxn>
                <a:cxn ang="0">
                  <a:pos x="86" y="0"/>
                </a:cxn>
                <a:cxn ang="0">
                  <a:pos x="142" y="5"/>
                </a:cxn>
                <a:cxn ang="0">
                  <a:pos x="204" y="19"/>
                </a:cxn>
                <a:cxn ang="0">
                  <a:pos x="272" y="44"/>
                </a:cxn>
                <a:cxn ang="0">
                  <a:pos x="283" y="44"/>
                </a:cxn>
                <a:cxn ang="0">
                  <a:pos x="291" y="44"/>
                </a:cxn>
                <a:cxn ang="0">
                  <a:pos x="297" y="46"/>
                </a:cxn>
                <a:cxn ang="0">
                  <a:pos x="301" y="52"/>
                </a:cxn>
                <a:cxn ang="0">
                  <a:pos x="297" y="62"/>
                </a:cxn>
                <a:cxn ang="0">
                  <a:pos x="295" y="79"/>
                </a:cxn>
                <a:cxn ang="0">
                  <a:pos x="258" y="68"/>
                </a:cxn>
                <a:cxn ang="0">
                  <a:pos x="229" y="62"/>
                </a:cxn>
                <a:cxn ang="0">
                  <a:pos x="202" y="58"/>
                </a:cxn>
                <a:cxn ang="0">
                  <a:pos x="177" y="62"/>
                </a:cxn>
                <a:cxn ang="0">
                  <a:pos x="148" y="64"/>
                </a:cxn>
                <a:cxn ang="0">
                  <a:pos x="119" y="69"/>
                </a:cxn>
                <a:cxn ang="0">
                  <a:pos x="86" y="75"/>
                </a:cxn>
                <a:cxn ang="0">
                  <a:pos x="51" y="81"/>
                </a:cxn>
              </a:cxnLst>
              <a:rect l="0" t="0" r="r" b="b"/>
              <a:pathLst>
                <a:path w="301" h="81">
                  <a:moveTo>
                    <a:pt x="51" y="81"/>
                  </a:moveTo>
                  <a:lnTo>
                    <a:pt x="12" y="52"/>
                  </a:lnTo>
                  <a:lnTo>
                    <a:pt x="0" y="31"/>
                  </a:lnTo>
                  <a:lnTo>
                    <a:pt x="12" y="15"/>
                  </a:lnTo>
                  <a:lnTo>
                    <a:pt x="43" y="5"/>
                  </a:lnTo>
                  <a:lnTo>
                    <a:pt x="86" y="0"/>
                  </a:lnTo>
                  <a:lnTo>
                    <a:pt x="142" y="5"/>
                  </a:lnTo>
                  <a:lnTo>
                    <a:pt x="204" y="19"/>
                  </a:lnTo>
                  <a:lnTo>
                    <a:pt x="272" y="44"/>
                  </a:lnTo>
                  <a:lnTo>
                    <a:pt x="283" y="44"/>
                  </a:lnTo>
                  <a:lnTo>
                    <a:pt x="291" y="44"/>
                  </a:lnTo>
                  <a:lnTo>
                    <a:pt x="297" y="46"/>
                  </a:lnTo>
                  <a:lnTo>
                    <a:pt x="301" y="52"/>
                  </a:lnTo>
                  <a:lnTo>
                    <a:pt x="297" y="62"/>
                  </a:lnTo>
                  <a:lnTo>
                    <a:pt x="295" y="79"/>
                  </a:lnTo>
                  <a:lnTo>
                    <a:pt x="258" y="68"/>
                  </a:lnTo>
                  <a:lnTo>
                    <a:pt x="229" y="62"/>
                  </a:lnTo>
                  <a:lnTo>
                    <a:pt x="202" y="58"/>
                  </a:lnTo>
                  <a:lnTo>
                    <a:pt x="177" y="62"/>
                  </a:lnTo>
                  <a:lnTo>
                    <a:pt x="148" y="64"/>
                  </a:lnTo>
                  <a:lnTo>
                    <a:pt x="119" y="69"/>
                  </a:lnTo>
                  <a:lnTo>
                    <a:pt x="86" y="75"/>
                  </a:lnTo>
                  <a:lnTo>
                    <a:pt x="51" y="8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4" name="Freeform 940"/>
            <p:cNvSpPr>
              <a:spLocks/>
            </p:cNvSpPr>
            <p:nvPr/>
          </p:nvSpPr>
          <p:spPr bwMode="auto">
            <a:xfrm>
              <a:off x="2120876" y="2007022"/>
              <a:ext cx="277813" cy="58738"/>
            </a:xfrm>
            <a:custGeom>
              <a:avLst/>
              <a:gdLst/>
              <a:ahLst/>
              <a:cxnLst>
                <a:cxn ang="0">
                  <a:pos x="54" y="24"/>
                </a:cxn>
                <a:cxn ang="0">
                  <a:pos x="79" y="20"/>
                </a:cxn>
                <a:cxn ang="0">
                  <a:pos x="95" y="16"/>
                </a:cxn>
                <a:cxn ang="0">
                  <a:pos x="106" y="10"/>
                </a:cxn>
                <a:cxn ang="0">
                  <a:pos x="120" y="6"/>
                </a:cxn>
                <a:cxn ang="0">
                  <a:pos x="134" y="0"/>
                </a:cxn>
                <a:cxn ang="0">
                  <a:pos x="161" y="2"/>
                </a:cxn>
                <a:cxn ang="0">
                  <a:pos x="199" y="4"/>
                </a:cxn>
                <a:cxn ang="0">
                  <a:pos x="262" y="16"/>
                </a:cxn>
                <a:cxn ang="0">
                  <a:pos x="277" y="12"/>
                </a:cxn>
                <a:cxn ang="0">
                  <a:pos x="294" y="12"/>
                </a:cxn>
                <a:cxn ang="0">
                  <a:pos x="310" y="10"/>
                </a:cxn>
                <a:cxn ang="0">
                  <a:pos x="327" y="10"/>
                </a:cxn>
                <a:cxn ang="0">
                  <a:pos x="339" y="10"/>
                </a:cxn>
                <a:cxn ang="0">
                  <a:pos x="349" y="14"/>
                </a:cxn>
                <a:cxn ang="0">
                  <a:pos x="351" y="18"/>
                </a:cxn>
                <a:cxn ang="0">
                  <a:pos x="349" y="29"/>
                </a:cxn>
                <a:cxn ang="0">
                  <a:pos x="273" y="45"/>
                </a:cxn>
                <a:cxn ang="0">
                  <a:pos x="198" y="59"/>
                </a:cxn>
                <a:cxn ang="0">
                  <a:pos x="126" y="68"/>
                </a:cxn>
                <a:cxn ang="0">
                  <a:pos x="66" y="74"/>
                </a:cxn>
                <a:cxn ang="0">
                  <a:pos x="21" y="72"/>
                </a:cxn>
                <a:cxn ang="0">
                  <a:pos x="0" y="64"/>
                </a:cxn>
                <a:cxn ang="0">
                  <a:pos x="9" y="47"/>
                </a:cxn>
                <a:cxn ang="0">
                  <a:pos x="54" y="24"/>
                </a:cxn>
              </a:cxnLst>
              <a:rect l="0" t="0" r="r" b="b"/>
              <a:pathLst>
                <a:path w="351" h="74">
                  <a:moveTo>
                    <a:pt x="54" y="24"/>
                  </a:moveTo>
                  <a:lnTo>
                    <a:pt x="79" y="20"/>
                  </a:lnTo>
                  <a:lnTo>
                    <a:pt x="95" y="16"/>
                  </a:lnTo>
                  <a:lnTo>
                    <a:pt x="106" y="10"/>
                  </a:lnTo>
                  <a:lnTo>
                    <a:pt x="120" y="6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99" y="4"/>
                  </a:lnTo>
                  <a:lnTo>
                    <a:pt x="262" y="16"/>
                  </a:lnTo>
                  <a:lnTo>
                    <a:pt x="277" y="12"/>
                  </a:lnTo>
                  <a:lnTo>
                    <a:pt x="294" y="12"/>
                  </a:lnTo>
                  <a:lnTo>
                    <a:pt x="310" y="10"/>
                  </a:lnTo>
                  <a:lnTo>
                    <a:pt x="327" y="10"/>
                  </a:lnTo>
                  <a:lnTo>
                    <a:pt x="339" y="10"/>
                  </a:lnTo>
                  <a:lnTo>
                    <a:pt x="349" y="14"/>
                  </a:lnTo>
                  <a:lnTo>
                    <a:pt x="351" y="18"/>
                  </a:lnTo>
                  <a:lnTo>
                    <a:pt x="349" y="29"/>
                  </a:lnTo>
                  <a:lnTo>
                    <a:pt x="273" y="45"/>
                  </a:lnTo>
                  <a:lnTo>
                    <a:pt x="198" y="59"/>
                  </a:lnTo>
                  <a:lnTo>
                    <a:pt x="126" y="68"/>
                  </a:lnTo>
                  <a:lnTo>
                    <a:pt x="66" y="74"/>
                  </a:lnTo>
                  <a:lnTo>
                    <a:pt x="21" y="72"/>
                  </a:lnTo>
                  <a:lnTo>
                    <a:pt x="0" y="64"/>
                  </a:lnTo>
                  <a:lnTo>
                    <a:pt x="9" y="47"/>
                  </a:lnTo>
                  <a:lnTo>
                    <a:pt x="54" y="24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5" name="Freeform 941"/>
            <p:cNvSpPr>
              <a:spLocks/>
            </p:cNvSpPr>
            <p:nvPr/>
          </p:nvSpPr>
          <p:spPr bwMode="auto">
            <a:xfrm>
              <a:off x="2322488" y="2062585"/>
              <a:ext cx="203200" cy="133350"/>
            </a:xfrm>
            <a:custGeom>
              <a:avLst/>
              <a:gdLst/>
              <a:ahLst/>
              <a:cxnLst>
                <a:cxn ang="0">
                  <a:pos x="207" y="41"/>
                </a:cxn>
                <a:cxn ang="0">
                  <a:pos x="252" y="16"/>
                </a:cxn>
                <a:cxn ang="0">
                  <a:pos x="256" y="4"/>
                </a:cxn>
                <a:cxn ang="0">
                  <a:pos x="229" y="0"/>
                </a:cxn>
                <a:cxn ang="0">
                  <a:pos x="184" y="6"/>
                </a:cxn>
                <a:cxn ang="0">
                  <a:pos x="126" y="16"/>
                </a:cxn>
                <a:cxn ang="0">
                  <a:pos x="70" y="31"/>
                </a:cxn>
                <a:cxn ang="0">
                  <a:pos x="23" y="49"/>
                </a:cxn>
                <a:cxn ang="0">
                  <a:pos x="0" y="70"/>
                </a:cxn>
                <a:cxn ang="0">
                  <a:pos x="6" y="82"/>
                </a:cxn>
                <a:cxn ang="0">
                  <a:pos x="17" y="93"/>
                </a:cxn>
                <a:cxn ang="0">
                  <a:pos x="29" y="107"/>
                </a:cxn>
                <a:cxn ang="0">
                  <a:pos x="44" y="120"/>
                </a:cxn>
                <a:cxn ang="0">
                  <a:pos x="56" y="132"/>
                </a:cxn>
                <a:cxn ang="0">
                  <a:pos x="68" y="146"/>
                </a:cxn>
                <a:cxn ang="0">
                  <a:pos x="75" y="157"/>
                </a:cxn>
                <a:cxn ang="0">
                  <a:pos x="79" y="169"/>
                </a:cxn>
                <a:cxn ang="0">
                  <a:pos x="89" y="169"/>
                </a:cxn>
                <a:cxn ang="0">
                  <a:pos x="106" y="165"/>
                </a:cxn>
                <a:cxn ang="0">
                  <a:pos x="126" y="153"/>
                </a:cxn>
                <a:cxn ang="0">
                  <a:pos x="147" y="138"/>
                </a:cxn>
                <a:cxn ang="0">
                  <a:pos x="166" y="115"/>
                </a:cxn>
                <a:cxn ang="0">
                  <a:pos x="186" y="91"/>
                </a:cxn>
                <a:cxn ang="0">
                  <a:pos x="199" y="66"/>
                </a:cxn>
                <a:cxn ang="0">
                  <a:pos x="207" y="41"/>
                </a:cxn>
              </a:cxnLst>
              <a:rect l="0" t="0" r="r" b="b"/>
              <a:pathLst>
                <a:path w="256" h="169">
                  <a:moveTo>
                    <a:pt x="207" y="41"/>
                  </a:moveTo>
                  <a:lnTo>
                    <a:pt x="252" y="16"/>
                  </a:lnTo>
                  <a:lnTo>
                    <a:pt x="256" y="4"/>
                  </a:lnTo>
                  <a:lnTo>
                    <a:pt x="229" y="0"/>
                  </a:lnTo>
                  <a:lnTo>
                    <a:pt x="184" y="6"/>
                  </a:lnTo>
                  <a:lnTo>
                    <a:pt x="126" y="16"/>
                  </a:lnTo>
                  <a:lnTo>
                    <a:pt x="70" y="31"/>
                  </a:lnTo>
                  <a:lnTo>
                    <a:pt x="23" y="49"/>
                  </a:lnTo>
                  <a:lnTo>
                    <a:pt x="0" y="70"/>
                  </a:lnTo>
                  <a:lnTo>
                    <a:pt x="6" y="82"/>
                  </a:lnTo>
                  <a:lnTo>
                    <a:pt x="17" y="93"/>
                  </a:lnTo>
                  <a:lnTo>
                    <a:pt x="29" y="107"/>
                  </a:lnTo>
                  <a:lnTo>
                    <a:pt x="44" y="120"/>
                  </a:lnTo>
                  <a:lnTo>
                    <a:pt x="56" y="132"/>
                  </a:lnTo>
                  <a:lnTo>
                    <a:pt x="68" y="146"/>
                  </a:lnTo>
                  <a:lnTo>
                    <a:pt x="75" y="157"/>
                  </a:lnTo>
                  <a:lnTo>
                    <a:pt x="79" y="169"/>
                  </a:lnTo>
                  <a:lnTo>
                    <a:pt x="89" y="169"/>
                  </a:lnTo>
                  <a:lnTo>
                    <a:pt x="106" y="165"/>
                  </a:lnTo>
                  <a:lnTo>
                    <a:pt x="126" y="153"/>
                  </a:lnTo>
                  <a:lnTo>
                    <a:pt x="147" y="138"/>
                  </a:lnTo>
                  <a:lnTo>
                    <a:pt x="166" y="115"/>
                  </a:lnTo>
                  <a:lnTo>
                    <a:pt x="186" y="91"/>
                  </a:lnTo>
                  <a:lnTo>
                    <a:pt x="199" y="66"/>
                  </a:lnTo>
                  <a:lnTo>
                    <a:pt x="207" y="4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6" name="Freeform 942"/>
            <p:cNvSpPr>
              <a:spLocks/>
            </p:cNvSpPr>
            <p:nvPr/>
          </p:nvSpPr>
          <p:spPr bwMode="auto">
            <a:xfrm>
              <a:off x="1898626" y="5239172"/>
              <a:ext cx="633413" cy="266700"/>
            </a:xfrm>
            <a:custGeom>
              <a:avLst/>
              <a:gdLst/>
              <a:ahLst/>
              <a:cxnLst>
                <a:cxn ang="0">
                  <a:pos x="542" y="324"/>
                </a:cxn>
                <a:cxn ang="0">
                  <a:pos x="480" y="332"/>
                </a:cxn>
                <a:cxn ang="0">
                  <a:pos x="430" y="334"/>
                </a:cxn>
                <a:cxn ang="0">
                  <a:pos x="385" y="328"/>
                </a:cxn>
                <a:cxn ang="0">
                  <a:pos x="349" y="322"/>
                </a:cxn>
                <a:cxn ang="0">
                  <a:pos x="308" y="314"/>
                </a:cxn>
                <a:cxn ang="0">
                  <a:pos x="267" y="312"/>
                </a:cxn>
                <a:cxn ang="0">
                  <a:pos x="221" y="318"/>
                </a:cxn>
                <a:cxn ang="0">
                  <a:pos x="166" y="338"/>
                </a:cxn>
                <a:cxn ang="0">
                  <a:pos x="110" y="328"/>
                </a:cxn>
                <a:cxn ang="0">
                  <a:pos x="64" y="310"/>
                </a:cxn>
                <a:cxn ang="0">
                  <a:pos x="29" y="285"/>
                </a:cxn>
                <a:cxn ang="0">
                  <a:pos x="7" y="256"/>
                </a:cxn>
                <a:cxn ang="0">
                  <a:pos x="0" y="223"/>
                </a:cxn>
                <a:cxn ang="0">
                  <a:pos x="11" y="190"/>
                </a:cxn>
                <a:cxn ang="0">
                  <a:pos x="42" y="157"/>
                </a:cxn>
                <a:cxn ang="0">
                  <a:pos x="98" y="132"/>
                </a:cxn>
                <a:cxn ang="0">
                  <a:pos x="116" y="115"/>
                </a:cxn>
                <a:cxn ang="0">
                  <a:pos x="135" y="97"/>
                </a:cxn>
                <a:cxn ang="0">
                  <a:pos x="157" y="80"/>
                </a:cxn>
                <a:cxn ang="0">
                  <a:pos x="180" y="62"/>
                </a:cxn>
                <a:cxn ang="0">
                  <a:pos x="201" y="43"/>
                </a:cxn>
                <a:cxn ang="0">
                  <a:pos x="228" y="27"/>
                </a:cxn>
                <a:cxn ang="0">
                  <a:pos x="259" y="12"/>
                </a:cxn>
                <a:cxn ang="0">
                  <a:pos x="296" y="0"/>
                </a:cxn>
                <a:cxn ang="0">
                  <a:pos x="364" y="8"/>
                </a:cxn>
                <a:cxn ang="0">
                  <a:pos x="438" y="14"/>
                </a:cxn>
                <a:cxn ang="0">
                  <a:pos x="513" y="16"/>
                </a:cxn>
                <a:cxn ang="0">
                  <a:pos x="589" y="20"/>
                </a:cxn>
                <a:cxn ang="0">
                  <a:pos x="657" y="25"/>
                </a:cxn>
                <a:cxn ang="0">
                  <a:pos x="717" y="37"/>
                </a:cxn>
                <a:cxn ang="0">
                  <a:pos x="763" y="56"/>
                </a:cxn>
                <a:cxn ang="0">
                  <a:pos x="796" y="88"/>
                </a:cxn>
                <a:cxn ang="0">
                  <a:pos x="785" y="117"/>
                </a:cxn>
                <a:cxn ang="0">
                  <a:pos x="767" y="155"/>
                </a:cxn>
                <a:cxn ang="0">
                  <a:pos x="740" y="194"/>
                </a:cxn>
                <a:cxn ang="0">
                  <a:pos x="709" y="237"/>
                </a:cxn>
                <a:cxn ang="0">
                  <a:pos x="668" y="272"/>
                </a:cxn>
                <a:cxn ang="0">
                  <a:pos x="628" y="303"/>
                </a:cxn>
                <a:cxn ang="0">
                  <a:pos x="585" y="320"/>
                </a:cxn>
                <a:cxn ang="0">
                  <a:pos x="542" y="324"/>
                </a:cxn>
              </a:cxnLst>
              <a:rect l="0" t="0" r="r" b="b"/>
              <a:pathLst>
                <a:path w="796" h="338">
                  <a:moveTo>
                    <a:pt x="542" y="324"/>
                  </a:moveTo>
                  <a:lnTo>
                    <a:pt x="480" y="332"/>
                  </a:lnTo>
                  <a:lnTo>
                    <a:pt x="430" y="334"/>
                  </a:lnTo>
                  <a:lnTo>
                    <a:pt x="385" y="328"/>
                  </a:lnTo>
                  <a:lnTo>
                    <a:pt x="349" y="322"/>
                  </a:lnTo>
                  <a:lnTo>
                    <a:pt x="308" y="314"/>
                  </a:lnTo>
                  <a:lnTo>
                    <a:pt x="267" y="312"/>
                  </a:lnTo>
                  <a:lnTo>
                    <a:pt x="221" y="318"/>
                  </a:lnTo>
                  <a:lnTo>
                    <a:pt x="166" y="338"/>
                  </a:lnTo>
                  <a:lnTo>
                    <a:pt x="110" y="328"/>
                  </a:lnTo>
                  <a:lnTo>
                    <a:pt x="64" y="310"/>
                  </a:lnTo>
                  <a:lnTo>
                    <a:pt x="29" y="285"/>
                  </a:lnTo>
                  <a:lnTo>
                    <a:pt x="7" y="256"/>
                  </a:lnTo>
                  <a:lnTo>
                    <a:pt x="0" y="223"/>
                  </a:lnTo>
                  <a:lnTo>
                    <a:pt x="11" y="190"/>
                  </a:lnTo>
                  <a:lnTo>
                    <a:pt x="42" y="157"/>
                  </a:lnTo>
                  <a:lnTo>
                    <a:pt x="98" y="132"/>
                  </a:lnTo>
                  <a:lnTo>
                    <a:pt x="116" y="115"/>
                  </a:lnTo>
                  <a:lnTo>
                    <a:pt x="135" y="97"/>
                  </a:lnTo>
                  <a:lnTo>
                    <a:pt x="157" y="80"/>
                  </a:lnTo>
                  <a:lnTo>
                    <a:pt x="180" y="62"/>
                  </a:lnTo>
                  <a:lnTo>
                    <a:pt x="201" y="43"/>
                  </a:lnTo>
                  <a:lnTo>
                    <a:pt x="228" y="27"/>
                  </a:lnTo>
                  <a:lnTo>
                    <a:pt x="259" y="12"/>
                  </a:lnTo>
                  <a:lnTo>
                    <a:pt x="296" y="0"/>
                  </a:lnTo>
                  <a:lnTo>
                    <a:pt x="364" y="8"/>
                  </a:lnTo>
                  <a:lnTo>
                    <a:pt x="438" y="14"/>
                  </a:lnTo>
                  <a:lnTo>
                    <a:pt x="513" y="16"/>
                  </a:lnTo>
                  <a:lnTo>
                    <a:pt x="589" y="20"/>
                  </a:lnTo>
                  <a:lnTo>
                    <a:pt x="657" y="25"/>
                  </a:lnTo>
                  <a:lnTo>
                    <a:pt x="717" y="37"/>
                  </a:lnTo>
                  <a:lnTo>
                    <a:pt x="763" y="56"/>
                  </a:lnTo>
                  <a:lnTo>
                    <a:pt x="796" y="88"/>
                  </a:lnTo>
                  <a:lnTo>
                    <a:pt x="785" y="117"/>
                  </a:lnTo>
                  <a:lnTo>
                    <a:pt x="767" y="155"/>
                  </a:lnTo>
                  <a:lnTo>
                    <a:pt x="740" y="194"/>
                  </a:lnTo>
                  <a:lnTo>
                    <a:pt x="709" y="237"/>
                  </a:lnTo>
                  <a:lnTo>
                    <a:pt x="668" y="272"/>
                  </a:lnTo>
                  <a:lnTo>
                    <a:pt x="628" y="303"/>
                  </a:lnTo>
                  <a:lnTo>
                    <a:pt x="585" y="320"/>
                  </a:lnTo>
                  <a:lnTo>
                    <a:pt x="542" y="324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7" name="Freeform 943"/>
            <p:cNvSpPr>
              <a:spLocks/>
            </p:cNvSpPr>
            <p:nvPr/>
          </p:nvSpPr>
          <p:spPr bwMode="auto">
            <a:xfrm>
              <a:off x="1947838" y="5372522"/>
              <a:ext cx="331788" cy="115888"/>
            </a:xfrm>
            <a:custGeom>
              <a:avLst/>
              <a:gdLst/>
              <a:ahLst/>
              <a:cxnLst>
                <a:cxn ang="0">
                  <a:pos x="89" y="145"/>
                </a:cxn>
                <a:cxn ang="0">
                  <a:pos x="48" y="132"/>
                </a:cxn>
                <a:cxn ang="0">
                  <a:pos x="17" y="110"/>
                </a:cxn>
                <a:cxn ang="0">
                  <a:pos x="0" y="83"/>
                </a:cxn>
                <a:cxn ang="0">
                  <a:pos x="4" y="56"/>
                </a:cxn>
                <a:cxn ang="0">
                  <a:pos x="27" y="29"/>
                </a:cxn>
                <a:cxn ang="0">
                  <a:pos x="81" y="10"/>
                </a:cxn>
                <a:cxn ang="0">
                  <a:pos x="168" y="0"/>
                </a:cxn>
                <a:cxn ang="0">
                  <a:pos x="296" y="10"/>
                </a:cxn>
                <a:cxn ang="0">
                  <a:pos x="314" y="27"/>
                </a:cxn>
                <a:cxn ang="0">
                  <a:pos x="339" y="43"/>
                </a:cxn>
                <a:cxn ang="0">
                  <a:pos x="364" y="56"/>
                </a:cxn>
                <a:cxn ang="0">
                  <a:pos x="389" y="72"/>
                </a:cxn>
                <a:cxn ang="0">
                  <a:pos x="407" y="83"/>
                </a:cxn>
                <a:cxn ang="0">
                  <a:pos x="416" y="99"/>
                </a:cxn>
                <a:cxn ang="0">
                  <a:pos x="409" y="116"/>
                </a:cxn>
                <a:cxn ang="0">
                  <a:pos x="385" y="136"/>
                </a:cxn>
                <a:cxn ang="0">
                  <a:pos x="345" y="138"/>
                </a:cxn>
                <a:cxn ang="0">
                  <a:pos x="314" y="134"/>
                </a:cxn>
                <a:cxn ang="0">
                  <a:pos x="283" y="128"/>
                </a:cxn>
                <a:cxn ang="0">
                  <a:pos x="254" y="122"/>
                </a:cxn>
                <a:cxn ang="0">
                  <a:pos x="221" y="116"/>
                </a:cxn>
                <a:cxn ang="0">
                  <a:pos x="184" y="118"/>
                </a:cxn>
                <a:cxn ang="0">
                  <a:pos x="141" y="126"/>
                </a:cxn>
                <a:cxn ang="0">
                  <a:pos x="89" y="145"/>
                </a:cxn>
              </a:cxnLst>
              <a:rect l="0" t="0" r="r" b="b"/>
              <a:pathLst>
                <a:path w="416" h="145">
                  <a:moveTo>
                    <a:pt x="89" y="145"/>
                  </a:moveTo>
                  <a:lnTo>
                    <a:pt x="48" y="132"/>
                  </a:lnTo>
                  <a:lnTo>
                    <a:pt x="17" y="110"/>
                  </a:lnTo>
                  <a:lnTo>
                    <a:pt x="0" y="83"/>
                  </a:lnTo>
                  <a:lnTo>
                    <a:pt x="4" y="56"/>
                  </a:lnTo>
                  <a:lnTo>
                    <a:pt x="27" y="29"/>
                  </a:lnTo>
                  <a:lnTo>
                    <a:pt x="81" y="10"/>
                  </a:lnTo>
                  <a:lnTo>
                    <a:pt x="168" y="0"/>
                  </a:lnTo>
                  <a:lnTo>
                    <a:pt x="296" y="10"/>
                  </a:lnTo>
                  <a:lnTo>
                    <a:pt x="314" y="27"/>
                  </a:lnTo>
                  <a:lnTo>
                    <a:pt x="339" y="43"/>
                  </a:lnTo>
                  <a:lnTo>
                    <a:pt x="364" y="56"/>
                  </a:lnTo>
                  <a:lnTo>
                    <a:pt x="389" y="72"/>
                  </a:lnTo>
                  <a:lnTo>
                    <a:pt x="407" y="83"/>
                  </a:lnTo>
                  <a:lnTo>
                    <a:pt x="416" y="99"/>
                  </a:lnTo>
                  <a:lnTo>
                    <a:pt x="409" y="116"/>
                  </a:lnTo>
                  <a:lnTo>
                    <a:pt x="385" y="136"/>
                  </a:lnTo>
                  <a:lnTo>
                    <a:pt x="345" y="138"/>
                  </a:lnTo>
                  <a:lnTo>
                    <a:pt x="314" y="134"/>
                  </a:lnTo>
                  <a:lnTo>
                    <a:pt x="283" y="128"/>
                  </a:lnTo>
                  <a:lnTo>
                    <a:pt x="254" y="122"/>
                  </a:lnTo>
                  <a:lnTo>
                    <a:pt x="221" y="116"/>
                  </a:lnTo>
                  <a:lnTo>
                    <a:pt x="184" y="118"/>
                  </a:lnTo>
                  <a:lnTo>
                    <a:pt x="141" y="126"/>
                  </a:lnTo>
                  <a:lnTo>
                    <a:pt x="89" y="14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8" name="Freeform 944"/>
            <p:cNvSpPr>
              <a:spLocks/>
            </p:cNvSpPr>
            <p:nvPr/>
          </p:nvSpPr>
          <p:spPr bwMode="auto">
            <a:xfrm>
              <a:off x="2055788" y="5261397"/>
              <a:ext cx="322263" cy="84138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13" y="4"/>
                </a:cxn>
                <a:cxn ang="0">
                  <a:pos x="142" y="8"/>
                </a:cxn>
                <a:cxn ang="0">
                  <a:pos x="169" y="10"/>
                </a:cxn>
                <a:cxn ang="0">
                  <a:pos x="196" y="12"/>
                </a:cxn>
                <a:cxn ang="0">
                  <a:pos x="221" y="12"/>
                </a:cxn>
                <a:cxn ang="0">
                  <a:pos x="247" y="12"/>
                </a:cxn>
                <a:cxn ang="0">
                  <a:pos x="270" y="10"/>
                </a:cxn>
                <a:cxn ang="0">
                  <a:pos x="293" y="10"/>
                </a:cxn>
                <a:cxn ang="0">
                  <a:pos x="312" y="8"/>
                </a:cxn>
                <a:cxn ang="0">
                  <a:pos x="334" y="10"/>
                </a:cxn>
                <a:cxn ang="0">
                  <a:pos x="355" y="12"/>
                </a:cxn>
                <a:cxn ang="0">
                  <a:pos x="376" y="18"/>
                </a:cxn>
                <a:cxn ang="0">
                  <a:pos x="392" y="24"/>
                </a:cxn>
                <a:cxn ang="0">
                  <a:pos x="402" y="35"/>
                </a:cxn>
                <a:cxn ang="0">
                  <a:pos x="406" y="47"/>
                </a:cxn>
                <a:cxn ang="0">
                  <a:pos x="400" y="64"/>
                </a:cxn>
                <a:cxn ang="0">
                  <a:pos x="276" y="86"/>
                </a:cxn>
                <a:cxn ang="0">
                  <a:pos x="173" y="101"/>
                </a:cxn>
                <a:cxn ang="0">
                  <a:pos x="91" y="105"/>
                </a:cxn>
                <a:cxn ang="0">
                  <a:pos x="35" y="105"/>
                </a:cxn>
                <a:cxn ang="0">
                  <a:pos x="2" y="93"/>
                </a:cxn>
                <a:cxn ang="0">
                  <a:pos x="0" y="72"/>
                </a:cxn>
                <a:cxn ang="0">
                  <a:pos x="26" y="41"/>
                </a:cxn>
                <a:cxn ang="0">
                  <a:pos x="88" y="0"/>
                </a:cxn>
              </a:cxnLst>
              <a:rect l="0" t="0" r="r" b="b"/>
              <a:pathLst>
                <a:path w="406" h="105">
                  <a:moveTo>
                    <a:pt x="88" y="0"/>
                  </a:moveTo>
                  <a:lnTo>
                    <a:pt x="113" y="4"/>
                  </a:lnTo>
                  <a:lnTo>
                    <a:pt x="142" y="8"/>
                  </a:lnTo>
                  <a:lnTo>
                    <a:pt x="169" y="10"/>
                  </a:lnTo>
                  <a:lnTo>
                    <a:pt x="196" y="12"/>
                  </a:lnTo>
                  <a:lnTo>
                    <a:pt x="221" y="12"/>
                  </a:lnTo>
                  <a:lnTo>
                    <a:pt x="247" y="12"/>
                  </a:lnTo>
                  <a:lnTo>
                    <a:pt x="270" y="10"/>
                  </a:lnTo>
                  <a:lnTo>
                    <a:pt x="293" y="10"/>
                  </a:lnTo>
                  <a:lnTo>
                    <a:pt x="312" y="8"/>
                  </a:lnTo>
                  <a:lnTo>
                    <a:pt x="334" y="10"/>
                  </a:lnTo>
                  <a:lnTo>
                    <a:pt x="355" y="12"/>
                  </a:lnTo>
                  <a:lnTo>
                    <a:pt x="376" y="18"/>
                  </a:lnTo>
                  <a:lnTo>
                    <a:pt x="392" y="24"/>
                  </a:lnTo>
                  <a:lnTo>
                    <a:pt x="402" y="35"/>
                  </a:lnTo>
                  <a:lnTo>
                    <a:pt x="406" y="47"/>
                  </a:lnTo>
                  <a:lnTo>
                    <a:pt x="400" y="64"/>
                  </a:lnTo>
                  <a:lnTo>
                    <a:pt x="276" y="86"/>
                  </a:lnTo>
                  <a:lnTo>
                    <a:pt x="173" y="101"/>
                  </a:lnTo>
                  <a:lnTo>
                    <a:pt x="91" y="105"/>
                  </a:lnTo>
                  <a:lnTo>
                    <a:pt x="35" y="105"/>
                  </a:lnTo>
                  <a:lnTo>
                    <a:pt x="2" y="93"/>
                  </a:lnTo>
                  <a:lnTo>
                    <a:pt x="0" y="72"/>
                  </a:lnTo>
                  <a:lnTo>
                    <a:pt x="26" y="41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9" name="Freeform 945"/>
            <p:cNvSpPr>
              <a:spLocks/>
            </p:cNvSpPr>
            <p:nvPr/>
          </p:nvSpPr>
          <p:spPr bwMode="auto">
            <a:xfrm>
              <a:off x="1962126" y="5396335"/>
              <a:ext cx="238125" cy="65088"/>
            </a:xfrm>
            <a:custGeom>
              <a:avLst/>
              <a:gdLst/>
              <a:ahLst/>
              <a:cxnLst>
                <a:cxn ang="0">
                  <a:pos x="51" y="83"/>
                </a:cxn>
                <a:cxn ang="0">
                  <a:pos x="12" y="54"/>
                </a:cxn>
                <a:cxn ang="0">
                  <a:pos x="0" y="33"/>
                </a:cxn>
                <a:cxn ang="0">
                  <a:pos x="12" y="16"/>
                </a:cxn>
                <a:cxn ang="0">
                  <a:pos x="43" y="6"/>
                </a:cxn>
                <a:cxn ang="0">
                  <a:pos x="85" y="0"/>
                </a:cxn>
                <a:cxn ang="0">
                  <a:pos x="142" y="6"/>
                </a:cxn>
                <a:cxn ang="0">
                  <a:pos x="204" y="19"/>
                </a:cxn>
                <a:cxn ang="0">
                  <a:pos x="272" y="45"/>
                </a:cxn>
                <a:cxn ang="0">
                  <a:pos x="283" y="45"/>
                </a:cxn>
                <a:cxn ang="0">
                  <a:pos x="291" y="45"/>
                </a:cxn>
                <a:cxn ang="0">
                  <a:pos x="297" y="47"/>
                </a:cxn>
                <a:cxn ang="0">
                  <a:pos x="301" y="52"/>
                </a:cxn>
                <a:cxn ang="0">
                  <a:pos x="297" y="62"/>
                </a:cxn>
                <a:cxn ang="0">
                  <a:pos x="295" y="80"/>
                </a:cxn>
                <a:cxn ang="0">
                  <a:pos x="258" y="68"/>
                </a:cxn>
                <a:cxn ang="0">
                  <a:pos x="229" y="62"/>
                </a:cxn>
                <a:cxn ang="0">
                  <a:pos x="200" y="58"/>
                </a:cxn>
                <a:cxn ang="0">
                  <a:pos x="175" y="62"/>
                </a:cxn>
                <a:cxn ang="0">
                  <a:pos x="145" y="64"/>
                </a:cxn>
                <a:cxn ang="0">
                  <a:pos x="118" y="70"/>
                </a:cxn>
                <a:cxn ang="0">
                  <a:pos x="85" y="76"/>
                </a:cxn>
                <a:cxn ang="0">
                  <a:pos x="51" y="83"/>
                </a:cxn>
              </a:cxnLst>
              <a:rect l="0" t="0" r="r" b="b"/>
              <a:pathLst>
                <a:path w="301" h="83">
                  <a:moveTo>
                    <a:pt x="51" y="83"/>
                  </a:moveTo>
                  <a:lnTo>
                    <a:pt x="12" y="54"/>
                  </a:lnTo>
                  <a:lnTo>
                    <a:pt x="0" y="33"/>
                  </a:lnTo>
                  <a:lnTo>
                    <a:pt x="12" y="16"/>
                  </a:lnTo>
                  <a:lnTo>
                    <a:pt x="43" y="6"/>
                  </a:lnTo>
                  <a:lnTo>
                    <a:pt x="85" y="0"/>
                  </a:lnTo>
                  <a:lnTo>
                    <a:pt x="142" y="6"/>
                  </a:lnTo>
                  <a:lnTo>
                    <a:pt x="204" y="19"/>
                  </a:lnTo>
                  <a:lnTo>
                    <a:pt x="272" y="45"/>
                  </a:lnTo>
                  <a:lnTo>
                    <a:pt x="283" y="45"/>
                  </a:lnTo>
                  <a:lnTo>
                    <a:pt x="291" y="45"/>
                  </a:lnTo>
                  <a:lnTo>
                    <a:pt x="297" y="47"/>
                  </a:lnTo>
                  <a:lnTo>
                    <a:pt x="301" y="52"/>
                  </a:lnTo>
                  <a:lnTo>
                    <a:pt x="297" y="62"/>
                  </a:lnTo>
                  <a:lnTo>
                    <a:pt x="295" y="80"/>
                  </a:lnTo>
                  <a:lnTo>
                    <a:pt x="258" y="68"/>
                  </a:lnTo>
                  <a:lnTo>
                    <a:pt x="229" y="62"/>
                  </a:lnTo>
                  <a:lnTo>
                    <a:pt x="200" y="58"/>
                  </a:lnTo>
                  <a:lnTo>
                    <a:pt x="175" y="62"/>
                  </a:lnTo>
                  <a:lnTo>
                    <a:pt x="145" y="64"/>
                  </a:lnTo>
                  <a:lnTo>
                    <a:pt x="118" y="70"/>
                  </a:lnTo>
                  <a:lnTo>
                    <a:pt x="85" y="76"/>
                  </a:lnTo>
                  <a:lnTo>
                    <a:pt x="51" y="83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0" name="Freeform 946"/>
            <p:cNvSpPr>
              <a:spLocks/>
            </p:cNvSpPr>
            <p:nvPr/>
          </p:nvSpPr>
          <p:spPr bwMode="auto">
            <a:xfrm>
              <a:off x="2076426" y="5277272"/>
              <a:ext cx="277813" cy="58738"/>
            </a:xfrm>
            <a:custGeom>
              <a:avLst/>
              <a:gdLst/>
              <a:ahLst/>
              <a:cxnLst>
                <a:cxn ang="0">
                  <a:pos x="54" y="23"/>
                </a:cxn>
                <a:cxn ang="0">
                  <a:pos x="79" y="19"/>
                </a:cxn>
                <a:cxn ang="0">
                  <a:pos x="95" y="15"/>
                </a:cxn>
                <a:cxn ang="0">
                  <a:pos x="106" y="9"/>
                </a:cxn>
                <a:cxn ang="0">
                  <a:pos x="120" y="6"/>
                </a:cxn>
                <a:cxn ang="0">
                  <a:pos x="135" y="0"/>
                </a:cxn>
                <a:cxn ang="0">
                  <a:pos x="162" y="2"/>
                </a:cxn>
                <a:cxn ang="0">
                  <a:pos x="201" y="6"/>
                </a:cxn>
                <a:cxn ang="0">
                  <a:pos x="263" y="17"/>
                </a:cxn>
                <a:cxn ang="0">
                  <a:pos x="277" y="13"/>
                </a:cxn>
                <a:cxn ang="0">
                  <a:pos x="294" y="13"/>
                </a:cxn>
                <a:cxn ang="0">
                  <a:pos x="310" y="9"/>
                </a:cxn>
                <a:cxn ang="0">
                  <a:pos x="327" y="9"/>
                </a:cxn>
                <a:cxn ang="0">
                  <a:pos x="339" y="9"/>
                </a:cxn>
                <a:cxn ang="0">
                  <a:pos x="349" y="11"/>
                </a:cxn>
                <a:cxn ang="0">
                  <a:pos x="350" y="17"/>
                </a:cxn>
                <a:cxn ang="0">
                  <a:pos x="349" y="27"/>
                </a:cxn>
                <a:cxn ang="0">
                  <a:pos x="273" y="42"/>
                </a:cxn>
                <a:cxn ang="0">
                  <a:pos x="197" y="56"/>
                </a:cxn>
                <a:cxn ang="0">
                  <a:pos x="126" y="68"/>
                </a:cxn>
                <a:cxn ang="0">
                  <a:pos x="65" y="73"/>
                </a:cxn>
                <a:cxn ang="0">
                  <a:pos x="21" y="71"/>
                </a:cxn>
                <a:cxn ang="0">
                  <a:pos x="0" y="64"/>
                </a:cxn>
                <a:cxn ang="0">
                  <a:pos x="9" y="46"/>
                </a:cxn>
                <a:cxn ang="0">
                  <a:pos x="54" y="23"/>
                </a:cxn>
              </a:cxnLst>
              <a:rect l="0" t="0" r="r" b="b"/>
              <a:pathLst>
                <a:path w="350" h="73">
                  <a:moveTo>
                    <a:pt x="54" y="23"/>
                  </a:moveTo>
                  <a:lnTo>
                    <a:pt x="79" y="19"/>
                  </a:lnTo>
                  <a:lnTo>
                    <a:pt x="95" y="15"/>
                  </a:lnTo>
                  <a:lnTo>
                    <a:pt x="106" y="9"/>
                  </a:lnTo>
                  <a:lnTo>
                    <a:pt x="120" y="6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201" y="6"/>
                  </a:lnTo>
                  <a:lnTo>
                    <a:pt x="263" y="17"/>
                  </a:lnTo>
                  <a:lnTo>
                    <a:pt x="277" y="13"/>
                  </a:lnTo>
                  <a:lnTo>
                    <a:pt x="294" y="13"/>
                  </a:lnTo>
                  <a:lnTo>
                    <a:pt x="310" y="9"/>
                  </a:lnTo>
                  <a:lnTo>
                    <a:pt x="327" y="9"/>
                  </a:lnTo>
                  <a:lnTo>
                    <a:pt x="339" y="9"/>
                  </a:lnTo>
                  <a:lnTo>
                    <a:pt x="349" y="11"/>
                  </a:lnTo>
                  <a:lnTo>
                    <a:pt x="350" y="17"/>
                  </a:lnTo>
                  <a:lnTo>
                    <a:pt x="349" y="27"/>
                  </a:lnTo>
                  <a:lnTo>
                    <a:pt x="273" y="42"/>
                  </a:lnTo>
                  <a:lnTo>
                    <a:pt x="197" y="56"/>
                  </a:lnTo>
                  <a:lnTo>
                    <a:pt x="126" y="68"/>
                  </a:lnTo>
                  <a:lnTo>
                    <a:pt x="65" y="73"/>
                  </a:lnTo>
                  <a:lnTo>
                    <a:pt x="21" y="71"/>
                  </a:lnTo>
                  <a:lnTo>
                    <a:pt x="0" y="64"/>
                  </a:lnTo>
                  <a:lnTo>
                    <a:pt x="9" y="46"/>
                  </a:lnTo>
                  <a:lnTo>
                    <a:pt x="54" y="23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1" name="Freeform 947"/>
            <p:cNvSpPr>
              <a:spLocks/>
            </p:cNvSpPr>
            <p:nvPr/>
          </p:nvSpPr>
          <p:spPr bwMode="auto">
            <a:xfrm>
              <a:off x="2278038" y="5332835"/>
              <a:ext cx="203200" cy="133350"/>
            </a:xfrm>
            <a:custGeom>
              <a:avLst/>
              <a:gdLst/>
              <a:ahLst/>
              <a:cxnLst>
                <a:cxn ang="0">
                  <a:pos x="207" y="42"/>
                </a:cxn>
                <a:cxn ang="0">
                  <a:pos x="252" y="17"/>
                </a:cxn>
                <a:cxn ang="0">
                  <a:pos x="255" y="5"/>
                </a:cxn>
                <a:cxn ang="0">
                  <a:pos x="228" y="0"/>
                </a:cxn>
                <a:cxn ang="0">
                  <a:pos x="184" y="5"/>
                </a:cxn>
                <a:cxn ang="0">
                  <a:pos x="126" y="13"/>
                </a:cxn>
                <a:cxn ang="0">
                  <a:pos x="69" y="29"/>
                </a:cxn>
                <a:cxn ang="0">
                  <a:pos x="23" y="46"/>
                </a:cxn>
                <a:cxn ang="0">
                  <a:pos x="0" y="67"/>
                </a:cxn>
                <a:cxn ang="0">
                  <a:pos x="5" y="79"/>
                </a:cxn>
                <a:cxn ang="0">
                  <a:pos x="17" y="93"/>
                </a:cxn>
                <a:cxn ang="0">
                  <a:pos x="29" y="104"/>
                </a:cxn>
                <a:cxn ang="0">
                  <a:pos x="44" y="120"/>
                </a:cxn>
                <a:cxn ang="0">
                  <a:pos x="56" y="131"/>
                </a:cxn>
                <a:cxn ang="0">
                  <a:pos x="67" y="143"/>
                </a:cxn>
                <a:cxn ang="0">
                  <a:pos x="75" y="155"/>
                </a:cxn>
                <a:cxn ang="0">
                  <a:pos x="79" y="166"/>
                </a:cxn>
                <a:cxn ang="0">
                  <a:pos x="89" y="168"/>
                </a:cxn>
                <a:cxn ang="0">
                  <a:pos x="106" y="164"/>
                </a:cxn>
                <a:cxn ang="0">
                  <a:pos x="126" y="153"/>
                </a:cxn>
                <a:cxn ang="0">
                  <a:pos x="147" y="137"/>
                </a:cxn>
                <a:cxn ang="0">
                  <a:pos x="166" y="114"/>
                </a:cxn>
                <a:cxn ang="0">
                  <a:pos x="186" y="93"/>
                </a:cxn>
                <a:cxn ang="0">
                  <a:pos x="199" y="65"/>
                </a:cxn>
                <a:cxn ang="0">
                  <a:pos x="207" y="42"/>
                </a:cxn>
              </a:cxnLst>
              <a:rect l="0" t="0" r="r" b="b"/>
              <a:pathLst>
                <a:path w="255" h="168">
                  <a:moveTo>
                    <a:pt x="207" y="42"/>
                  </a:moveTo>
                  <a:lnTo>
                    <a:pt x="252" y="17"/>
                  </a:lnTo>
                  <a:lnTo>
                    <a:pt x="255" y="5"/>
                  </a:lnTo>
                  <a:lnTo>
                    <a:pt x="228" y="0"/>
                  </a:lnTo>
                  <a:lnTo>
                    <a:pt x="184" y="5"/>
                  </a:lnTo>
                  <a:lnTo>
                    <a:pt x="126" y="13"/>
                  </a:lnTo>
                  <a:lnTo>
                    <a:pt x="69" y="29"/>
                  </a:lnTo>
                  <a:lnTo>
                    <a:pt x="23" y="46"/>
                  </a:lnTo>
                  <a:lnTo>
                    <a:pt x="0" y="67"/>
                  </a:lnTo>
                  <a:lnTo>
                    <a:pt x="5" y="79"/>
                  </a:lnTo>
                  <a:lnTo>
                    <a:pt x="17" y="93"/>
                  </a:lnTo>
                  <a:lnTo>
                    <a:pt x="29" y="104"/>
                  </a:lnTo>
                  <a:lnTo>
                    <a:pt x="44" y="120"/>
                  </a:lnTo>
                  <a:lnTo>
                    <a:pt x="56" y="131"/>
                  </a:lnTo>
                  <a:lnTo>
                    <a:pt x="67" y="143"/>
                  </a:lnTo>
                  <a:lnTo>
                    <a:pt x="75" y="155"/>
                  </a:lnTo>
                  <a:lnTo>
                    <a:pt x="79" y="166"/>
                  </a:lnTo>
                  <a:lnTo>
                    <a:pt x="89" y="168"/>
                  </a:lnTo>
                  <a:lnTo>
                    <a:pt x="106" y="164"/>
                  </a:lnTo>
                  <a:lnTo>
                    <a:pt x="126" y="153"/>
                  </a:lnTo>
                  <a:lnTo>
                    <a:pt x="147" y="137"/>
                  </a:lnTo>
                  <a:lnTo>
                    <a:pt x="166" y="114"/>
                  </a:lnTo>
                  <a:lnTo>
                    <a:pt x="186" y="93"/>
                  </a:lnTo>
                  <a:lnTo>
                    <a:pt x="199" y="65"/>
                  </a:lnTo>
                  <a:lnTo>
                    <a:pt x="207" y="4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2" name="Freeform 948"/>
            <p:cNvSpPr>
              <a:spLocks/>
            </p:cNvSpPr>
            <p:nvPr/>
          </p:nvSpPr>
          <p:spPr bwMode="auto">
            <a:xfrm>
              <a:off x="5003776" y="1967335"/>
              <a:ext cx="635000" cy="268288"/>
            </a:xfrm>
            <a:custGeom>
              <a:avLst/>
              <a:gdLst/>
              <a:ahLst/>
              <a:cxnLst>
                <a:cxn ang="0">
                  <a:pos x="543" y="324"/>
                </a:cxn>
                <a:cxn ang="0">
                  <a:pos x="481" y="331"/>
                </a:cxn>
                <a:cxn ang="0">
                  <a:pos x="430" y="333"/>
                </a:cxn>
                <a:cxn ang="0">
                  <a:pos x="388" y="328"/>
                </a:cxn>
                <a:cxn ang="0">
                  <a:pos x="349" y="320"/>
                </a:cxn>
                <a:cxn ang="0">
                  <a:pos x="310" y="312"/>
                </a:cxn>
                <a:cxn ang="0">
                  <a:pos x="269" y="310"/>
                </a:cxn>
                <a:cxn ang="0">
                  <a:pos x="221" y="318"/>
                </a:cxn>
                <a:cxn ang="0">
                  <a:pos x="167" y="337"/>
                </a:cxn>
                <a:cxn ang="0">
                  <a:pos x="110" y="328"/>
                </a:cxn>
                <a:cxn ang="0">
                  <a:pos x="64" y="310"/>
                </a:cxn>
                <a:cxn ang="0">
                  <a:pos x="29" y="285"/>
                </a:cxn>
                <a:cxn ang="0">
                  <a:pos x="8" y="256"/>
                </a:cxn>
                <a:cxn ang="0">
                  <a:pos x="0" y="221"/>
                </a:cxn>
                <a:cxn ang="0">
                  <a:pos x="12" y="188"/>
                </a:cxn>
                <a:cxn ang="0">
                  <a:pos x="43" y="155"/>
                </a:cxn>
                <a:cxn ang="0">
                  <a:pos x="99" y="128"/>
                </a:cxn>
                <a:cxn ang="0">
                  <a:pos x="116" y="110"/>
                </a:cxn>
                <a:cxn ang="0">
                  <a:pos x="136" y="95"/>
                </a:cxn>
                <a:cxn ang="0">
                  <a:pos x="157" y="77"/>
                </a:cxn>
                <a:cxn ang="0">
                  <a:pos x="180" y="60"/>
                </a:cxn>
                <a:cxn ang="0">
                  <a:pos x="202" y="43"/>
                </a:cxn>
                <a:cxn ang="0">
                  <a:pos x="229" y="27"/>
                </a:cxn>
                <a:cxn ang="0">
                  <a:pos x="260" y="12"/>
                </a:cxn>
                <a:cxn ang="0">
                  <a:pos x="297" y="0"/>
                </a:cxn>
                <a:cxn ang="0">
                  <a:pos x="364" y="8"/>
                </a:cxn>
                <a:cxn ang="0">
                  <a:pos x="438" y="13"/>
                </a:cxn>
                <a:cxn ang="0">
                  <a:pos x="514" y="17"/>
                </a:cxn>
                <a:cxn ang="0">
                  <a:pos x="589" y="21"/>
                </a:cxn>
                <a:cxn ang="0">
                  <a:pos x="657" y="25"/>
                </a:cxn>
                <a:cxn ang="0">
                  <a:pos x="719" y="37"/>
                </a:cxn>
                <a:cxn ang="0">
                  <a:pos x="766" y="56"/>
                </a:cxn>
                <a:cxn ang="0">
                  <a:pos x="799" y="87"/>
                </a:cxn>
                <a:cxn ang="0">
                  <a:pos x="787" y="116"/>
                </a:cxn>
                <a:cxn ang="0">
                  <a:pos x="768" y="155"/>
                </a:cxn>
                <a:cxn ang="0">
                  <a:pos x="741" y="194"/>
                </a:cxn>
                <a:cxn ang="0">
                  <a:pos x="710" y="236"/>
                </a:cxn>
                <a:cxn ang="0">
                  <a:pos x="669" y="273"/>
                </a:cxn>
                <a:cxn ang="0">
                  <a:pos x="628" y="302"/>
                </a:cxn>
                <a:cxn ang="0">
                  <a:pos x="585" y="320"/>
                </a:cxn>
                <a:cxn ang="0">
                  <a:pos x="543" y="324"/>
                </a:cxn>
              </a:cxnLst>
              <a:rect l="0" t="0" r="r" b="b"/>
              <a:pathLst>
                <a:path w="799" h="337">
                  <a:moveTo>
                    <a:pt x="543" y="324"/>
                  </a:moveTo>
                  <a:lnTo>
                    <a:pt x="481" y="331"/>
                  </a:lnTo>
                  <a:lnTo>
                    <a:pt x="430" y="333"/>
                  </a:lnTo>
                  <a:lnTo>
                    <a:pt x="388" y="328"/>
                  </a:lnTo>
                  <a:lnTo>
                    <a:pt x="349" y="320"/>
                  </a:lnTo>
                  <a:lnTo>
                    <a:pt x="310" y="312"/>
                  </a:lnTo>
                  <a:lnTo>
                    <a:pt x="269" y="310"/>
                  </a:lnTo>
                  <a:lnTo>
                    <a:pt x="221" y="318"/>
                  </a:lnTo>
                  <a:lnTo>
                    <a:pt x="167" y="337"/>
                  </a:lnTo>
                  <a:lnTo>
                    <a:pt x="110" y="328"/>
                  </a:lnTo>
                  <a:lnTo>
                    <a:pt x="64" y="310"/>
                  </a:lnTo>
                  <a:lnTo>
                    <a:pt x="29" y="285"/>
                  </a:lnTo>
                  <a:lnTo>
                    <a:pt x="8" y="256"/>
                  </a:lnTo>
                  <a:lnTo>
                    <a:pt x="0" y="221"/>
                  </a:lnTo>
                  <a:lnTo>
                    <a:pt x="12" y="188"/>
                  </a:lnTo>
                  <a:lnTo>
                    <a:pt x="43" y="155"/>
                  </a:lnTo>
                  <a:lnTo>
                    <a:pt x="99" y="128"/>
                  </a:lnTo>
                  <a:lnTo>
                    <a:pt x="116" y="110"/>
                  </a:lnTo>
                  <a:lnTo>
                    <a:pt x="136" y="95"/>
                  </a:lnTo>
                  <a:lnTo>
                    <a:pt x="157" y="77"/>
                  </a:lnTo>
                  <a:lnTo>
                    <a:pt x="180" y="60"/>
                  </a:lnTo>
                  <a:lnTo>
                    <a:pt x="202" y="43"/>
                  </a:lnTo>
                  <a:lnTo>
                    <a:pt x="229" y="27"/>
                  </a:lnTo>
                  <a:lnTo>
                    <a:pt x="260" y="12"/>
                  </a:lnTo>
                  <a:lnTo>
                    <a:pt x="297" y="0"/>
                  </a:lnTo>
                  <a:lnTo>
                    <a:pt x="364" y="8"/>
                  </a:lnTo>
                  <a:lnTo>
                    <a:pt x="438" y="13"/>
                  </a:lnTo>
                  <a:lnTo>
                    <a:pt x="514" y="17"/>
                  </a:lnTo>
                  <a:lnTo>
                    <a:pt x="589" y="21"/>
                  </a:lnTo>
                  <a:lnTo>
                    <a:pt x="657" y="25"/>
                  </a:lnTo>
                  <a:lnTo>
                    <a:pt x="719" y="37"/>
                  </a:lnTo>
                  <a:lnTo>
                    <a:pt x="766" y="56"/>
                  </a:lnTo>
                  <a:lnTo>
                    <a:pt x="799" y="87"/>
                  </a:lnTo>
                  <a:lnTo>
                    <a:pt x="787" y="116"/>
                  </a:lnTo>
                  <a:lnTo>
                    <a:pt x="768" y="155"/>
                  </a:lnTo>
                  <a:lnTo>
                    <a:pt x="741" y="194"/>
                  </a:lnTo>
                  <a:lnTo>
                    <a:pt x="710" y="236"/>
                  </a:lnTo>
                  <a:lnTo>
                    <a:pt x="669" y="273"/>
                  </a:lnTo>
                  <a:lnTo>
                    <a:pt x="628" y="302"/>
                  </a:lnTo>
                  <a:lnTo>
                    <a:pt x="585" y="320"/>
                  </a:lnTo>
                  <a:lnTo>
                    <a:pt x="543" y="324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3" name="Freeform 949"/>
            <p:cNvSpPr>
              <a:spLocks/>
            </p:cNvSpPr>
            <p:nvPr/>
          </p:nvSpPr>
          <p:spPr bwMode="auto">
            <a:xfrm>
              <a:off x="5054576" y="2100685"/>
              <a:ext cx="330200" cy="117475"/>
            </a:xfrm>
            <a:custGeom>
              <a:avLst/>
              <a:gdLst/>
              <a:ahLst/>
              <a:cxnLst>
                <a:cxn ang="0">
                  <a:pos x="87" y="147"/>
                </a:cxn>
                <a:cxn ang="0">
                  <a:pos x="48" y="133"/>
                </a:cxn>
                <a:cxn ang="0">
                  <a:pos x="17" y="112"/>
                </a:cxn>
                <a:cxn ang="0">
                  <a:pos x="0" y="83"/>
                </a:cxn>
                <a:cxn ang="0">
                  <a:pos x="2" y="56"/>
                </a:cxn>
                <a:cxn ang="0">
                  <a:pos x="27" y="29"/>
                </a:cxn>
                <a:cxn ang="0">
                  <a:pos x="81" y="9"/>
                </a:cxn>
                <a:cxn ang="0">
                  <a:pos x="167" y="0"/>
                </a:cxn>
                <a:cxn ang="0">
                  <a:pos x="295" y="9"/>
                </a:cxn>
                <a:cxn ang="0">
                  <a:pos x="312" y="27"/>
                </a:cxn>
                <a:cxn ang="0">
                  <a:pos x="337" y="42"/>
                </a:cxn>
                <a:cxn ang="0">
                  <a:pos x="362" y="56"/>
                </a:cxn>
                <a:cxn ang="0">
                  <a:pos x="388" y="71"/>
                </a:cxn>
                <a:cxn ang="0">
                  <a:pos x="405" y="83"/>
                </a:cxn>
                <a:cxn ang="0">
                  <a:pos x="415" y="99"/>
                </a:cxn>
                <a:cxn ang="0">
                  <a:pos x="407" y="116"/>
                </a:cxn>
                <a:cxn ang="0">
                  <a:pos x="384" y="135"/>
                </a:cxn>
                <a:cxn ang="0">
                  <a:pos x="343" y="137"/>
                </a:cxn>
                <a:cxn ang="0">
                  <a:pos x="312" y="135"/>
                </a:cxn>
                <a:cxn ang="0">
                  <a:pos x="281" y="130"/>
                </a:cxn>
                <a:cxn ang="0">
                  <a:pos x="252" y="124"/>
                </a:cxn>
                <a:cxn ang="0">
                  <a:pos x="219" y="118"/>
                </a:cxn>
                <a:cxn ang="0">
                  <a:pos x="184" y="120"/>
                </a:cxn>
                <a:cxn ang="0">
                  <a:pos x="139" y="128"/>
                </a:cxn>
                <a:cxn ang="0">
                  <a:pos x="87" y="147"/>
                </a:cxn>
              </a:cxnLst>
              <a:rect l="0" t="0" r="r" b="b"/>
              <a:pathLst>
                <a:path w="415" h="147">
                  <a:moveTo>
                    <a:pt x="87" y="147"/>
                  </a:moveTo>
                  <a:lnTo>
                    <a:pt x="48" y="133"/>
                  </a:lnTo>
                  <a:lnTo>
                    <a:pt x="17" y="112"/>
                  </a:lnTo>
                  <a:lnTo>
                    <a:pt x="0" y="83"/>
                  </a:lnTo>
                  <a:lnTo>
                    <a:pt x="2" y="56"/>
                  </a:lnTo>
                  <a:lnTo>
                    <a:pt x="27" y="29"/>
                  </a:lnTo>
                  <a:lnTo>
                    <a:pt x="81" y="9"/>
                  </a:lnTo>
                  <a:lnTo>
                    <a:pt x="167" y="0"/>
                  </a:lnTo>
                  <a:lnTo>
                    <a:pt x="295" y="9"/>
                  </a:lnTo>
                  <a:lnTo>
                    <a:pt x="312" y="27"/>
                  </a:lnTo>
                  <a:lnTo>
                    <a:pt x="337" y="42"/>
                  </a:lnTo>
                  <a:lnTo>
                    <a:pt x="362" y="56"/>
                  </a:lnTo>
                  <a:lnTo>
                    <a:pt x="388" y="71"/>
                  </a:lnTo>
                  <a:lnTo>
                    <a:pt x="405" y="83"/>
                  </a:lnTo>
                  <a:lnTo>
                    <a:pt x="415" y="99"/>
                  </a:lnTo>
                  <a:lnTo>
                    <a:pt x="407" y="116"/>
                  </a:lnTo>
                  <a:lnTo>
                    <a:pt x="384" y="135"/>
                  </a:lnTo>
                  <a:lnTo>
                    <a:pt x="343" y="137"/>
                  </a:lnTo>
                  <a:lnTo>
                    <a:pt x="312" y="135"/>
                  </a:lnTo>
                  <a:lnTo>
                    <a:pt x="281" y="130"/>
                  </a:lnTo>
                  <a:lnTo>
                    <a:pt x="252" y="124"/>
                  </a:lnTo>
                  <a:lnTo>
                    <a:pt x="219" y="118"/>
                  </a:lnTo>
                  <a:lnTo>
                    <a:pt x="184" y="120"/>
                  </a:lnTo>
                  <a:lnTo>
                    <a:pt x="139" y="128"/>
                  </a:lnTo>
                  <a:lnTo>
                    <a:pt x="87" y="147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4" name="Freeform 950"/>
            <p:cNvSpPr>
              <a:spLocks/>
            </p:cNvSpPr>
            <p:nvPr/>
          </p:nvSpPr>
          <p:spPr bwMode="auto">
            <a:xfrm>
              <a:off x="5160938" y="1991147"/>
              <a:ext cx="322263" cy="82550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112" y="4"/>
                </a:cxn>
                <a:cxn ang="0">
                  <a:pos x="141" y="8"/>
                </a:cxn>
                <a:cxn ang="0">
                  <a:pos x="168" y="10"/>
                </a:cxn>
                <a:cxn ang="0">
                  <a:pos x="195" y="12"/>
                </a:cxn>
                <a:cxn ang="0">
                  <a:pos x="221" y="12"/>
                </a:cxn>
                <a:cxn ang="0">
                  <a:pos x="246" y="12"/>
                </a:cxn>
                <a:cxn ang="0">
                  <a:pos x="269" y="10"/>
                </a:cxn>
                <a:cxn ang="0">
                  <a:pos x="292" y="10"/>
                </a:cxn>
                <a:cxn ang="0">
                  <a:pos x="312" y="6"/>
                </a:cxn>
                <a:cxn ang="0">
                  <a:pos x="335" y="8"/>
                </a:cxn>
                <a:cxn ang="0">
                  <a:pos x="356" y="10"/>
                </a:cxn>
                <a:cxn ang="0">
                  <a:pos x="378" y="15"/>
                </a:cxn>
                <a:cxn ang="0">
                  <a:pos x="393" y="21"/>
                </a:cxn>
                <a:cxn ang="0">
                  <a:pos x="403" y="33"/>
                </a:cxn>
                <a:cxn ang="0">
                  <a:pos x="405" y="47"/>
                </a:cxn>
                <a:cxn ang="0">
                  <a:pos x="399" y="64"/>
                </a:cxn>
                <a:cxn ang="0">
                  <a:pos x="275" y="83"/>
                </a:cxn>
                <a:cxn ang="0">
                  <a:pos x="172" y="99"/>
                </a:cxn>
                <a:cxn ang="0">
                  <a:pos x="91" y="105"/>
                </a:cxn>
                <a:cxn ang="0">
                  <a:pos x="35" y="105"/>
                </a:cxn>
                <a:cxn ang="0">
                  <a:pos x="2" y="93"/>
                </a:cxn>
                <a:cxn ang="0">
                  <a:pos x="0" y="72"/>
                </a:cxn>
                <a:cxn ang="0">
                  <a:pos x="25" y="41"/>
                </a:cxn>
                <a:cxn ang="0">
                  <a:pos x="87" y="0"/>
                </a:cxn>
              </a:cxnLst>
              <a:rect l="0" t="0" r="r" b="b"/>
              <a:pathLst>
                <a:path w="405" h="105">
                  <a:moveTo>
                    <a:pt x="87" y="0"/>
                  </a:moveTo>
                  <a:lnTo>
                    <a:pt x="112" y="4"/>
                  </a:lnTo>
                  <a:lnTo>
                    <a:pt x="141" y="8"/>
                  </a:lnTo>
                  <a:lnTo>
                    <a:pt x="168" y="10"/>
                  </a:lnTo>
                  <a:lnTo>
                    <a:pt x="195" y="12"/>
                  </a:lnTo>
                  <a:lnTo>
                    <a:pt x="221" y="12"/>
                  </a:lnTo>
                  <a:lnTo>
                    <a:pt x="246" y="12"/>
                  </a:lnTo>
                  <a:lnTo>
                    <a:pt x="269" y="10"/>
                  </a:lnTo>
                  <a:lnTo>
                    <a:pt x="292" y="10"/>
                  </a:lnTo>
                  <a:lnTo>
                    <a:pt x="312" y="6"/>
                  </a:lnTo>
                  <a:lnTo>
                    <a:pt x="335" y="8"/>
                  </a:lnTo>
                  <a:lnTo>
                    <a:pt x="356" y="10"/>
                  </a:lnTo>
                  <a:lnTo>
                    <a:pt x="378" y="15"/>
                  </a:lnTo>
                  <a:lnTo>
                    <a:pt x="393" y="21"/>
                  </a:lnTo>
                  <a:lnTo>
                    <a:pt x="403" y="33"/>
                  </a:lnTo>
                  <a:lnTo>
                    <a:pt x="405" y="47"/>
                  </a:lnTo>
                  <a:lnTo>
                    <a:pt x="399" y="64"/>
                  </a:lnTo>
                  <a:lnTo>
                    <a:pt x="275" y="83"/>
                  </a:lnTo>
                  <a:lnTo>
                    <a:pt x="172" y="99"/>
                  </a:lnTo>
                  <a:lnTo>
                    <a:pt x="91" y="105"/>
                  </a:lnTo>
                  <a:lnTo>
                    <a:pt x="35" y="105"/>
                  </a:lnTo>
                  <a:lnTo>
                    <a:pt x="2" y="93"/>
                  </a:lnTo>
                  <a:lnTo>
                    <a:pt x="0" y="72"/>
                  </a:lnTo>
                  <a:lnTo>
                    <a:pt x="25" y="41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5" name="Freeform 951"/>
            <p:cNvSpPr>
              <a:spLocks/>
            </p:cNvSpPr>
            <p:nvPr/>
          </p:nvSpPr>
          <p:spPr bwMode="auto">
            <a:xfrm>
              <a:off x="5067276" y="2124497"/>
              <a:ext cx="238125" cy="65088"/>
            </a:xfrm>
            <a:custGeom>
              <a:avLst/>
              <a:gdLst/>
              <a:ahLst/>
              <a:cxnLst>
                <a:cxn ang="0">
                  <a:pos x="51" y="81"/>
                </a:cxn>
                <a:cxn ang="0">
                  <a:pos x="12" y="52"/>
                </a:cxn>
                <a:cxn ang="0">
                  <a:pos x="0" y="31"/>
                </a:cxn>
                <a:cxn ang="0">
                  <a:pos x="12" y="15"/>
                </a:cxn>
                <a:cxn ang="0">
                  <a:pos x="45" y="5"/>
                </a:cxn>
                <a:cxn ang="0">
                  <a:pos x="88" y="0"/>
                </a:cxn>
                <a:cxn ang="0">
                  <a:pos x="144" y="5"/>
                </a:cxn>
                <a:cxn ang="0">
                  <a:pos x="204" y="19"/>
                </a:cxn>
                <a:cxn ang="0">
                  <a:pos x="272" y="44"/>
                </a:cxn>
                <a:cxn ang="0">
                  <a:pos x="283" y="44"/>
                </a:cxn>
                <a:cxn ang="0">
                  <a:pos x="291" y="44"/>
                </a:cxn>
                <a:cxn ang="0">
                  <a:pos x="297" y="46"/>
                </a:cxn>
                <a:cxn ang="0">
                  <a:pos x="301" y="52"/>
                </a:cxn>
                <a:cxn ang="0">
                  <a:pos x="297" y="62"/>
                </a:cxn>
                <a:cxn ang="0">
                  <a:pos x="295" y="79"/>
                </a:cxn>
                <a:cxn ang="0">
                  <a:pos x="260" y="68"/>
                </a:cxn>
                <a:cxn ang="0">
                  <a:pos x="231" y="62"/>
                </a:cxn>
                <a:cxn ang="0">
                  <a:pos x="202" y="58"/>
                </a:cxn>
                <a:cxn ang="0">
                  <a:pos x="177" y="62"/>
                </a:cxn>
                <a:cxn ang="0">
                  <a:pos x="148" y="64"/>
                </a:cxn>
                <a:cxn ang="0">
                  <a:pos x="121" y="69"/>
                </a:cxn>
                <a:cxn ang="0">
                  <a:pos x="88" y="75"/>
                </a:cxn>
                <a:cxn ang="0">
                  <a:pos x="51" y="81"/>
                </a:cxn>
              </a:cxnLst>
              <a:rect l="0" t="0" r="r" b="b"/>
              <a:pathLst>
                <a:path w="301" h="81">
                  <a:moveTo>
                    <a:pt x="51" y="81"/>
                  </a:moveTo>
                  <a:lnTo>
                    <a:pt x="12" y="52"/>
                  </a:lnTo>
                  <a:lnTo>
                    <a:pt x="0" y="31"/>
                  </a:lnTo>
                  <a:lnTo>
                    <a:pt x="12" y="15"/>
                  </a:lnTo>
                  <a:lnTo>
                    <a:pt x="45" y="5"/>
                  </a:lnTo>
                  <a:lnTo>
                    <a:pt x="88" y="0"/>
                  </a:lnTo>
                  <a:lnTo>
                    <a:pt x="144" y="5"/>
                  </a:lnTo>
                  <a:lnTo>
                    <a:pt x="204" y="19"/>
                  </a:lnTo>
                  <a:lnTo>
                    <a:pt x="272" y="44"/>
                  </a:lnTo>
                  <a:lnTo>
                    <a:pt x="283" y="44"/>
                  </a:lnTo>
                  <a:lnTo>
                    <a:pt x="291" y="44"/>
                  </a:lnTo>
                  <a:lnTo>
                    <a:pt x="297" y="46"/>
                  </a:lnTo>
                  <a:lnTo>
                    <a:pt x="301" y="52"/>
                  </a:lnTo>
                  <a:lnTo>
                    <a:pt x="297" y="62"/>
                  </a:lnTo>
                  <a:lnTo>
                    <a:pt x="295" y="79"/>
                  </a:lnTo>
                  <a:lnTo>
                    <a:pt x="260" y="68"/>
                  </a:lnTo>
                  <a:lnTo>
                    <a:pt x="231" y="62"/>
                  </a:lnTo>
                  <a:lnTo>
                    <a:pt x="202" y="58"/>
                  </a:lnTo>
                  <a:lnTo>
                    <a:pt x="177" y="62"/>
                  </a:lnTo>
                  <a:lnTo>
                    <a:pt x="148" y="64"/>
                  </a:lnTo>
                  <a:lnTo>
                    <a:pt x="121" y="69"/>
                  </a:lnTo>
                  <a:lnTo>
                    <a:pt x="88" y="75"/>
                  </a:lnTo>
                  <a:lnTo>
                    <a:pt x="51" y="81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6" name="Freeform 952"/>
            <p:cNvSpPr>
              <a:spLocks/>
            </p:cNvSpPr>
            <p:nvPr/>
          </p:nvSpPr>
          <p:spPr bwMode="auto">
            <a:xfrm>
              <a:off x="5181576" y="2007022"/>
              <a:ext cx="277813" cy="58738"/>
            </a:xfrm>
            <a:custGeom>
              <a:avLst/>
              <a:gdLst/>
              <a:ahLst/>
              <a:cxnLst>
                <a:cxn ang="0">
                  <a:pos x="54" y="24"/>
                </a:cxn>
                <a:cxn ang="0">
                  <a:pos x="79" y="20"/>
                </a:cxn>
                <a:cxn ang="0">
                  <a:pos x="95" y="16"/>
                </a:cxn>
                <a:cxn ang="0">
                  <a:pos x="107" y="10"/>
                </a:cxn>
                <a:cxn ang="0">
                  <a:pos x="120" y="6"/>
                </a:cxn>
                <a:cxn ang="0">
                  <a:pos x="136" y="0"/>
                </a:cxn>
                <a:cxn ang="0">
                  <a:pos x="163" y="2"/>
                </a:cxn>
                <a:cxn ang="0">
                  <a:pos x="202" y="4"/>
                </a:cxn>
                <a:cxn ang="0">
                  <a:pos x="264" y="16"/>
                </a:cxn>
                <a:cxn ang="0">
                  <a:pos x="277" y="12"/>
                </a:cxn>
                <a:cxn ang="0">
                  <a:pos x="295" y="12"/>
                </a:cxn>
                <a:cxn ang="0">
                  <a:pos x="310" y="10"/>
                </a:cxn>
                <a:cxn ang="0">
                  <a:pos x="328" y="10"/>
                </a:cxn>
                <a:cxn ang="0">
                  <a:pos x="339" y="10"/>
                </a:cxn>
                <a:cxn ang="0">
                  <a:pos x="349" y="14"/>
                </a:cxn>
                <a:cxn ang="0">
                  <a:pos x="351" y="18"/>
                </a:cxn>
                <a:cxn ang="0">
                  <a:pos x="349" y="29"/>
                </a:cxn>
                <a:cxn ang="0">
                  <a:pos x="273" y="45"/>
                </a:cxn>
                <a:cxn ang="0">
                  <a:pos x="198" y="59"/>
                </a:cxn>
                <a:cxn ang="0">
                  <a:pos x="126" y="68"/>
                </a:cxn>
                <a:cxn ang="0">
                  <a:pos x="66" y="74"/>
                </a:cxn>
                <a:cxn ang="0">
                  <a:pos x="21" y="72"/>
                </a:cxn>
                <a:cxn ang="0">
                  <a:pos x="0" y="64"/>
                </a:cxn>
                <a:cxn ang="0">
                  <a:pos x="10" y="47"/>
                </a:cxn>
                <a:cxn ang="0">
                  <a:pos x="54" y="24"/>
                </a:cxn>
              </a:cxnLst>
              <a:rect l="0" t="0" r="r" b="b"/>
              <a:pathLst>
                <a:path w="351" h="74">
                  <a:moveTo>
                    <a:pt x="54" y="24"/>
                  </a:moveTo>
                  <a:lnTo>
                    <a:pt x="79" y="20"/>
                  </a:lnTo>
                  <a:lnTo>
                    <a:pt x="95" y="16"/>
                  </a:lnTo>
                  <a:lnTo>
                    <a:pt x="107" y="10"/>
                  </a:lnTo>
                  <a:lnTo>
                    <a:pt x="120" y="6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02" y="4"/>
                  </a:lnTo>
                  <a:lnTo>
                    <a:pt x="264" y="16"/>
                  </a:lnTo>
                  <a:lnTo>
                    <a:pt x="277" y="12"/>
                  </a:lnTo>
                  <a:lnTo>
                    <a:pt x="295" y="12"/>
                  </a:lnTo>
                  <a:lnTo>
                    <a:pt x="310" y="10"/>
                  </a:lnTo>
                  <a:lnTo>
                    <a:pt x="328" y="10"/>
                  </a:lnTo>
                  <a:lnTo>
                    <a:pt x="339" y="10"/>
                  </a:lnTo>
                  <a:lnTo>
                    <a:pt x="349" y="14"/>
                  </a:lnTo>
                  <a:lnTo>
                    <a:pt x="351" y="18"/>
                  </a:lnTo>
                  <a:lnTo>
                    <a:pt x="349" y="29"/>
                  </a:lnTo>
                  <a:lnTo>
                    <a:pt x="273" y="45"/>
                  </a:lnTo>
                  <a:lnTo>
                    <a:pt x="198" y="59"/>
                  </a:lnTo>
                  <a:lnTo>
                    <a:pt x="126" y="68"/>
                  </a:lnTo>
                  <a:lnTo>
                    <a:pt x="66" y="74"/>
                  </a:lnTo>
                  <a:lnTo>
                    <a:pt x="21" y="72"/>
                  </a:lnTo>
                  <a:lnTo>
                    <a:pt x="0" y="64"/>
                  </a:lnTo>
                  <a:lnTo>
                    <a:pt x="10" y="47"/>
                  </a:lnTo>
                  <a:lnTo>
                    <a:pt x="54" y="24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7" name="Freeform 953"/>
            <p:cNvSpPr>
              <a:spLocks/>
            </p:cNvSpPr>
            <p:nvPr/>
          </p:nvSpPr>
          <p:spPr bwMode="auto">
            <a:xfrm>
              <a:off x="5383188" y="2062585"/>
              <a:ext cx="203200" cy="133350"/>
            </a:xfrm>
            <a:custGeom>
              <a:avLst/>
              <a:gdLst/>
              <a:ahLst/>
              <a:cxnLst>
                <a:cxn ang="0">
                  <a:pos x="207" y="41"/>
                </a:cxn>
                <a:cxn ang="0">
                  <a:pos x="252" y="16"/>
                </a:cxn>
                <a:cxn ang="0">
                  <a:pos x="256" y="4"/>
                </a:cxn>
                <a:cxn ang="0">
                  <a:pos x="229" y="0"/>
                </a:cxn>
                <a:cxn ang="0">
                  <a:pos x="184" y="6"/>
                </a:cxn>
                <a:cxn ang="0">
                  <a:pos x="126" y="16"/>
                </a:cxn>
                <a:cxn ang="0">
                  <a:pos x="70" y="31"/>
                </a:cxn>
                <a:cxn ang="0">
                  <a:pos x="23" y="49"/>
                </a:cxn>
                <a:cxn ang="0">
                  <a:pos x="0" y="70"/>
                </a:cxn>
                <a:cxn ang="0">
                  <a:pos x="6" y="82"/>
                </a:cxn>
                <a:cxn ang="0">
                  <a:pos x="19" y="93"/>
                </a:cxn>
                <a:cxn ang="0">
                  <a:pos x="31" y="107"/>
                </a:cxn>
                <a:cxn ang="0">
                  <a:pos x="46" y="120"/>
                </a:cxn>
                <a:cxn ang="0">
                  <a:pos x="56" y="132"/>
                </a:cxn>
                <a:cxn ang="0">
                  <a:pos x="68" y="146"/>
                </a:cxn>
                <a:cxn ang="0">
                  <a:pos x="75" y="157"/>
                </a:cxn>
                <a:cxn ang="0">
                  <a:pos x="79" y="169"/>
                </a:cxn>
                <a:cxn ang="0">
                  <a:pos x="89" y="169"/>
                </a:cxn>
                <a:cxn ang="0">
                  <a:pos x="106" y="165"/>
                </a:cxn>
                <a:cxn ang="0">
                  <a:pos x="126" y="153"/>
                </a:cxn>
                <a:cxn ang="0">
                  <a:pos x="147" y="138"/>
                </a:cxn>
                <a:cxn ang="0">
                  <a:pos x="167" y="115"/>
                </a:cxn>
                <a:cxn ang="0">
                  <a:pos x="186" y="91"/>
                </a:cxn>
                <a:cxn ang="0">
                  <a:pos x="200" y="66"/>
                </a:cxn>
                <a:cxn ang="0">
                  <a:pos x="207" y="41"/>
                </a:cxn>
              </a:cxnLst>
              <a:rect l="0" t="0" r="r" b="b"/>
              <a:pathLst>
                <a:path w="256" h="169">
                  <a:moveTo>
                    <a:pt x="207" y="41"/>
                  </a:moveTo>
                  <a:lnTo>
                    <a:pt x="252" y="16"/>
                  </a:lnTo>
                  <a:lnTo>
                    <a:pt x="256" y="4"/>
                  </a:lnTo>
                  <a:lnTo>
                    <a:pt x="229" y="0"/>
                  </a:lnTo>
                  <a:lnTo>
                    <a:pt x="184" y="6"/>
                  </a:lnTo>
                  <a:lnTo>
                    <a:pt x="126" y="16"/>
                  </a:lnTo>
                  <a:lnTo>
                    <a:pt x="70" y="31"/>
                  </a:lnTo>
                  <a:lnTo>
                    <a:pt x="23" y="49"/>
                  </a:lnTo>
                  <a:lnTo>
                    <a:pt x="0" y="70"/>
                  </a:lnTo>
                  <a:lnTo>
                    <a:pt x="6" y="82"/>
                  </a:lnTo>
                  <a:lnTo>
                    <a:pt x="19" y="93"/>
                  </a:lnTo>
                  <a:lnTo>
                    <a:pt x="31" y="107"/>
                  </a:lnTo>
                  <a:lnTo>
                    <a:pt x="46" y="120"/>
                  </a:lnTo>
                  <a:lnTo>
                    <a:pt x="56" y="132"/>
                  </a:lnTo>
                  <a:lnTo>
                    <a:pt x="68" y="146"/>
                  </a:lnTo>
                  <a:lnTo>
                    <a:pt x="75" y="157"/>
                  </a:lnTo>
                  <a:lnTo>
                    <a:pt x="79" y="169"/>
                  </a:lnTo>
                  <a:lnTo>
                    <a:pt x="89" y="169"/>
                  </a:lnTo>
                  <a:lnTo>
                    <a:pt x="106" y="165"/>
                  </a:lnTo>
                  <a:lnTo>
                    <a:pt x="126" y="153"/>
                  </a:lnTo>
                  <a:lnTo>
                    <a:pt x="147" y="138"/>
                  </a:lnTo>
                  <a:lnTo>
                    <a:pt x="167" y="115"/>
                  </a:lnTo>
                  <a:lnTo>
                    <a:pt x="186" y="91"/>
                  </a:lnTo>
                  <a:lnTo>
                    <a:pt x="200" y="66"/>
                  </a:lnTo>
                  <a:lnTo>
                    <a:pt x="207" y="41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8" name="Freeform 954"/>
            <p:cNvSpPr>
              <a:spLocks/>
            </p:cNvSpPr>
            <p:nvPr/>
          </p:nvSpPr>
          <p:spPr bwMode="auto">
            <a:xfrm>
              <a:off x="4959326" y="5239172"/>
              <a:ext cx="636588" cy="266700"/>
            </a:xfrm>
            <a:custGeom>
              <a:avLst/>
              <a:gdLst/>
              <a:ahLst/>
              <a:cxnLst>
                <a:cxn ang="0">
                  <a:pos x="543" y="324"/>
                </a:cxn>
                <a:cxn ang="0">
                  <a:pos x="481" y="332"/>
                </a:cxn>
                <a:cxn ang="0">
                  <a:pos x="432" y="334"/>
                </a:cxn>
                <a:cxn ang="0">
                  <a:pos x="387" y="328"/>
                </a:cxn>
                <a:cxn ang="0">
                  <a:pos x="351" y="322"/>
                </a:cxn>
                <a:cxn ang="0">
                  <a:pos x="310" y="314"/>
                </a:cxn>
                <a:cxn ang="0">
                  <a:pos x="269" y="312"/>
                </a:cxn>
                <a:cxn ang="0">
                  <a:pos x="221" y="318"/>
                </a:cxn>
                <a:cxn ang="0">
                  <a:pos x="166" y="338"/>
                </a:cxn>
                <a:cxn ang="0">
                  <a:pos x="110" y="328"/>
                </a:cxn>
                <a:cxn ang="0">
                  <a:pos x="64" y="310"/>
                </a:cxn>
                <a:cxn ang="0">
                  <a:pos x="29" y="285"/>
                </a:cxn>
                <a:cxn ang="0">
                  <a:pos x="7" y="256"/>
                </a:cxn>
                <a:cxn ang="0">
                  <a:pos x="0" y="223"/>
                </a:cxn>
                <a:cxn ang="0">
                  <a:pos x="11" y="190"/>
                </a:cxn>
                <a:cxn ang="0">
                  <a:pos x="42" y="157"/>
                </a:cxn>
                <a:cxn ang="0">
                  <a:pos x="99" y="132"/>
                </a:cxn>
                <a:cxn ang="0">
                  <a:pos x="116" y="115"/>
                </a:cxn>
                <a:cxn ang="0">
                  <a:pos x="135" y="97"/>
                </a:cxn>
                <a:cxn ang="0">
                  <a:pos x="157" y="80"/>
                </a:cxn>
                <a:cxn ang="0">
                  <a:pos x="180" y="62"/>
                </a:cxn>
                <a:cxn ang="0">
                  <a:pos x="203" y="43"/>
                </a:cxn>
                <a:cxn ang="0">
                  <a:pos x="230" y="27"/>
                </a:cxn>
                <a:cxn ang="0">
                  <a:pos x="261" y="12"/>
                </a:cxn>
                <a:cxn ang="0">
                  <a:pos x="300" y="0"/>
                </a:cxn>
                <a:cxn ang="0">
                  <a:pos x="366" y="8"/>
                </a:cxn>
                <a:cxn ang="0">
                  <a:pos x="438" y="14"/>
                </a:cxn>
                <a:cxn ang="0">
                  <a:pos x="513" y="16"/>
                </a:cxn>
                <a:cxn ang="0">
                  <a:pos x="589" y="20"/>
                </a:cxn>
                <a:cxn ang="0">
                  <a:pos x="657" y="25"/>
                </a:cxn>
                <a:cxn ang="0">
                  <a:pos x="719" y="37"/>
                </a:cxn>
                <a:cxn ang="0">
                  <a:pos x="767" y="56"/>
                </a:cxn>
                <a:cxn ang="0">
                  <a:pos x="800" y="88"/>
                </a:cxn>
                <a:cxn ang="0">
                  <a:pos x="789" y="117"/>
                </a:cxn>
                <a:cxn ang="0">
                  <a:pos x="769" y="155"/>
                </a:cxn>
                <a:cxn ang="0">
                  <a:pos x="742" y="194"/>
                </a:cxn>
                <a:cxn ang="0">
                  <a:pos x="709" y="237"/>
                </a:cxn>
                <a:cxn ang="0">
                  <a:pos x="669" y="272"/>
                </a:cxn>
                <a:cxn ang="0">
                  <a:pos x="628" y="303"/>
                </a:cxn>
                <a:cxn ang="0">
                  <a:pos x="585" y="320"/>
                </a:cxn>
                <a:cxn ang="0">
                  <a:pos x="543" y="324"/>
                </a:cxn>
              </a:cxnLst>
              <a:rect l="0" t="0" r="r" b="b"/>
              <a:pathLst>
                <a:path w="800" h="338">
                  <a:moveTo>
                    <a:pt x="543" y="324"/>
                  </a:moveTo>
                  <a:lnTo>
                    <a:pt x="481" y="332"/>
                  </a:lnTo>
                  <a:lnTo>
                    <a:pt x="432" y="334"/>
                  </a:lnTo>
                  <a:lnTo>
                    <a:pt x="387" y="328"/>
                  </a:lnTo>
                  <a:lnTo>
                    <a:pt x="351" y="322"/>
                  </a:lnTo>
                  <a:lnTo>
                    <a:pt x="310" y="314"/>
                  </a:lnTo>
                  <a:lnTo>
                    <a:pt x="269" y="312"/>
                  </a:lnTo>
                  <a:lnTo>
                    <a:pt x="221" y="318"/>
                  </a:lnTo>
                  <a:lnTo>
                    <a:pt x="166" y="338"/>
                  </a:lnTo>
                  <a:lnTo>
                    <a:pt x="110" y="328"/>
                  </a:lnTo>
                  <a:lnTo>
                    <a:pt x="64" y="310"/>
                  </a:lnTo>
                  <a:lnTo>
                    <a:pt x="29" y="285"/>
                  </a:lnTo>
                  <a:lnTo>
                    <a:pt x="7" y="256"/>
                  </a:lnTo>
                  <a:lnTo>
                    <a:pt x="0" y="223"/>
                  </a:lnTo>
                  <a:lnTo>
                    <a:pt x="11" y="190"/>
                  </a:lnTo>
                  <a:lnTo>
                    <a:pt x="42" y="157"/>
                  </a:lnTo>
                  <a:lnTo>
                    <a:pt x="99" y="132"/>
                  </a:lnTo>
                  <a:lnTo>
                    <a:pt x="116" y="115"/>
                  </a:lnTo>
                  <a:lnTo>
                    <a:pt x="135" y="97"/>
                  </a:lnTo>
                  <a:lnTo>
                    <a:pt x="157" y="80"/>
                  </a:lnTo>
                  <a:lnTo>
                    <a:pt x="180" y="62"/>
                  </a:lnTo>
                  <a:lnTo>
                    <a:pt x="203" y="43"/>
                  </a:lnTo>
                  <a:lnTo>
                    <a:pt x="230" y="27"/>
                  </a:lnTo>
                  <a:lnTo>
                    <a:pt x="261" y="12"/>
                  </a:lnTo>
                  <a:lnTo>
                    <a:pt x="300" y="0"/>
                  </a:lnTo>
                  <a:lnTo>
                    <a:pt x="366" y="8"/>
                  </a:lnTo>
                  <a:lnTo>
                    <a:pt x="438" y="14"/>
                  </a:lnTo>
                  <a:lnTo>
                    <a:pt x="513" y="16"/>
                  </a:lnTo>
                  <a:lnTo>
                    <a:pt x="589" y="20"/>
                  </a:lnTo>
                  <a:lnTo>
                    <a:pt x="657" y="25"/>
                  </a:lnTo>
                  <a:lnTo>
                    <a:pt x="719" y="37"/>
                  </a:lnTo>
                  <a:lnTo>
                    <a:pt x="767" y="56"/>
                  </a:lnTo>
                  <a:lnTo>
                    <a:pt x="800" y="88"/>
                  </a:lnTo>
                  <a:lnTo>
                    <a:pt x="789" y="117"/>
                  </a:lnTo>
                  <a:lnTo>
                    <a:pt x="769" y="155"/>
                  </a:lnTo>
                  <a:lnTo>
                    <a:pt x="742" y="194"/>
                  </a:lnTo>
                  <a:lnTo>
                    <a:pt x="709" y="237"/>
                  </a:lnTo>
                  <a:lnTo>
                    <a:pt x="669" y="272"/>
                  </a:lnTo>
                  <a:lnTo>
                    <a:pt x="628" y="303"/>
                  </a:lnTo>
                  <a:lnTo>
                    <a:pt x="585" y="320"/>
                  </a:lnTo>
                  <a:lnTo>
                    <a:pt x="543" y="324"/>
                  </a:lnTo>
                  <a:close/>
                </a:path>
              </a:pathLst>
            </a:custGeom>
            <a:solidFill>
              <a:srgbClr val="A8998A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9" name="Freeform 955"/>
            <p:cNvSpPr>
              <a:spLocks/>
            </p:cNvSpPr>
            <p:nvPr/>
          </p:nvSpPr>
          <p:spPr bwMode="auto">
            <a:xfrm>
              <a:off x="5010126" y="5372522"/>
              <a:ext cx="330200" cy="115888"/>
            </a:xfrm>
            <a:custGeom>
              <a:avLst/>
              <a:gdLst/>
              <a:ahLst/>
              <a:cxnLst>
                <a:cxn ang="0">
                  <a:pos x="87" y="145"/>
                </a:cxn>
                <a:cxn ang="0">
                  <a:pos x="48" y="132"/>
                </a:cxn>
                <a:cxn ang="0">
                  <a:pos x="17" y="110"/>
                </a:cxn>
                <a:cxn ang="0">
                  <a:pos x="0" y="83"/>
                </a:cxn>
                <a:cxn ang="0">
                  <a:pos x="2" y="56"/>
                </a:cxn>
                <a:cxn ang="0">
                  <a:pos x="25" y="29"/>
                </a:cxn>
                <a:cxn ang="0">
                  <a:pos x="79" y="10"/>
                </a:cxn>
                <a:cxn ang="0">
                  <a:pos x="166" y="0"/>
                </a:cxn>
                <a:cxn ang="0">
                  <a:pos x="294" y="10"/>
                </a:cxn>
                <a:cxn ang="0">
                  <a:pos x="312" y="27"/>
                </a:cxn>
                <a:cxn ang="0">
                  <a:pos x="337" y="43"/>
                </a:cxn>
                <a:cxn ang="0">
                  <a:pos x="362" y="56"/>
                </a:cxn>
                <a:cxn ang="0">
                  <a:pos x="387" y="72"/>
                </a:cxn>
                <a:cxn ang="0">
                  <a:pos x="405" y="83"/>
                </a:cxn>
                <a:cxn ang="0">
                  <a:pos x="415" y="99"/>
                </a:cxn>
                <a:cxn ang="0">
                  <a:pos x="407" y="116"/>
                </a:cxn>
                <a:cxn ang="0">
                  <a:pos x="384" y="136"/>
                </a:cxn>
                <a:cxn ang="0">
                  <a:pos x="343" y="138"/>
                </a:cxn>
                <a:cxn ang="0">
                  <a:pos x="312" y="134"/>
                </a:cxn>
                <a:cxn ang="0">
                  <a:pos x="281" y="128"/>
                </a:cxn>
                <a:cxn ang="0">
                  <a:pos x="252" y="122"/>
                </a:cxn>
                <a:cxn ang="0">
                  <a:pos x="219" y="116"/>
                </a:cxn>
                <a:cxn ang="0">
                  <a:pos x="184" y="118"/>
                </a:cxn>
                <a:cxn ang="0">
                  <a:pos x="139" y="126"/>
                </a:cxn>
                <a:cxn ang="0">
                  <a:pos x="87" y="145"/>
                </a:cxn>
              </a:cxnLst>
              <a:rect l="0" t="0" r="r" b="b"/>
              <a:pathLst>
                <a:path w="415" h="145">
                  <a:moveTo>
                    <a:pt x="87" y="145"/>
                  </a:moveTo>
                  <a:lnTo>
                    <a:pt x="48" y="132"/>
                  </a:lnTo>
                  <a:lnTo>
                    <a:pt x="17" y="110"/>
                  </a:lnTo>
                  <a:lnTo>
                    <a:pt x="0" y="83"/>
                  </a:lnTo>
                  <a:lnTo>
                    <a:pt x="2" y="56"/>
                  </a:lnTo>
                  <a:lnTo>
                    <a:pt x="25" y="29"/>
                  </a:lnTo>
                  <a:lnTo>
                    <a:pt x="79" y="10"/>
                  </a:lnTo>
                  <a:lnTo>
                    <a:pt x="166" y="0"/>
                  </a:lnTo>
                  <a:lnTo>
                    <a:pt x="294" y="10"/>
                  </a:lnTo>
                  <a:lnTo>
                    <a:pt x="312" y="27"/>
                  </a:lnTo>
                  <a:lnTo>
                    <a:pt x="337" y="43"/>
                  </a:lnTo>
                  <a:lnTo>
                    <a:pt x="362" y="56"/>
                  </a:lnTo>
                  <a:lnTo>
                    <a:pt x="387" y="72"/>
                  </a:lnTo>
                  <a:lnTo>
                    <a:pt x="405" y="83"/>
                  </a:lnTo>
                  <a:lnTo>
                    <a:pt x="415" y="99"/>
                  </a:lnTo>
                  <a:lnTo>
                    <a:pt x="407" y="116"/>
                  </a:lnTo>
                  <a:lnTo>
                    <a:pt x="384" y="136"/>
                  </a:lnTo>
                  <a:lnTo>
                    <a:pt x="343" y="138"/>
                  </a:lnTo>
                  <a:lnTo>
                    <a:pt x="312" y="134"/>
                  </a:lnTo>
                  <a:lnTo>
                    <a:pt x="281" y="128"/>
                  </a:lnTo>
                  <a:lnTo>
                    <a:pt x="252" y="122"/>
                  </a:lnTo>
                  <a:lnTo>
                    <a:pt x="219" y="116"/>
                  </a:lnTo>
                  <a:lnTo>
                    <a:pt x="184" y="118"/>
                  </a:lnTo>
                  <a:lnTo>
                    <a:pt x="139" y="126"/>
                  </a:lnTo>
                  <a:lnTo>
                    <a:pt x="87" y="145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0" name="Freeform 956"/>
            <p:cNvSpPr>
              <a:spLocks/>
            </p:cNvSpPr>
            <p:nvPr/>
          </p:nvSpPr>
          <p:spPr bwMode="auto">
            <a:xfrm>
              <a:off x="5116488" y="5261397"/>
              <a:ext cx="322263" cy="84138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13" y="4"/>
                </a:cxn>
                <a:cxn ang="0">
                  <a:pos x="142" y="8"/>
                </a:cxn>
                <a:cxn ang="0">
                  <a:pos x="169" y="10"/>
                </a:cxn>
                <a:cxn ang="0">
                  <a:pos x="196" y="12"/>
                </a:cxn>
                <a:cxn ang="0">
                  <a:pos x="221" y="12"/>
                </a:cxn>
                <a:cxn ang="0">
                  <a:pos x="247" y="12"/>
                </a:cxn>
                <a:cxn ang="0">
                  <a:pos x="270" y="10"/>
                </a:cxn>
                <a:cxn ang="0">
                  <a:pos x="293" y="10"/>
                </a:cxn>
                <a:cxn ang="0">
                  <a:pos x="313" y="8"/>
                </a:cxn>
                <a:cxn ang="0">
                  <a:pos x="336" y="10"/>
                </a:cxn>
                <a:cxn ang="0">
                  <a:pos x="357" y="12"/>
                </a:cxn>
                <a:cxn ang="0">
                  <a:pos x="379" y="18"/>
                </a:cxn>
                <a:cxn ang="0">
                  <a:pos x="392" y="24"/>
                </a:cxn>
                <a:cxn ang="0">
                  <a:pos x="404" y="35"/>
                </a:cxn>
                <a:cxn ang="0">
                  <a:pos x="406" y="47"/>
                </a:cxn>
                <a:cxn ang="0">
                  <a:pos x="400" y="64"/>
                </a:cxn>
                <a:cxn ang="0">
                  <a:pos x="276" y="86"/>
                </a:cxn>
                <a:cxn ang="0">
                  <a:pos x="173" y="101"/>
                </a:cxn>
                <a:cxn ang="0">
                  <a:pos x="92" y="105"/>
                </a:cxn>
                <a:cxn ang="0">
                  <a:pos x="35" y="105"/>
                </a:cxn>
                <a:cxn ang="0">
                  <a:pos x="2" y="93"/>
                </a:cxn>
                <a:cxn ang="0">
                  <a:pos x="0" y="72"/>
                </a:cxn>
                <a:cxn ang="0">
                  <a:pos x="26" y="41"/>
                </a:cxn>
                <a:cxn ang="0">
                  <a:pos x="88" y="0"/>
                </a:cxn>
              </a:cxnLst>
              <a:rect l="0" t="0" r="r" b="b"/>
              <a:pathLst>
                <a:path w="406" h="105">
                  <a:moveTo>
                    <a:pt x="88" y="0"/>
                  </a:moveTo>
                  <a:lnTo>
                    <a:pt x="113" y="4"/>
                  </a:lnTo>
                  <a:lnTo>
                    <a:pt x="142" y="8"/>
                  </a:lnTo>
                  <a:lnTo>
                    <a:pt x="169" y="10"/>
                  </a:lnTo>
                  <a:lnTo>
                    <a:pt x="196" y="12"/>
                  </a:lnTo>
                  <a:lnTo>
                    <a:pt x="221" y="12"/>
                  </a:lnTo>
                  <a:lnTo>
                    <a:pt x="247" y="12"/>
                  </a:lnTo>
                  <a:lnTo>
                    <a:pt x="270" y="10"/>
                  </a:lnTo>
                  <a:lnTo>
                    <a:pt x="293" y="10"/>
                  </a:lnTo>
                  <a:lnTo>
                    <a:pt x="313" y="8"/>
                  </a:lnTo>
                  <a:lnTo>
                    <a:pt x="336" y="10"/>
                  </a:lnTo>
                  <a:lnTo>
                    <a:pt x="357" y="12"/>
                  </a:lnTo>
                  <a:lnTo>
                    <a:pt x="379" y="18"/>
                  </a:lnTo>
                  <a:lnTo>
                    <a:pt x="392" y="24"/>
                  </a:lnTo>
                  <a:lnTo>
                    <a:pt x="404" y="35"/>
                  </a:lnTo>
                  <a:lnTo>
                    <a:pt x="406" y="47"/>
                  </a:lnTo>
                  <a:lnTo>
                    <a:pt x="400" y="64"/>
                  </a:lnTo>
                  <a:lnTo>
                    <a:pt x="276" y="86"/>
                  </a:lnTo>
                  <a:lnTo>
                    <a:pt x="173" y="101"/>
                  </a:lnTo>
                  <a:lnTo>
                    <a:pt x="92" y="105"/>
                  </a:lnTo>
                  <a:lnTo>
                    <a:pt x="35" y="105"/>
                  </a:lnTo>
                  <a:lnTo>
                    <a:pt x="2" y="93"/>
                  </a:lnTo>
                  <a:lnTo>
                    <a:pt x="0" y="72"/>
                  </a:lnTo>
                  <a:lnTo>
                    <a:pt x="26" y="41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C2B3A3"/>
            </a:solidFill>
            <a:ln w="14288">
              <a:solidFill>
                <a:srgbClr val="B5A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1" name="Freeform 957"/>
            <p:cNvSpPr>
              <a:spLocks/>
            </p:cNvSpPr>
            <p:nvPr/>
          </p:nvSpPr>
          <p:spPr bwMode="auto">
            <a:xfrm>
              <a:off x="5022826" y="5396335"/>
              <a:ext cx="238125" cy="65088"/>
            </a:xfrm>
            <a:custGeom>
              <a:avLst/>
              <a:gdLst/>
              <a:ahLst/>
              <a:cxnLst>
                <a:cxn ang="0">
                  <a:pos x="51" y="83"/>
                </a:cxn>
                <a:cxn ang="0">
                  <a:pos x="12" y="54"/>
                </a:cxn>
                <a:cxn ang="0">
                  <a:pos x="0" y="33"/>
                </a:cxn>
                <a:cxn ang="0">
                  <a:pos x="12" y="16"/>
                </a:cxn>
                <a:cxn ang="0">
                  <a:pos x="45" y="6"/>
                </a:cxn>
                <a:cxn ang="0">
                  <a:pos x="87" y="0"/>
                </a:cxn>
                <a:cxn ang="0">
                  <a:pos x="144" y="6"/>
                </a:cxn>
                <a:cxn ang="0">
                  <a:pos x="204" y="19"/>
                </a:cxn>
                <a:cxn ang="0">
                  <a:pos x="272" y="45"/>
                </a:cxn>
                <a:cxn ang="0">
                  <a:pos x="283" y="45"/>
                </a:cxn>
                <a:cxn ang="0">
                  <a:pos x="291" y="45"/>
                </a:cxn>
                <a:cxn ang="0">
                  <a:pos x="297" y="47"/>
                </a:cxn>
                <a:cxn ang="0">
                  <a:pos x="301" y="52"/>
                </a:cxn>
                <a:cxn ang="0">
                  <a:pos x="299" y="62"/>
                </a:cxn>
                <a:cxn ang="0">
                  <a:pos x="295" y="80"/>
                </a:cxn>
                <a:cxn ang="0">
                  <a:pos x="258" y="68"/>
                </a:cxn>
                <a:cxn ang="0">
                  <a:pos x="229" y="62"/>
                </a:cxn>
                <a:cxn ang="0">
                  <a:pos x="200" y="58"/>
                </a:cxn>
                <a:cxn ang="0">
                  <a:pos x="175" y="62"/>
                </a:cxn>
                <a:cxn ang="0">
                  <a:pos x="146" y="64"/>
                </a:cxn>
                <a:cxn ang="0">
                  <a:pos x="118" y="70"/>
                </a:cxn>
                <a:cxn ang="0">
                  <a:pos x="86" y="76"/>
                </a:cxn>
                <a:cxn ang="0">
                  <a:pos x="51" y="83"/>
                </a:cxn>
              </a:cxnLst>
              <a:rect l="0" t="0" r="r" b="b"/>
              <a:pathLst>
                <a:path w="301" h="83">
                  <a:moveTo>
                    <a:pt x="51" y="83"/>
                  </a:moveTo>
                  <a:lnTo>
                    <a:pt x="12" y="54"/>
                  </a:lnTo>
                  <a:lnTo>
                    <a:pt x="0" y="33"/>
                  </a:lnTo>
                  <a:lnTo>
                    <a:pt x="12" y="16"/>
                  </a:lnTo>
                  <a:lnTo>
                    <a:pt x="45" y="6"/>
                  </a:lnTo>
                  <a:lnTo>
                    <a:pt x="87" y="0"/>
                  </a:lnTo>
                  <a:lnTo>
                    <a:pt x="144" y="6"/>
                  </a:lnTo>
                  <a:lnTo>
                    <a:pt x="204" y="19"/>
                  </a:lnTo>
                  <a:lnTo>
                    <a:pt x="272" y="45"/>
                  </a:lnTo>
                  <a:lnTo>
                    <a:pt x="283" y="45"/>
                  </a:lnTo>
                  <a:lnTo>
                    <a:pt x="291" y="45"/>
                  </a:lnTo>
                  <a:lnTo>
                    <a:pt x="297" y="47"/>
                  </a:lnTo>
                  <a:lnTo>
                    <a:pt x="301" y="52"/>
                  </a:lnTo>
                  <a:lnTo>
                    <a:pt x="299" y="62"/>
                  </a:lnTo>
                  <a:lnTo>
                    <a:pt x="295" y="80"/>
                  </a:lnTo>
                  <a:lnTo>
                    <a:pt x="258" y="68"/>
                  </a:lnTo>
                  <a:lnTo>
                    <a:pt x="229" y="62"/>
                  </a:lnTo>
                  <a:lnTo>
                    <a:pt x="200" y="58"/>
                  </a:lnTo>
                  <a:lnTo>
                    <a:pt x="175" y="62"/>
                  </a:lnTo>
                  <a:lnTo>
                    <a:pt x="146" y="64"/>
                  </a:lnTo>
                  <a:lnTo>
                    <a:pt x="118" y="70"/>
                  </a:lnTo>
                  <a:lnTo>
                    <a:pt x="86" y="76"/>
                  </a:lnTo>
                  <a:lnTo>
                    <a:pt x="51" y="83"/>
                  </a:lnTo>
                  <a:close/>
                </a:path>
              </a:pathLst>
            </a:custGeom>
            <a:solidFill>
              <a:srgbClr val="786959"/>
            </a:solidFill>
            <a:ln w="14288">
              <a:solidFill>
                <a:srgbClr val="8575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2" name="Freeform 958"/>
            <p:cNvSpPr>
              <a:spLocks/>
            </p:cNvSpPr>
            <p:nvPr/>
          </p:nvSpPr>
          <p:spPr bwMode="auto">
            <a:xfrm>
              <a:off x="5138713" y="5277272"/>
              <a:ext cx="276225" cy="58738"/>
            </a:xfrm>
            <a:custGeom>
              <a:avLst/>
              <a:gdLst/>
              <a:ahLst/>
              <a:cxnLst>
                <a:cxn ang="0">
                  <a:pos x="52" y="23"/>
                </a:cxn>
                <a:cxn ang="0">
                  <a:pos x="77" y="19"/>
                </a:cxn>
                <a:cxn ang="0">
                  <a:pos x="95" y="15"/>
                </a:cxn>
                <a:cxn ang="0">
                  <a:pos x="104" y="9"/>
                </a:cxn>
                <a:cxn ang="0">
                  <a:pos x="118" y="6"/>
                </a:cxn>
                <a:cxn ang="0">
                  <a:pos x="131" y="0"/>
                </a:cxn>
                <a:cxn ang="0">
                  <a:pos x="159" y="2"/>
                </a:cxn>
                <a:cxn ang="0">
                  <a:pos x="197" y="6"/>
                </a:cxn>
                <a:cxn ang="0">
                  <a:pos x="259" y="17"/>
                </a:cxn>
                <a:cxn ang="0">
                  <a:pos x="275" y="13"/>
                </a:cxn>
                <a:cxn ang="0">
                  <a:pos x="292" y="13"/>
                </a:cxn>
                <a:cxn ang="0">
                  <a:pos x="308" y="9"/>
                </a:cxn>
                <a:cxn ang="0">
                  <a:pos x="325" y="9"/>
                </a:cxn>
                <a:cxn ang="0">
                  <a:pos x="337" y="9"/>
                </a:cxn>
                <a:cxn ang="0">
                  <a:pos x="347" y="11"/>
                </a:cxn>
                <a:cxn ang="0">
                  <a:pos x="349" y="17"/>
                </a:cxn>
                <a:cxn ang="0">
                  <a:pos x="347" y="27"/>
                </a:cxn>
                <a:cxn ang="0">
                  <a:pos x="273" y="42"/>
                </a:cxn>
                <a:cxn ang="0">
                  <a:pos x="197" y="56"/>
                </a:cxn>
                <a:cxn ang="0">
                  <a:pos x="126" y="68"/>
                </a:cxn>
                <a:cxn ang="0">
                  <a:pos x="66" y="73"/>
                </a:cxn>
                <a:cxn ang="0">
                  <a:pos x="19" y="71"/>
                </a:cxn>
                <a:cxn ang="0">
                  <a:pos x="0" y="64"/>
                </a:cxn>
                <a:cxn ang="0">
                  <a:pos x="7" y="46"/>
                </a:cxn>
                <a:cxn ang="0">
                  <a:pos x="52" y="23"/>
                </a:cxn>
              </a:cxnLst>
              <a:rect l="0" t="0" r="r" b="b"/>
              <a:pathLst>
                <a:path w="349" h="73">
                  <a:moveTo>
                    <a:pt x="52" y="23"/>
                  </a:moveTo>
                  <a:lnTo>
                    <a:pt x="77" y="19"/>
                  </a:lnTo>
                  <a:lnTo>
                    <a:pt x="95" y="15"/>
                  </a:lnTo>
                  <a:lnTo>
                    <a:pt x="104" y="9"/>
                  </a:lnTo>
                  <a:lnTo>
                    <a:pt x="118" y="6"/>
                  </a:lnTo>
                  <a:lnTo>
                    <a:pt x="131" y="0"/>
                  </a:lnTo>
                  <a:lnTo>
                    <a:pt x="159" y="2"/>
                  </a:lnTo>
                  <a:lnTo>
                    <a:pt x="197" y="6"/>
                  </a:lnTo>
                  <a:lnTo>
                    <a:pt x="259" y="17"/>
                  </a:lnTo>
                  <a:lnTo>
                    <a:pt x="275" y="13"/>
                  </a:lnTo>
                  <a:lnTo>
                    <a:pt x="292" y="13"/>
                  </a:lnTo>
                  <a:lnTo>
                    <a:pt x="308" y="9"/>
                  </a:lnTo>
                  <a:lnTo>
                    <a:pt x="325" y="9"/>
                  </a:lnTo>
                  <a:lnTo>
                    <a:pt x="337" y="9"/>
                  </a:lnTo>
                  <a:lnTo>
                    <a:pt x="347" y="11"/>
                  </a:lnTo>
                  <a:lnTo>
                    <a:pt x="349" y="17"/>
                  </a:lnTo>
                  <a:lnTo>
                    <a:pt x="347" y="27"/>
                  </a:lnTo>
                  <a:lnTo>
                    <a:pt x="273" y="42"/>
                  </a:lnTo>
                  <a:lnTo>
                    <a:pt x="197" y="56"/>
                  </a:lnTo>
                  <a:lnTo>
                    <a:pt x="126" y="68"/>
                  </a:lnTo>
                  <a:lnTo>
                    <a:pt x="66" y="73"/>
                  </a:lnTo>
                  <a:lnTo>
                    <a:pt x="19" y="71"/>
                  </a:lnTo>
                  <a:lnTo>
                    <a:pt x="0" y="64"/>
                  </a:lnTo>
                  <a:lnTo>
                    <a:pt x="7" y="46"/>
                  </a:lnTo>
                  <a:lnTo>
                    <a:pt x="52" y="23"/>
                  </a:lnTo>
                  <a:close/>
                </a:path>
              </a:pathLst>
            </a:custGeom>
            <a:solidFill>
              <a:srgbClr val="D9C9BA"/>
            </a:solidFill>
            <a:ln w="14288">
              <a:solidFill>
                <a:srgbClr val="CCBDA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3" name="Freeform 959"/>
            <p:cNvSpPr>
              <a:spLocks/>
            </p:cNvSpPr>
            <p:nvPr/>
          </p:nvSpPr>
          <p:spPr bwMode="auto">
            <a:xfrm>
              <a:off x="5338738" y="5332835"/>
              <a:ext cx="203200" cy="133350"/>
            </a:xfrm>
            <a:custGeom>
              <a:avLst/>
              <a:gdLst/>
              <a:ahLst/>
              <a:cxnLst>
                <a:cxn ang="0">
                  <a:pos x="207" y="42"/>
                </a:cxn>
                <a:cxn ang="0">
                  <a:pos x="252" y="17"/>
                </a:cxn>
                <a:cxn ang="0">
                  <a:pos x="256" y="5"/>
                </a:cxn>
                <a:cxn ang="0">
                  <a:pos x="226" y="0"/>
                </a:cxn>
                <a:cxn ang="0">
                  <a:pos x="182" y="5"/>
                </a:cxn>
                <a:cxn ang="0">
                  <a:pos x="124" y="13"/>
                </a:cxn>
                <a:cxn ang="0">
                  <a:pos x="67" y="29"/>
                </a:cxn>
                <a:cxn ang="0">
                  <a:pos x="21" y="46"/>
                </a:cxn>
                <a:cxn ang="0">
                  <a:pos x="0" y="67"/>
                </a:cxn>
                <a:cxn ang="0">
                  <a:pos x="5" y="79"/>
                </a:cxn>
                <a:cxn ang="0">
                  <a:pos x="19" y="93"/>
                </a:cxn>
                <a:cxn ang="0">
                  <a:pos x="31" y="104"/>
                </a:cxn>
                <a:cxn ang="0">
                  <a:pos x="46" y="120"/>
                </a:cxn>
                <a:cxn ang="0">
                  <a:pos x="56" y="131"/>
                </a:cxn>
                <a:cxn ang="0">
                  <a:pos x="67" y="143"/>
                </a:cxn>
                <a:cxn ang="0">
                  <a:pos x="75" y="155"/>
                </a:cxn>
                <a:cxn ang="0">
                  <a:pos x="79" y="166"/>
                </a:cxn>
                <a:cxn ang="0">
                  <a:pos x="89" y="168"/>
                </a:cxn>
                <a:cxn ang="0">
                  <a:pos x="106" y="164"/>
                </a:cxn>
                <a:cxn ang="0">
                  <a:pos x="126" y="153"/>
                </a:cxn>
                <a:cxn ang="0">
                  <a:pos x="147" y="137"/>
                </a:cxn>
                <a:cxn ang="0">
                  <a:pos x="166" y="114"/>
                </a:cxn>
                <a:cxn ang="0">
                  <a:pos x="186" y="93"/>
                </a:cxn>
                <a:cxn ang="0">
                  <a:pos x="199" y="65"/>
                </a:cxn>
                <a:cxn ang="0">
                  <a:pos x="207" y="42"/>
                </a:cxn>
              </a:cxnLst>
              <a:rect l="0" t="0" r="r" b="b"/>
              <a:pathLst>
                <a:path w="256" h="168">
                  <a:moveTo>
                    <a:pt x="207" y="42"/>
                  </a:moveTo>
                  <a:lnTo>
                    <a:pt x="252" y="17"/>
                  </a:lnTo>
                  <a:lnTo>
                    <a:pt x="256" y="5"/>
                  </a:lnTo>
                  <a:lnTo>
                    <a:pt x="226" y="0"/>
                  </a:lnTo>
                  <a:lnTo>
                    <a:pt x="182" y="5"/>
                  </a:lnTo>
                  <a:lnTo>
                    <a:pt x="124" y="13"/>
                  </a:lnTo>
                  <a:lnTo>
                    <a:pt x="67" y="29"/>
                  </a:lnTo>
                  <a:lnTo>
                    <a:pt x="21" y="46"/>
                  </a:lnTo>
                  <a:lnTo>
                    <a:pt x="0" y="67"/>
                  </a:lnTo>
                  <a:lnTo>
                    <a:pt x="5" y="79"/>
                  </a:lnTo>
                  <a:lnTo>
                    <a:pt x="19" y="93"/>
                  </a:lnTo>
                  <a:lnTo>
                    <a:pt x="31" y="104"/>
                  </a:lnTo>
                  <a:lnTo>
                    <a:pt x="46" y="120"/>
                  </a:lnTo>
                  <a:lnTo>
                    <a:pt x="56" y="131"/>
                  </a:lnTo>
                  <a:lnTo>
                    <a:pt x="67" y="143"/>
                  </a:lnTo>
                  <a:lnTo>
                    <a:pt x="75" y="155"/>
                  </a:lnTo>
                  <a:lnTo>
                    <a:pt x="79" y="166"/>
                  </a:lnTo>
                  <a:lnTo>
                    <a:pt x="89" y="168"/>
                  </a:lnTo>
                  <a:lnTo>
                    <a:pt x="106" y="164"/>
                  </a:lnTo>
                  <a:lnTo>
                    <a:pt x="126" y="153"/>
                  </a:lnTo>
                  <a:lnTo>
                    <a:pt x="147" y="137"/>
                  </a:lnTo>
                  <a:lnTo>
                    <a:pt x="166" y="114"/>
                  </a:lnTo>
                  <a:lnTo>
                    <a:pt x="186" y="93"/>
                  </a:lnTo>
                  <a:lnTo>
                    <a:pt x="199" y="65"/>
                  </a:lnTo>
                  <a:lnTo>
                    <a:pt x="207" y="42"/>
                  </a:lnTo>
                  <a:close/>
                </a:path>
              </a:pathLst>
            </a:custGeom>
            <a:solidFill>
              <a:srgbClr val="918273"/>
            </a:solidFill>
            <a:ln w="14288">
              <a:solidFill>
                <a:srgbClr val="9C8C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5122" name="Picture 2" descr="C:\Documents and Settings\전산통신\Local Settings\Temporary Internet Files\Content.IE5\IT52FUH8\MP900443639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9188" y="3361448"/>
            <a:ext cx="185623" cy="1351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6" name="Picture 108" descr="C:\Documents and Settings\대테러\Local Settings\Temporary Internet Files\Content.IE5\7FFKR2P9\MM900188349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3786" y="2172295"/>
            <a:ext cx="1371600" cy="942975"/>
          </a:xfrm>
          <a:prstGeom prst="rect">
            <a:avLst/>
          </a:prstGeom>
          <a:noFill/>
        </p:spPr>
      </p:pic>
      <p:pic>
        <p:nvPicPr>
          <p:cNvPr id="2159" name="Picture 111" descr="C:\Documents and Settings\대테러\Local Settings\Temporary Internet Files\Content.IE5\7FFKR2P9\MC90031193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878" y="4383045"/>
            <a:ext cx="792088" cy="630898"/>
          </a:xfrm>
          <a:prstGeom prst="rect">
            <a:avLst/>
          </a:prstGeom>
          <a:noFill/>
        </p:spPr>
      </p:pic>
      <p:pic>
        <p:nvPicPr>
          <p:cNvPr id="2162" name="Picture 114" descr="C:\Documents and Settings\대테러\Local Settings\Temporary Internet Files\Content.IE5\UQSFW016\MC90031834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9425" y="260648"/>
            <a:ext cx="1826971" cy="1487729"/>
          </a:xfrm>
          <a:prstGeom prst="rect">
            <a:avLst/>
          </a:prstGeom>
          <a:noFill/>
        </p:spPr>
      </p:pic>
      <p:pic>
        <p:nvPicPr>
          <p:cNvPr id="2163" name="Picture 115" descr="C:\Documents and Settings\대테러\Local Settings\Temporary Internet Files\Content.IE5\MWKKZEKJ\MC900334814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4372" y="2139015"/>
            <a:ext cx="1832458" cy="929945"/>
          </a:xfrm>
          <a:prstGeom prst="rect">
            <a:avLst/>
          </a:prstGeom>
          <a:noFill/>
        </p:spPr>
      </p:pic>
      <p:pic>
        <p:nvPicPr>
          <p:cNvPr id="2164" name="Picture 116" descr="C:\Program Files\Microsoft Office\MEDIA\CAGCAT10\j0187423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23053" y="3762121"/>
            <a:ext cx="1206734" cy="1251822"/>
          </a:xfrm>
          <a:prstGeom prst="rect">
            <a:avLst/>
          </a:prstGeom>
          <a:noFill/>
        </p:spPr>
      </p:pic>
      <p:pic>
        <p:nvPicPr>
          <p:cNvPr id="2167" name="Picture 119" descr="C:\Documents and Settings\대테러\Local Settings\Temporary Internet Files\Content.IE5\EI1DD2I2\MC900318258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48564" y="3494309"/>
            <a:ext cx="1827886" cy="1062533"/>
          </a:xfrm>
          <a:prstGeom prst="rect">
            <a:avLst/>
          </a:prstGeom>
          <a:noFill/>
        </p:spPr>
      </p:pic>
      <p:pic>
        <p:nvPicPr>
          <p:cNvPr id="2168" name="Picture 120" descr="C:\Documents and Settings\대테러\Local Settings\Temporary Internet Files\Content.IE5\Y4KB6JO8\MC900318280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06830" y="3788545"/>
            <a:ext cx="1831543" cy="1022299"/>
          </a:xfrm>
          <a:prstGeom prst="rect">
            <a:avLst/>
          </a:prstGeom>
          <a:noFill/>
        </p:spPr>
      </p:pic>
      <p:pic>
        <p:nvPicPr>
          <p:cNvPr id="2169" name="Picture 121" descr="K:\자료\그림\배경그림\FIRE 아이콘\포크레인.bmp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61044" y="548680"/>
            <a:ext cx="2138362" cy="1243012"/>
          </a:xfrm>
          <a:prstGeom prst="rect">
            <a:avLst/>
          </a:prstGeom>
          <a:noFill/>
        </p:spPr>
      </p:pic>
      <p:pic>
        <p:nvPicPr>
          <p:cNvPr id="2170" name="Picture 122" descr="C:\Documents and Settings\대테러\Local Settings\Temporary Internet Files\Content.IE5\MWKKZEKJ\MC900318242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63538" y="5215508"/>
            <a:ext cx="1129510" cy="781273"/>
          </a:xfrm>
          <a:prstGeom prst="rect">
            <a:avLst/>
          </a:prstGeom>
          <a:noFill/>
        </p:spPr>
      </p:pic>
      <p:pic>
        <p:nvPicPr>
          <p:cNvPr id="2171" name="Picture 123" descr="C:\Documents and Settings\대테러\Local Settings\Temporary Internet Files\Content.IE5\251FOA89\MC900311900[1]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528" y="404664"/>
            <a:ext cx="2973173" cy="1038748"/>
          </a:xfrm>
          <a:prstGeom prst="rect">
            <a:avLst/>
          </a:prstGeom>
          <a:noFill/>
        </p:spPr>
      </p:pic>
      <p:grpSp>
        <p:nvGrpSpPr>
          <p:cNvPr id="2179" name="Group 131"/>
          <p:cNvGrpSpPr>
            <a:grpSpLocks noChangeAspect="1"/>
          </p:cNvGrpSpPr>
          <p:nvPr/>
        </p:nvGrpSpPr>
        <p:grpSpPr bwMode="auto">
          <a:xfrm>
            <a:off x="971600" y="-6796136"/>
            <a:ext cx="9599475" cy="4535539"/>
            <a:chOff x="2305" y="-425"/>
            <a:chExt cx="6047" cy="2857"/>
          </a:xfrm>
        </p:grpSpPr>
        <p:sp>
          <p:nvSpPr>
            <p:cNvPr id="2178" name="AutoShape 130"/>
            <p:cNvSpPr>
              <a:spLocks noChangeAspect="1" noChangeArrowheads="1" noTextEdit="1"/>
            </p:cNvSpPr>
            <p:nvPr/>
          </p:nvSpPr>
          <p:spPr bwMode="auto">
            <a:xfrm>
              <a:off x="2305" y="-425"/>
              <a:ext cx="6047" cy="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80" name="Rectangle 132"/>
            <p:cNvSpPr>
              <a:spLocks noChangeArrowheads="1"/>
            </p:cNvSpPr>
            <p:nvPr/>
          </p:nvSpPr>
          <p:spPr bwMode="auto">
            <a:xfrm>
              <a:off x="2305" y="1061"/>
              <a:ext cx="6047" cy="1371"/>
            </a:xfrm>
            <a:prstGeom prst="rect">
              <a:avLst/>
            </a:prstGeom>
            <a:solidFill>
              <a:srgbClr val="3A444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81" name="Rectangle 133"/>
            <p:cNvSpPr>
              <a:spLocks noChangeArrowheads="1"/>
            </p:cNvSpPr>
            <p:nvPr/>
          </p:nvSpPr>
          <p:spPr bwMode="auto">
            <a:xfrm>
              <a:off x="2305" y="-425"/>
              <a:ext cx="6047" cy="1807"/>
            </a:xfrm>
            <a:prstGeom prst="rect">
              <a:avLst/>
            </a:prstGeom>
            <a:solidFill>
              <a:srgbClr val="A5917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82" name="Freeform 134"/>
            <p:cNvSpPr>
              <a:spLocks/>
            </p:cNvSpPr>
            <p:nvPr/>
          </p:nvSpPr>
          <p:spPr bwMode="auto">
            <a:xfrm>
              <a:off x="6509" y="831"/>
              <a:ext cx="209" cy="7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6" y="3"/>
                </a:cxn>
                <a:cxn ang="0">
                  <a:pos x="209" y="717"/>
                </a:cxn>
                <a:cxn ang="0">
                  <a:pos x="178" y="723"/>
                </a:cxn>
                <a:cxn ang="0">
                  <a:pos x="175" y="33"/>
                </a:cxn>
                <a:cxn ang="0">
                  <a:pos x="9" y="39"/>
                </a:cxn>
                <a:cxn ang="0">
                  <a:pos x="0" y="0"/>
                </a:cxn>
              </a:cxnLst>
              <a:rect l="0" t="0" r="r" b="b"/>
              <a:pathLst>
                <a:path w="209" h="723">
                  <a:moveTo>
                    <a:pt x="0" y="0"/>
                  </a:moveTo>
                  <a:lnTo>
                    <a:pt x="206" y="3"/>
                  </a:lnTo>
                  <a:lnTo>
                    <a:pt x="209" y="717"/>
                  </a:lnTo>
                  <a:lnTo>
                    <a:pt x="178" y="723"/>
                  </a:lnTo>
                  <a:lnTo>
                    <a:pt x="175" y="33"/>
                  </a:lnTo>
                  <a:lnTo>
                    <a:pt x="9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83" name="Freeform 135"/>
            <p:cNvSpPr>
              <a:spLocks/>
            </p:cNvSpPr>
            <p:nvPr/>
          </p:nvSpPr>
          <p:spPr bwMode="auto">
            <a:xfrm>
              <a:off x="5068" y="616"/>
              <a:ext cx="324" cy="272"/>
            </a:xfrm>
            <a:custGeom>
              <a:avLst/>
              <a:gdLst/>
              <a:ahLst/>
              <a:cxnLst>
                <a:cxn ang="0">
                  <a:pos x="55" y="6"/>
                </a:cxn>
                <a:cxn ang="0">
                  <a:pos x="0" y="118"/>
                </a:cxn>
                <a:cxn ang="0">
                  <a:pos x="0" y="272"/>
                </a:cxn>
                <a:cxn ang="0">
                  <a:pos x="324" y="272"/>
                </a:cxn>
                <a:cxn ang="0">
                  <a:pos x="324" y="0"/>
                </a:cxn>
                <a:cxn ang="0">
                  <a:pos x="55" y="6"/>
                </a:cxn>
              </a:cxnLst>
              <a:rect l="0" t="0" r="r" b="b"/>
              <a:pathLst>
                <a:path w="324" h="272">
                  <a:moveTo>
                    <a:pt x="55" y="6"/>
                  </a:moveTo>
                  <a:lnTo>
                    <a:pt x="0" y="118"/>
                  </a:lnTo>
                  <a:lnTo>
                    <a:pt x="0" y="272"/>
                  </a:lnTo>
                  <a:lnTo>
                    <a:pt x="324" y="272"/>
                  </a:lnTo>
                  <a:lnTo>
                    <a:pt x="324" y="0"/>
                  </a:lnTo>
                  <a:lnTo>
                    <a:pt x="55" y="6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84" name="Freeform 136"/>
            <p:cNvSpPr>
              <a:spLocks/>
            </p:cNvSpPr>
            <p:nvPr/>
          </p:nvSpPr>
          <p:spPr bwMode="auto">
            <a:xfrm>
              <a:off x="2771" y="307"/>
              <a:ext cx="3935" cy="1235"/>
            </a:xfrm>
            <a:custGeom>
              <a:avLst/>
              <a:gdLst/>
              <a:ahLst/>
              <a:cxnLst>
                <a:cxn ang="0">
                  <a:pos x="384" y="131"/>
                </a:cxn>
                <a:cxn ang="0">
                  <a:pos x="651" y="118"/>
                </a:cxn>
                <a:cxn ang="0">
                  <a:pos x="866" y="0"/>
                </a:cxn>
                <a:cxn ang="0">
                  <a:pos x="890" y="131"/>
                </a:cxn>
                <a:cxn ang="0">
                  <a:pos x="1226" y="131"/>
                </a:cxn>
                <a:cxn ang="0">
                  <a:pos x="1513" y="470"/>
                </a:cxn>
                <a:cxn ang="0">
                  <a:pos x="1586" y="121"/>
                </a:cxn>
                <a:cxn ang="0">
                  <a:pos x="2188" y="31"/>
                </a:cxn>
                <a:cxn ang="0">
                  <a:pos x="2276" y="112"/>
                </a:cxn>
                <a:cxn ang="0">
                  <a:pos x="2842" y="46"/>
                </a:cxn>
                <a:cxn ang="0">
                  <a:pos x="2909" y="121"/>
                </a:cxn>
                <a:cxn ang="0">
                  <a:pos x="3714" y="212"/>
                </a:cxn>
                <a:cxn ang="0">
                  <a:pos x="3871" y="1051"/>
                </a:cxn>
                <a:cxn ang="0">
                  <a:pos x="3935" y="875"/>
                </a:cxn>
                <a:cxn ang="0">
                  <a:pos x="3838" y="1181"/>
                </a:cxn>
                <a:cxn ang="0">
                  <a:pos x="3644" y="1235"/>
                </a:cxn>
                <a:cxn ang="0">
                  <a:pos x="3048" y="1169"/>
                </a:cxn>
                <a:cxn ang="0">
                  <a:pos x="2800" y="1223"/>
                </a:cxn>
                <a:cxn ang="0">
                  <a:pos x="2594" y="1175"/>
                </a:cxn>
                <a:cxn ang="0">
                  <a:pos x="1919" y="1235"/>
                </a:cxn>
                <a:cxn ang="0">
                  <a:pos x="1444" y="1181"/>
                </a:cxn>
                <a:cxn ang="0">
                  <a:pos x="1141" y="1235"/>
                </a:cxn>
                <a:cxn ang="0">
                  <a:pos x="493" y="1114"/>
                </a:cxn>
                <a:cxn ang="0">
                  <a:pos x="0" y="1190"/>
                </a:cxn>
                <a:cxn ang="0">
                  <a:pos x="61" y="1005"/>
                </a:cxn>
                <a:cxn ang="0">
                  <a:pos x="103" y="887"/>
                </a:cxn>
                <a:cxn ang="0">
                  <a:pos x="124" y="1017"/>
                </a:cxn>
                <a:cxn ang="0">
                  <a:pos x="188" y="775"/>
                </a:cxn>
                <a:cxn ang="0">
                  <a:pos x="124" y="612"/>
                </a:cxn>
                <a:cxn ang="0">
                  <a:pos x="188" y="503"/>
                </a:cxn>
                <a:cxn ang="0">
                  <a:pos x="209" y="451"/>
                </a:cxn>
                <a:cxn ang="0">
                  <a:pos x="254" y="336"/>
                </a:cxn>
                <a:cxn ang="0">
                  <a:pos x="303" y="221"/>
                </a:cxn>
                <a:cxn ang="0">
                  <a:pos x="330" y="164"/>
                </a:cxn>
              </a:cxnLst>
              <a:rect l="0" t="0" r="r" b="b"/>
              <a:pathLst>
                <a:path w="3935" h="1235">
                  <a:moveTo>
                    <a:pt x="330" y="164"/>
                  </a:moveTo>
                  <a:lnTo>
                    <a:pt x="384" y="131"/>
                  </a:lnTo>
                  <a:lnTo>
                    <a:pt x="566" y="143"/>
                  </a:lnTo>
                  <a:lnTo>
                    <a:pt x="651" y="118"/>
                  </a:lnTo>
                  <a:lnTo>
                    <a:pt x="693" y="13"/>
                  </a:lnTo>
                  <a:lnTo>
                    <a:pt x="866" y="0"/>
                  </a:lnTo>
                  <a:lnTo>
                    <a:pt x="878" y="52"/>
                  </a:lnTo>
                  <a:lnTo>
                    <a:pt x="890" y="131"/>
                  </a:lnTo>
                  <a:lnTo>
                    <a:pt x="1162" y="131"/>
                  </a:lnTo>
                  <a:lnTo>
                    <a:pt x="1226" y="131"/>
                  </a:lnTo>
                  <a:lnTo>
                    <a:pt x="1226" y="482"/>
                  </a:lnTo>
                  <a:lnTo>
                    <a:pt x="1513" y="470"/>
                  </a:lnTo>
                  <a:lnTo>
                    <a:pt x="1513" y="209"/>
                  </a:lnTo>
                  <a:lnTo>
                    <a:pt x="1586" y="121"/>
                  </a:lnTo>
                  <a:lnTo>
                    <a:pt x="2188" y="112"/>
                  </a:lnTo>
                  <a:lnTo>
                    <a:pt x="2188" y="31"/>
                  </a:lnTo>
                  <a:lnTo>
                    <a:pt x="2276" y="31"/>
                  </a:lnTo>
                  <a:lnTo>
                    <a:pt x="2276" y="112"/>
                  </a:lnTo>
                  <a:lnTo>
                    <a:pt x="2842" y="112"/>
                  </a:lnTo>
                  <a:lnTo>
                    <a:pt x="2842" y="46"/>
                  </a:lnTo>
                  <a:lnTo>
                    <a:pt x="2921" y="46"/>
                  </a:lnTo>
                  <a:lnTo>
                    <a:pt x="2909" y="121"/>
                  </a:lnTo>
                  <a:lnTo>
                    <a:pt x="3662" y="109"/>
                  </a:lnTo>
                  <a:lnTo>
                    <a:pt x="3714" y="212"/>
                  </a:lnTo>
                  <a:lnTo>
                    <a:pt x="3720" y="1051"/>
                  </a:lnTo>
                  <a:lnTo>
                    <a:pt x="3871" y="1051"/>
                  </a:lnTo>
                  <a:lnTo>
                    <a:pt x="3871" y="875"/>
                  </a:lnTo>
                  <a:lnTo>
                    <a:pt x="3935" y="875"/>
                  </a:lnTo>
                  <a:lnTo>
                    <a:pt x="3935" y="1181"/>
                  </a:lnTo>
                  <a:lnTo>
                    <a:pt x="3838" y="1181"/>
                  </a:lnTo>
                  <a:lnTo>
                    <a:pt x="3838" y="1235"/>
                  </a:lnTo>
                  <a:lnTo>
                    <a:pt x="3644" y="1235"/>
                  </a:lnTo>
                  <a:lnTo>
                    <a:pt x="3623" y="1160"/>
                  </a:lnTo>
                  <a:lnTo>
                    <a:pt x="3048" y="1169"/>
                  </a:lnTo>
                  <a:lnTo>
                    <a:pt x="3005" y="1223"/>
                  </a:lnTo>
                  <a:lnTo>
                    <a:pt x="2800" y="1223"/>
                  </a:lnTo>
                  <a:lnTo>
                    <a:pt x="2800" y="1175"/>
                  </a:lnTo>
                  <a:lnTo>
                    <a:pt x="2594" y="1175"/>
                  </a:lnTo>
                  <a:lnTo>
                    <a:pt x="2570" y="1235"/>
                  </a:lnTo>
                  <a:lnTo>
                    <a:pt x="1919" y="1235"/>
                  </a:lnTo>
                  <a:lnTo>
                    <a:pt x="1780" y="1169"/>
                  </a:lnTo>
                  <a:lnTo>
                    <a:pt x="1444" y="1181"/>
                  </a:lnTo>
                  <a:lnTo>
                    <a:pt x="1444" y="1235"/>
                  </a:lnTo>
                  <a:lnTo>
                    <a:pt x="1141" y="1235"/>
                  </a:lnTo>
                  <a:lnTo>
                    <a:pt x="1120" y="1147"/>
                  </a:lnTo>
                  <a:lnTo>
                    <a:pt x="493" y="1114"/>
                  </a:lnTo>
                  <a:lnTo>
                    <a:pt x="493" y="1202"/>
                  </a:lnTo>
                  <a:lnTo>
                    <a:pt x="0" y="1190"/>
                  </a:lnTo>
                  <a:lnTo>
                    <a:pt x="6" y="1005"/>
                  </a:lnTo>
                  <a:lnTo>
                    <a:pt x="61" y="1005"/>
                  </a:lnTo>
                  <a:lnTo>
                    <a:pt x="61" y="930"/>
                  </a:lnTo>
                  <a:lnTo>
                    <a:pt x="103" y="887"/>
                  </a:lnTo>
                  <a:lnTo>
                    <a:pt x="124" y="917"/>
                  </a:lnTo>
                  <a:lnTo>
                    <a:pt x="124" y="1017"/>
                  </a:lnTo>
                  <a:lnTo>
                    <a:pt x="188" y="1020"/>
                  </a:lnTo>
                  <a:lnTo>
                    <a:pt x="188" y="775"/>
                  </a:lnTo>
                  <a:lnTo>
                    <a:pt x="124" y="766"/>
                  </a:lnTo>
                  <a:lnTo>
                    <a:pt x="124" y="612"/>
                  </a:lnTo>
                  <a:lnTo>
                    <a:pt x="188" y="612"/>
                  </a:lnTo>
                  <a:lnTo>
                    <a:pt x="188" y="503"/>
                  </a:lnTo>
                  <a:lnTo>
                    <a:pt x="194" y="488"/>
                  </a:lnTo>
                  <a:lnTo>
                    <a:pt x="209" y="451"/>
                  </a:lnTo>
                  <a:lnTo>
                    <a:pt x="230" y="400"/>
                  </a:lnTo>
                  <a:lnTo>
                    <a:pt x="254" y="336"/>
                  </a:lnTo>
                  <a:lnTo>
                    <a:pt x="279" y="276"/>
                  </a:lnTo>
                  <a:lnTo>
                    <a:pt x="303" y="221"/>
                  </a:lnTo>
                  <a:lnTo>
                    <a:pt x="321" y="182"/>
                  </a:lnTo>
                  <a:lnTo>
                    <a:pt x="330" y="164"/>
                  </a:lnTo>
                  <a:close/>
                </a:path>
              </a:pathLst>
            </a:custGeom>
            <a:solidFill>
              <a:srgbClr val="0023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85" name="Freeform 137"/>
            <p:cNvSpPr>
              <a:spLocks/>
            </p:cNvSpPr>
            <p:nvPr/>
          </p:nvSpPr>
          <p:spPr bwMode="auto">
            <a:xfrm>
              <a:off x="2950" y="438"/>
              <a:ext cx="1017" cy="438"/>
            </a:xfrm>
            <a:custGeom>
              <a:avLst/>
              <a:gdLst/>
              <a:ahLst/>
              <a:cxnLst>
                <a:cxn ang="0">
                  <a:pos x="166" y="6"/>
                </a:cxn>
                <a:cxn ang="0">
                  <a:pos x="109" y="78"/>
                </a:cxn>
                <a:cxn ang="0">
                  <a:pos x="196" y="84"/>
                </a:cxn>
                <a:cxn ang="0">
                  <a:pos x="109" y="360"/>
                </a:cxn>
                <a:cxn ang="0">
                  <a:pos x="0" y="360"/>
                </a:cxn>
                <a:cxn ang="0">
                  <a:pos x="0" y="438"/>
                </a:cxn>
                <a:cxn ang="0">
                  <a:pos x="1017" y="438"/>
                </a:cxn>
                <a:cxn ang="0">
                  <a:pos x="1017" y="0"/>
                </a:cxn>
                <a:cxn ang="0">
                  <a:pos x="166" y="6"/>
                </a:cxn>
              </a:cxnLst>
              <a:rect l="0" t="0" r="r" b="b"/>
              <a:pathLst>
                <a:path w="1017" h="438">
                  <a:moveTo>
                    <a:pt x="166" y="6"/>
                  </a:moveTo>
                  <a:lnTo>
                    <a:pt x="109" y="78"/>
                  </a:lnTo>
                  <a:lnTo>
                    <a:pt x="196" y="84"/>
                  </a:lnTo>
                  <a:lnTo>
                    <a:pt x="109" y="360"/>
                  </a:lnTo>
                  <a:lnTo>
                    <a:pt x="0" y="360"/>
                  </a:lnTo>
                  <a:lnTo>
                    <a:pt x="0" y="438"/>
                  </a:lnTo>
                  <a:lnTo>
                    <a:pt x="1017" y="438"/>
                  </a:lnTo>
                  <a:lnTo>
                    <a:pt x="1017" y="0"/>
                  </a:lnTo>
                  <a:lnTo>
                    <a:pt x="166" y="6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86" name="Freeform 138"/>
            <p:cNvSpPr>
              <a:spLocks/>
            </p:cNvSpPr>
            <p:nvPr/>
          </p:nvSpPr>
          <p:spPr bwMode="auto">
            <a:xfrm>
              <a:off x="3122" y="537"/>
              <a:ext cx="282" cy="246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43" y="55"/>
                </a:cxn>
                <a:cxn ang="0">
                  <a:pos x="0" y="230"/>
                </a:cxn>
                <a:cxn ang="0">
                  <a:pos x="43" y="246"/>
                </a:cxn>
                <a:cxn ang="0">
                  <a:pos x="270" y="240"/>
                </a:cxn>
                <a:cxn ang="0">
                  <a:pos x="282" y="0"/>
                </a:cxn>
                <a:cxn ang="0">
                  <a:pos x="88" y="0"/>
                </a:cxn>
              </a:cxnLst>
              <a:rect l="0" t="0" r="r" b="b"/>
              <a:pathLst>
                <a:path w="282" h="246">
                  <a:moveTo>
                    <a:pt x="88" y="0"/>
                  </a:moveTo>
                  <a:lnTo>
                    <a:pt x="43" y="55"/>
                  </a:lnTo>
                  <a:lnTo>
                    <a:pt x="0" y="230"/>
                  </a:lnTo>
                  <a:lnTo>
                    <a:pt x="43" y="246"/>
                  </a:lnTo>
                  <a:lnTo>
                    <a:pt x="270" y="240"/>
                  </a:lnTo>
                  <a:lnTo>
                    <a:pt x="282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0023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87" name="Freeform 139"/>
            <p:cNvSpPr>
              <a:spLocks/>
            </p:cNvSpPr>
            <p:nvPr/>
          </p:nvSpPr>
          <p:spPr bwMode="auto">
            <a:xfrm>
              <a:off x="3522" y="537"/>
              <a:ext cx="369" cy="243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243"/>
                </a:cxn>
                <a:cxn ang="0">
                  <a:pos x="369" y="243"/>
                </a:cxn>
                <a:cxn ang="0">
                  <a:pos x="369" y="0"/>
                </a:cxn>
                <a:cxn ang="0">
                  <a:pos x="0" y="10"/>
                </a:cxn>
              </a:cxnLst>
              <a:rect l="0" t="0" r="r" b="b"/>
              <a:pathLst>
                <a:path w="369" h="243">
                  <a:moveTo>
                    <a:pt x="0" y="10"/>
                  </a:moveTo>
                  <a:lnTo>
                    <a:pt x="0" y="243"/>
                  </a:lnTo>
                  <a:lnTo>
                    <a:pt x="369" y="243"/>
                  </a:lnTo>
                  <a:lnTo>
                    <a:pt x="369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23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88" name="Rectangle 140"/>
            <p:cNvSpPr>
              <a:spLocks noChangeArrowheads="1"/>
            </p:cNvSpPr>
            <p:nvPr/>
          </p:nvSpPr>
          <p:spPr bwMode="auto">
            <a:xfrm>
              <a:off x="2950" y="885"/>
              <a:ext cx="54" cy="536"/>
            </a:xfrm>
            <a:prstGeom prst="rect">
              <a:avLst/>
            </a:prstGeom>
            <a:solidFill>
              <a:srgbClr val="E00A6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89" name="Freeform 141"/>
            <p:cNvSpPr>
              <a:spLocks/>
            </p:cNvSpPr>
            <p:nvPr/>
          </p:nvSpPr>
          <p:spPr bwMode="auto">
            <a:xfrm>
              <a:off x="3046" y="885"/>
              <a:ext cx="421" cy="339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0" y="339"/>
                </a:cxn>
                <a:cxn ang="0">
                  <a:pos x="270" y="339"/>
                </a:cxn>
                <a:cxn ang="0">
                  <a:pos x="346" y="264"/>
                </a:cxn>
                <a:cxn ang="0">
                  <a:pos x="421" y="252"/>
                </a:cxn>
                <a:cxn ang="0">
                  <a:pos x="421" y="0"/>
                </a:cxn>
                <a:cxn ang="0">
                  <a:pos x="0" y="13"/>
                </a:cxn>
              </a:cxnLst>
              <a:rect l="0" t="0" r="r" b="b"/>
              <a:pathLst>
                <a:path w="421" h="339">
                  <a:moveTo>
                    <a:pt x="0" y="13"/>
                  </a:moveTo>
                  <a:lnTo>
                    <a:pt x="0" y="339"/>
                  </a:lnTo>
                  <a:lnTo>
                    <a:pt x="270" y="339"/>
                  </a:lnTo>
                  <a:lnTo>
                    <a:pt x="346" y="264"/>
                  </a:lnTo>
                  <a:lnTo>
                    <a:pt x="421" y="252"/>
                  </a:lnTo>
                  <a:lnTo>
                    <a:pt x="421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90" name="Freeform 142"/>
            <p:cNvSpPr>
              <a:spLocks/>
            </p:cNvSpPr>
            <p:nvPr/>
          </p:nvSpPr>
          <p:spPr bwMode="auto">
            <a:xfrm>
              <a:off x="3488" y="898"/>
              <a:ext cx="479" cy="5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0"/>
                </a:cxn>
                <a:cxn ang="0">
                  <a:pos x="155" y="230"/>
                </a:cxn>
                <a:cxn ang="0">
                  <a:pos x="261" y="305"/>
                </a:cxn>
                <a:cxn ang="0">
                  <a:pos x="358" y="393"/>
                </a:cxn>
                <a:cxn ang="0">
                  <a:pos x="391" y="535"/>
                </a:cxn>
                <a:cxn ang="0">
                  <a:pos x="466" y="523"/>
                </a:cxn>
                <a:cxn ang="0">
                  <a:pos x="479" y="0"/>
                </a:cxn>
                <a:cxn ang="0">
                  <a:pos x="457" y="0"/>
                </a:cxn>
                <a:cxn ang="0">
                  <a:pos x="406" y="3"/>
                </a:cxn>
                <a:cxn ang="0">
                  <a:pos x="330" y="3"/>
                </a:cxn>
                <a:cxn ang="0">
                  <a:pos x="246" y="3"/>
                </a:cxn>
                <a:cxn ang="0">
                  <a:pos x="158" y="6"/>
                </a:cxn>
                <a:cxn ang="0">
                  <a:pos x="79" y="6"/>
                </a:cxn>
                <a:cxn ang="0">
                  <a:pos x="25" y="3"/>
                </a:cxn>
                <a:cxn ang="0">
                  <a:pos x="0" y="0"/>
                </a:cxn>
              </a:cxnLst>
              <a:rect l="0" t="0" r="r" b="b"/>
              <a:pathLst>
                <a:path w="479" h="535">
                  <a:moveTo>
                    <a:pt x="0" y="0"/>
                  </a:moveTo>
                  <a:lnTo>
                    <a:pt x="0" y="230"/>
                  </a:lnTo>
                  <a:lnTo>
                    <a:pt x="155" y="230"/>
                  </a:lnTo>
                  <a:lnTo>
                    <a:pt x="261" y="305"/>
                  </a:lnTo>
                  <a:lnTo>
                    <a:pt x="358" y="393"/>
                  </a:lnTo>
                  <a:lnTo>
                    <a:pt x="391" y="535"/>
                  </a:lnTo>
                  <a:lnTo>
                    <a:pt x="466" y="523"/>
                  </a:lnTo>
                  <a:lnTo>
                    <a:pt x="479" y="0"/>
                  </a:lnTo>
                  <a:lnTo>
                    <a:pt x="457" y="0"/>
                  </a:lnTo>
                  <a:lnTo>
                    <a:pt x="406" y="3"/>
                  </a:lnTo>
                  <a:lnTo>
                    <a:pt x="330" y="3"/>
                  </a:lnTo>
                  <a:lnTo>
                    <a:pt x="246" y="3"/>
                  </a:lnTo>
                  <a:lnTo>
                    <a:pt x="158" y="6"/>
                  </a:lnTo>
                  <a:lnTo>
                    <a:pt x="79" y="6"/>
                  </a:lnTo>
                  <a:lnTo>
                    <a:pt x="25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91" name="Freeform 143"/>
            <p:cNvSpPr>
              <a:spLocks/>
            </p:cNvSpPr>
            <p:nvPr/>
          </p:nvSpPr>
          <p:spPr bwMode="auto">
            <a:xfrm>
              <a:off x="3046" y="1246"/>
              <a:ext cx="227" cy="1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7" y="0"/>
                </a:cxn>
                <a:cxn ang="0">
                  <a:pos x="179" y="87"/>
                </a:cxn>
                <a:cxn ang="0">
                  <a:pos x="164" y="196"/>
                </a:cxn>
                <a:cxn ang="0">
                  <a:pos x="0" y="196"/>
                </a:cxn>
                <a:cxn ang="0">
                  <a:pos x="0" y="0"/>
                </a:cxn>
              </a:cxnLst>
              <a:rect l="0" t="0" r="r" b="b"/>
              <a:pathLst>
                <a:path w="227" h="196">
                  <a:moveTo>
                    <a:pt x="0" y="0"/>
                  </a:moveTo>
                  <a:lnTo>
                    <a:pt x="227" y="0"/>
                  </a:lnTo>
                  <a:lnTo>
                    <a:pt x="179" y="87"/>
                  </a:lnTo>
                  <a:lnTo>
                    <a:pt x="164" y="196"/>
                  </a:lnTo>
                  <a:lnTo>
                    <a:pt x="0" y="1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A5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92" name="Freeform 144"/>
            <p:cNvSpPr>
              <a:spLocks/>
            </p:cNvSpPr>
            <p:nvPr/>
          </p:nvSpPr>
          <p:spPr bwMode="auto">
            <a:xfrm>
              <a:off x="4287" y="864"/>
              <a:ext cx="718" cy="557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718" y="0"/>
                </a:cxn>
                <a:cxn ang="0">
                  <a:pos x="718" y="155"/>
                </a:cxn>
                <a:cxn ang="0">
                  <a:pos x="718" y="327"/>
                </a:cxn>
                <a:cxn ang="0">
                  <a:pos x="597" y="339"/>
                </a:cxn>
                <a:cxn ang="0">
                  <a:pos x="597" y="427"/>
                </a:cxn>
                <a:cxn ang="0">
                  <a:pos x="684" y="536"/>
                </a:cxn>
                <a:cxn ang="0">
                  <a:pos x="19" y="557"/>
                </a:cxn>
                <a:cxn ang="0">
                  <a:pos x="16" y="472"/>
                </a:cxn>
                <a:cxn ang="0">
                  <a:pos x="6" y="285"/>
                </a:cxn>
                <a:cxn ang="0">
                  <a:pos x="0" y="97"/>
                </a:cxn>
                <a:cxn ang="0">
                  <a:pos x="3" y="12"/>
                </a:cxn>
              </a:cxnLst>
              <a:rect l="0" t="0" r="r" b="b"/>
              <a:pathLst>
                <a:path w="718" h="557">
                  <a:moveTo>
                    <a:pt x="3" y="12"/>
                  </a:moveTo>
                  <a:lnTo>
                    <a:pt x="718" y="0"/>
                  </a:lnTo>
                  <a:lnTo>
                    <a:pt x="718" y="155"/>
                  </a:lnTo>
                  <a:lnTo>
                    <a:pt x="718" y="327"/>
                  </a:lnTo>
                  <a:lnTo>
                    <a:pt x="597" y="339"/>
                  </a:lnTo>
                  <a:lnTo>
                    <a:pt x="597" y="427"/>
                  </a:lnTo>
                  <a:lnTo>
                    <a:pt x="684" y="536"/>
                  </a:lnTo>
                  <a:lnTo>
                    <a:pt x="19" y="557"/>
                  </a:lnTo>
                  <a:lnTo>
                    <a:pt x="16" y="472"/>
                  </a:lnTo>
                  <a:lnTo>
                    <a:pt x="6" y="285"/>
                  </a:lnTo>
                  <a:lnTo>
                    <a:pt x="0" y="97"/>
                  </a:lnTo>
                  <a:lnTo>
                    <a:pt x="3" y="12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93" name="Freeform 145"/>
            <p:cNvSpPr>
              <a:spLocks/>
            </p:cNvSpPr>
            <p:nvPr/>
          </p:nvSpPr>
          <p:spPr bwMode="auto">
            <a:xfrm>
              <a:off x="4278" y="438"/>
              <a:ext cx="2192" cy="339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39"/>
                </a:cxn>
                <a:cxn ang="0">
                  <a:pos x="478" y="339"/>
                </a:cxn>
                <a:cxn ang="0">
                  <a:pos x="478" y="99"/>
                </a:cxn>
                <a:cxn ang="0">
                  <a:pos x="600" y="54"/>
                </a:cxn>
                <a:cxn ang="0">
                  <a:pos x="2179" y="51"/>
                </a:cxn>
                <a:cxn ang="0">
                  <a:pos x="2192" y="0"/>
                </a:cxn>
                <a:cxn ang="0">
                  <a:pos x="79" y="0"/>
                </a:cxn>
                <a:cxn ang="0">
                  <a:pos x="0" y="48"/>
                </a:cxn>
              </a:cxnLst>
              <a:rect l="0" t="0" r="r" b="b"/>
              <a:pathLst>
                <a:path w="2192" h="339">
                  <a:moveTo>
                    <a:pt x="0" y="48"/>
                  </a:moveTo>
                  <a:lnTo>
                    <a:pt x="0" y="339"/>
                  </a:lnTo>
                  <a:lnTo>
                    <a:pt x="478" y="339"/>
                  </a:lnTo>
                  <a:lnTo>
                    <a:pt x="478" y="99"/>
                  </a:lnTo>
                  <a:lnTo>
                    <a:pt x="600" y="54"/>
                  </a:lnTo>
                  <a:lnTo>
                    <a:pt x="2179" y="51"/>
                  </a:lnTo>
                  <a:lnTo>
                    <a:pt x="2192" y="0"/>
                  </a:lnTo>
                  <a:lnTo>
                    <a:pt x="79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94" name="Freeform 146"/>
            <p:cNvSpPr>
              <a:spLocks/>
            </p:cNvSpPr>
            <p:nvPr/>
          </p:nvSpPr>
          <p:spPr bwMode="auto">
            <a:xfrm>
              <a:off x="5301" y="522"/>
              <a:ext cx="1156" cy="2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5"/>
                </a:cxn>
                <a:cxn ang="0">
                  <a:pos x="1156" y="267"/>
                </a:cxn>
                <a:cxn ang="0">
                  <a:pos x="1156" y="0"/>
                </a:cxn>
                <a:cxn ang="0">
                  <a:pos x="0" y="0"/>
                </a:cxn>
              </a:cxnLst>
              <a:rect l="0" t="0" r="r" b="b"/>
              <a:pathLst>
                <a:path w="1156" h="267">
                  <a:moveTo>
                    <a:pt x="0" y="0"/>
                  </a:moveTo>
                  <a:lnTo>
                    <a:pt x="0" y="255"/>
                  </a:lnTo>
                  <a:lnTo>
                    <a:pt x="1156" y="267"/>
                  </a:lnTo>
                  <a:lnTo>
                    <a:pt x="11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95" name="Freeform 147"/>
            <p:cNvSpPr>
              <a:spLocks/>
            </p:cNvSpPr>
            <p:nvPr/>
          </p:nvSpPr>
          <p:spPr bwMode="auto">
            <a:xfrm>
              <a:off x="3298" y="1185"/>
              <a:ext cx="511" cy="530"/>
            </a:xfrm>
            <a:custGeom>
              <a:avLst/>
              <a:gdLst/>
              <a:ahLst/>
              <a:cxnLst>
                <a:cxn ang="0">
                  <a:pos x="257" y="0"/>
                </a:cxn>
                <a:cxn ang="0">
                  <a:pos x="308" y="6"/>
                </a:cxn>
                <a:cxn ang="0">
                  <a:pos x="357" y="21"/>
                </a:cxn>
                <a:cxn ang="0">
                  <a:pos x="399" y="45"/>
                </a:cxn>
                <a:cxn ang="0">
                  <a:pos x="436" y="79"/>
                </a:cxn>
                <a:cxn ang="0">
                  <a:pos x="469" y="118"/>
                </a:cxn>
                <a:cxn ang="0">
                  <a:pos x="490" y="164"/>
                </a:cxn>
                <a:cxn ang="0">
                  <a:pos x="505" y="212"/>
                </a:cxn>
                <a:cxn ang="0">
                  <a:pos x="511" y="266"/>
                </a:cxn>
                <a:cxn ang="0">
                  <a:pos x="505" y="321"/>
                </a:cxn>
                <a:cxn ang="0">
                  <a:pos x="490" y="369"/>
                </a:cxn>
                <a:cxn ang="0">
                  <a:pos x="469" y="415"/>
                </a:cxn>
                <a:cxn ang="0">
                  <a:pos x="436" y="451"/>
                </a:cxn>
                <a:cxn ang="0">
                  <a:pos x="399" y="484"/>
                </a:cxn>
                <a:cxn ang="0">
                  <a:pos x="357" y="509"/>
                </a:cxn>
                <a:cxn ang="0">
                  <a:pos x="308" y="524"/>
                </a:cxn>
                <a:cxn ang="0">
                  <a:pos x="257" y="530"/>
                </a:cxn>
                <a:cxn ang="0">
                  <a:pos x="206" y="524"/>
                </a:cxn>
                <a:cxn ang="0">
                  <a:pos x="157" y="509"/>
                </a:cxn>
                <a:cxn ang="0">
                  <a:pos x="112" y="484"/>
                </a:cxn>
                <a:cxn ang="0">
                  <a:pos x="75" y="451"/>
                </a:cxn>
                <a:cxn ang="0">
                  <a:pos x="45" y="415"/>
                </a:cxn>
                <a:cxn ang="0">
                  <a:pos x="21" y="369"/>
                </a:cxn>
                <a:cxn ang="0">
                  <a:pos x="6" y="321"/>
                </a:cxn>
                <a:cxn ang="0">
                  <a:pos x="0" y="266"/>
                </a:cxn>
                <a:cxn ang="0">
                  <a:pos x="6" y="212"/>
                </a:cxn>
                <a:cxn ang="0">
                  <a:pos x="21" y="164"/>
                </a:cxn>
                <a:cxn ang="0">
                  <a:pos x="45" y="118"/>
                </a:cxn>
                <a:cxn ang="0">
                  <a:pos x="75" y="79"/>
                </a:cxn>
                <a:cxn ang="0">
                  <a:pos x="112" y="45"/>
                </a:cxn>
                <a:cxn ang="0">
                  <a:pos x="157" y="21"/>
                </a:cxn>
                <a:cxn ang="0">
                  <a:pos x="206" y="6"/>
                </a:cxn>
                <a:cxn ang="0">
                  <a:pos x="257" y="0"/>
                </a:cxn>
              </a:cxnLst>
              <a:rect l="0" t="0" r="r" b="b"/>
              <a:pathLst>
                <a:path w="511" h="530">
                  <a:moveTo>
                    <a:pt x="257" y="0"/>
                  </a:moveTo>
                  <a:lnTo>
                    <a:pt x="308" y="6"/>
                  </a:lnTo>
                  <a:lnTo>
                    <a:pt x="357" y="21"/>
                  </a:lnTo>
                  <a:lnTo>
                    <a:pt x="399" y="45"/>
                  </a:lnTo>
                  <a:lnTo>
                    <a:pt x="436" y="79"/>
                  </a:lnTo>
                  <a:lnTo>
                    <a:pt x="469" y="118"/>
                  </a:lnTo>
                  <a:lnTo>
                    <a:pt x="490" y="164"/>
                  </a:lnTo>
                  <a:lnTo>
                    <a:pt x="505" y="212"/>
                  </a:lnTo>
                  <a:lnTo>
                    <a:pt x="511" y="266"/>
                  </a:lnTo>
                  <a:lnTo>
                    <a:pt x="505" y="321"/>
                  </a:lnTo>
                  <a:lnTo>
                    <a:pt x="490" y="369"/>
                  </a:lnTo>
                  <a:lnTo>
                    <a:pt x="469" y="415"/>
                  </a:lnTo>
                  <a:lnTo>
                    <a:pt x="436" y="451"/>
                  </a:lnTo>
                  <a:lnTo>
                    <a:pt x="399" y="484"/>
                  </a:lnTo>
                  <a:lnTo>
                    <a:pt x="357" y="509"/>
                  </a:lnTo>
                  <a:lnTo>
                    <a:pt x="308" y="524"/>
                  </a:lnTo>
                  <a:lnTo>
                    <a:pt x="257" y="530"/>
                  </a:lnTo>
                  <a:lnTo>
                    <a:pt x="206" y="524"/>
                  </a:lnTo>
                  <a:lnTo>
                    <a:pt x="157" y="509"/>
                  </a:lnTo>
                  <a:lnTo>
                    <a:pt x="112" y="484"/>
                  </a:lnTo>
                  <a:lnTo>
                    <a:pt x="75" y="451"/>
                  </a:lnTo>
                  <a:lnTo>
                    <a:pt x="45" y="415"/>
                  </a:lnTo>
                  <a:lnTo>
                    <a:pt x="21" y="369"/>
                  </a:lnTo>
                  <a:lnTo>
                    <a:pt x="6" y="321"/>
                  </a:lnTo>
                  <a:lnTo>
                    <a:pt x="0" y="266"/>
                  </a:lnTo>
                  <a:lnTo>
                    <a:pt x="6" y="212"/>
                  </a:lnTo>
                  <a:lnTo>
                    <a:pt x="21" y="164"/>
                  </a:lnTo>
                  <a:lnTo>
                    <a:pt x="45" y="118"/>
                  </a:lnTo>
                  <a:lnTo>
                    <a:pt x="75" y="79"/>
                  </a:lnTo>
                  <a:lnTo>
                    <a:pt x="112" y="45"/>
                  </a:lnTo>
                  <a:lnTo>
                    <a:pt x="157" y="21"/>
                  </a:lnTo>
                  <a:lnTo>
                    <a:pt x="206" y="6"/>
                  </a:lnTo>
                  <a:lnTo>
                    <a:pt x="25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96" name="Freeform 148"/>
            <p:cNvSpPr>
              <a:spLocks/>
            </p:cNvSpPr>
            <p:nvPr/>
          </p:nvSpPr>
          <p:spPr bwMode="auto">
            <a:xfrm>
              <a:off x="3334" y="1224"/>
              <a:ext cx="427" cy="442"/>
            </a:xfrm>
            <a:custGeom>
              <a:avLst/>
              <a:gdLst/>
              <a:ahLst/>
              <a:cxnLst>
                <a:cxn ang="0">
                  <a:pos x="215" y="0"/>
                </a:cxn>
                <a:cxn ang="0">
                  <a:pos x="257" y="3"/>
                </a:cxn>
                <a:cxn ang="0">
                  <a:pos x="297" y="19"/>
                </a:cxn>
                <a:cxn ang="0">
                  <a:pos x="333" y="37"/>
                </a:cxn>
                <a:cxn ang="0">
                  <a:pos x="363" y="64"/>
                </a:cxn>
                <a:cxn ang="0">
                  <a:pos x="390" y="97"/>
                </a:cxn>
                <a:cxn ang="0">
                  <a:pos x="409" y="134"/>
                </a:cxn>
                <a:cxn ang="0">
                  <a:pos x="424" y="176"/>
                </a:cxn>
                <a:cxn ang="0">
                  <a:pos x="427" y="221"/>
                </a:cxn>
                <a:cxn ang="0">
                  <a:pos x="424" y="267"/>
                </a:cxn>
                <a:cxn ang="0">
                  <a:pos x="409" y="306"/>
                </a:cxn>
                <a:cxn ang="0">
                  <a:pos x="390" y="345"/>
                </a:cxn>
                <a:cxn ang="0">
                  <a:pos x="363" y="376"/>
                </a:cxn>
                <a:cxn ang="0">
                  <a:pos x="333" y="403"/>
                </a:cxn>
                <a:cxn ang="0">
                  <a:pos x="297" y="424"/>
                </a:cxn>
                <a:cxn ang="0">
                  <a:pos x="257" y="439"/>
                </a:cxn>
                <a:cxn ang="0">
                  <a:pos x="215" y="442"/>
                </a:cxn>
                <a:cxn ang="0">
                  <a:pos x="173" y="439"/>
                </a:cxn>
                <a:cxn ang="0">
                  <a:pos x="130" y="424"/>
                </a:cxn>
                <a:cxn ang="0">
                  <a:pos x="94" y="403"/>
                </a:cxn>
                <a:cxn ang="0">
                  <a:pos x="64" y="376"/>
                </a:cxn>
                <a:cxn ang="0">
                  <a:pos x="36" y="345"/>
                </a:cxn>
                <a:cxn ang="0">
                  <a:pos x="18" y="306"/>
                </a:cxn>
                <a:cxn ang="0">
                  <a:pos x="3" y="267"/>
                </a:cxn>
                <a:cxn ang="0">
                  <a:pos x="0" y="221"/>
                </a:cxn>
                <a:cxn ang="0">
                  <a:pos x="3" y="176"/>
                </a:cxn>
                <a:cxn ang="0">
                  <a:pos x="18" y="134"/>
                </a:cxn>
                <a:cxn ang="0">
                  <a:pos x="36" y="97"/>
                </a:cxn>
                <a:cxn ang="0">
                  <a:pos x="64" y="64"/>
                </a:cxn>
                <a:cxn ang="0">
                  <a:pos x="94" y="37"/>
                </a:cxn>
                <a:cxn ang="0">
                  <a:pos x="130" y="19"/>
                </a:cxn>
                <a:cxn ang="0">
                  <a:pos x="173" y="3"/>
                </a:cxn>
                <a:cxn ang="0">
                  <a:pos x="215" y="0"/>
                </a:cxn>
              </a:cxnLst>
              <a:rect l="0" t="0" r="r" b="b"/>
              <a:pathLst>
                <a:path w="427" h="442">
                  <a:moveTo>
                    <a:pt x="215" y="0"/>
                  </a:moveTo>
                  <a:lnTo>
                    <a:pt x="257" y="3"/>
                  </a:lnTo>
                  <a:lnTo>
                    <a:pt x="297" y="19"/>
                  </a:lnTo>
                  <a:lnTo>
                    <a:pt x="333" y="37"/>
                  </a:lnTo>
                  <a:lnTo>
                    <a:pt x="363" y="64"/>
                  </a:lnTo>
                  <a:lnTo>
                    <a:pt x="390" y="97"/>
                  </a:lnTo>
                  <a:lnTo>
                    <a:pt x="409" y="134"/>
                  </a:lnTo>
                  <a:lnTo>
                    <a:pt x="424" y="176"/>
                  </a:lnTo>
                  <a:lnTo>
                    <a:pt x="427" y="221"/>
                  </a:lnTo>
                  <a:lnTo>
                    <a:pt x="424" y="267"/>
                  </a:lnTo>
                  <a:lnTo>
                    <a:pt x="409" y="306"/>
                  </a:lnTo>
                  <a:lnTo>
                    <a:pt x="390" y="345"/>
                  </a:lnTo>
                  <a:lnTo>
                    <a:pt x="363" y="376"/>
                  </a:lnTo>
                  <a:lnTo>
                    <a:pt x="333" y="403"/>
                  </a:lnTo>
                  <a:lnTo>
                    <a:pt x="297" y="424"/>
                  </a:lnTo>
                  <a:lnTo>
                    <a:pt x="257" y="439"/>
                  </a:lnTo>
                  <a:lnTo>
                    <a:pt x="215" y="442"/>
                  </a:lnTo>
                  <a:lnTo>
                    <a:pt x="173" y="439"/>
                  </a:lnTo>
                  <a:lnTo>
                    <a:pt x="130" y="424"/>
                  </a:lnTo>
                  <a:lnTo>
                    <a:pt x="94" y="403"/>
                  </a:lnTo>
                  <a:lnTo>
                    <a:pt x="64" y="376"/>
                  </a:lnTo>
                  <a:lnTo>
                    <a:pt x="36" y="345"/>
                  </a:lnTo>
                  <a:lnTo>
                    <a:pt x="18" y="306"/>
                  </a:lnTo>
                  <a:lnTo>
                    <a:pt x="3" y="267"/>
                  </a:lnTo>
                  <a:lnTo>
                    <a:pt x="0" y="221"/>
                  </a:lnTo>
                  <a:lnTo>
                    <a:pt x="3" y="176"/>
                  </a:lnTo>
                  <a:lnTo>
                    <a:pt x="18" y="134"/>
                  </a:lnTo>
                  <a:lnTo>
                    <a:pt x="36" y="97"/>
                  </a:lnTo>
                  <a:lnTo>
                    <a:pt x="64" y="64"/>
                  </a:lnTo>
                  <a:lnTo>
                    <a:pt x="94" y="37"/>
                  </a:lnTo>
                  <a:lnTo>
                    <a:pt x="130" y="19"/>
                  </a:lnTo>
                  <a:lnTo>
                    <a:pt x="173" y="3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3023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97" name="Freeform 149"/>
            <p:cNvSpPr>
              <a:spLocks/>
            </p:cNvSpPr>
            <p:nvPr/>
          </p:nvSpPr>
          <p:spPr bwMode="auto">
            <a:xfrm>
              <a:off x="3407" y="1300"/>
              <a:ext cx="281" cy="291"/>
            </a:xfrm>
            <a:custGeom>
              <a:avLst/>
              <a:gdLst/>
              <a:ahLst/>
              <a:cxnLst>
                <a:cxn ang="0">
                  <a:pos x="142" y="0"/>
                </a:cxn>
                <a:cxn ang="0">
                  <a:pos x="169" y="3"/>
                </a:cxn>
                <a:cxn ang="0">
                  <a:pos x="196" y="12"/>
                </a:cxn>
                <a:cxn ang="0">
                  <a:pos x="221" y="24"/>
                </a:cxn>
                <a:cxn ang="0">
                  <a:pos x="239" y="42"/>
                </a:cxn>
                <a:cxn ang="0">
                  <a:pos x="257" y="64"/>
                </a:cxn>
                <a:cxn ang="0">
                  <a:pos x="269" y="91"/>
                </a:cxn>
                <a:cxn ang="0">
                  <a:pos x="278" y="115"/>
                </a:cxn>
                <a:cxn ang="0">
                  <a:pos x="281" y="145"/>
                </a:cxn>
                <a:cxn ang="0">
                  <a:pos x="278" y="176"/>
                </a:cxn>
                <a:cxn ang="0">
                  <a:pos x="269" y="200"/>
                </a:cxn>
                <a:cxn ang="0">
                  <a:pos x="257" y="227"/>
                </a:cxn>
                <a:cxn ang="0">
                  <a:pos x="239" y="248"/>
                </a:cxn>
                <a:cxn ang="0">
                  <a:pos x="221" y="266"/>
                </a:cxn>
                <a:cxn ang="0">
                  <a:pos x="196" y="279"/>
                </a:cxn>
                <a:cxn ang="0">
                  <a:pos x="169" y="288"/>
                </a:cxn>
                <a:cxn ang="0">
                  <a:pos x="142" y="291"/>
                </a:cxn>
                <a:cxn ang="0">
                  <a:pos x="115" y="288"/>
                </a:cxn>
                <a:cxn ang="0">
                  <a:pos x="87" y="279"/>
                </a:cxn>
                <a:cxn ang="0">
                  <a:pos x="63" y="266"/>
                </a:cxn>
                <a:cxn ang="0">
                  <a:pos x="42" y="248"/>
                </a:cxn>
                <a:cxn ang="0">
                  <a:pos x="24" y="227"/>
                </a:cxn>
                <a:cxn ang="0">
                  <a:pos x="12" y="200"/>
                </a:cxn>
                <a:cxn ang="0">
                  <a:pos x="3" y="176"/>
                </a:cxn>
                <a:cxn ang="0">
                  <a:pos x="0" y="145"/>
                </a:cxn>
                <a:cxn ang="0">
                  <a:pos x="3" y="115"/>
                </a:cxn>
                <a:cxn ang="0">
                  <a:pos x="12" y="91"/>
                </a:cxn>
                <a:cxn ang="0">
                  <a:pos x="24" y="64"/>
                </a:cxn>
                <a:cxn ang="0">
                  <a:pos x="42" y="42"/>
                </a:cxn>
                <a:cxn ang="0">
                  <a:pos x="63" y="24"/>
                </a:cxn>
                <a:cxn ang="0">
                  <a:pos x="87" y="12"/>
                </a:cxn>
                <a:cxn ang="0">
                  <a:pos x="115" y="3"/>
                </a:cxn>
                <a:cxn ang="0">
                  <a:pos x="142" y="0"/>
                </a:cxn>
              </a:cxnLst>
              <a:rect l="0" t="0" r="r" b="b"/>
              <a:pathLst>
                <a:path w="281" h="291">
                  <a:moveTo>
                    <a:pt x="142" y="0"/>
                  </a:moveTo>
                  <a:lnTo>
                    <a:pt x="169" y="3"/>
                  </a:lnTo>
                  <a:lnTo>
                    <a:pt x="196" y="12"/>
                  </a:lnTo>
                  <a:lnTo>
                    <a:pt x="221" y="24"/>
                  </a:lnTo>
                  <a:lnTo>
                    <a:pt x="239" y="42"/>
                  </a:lnTo>
                  <a:lnTo>
                    <a:pt x="257" y="64"/>
                  </a:lnTo>
                  <a:lnTo>
                    <a:pt x="269" y="91"/>
                  </a:lnTo>
                  <a:lnTo>
                    <a:pt x="278" y="115"/>
                  </a:lnTo>
                  <a:lnTo>
                    <a:pt x="281" y="145"/>
                  </a:lnTo>
                  <a:lnTo>
                    <a:pt x="278" y="176"/>
                  </a:lnTo>
                  <a:lnTo>
                    <a:pt x="269" y="200"/>
                  </a:lnTo>
                  <a:lnTo>
                    <a:pt x="257" y="227"/>
                  </a:lnTo>
                  <a:lnTo>
                    <a:pt x="239" y="248"/>
                  </a:lnTo>
                  <a:lnTo>
                    <a:pt x="221" y="266"/>
                  </a:lnTo>
                  <a:lnTo>
                    <a:pt x="196" y="279"/>
                  </a:lnTo>
                  <a:lnTo>
                    <a:pt x="169" y="288"/>
                  </a:lnTo>
                  <a:lnTo>
                    <a:pt x="142" y="291"/>
                  </a:lnTo>
                  <a:lnTo>
                    <a:pt x="115" y="288"/>
                  </a:lnTo>
                  <a:lnTo>
                    <a:pt x="87" y="279"/>
                  </a:lnTo>
                  <a:lnTo>
                    <a:pt x="63" y="266"/>
                  </a:lnTo>
                  <a:lnTo>
                    <a:pt x="42" y="248"/>
                  </a:lnTo>
                  <a:lnTo>
                    <a:pt x="24" y="227"/>
                  </a:lnTo>
                  <a:lnTo>
                    <a:pt x="12" y="200"/>
                  </a:lnTo>
                  <a:lnTo>
                    <a:pt x="3" y="176"/>
                  </a:lnTo>
                  <a:lnTo>
                    <a:pt x="0" y="145"/>
                  </a:lnTo>
                  <a:lnTo>
                    <a:pt x="3" y="115"/>
                  </a:lnTo>
                  <a:lnTo>
                    <a:pt x="12" y="91"/>
                  </a:lnTo>
                  <a:lnTo>
                    <a:pt x="24" y="64"/>
                  </a:lnTo>
                  <a:lnTo>
                    <a:pt x="42" y="42"/>
                  </a:lnTo>
                  <a:lnTo>
                    <a:pt x="63" y="24"/>
                  </a:lnTo>
                  <a:lnTo>
                    <a:pt x="87" y="12"/>
                  </a:lnTo>
                  <a:lnTo>
                    <a:pt x="115" y="3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0000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98" name="Freeform 150"/>
            <p:cNvSpPr>
              <a:spLocks/>
            </p:cNvSpPr>
            <p:nvPr/>
          </p:nvSpPr>
          <p:spPr bwMode="auto">
            <a:xfrm>
              <a:off x="3425" y="1318"/>
              <a:ext cx="242" cy="25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48" y="3"/>
                </a:cxn>
                <a:cxn ang="0">
                  <a:pos x="169" y="9"/>
                </a:cxn>
                <a:cxn ang="0">
                  <a:pos x="190" y="21"/>
                </a:cxn>
                <a:cxn ang="0">
                  <a:pos x="206" y="37"/>
                </a:cxn>
                <a:cxn ang="0">
                  <a:pos x="221" y="55"/>
                </a:cxn>
                <a:cxn ang="0">
                  <a:pos x="233" y="76"/>
                </a:cxn>
                <a:cxn ang="0">
                  <a:pos x="239" y="100"/>
                </a:cxn>
                <a:cxn ang="0">
                  <a:pos x="242" y="124"/>
                </a:cxn>
                <a:cxn ang="0">
                  <a:pos x="239" y="149"/>
                </a:cxn>
                <a:cxn ang="0">
                  <a:pos x="233" y="173"/>
                </a:cxn>
                <a:cxn ang="0">
                  <a:pos x="221" y="194"/>
                </a:cxn>
                <a:cxn ang="0">
                  <a:pos x="206" y="215"/>
                </a:cxn>
                <a:cxn ang="0">
                  <a:pos x="190" y="230"/>
                </a:cxn>
                <a:cxn ang="0">
                  <a:pos x="169" y="242"/>
                </a:cxn>
                <a:cxn ang="0">
                  <a:pos x="148" y="248"/>
                </a:cxn>
                <a:cxn ang="0">
                  <a:pos x="124" y="251"/>
                </a:cxn>
                <a:cxn ang="0">
                  <a:pos x="100" y="248"/>
                </a:cxn>
                <a:cxn ang="0">
                  <a:pos x="75" y="242"/>
                </a:cxn>
                <a:cxn ang="0">
                  <a:pos x="54" y="230"/>
                </a:cxn>
                <a:cxn ang="0">
                  <a:pos x="36" y="215"/>
                </a:cxn>
                <a:cxn ang="0">
                  <a:pos x="21" y="194"/>
                </a:cxn>
                <a:cxn ang="0">
                  <a:pos x="9" y="173"/>
                </a:cxn>
                <a:cxn ang="0">
                  <a:pos x="3" y="149"/>
                </a:cxn>
                <a:cxn ang="0">
                  <a:pos x="0" y="124"/>
                </a:cxn>
                <a:cxn ang="0">
                  <a:pos x="3" y="100"/>
                </a:cxn>
                <a:cxn ang="0">
                  <a:pos x="9" y="76"/>
                </a:cxn>
                <a:cxn ang="0">
                  <a:pos x="21" y="55"/>
                </a:cxn>
                <a:cxn ang="0">
                  <a:pos x="36" y="37"/>
                </a:cxn>
                <a:cxn ang="0">
                  <a:pos x="54" y="21"/>
                </a:cxn>
                <a:cxn ang="0">
                  <a:pos x="75" y="9"/>
                </a:cxn>
                <a:cxn ang="0">
                  <a:pos x="100" y="3"/>
                </a:cxn>
                <a:cxn ang="0">
                  <a:pos x="124" y="0"/>
                </a:cxn>
              </a:cxnLst>
              <a:rect l="0" t="0" r="r" b="b"/>
              <a:pathLst>
                <a:path w="242" h="251">
                  <a:moveTo>
                    <a:pt x="124" y="0"/>
                  </a:moveTo>
                  <a:lnTo>
                    <a:pt x="148" y="3"/>
                  </a:lnTo>
                  <a:lnTo>
                    <a:pt x="169" y="9"/>
                  </a:lnTo>
                  <a:lnTo>
                    <a:pt x="190" y="21"/>
                  </a:lnTo>
                  <a:lnTo>
                    <a:pt x="206" y="37"/>
                  </a:lnTo>
                  <a:lnTo>
                    <a:pt x="221" y="55"/>
                  </a:lnTo>
                  <a:lnTo>
                    <a:pt x="233" y="76"/>
                  </a:lnTo>
                  <a:lnTo>
                    <a:pt x="239" y="100"/>
                  </a:lnTo>
                  <a:lnTo>
                    <a:pt x="242" y="124"/>
                  </a:lnTo>
                  <a:lnTo>
                    <a:pt x="239" y="149"/>
                  </a:lnTo>
                  <a:lnTo>
                    <a:pt x="233" y="173"/>
                  </a:lnTo>
                  <a:lnTo>
                    <a:pt x="221" y="194"/>
                  </a:lnTo>
                  <a:lnTo>
                    <a:pt x="206" y="215"/>
                  </a:lnTo>
                  <a:lnTo>
                    <a:pt x="190" y="230"/>
                  </a:lnTo>
                  <a:lnTo>
                    <a:pt x="169" y="242"/>
                  </a:lnTo>
                  <a:lnTo>
                    <a:pt x="148" y="248"/>
                  </a:lnTo>
                  <a:lnTo>
                    <a:pt x="124" y="251"/>
                  </a:lnTo>
                  <a:lnTo>
                    <a:pt x="100" y="248"/>
                  </a:lnTo>
                  <a:lnTo>
                    <a:pt x="75" y="242"/>
                  </a:lnTo>
                  <a:lnTo>
                    <a:pt x="54" y="230"/>
                  </a:lnTo>
                  <a:lnTo>
                    <a:pt x="36" y="215"/>
                  </a:lnTo>
                  <a:lnTo>
                    <a:pt x="21" y="194"/>
                  </a:lnTo>
                  <a:lnTo>
                    <a:pt x="9" y="173"/>
                  </a:lnTo>
                  <a:lnTo>
                    <a:pt x="3" y="149"/>
                  </a:lnTo>
                  <a:lnTo>
                    <a:pt x="0" y="124"/>
                  </a:lnTo>
                  <a:lnTo>
                    <a:pt x="3" y="100"/>
                  </a:lnTo>
                  <a:lnTo>
                    <a:pt x="9" y="76"/>
                  </a:lnTo>
                  <a:lnTo>
                    <a:pt x="21" y="55"/>
                  </a:lnTo>
                  <a:lnTo>
                    <a:pt x="36" y="37"/>
                  </a:lnTo>
                  <a:lnTo>
                    <a:pt x="54" y="21"/>
                  </a:lnTo>
                  <a:lnTo>
                    <a:pt x="75" y="9"/>
                  </a:lnTo>
                  <a:lnTo>
                    <a:pt x="100" y="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99" name="Freeform 151"/>
            <p:cNvSpPr>
              <a:spLocks/>
            </p:cNvSpPr>
            <p:nvPr/>
          </p:nvSpPr>
          <p:spPr bwMode="auto">
            <a:xfrm>
              <a:off x="3180" y="1100"/>
              <a:ext cx="726" cy="370"/>
            </a:xfrm>
            <a:custGeom>
              <a:avLst/>
              <a:gdLst/>
              <a:ahLst/>
              <a:cxnLst>
                <a:cxn ang="0">
                  <a:pos x="33" y="270"/>
                </a:cxn>
                <a:cxn ang="0">
                  <a:pos x="51" y="215"/>
                </a:cxn>
                <a:cxn ang="0">
                  <a:pos x="75" y="164"/>
                </a:cxn>
                <a:cxn ang="0">
                  <a:pos x="109" y="121"/>
                </a:cxn>
                <a:cxn ang="0">
                  <a:pos x="151" y="82"/>
                </a:cxn>
                <a:cxn ang="0">
                  <a:pos x="199" y="52"/>
                </a:cxn>
                <a:cxn ang="0">
                  <a:pos x="260" y="28"/>
                </a:cxn>
                <a:cxn ang="0">
                  <a:pos x="330" y="9"/>
                </a:cxn>
                <a:cxn ang="0">
                  <a:pos x="411" y="0"/>
                </a:cxn>
                <a:cxn ang="0">
                  <a:pos x="487" y="25"/>
                </a:cxn>
                <a:cxn ang="0">
                  <a:pos x="550" y="52"/>
                </a:cxn>
                <a:cxn ang="0">
                  <a:pos x="599" y="85"/>
                </a:cxn>
                <a:cxn ang="0">
                  <a:pos x="638" y="124"/>
                </a:cxn>
                <a:cxn ang="0">
                  <a:pos x="669" y="167"/>
                </a:cxn>
                <a:cxn ang="0">
                  <a:pos x="693" y="218"/>
                </a:cxn>
                <a:cxn ang="0">
                  <a:pos x="711" y="273"/>
                </a:cxn>
                <a:cxn ang="0">
                  <a:pos x="726" y="333"/>
                </a:cxn>
                <a:cxn ang="0">
                  <a:pos x="666" y="333"/>
                </a:cxn>
                <a:cxn ang="0">
                  <a:pos x="647" y="267"/>
                </a:cxn>
                <a:cxn ang="0">
                  <a:pos x="629" y="215"/>
                </a:cxn>
                <a:cxn ang="0">
                  <a:pos x="608" y="173"/>
                </a:cxn>
                <a:cxn ang="0">
                  <a:pos x="584" y="143"/>
                </a:cxn>
                <a:cxn ang="0">
                  <a:pos x="557" y="115"/>
                </a:cxn>
                <a:cxn ang="0">
                  <a:pos x="523" y="94"/>
                </a:cxn>
                <a:cxn ang="0">
                  <a:pos x="487" y="79"/>
                </a:cxn>
                <a:cxn ang="0">
                  <a:pos x="448" y="61"/>
                </a:cxn>
                <a:cxn ang="0">
                  <a:pos x="360" y="61"/>
                </a:cxn>
                <a:cxn ang="0">
                  <a:pos x="284" y="73"/>
                </a:cxn>
                <a:cxn ang="0">
                  <a:pos x="224" y="97"/>
                </a:cxn>
                <a:cxn ang="0">
                  <a:pos x="175" y="127"/>
                </a:cxn>
                <a:cxn ang="0">
                  <a:pos x="136" y="170"/>
                </a:cxn>
                <a:cxn ang="0">
                  <a:pos x="106" y="224"/>
                </a:cxn>
                <a:cxn ang="0">
                  <a:pos x="84" y="285"/>
                </a:cxn>
                <a:cxn ang="0">
                  <a:pos x="69" y="357"/>
                </a:cxn>
                <a:cxn ang="0">
                  <a:pos x="0" y="370"/>
                </a:cxn>
                <a:cxn ang="0">
                  <a:pos x="33" y="270"/>
                </a:cxn>
              </a:cxnLst>
              <a:rect l="0" t="0" r="r" b="b"/>
              <a:pathLst>
                <a:path w="726" h="370">
                  <a:moveTo>
                    <a:pt x="33" y="270"/>
                  </a:moveTo>
                  <a:lnTo>
                    <a:pt x="51" y="215"/>
                  </a:lnTo>
                  <a:lnTo>
                    <a:pt x="75" y="164"/>
                  </a:lnTo>
                  <a:lnTo>
                    <a:pt x="109" y="121"/>
                  </a:lnTo>
                  <a:lnTo>
                    <a:pt x="151" y="82"/>
                  </a:lnTo>
                  <a:lnTo>
                    <a:pt x="199" y="52"/>
                  </a:lnTo>
                  <a:lnTo>
                    <a:pt x="260" y="28"/>
                  </a:lnTo>
                  <a:lnTo>
                    <a:pt x="330" y="9"/>
                  </a:lnTo>
                  <a:lnTo>
                    <a:pt x="411" y="0"/>
                  </a:lnTo>
                  <a:lnTo>
                    <a:pt x="487" y="25"/>
                  </a:lnTo>
                  <a:lnTo>
                    <a:pt x="550" y="52"/>
                  </a:lnTo>
                  <a:lnTo>
                    <a:pt x="599" y="85"/>
                  </a:lnTo>
                  <a:lnTo>
                    <a:pt x="638" y="124"/>
                  </a:lnTo>
                  <a:lnTo>
                    <a:pt x="669" y="167"/>
                  </a:lnTo>
                  <a:lnTo>
                    <a:pt x="693" y="218"/>
                  </a:lnTo>
                  <a:lnTo>
                    <a:pt x="711" y="273"/>
                  </a:lnTo>
                  <a:lnTo>
                    <a:pt x="726" y="333"/>
                  </a:lnTo>
                  <a:lnTo>
                    <a:pt x="666" y="333"/>
                  </a:lnTo>
                  <a:lnTo>
                    <a:pt x="647" y="267"/>
                  </a:lnTo>
                  <a:lnTo>
                    <a:pt x="629" y="215"/>
                  </a:lnTo>
                  <a:lnTo>
                    <a:pt x="608" y="173"/>
                  </a:lnTo>
                  <a:lnTo>
                    <a:pt x="584" y="143"/>
                  </a:lnTo>
                  <a:lnTo>
                    <a:pt x="557" y="115"/>
                  </a:lnTo>
                  <a:lnTo>
                    <a:pt x="523" y="94"/>
                  </a:lnTo>
                  <a:lnTo>
                    <a:pt x="487" y="79"/>
                  </a:lnTo>
                  <a:lnTo>
                    <a:pt x="448" y="61"/>
                  </a:lnTo>
                  <a:lnTo>
                    <a:pt x="360" y="61"/>
                  </a:lnTo>
                  <a:lnTo>
                    <a:pt x="284" y="73"/>
                  </a:lnTo>
                  <a:lnTo>
                    <a:pt x="224" y="97"/>
                  </a:lnTo>
                  <a:lnTo>
                    <a:pt x="175" y="127"/>
                  </a:lnTo>
                  <a:lnTo>
                    <a:pt x="136" y="170"/>
                  </a:lnTo>
                  <a:lnTo>
                    <a:pt x="106" y="224"/>
                  </a:lnTo>
                  <a:lnTo>
                    <a:pt x="84" y="285"/>
                  </a:lnTo>
                  <a:lnTo>
                    <a:pt x="69" y="357"/>
                  </a:lnTo>
                  <a:lnTo>
                    <a:pt x="0" y="370"/>
                  </a:lnTo>
                  <a:lnTo>
                    <a:pt x="33" y="270"/>
                  </a:lnTo>
                  <a:close/>
                </a:path>
              </a:pathLst>
            </a:custGeom>
            <a:solidFill>
              <a:srgbClr val="E00A6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00" name="Freeform 152"/>
            <p:cNvSpPr>
              <a:spLocks/>
            </p:cNvSpPr>
            <p:nvPr/>
          </p:nvSpPr>
          <p:spPr bwMode="auto">
            <a:xfrm>
              <a:off x="3440" y="1330"/>
              <a:ext cx="127" cy="224"/>
            </a:xfrm>
            <a:custGeom>
              <a:avLst/>
              <a:gdLst/>
              <a:ahLst/>
              <a:cxnLst>
                <a:cxn ang="0">
                  <a:pos x="79" y="6"/>
                </a:cxn>
                <a:cxn ang="0">
                  <a:pos x="45" y="25"/>
                </a:cxn>
                <a:cxn ang="0">
                  <a:pos x="24" y="49"/>
                </a:cxn>
                <a:cxn ang="0">
                  <a:pos x="9" y="79"/>
                </a:cxn>
                <a:cxn ang="0">
                  <a:pos x="0" y="109"/>
                </a:cxn>
                <a:cxn ang="0">
                  <a:pos x="3" y="140"/>
                </a:cxn>
                <a:cxn ang="0">
                  <a:pos x="9" y="167"/>
                </a:cxn>
                <a:cxn ang="0">
                  <a:pos x="27" y="191"/>
                </a:cxn>
                <a:cxn ang="0">
                  <a:pos x="48" y="206"/>
                </a:cxn>
                <a:cxn ang="0">
                  <a:pos x="94" y="224"/>
                </a:cxn>
                <a:cxn ang="0">
                  <a:pos x="64" y="188"/>
                </a:cxn>
                <a:cxn ang="0">
                  <a:pos x="45" y="152"/>
                </a:cxn>
                <a:cxn ang="0">
                  <a:pos x="39" y="121"/>
                </a:cxn>
                <a:cxn ang="0">
                  <a:pos x="42" y="94"/>
                </a:cxn>
                <a:cxn ang="0">
                  <a:pos x="51" y="70"/>
                </a:cxn>
                <a:cxn ang="0">
                  <a:pos x="73" y="46"/>
                </a:cxn>
                <a:cxn ang="0">
                  <a:pos x="97" y="22"/>
                </a:cxn>
                <a:cxn ang="0">
                  <a:pos x="127" y="0"/>
                </a:cxn>
                <a:cxn ang="0">
                  <a:pos x="79" y="6"/>
                </a:cxn>
              </a:cxnLst>
              <a:rect l="0" t="0" r="r" b="b"/>
              <a:pathLst>
                <a:path w="127" h="224">
                  <a:moveTo>
                    <a:pt x="79" y="6"/>
                  </a:moveTo>
                  <a:lnTo>
                    <a:pt x="45" y="25"/>
                  </a:lnTo>
                  <a:lnTo>
                    <a:pt x="24" y="49"/>
                  </a:lnTo>
                  <a:lnTo>
                    <a:pt x="9" y="79"/>
                  </a:lnTo>
                  <a:lnTo>
                    <a:pt x="0" y="109"/>
                  </a:lnTo>
                  <a:lnTo>
                    <a:pt x="3" y="140"/>
                  </a:lnTo>
                  <a:lnTo>
                    <a:pt x="9" y="167"/>
                  </a:lnTo>
                  <a:lnTo>
                    <a:pt x="27" y="191"/>
                  </a:lnTo>
                  <a:lnTo>
                    <a:pt x="48" y="206"/>
                  </a:lnTo>
                  <a:lnTo>
                    <a:pt x="94" y="224"/>
                  </a:lnTo>
                  <a:lnTo>
                    <a:pt x="64" y="188"/>
                  </a:lnTo>
                  <a:lnTo>
                    <a:pt x="45" y="152"/>
                  </a:lnTo>
                  <a:lnTo>
                    <a:pt x="39" y="121"/>
                  </a:lnTo>
                  <a:lnTo>
                    <a:pt x="42" y="94"/>
                  </a:lnTo>
                  <a:lnTo>
                    <a:pt x="51" y="70"/>
                  </a:lnTo>
                  <a:lnTo>
                    <a:pt x="73" y="46"/>
                  </a:lnTo>
                  <a:lnTo>
                    <a:pt x="97" y="22"/>
                  </a:lnTo>
                  <a:lnTo>
                    <a:pt x="127" y="0"/>
                  </a:lnTo>
                  <a:lnTo>
                    <a:pt x="79" y="6"/>
                  </a:lnTo>
                  <a:close/>
                </a:path>
              </a:pathLst>
            </a:custGeom>
            <a:solidFill>
              <a:srgbClr val="42001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01" name="Freeform 153"/>
            <p:cNvSpPr>
              <a:spLocks/>
            </p:cNvSpPr>
            <p:nvPr/>
          </p:nvSpPr>
          <p:spPr bwMode="auto">
            <a:xfrm>
              <a:off x="2774" y="1309"/>
              <a:ext cx="109" cy="1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1"/>
                </a:cxn>
                <a:cxn ang="0">
                  <a:pos x="109" y="161"/>
                </a:cxn>
                <a:cxn ang="0">
                  <a:pos x="109" y="12"/>
                </a:cxn>
                <a:cxn ang="0">
                  <a:pos x="0" y="0"/>
                </a:cxn>
              </a:cxnLst>
              <a:rect l="0" t="0" r="r" b="b"/>
              <a:pathLst>
                <a:path w="109" h="161">
                  <a:moveTo>
                    <a:pt x="0" y="0"/>
                  </a:moveTo>
                  <a:lnTo>
                    <a:pt x="0" y="161"/>
                  </a:lnTo>
                  <a:lnTo>
                    <a:pt x="109" y="161"/>
                  </a:lnTo>
                  <a:lnTo>
                    <a:pt x="109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A5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02" name="Rectangle 154"/>
            <p:cNvSpPr>
              <a:spLocks noChangeArrowheads="1"/>
            </p:cNvSpPr>
            <p:nvPr/>
          </p:nvSpPr>
          <p:spPr bwMode="auto">
            <a:xfrm>
              <a:off x="3122" y="922"/>
              <a:ext cx="158" cy="24"/>
            </a:xfrm>
            <a:prstGeom prst="rect">
              <a:avLst/>
            </a:prstGeom>
            <a:solidFill>
              <a:srgbClr val="87A59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03" name="Freeform 155"/>
            <p:cNvSpPr>
              <a:spLocks/>
            </p:cNvSpPr>
            <p:nvPr/>
          </p:nvSpPr>
          <p:spPr bwMode="auto">
            <a:xfrm>
              <a:off x="3040" y="1246"/>
              <a:ext cx="179" cy="1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93"/>
                </a:cxn>
                <a:cxn ang="0">
                  <a:pos x="103" y="193"/>
                </a:cxn>
                <a:cxn ang="0">
                  <a:pos x="109" y="151"/>
                </a:cxn>
                <a:cxn ang="0">
                  <a:pos x="43" y="151"/>
                </a:cxn>
                <a:cxn ang="0">
                  <a:pos x="43" y="87"/>
                </a:cxn>
                <a:cxn ang="0">
                  <a:pos x="128" y="75"/>
                </a:cxn>
                <a:cxn ang="0">
                  <a:pos x="179" y="6"/>
                </a:cxn>
                <a:cxn ang="0">
                  <a:pos x="0" y="0"/>
                </a:cxn>
              </a:cxnLst>
              <a:rect l="0" t="0" r="r" b="b"/>
              <a:pathLst>
                <a:path w="179" h="193">
                  <a:moveTo>
                    <a:pt x="0" y="0"/>
                  </a:moveTo>
                  <a:lnTo>
                    <a:pt x="10" y="193"/>
                  </a:lnTo>
                  <a:lnTo>
                    <a:pt x="103" y="193"/>
                  </a:lnTo>
                  <a:lnTo>
                    <a:pt x="109" y="151"/>
                  </a:lnTo>
                  <a:lnTo>
                    <a:pt x="43" y="151"/>
                  </a:lnTo>
                  <a:lnTo>
                    <a:pt x="43" y="87"/>
                  </a:lnTo>
                  <a:lnTo>
                    <a:pt x="128" y="75"/>
                  </a:lnTo>
                  <a:lnTo>
                    <a:pt x="17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917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04" name="Freeform 156"/>
            <p:cNvSpPr>
              <a:spLocks/>
            </p:cNvSpPr>
            <p:nvPr/>
          </p:nvSpPr>
          <p:spPr bwMode="auto">
            <a:xfrm>
              <a:off x="2777" y="1321"/>
              <a:ext cx="79" cy="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9" y="6"/>
                </a:cxn>
                <a:cxn ang="0">
                  <a:pos x="79" y="121"/>
                </a:cxn>
                <a:cxn ang="0">
                  <a:pos x="9" y="121"/>
                </a:cxn>
                <a:cxn ang="0">
                  <a:pos x="0" y="0"/>
                </a:cxn>
              </a:cxnLst>
              <a:rect l="0" t="0" r="r" b="b"/>
              <a:pathLst>
                <a:path w="79" h="121">
                  <a:moveTo>
                    <a:pt x="0" y="0"/>
                  </a:moveTo>
                  <a:lnTo>
                    <a:pt x="79" y="6"/>
                  </a:lnTo>
                  <a:lnTo>
                    <a:pt x="79" y="121"/>
                  </a:lnTo>
                  <a:lnTo>
                    <a:pt x="9" y="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917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05" name="Freeform 157"/>
            <p:cNvSpPr>
              <a:spLocks/>
            </p:cNvSpPr>
            <p:nvPr/>
          </p:nvSpPr>
          <p:spPr bwMode="auto">
            <a:xfrm>
              <a:off x="4375" y="132"/>
              <a:ext cx="820" cy="24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345" y="48"/>
                </a:cxn>
                <a:cxn ang="0">
                  <a:pos x="415" y="18"/>
                </a:cxn>
                <a:cxn ang="0">
                  <a:pos x="799" y="76"/>
                </a:cxn>
                <a:cxn ang="0">
                  <a:pos x="820" y="139"/>
                </a:cxn>
                <a:cxn ang="0">
                  <a:pos x="799" y="188"/>
                </a:cxn>
                <a:cxn ang="0">
                  <a:pos x="711" y="188"/>
                </a:cxn>
                <a:cxn ang="0">
                  <a:pos x="711" y="248"/>
                </a:cxn>
                <a:cxn ang="0">
                  <a:pos x="533" y="239"/>
                </a:cxn>
                <a:cxn ang="0">
                  <a:pos x="533" y="157"/>
                </a:cxn>
                <a:cxn ang="0">
                  <a:pos x="354" y="118"/>
                </a:cxn>
                <a:cxn ang="0">
                  <a:pos x="309" y="76"/>
                </a:cxn>
                <a:cxn ang="0">
                  <a:pos x="0" y="30"/>
                </a:cxn>
                <a:cxn ang="0">
                  <a:pos x="18" y="0"/>
                </a:cxn>
              </a:cxnLst>
              <a:rect l="0" t="0" r="r" b="b"/>
              <a:pathLst>
                <a:path w="820" h="248">
                  <a:moveTo>
                    <a:pt x="18" y="0"/>
                  </a:moveTo>
                  <a:lnTo>
                    <a:pt x="345" y="48"/>
                  </a:lnTo>
                  <a:lnTo>
                    <a:pt x="415" y="18"/>
                  </a:lnTo>
                  <a:lnTo>
                    <a:pt x="799" y="76"/>
                  </a:lnTo>
                  <a:lnTo>
                    <a:pt x="820" y="139"/>
                  </a:lnTo>
                  <a:lnTo>
                    <a:pt x="799" y="188"/>
                  </a:lnTo>
                  <a:lnTo>
                    <a:pt x="711" y="188"/>
                  </a:lnTo>
                  <a:lnTo>
                    <a:pt x="711" y="248"/>
                  </a:lnTo>
                  <a:lnTo>
                    <a:pt x="533" y="239"/>
                  </a:lnTo>
                  <a:lnTo>
                    <a:pt x="533" y="157"/>
                  </a:lnTo>
                  <a:lnTo>
                    <a:pt x="354" y="118"/>
                  </a:lnTo>
                  <a:lnTo>
                    <a:pt x="309" y="76"/>
                  </a:lnTo>
                  <a:lnTo>
                    <a:pt x="0" y="3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2D2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06" name="Freeform 158"/>
            <p:cNvSpPr>
              <a:spLocks/>
            </p:cNvSpPr>
            <p:nvPr/>
          </p:nvSpPr>
          <p:spPr bwMode="auto">
            <a:xfrm>
              <a:off x="6227" y="465"/>
              <a:ext cx="1841" cy="360"/>
            </a:xfrm>
            <a:custGeom>
              <a:avLst/>
              <a:gdLst/>
              <a:ahLst/>
              <a:cxnLst>
                <a:cxn ang="0">
                  <a:pos x="0" y="236"/>
                </a:cxn>
                <a:cxn ang="0">
                  <a:pos x="0" y="278"/>
                </a:cxn>
                <a:cxn ang="0">
                  <a:pos x="1402" y="287"/>
                </a:cxn>
                <a:cxn ang="0">
                  <a:pos x="1438" y="348"/>
                </a:cxn>
                <a:cxn ang="0">
                  <a:pos x="1792" y="360"/>
                </a:cxn>
                <a:cxn ang="0">
                  <a:pos x="1841" y="287"/>
                </a:cxn>
                <a:cxn ang="0">
                  <a:pos x="1841" y="127"/>
                </a:cxn>
                <a:cxn ang="0">
                  <a:pos x="1719" y="0"/>
                </a:cxn>
                <a:cxn ang="0">
                  <a:pos x="0" y="6"/>
                </a:cxn>
                <a:cxn ang="0">
                  <a:pos x="0" y="60"/>
                </a:cxn>
                <a:cxn ang="0">
                  <a:pos x="1647" y="51"/>
                </a:cxn>
                <a:cxn ang="0">
                  <a:pos x="1704" y="127"/>
                </a:cxn>
                <a:cxn ang="0">
                  <a:pos x="0" y="121"/>
                </a:cxn>
                <a:cxn ang="0">
                  <a:pos x="0" y="193"/>
                </a:cxn>
                <a:cxn ang="0">
                  <a:pos x="1756" y="200"/>
                </a:cxn>
                <a:cxn ang="0">
                  <a:pos x="1707" y="236"/>
                </a:cxn>
                <a:cxn ang="0">
                  <a:pos x="1610" y="236"/>
                </a:cxn>
                <a:cxn ang="0">
                  <a:pos x="0" y="236"/>
                </a:cxn>
              </a:cxnLst>
              <a:rect l="0" t="0" r="r" b="b"/>
              <a:pathLst>
                <a:path w="1841" h="360">
                  <a:moveTo>
                    <a:pt x="0" y="236"/>
                  </a:moveTo>
                  <a:lnTo>
                    <a:pt x="0" y="278"/>
                  </a:lnTo>
                  <a:lnTo>
                    <a:pt x="1402" y="287"/>
                  </a:lnTo>
                  <a:lnTo>
                    <a:pt x="1438" y="348"/>
                  </a:lnTo>
                  <a:lnTo>
                    <a:pt x="1792" y="360"/>
                  </a:lnTo>
                  <a:lnTo>
                    <a:pt x="1841" y="287"/>
                  </a:lnTo>
                  <a:lnTo>
                    <a:pt x="1841" y="127"/>
                  </a:lnTo>
                  <a:lnTo>
                    <a:pt x="1719" y="0"/>
                  </a:lnTo>
                  <a:lnTo>
                    <a:pt x="0" y="6"/>
                  </a:lnTo>
                  <a:lnTo>
                    <a:pt x="0" y="60"/>
                  </a:lnTo>
                  <a:lnTo>
                    <a:pt x="1647" y="51"/>
                  </a:lnTo>
                  <a:lnTo>
                    <a:pt x="1704" y="127"/>
                  </a:lnTo>
                  <a:lnTo>
                    <a:pt x="0" y="121"/>
                  </a:lnTo>
                  <a:lnTo>
                    <a:pt x="0" y="193"/>
                  </a:lnTo>
                  <a:lnTo>
                    <a:pt x="1756" y="200"/>
                  </a:lnTo>
                  <a:lnTo>
                    <a:pt x="1707" y="236"/>
                  </a:lnTo>
                  <a:lnTo>
                    <a:pt x="161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07" name="Freeform 159"/>
            <p:cNvSpPr>
              <a:spLocks/>
            </p:cNvSpPr>
            <p:nvPr/>
          </p:nvSpPr>
          <p:spPr bwMode="auto">
            <a:xfrm>
              <a:off x="4466" y="471"/>
              <a:ext cx="1761" cy="272"/>
            </a:xfrm>
            <a:custGeom>
              <a:avLst/>
              <a:gdLst/>
              <a:ahLst/>
              <a:cxnLst>
                <a:cxn ang="0">
                  <a:pos x="1761" y="54"/>
                </a:cxn>
                <a:cxn ang="0">
                  <a:pos x="1761" y="0"/>
                </a:cxn>
                <a:cxn ang="0">
                  <a:pos x="6" y="6"/>
                </a:cxn>
                <a:cxn ang="0">
                  <a:pos x="0" y="266"/>
                </a:cxn>
                <a:cxn ang="0">
                  <a:pos x="85" y="266"/>
                </a:cxn>
                <a:cxn ang="0">
                  <a:pos x="632" y="266"/>
                </a:cxn>
                <a:cxn ang="0">
                  <a:pos x="1761" y="272"/>
                </a:cxn>
                <a:cxn ang="0">
                  <a:pos x="1761" y="230"/>
                </a:cxn>
                <a:cxn ang="0">
                  <a:pos x="73" y="230"/>
                </a:cxn>
                <a:cxn ang="0">
                  <a:pos x="79" y="181"/>
                </a:cxn>
                <a:cxn ang="0">
                  <a:pos x="1761" y="187"/>
                </a:cxn>
                <a:cxn ang="0">
                  <a:pos x="1761" y="115"/>
                </a:cxn>
                <a:cxn ang="0">
                  <a:pos x="73" y="115"/>
                </a:cxn>
                <a:cxn ang="0">
                  <a:pos x="67" y="63"/>
                </a:cxn>
                <a:cxn ang="0">
                  <a:pos x="1761" y="54"/>
                </a:cxn>
              </a:cxnLst>
              <a:rect l="0" t="0" r="r" b="b"/>
              <a:pathLst>
                <a:path w="1761" h="272">
                  <a:moveTo>
                    <a:pt x="1761" y="54"/>
                  </a:moveTo>
                  <a:lnTo>
                    <a:pt x="1761" y="0"/>
                  </a:lnTo>
                  <a:lnTo>
                    <a:pt x="6" y="6"/>
                  </a:lnTo>
                  <a:lnTo>
                    <a:pt x="0" y="266"/>
                  </a:lnTo>
                  <a:lnTo>
                    <a:pt x="85" y="266"/>
                  </a:lnTo>
                  <a:lnTo>
                    <a:pt x="632" y="266"/>
                  </a:lnTo>
                  <a:lnTo>
                    <a:pt x="1761" y="272"/>
                  </a:lnTo>
                  <a:lnTo>
                    <a:pt x="1761" y="230"/>
                  </a:lnTo>
                  <a:lnTo>
                    <a:pt x="73" y="230"/>
                  </a:lnTo>
                  <a:lnTo>
                    <a:pt x="79" y="181"/>
                  </a:lnTo>
                  <a:lnTo>
                    <a:pt x="1761" y="187"/>
                  </a:lnTo>
                  <a:lnTo>
                    <a:pt x="1761" y="115"/>
                  </a:lnTo>
                  <a:lnTo>
                    <a:pt x="73" y="115"/>
                  </a:lnTo>
                  <a:lnTo>
                    <a:pt x="67" y="63"/>
                  </a:lnTo>
                  <a:lnTo>
                    <a:pt x="1761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08" name="Freeform 160"/>
            <p:cNvSpPr>
              <a:spLocks/>
            </p:cNvSpPr>
            <p:nvPr/>
          </p:nvSpPr>
          <p:spPr bwMode="auto">
            <a:xfrm>
              <a:off x="7946" y="770"/>
              <a:ext cx="70" cy="264"/>
            </a:xfrm>
            <a:custGeom>
              <a:avLst/>
              <a:gdLst/>
              <a:ahLst/>
              <a:cxnLst>
                <a:cxn ang="0">
                  <a:pos x="70" y="40"/>
                </a:cxn>
                <a:cxn ang="0">
                  <a:pos x="70" y="185"/>
                </a:cxn>
                <a:cxn ang="0">
                  <a:pos x="0" y="264"/>
                </a:cxn>
                <a:cxn ang="0">
                  <a:pos x="0" y="203"/>
                </a:cxn>
                <a:cxn ang="0">
                  <a:pos x="52" y="155"/>
                </a:cxn>
                <a:cxn ang="0">
                  <a:pos x="40" y="0"/>
                </a:cxn>
                <a:cxn ang="0">
                  <a:pos x="43" y="7"/>
                </a:cxn>
                <a:cxn ang="0">
                  <a:pos x="55" y="19"/>
                </a:cxn>
                <a:cxn ang="0">
                  <a:pos x="64" y="34"/>
                </a:cxn>
                <a:cxn ang="0">
                  <a:pos x="70" y="40"/>
                </a:cxn>
              </a:cxnLst>
              <a:rect l="0" t="0" r="r" b="b"/>
              <a:pathLst>
                <a:path w="70" h="264">
                  <a:moveTo>
                    <a:pt x="70" y="40"/>
                  </a:moveTo>
                  <a:lnTo>
                    <a:pt x="70" y="185"/>
                  </a:lnTo>
                  <a:lnTo>
                    <a:pt x="0" y="264"/>
                  </a:lnTo>
                  <a:lnTo>
                    <a:pt x="0" y="203"/>
                  </a:lnTo>
                  <a:lnTo>
                    <a:pt x="52" y="155"/>
                  </a:lnTo>
                  <a:lnTo>
                    <a:pt x="40" y="0"/>
                  </a:lnTo>
                  <a:lnTo>
                    <a:pt x="43" y="7"/>
                  </a:lnTo>
                  <a:lnTo>
                    <a:pt x="55" y="19"/>
                  </a:lnTo>
                  <a:lnTo>
                    <a:pt x="64" y="34"/>
                  </a:lnTo>
                  <a:lnTo>
                    <a:pt x="70" y="40"/>
                  </a:lnTo>
                  <a:close/>
                </a:path>
              </a:pathLst>
            </a:custGeom>
            <a:solidFill>
              <a:srgbClr val="000C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09" name="Freeform 161"/>
            <p:cNvSpPr>
              <a:spLocks/>
            </p:cNvSpPr>
            <p:nvPr/>
          </p:nvSpPr>
          <p:spPr bwMode="auto">
            <a:xfrm>
              <a:off x="4572" y="389"/>
              <a:ext cx="76" cy="118"/>
            </a:xfrm>
            <a:custGeom>
              <a:avLst/>
              <a:gdLst/>
              <a:ahLst/>
              <a:cxnLst>
                <a:cxn ang="0">
                  <a:pos x="12" y="103"/>
                </a:cxn>
                <a:cxn ang="0">
                  <a:pos x="0" y="0"/>
                </a:cxn>
                <a:cxn ang="0">
                  <a:pos x="76" y="12"/>
                </a:cxn>
                <a:cxn ang="0">
                  <a:pos x="76" y="115"/>
                </a:cxn>
                <a:cxn ang="0">
                  <a:pos x="66" y="118"/>
                </a:cxn>
                <a:cxn ang="0">
                  <a:pos x="48" y="118"/>
                </a:cxn>
                <a:cxn ang="0">
                  <a:pos x="27" y="115"/>
                </a:cxn>
                <a:cxn ang="0">
                  <a:pos x="12" y="103"/>
                </a:cxn>
              </a:cxnLst>
              <a:rect l="0" t="0" r="r" b="b"/>
              <a:pathLst>
                <a:path w="76" h="118">
                  <a:moveTo>
                    <a:pt x="12" y="103"/>
                  </a:moveTo>
                  <a:lnTo>
                    <a:pt x="0" y="0"/>
                  </a:lnTo>
                  <a:lnTo>
                    <a:pt x="76" y="12"/>
                  </a:lnTo>
                  <a:lnTo>
                    <a:pt x="76" y="115"/>
                  </a:lnTo>
                  <a:lnTo>
                    <a:pt x="66" y="118"/>
                  </a:lnTo>
                  <a:lnTo>
                    <a:pt x="48" y="118"/>
                  </a:lnTo>
                  <a:lnTo>
                    <a:pt x="27" y="115"/>
                  </a:lnTo>
                  <a:lnTo>
                    <a:pt x="12" y="1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10" name="Freeform 162"/>
            <p:cNvSpPr>
              <a:spLocks/>
            </p:cNvSpPr>
            <p:nvPr/>
          </p:nvSpPr>
          <p:spPr bwMode="auto">
            <a:xfrm>
              <a:off x="7862" y="1094"/>
              <a:ext cx="212" cy="7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6" y="6"/>
                </a:cxn>
                <a:cxn ang="0">
                  <a:pos x="212" y="721"/>
                </a:cxn>
                <a:cxn ang="0">
                  <a:pos x="178" y="727"/>
                </a:cxn>
                <a:cxn ang="0">
                  <a:pos x="178" y="37"/>
                </a:cxn>
                <a:cxn ang="0">
                  <a:pos x="9" y="43"/>
                </a:cxn>
                <a:cxn ang="0">
                  <a:pos x="0" y="0"/>
                </a:cxn>
              </a:cxnLst>
              <a:rect l="0" t="0" r="r" b="b"/>
              <a:pathLst>
                <a:path w="212" h="727">
                  <a:moveTo>
                    <a:pt x="0" y="0"/>
                  </a:moveTo>
                  <a:lnTo>
                    <a:pt x="206" y="6"/>
                  </a:lnTo>
                  <a:lnTo>
                    <a:pt x="212" y="721"/>
                  </a:lnTo>
                  <a:lnTo>
                    <a:pt x="178" y="727"/>
                  </a:lnTo>
                  <a:lnTo>
                    <a:pt x="178" y="37"/>
                  </a:lnTo>
                  <a:lnTo>
                    <a:pt x="9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11" name="Freeform 163"/>
            <p:cNvSpPr>
              <a:spLocks/>
            </p:cNvSpPr>
            <p:nvPr/>
          </p:nvSpPr>
          <p:spPr bwMode="auto">
            <a:xfrm>
              <a:off x="7045" y="722"/>
              <a:ext cx="608" cy="112"/>
            </a:xfrm>
            <a:custGeom>
              <a:avLst/>
              <a:gdLst/>
              <a:ahLst/>
              <a:cxnLst>
                <a:cxn ang="0">
                  <a:pos x="205" y="15"/>
                </a:cxn>
                <a:cxn ang="0">
                  <a:pos x="608" y="91"/>
                </a:cxn>
                <a:cxn ang="0">
                  <a:pos x="426" y="112"/>
                </a:cxn>
                <a:cxn ang="0">
                  <a:pos x="0" y="0"/>
                </a:cxn>
                <a:cxn ang="0">
                  <a:pos x="205" y="15"/>
                </a:cxn>
              </a:cxnLst>
              <a:rect l="0" t="0" r="r" b="b"/>
              <a:pathLst>
                <a:path w="608" h="112">
                  <a:moveTo>
                    <a:pt x="205" y="15"/>
                  </a:moveTo>
                  <a:lnTo>
                    <a:pt x="608" y="91"/>
                  </a:lnTo>
                  <a:lnTo>
                    <a:pt x="426" y="112"/>
                  </a:lnTo>
                  <a:lnTo>
                    <a:pt x="0" y="0"/>
                  </a:lnTo>
                  <a:lnTo>
                    <a:pt x="205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12" name="Freeform 164"/>
            <p:cNvSpPr>
              <a:spLocks/>
            </p:cNvSpPr>
            <p:nvPr/>
          </p:nvSpPr>
          <p:spPr bwMode="auto">
            <a:xfrm>
              <a:off x="4245" y="671"/>
              <a:ext cx="3934" cy="1237"/>
            </a:xfrm>
            <a:custGeom>
              <a:avLst/>
              <a:gdLst/>
              <a:ahLst/>
              <a:cxnLst>
                <a:cxn ang="0">
                  <a:pos x="381" y="133"/>
                </a:cxn>
                <a:cxn ang="0">
                  <a:pos x="620" y="90"/>
                </a:cxn>
                <a:cxn ang="0">
                  <a:pos x="923" y="0"/>
                </a:cxn>
                <a:cxn ang="0">
                  <a:pos x="905" y="51"/>
                </a:cxn>
                <a:cxn ang="0">
                  <a:pos x="1162" y="133"/>
                </a:cxn>
                <a:cxn ang="0">
                  <a:pos x="1226" y="484"/>
                </a:cxn>
                <a:cxn ang="0">
                  <a:pos x="1507" y="211"/>
                </a:cxn>
                <a:cxn ang="0">
                  <a:pos x="2182" y="112"/>
                </a:cxn>
                <a:cxn ang="0">
                  <a:pos x="2270" y="36"/>
                </a:cxn>
                <a:cxn ang="0">
                  <a:pos x="2842" y="112"/>
                </a:cxn>
                <a:cxn ang="0">
                  <a:pos x="2918" y="45"/>
                </a:cxn>
                <a:cxn ang="0">
                  <a:pos x="3659" y="112"/>
                </a:cxn>
                <a:cxn ang="0">
                  <a:pos x="3717" y="1050"/>
                </a:cxn>
                <a:cxn ang="0">
                  <a:pos x="3868" y="877"/>
                </a:cxn>
                <a:cxn ang="0">
                  <a:pos x="3934" y="1183"/>
                </a:cxn>
                <a:cxn ang="0">
                  <a:pos x="3838" y="1237"/>
                </a:cxn>
                <a:cxn ang="0">
                  <a:pos x="3620" y="1162"/>
                </a:cxn>
                <a:cxn ang="0">
                  <a:pos x="3005" y="1225"/>
                </a:cxn>
                <a:cxn ang="0">
                  <a:pos x="2800" y="1177"/>
                </a:cxn>
                <a:cxn ang="0">
                  <a:pos x="2560" y="1237"/>
                </a:cxn>
                <a:cxn ang="0">
                  <a:pos x="1771" y="1171"/>
                </a:cxn>
                <a:cxn ang="0">
                  <a:pos x="1435" y="1237"/>
                </a:cxn>
                <a:cxn ang="0">
                  <a:pos x="1117" y="1150"/>
                </a:cxn>
                <a:cxn ang="0">
                  <a:pos x="490" y="1204"/>
                </a:cxn>
                <a:cxn ang="0">
                  <a:pos x="3" y="1007"/>
                </a:cxn>
                <a:cxn ang="0">
                  <a:pos x="61" y="932"/>
                </a:cxn>
                <a:cxn ang="0">
                  <a:pos x="124" y="920"/>
                </a:cxn>
                <a:cxn ang="0">
                  <a:pos x="191" y="1023"/>
                </a:cxn>
                <a:cxn ang="0">
                  <a:pos x="124" y="768"/>
                </a:cxn>
                <a:cxn ang="0">
                  <a:pos x="191" y="614"/>
                </a:cxn>
                <a:cxn ang="0">
                  <a:pos x="197" y="490"/>
                </a:cxn>
                <a:cxn ang="0">
                  <a:pos x="230" y="402"/>
                </a:cxn>
                <a:cxn ang="0">
                  <a:pos x="278" y="278"/>
                </a:cxn>
                <a:cxn ang="0">
                  <a:pos x="318" y="181"/>
                </a:cxn>
              </a:cxnLst>
              <a:rect l="0" t="0" r="r" b="b"/>
              <a:pathLst>
                <a:path w="3934" h="1237">
                  <a:moveTo>
                    <a:pt x="327" y="163"/>
                  </a:moveTo>
                  <a:lnTo>
                    <a:pt x="381" y="133"/>
                  </a:lnTo>
                  <a:lnTo>
                    <a:pt x="569" y="145"/>
                  </a:lnTo>
                  <a:lnTo>
                    <a:pt x="620" y="90"/>
                  </a:lnTo>
                  <a:lnTo>
                    <a:pt x="633" y="15"/>
                  </a:lnTo>
                  <a:lnTo>
                    <a:pt x="923" y="0"/>
                  </a:lnTo>
                  <a:lnTo>
                    <a:pt x="799" y="51"/>
                  </a:lnTo>
                  <a:lnTo>
                    <a:pt x="905" y="51"/>
                  </a:lnTo>
                  <a:lnTo>
                    <a:pt x="890" y="133"/>
                  </a:lnTo>
                  <a:lnTo>
                    <a:pt x="1162" y="133"/>
                  </a:lnTo>
                  <a:lnTo>
                    <a:pt x="1226" y="133"/>
                  </a:lnTo>
                  <a:lnTo>
                    <a:pt x="1226" y="484"/>
                  </a:lnTo>
                  <a:lnTo>
                    <a:pt x="1507" y="472"/>
                  </a:lnTo>
                  <a:lnTo>
                    <a:pt x="1507" y="211"/>
                  </a:lnTo>
                  <a:lnTo>
                    <a:pt x="1580" y="124"/>
                  </a:lnTo>
                  <a:lnTo>
                    <a:pt x="2182" y="112"/>
                  </a:lnTo>
                  <a:lnTo>
                    <a:pt x="2182" y="36"/>
                  </a:lnTo>
                  <a:lnTo>
                    <a:pt x="2270" y="36"/>
                  </a:lnTo>
                  <a:lnTo>
                    <a:pt x="2270" y="112"/>
                  </a:lnTo>
                  <a:lnTo>
                    <a:pt x="2842" y="112"/>
                  </a:lnTo>
                  <a:lnTo>
                    <a:pt x="2842" y="45"/>
                  </a:lnTo>
                  <a:lnTo>
                    <a:pt x="2918" y="45"/>
                  </a:lnTo>
                  <a:lnTo>
                    <a:pt x="2905" y="124"/>
                  </a:lnTo>
                  <a:lnTo>
                    <a:pt x="3659" y="112"/>
                  </a:lnTo>
                  <a:lnTo>
                    <a:pt x="3711" y="214"/>
                  </a:lnTo>
                  <a:lnTo>
                    <a:pt x="3717" y="1050"/>
                  </a:lnTo>
                  <a:lnTo>
                    <a:pt x="3868" y="1050"/>
                  </a:lnTo>
                  <a:lnTo>
                    <a:pt x="3868" y="877"/>
                  </a:lnTo>
                  <a:lnTo>
                    <a:pt x="3934" y="877"/>
                  </a:lnTo>
                  <a:lnTo>
                    <a:pt x="3934" y="1183"/>
                  </a:lnTo>
                  <a:lnTo>
                    <a:pt x="3838" y="1183"/>
                  </a:lnTo>
                  <a:lnTo>
                    <a:pt x="3838" y="1237"/>
                  </a:lnTo>
                  <a:lnTo>
                    <a:pt x="3641" y="1237"/>
                  </a:lnTo>
                  <a:lnTo>
                    <a:pt x="3620" y="1162"/>
                  </a:lnTo>
                  <a:lnTo>
                    <a:pt x="3048" y="1171"/>
                  </a:lnTo>
                  <a:lnTo>
                    <a:pt x="3005" y="1225"/>
                  </a:lnTo>
                  <a:lnTo>
                    <a:pt x="2800" y="1225"/>
                  </a:lnTo>
                  <a:lnTo>
                    <a:pt x="2800" y="1177"/>
                  </a:lnTo>
                  <a:lnTo>
                    <a:pt x="2585" y="1177"/>
                  </a:lnTo>
                  <a:lnTo>
                    <a:pt x="2560" y="1237"/>
                  </a:lnTo>
                  <a:lnTo>
                    <a:pt x="1913" y="1237"/>
                  </a:lnTo>
                  <a:lnTo>
                    <a:pt x="1771" y="1171"/>
                  </a:lnTo>
                  <a:lnTo>
                    <a:pt x="1435" y="1183"/>
                  </a:lnTo>
                  <a:lnTo>
                    <a:pt x="1435" y="1237"/>
                  </a:lnTo>
                  <a:lnTo>
                    <a:pt x="1138" y="1237"/>
                  </a:lnTo>
                  <a:lnTo>
                    <a:pt x="1117" y="1150"/>
                  </a:lnTo>
                  <a:lnTo>
                    <a:pt x="490" y="1116"/>
                  </a:lnTo>
                  <a:lnTo>
                    <a:pt x="490" y="1204"/>
                  </a:lnTo>
                  <a:lnTo>
                    <a:pt x="0" y="1192"/>
                  </a:lnTo>
                  <a:lnTo>
                    <a:pt x="3" y="1007"/>
                  </a:lnTo>
                  <a:lnTo>
                    <a:pt x="61" y="1007"/>
                  </a:lnTo>
                  <a:lnTo>
                    <a:pt x="61" y="932"/>
                  </a:lnTo>
                  <a:lnTo>
                    <a:pt x="100" y="889"/>
                  </a:lnTo>
                  <a:lnTo>
                    <a:pt x="124" y="920"/>
                  </a:lnTo>
                  <a:lnTo>
                    <a:pt x="124" y="1020"/>
                  </a:lnTo>
                  <a:lnTo>
                    <a:pt x="191" y="1023"/>
                  </a:lnTo>
                  <a:lnTo>
                    <a:pt x="191" y="777"/>
                  </a:lnTo>
                  <a:lnTo>
                    <a:pt x="124" y="768"/>
                  </a:lnTo>
                  <a:lnTo>
                    <a:pt x="124" y="614"/>
                  </a:lnTo>
                  <a:lnTo>
                    <a:pt x="191" y="614"/>
                  </a:lnTo>
                  <a:lnTo>
                    <a:pt x="191" y="505"/>
                  </a:lnTo>
                  <a:lnTo>
                    <a:pt x="197" y="490"/>
                  </a:lnTo>
                  <a:lnTo>
                    <a:pt x="212" y="454"/>
                  </a:lnTo>
                  <a:lnTo>
                    <a:pt x="230" y="402"/>
                  </a:lnTo>
                  <a:lnTo>
                    <a:pt x="254" y="339"/>
                  </a:lnTo>
                  <a:lnTo>
                    <a:pt x="278" y="278"/>
                  </a:lnTo>
                  <a:lnTo>
                    <a:pt x="303" y="224"/>
                  </a:lnTo>
                  <a:lnTo>
                    <a:pt x="318" y="181"/>
                  </a:lnTo>
                  <a:lnTo>
                    <a:pt x="327" y="1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13" name="Freeform 165"/>
            <p:cNvSpPr>
              <a:spLocks/>
            </p:cNvSpPr>
            <p:nvPr/>
          </p:nvSpPr>
          <p:spPr bwMode="auto">
            <a:xfrm>
              <a:off x="4421" y="804"/>
              <a:ext cx="1019" cy="439"/>
            </a:xfrm>
            <a:custGeom>
              <a:avLst/>
              <a:gdLst/>
              <a:ahLst/>
              <a:cxnLst>
                <a:cxn ang="0">
                  <a:pos x="166" y="6"/>
                </a:cxn>
                <a:cxn ang="0">
                  <a:pos x="108" y="75"/>
                </a:cxn>
                <a:cxn ang="0">
                  <a:pos x="199" y="81"/>
                </a:cxn>
                <a:cxn ang="0">
                  <a:pos x="108" y="360"/>
                </a:cxn>
                <a:cxn ang="0">
                  <a:pos x="0" y="360"/>
                </a:cxn>
                <a:cxn ang="0">
                  <a:pos x="0" y="439"/>
                </a:cxn>
                <a:cxn ang="0">
                  <a:pos x="1019" y="439"/>
                </a:cxn>
                <a:cxn ang="0">
                  <a:pos x="1019" y="0"/>
                </a:cxn>
                <a:cxn ang="0">
                  <a:pos x="166" y="6"/>
                </a:cxn>
              </a:cxnLst>
              <a:rect l="0" t="0" r="r" b="b"/>
              <a:pathLst>
                <a:path w="1019" h="439">
                  <a:moveTo>
                    <a:pt x="166" y="6"/>
                  </a:moveTo>
                  <a:lnTo>
                    <a:pt x="108" y="75"/>
                  </a:lnTo>
                  <a:lnTo>
                    <a:pt x="199" y="81"/>
                  </a:lnTo>
                  <a:lnTo>
                    <a:pt x="108" y="360"/>
                  </a:lnTo>
                  <a:lnTo>
                    <a:pt x="0" y="360"/>
                  </a:lnTo>
                  <a:lnTo>
                    <a:pt x="0" y="439"/>
                  </a:lnTo>
                  <a:lnTo>
                    <a:pt x="1019" y="439"/>
                  </a:lnTo>
                  <a:lnTo>
                    <a:pt x="1019" y="0"/>
                  </a:lnTo>
                  <a:lnTo>
                    <a:pt x="166" y="6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14" name="Freeform 166"/>
            <p:cNvSpPr>
              <a:spLocks/>
            </p:cNvSpPr>
            <p:nvPr/>
          </p:nvSpPr>
          <p:spPr bwMode="auto">
            <a:xfrm>
              <a:off x="4596" y="904"/>
              <a:ext cx="282" cy="245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42" y="54"/>
                </a:cxn>
                <a:cxn ang="0">
                  <a:pos x="0" y="230"/>
                </a:cxn>
                <a:cxn ang="0">
                  <a:pos x="39" y="245"/>
                </a:cxn>
                <a:cxn ang="0">
                  <a:pos x="269" y="239"/>
                </a:cxn>
                <a:cxn ang="0">
                  <a:pos x="282" y="0"/>
                </a:cxn>
                <a:cxn ang="0">
                  <a:pos x="88" y="0"/>
                </a:cxn>
              </a:cxnLst>
              <a:rect l="0" t="0" r="r" b="b"/>
              <a:pathLst>
                <a:path w="282" h="245">
                  <a:moveTo>
                    <a:pt x="88" y="0"/>
                  </a:moveTo>
                  <a:lnTo>
                    <a:pt x="42" y="54"/>
                  </a:lnTo>
                  <a:lnTo>
                    <a:pt x="0" y="230"/>
                  </a:lnTo>
                  <a:lnTo>
                    <a:pt x="39" y="245"/>
                  </a:lnTo>
                  <a:lnTo>
                    <a:pt x="269" y="239"/>
                  </a:lnTo>
                  <a:lnTo>
                    <a:pt x="282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15" name="Freeform 167"/>
            <p:cNvSpPr>
              <a:spLocks/>
            </p:cNvSpPr>
            <p:nvPr/>
          </p:nvSpPr>
          <p:spPr bwMode="auto">
            <a:xfrm>
              <a:off x="4999" y="904"/>
              <a:ext cx="363" cy="242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242"/>
                </a:cxn>
                <a:cxn ang="0">
                  <a:pos x="363" y="242"/>
                </a:cxn>
                <a:cxn ang="0">
                  <a:pos x="363" y="0"/>
                </a:cxn>
                <a:cxn ang="0">
                  <a:pos x="0" y="9"/>
                </a:cxn>
              </a:cxnLst>
              <a:rect l="0" t="0" r="r" b="b"/>
              <a:pathLst>
                <a:path w="363" h="242">
                  <a:moveTo>
                    <a:pt x="0" y="9"/>
                  </a:moveTo>
                  <a:lnTo>
                    <a:pt x="0" y="242"/>
                  </a:lnTo>
                  <a:lnTo>
                    <a:pt x="363" y="242"/>
                  </a:lnTo>
                  <a:lnTo>
                    <a:pt x="36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16" name="Rectangle 168"/>
            <p:cNvSpPr>
              <a:spLocks noChangeArrowheads="1"/>
            </p:cNvSpPr>
            <p:nvPr/>
          </p:nvSpPr>
          <p:spPr bwMode="auto">
            <a:xfrm>
              <a:off x="4421" y="1252"/>
              <a:ext cx="54" cy="53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17" name="Freeform 169"/>
            <p:cNvSpPr>
              <a:spLocks/>
            </p:cNvSpPr>
            <p:nvPr/>
          </p:nvSpPr>
          <p:spPr bwMode="auto">
            <a:xfrm>
              <a:off x="4520" y="1252"/>
              <a:ext cx="421" cy="33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0" y="339"/>
                </a:cxn>
                <a:cxn ang="0">
                  <a:pos x="270" y="339"/>
                </a:cxn>
                <a:cxn ang="0">
                  <a:pos x="345" y="263"/>
                </a:cxn>
                <a:cxn ang="0">
                  <a:pos x="421" y="251"/>
                </a:cxn>
                <a:cxn ang="0">
                  <a:pos x="421" y="0"/>
                </a:cxn>
                <a:cxn ang="0">
                  <a:pos x="0" y="12"/>
                </a:cxn>
              </a:cxnLst>
              <a:rect l="0" t="0" r="r" b="b"/>
              <a:pathLst>
                <a:path w="421" h="339">
                  <a:moveTo>
                    <a:pt x="0" y="12"/>
                  </a:moveTo>
                  <a:lnTo>
                    <a:pt x="0" y="339"/>
                  </a:lnTo>
                  <a:lnTo>
                    <a:pt x="270" y="339"/>
                  </a:lnTo>
                  <a:lnTo>
                    <a:pt x="345" y="263"/>
                  </a:lnTo>
                  <a:lnTo>
                    <a:pt x="421" y="251"/>
                  </a:lnTo>
                  <a:lnTo>
                    <a:pt x="421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18" name="Freeform 170"/>
            <p:cNvSpPr>
              <a:spLocks/>
            </p:cNvSpPr>
            <p:nvPr/>
          </p:nvSpPr>
          <p:spPr bwMode="auto">
            <a:xfrm>
              <a:off x="4959" y="1264"/>
              <a:ext cx="481" cy="5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0"/>
                </a:cxn>
                <a:cxn ang="0">
                  <a:pos x="155" y="230"/>
                </a:cxn>
                <a:cxn ang="0">
                  <a:pos x="264" y="305"/>
                </a:cxn>
                <a:cxn ang="0">
                  <a:pos x="360" y="393"/>
                </a:cxn>
                <a:cxn ang="0">
                  <a:pos x="394" y="535"/>
                </a:cxn>
                <a:cxn ang="0">
                  <a:pos x="469" y="523"/>
                </a:cxn>
                <a:cxn ang="0">
                  <a:pos x="481" y="0"/>
                </a:cxn>
                <a:cxn ang="0">
                  <a:pos x="460" y="0"/>
                </a:cxn>
                <a:cxn ang="0">
                  <a:pos x="409" y="0"/>
                </a:cxn>
                <a:cxn ang="0">
                  <a:pos x="333" y="3"/>
                </a:cxn>
                <a:cxn ang="0">
                  <a:pos x="245" y="3"/>
                </a:cxn>
                <a:cxn ang="0">
                  <a:pos x="158" y="3"/>
                </a:cxn>
                <a:cxn ang="0">
                  <a:pos x="82" y="3"/>
                </a:cxn>
                <a:cxn ang="0">
                  <a:pos x="24" y="3"/>
                </a:cxn>
                <a:cxn ang="0">
                  <a:pos x="0" y="0"/>
                </a:cxn>
              </a:cxnLst>
              <a:rect l="0" t="0" r="r" b="b"/>
              <a:pathLst>
                <a:path w="481" h="535">
                  <a:moveTo>
                    <a:pt x="0" y="0"/>
                  </a:moveTo>
                  <a:lnTo>
                    <a:pt x="0" y="230"/>
                  </a:lnTo>
                  <a:lnTo>
                    <a:pt x="155" y="230"/>
                  </a:lnTo>
                  <a:lnTo>
                    <a:pt x="264" y="305"/>
                  </a:lnTo>
                  <a:lnTo>
                    <a:pt x="360" y="393"/>
                  </a:lnTo>
                  <a:lnTo>
                    <a:pt x="394" y="535"/>
                  </a:lnTo>
                  <a:lnTo>
                    <a:pt x="469" y="523"/>
                  </a:lnTo>
                  <a:lnTo>
                    <a:pt x="481" y="0"/>
                  </a:lnTo>
                  <a:lnTo>
                    <a:pt x="460" y="0"/>
                  </a:lnTo>
                  <a:lnTo>
                    <a:pt x="409" y="0"/>
                  </a:lnTo>
                  <a:lnTo>
                    <a:pt x="333" y="3"/>
                  </a:lnTo>
                  <a:lnTo>
                    <a:pt x="245" y="3"/>
                  </a:lnTo>
                  <a:lnTo>
                    <a:pt x="158" y="3"/>
                  </a:lnTo>
                  <a:lnTo>
                    <a:pt x="82" y="3"/>
                  </a:lnTo>
                  <a:lnTo>
                    <a:pt x="2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19" name="Freeform 171"/>
            <p:cNvSpPr>
              <a:spLocks/>
            </p:cNvSpPr>
            <p:nvPr/>
          </p:nvSpPr>
          <p:spPr bwMode="auto">
            <a:xfrm>
              <a:off x="4517" y="1612"/>
              <a:ext cx="230" cy="19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30" y="0"/>
                </a:cxn>
                <a:cxn ang="0">
                  <a:pos x="179" y="88"/>
                </a:cxn>
                <a:cxn ang="0">
                  <a:pos x="167" y="197"/>
                </a:cxn>
                <a:cxn ang="0">
                  <a:pos x="0" y="197"/>
                </a:cxn>
                <a:cxn ang="0">
                  <a:pos x="3" y="0"/>
                </a:cxn>
              </a:cxnLst>
              <a:rect l="0" t="0" r="r" b="b"/>
              <a:pathLst>
                <a:path w="230" h="197">
                  <a:moveTo>
                    <a:pt x="3" y="0"/>
                  </a:moveTo>
                  <a:lnTo>
                    <a:pt x="230" y="0"/>
                  </a:lnTo>
                  <a:lnTo>
                    <a:pt x="179" y="88"/>
                  </a:lnTo>
                  <a:lnTo>
                    <a:pt x="167" y="197"/>
                  </a:lnTo>
                  <a:lnTo>
                    <a:pt x="0" y="19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6B59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20" name="Freeform 172"/>
            <p:cNvSpPr>
              <a:spLocks/>
            </p:cNvSpPr>
            <p:nvPr/>
          </p:nvSpPr>
          <p:spPr bwMode="auto">
            <a:xfrm>
              <a:off x="6473" y="1406"/>
              <a:ext cx="1274" cy="381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348"/>
                </a:cxn>
                <a:cxn ang="0">
                  <a:pos x="668" y="381"/>
                </a:cxn>
                <a:cxn ang="0">
                  <a:pos x="690" y="333"/>
                </a:cxn>
                <a:cxn ang="0">
                  <a:pos x="711" y="288"/>
                </a:cxn>
                <a:cxn ang="0">
                  <a:pos x="732" y="248"/>
                </a:cxn>
                <a:cxn ang="0">
                  <a:pos x="756" y="215"/>
                </a:cxn>
                <a:cxn ang="0">
                  <a:pos x="777" y="188"/>
                </a:cxn>
                <a:cxn ang="0">
                  <a:pos x="805" y="163"/>
                </a:cxn>
                <a:cxn ang="0">
                  <a:pos x="829" y="142"/>
                </a:cxn>
                <a:cxn ang="0">
                  <a:pos x="859" y="130"/>
                </a:cxn>
                <a:cxn ang="0">
                  <a:pos x="889" y="118"/>
                </a:cxn>
                <a:cxn ang="0">
                  <a:pos x="920" y="112"/>
                </a:cxn>
                <a:cxn ang="0">
                  <a:pos x="956" y="109"/>
                </a:cxn>
                <a:cxn ang="0">
                  <a:pos x="992" y="109"/>
                </a:cxn>
                <a:cxn ang="0">
                  <a:pos x="1035" y="112"/>
                </a:cxn>
                <a:cxn ang="0">
                  <a:pos x="1077" y="121"/>
                </a:cxn>
                <a:cxn ang="0">
                  <a:pos x="1125" y="130"/>
                </a:cxn>
                <a:cxn ang="0">
                  <a:pos x="1177" y="142"/>
                </a:cxn>
                <a:cxn ang="0">
                  <a:pos x="1274" y="185"/>
                </a:cxn>
                <a:cxn ang="0">
                  <a:pos x="1274" y="0"/>
                </a:cxn>
                <a:cxn ang="0">
                  <a:pos x="9" y="0"/>
                </a:cxn>
              </a:cxnLst>
              <a:rect l="0" t="0" r="r" b="b"/>
              <a:pathLst>
                <a:path w="1274" h="381">
                  <a:moveTo>
                    <a:pt x="9" y="0"/>
                  </a:moveTo>
                  <a:lnTo>
                    <a:pt x="0" y="348"/>
                  </a:lnTo>
                  <a:lnTo>
                    <a:pt x="668" y="381"/>
                  </a:lnTo>
                  <a:lnTo>
                    <a:pt x="690" y="333"/>
                  </a:lnTo>
                  <a:lnTo>
                    <a:pt x="711" y="288"/>
                  </a:lnTo>
                  <a:lnTo>
                    <a:pt x="732" y="248"/>
                  </a:lnTo>
                  <a:lnTo>
                    <a:pt x="756" y="215"/>
                  </a:lnTo>
                  <a:lnTo>
                    <a:pt x="777" y="188"/>
                  </a:lnTo>
                  <a:lnTo>
                    <a:pt x="805" y="163"/>
                  </a:lnTo>
                  <a:lnTo>
                    <a:pt x="829" y="142"/>
                  </a:lnTo>
                  <a:lnTo>
                    <a:pt x="859" y="130"/>
                  </a:lnTo>
                  <a:lnTo>
                    <a:pt x="889" y="118"/>
                  </a:lnTo>
                  <a:lnTo>
                    <a:pt x="920" y="112"/>
                  </a:lnTo>
                  <a:lnTo>
                    <a:pt x="956" y="109"/>
                  </a:lnTo>
                  <a:lnTo>
                    <a:pt x="992" y="109"/>
                  </a:lnTo>
                  <a:lnTo>
                    <a:pt x="1035" y="112"/>
                  </a:lnTo>
                  <a:lnTo>
                    <a:pt x="1077" y="121"/>
                  </a:lnTo>
                  <a:lnTo>
                    <a:pt x="1125" y="130"/>
                  </a:lnTo>
                  <a:lnTo>
                    <a:pt x="1177" y="142"/>
                  </a:lnTo>
                  <a:lnTo>
                    <a:pt x="1274" y="185"/>
                  </a:lnTo>
                  <a:lnTo>
                    <a:pt x="1274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21" name="Freeform 173"/>
            <p:cNvSpPr>
              <a:spLocks/>
            </p:cNvSpPr>
            <p:nvPr/>
          </p:nvSpPr>
          <p:spPr bwMode="auto">
            <a:xfrm>
              <a:off x="7768" y="1394"/>
              <a:ext cx="188" cy="4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"/>
                </a:cxn>
                <a:cxn ang="0">
                  <a:pos x="33" y="284"/>
                </a:cxn>
                <a:cxn ang="0">
                  <a:pos x="42" y="415"/>
                </a:cxn>
                <a:cxn ang="0">
                  <a:pos x="184" y="415"/>
                </a:cxn>
                <a:cxn ang="0">
                  <a:pos x="188" y="0"/>
                </a:cxn>
                <a:cxn ang="0">
                  <a:pos x="178" y="0"/>
                </a:cxn>
                <a:cxn ang="0">
                  <a:pos x="157" y="3"/>
                </a:cxn>
                <a:cxn ang="0">
                  <a:pos x="127" y="6"/>
                </a:cxn>
                <a:cxn ang="0">
                  <a:pos x="94" y="9"/>
                </a:cxn>
                <a:cxn ang="0">
                  <a:pos x="60" y="9"/>
                </a:cxn>
                <a:cxn ang="0">
                  <a:pos x="30" y="9"/>
                </a:cxn>
                <a:cxn ang="0">
                  <a:pos x="9" y="6"/>
                </a:cxn>
                <a:cxn ang="0">
                  <a:pos x="0" y="0"/>
                </a:cxn>
              </a:cxnLst>
              <a:rect l="0" t="0" r="r" b="b"/>
              <a:pathLst>
                <a:path w="188" h="415">
                  <a:moveTo>
                    <a:pt x="0" y="0"/>
                  </a:moveTo>
                  <a:lnTo>
                    <a:pt x="0" y="218"/>
                  </a:lnTo>
                  <a:lnTo>
                    <a:pt x="33" y="284"/>
                  </a:lnTo>
                  <a:lnTo>
                    <a:pt x="42" y="415"/>
                  </a:lnTo>
                  <a:lnTo>
                    <a:pt x="184" y="415"/>
                  </a:lnTo>
                  <a:lnTo>
                    <a:pt x="188" y="0"/>
                  </a:lnTo>
                  <a:lnTo>
                    <a:pt x="178" y="0"/>
                  </a:lnTo>
                  <a:lnTo>
                    <a:pt x="157" y="3"/>
                  </a:lnTo>
                  <a:lnTo>
                    <a:pt x="127" y="6"/>
                  </a:lnTo>
                  <a:lnTo>
                    <a:pt x="94" y="9"/>
                  </a:lnTo>
                  <a:lnTo>
                    <a:pt x="60" y="9"/>
                  </a:lnTo>
                  <a:lnTo>
                    <a:pt x="30" y="9"/>
                  </a:lnTo>
                  <a:lnTo>
                    <a:pt x="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22" name="Freeform 174"/>
            <p:cNvSpPr>
              <a:spLocks/>
            </p:cNvSpPr>
            <p:nvPr/>
          </p:nvSpPr>
          <p:spPr bwMode="auto">
            <a:xfrm>
              <a:off x="5752" y="1230"/>
              <a:ext cx="718" cy="557"/>
            </a:xfrm>
            <a:custGeom>
              <a:avLst/>
              <a:gdLst/>
              <a:ahLst/>
              <a:cxnLst>
                <a:cxn ang="0">
                  <a:pos x="3" y="13"/>
                </a:cxn>
                <a:cxn ang="0">
                  <a:pos x="718" y="0"/>
                </a:cxn>
                <a:cxn ang="0">
                  <a:pos x="718" y="155"/>
                </a:cxn>
                <a:cxn ang="0">
                  <a:pos x="718" y="327"/>
                </a:cxn>
                <a:cxn ang="0">
                  <a:pos x="599" y="339"/>
                </a:cxn>
                <a:cxn ang="0">
                  <a:pos x="599" y="427"/>
                </a:cxn>
                <a:cxn ang="0">
                  <a:pos x="687" y="536"/>
                </a:cxn>
                <a:cxn ang="0">
                  <a:pos x="15" y="557"/>
                </a:cxn>
                <a:cxn ang="0">
                  <a:pos x="12" y="473"/>
                </a:cxn>
                <a:cxn ang="0">
                  <a:pos x="6" y="285"/>
                </a:cxn>
                <a:cxn ang="0">
                  <a:pos x="0" y="97"/>
                </a:cxn>
                <a:cxn ang="0">
                  <a:pos x="3" y="13"/>
                </a:cxn>
              </a:cxnLst>
              <a:rect l="0" t="0" r="r" b="b"/>
              <a:pathLst>
                <a:path w="718" h="557">
                  <a:moveTo>
                    <a:pt x="3" y="13"/>
                  </a:moveTo>
                  <a:lnTo>
                    <a:pt x="718" y="0"/>
                  </a:lnTo>
                  <a:lnTo>
                    <a:pt x="718" y="155"/>
                  </a:lnTo>
                  <a:lnTo>
                    <a:pt x="718" y="327"/>
                  </a:lnTo>
                  <a:lnTo>
                    <a:pt x="599" y="339"/>
                  </a:lnTo>
                  <a:lnTo>
                    <a:pt x="599" y="427"/>
                  </a:lnTo>
                  <a:lnTo>
                    <a:pt x="687" y="536"/>
                  </a:lnTo>
                  <a:lnTo>
                    <a:pt x="15" y="557"/>
                  </a:lnTo>
                  <a:lnTo>
                    <a:pt x="12" y="473"/>
                  </a:lnTo>
                  <a:lnTo>
                    <a:pt x="6" y="285"/>
                  </a:lnTo>
                  <a:lnTo>
                    <a:pt x="0" y="97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23" name="Freeform 175"/>
            <p:cNvSpPr>
              <a:spLocks/>
            </p:cNvSpPr>
            <p:nvPr/>
          </p:nvSpPr>
          <p:spPr bwMode="auto">
            <a:xfrm>
              <a:off x="5746" y="804"/>
              <a:ext cx="2194" cy="339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39"/>
                </a:cxn>
                <a:cxn ang="0">
                  <a:pos x="475" y="339"/>
                </a:cxn>
                <a:cxn ang="0">
                  <a:pos x="475" y="100"/>
                </a:cxn>
                <a:cxn ang="0">
                  <a:pos x="593" y="54"/>
                </a:cxn>
                <a:cxn ang="0">
                  <a:pos x="2185" y="48"/>
                </a:cxn>
                <a:cxn ang="0">
                  <a:pos x="2194" y="0"/>
                </a:cxn>
                <a:cxn ang="0">
                  <a:pos x="79" y="0"/>
                </a:cxn>
                <a:cxn ang="0">
                  <a:pos x="0" y="48"/>
                </a:cxn>
              </a:cxnLst>
              <a:rect l="0" t="0" r="r" b="b"/>
              <a:pathLst>
                <a:path w="2194" h="339">
                  <a:moveTo>
                    <a:pt x="0" y="48"/>
                  </a:moveTo>
                  <a:lnTo>
                    <a:pt x="0" y="339"/>
                  </a:lnTo>
                  <a:lnTo>
                    <a:pt x="475" y="339"/>
                  </a:lnTo>
                  <a:lnTo>
                    <a:pt x="475" y="100"/>
                  </a:lnTo>
                  <a:lnTo>
                    <a:pt x="593" y="54"/>
                  </a:lnTo>
                  <a:lnTo>
                    <a:pt x="2185" y="48"/>
                  </a:lnTo>
                  <a:lnTo>
                    <a:pt x="2194" y="0"/>
                  </a:lnTo>
                  <a:lnTo>
                    <a:pt x="79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24" name="Freeform 176"/>
            <p:cNvSpPr>
              <a:spLocks/>
            </p:cNvSpPr>
            <p:nvPr/>
          </p:nvSpPr>
          <p:spPr bwMode="auto">
            <a:xfrm>
              <a:off x="6415" y="882"/>
              <a:ext cx="327" cy="273"/>
            </a:xfrm>
            <a:custGeom>
              <a:avLst/>
              <a:gdLst/>
              <a:ahLst/>
              <a:cxnLst>
                <a:cxn ang="0">
                  <a:pos x="55" y="6"/>
                </a:cxn>
                <a:cxn ang="0">
                  <a:pos x="0" y="118"/>
                </a:cxn>
                <a:cxn ang="0">
                  <a:pos x="0" y="273"/>
                </a:cxn>
                <a:cxn ang="0">
                  <a:pos x="327" y="273"/>
                </a:cxn>
                <a:cxn ang="0">
                  <a:pos x="327" y="0"/>
                </a:cxn>
                <a:cxn ang="0">
                  <a:pos x="55" y="6"/>
                </a:cxn>
              </a:cxnLst>
              <a:rect l="0" t="0" r="r" b="b"/>
              <a:pathLst>
                <a:path w="327" h="273">
                  <a:moveTo>
                    <a:pt x="55" y="6"/>
                  </a:moveTo>
                  <a:lnTo>
                    <a:pt x="0" y="118"/>
                  </a:lnTo>
                  <a:lnTo>
                    <a:pt x="0" y="273"/>
                  </a:lnTo>
                  <a:lnTo>
                    <a:pt x="327" y="273"/>
                  </a:lnTo>
                  <a:lnTo>
                    <a:pt x="327" y="0"/>
                  </a:lnTo>
                  <a:lnTo>
                    <a:pt x="55" y="6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25" name="Freeform 177"/>
            <p:cNvSpPr>
              <a:spLocks/>
            </p:cNvSpPr>
            <p:nvPr/>
          </p:nvSpPr>
          <p:spPr bwMode="auto">
            <a:xfrm>
              <a:off x="6769" y="888"/>
              <a:ext cx="1162" cy="2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5"/>
                </a:cxn>
                <a:cxn ang="0">
                  <a:pos x="1162" y="267"/>
                </a:cxn>
                <a:cxn ang="0">
                  <a:pos x="1162" y="0"/>
                </a:cxn>
                <a:cxn ang="0">
                  <a:pos x="0" y="0"/>
                </a:cxn>
              </a:cxnLst>
              <a:rect l="0" t="0" r="r" b="b"/>
              <a:pathLst>
                <a:path w="1162" h="267">
                  <a:moveTo>
                    <a:pt x="0" y="0"/>
                  </a:moveTo>
                  <a:lnTo>
                    <a:pt x="0" y="255"/>
                  </a:lnTo>
                  <a:lnTo>
                    <a:pt x="1162" y="267"/>
                  </a:lnTo>
                  <a:lnTo>
                    <a:pt x="11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26" name="Freeform 178"/>
            <p:cNvSpPr>
              <a:spLocks/>
            </p:cNvSpPr>
            <p:nvPr/>
          </p:nvSpPr>
          <p:spPr bwMode="auto">
            <a:xfrm>
              <a:off x="5846" y="1243"/>
              <a:ext cx="687" cy="193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51"/>
                </a:cxn>
                <a:cxn ang="0">
                  <a:pos x="73" y="0"/>
                </a:cxn>
                <a:cxn ang="0">
                  <a:pos x="687" y="12"/>
                </a:cxn>
                <a:cxn ang="0">
                  <a:pos x="687" y="75"/>
                </a:cxn>
                <a:cxn ang="0">
                  <a:pos x="100" y="66"/>
                </a:cxn>
                <a:cxn ang="0">
                  <a:pos x="48" y="75"/>
                </a:cxn>
                <a:cxn ang="0">
                  <a:pos x="51" y="193"/>
                </a:cxn>
                <a:cxn ang="0">
                  <a:pos x="0" y="184"/>
                </a:cxn>
              </a:cxnLst>
              <a:rect l="0" t="0" r="r" b="b"/>
              <a:pathLst>
                <a:path w="687" h="193">
                  <a:moveTo>
                    <a:pt x="0" y="184"/>
                  </a:moveTo>
                  <a:lnTo>
                    <a:pt x="0" y="51"/>
                  </a:lnTo>
                  <a:lnTo>
                    <a:pt x="73" y="0"/>
                  </a:lnTo>
                  <a:lnTo>
                    <a:pt x="687" y="12"/>
                  </a:lnTo>
                  <a:lnTo>
                    <a:pt x="687" y="75"/>
                  </a:lnTo>
                  <a:lnTo>
                    <a:pt x="100" y="66"/>
                  </a:lnTo>
                  <a:lnTo>
                    <a:pt x="48" y="75"/>
                  </a:lnTo>
                  <a:lnTo>
                    <a:pt x="51" y="193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27" name="Freeform 179"/>
            <p:cNvSpPr>
              <a:spLocks/>
            </p:cNvSpPr>
            <p:nvPr/>
          </p:nvSpPr>
          <p:spPr bwMode="auto">
            <a:xfrm>
              <a:off x="5801" y="1424"/>
              <a:ext cx="145" cy="354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118" y="12"/>
                </a:cxn>
                <a:cxn ang="0">
                  <a:pos x="121" y="79"/>
                </a:cxn>
                <a:cxn ang="0">
                  <a:pos x="139" y="127"/>
                </a:cxn>
                <a:cxn ang="0">
                  <a:pos x="145" y="354"/>
                </a:cxn>
                <a:cxn ang="0">
                  <a:pos x="0" y="348"/>
                </a:cxn>
                <a:cxn ang="0">
                  <a:pos x="0" y="127"/>
                </a:cxn>
                <a:cxn ang="0">
                  <a:pos x="6" y="130"/>
                </a:cxn>
                <a:cxn ang="0">
                  <a:pos x="15" y="133"/>
                </a:cxn>
                <a:cxn ang="0">
                  <a:pos x="27" y="127"/>
                </a:cxn>
                <a:cxn ang="0">
                  <a:pos x="36" y="112"/>
                </a:cxn>
                <a:cxn ang="0">
                  <a:pos x="36" y="85"/>
                </a:cxn>
                <a:cxn ang="0">
                  <a:pos x="36" y="46"/>
                </a:cxn>
                <a:cxn ang="0">
                  <a:pos x="33" y="15"/>
                </a:cxn>
                <a:cxn ang="0">
                  <a:pos x="36" y="0"/>
                </a:cxn>
              </a:cxnLst>
              <a:rect l="0" t="0" r="r" b="b"/>
              <a:pathLst>
                <a:path w="145" h="354">
                  <a:moveTo>
                    <a:pt x="36" y="0"/>
                  </a:moveTo>
                  <a:lnTo>
                    <a:pt x="118" y="12"/>
                  </a:lnTo>
                  <a:lnTo>
                    <a:pt x="121" y="79"/>
                  </a:lnTo>
                  <a:lnTo>
                    <a:pt x="139" y="127"/>
                  </a:lnTo>
                  <a:lnTo>
                    <a:pt x="145" y="354"/>
                  </a:lnTo>
                  <a:lnTo>
                    <a:pt x="0" y="348"/>
                  </a:lnTo>
                  <a:lnTo>
                    <a:pt x="0" y="127"/>
                  </a:lnTo>
                  <a:lnTo>
                    <a:pt x="6" y="130"/>
                  </a:lnTo>
                  <a:lnTo>
                    <a:pt x="15" y="133"/>
                  </a:lnTo>
                  <a:lnTo>
                    <a:pt x="27" y="127"/>
                  </a:lnTo>
                  <a:lnTo>
                    <a:pt x="36" y="112"/>
                  </a:lnTo>
                  <a:lnTo>
                    <a:pt x="36" y="85"/>
                  </a:lnTo>
                  <a:lnTo>
                    <a:pt x="36" y="46"/>
                  </a:lnTo>
                  <a:lnTo>
                    <a:pt x="33" y="1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28" name="Freeform 180"/>
            <p:cNvSpPr>
              <a:spLocks/>
            </p:cNvSpPr>
            <p:nvPr/>
          </p:nvSpPr>
          <p:spPr bwMode="auto">
            <a:xfrm>
              <a:off x="6082" y="1479"/>
              <a:ext cx="197" cy="196"/>
            </a:xfrm>
            <a:custGeom>
              <a:avLst/>
              <a:gdLst/>
              <a:ahLst/>
              <a:cxnLst>
                <a:cxn ang="0">
                  <a:pos x="97" y="0"/>
                </a:cxn>
                <a:cxn ang="0">
                  <a:pos x="118" y="3"/>
                </a:cxn>
                <a:cxn ang="0">
                  <a:pos x="136" y="6"/>
                </a:cxn>
                <a:cxn ang="0">
                  <a:pos x="151" y="15"/>
                </a:cxn>
                <a:cxn ang="0">
                  <a:pos x="167" y="27"/>
                </a:cxn>
                <a:cxn ang="0">
                  <a:pos x="179" y="42"/>
                </a:cxn>
                <a:cxn ang="0">
                  <a:pos x="188" y="57"/>
                </a:cxn>
                <a:cxn ang="0">
                  <a:pos x="194" y="75"/>
                </a:cxn>
                <a:cxn ang="0">
                  <a:pos x="197" y="97"/>
                </a:cxn>
                <a:cxn ang="0">
                  <a:pos x="194" y="118"/>
                </a:cxn>
                <a:cxn ang="0">
                  <a:pos x="188" y="136"/>
                </a:cxn>
                <a:cxn ang="0">
                  <a:pos x="179" y="151"/>
                </a:cxn>
                <a:cxn ang="0">
                  <a:pos x="167" y="166"/>
                </a:cxn>
                <a:cxn ang="0">
                  <a:pos x="151" y="178"/>
                </a:cxn>
                <a:cxn ang="0">
                  <a:pos x="136" y="187"/>
                </a:cxn>
                <a:cxn ang="0">
                  <a:pos x="118" y="193"/>
                </a:cxn>
                <a:cxn ang="0">
                  <a:pos x="97" y="196"/>
                </a:cxn>
                <a:cxn ang="0">
                  <a:pos x="76" y="193"/>
                </a:cxn>
                <a:cxn ang="0">
                  <a:pos x="58" y="187"/>
                </a:cxn>
                <a:cxn ang="0">
                  <a:pos x="42" y="178"/>
                </a:cxn>
                <a:cxn ang="0">
                  <a:pos x="27" y="166"/>
                </a:cxn>
                <a:cxn ang="0">
                  <a:pos x="15" y="151"/>
                </a:cxn>
                <a:cxn ang="0">
                  <a:pos x="6" y="136"/>
                </a:cxn>
                <a:cxn ang="0">
                  <a:pos x="3" y="118"/>
                </a:cxn>
                <a:cxn ang="0">
                  <a:pos x="0" y="97"/>
                </a:cxn>
                <a:cxn ang="0">
                  <a:pos x="3" y="75"/>
                </a:cxn>
                <a:cxn ang="0">
                  <a:pos x="6" y="57"/>
                </a:cxn>
                <a:cxn ang="0">
                  <a:pos x="15" y="42"/>
                </a:cxn>
                <a:cxn ang="0">
                  <a:pos x="27" y="27"/>
                </a:cxn>
                <a:cxn ang="0">
                  <a:pos x="42" y="15"/>
                </a:cxn>
                <a:cxn ang="0">
                  <a:pos x="58" y="6"/>
                </a:cxn>
                <a:cxn ang="0">
                  <a:pos x="76" y="3"/>
                </a:cxn>
                <a:cxn ang="0">
                  <a:pos x="97" y="0"/>
                </a:cxn>
              </a:cxnLst>
              <a:rect l="0" t="0" r="r" b="b"/>
              <a:pathLst>
                <a:path w="197" h="196">
                  <a:moveTo>
                    <a:pt x="97" y="0"/>
                  </a:moveTo>
                  <a:lnTo>
                    <a:pt x="118" y="3"/>
                  </a:lnTo>
                  <a:lnTo>
                    <a:pt x="136" y="6"/>
                  </a:lnTo>
                  <a:lnTo>
                    <a:pt x="151" y="15"/>
                  </a:lnTo>
                  <a:lnTo>
                    <a:pt x="167" y="27"/>
                  </a:lnTo>
                  <a:lnTo>
                    <a:pt x="179" y="42"/>
                  </a:lnTo>
                  <a:lnTo>
                    <a:pt x="188" y="57"/>
                  </a:lnTo>
                  <a:lnTo>
                    <a:pt x="194" y="75"/>
                  </a:lnTo>
                  <a:lnTo>
                    <a:pt x="197" y="97"/>
                  </a:lnTo>
                  <a:lnTo>
                    <a:pt x="194" y="118"/>
                  </a:lnTo>
                  <a:lnTo>
                    <a:pt x="188" y="136"/>
                  </a:lnTo>
                  <a:lnTo>
                    <a:pt x="179" y="151"/>
                  </a:lnTo>
                  <a:lnTo>
                    <a:pt x="167" y="166"/>
                  </a:lnTo>
                  <a:lnTo>
                    <a:pt x="151" y="178"/>
                  </a:lnTo>
                  <a:lnTo>
                    <a:pt x="136" y="187"/>
                  </a:lnTo>
                  <a:lnTo>
                    <a:pt x="118" y="193"/>
                  </a:lnTo>
                  <a:lnTo>
                    <a:pt x="97" y="196"/>
                  </a:lnTo>
                  <a:lnTo>
                    <a:pt x="76" y="193"/>
                  </a:lnTo>
                  <a:lnTo>
                    <a:pt x="58" y="187"/>
                  </a:lnTo>
                  <a:lnTo>
                    <a:pt x="42" y="178"/>
                  </a:lnTo>
                  <a:lnTo>
                    <a:pt x="27" y="166"/>
                  </a:lnTo>
                  <a:lnTo>
                    <a:pt x="15" y="151"/>
                  </a:lnTo>
                  <a:lnTo>
                    <a:pt x="6" y="136"/>
                  </a:lnTo>
                  <a:lnTo>
                    <a:pt x="3" y="118"/>
                  </a:lnTo>
                  <a:lnTo>
                    <a:pt x="0" y="97"/>
                  </a:lnTo>
                  <a:lnTo>
                    <a:pt x="3" y="75"/>
                  </a:lnTo>
                  <a:lnTo>
                    <a:pt x="6" y="57"/>
                  </a:lnTo>
                  <a:lnTo>
                    <a:pt x="15" y="42"/>
                  </a:lnTo>
                  <a:lnTo>
                    <a:pt x="27" y="27"/>
                  </a:lnTo>
                  <a:lnTo>
                    <a:pt x="42" y="15"/>
                  </a:lnTo>
                  <a:lnTo>
                    <a:pt x="58" y="6"/>
                  </a:lnTo>
                  <a:lnTo>
                    <a:pt x="76" y="3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29" name="Freeform 181"/>
            <p:cNvSpPr>
              <a:spLocks/>
            </p:cNvSpPr>
            <p:nvPr/>
          </p:nvSpPr>
          <p:spPr bwMode="auto">
            <a:xfrm>
              <a:off x="5928" y="1312"/>
              <a:ext cx="118" cy="121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81" y="6"/>
                </a:cxn>
                <a:cxn ang="0">
                  <a:pos x="100" y="18"/>
                </a:cxn>
                <a:cxn ang="0">
                  <a:pos x="112" y="37"/>
                </a:cxn>
                <a:cxn ang="0">
                  <a:pos x="118" y="61"/>
                </a:cxn>
                <a:cxn ang="0">
                  <a:pos x="112" y="85"/>
                </a:cxn>
                <a:cxn ang="0">
                  <a:pos x="100" y="103"/>
                </a:cxn>
                <a:cxn ang="0">
                  <a:pos x="81" y="115"/>
                </a:cxn>
                <a:cxn ang="0">
                  <a:pos x="57" y="121"/>
                </a:cxn>
                <a:cxn ang="0">
                  <a:pos x="33" y="115"/>
                </a:cxn>
                <a:cxn ang="0">
                  <a:pos x="15" y="103"/>
                </a:cxn>
                <a:cxn ang="0">
                  <a:pos x="3" y="85"/>
                </a:cxn>
                <a:cxn ang="0">
                  <a:pos x="0" y="61"/>
                </a:cxn>
                <a:cxn ang="0">
                  <a:pos x="3" y="37"/>
                </a:cxn>
                <a:cxn ang="0">
                  <a:pos x="15" y="18"/>
                </a:cxn>
                <a:cxn ang="0">
                  <a:pos x="33" y="6"/>
                </a:cxn>
                <a:cxn ang="0">
                  <a:pos x="57" y="0"/>
                </a:cxn>
              </a:cxnLst>
              <a:rect l="0" t="0" r="r" b="b"/>
              <a:pathLst>
                <a:path w="118" h="121">
                  <a:moveTo>
                    <a:pt x="57" y="0"/>
                  </a:moveTo>
                  <a:lnTo>
                    <a:pt x="81" y="6"/>
                  </a:lnTo>
                  <a:lnTo>
                    <a:pt x="100" y="18"/>
                  </a:lnTo>
                  <a:lnTo>
                    <a:pt x="112" y="37"/>
                  </a:lnTo>
                  <a:lnTo>
                    <a:pt x="118" y="61"/>
                  </a:lnTo>
                  <a:lnTo>
                    <a:pt x="112" y="85"/>
                  </a:lnTo>
                  <a:lnTo>
                    <a:pt x="100" y="103"/>
                  </a:lnTo>
                  <a:lnTo>
                    <a:pt x="81" y="115"/>
                  </a:lnTo>
                  <a:lnTo>
                    <a:pt x="57" y="121"/>
                  </a:lnTo>
                  <a:lnTo>
                    <a:pt x="33" y="115"/>
                  </a:lnTo>
                  <a:lnTo>
                    <a:pt x="15" y="103"/>
                  </a:lnTo>
                  <a:lnTo>
                    <a:pt x="3" y="85"/>
                  </a:lnTo>
                  <a:lnTo>
                    <a:pt x="0" y="61"/>
                  </a:lnTo>
                  <a:lnTo>
                    <a:pt x="3" y="37"/>
                  </a:lnTo>
                  <a:lnTo>
                    <a:pt x="15" y="18"/>
                  </a:lnTo>
                  <a:lnTo>
                    <a:pt x="33" y="6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30" name="Freeform 182"/>
            <p:cNvSpPr>
              <a:spLocks/>
            </p:cNvSpPr>
            <p:nvPr/>
          </p:nvSpPr>
          <p:spPr bwMode="auto">
            <a:xfrm>
              <a:off x="6860" y="1433"/>
              <a:ext cx="109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76" y="3"/>
                </a:cxn>
                <a:cxn ang="0">
                  <a:pos x="94" y="15"/>
                </a:cxn>
                <a:cxn ang="0">
                  <a:pos x="106" y="34"/>
                </a:cxn>
                <a:cxn ang="0">
                  <a:pos x="109" y="55"/>
                </a:cxn>
                <a:cxn ang="0">
                  <a:pos x="106" y="73"/>
                </a:cxn>
                <a:cxn ang="0">
                  <a:pos x="94" y="91"/>
                </a:cxn>
                <a:cxn ang="0">
                  <a:pos x="76" y="103"/>
                </a:cxn>
                <a:cxn ang="0">
                  <a:pos x="54" y="106"/>
                </a:cxn>
                <a:cxn ang="0">
                  <a:pos x="33" y="103"/>
                </a:cxn>
                <a:cxn ang="0">
                  <a:pos x="18" y="91"/>
                </a:cxn>
                <a:cxn ang="0">
                  <a:pos x="6" y="73"/>
                </a:cxn>
                <a:cxn ang="0">
                  <a:pos x="0" y="55"/>
                </a:cxn>
                <a:cxn ang="0">
                  <a:pos x="6" y="34"/>
                </a:cxn>
                <a:cxn ang="0">
                  <a:pos x="18" y="15"/>
                </a:cxn>
                <a:cxn ang="0">
                  <a:pos x="33" y="3"/>
                </a:cxn>
                <a:cxn ang="0">
                  <a:pos x="54" y="0"/>
                </a:cxn>
              </a:cxnLst>
              <a:rect l="0" t="0" r="r" b="b"/>
              <a:pathLst>
                <a:path w="109" h="106">
                  <a:moveTo>
                    <a:pt x="54" y="0"/>
                  </a:moveTo>
                  <a:lnTo>
                    <a:pt x="76" y="3"/>
                  </a:lnTo>
                  <a:lnTo>
                    <a:pt x="94" y="15"/>
                  </a:lnTo>
                  <a:lnTo>
                    <a:pt x="106" y="34"/>
                  </a:lnTo>
                  <a:lnTo>
                    <a:pt x="109" y="55"/>
                  </a:lnTo>
                  <a:lnTo>
                    <a:pt x="106" y="73"/>
                  </a:lnTo>
                  <a:lnTo>
                    <a:pt x="94" y="91"/>
                  </a:lnTo>
                  <a:lnTo>
                    <a:pt x="76" y="103"/>
                  </a:lnTo>
                  <a:lnTo>
                    <a:pt x="54" y="106"/>
                  </a:lnTo>
                  <a:lnTo>
                    <a:pt x="33" y="103"/>
                  </a:lnTo>
                  <a:lnTo>
                    <a:pt x="18" y="91"/>
                  </a:lnTo>
                  <a:lnTo>
                    <a:pt x="6" y="73"/>
                  </a:lnTo>
                  <a:lnTo>
                    <a:pt x="0" y="55"/>
                  </a:lnTo>
                  <a:lnTo>
                    <a:pt x="6" y="34"/>
                  </a:lnTo>
                  <a:lnTo>
                    <a:pt x="18" y="15"/>
                  </a:lnTo>
                  <a:lnTo>
                    <a:pt x="33" y="3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31" name="Freeform 183"/>
            <p:cNvSpPr>
              <a:spLocks/>
            </p:cNvSpPr>
            <p:nvPr/>
          </p:nvSpPr>
          <p:spPr bwMode="auto">
            <a:xfrm>
              <a:off x="7825" y="1433"/>
              <a:ext cx="106" cy="106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76" y="3"/>
                </a:cxn>
                <a:cxn ang="0">
                  <a:pos x="91" y="15"/>
                </a:cxn>
                <a:cxn ang="0">
                  <a:pos x="103" y="34"/>
                </a:cxn>
                <a:cxn ang="0">
                  <a:pos x="106" y="55"/>
                </a:cxn>
                <a:cxn ang="0">
                  <a:pos x="103" y="73"/>
                </a:cxn>
                <a:cxn ang="0">
                  <a:pos x="91" y="91"/>
                </a:cxn>
                <a:cxn ang="0">
                  <a:pos x="76" y="103"/>
                </a:cxn>
                <a:cxn ang="0">
                  <a:pos x="55" y="106"/>
                </a:cxn>
                <a:cxn ang="0">
                  <a:pos x="34" y="103"/>
                </a:cxn>
                <a:cxn ang="0">
                  <a:pos x="16" y="91"/>
                </a:cxn>
                <a:cxn ang="0">
                  <a:pos x="3" y="73"/>
                </a:cxn>
                <a:cxn ang="0">
                  <a:pos x="0" y="55"/>
                </a:cxn>
                <a:cxn ang="0">
                  <a:pos x="3" y="34"/>
                </a:cxn>
                <a:cxn ang="0">
                  <a:pos x="16" y="15"/>
                </a:cxn>
                <a:cxn ang="0">
                  <a:pos x="34" y="3"/>
                </a:cxn>
                <a:cxn ang="0">
                  <a:pos x="55" y="0"/>
                </a:cxn>
              </a:cxnLst>
              <a:rect l="0" t="0" r="r" b="b"/>
              <a:pathLst>
                <a:path w="106" h="106">
                  <a:moveTo>
                    <a:pt x="55" y="0"/>
                  </a:moveTo>
                  <a:lnTo>
                    <a:pt x="76" y="3"/>
                  </a:lnTo>
                  <a:lnTo>
                    <a:pt x="91" y="15"/>
                  </a:lnTo>
                  <a:lnTo>
                    <a:pt x="103" y="34"/>
                  </a:lnTo>
                  <a:lnTo>
                    <a:pt x="106" y="55"/>
                  </a:lnTo>
                  <a:lnTo>
                    <a:pt x="103" y="73"/>
                  </a:lnTo>
                  <a:lnTo>
                    <a:pt x="91" y="91"/>
                  </a:lnTo>
                  <a:lnTo>
                    <a:pt x="76" y="103"/>
                  </a:lnTo>
                  <a:lnTo>
                    <a:pt x="55" y="106"/>
                  </a:lnTo>
                  <a:lnTo>
                    <a:pt x="34" y="103"/>
                  </a:lnTo>
                  <a:lnTo>
                    <a:pt x="16" y="91"/>
                  </a:lnTo>
                  <a:lnTo>
                    <a:pt x="3" y="73"/>
                  </a:lnTo>
                  <a:lnTo>
                    <a:pt x="0" y="55"/>
                  </a:lnTo>
                  <a:lnTo>
                    <a:pt x="3" y="34"/>
                  </a:lnTo>
                  <a:lnTo>
                    <a:pt x="16" y="15"/>
                  </a:lnTo>
                  <a:lnTo>
                    <a:pt x="34" y="3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32" name="Freeform 184"/>
            <p:cNvSpPr>
              <a:spLocks/>
            </p:cNvSpPr>
            <p:nvPr/>
          </p:nvSpPr>
          <p:spPr bwMode="auto">
            <a:xfrm>
              <a:off x="7780" y="958"/>
              <a:ext cx="109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76" y="3"/>
                </a:cxn>
                <a:cxn ang="0">
                  <a:pos x="94" y="15"/>
                </a:cxn>
                <a:cxn ang="0">
                  <a:pos x="106" y="33"/>
                </a:cxn>
                <a:cxn ang="0">
                  <a:pos x="109" y="55"/>
                </a:cxn>
                <a:cxn ang="0">
                  <a:pos x="106" y="73"/>
                </a:cxn>
                <a:cxn ang="0">
                  <a:pos x="94" y="91"/>
                </a:cxn>
                <a:cxn ang="0">
                  <a:pos x="76" y="103"/>
                </a:cxn>
                <a:cxn ang="0">
                  <a:pos x="54" y="106"/>
                </a:cxn>
                <a:cxn ang="0">
                  <a:pos x="33" y="103"/>
                </a:cxn>
                <a:cxn ang="0">
                  <a:pos x="15" y="91"/>
                </a:cxn>
                <a:cxn ang="0">
                  <a:pos x="3" y="73"/>
                </a:cxn>
                <a:cxn ang="0">
                  <a:pos x="0" y="55"/>
                </a:cxn>
                <a:cxn ang="0">
                  <a:pos x="3" y="33"/>
                </a:cxn>
                <a:cxn ang="0">
                  <a:pos x="15" y="15"/>
                </a:cxn>
                <a:cxn ang="0">
                  <a:pos x="33" y="3"/>
                </a:cxn>
                <a:cxn ang="0">
                  <a:pos x="54" y="0"/>
                </a:cxn>
              </a:cxnLst>
              <a:rect l="0" t="0" r="r" b="b"/>
              <a:pathLst>
                <a:path w="109" h="106">
                  <a:moveTo>
                    <a:pt x="54" y="0"/>
                  </a:moveTo>
                  <a:lnTo>
                    <a:pt x="76" y="3"/>
                  </a:lnTo>
                  <a:lnTo>
                    <a:pt x="94" y="15"/>
                  </a:lnTo>
                  <a:lnTo>
                    <a:pt x="106" y="33"/>
                  </a:lnTo>
                  <a:lnTo>
                    <a:pt x="109" y="55"/>
                  </a:lnTo>
                  <a:lnTo>
                    <a:pt x="106" y="73"/>
                  </a:lnTo>
                  <a:lnTo>
                    <a:pt x="94" y="91"/>
                  </a:lnTo>
                  <a:lnTo>
                    <a:pt x="76" y="103"/>
                  </a:lnTo>
                  <a:lnTo>
                    <a:pt x="54" y="106"/>
                  </a:lnTo>
                  <a:lnTo>
                    <a:pt x="33" y="103"/>
                  </a:lnTo>
                  <a:lnTo>
                    <a:pt x="15" y="91"/>
                  </a:lnTo>
                  <a:lnTo>
                    <a:pt x="3" y="73"/>
                  </a:lnTo>
                  <a:lnTo>
                    <a:pt x="0" y="55"/>
                  </a:lnTo>
                  <a:lnTo>
                    <a:pt x="3" y="33"/>
                  </a:lnTo>
                  <a:lnTo>
                    <a:pt x="15" y="15"/>
                  </a:lnTo>
                  <a:lnTo>
                    <a:pt x="33" y="3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33" name="Freeform 185"/>
            <p:cNvSpPr>
              <a:spLocks/>
            </p:cNvSpPr>
            <p:nvPr/>
          </p:nvSpPr>
          <p:spPr bwMode="auto">
            <a:xfrm>
              <a:off x="6097" y="1309"/>
              <a:ext cx="121" cy="118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85" y="6"/>
                </a:cxn>
                <a:cxn ang="0">
                  <a:pos x="106" y="18"/>
                </a:cxn>
                <a:cxn ang="0">
                  <a:pos x="118" y="36"/>
                </a:cxn>
                <a:cxn ang="0">
                  <a:pos x="121" y="58"/>
                </a:cxn>
                <a:cxn ang="0">
                  <a:pos x="118" y="82"/>
                </a:cxn>
                <a:cxn ang="0">
                  <a:pos x="106" y="100"/>
                </a:cxn>
                <a:cxn ang="0">
                  <a:pos x="85" y="112"/>
                </a:cxn>
                <a:cxn ang="0">
                  <a:pos x="61" y="118"/>
                </a:cxn>
                <a:cxn ang="0">
                  <a:pos x="37" y="112"/>
                </a:cxn>
                <a:cxn ang="0">
                  <a:pos x="18" y="100"/>
                </a:cxn>
                <a:cxn ang="0">
                  <a:pos x="6" y="82"/>
                </a:cxn>
                <a:cxn ang="0">
                  <a:pos x="0" y="58"/>
                </a:cxn>
                <a:cxn ang="0">
                  <a:pos x="6" y="36"/>
                </a:cxn>
                <a:cxn ang="0">
                  <a:pos x="18" y="18"/>
                </a:cxn>
                <a:cxn ang="0">
                  <a:pos x="37" y="6"/>
                </a:cxn>
                <a:cxn ang="0">
                  <a:pos x="61" y="0"/>
                </a:cxn>
              </a:cxnLst>
              <a:rect l="0" t="0" r="r" b="b"/>
              <a:pathLst>
                <a:path w="121" h="118">
                  <a:moveTo>
                    <a:pt x="61" y="0"/>
                  </a:moveTo>
                  <a:lnTo>
                    <a:pt x="85" y="6"/>
                  </a:lnTo>
                  <a:lnTo>
                    <a:pt x="106" y="18"/>
                  </a:lnTo>
                  <a:lnTo>
                    <a:pt x="118" y="36"/>
                  </a:lnTo>
                  <a:lnTo>
                    <a:pt x="121" y="58"/>
                  </a:lnTo>
                  <a:lnTo>
                    <a:pt x="118" y="82"/>
                  </a:lnTo>
                  <a:lnTo>
                    <a:pt x="106" y="100"/>
                  </a:lnTo>
                  <a:lnTo>
                    <a:pt x="85" y="112"/>
                  </a:lnTo>
                  <a:lnTo>
                    <a:pt x="61" y="118"/>
                  </a:lnTo>
                  <a:lnTo>
                    <a:pt x="37" y="112"/>
                  </a:lnTo>
                  <a:lnTo>
                    <a:pt x="18" y="100"/>
                  </a:lnTo>
                  <a:lnTo>
                    <a:pt x="6" y="82"/>
                  </a:lnTo>
                  <a:lnTo>
                    <a:pt x="0" y="58"/>
                  </a:lnTo>
                  <a:lnTo>
                    <a:pt x="6" y="36"/>
                  </a:lnTo>
                  <a:lnTo>
                    <a:pt x="18" y="18"/>
                  </a:lnTo>
                  <a:lnTo>
                    <a:pt x="37" y="6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34" name="Freeform 186"/>
            <p:cNvSpPr>
              <a:spLocks/>
            </p:cNvSpPr>
            <p:nvPr/>
          </p:nvSpPr>
          <p:spPr bwMode="auto">
            <a:xfrm>
              <a:off x="6273" y="1303"/>
              <a:ext cx="121" cy="12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85" y="6"/>
                </a:cxn>
                <a:cxn ang="0">
                  <a:pos x="103" y="18"/>
                </a:cxn>
                <a:cxn ang="0">
                  <a:pos x="115" y="36"/>
                </a:cxn>
                <a:cxn ang="0">
                  <a:pos x="121" y="61"/>
                </a:cxn>
                <a:cxn ang="0">
                  <a:pos x="115" y="85"/>
                </a:cxn>
                <a:cxn ang="0">
                  <a:pos x="103" y="103"/>
                </a:cxn>
                <a:cxn ang="0">
                  <a:pos x="85" y="115"/>
                </a:cxn>
                <a:cxn ang="0">
                  <a:pos x="60" y="121"/>
                </a:cxn>
                <a:cxn ang="0">
                  <a:pos x="36" y="115"/>
                </a:cxn>
                <a:cxn ang="0">
                  <a:pos x="18" y="103"/>
                </a:cxn>
                <a:cxn ang="0">
                  <a:pos x="6" y="85"/>
                </a:cxn>
                <a:cxn ang="0">
                  <a:pos x="0" y="61"/>
                </a:cxn>
                <a:cxn ang="0">
                  <a:pos x="6" y="36"/>
                </a:cxn>
                <a:cxn ang="0">
                  <a:pos x="18" y="18"/>
                </a:cxn>
                <a:cxn ang="0">
                  <a:pos x="36" y="6"/>
                </a:cxn>
                <a:cxn ang="0">
                  <a:pos x="60" y="0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lnTo>
                    <a:pt x="85" y="6"/>
                  </a:lnTo>
                  <a:lnTo>
                    <a:pt x="103" y="18"/>
                  </a:lnTo>
                  <a:lnTo>
                    <a:pt x="115" y="36"/>
                  </a:lnTo>
                  <a:lnTo>
                    <a:pt x="121" y="61"/>
                  </a:lnTo>
                  <a:lnTo>
                    <a:pt x="115" y="85"/>
                  </a:lnTo>
                  <a:lnTo>
                    <a:pt x="103" y="103"/>
                  </a:lnTo>
                  <a:lnTo>
                    <a:pt x="85" y="115"/>
                  </a:lnTo>
                  <a:lnTo>
                    <a:pt x="60" y="121"/>
                  </a:lnTo>
                  <a:lnTo>
                    <a:pt x="36" y="115"/>
                  </a:lnTo>
                  <a:lnTo>
                    <a:pt x="18" y="103"/>
                  </a:lnTo>
                  <a:lnTo>
                    <a:pt x="6" y="85"/>
                  </a:lnTo>
                  <a:lnTo>
                    <a:pt x="0" y="61"/>
                  </a:lnTo>
                  <a:lnTo>
                    <a:pt x="6" y="36"/>
                  </a:lnTo>
                  <a:lnTo>
                    <a:pt x="18" y="18"/>
                  </a:lnTo>
                  <a:lnTo>
                    <a:pt x="36" y="6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35" name="Freeform 187"/>
            <p:cNvSpPr>
              <a:spLocks/>
            </p:cNvSpPr>
            <p:nvPr/>
          </p:nvSpPr>
          <p:spPr bwMode="auto">
            <a:xfrm>
              <a:off x="6097" y="1494"/>
              <a:ext cx="158" cy="157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109" y="6"/>
                </a:cxn>
                <a:cxn ang="0">
                  <a:pos x="133" y="24"/>
                </a:cxn>
                <a:cxn ang="0">
                  <a:pos x="152" y="48"/>
                </a:cxn>
                <a:cxn ang="0">
                  <a:pos x="158" y="78"/>
                </a:cxn>
                <a:cxn ang="0">
                  <a:pos x="152" y="109"/>
                </a:cxn>
                <a:cxn ang="0">
                  <a:pos x="133" y="133"/>
                </a:cxn>
                <a:cxn ang="0">
                  <a:pos x="109" y="151"/>
                </a:cxn>
                <a:cxn ang="0">
                  <a:pos x="79" y="157"/>
                </a:cxn>
                <a:cxn ang="0">
                  <a:pos x="49" y="151"/>
                </a:cxn>
                <a:cxn ang="0">
                  <a:pos x="24" y="133"/>
                </a:cxn>
                <a:cxn ang="0">
                  <a:pos x="6" y="109"/>
                </a:cxn>
                <a:cxn ang="0">
                  <a:pos x="0" y="78"/>
                </a:cxn>
                <a:cxn ang="0">
                  <a:pos x="6" y="48"/>
                </a:cxn>
                <a:cxn ang="0">
                  <a:pos x="24" y="24"/>
                </a:cxn>
                <a:cxn ang="0">
                  <a:pos x="49" y="6"/>
                </a:cxn>
                <a:cxn ang="0">
                  <a:pos x="79" y="0"/>
                </a:cxn>
              </a:cxnLst>
              <a:rect l="0" t="0" r="r" b="b"/>
              <a:pathLst>
                <a:path w="158" h="157">
                  <a:moveTo>
                    <a:pt x="79" y="0"/>
                  </a:moveTo>
                  <a:lnTo>
                    <a:pt x="109" y="6"/>
                  </a:lnTo>
                  <a:lnTo>
                    <a:pt x="133" y="24"/>
                  </a:lnTo>
                  <a:lnTo>
                    <a:pt x="152" y="48"/>
                  </a:lnTo>
                  <a:lnTo>
                    <a:pt x="158" y="78"/>
                  </a:lnTo>
                  <a:lnTo>
                    <a:pt x="152" y="109"/>
                  </a:lnTo>
                  <a:lnTo>
                    <a:pt x="133" y="133"/>
                  </a:lnTo>
                  <a:lnTo>
                    <a:pt x="109" y="151"/>
                  </a:lnTo>
                  <a:lnTo>
                    <a:pt x="79" y="157"/>
                  </a:lnTo>
                  <a:lnTo>
                    <a:pt x="49" y="151"/>
                  </a:lnTo>
                  <a:lnTo>
                    <a:pt x="24" y="133"/>
                  </a:lnTo>
                  <a:lnTo>
                    <a:pt x="6" y="109"/>
                  </a:lnTo>
                  <a:lnTo>
                    <a:pt x="0" y="78"/>
                  </a:lnTo>
                  <a:lnTo>
                    <a:pt x="6" y="48"/>
                  </a:lnTo>
                  <a:lnTo>
                    <a:pt x="24" y="24"/>
                  </a:lnTo>
                  <a:lnTo>
                    <a:pt x="49" y="6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36" name="Freeform 188"/>
            <p:cNvSpPr>
              <a:spLocks/>
            </p:cNvSpPr>
            <p:nvPr/>
          </p:nvSpPr>
          <p:spPr bwMode="auto">
            <a:xfrm>
              <a:off x="5940" y="1321"/>
              <a:ext cx="91" cy="97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60" y="3"/>
                </a:cxn>
                <a:cxn ang="0">
                  <a:pos x="76" y="15"/>
                </a:cxn>
                <a:cxn ang="0">
                  <a:pos x="88" y="31"/>
                </a:cxn>
                <a:cxn ang="0">
                  <a:pos x="91" y="49"/>
                </a:cxn>
                <a:cxn ang="0">
                  <a:pos x="88" y="67"/>
                </a:cxn>
                <a:cxn ang="0">
                  <a:pos x="76" y="82"/>
                </a:cxn>
                <a:cxn ang="0">
                  <a:pos x="60" y="94"/>
                </a:cxn>
                <a:cxn ang="0">
                  <a:pos x="42" y="97"/>
                </a:cxn>
                <a:cxn ang="0">
                  <a:pos x="24" y="94"/>
                </a:cxn>
                <a:cxn ang="0">
                  <a:pos x="12" y="82"/>
                </a:cxn>
                <a:cxn ang="0">
                  <a:pos x="3" y="67"/>
                </a:cxn>
                <a:cxn ang="0">
                  <a:pos x="0" y="49"/>
                </a:cxn>
                <a:cxn ang="0">
                  <a:pos x="3" y="31"/>
                </a:cxn>
                <a:cxn ang="0">
                  <a:pos x="12" y="15"/>
                </a:cxn>
                <a:cxn ang="0">
                  <a:pos x="24" y="3"/>
                </a:cxn>
                <a:cxn ang="0">
                  <a:pos x="42" y="0"/>
                </a:cxn>
              </a:cxnLst>
              <a:rect l="0" t="0" r="r" b="b"/>
              <a:pathLst>
                <a:path w="91" h="97">
                  <a:moveTo>
                    <a:pt x="42" y="0"/>
                  </a:moveTo>
                  <a:lnTo>
                    <a:pt x="60" y="3"/>
                  </a:lnTo>
                  <a:lnTo>
                    <a:pt x="76" y="15"/>
                  </a:lnTo>
                  <a:lnTo>
                    <a:pt x="88" y="31"/>
                  </a:lnTo>
                  <a:lnTo>
                    <a:pt x="91" y="49"/>
                  </a:lnTo>
                  <a:lnTo>
                    <a:pt x="88" y="67"/>
                  </a:lnTo>
                  <a:lnTo>
                    <a:pt x="76" y="82"/>
                  </a:lnTo>
                  <a:lnTo>
                    <a:pt x="60" y="94"/>
                  </a:lnTo>
                  <a:lnTo>
                    <a:pt x="42" y="97"/>
                  </a:lnTo>
                  <a:lnTo>
                    <a:pt x="24" y="94"/>
                  </a:lnTo>
                  <a:lnTo>
                    <a:pt x="12" y="82"/>
                  </a:lnTo>
                  <a:lnTo>
                    <a:pt x="3" y="67"/>
                  </a:lnTo>
                  <a:lnTo>
                    <a:pt x="0" y="49"/>
                  </a:lnTo>
                  <a:lnTo>
                    <a:pt x="3" y="31"/>
                  </a:lnTo>
                  <a:lnTo>
                    <a:pt x="12" y="15"/>
                  </a:lnTo>
                  <a:lnTo>
                    <a:pt x="24" y="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37" name="Freeform 189"/>
            <p:cNvSpPr>
              <a:spLocks/>
            </p:cNvSpPr>
            <p:nvPr/>
          </p:nvSpPr>
          <p:spPr bwMode="auto">
            <a:xfrm>
              <a:off x="6869" y="1442"/>
              <a:ext cx="85" cy="8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61" y="3"/>
                </a:cxn>
                <a:cxn ang="0">
                  <a:pos x="73" y="12"/>
                </a:cxn>
                <a:cxn ang="0">
                  <a:pos x="82" y="25"/>
                </a:cxn>
                <a:cxn ang="0">
                  <a:pos x="85" y="43"/>
                </a:cxn>
                <a:cxn ang="0">
                  <a:pos x="82" y="61"/>
                </a:cxn>
                <a:cxn ang="0">
                  <a:pos x="73" y="73"/>
                </a:cxn>
                <a:cxn ang="0">
                  <a:pos x="61" y="82"/>
                </a:cxn>
                <a:cxn ang="0">
                  <a:pos x="42" y="85"/>
                </a:cxn>
                <a:cxn ang="0">
                  <a:pos x="24" y="82"/>
                </a:cxn>
                <a:cxn ang="0">
                  <a:pos x="12" y="73"/>
                </a:cxn>
                <a:cxn ang="0">
                  <a:pos x="3" y="61"/>
                </a:cxn>
                <a:cxn ang="0">
                  <a:pos x="0" y="43"/>
                </a:cxn>
                <a:cxn ang="0">
                  <a:pos x="3" y="25"/>
                </a:cxn>
                <a:cxn ang="0">
                  <a:pos x="12" y="12"/>
                </a:cxn>
                <a:cxn ang="0">
                  <a:pos x="24" y="3"/>
                </a:cxn>
                <a:cxn ang="0">
                  <a:pos x="42" y="0"/>
                </a:cxn>
              </a:cxnLst>
              <a:rect l="0" t="0" r="r" b="b"/>
              <a:pathLst>
                <a:path w="85" h="85">
                  <a:moveTo>
                    <a:pt x="42" y="0"/>
                  </a:moveTo>
                  <a:lnTo>
                    <a:pt x="61" y="3"/>
                  </a:lnTo>
                  <a:lnTo>
                    <a:pt x="73" y="12"/>
                  </a:lnTo>
                  <a:lnTo>
                    <a:pt x="82" y="25"/>
                  </a:lnTo>
                  <a:lnTo>
                    <a:pt x="85" y="43"/>
                  </a:lnTo>
                  <a:lnTo>
                    <a:pt x="82" y="61"/>
                  </a:lnTo>
                  <a:lnTo>
                    <a:pt x="73" y="73"/>
                  </a:lnTo>
                  <a:lnTo>
                    <a:pt x="61" y="82"/>
                  </a:lnTo>
                  <a:lnTo>
                    <a:pt x="42" y="85"/>
                  </a:lnTo>
                  <a:lnTo>
                    <a:pt x="24" y="82"/>
                  </a:lnTo>
                  <a:lnTo>
                    <a:pt x="12" y="73"/>
                  </a:lnTo>
                  <a:lnTo>
                    <a:pt x="3" y="61"/>
                  </a:lnTo>
                  <a:lnTo>
                    <a:pt x="0" y="43"/>
                  </a:lnTo>
                  <a:lnTo>
                    <a:pt x="3" y="25"/>
                  </a:lnTo>
                  <a:lnTo>
                    <a:pt x="12" y="12"/>
                  </a:lnTo>
                  <a:lnTo>
                    <a:pt x="24" y="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38" name="Freeform 190"/>
            <p:cNvSpPr>
              <a:spLocks/>
            </p:cNvSpPr>
            <p:nvPr/>
          </p:nvSpPr>
          <p:spPr bwMode="auto">
            <a:xfrm>
              <a:off x="7834" y="1442"/>
              <a:ext cx="85" cy="8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61" y="3"/>
                </a:cxn>
                <a:cxn ang="0">
                  <a:pos x="73" y="12"/>
                </a:cxn>
                <a:cxn ang="0">
                  <a:pos x="82" y="25"/>
                </a:cxn>
                <a:cxn ang="0">
                  <a:pos x="85" y="43"/>
                </a:cxn>
                <a:cxn ang="0">
                  <a:pos x="82" y="61"/>
                </a:cxn>
                <a:cxn ang="0">
                  <a:pos x="73" y="73"/>
                </a:cxn>
                <a:cxn ang="0">
                  <a:pos x="61" y="82"/>
                </a:cxn>
                <a:cxn ang="0">
                  <a:pos x="43" y="85"/>
                </a:cxn>
                <a:cxn ang="0">
                  <a:pos x="25" y="82"/>
                </a:cxn>
                <a:cxn ang="0">
                  <a:pos x="13" y="73"/>
                </a:cxn>
                <a:cxn ang="0">
                  <a:pos x="3" y="61"/>
                </a:cxn>
                <a:cxn ang="0">
                  <a:pos x="0" y="43"/>
                </a:cxn>
                <a:cxn ang="0">
                  <a:pos x="3" y="25"/>
                </a:cxn>
                <a:cxn ang="0">
                  <a:pos x="13" y="12"/>
                </a:cxn>
                <a:cxn ang="0">
                  <a:pos x="25" y="3"/>
                </a:cxn>
                <a:cxn ang="0">
                  <a:pos x="43" y="0"/>
                </a:cxn>
              </a:cxnLst>
              <a:rect l="0" t="0" r="r" b="b"/>
              <a:pathLst>
                <a:path w="85" h="85">
                  <a:moveTo>
                    <a:pt x="43" y="0"/>
                  </a:moveTo>
                  <a:lnTo>
                    <a:pt x="61" y="3"/>
                  </a:lnTo>
                  <a:lnTo>
                    <a:pt x="73" y="12"/>
                  </a:lnTo>
                  <a:lnTo>
                    <a:pt x="82" y="25"/>
                  </a:lnTo>
                  <a:lnTo>
                    <a:pt x="85" y="43"/>
                  </a:lnTo>
                  <a:lnTo>
                    <a:pt x="82" y="61"/>
                  </a:lnTo>
                  <a:lnTo>
                    <a:pt x="73" y="73"/>
                  </a:lnTo>
                  <a:lnTo>
                    <a:pt x="61" y="82"/>
                  </a:lnTo>
                  <a:lnTo>
                    <a:pt x="43" y="85"/>
                  </a:lnTo>
                  <a:lnTo>
                    <a:pt x="25" y="82"/>
                  </a:lnTo>
                  <a:lnTo>
                    <a:pt x="13" y="73"/>
                  </a:lnTo>
                  <a:lnTo>
                    <a:pt x="3" y="61"/>
                  </a:lnTo>
                  <a:lnTo>
                    <a:pt x="0" y="43"/>
                  </a:lnTo>
                  <a:lnTo>
                    <a:pt x="3" y="25"/>
                  </a:lnTo>
                  <a:lnTo>
                    <a:pt x="13" y="12"/>
                  </a:lnTo>
                  <a:lnTo>
                    <a:pt x="25" y="3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39" name="Freeform 191"/>
            <p:cNvSpPr>
              <a:spLocks/>
            </p:cNvSpPr>
            <p:nvPr/>
          </p:nvSpPr>
          <p:spPr bwMode="auto">
            <a:xfrm>
              <a:off x="7789" y="964"/>
              <a:ext cx="85" cy="8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61" y="3"/>
                </a:cxn>
                <a:cxn ang="0">
                  <a:pos x="73" y="12"/>
                </a:cxn>
                <a:cxn ang="0">
                  <a:pos x="82" y="27"/>
                </a:cxn>
                <a:cxn ang="0">
                  <a:pos x="85" y="46"/>
                </a:cxn>
                <a:cxn ang="0">
                  <a:pos x="82" y="64"/>
                </a:cxn>
                <a:cxn ang="0">
                  <a:pos x="73" y="76"/>
                </a:cxn>
                <a:cxn ang="0">
                  <a:pos x="61" y="85"/>
                </a:cxn>
                <a:cxn ang="0">
                  <a:pos x="42" y="88"/>
                </a:cxn>
                <a:cxn ang="0">
                  <a:pos x="24" y="85"/>
                </a:cxn>
                <a:cxn ang="0">
                  <a:pos x="12" y="76"/>
                </a:cxn>
                <a:cxn ang="0">
                  <a:pos x="3" y="64"/>
                </a:cxn>
                <a:cxn ang="0">
                  <a:pos x="0" y="46"/>
                </a:cxn>
                <a:cxn ang="0">
                  <a:pos x="3" y="27"/>
                </a:cxn>
                <a:cxn ang="0">
                  <a:pos x="12" y="12"/>
                </a:cxn>
                <a:cxn ang="0">
                  <a:pos x="24" y="3"/>
                </a:cxn>
                <a:cxn ang="0">
                  <a:pos x="42" y="0"/>
                </a:cxn>
              </a:cxnLst>
              <a:rect l="0" t="0" r="r" b="b"/>
              <a:pathLst>
                <a:path w="85" h="88">
                  <a:moveTo>
                    <a:pt x="42" y="0"/>
                  </a:moveTo>
                  <a:lnTo>
                    <a:pt x="61" y="3"/>
                  </a:lnTo>
                  <a:lnTo>
                    <a:pt x="73" y="12"/>
                  </a:lnTo>
                  <a:lnTo>
                    <a:pt x="82" y="27"/>
                  </a:lnTo>
                  <a:lnTo>
                    <a:pt x="85" y="46"/>
                  </a:lnTo>
                  <a:lnTo>
                    <a:pt x="82" y="64"/>
                  </a:lnTo>
                  <a:lnTo>
                    <a:pt x="73" y="76"/>
                  </a:lnTo>
                  <a:lnTo>
                    <a:pt x="61" y="85"/>
                  </a:lnTo>
                  <a:lnTo>
                    <a:pt x="42" y="88"/>
                  </a:lnTo>
                  <a:lnTo>
                    <a:pt x="24" y="85"/>
                  </a:lnTo>
                  <a:lnTo>
                    <a:pt x="12" y="76"/>
                  </a:lnTo>
                  <a:lnTo>
                    <a:pt x="3" y="64"/>
                  </a:lnTo>
                  <a:lnTo>
                    <a:pt x="0" y="46"/>
                  </a:lnTo>
                  <a:lnTo>
                    <a:pt x="3" y="27"/>
                  </a:lnTo>
                  <a:lnTo>
                    <a:pt x="12" y="12"/>
                  </a:lnTo>
                  <a:lnTo>
                    <a:pt x="24" y="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40" name="Freeform 192"/>
            <p:cNvSpPr>
              <a:spLocks/>
            </p:cNvSpPr>
            <p:nvPr/>
          </p:nvSpPr>
          <p:spPr bwMode="auto">
            <a:xfrm>
              <a:off x="6106" y="1318"/>
              <a:ext cx="97" cy="94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67" y="3"/>
                </a:cxn>
                <a:cxn ang="0">
                  <a:pos x="82" y="15"/>
                </a:cxn>
                <a:cxn ang="0">
                  <a:pos x="94" y="31"/>
                </a:cxn>
                <a:cxn ang="0">
                  <a:pos x="97" y="49"/>
                </a:cxn>
                <a:cxn ang="0">
                  <a:pos x="94" y="67"/>
                </a:cxn>
                <a:cxn ang="0">
                  <a:pos x="82" y="79"/>
                </a:cxn>
                <a:cxn ang="0">
                  <a:pos x="67" y="91"/>
                </a:cxn>
                <a:cxn ang="0">
                  <a:pos x="49" y="94"/>
                </a:cxn>
                <a:cxn ang="0">
                  <a:pos x="31" y="91"/>
                </a:cxn>
                <a:cxn ang="0">
                  <a:pos x="15" y="79"/>
                </a:cxn>
                <a:cxn ang="0">
                  <a:pos x="3" y="67"/>
                </a:cxn>
                <a:cxn ang="0">
                  <a:pos x="0" y="49"/>
                </a:cxn>
                <a:cxn ang="0">
                  <a:pos x="3" y="31"/>
                </a:cxn>
                <a:cxn ang="0">
                  <a:pos x="15" y="15"/>
                </a:cxn>
                <a:cxn ang="0">
                  <a:pos x="31" y="3"/>
                </a:cxn>
                <a:cxn ang="0">
                  <a:pos x="49" y="0"/>
                </a:cxn>
              </a:cxnLst>
              <a:rect l="0" t="0" r="r" b="b"/>
              <a:pathLst>
                <a:path w="97" h="94">
                  <a:moveTo>
                    <a:pt x="49" y="0"/>
                  </a:moveTo>
                  <a:lnTo>
                    <a:pt x="67" y="3"/>
                  </a:lnTo>
                  <a:lnTo>
                    <a:pt x="82" y="15"/>
                  </a:lnTo>
                  <a:lnTo>
                    <a:pt x="94" y="31"/>
                  </a:lnTo>
                  <a:lnTo>
                    <a:pt x="97" y="49"/>
                  </a:lnTo>
                  <a:lnTo>
                    <a:pt x="94" y="67"/>
                  </a:lnTo>
                  <a:lnTo>
                    <a:pt x="82" y="79"/>
                  </a:lnTo>
                  <a:lnTo>
                    <a:pt x="67" y="91"/>
                  </a:lnTo>
                  <a:lnTo>
                    <a:pt x="49" y="94"/>
                  </a:lnTo>
                  <a:lnTo>
                    <a:pt x="31" y="91"/>
                  </a:lnTo>
                  <a:lnTo>
                    <a:pt x="15" y="79"/>
                  </a:lnTo>
                  <a:lnTo>
                    <a:pt x="3" y="67"/>
                  </a:lnTo>
                  <a:lnTo>
                    <a:pt x="0" y="49"/>
                  </a:lnTo>
                  <a:lnTo>
                    <a:pt x="3" y="31"/>
                  </a:lnTo>
                  <a:lnTo>
                    <a:pt x="15" y="15"/>
                  </a:lnTo>
                  <a:lnTo>
                    <a:pt x="31" y="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41" name="Freeform 193"/>
            <p:cNvSpPr>
              <a:spLocks/>
            </p:cNvSpPr>
            <p:nvPr/>
          </p:nvSpPr>
          <p:spPr bwMode="auto">
            <a:xfrm>
              <a:off x="6285" y="1312"/>
              <a:ext cx="94" cy="97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63" y="3"/>
                </a:cxn>
                <a:cxn ang="0">
                  <a:pos x="79" y="15"/>
                </a:cxn>
                <a:cxn ang="0">
                  <a:pos x="91" y="30"/>
                </a:cxn>
                <a:cxn ang="0">
                  <a:pos x="94" y="49"/>
                </a:cxn>
                <a:cxn ang="0">
                  <a:pos x="91" y="67"/>
                </a:cxn>
                <a:cxn ang="0">
                  <a:pos x="79" y="82"/>
                </a:cxn>
                <a:cxn ang="0">
                  <a:pos x="63" y="94"/>
                </a:cxn>
                <a:cxn ang="0">
                  <a:pos x="45" y="97"/>
                </a:cxn>
                <a:cxn ang="0">
                  <a:pos x="27" y="94"/>
                </a:cxn>
                <a:cxn ang="0">
                  <a:pos x="15" y="82"/>
                </a:cxn>
                <a:cxn ang="0">
                  <a:pos x="3" y="67"/>
                </a:cxn>
                <a:cxn ang="0">
                  <a:pos x="0" y="49"/>
                </a:cxn>
                <a:cxn ang="0">
                  <a:pos x="3" y="30"/>
                </a:cxn>
                <a:cxn ang="0">
                  <a:pos x="15" y="15"/>
                </a:cxn>
                <a:cxn ang="0">
                  <a:pos x="27" y="3"/>
                </a:cxn>
                <a:cxn ang="0">
                  <a:pos x="45" y="0"/>
                </a:cxn>
              </a:cxnLst>
              <a:rect l="0" t="0" r="r" b="b"/>
              <a:pathLst>
                <a:path w="94" h="97">
                  <a:moveTo>
                    <a:pt x="45" y="0"/>
                  </a:moveTo>
                  <a:lnTo>
                    <a:pt x="63" y="3"/>
                  </a:lnTo>
                  <a:lnTo>
                    <a:pt x="79" y="15"/>
                  </a:lnTo>
                  <a:lnTo>
                    <a:pt x="91" y="30"/>
                  </a:lnTo>
                  <a:lnTo>
                    <a:pt x="94" y="49"/>
                  </a:lnTo>
                  <a:lnTo>
                    <a:pt x="91" y="67"/>
                  </a:lnTo>
                  <a:lnTo>
                    <a:pt x="79" y="82"/>
                  </a:lnTo>
                  <a:lnTo>
                    <a:pt x="63" y="94"/>
                  </a:lnTo>
                  <a:lnTo>
                    <a:pt x="45" y="97"/>
                  </a:lnTo>
                  <a:lnTo>
                    <a:pt x="27" y="94"/>
                  </a:lnTo>
                  <a:lnTo>
                    <a:pt x="15" y="82"/>
                  </a:lnTo>
                  <a:lnTo>
                    <a:pt x="3" y="67"/>
                  </a:lnTo>
                  <a:lnTo>
                    <a:pt x="0" y="49"/>
                  </a:lnTo>
                  <a:lnTo>
                    <a:pt x="3" y="30"/>
                  </a:lnTo>
                  <a:lnTo>
                    <a:pt x="15" y="15"/>
                  </a:lnTo>
                  <a:lnTo>
                    <a:pt x="27" y="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42" name="Freeform 194"/>
            <p:cNvSpPr>
              <a:spLocks/>
            </p:cNvSpPr>
            <p:nvPr/>
          </p:nvSpPr>
          <p:spPr bwMode="auto">
            <a:xfrm>
              <a:off x="6131" y="1524"/>
              <a:ext cx="93" cy="97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63" y="3"/>
                </a:cxn>
                <a:cxn ang="0">
                  <a:pos x="78" y="15"/>
                </a:cxn>
                <a:cxn ang="0">
                  <a:pos x="90" y="30"/>
                </a:cxn>
                <a:cxn ang="0">
                  <a:pos x="93" y="48"/>
                </a:cxn>
                <a:cxn ang="0">
                  <a:pos x="90" y="67"/>
                </a:cxn>
                <a:cxn ang="0">
                  <a:pos x="78" y="82"/>
                </a:cxn>
                <a:cxn ang="0">
                  <a:pos x="63" y="94"/>
                </a:cxn>
                <a:cxn ang="0">
                  <a:pos x="45" y="97"/>
                </a:cxn>
                <a:cxn ang="0">
                  <a:pos x="27" y="94"/>
                </a:cxn>
                <a:cxn ang="0">
                  <a:pos x="12" y="82"/>
                </a:cxn>
                <a:cxn ang="0">
                  <a:pos x="3" y="67"/>
                </a:cxn>
                <a:cxn ang="0">
                  <a:pos x="0" y="48"/>
                </a:cxn>
                <a:cxn ang="0">
                  <a:pos x="3" y="30"/>
                </a:cxn>
                <a:cxn ang="0">
                  <a:pos x="12" y="15"/>
                </a:cxn>
                <a:cxn ang="0">
                  <a:pos x="27" y="3"/>
                </a:cxn>
                <a:cxn ang="0">
                  <a:pos x="45" y="0"/>
                </a:cxn>
              </a:cxnLst>
              <a:rect l="0" t="0" r="r" b="b"/>
              <a:pathLst>
                <a:path w="93" h="97">
                  <a:moveTo>
                    <a:pt x="45" y="0"/>
                  </a:moveTo>
                  <a:lnTo>
                    <a:pt x="63" y="3"/>
                  </a:lnTo>
                  <a:lnTo>
                    <a:pt x="78" y="15"/>
                  </a:lnTo>
                  <a:lnTo>
                    <a:pt x="90" y="30"/>
                  </a:lnTo>
                  <a:lnTo>
                    <a:pt x="93" y="48"/>
                  </a:lnTo>
                  <a:lnTo>
                    <a:pt x="90" y="67"/>
                  </a:lnTo>
                  <a:lnTo>
                    <a:pt x="78" y="82"/>
                  </a:lnTo>
                  <a:lnTo>
                    <a:pt x="63" y="94"/>
                  </a:lnTo>
                  <a:lnTo>
                    <a:pt x="45" y="97"/>
                  </a:lnTo>
                  <a:lnTo>
                    <a:pt x="27" y="94"/>
                  </a:lnTo>
                  <a:lnTo>
                    <a:pt x="12" y="82"/>
                  </a:lnTo>
                  <a:lnTo>
                    <a:pt x="3" y="67"/>
                  </a:lnTo>
                  <a:lnTo>
                    <a:pt x="0" y="48"/>
                  </a:lnTo>
                  <a:lnTo>
                    <a:pt x="3" y="30"/>
                  </a:lnTo>
                  <a:lnTo>
                    <a:pt x="12" y="15"/>
                  </a:lnTo>
                  <a:lnTo>
                    <a:pt x="27" y="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43" name="Freeform 195"/>
            <p:cNvSpPr>
              <a:spLocks/>
            </p:cNvSpPr>
            <p:nvPr/>
          </p:nvSpPr>
          <p:spPr bwMode="auto">
            <a:xfrm>
              <a:off x="5955" y="1339"/>
              <a:ext cx="57" cy="61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39" y="3"/>
                </a:cxn>
                <a:cxn ang="0">
                  <a:pos x="48" y="10"/>
                </a:cxn>
                <a:cxn ang="0">
                  <a:pos x="54" y="19"/>
                </a:cxn>
                <a:cxn ang="0">
                  <a:pos x="57" y="31"/>
                </a:cxn>
                <a:cxn ang="0">
                  <a:pos x="54" y="43"/>
                </a:cxn>
                <a:cxn ang="0">
                  <a:pos x="48" y="52"/>
                </a:cxn>
                <a:cxn ang="0">
                  <a:pos x="39" y="58"/>
                </a:cxn>
                <a:cxn ang="0">
                  <a:pos x="27" y="61"/>
                </a:cxn>
                <a:cxn ang="0">
                  <a:pos x="15" y="58"/>
                </a:cxn>
                <a:cxn ang="0">
                  <a:pos x="9" y="52"/>
                </a:cxn>
                <a:cxn ang="0">
                  <a:pos x="3" y="43"/>
                </a:cxn>
                <a:cxn ang="0">
                  <a:pos x="0" y="31"/>
                </a:cxn>
                <a:cxn ang="0">
                  <a:pos x="3" y="19"/>
                </a:cxn>
                <a:cxn ang="0">
                  <a:pos x="9" y="10"/>
                </a:cxn>
                <a:cxn ang="0">
                  <a:pos x="15" y="3"/>
                </a:cxn>
                <a:cxn ang="0">
                  <a:pos x="27" y="0"/>
                </a:cxn>
              </a:cxnLst>
              <a:rect l="0" t="0" r="r" b="b"/>
              <a:pathLst>
                <a:path w="57" h="61">
                  <a:moveTo>
                    <a:pt x="27" y="0"/>
                  </a:moveTo>
                  <a:lnTo>
                    <a:pt x="39" y="3"/>
                  </a:lnTo>
                  <a:lnTo>
                    <a:pt x="48" y="10"/>
                  </a:lnTo>
                  <a:lnTo>
                    <a:pt x="54" y="19"/>
                  </a:lnTo>
                  <a:lnTo>
                    <a:pt x="57" y="31"/>
                  </a:lnTo>
                  <a:lnTo>
                    <a:pt x="54" y="43"/>
                  </a:lnTo>
                  <a:lnTo>
                    <a:pt x="48" y="52"/>
                  </a:lnTo>
                  <a:lnTo>
                    <a:pt x="39" y="58"/>
                  </a:lnTo>
                  <a:lnTo>
                    <a:pt x="27" y="61"/>
                  </a:lnTo>
                  <a:lnTo>
                    <a:pt x="15" y="58"/>
                  </a:lnTo>
                  <a:lnTo>
                    <a:pt x="9" y="52"/>
                  </a:lnTo>
                  <a:lnTo>
                    <a:pt x="3" y="43"/>
                  </a:lnTo>
                  <a:lnTo>
                    <a:pt x="0" y="31"/>
                  </a:lnTo>
                  <a:lnTo>
                    <a:pt x="3" y="19"/>
                  </a:lnTo>
                  <a:lnTo>
                    <a:pt x="9" y="10"/>
                  </a:lnTo>
                  <a:lnTo>
                    <a:pt x="15" y="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44" name="Freeform 196"/>
            <p:cNvSpPr>
              <a:spLocks/>
            </p:cNvSpPr>
            <p:nvPr/>
          </p:nvSpPr>
          <p:spPr bwMode="auto">
            <a:xfrm>
              <a:off x="6887" y="1457"/>
              <a:ext cx="52" cy="5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6" y="3"/>
                </a:cxn>
                <a:cxn ang="0">
                  <a:pos x="43" y="10"/>
                </a:cxn>
                <a:cxn ang="0">
                  <a:pos x="49" y="16"/>
                </a:cxn>
                <a:cxn ang="0">
                  <a:pos x="52" y="28"/>
                </a:cxn>
                <a:cxn ang="0">
                  <a:pos x="49" y="40"/>
                </a:cxn>
                <a:cxn ang="0">
                  <a:pos x="43" y="46"/>
                </a:cxn>
                <a:cxn ang="0">
                  <a:pos x="36" y="52"/>
                </a:cxn>
                <a:cxn ang="0">
                  <a:pos x="24" y="55"/>
                </a:cxn>
                <a:cxn ang="0">
                  <a:pos x="15" y="52"/>
                </a:cxn>
                <a:cxn ang="0">
                  <a:pos x="6" y="46"/>
                </a:cxn>
                <a:cxn ang="0">
                  <a:pos x="3" y="40"/>
                </a:cxn>
                <a:cxn ang="0">
                  <a:pos x="0" y="28"/>
                </a:cxn>
                <a:cxn ang="0">
                  <a:pos x="3" y="16"/>
                </a:cxn>
                <a:cxn ang="0">
                  <a:pos x="6" y="10"/>
                </a:cxn>
                <a:cxn ang="0">
                  <a:pos x="15" y="3"/>
                </a:cxn>
                <a:cxn ang="0">
                  <a:pos x="24" y="0"/>
                </a:cxn>
              </a:cxnLst>
              <a:rect l="0" t="0" r="r" b="b"/>
              <a:pathLst>
                <a:path w="52" h="55">
                  <a:moveTo>
                    <a:pt x="24" y="0"/>
                  </a:moveTo>
                  <a:lnTo>
                    <a:pt x="36" y="3"/>
                  </a:lnTo>
                  <a:lnTo>
                    <a:pt x="43" y="10"/>
                  </a:lnTo>
                  <a:lnTo>
                    <a:pt x="49" y="16"/>
                  </a:lnTo>
                  <a:lnTo>
                    <a:pt x="52" y="28"/>
                  </a:lnTo>
                  <a:lnTo>
                    <a:pt x="49" y="40"/>
                  </a:lnTo>
                  <a:lnTo>
                    <a:pt x="43" y="46"/>
                  </a:lnTo>
                  <a:lnTo>
                    <a:pt x="36" y="52"/>
                  </a:lnTo>
                  <a:lnTo>
                    <a:pt x="24" y="55"/>
                  </a:lnTo>
                  <a:lnTo>
                    <a:pt x="15" y="52"/>
                  </a:lnTo>
                  <a:lnTo>
                    <a:pt x="6" y="46"/>
                  </a:lnTo>
                  <a:lnTo>
                    <a:pt x="3" y="40"/>
                  </a:lnTo>
                  <a:lnTo>
                    <a:pt x="0" y="28"/>
                  </a:lnTo>
                  <a:lnTo>
                    <a:pt x="3" y="16"/>
                  </a:lnTo>
                  <a:lnTo>
                    <a:pt x="6" y="10"/>
                  </a:lnTo>
                  <a:lnTo>
                    <a:pt x="15" y="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45" name="Freeform 197"/>
            <p:cNvSpPr>
              <a:spLocks/>
            </p:cNvSpPr>
            <p:nvPr/>
          </p:nvSpPr>
          <p:spPr bwMode="auto">
            <a:xfrm>
              <a:off x="7850" y="1457"/>
              <a:ext cx="54" cy="55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39" y="3"/>
                </a:cxn>
                <a:cxn ang="0">
                  <a:pos x="45" y="10"/>
                </a:cxn>
                <a:cxn ang="0">
                  <a:pos x="51" y="16"/>
                </a:cxn>
                <a:cxn ang="0">
                  <a:pos x="54" y="28"/>
                </a:cxn>
                <a:cxn ang="0">
                  <a:pos x="51" y="40"/>
                </a:cxn>
                <a:cxn ang="0">
                  <a:pos x="45" y="46"/>
                </a:cxn>
                <a:cxn ang="0">
                  <a:pos x="39" y="52"/>
                </a:cxn>
                <a:cxn ang="0">
                  <a:pos x="27" y="55"/>
                </a:cxn>
                <a:cxn ang="0">
                  <a:pos x="15" y="52"/>
                </a:cxn>
                <a:cxn ang="0">
                  <a:pos x="9" y="46"/>
                </a:cxn>
                <a:cxn ang="0">
                  <a:pos x="3" y="40"/>
                </a:cxn>
                <a:cxn ang="0">
                  <a:pos x="0" y="28"/>
                </a:cxn>
                <a:cxn ang="0">
                  <a:pos x="3" y="16"/>
                </a:cxn>
                <a:cxn ang="0">
                  <a:pos x="9" y="10"/>
                </a:cxn>
                <a:cxn ang="0">
                  <a:pos x="15" y="3"/>
                </a:cxn>
                <a:cxn ang="0">
                  <a:pos x="27" y="0"/>
                </a:cxn>
              </a:cxnLst>
              <a:rect l="0" t="0" r="r" b="b"/>
              <a:pathLst>
                <a:path w="54" h="55">
                  <a:moveTo>
                    <a:pt x="27" y="0"/>
                  </a:moveTo>
                  <a:lnTo>
                    <a:pt x="39" y="3"/>
                  </a:lnTo>
                  <a:lnTo>
                    <a:pt x="45" y="10"/>
                  </a:lnTo>
                  <a:lnTo>
                    <a:pt x="51" y="16"/>
                  </a:lnTo>
                  <a:lnTo>
                    <a:pt x="54" y="28"/>
                  </a:lnTo>
                  <a:lnTo>
                    <a:pt x="51" y="40"/>
                  </a:lnTo>
                  <a:lnTo>
                    <a:pt x="45" y="46"/>
                  </a:lnTo>
                  <a:lnTo>
                    <a:pt x="39" y="52"/>
                  </a:lnTo>
                  <a:lnTo>
                    <a:pt x="27" y="55"/>
                  </a:lnTo>
                  <a:lnTo>
                    <a:pt x="15" y="52"/>
                  </a:lnTo>
                  <a:lnTo>
                    <a:pt x="9" y="46"/>
                  </a:lnTo>
                  <a:lnTo>
                    <a:pt x="3" y="40"/>
                  </a:lnTo>
                  <a:lnTo>
                    <a:pt x="0" y="28"/>
                  </a:lnTo>
                  <a:lnTo>
                    <a:pt x="3" y="16"/>
                  </a:lnTo>
                  <a:lnTo>
                    <a:pt x="9" y="10"/>
                  </a:lnTo>
                  <a:lnTo>
                    <a:pt x="15" y="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46" name="Freeform 198"/>
            <p:cNvSpPr>
              <a:spLocks/>
            </p:cNvSpPr>
            <p:nvPr/>
          </p:nvSpPr>
          <p:spPr bwMode="auto">
            <a:xfrm>
              <a:off x="7804" y="982"/>
              <a:ext cx="55" cy="55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40" y="3"/>
                </a:cxn>
                <a:cxn ang="0">
                  <a:pos x="46" y="9"/>
                </a:cxn>
                <a:cxn ang="0">
                  <a:pos x="52" y="15"/>
                </a:cxn>
                <a:cxn ang="0">
                  <a:pos x="55" y="28"/>
                </a:cxn>
                <a:cxn ang="0">
                  <a:pos x="52" y="40"/>
                </a:cxn>
                <a:cxn ang="0">
                  <a:pos x="46" y="46"/>
                </a:cxn>
                <a:cxn ang="0">
                  <a:pos x="40" y="52"/>
                </a:cxn>
                <a:cxn ang="0">
                  <a:pos x="27" y="55"/>
                </a:cxn>
                <a:cxn ang="0">
                  <a:pos x="15" y="52"/>
                </a:cxn>
                <a:cxn ang="0">
                  <a:pos x="9" y="46"/>
                </a:cxn>
                <a:cxn ang="0">
                  <a:pos x="3" y="40"/>
                </a:cxn>
                <a:cxn ang="0">
                  <a:pos x="0" y="28"/>
                </a:cxn>
                <a:cxn ang="0">
                  <a:pos x="3" y="15"/>
                </a:cxn>
                <a:cxn ang="0">
                  <a:pos x="9" y="9"/>
                </a:cxn>
                <a:cxn ang="0">
                  <a:pos x="15" y="3"/>
                </a:cxn>
                <a:cxn ang="0">
                  <a:pos x="27" y="0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lnTo>
                    <a:pt x="40" y="3"/>
                  </a:lnTo>
                  <a:lnTo>
                    <a:pt x="46" y="9"/>
                  </a:lnTo>
                  <a:lnTo>
                    <a:pt x="52" y="15"/>
                  </a:lnTo>
                  <a:lnTo>
                    <a:pt x="55" y="28"/>
                  </a:lnTo>
                  <a:lnTo>
                    <a:pt x="52" y="40"/>
                  </a:lnTo>
                  <a:lnTo>
                    <a:pt x="46" y="46"/>
                  </a:lnTo>
                  <a:lnTo>
                    <a:pt x="40" y="52"/>
                  </a:lnTo>
                  <a:lnTo>
                    <a:pt x="27" y="55"/>
                  </a:lnTo>
                  <a:lnTo>
                    <a:pt x="15" y="52"/>
                  </a:lnTo>
                  <a:lnTo>
                    <a:pt x="9" y="46"/>
                  </a:lnTo>
                  <a:lnTo>
                    <a:pt x="3" y="40"/>
                  </a:lnTo>
                  <a:lnTo>
                    <a:pt x="0" y="28"/>
                  </a:lnTo>
                  <a:lnTo>
                    <a:pt x="3" y="15"/>
                  </a:lnTo>
                  <a:lnTo>
                    <a:pt x="9" y="9"/>
                  </a:lnTo>
                  <a:lnTo>
                    <a:pt x="15" y="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47" name="Freeform 199"/>
            <p:cNvSpPr>
              <a:spLocks/>
            </p:cNvSpPr>
            <p:nvPr/>
          </p:nvSpPr>
          <p:spPr bwMode="auto">
            <a:xfrm>
              <a:off x="6124" y="1336"/>
              <a:ext cx="61" cy="58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43" y="3"/>
                </a:cxn>
                <a:cxn ang="0">
                  <a:pos x="52" y="9"/>
                </a:cxn>
                <a:cxn ang="0">
                  <a:pos x="58" y="19"/>
                </a:cxn>
                <a:cxn ang="0">
                  <a:pos x="61" y="31"/>
                </a:cxn>
                <a:cxn ang="0">
                  <a:pos x="58" y="43"/>
                </a:cxn>
                <a:cxn ang="0">
                  <a:pos x="52" y="49"/>
                </a:cxn>
                <a:cxn ang="0">
                  <a:pos x="43" y="55"/>
                </a:cxn>
                <a:cxn ang="0">
                  <a:pos x="31" y="58"/>
                </a:cxn>
                <a:cxn ang="0">
                  <a:pos x="19" y="55"/>
                </a:cxn>
                <a:cxn ang="0">
                  <a:pos x="10" y="49"/>
                </a:cxn>
                <a:cxn ang="0">
                  <a:pos x="4" y="43"/>
                </a:cxn>
                <a:cxn ang="0">
                  <a:pos x="0" y="31"/>
                </a:cxn>
                <a:cxn ang="0">
                  <a:pos x="4" y="19"/>
                </a:cxn>
                <a:cxn ang="0">
                  <a:pos x="10" y="9"/>
                </a:cxn>
                <a:cxn ang="0">
                  <a:pos x="19" y="3"/>
                </a:cxn>
                <a:cxn ang="0">
                  <a:pos x="31" y="0"/>
                </a:cxn>
              </a:cxnLst>
              <a:rect l="0" t="0" r="r" b="b"/>
              <a:pathLst>
                <a:path w="61" h="58">
                  <a:moveTo>
                    <a:pt x="31" y="0"/>
                  </a:moveTo>
                  <a:lnTo>
                    <a:pt x="43" y="3"/>
                  </a:lnTo>
                  <a:lnTo>
                    <a:pt x="52" y="9"/>
                  </a:lnTo>
                  <a:lnTo>
                    <a:pt x="58" y="19"/>
                  </a:lnTo>
                  <a:lnTo>
                    <a:pt x="61" y="31"/>
                  </a:lnTo>
                  <a:lnTo>
                    <a:pt x="58" y="43"/>
                  </a:lnTo>
                  <a:lnTo>
                    <a:pt x="52" y="49"/>
                  </a:lnTo>
                  <a:lnTo>
                    <a:pt x="43" y="55"/>
                  </a:lnTo>
                  <a:lnTo>
                    <a:pt x="31" y="58"/>
                  </a:lnTo>
                  <a:lnTo>
                    <a:pt x="19" y="55"/>
                  </a:lnTo>
                  <a:lnTo>
                    <a:pt x="10" y="49"/>
                  </a:lnTo>
                  <a:lnTo>
                    <a:pt x="4" y="43"/>
                  </a:lnTo>
                  <a:lnTo>
                    <a:pt x="0" y="31"/>
                  </a:lnTo>
                  <a:lnTo>
                    <a:pt x="4" y="19"/>
                  </a:lnTo>
                  <a:lnTo>
                    <a:pt x="10" y="9"/>
                  </a:lnTo>
                  <a:lnTo>
                    <a:pt x="19" y="3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48" name="Freeform 200"/>
            <p:cNvSpPr>
              <a:spLocks/>
            </p:cNvSpPr>
            <p:nvPr/>
          </p:nvSpPr>
          <p:spPr bwMode="auto">
            <a:xfrm>
              <a:off x="6303" y="1330"/>
              <a:ext cx="58" cy="61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39" y="3"/>
                </a:cxn>
                <a:cxn ang="0">
                  <a:pos x="48" y="9"/>
                </a:cxn>
                <a:cxn ang="0">
                  <a:pos x="55" y="19"/>
                </a:cxn>
                <a:cxn ang="0">
                  <a:pos x="58" y="31"/>
                </a:cxn>
                <a:cxn ang="0">
                  <a:pos x="55" y="43"/>
                </a:cxn>
                <a:cxn ang="0">
                  <a:pos x="48" y="52"/>
                </a:cxn>
                <a:cxn ang="0">
                  <a:pos x="39" y="58"/>
                </a:cxn>
                <a:cxn ang="0">
                  <a:pos x="27" y="61"/>
                </a:cxn>
                <a:cxn ang="0">
                  <a:pos x="18" y="58"/>
                </a:cxn>
                <a:cxn ang="0">
                  <a:pos x="9" y="52"/>
                </a:cxn>
                <a:cxn ang="0">
                  <a:pos x="3" y="43"/>
                </a:cxn>
                <a:cxn ang="0">
                  <a:pos x="0" y="31"/>
                </a:cxn>
                <a:cxn ang="0">
                  <a:pos x="3" y="19"/>
                </a:cxn>
                <a:cxn ang="0">
                  <a:pos x="9" y="9"/>
                </a:cxn>
                <a:cxn ang="0">
                  <a:pos x="18" y="3"/>
                </a:cxn>
                <a:cxn ang="0">
                  <a:pos x="27" y="0"/>
                </a:cxn>
              </a:cxnLst>
              <a:rect l="0" t="0" r="r" b="b"/>
              <a:pathLst>
                <a:path w="58" h="61">
                  <a:moveTo>
                    <a:pt x="27" y="0"/>
                  </a:moveTo>
                  <a:lnTo>
                    <a:pt x="39" y="3"/>
                  </a:lnTo>
                  <a:lnTo>
                    <a:pt x="48" y="9"/>
                  </a:lnTo>
                  <a:lnTo>
                    <a:pt x="55" y="19"/>
                  </a:lnTo>
                  <a:lnTo>
                    <a:pt x="58" y="31"/>
                  </a:lnTo>
                  <a:lnTo>
                    <a:pt x="55" y="43"/>
                  </a:lnTo>
                  <a:lnTo>
                    <a:pt x="48" y="52"/>
                  </a:lnTo>
                  <a:lnTo>
                    <a:pt x="39" y="58"/>
                  </a:lnTo>
                  <a:lnTo>
                    <a:pt x="27" y="61"/>
                  </a:lnTo>
                  <a:lnTo>
                    <a:pt x="18" y="58"/>
                  </a:lnTo>
                  <a:lnTo>
                    <a:pt x="9" y="52"/>
                  </a:lnTo>
                  <a:lnTo>
                    <a:pt x="3" y="43"/>
                  </a:lnTo>
                  <a:lnTo>
                    <a:pt x="0" y="31"/>
                  </a:lnTo>
                  <a:lnTo>
                    <a:pt x="3" y="19"/>
                  </a:lnTo>
                  <a:lnTo>
                    <a:pt x="9" y="9"/>
                  </a:lnTo>
                  <a:lnTo>
                    <a:pt x="18" y="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49" name="Rectangle 201"/>
            <p:cNvSpPr>
              <a:spLocks noChangeArrowheads="1"/>
            </p:cNvSpPr>
            <p:nvPr/>
          </p:nvSpPr>
          <p:spPr bwMode="auto">
            <a:xfrm>
              <a:off x="6533" y="1342"/>
              <a:ext cx="1413" cy="49"/>
            </a:xfrm>
            <a:prstGeom prst="rect">
              <a:avLst/>
            </a:prstGeom>
            <a:solidFill>
              <a:srgbClr val="A8A5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50" name="Rectangle 202"/>
            <p:cNvSpPr>
              <a:spLocks noChangeArrowheads="1"/>
            </p:cNvSpPr>
            <p:nvPr/>
          </p:nvSpPr>
          <p:spPr bwMode="auto">
            <a:xfrm>
              <a:off x="6594" y="1342"/>
              <a:ext cx="275" cy="49"/>
            </a:xfrm>
            <a:prstGeom prst="rect">
              <a:avLst/>
            </a:prstGeom>
            <a:solidFill>
              <a:srgbClr val="FFF7E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51" name="Rectangle 203"/>
            <p:cNvSpPr>
              <a:spLocks noChangeArrowheads="1"/>
            </p:cNvSpPr>
            <p:nvPr/>
          </p:nvSpPr>
          <p:spPr bwMode="auto">
            <a:xfrm>
              <a:off x="5764" y="1772"/>
              <a:ext cx="1353" cy="52"/>
            </a:xfrm>
            <a:prstGeom prst="rect">
              <a:avLst/>
            </a:prstGeom>
            <a:solidFill>
              <a:srgbClr val="C6B59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52" name="Rectangle 204"/>
            <p:cNvSpPr>
              <a:spLocks noChangeArrowheads="1"/>
            </p:cNvSpPr>
            <p:nvPr/>
          </p:nvSpPr>
          <p:spPr bwMode="auto">
            <a:xfrm>
              <a:off x="5764" y="1784"/>
              <a:ext cx="1011" cy="40"/>
            </a:xfrm>
            <a:prstGeom prst="rect">
              <a:avLst/>
            </a:prstGeom>
            <a:solidFill>
              <a:srgbClr val="E5E5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53" name="Freeform 205"/>
            <p:cNvSpPr>
              <a:spLocks/>
            </p:cNvSpPr>
            <p:nvPr/>
          </p:nvSpPr>
          <p:spPr bwMode="auto">
            <a:xfrm>
              <a:off x="7226" y="1576"/>
              <a:ext cx="512" cy="529"/>
            </a:xfrm>
            <a:custGeom>
              <a:avLst/>
              <a:gdLst/>
              <a:ahLst/>
              <a:cxnLst>
                <a:cxn ang="0">
                  <a:pos x="257" y="0"/>
                </a:cxn>
                <a:cxn ang="0">
                  <a:pos x="309" y="6"/>
                </a:cxn>
                <a:cxn ang="0">
                  <a:pos x="357" y="21"/>
                </a:cxn>
                <a:cxn ang="0">
                  <a:pos x="400" y="45"/>
                </a:cxn>
                <a:cxn ang="0">
                  <a:pos x="436" y="78"/>
                </a:cxn>
                <a:cxn ang="0">
                  <a:pos x="469" y="118"/>
                </a:cxn>
                <a:cxn ang="0">
                  <a:pos x="490" y="163"/>
                </a:cxn>
                <a:cxn ang="0">
                  <a:pos x="506" y="211"/>
                </a:cxn>
                <a:cxn ang="0">
                  <a:pos x="512" y="266"/>
                </a:cxn>
                <a:cxn ang="0">
                  <a:pos x="506" y="320"/>
                </a:cxn>
                <a:cxn ang="0">
                  <a:pos x="490" y="369"/>
                </a:cxn>
                <a:cxn ang="0">
                  <a:pos x="469" y="414"/>
                </a:cxn>
                <a:cxn ang="0">
                  <a:pos x="436" y="450"/>
                </a:cxn>
                <a:cxn ang="0">
                  <a:pos x="400" y="484"/>
                </a:cxn>
                <a:cxn ang="0">
                  <a:pos x="357" y="508"/>
                </a:cxn>
                <a:cxn ang="0">
                  <a:pos x="309" y="523"/>
                </a:cxn>
                <a:cxn ang="0">
                  <a:pos x="257" y="529"/>
                </a:cxn>
                <a:cxn ang="0">
                  <a:pos x="206" y="523"/>
                </a:cxn>
                <a:cxn ang="0">
                  <a:pos x="158" y="508"/>
                </a:cxn>
                <a:cxn ang="0">
                  <a:pos x="112" y="484"/>
                </a:cxn>
                <a:cxn ang="0">
                  <a:pos x="76" y="450"/>
                </a:cxn>
                <a:cxn ang="0">
                  <a:pos x="46" y="414"/>
                </a:cxn>
                <a:cxn ang="0">
                  <a:pos x="21" y="369"/>
                </a:cxn>
                <a:cxn ang="0">
                  <a:pos x="6" y="320"/>
                </a:cxn>
                <a:cxn ang="0">
                  <a:pos x="0" y="266"/>
                </a:cxn>
                <a:cxn ang="0">
                  <a:pos x="6" y="211"/>
                </a:cxn>
                <a:cxn ang="0">
                  <a:pos x="21" y="163"/>
                </a:cxn>
                <a:cxn ang="0">
                  <a:pos x="46" y="118"/>
                </a:cxn>
                <a:cxn ang="0">
                  <a:pos x="76" y="78"/>
                </a:cxn>
                <a:cxn ang="0">
                  <a:pos x="112" y="45"/>
                </a:cxn>
                <a:cxn ang="0">
                  <a:pos x="158" y="21"/>
                </a:cxn>
                <a:cxn ang="0">
                  <a:pos x="206" y="6"/>
                </a:cxn>
                <a:cxn ang="0">
                  <a:pos x="257" y="0"/>
                </a:cxn>
              </a:cxnLst>
              <a:rect l="0" t="0" r="r" b="b"/>
              <a:pathLst>
                <a:path w="512" h="529">
                  <a:moveTo>
                    <a:pt x="257" y="0"/>
                  </a:moveTo>
                  <a:lnTo>
                    <a:pt x="309" y="6"/>
                  </a:lnTo>
                  <a:lnTo>
                    <a:pt x="357" y="21"/>
                  </a:lnTo>
                  <a:lnTo>
                    <a:pt x="400" y="45"/>
                  </a:lnTo>
                  <a:lnTo>
                    <a:pt x="436" y="78"/>
                  </a:lnTo>
                  <a:lnTo>
                    <a:pt x="469" y="118"/>
                  </a:lnTo>
                  <a:lnTo>
                    <a:pt x="490" y="163"/>
                  </a:lnTo>
                  <a:lnTo>
                    <a:pt x="506" y="211"/>
                  </a:lnTo>
                  <a:lnTo>
                    <a:pt x="512" y="266"/>
                  </a:lnTo>
                  <a:lnTo>
                    <a:pt x="506" y="320"/>
                  </a:lnTo>
                  <a:lnTo>
                    <a:pt x="490" y="369"/>
                  </a:lnTo>
                  <a:lnTo>
                    <a:pt x="469" y="414"/>
                  </a:lnTo>
                  <a:lnTo>
                    <a:pt x="436" y="450"/>
                  </a:lnTo>
                  <a:lnTo>
                    <a:pt x="400" y="484"/>
                  </a:lnTo>
                  <a:lnTo>
                    <a:pt x="357" y="508"/>
                  </a:lnTo>
                  <a:lnTo>
                    <a:pt x="309" y="523"/>
                  </a:lnTo>
                  <a:lnTo>
                    <a:pt x="257" y="529"/>
                  </a:lnTo>
                  <a:lnTo>
                    <a:pt x="206" y="523"/>
                  </a:lnTo>
                  <a:lnTo>
                    <a:pt x="158" y="508"/>
                  </a:lnTo>
                  <a:lnTo>
                    <a:pt x="112" y="484"/>
                  </a:lnTo>
                  <a:lnTo>
                    <a:pt x="76" y="450"/>
                  </a:lnTo>
                  <a:lnTo>
                    <a:pt x="46" y="414"/>
                  </a:lnTo>
                  <a:lnTo>
                    <a:pt x="21" y="369"/>
                  </a:lnTo>
                  <a:lnTo>
                    <a:pt x="6" y="320"/>
                  </a:lnTo>
                  <a:lnTo>
                    <a:pt x="0" y="266"/>
                  </a:lnTo>
                  <a:lnTo>
                    <a:pt x="6" y="211"/>
                  </a:lnTo>
                  <a:lnTo>
                    <a:pt x="21" y="163"/>
                  </a:lnTo>
                  <a:lnTo>
                    <a:pt x="46" y="118"/>
                  </a:lnTo>
                  <a:lnTo>
                    <a:pt x="76" y="78"/>
                  </a:lnTo>
                  <a:lnTo>
                    <a:pt x="112" y="45"/>
                  </a:lnTo>
                  <a:lnTo>
                    <a:pt x="158" y="21"/>
                  </a:lnTo>
                  <a:lnTo>
                    <a:pt x="206" y="6"/>
                  </a:lnTo>
                  <a:lnTo>
                    <a:pt x="25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54" name="Freeform 206"/>
            <p:cNvSpPr>
              <a:spLocks/>
            </p:cNvSpPr>
            <p:nvPr/>
          </p:nvSpPr>
          <p:spPr bwMode="auto">
            <a:xfrm>
              <a:off x="4772" y="1551"/>
              <a:ext cx="511" cy="530"/>
            </a:xfrm>
            <a:custGeom>
              <a:avLst/>
              <a:gdLst/>
              <a:ahLst/>
              <a:cxnLst>
                <a:cxn ang="0">
                  <a:pos x="254" y="0"/>
                </a:cxn>
                <a:cxn ang="0">
                  <a:pos x="305" y="6"/>
                </a:cxn>
                <a:cxn ang="0">
                  <a:pos x="354" y="21"/>
                </a:cxn>
                <a:cxn ang="0">
                  <a:pos x="399" y="46"/>
                </a:cxn>
                <a:cxn ang="0">
                  <a:pos x="435" y="79"/>
                </a:cxn>
                <a:cxn ang="0">
                  <a:pos x="466" y="118"/>
                </a:cxn>
                <a:cxn ang="0">
                  <a:pos x="490" y="164"/>
                </a:cxn>
                <a:cxn ang="0">
                  <a:pos x="505" y="212"/>
                </a:cxn>
                <a:cxn ang="0">
                  <a:pos x="511" y="267"/>
                </a:cxn>
                <a:cxn ang="0">
                  <a:pos x="505" y="321"/>
                </a:cxn>
                <a:cxn ang="0">
                  <a:pos x="490" y="370"/>
                </a:cxn>
                <a:cxn ang="0">
                  <a:pos x="466" y="415"/>
                </a:cxn>
                <a:cxn ang="0">
                  <a:pos x="435" y="451"/>
                </a:cxn>
                <a:cxn ang="0">
                  <a:pos x="399" y="485"/>
                </a:cxn>
                <a:cxn ang="0">
                  <a:pos x="354" y="509"/>
                </a:cxn>
                <a:cxn ang="0">
                  <a:pos x="305" y="524"/>
                </a:cxn>
                <a:cxn ang="0">
                  <a:pos x="254" y="530"/>
                </a:cxn>
                <a:cxn ang="0">
                  <a:pos x="202" y="524"/>
                </a:cxn>
                <a:cxn ang="0">
                  <a:pos x="154" y="509"/>
                </a:cxn>
                <a:cxn ang="0">
                  <a:pos x="112" y="485"/>
                </a:cxn>
                <a:cxn ang="0">
                  <a:pos x="75" y="451"/>
                </a:cxn>
                <a:cxn ang="0">
                  <a:pos x="42" y="415"/>
                </a:cxn>
                <a:cxn ang="0">
                  <a:pos x="21" y="370"/>
                </a:cxn>
                <a:cxn ang="0">
                  <a:pos x="6" y="321"/>
                </a:cxn>
                <a:cxn ang="0">
                  <a:pos x="0" y="267"/>
                </a:cxn>
                <a:cxn ang="0">
                  <a:pos x="6" y="212"/>
                </a:cxn>
                <a:cxn ang="0">
                  <a:pos x="21" y="164"/>
                </a:cxn>
                <a:cxn ang="0">
                  <a:pos x="42" y="118"/>
                </a:cxn>
                <a:cxn ang="0">
                  <a:pos x="75" y="79"/>
                </a:cxn>
                <a:cxn ang="0">
                  <a:pos x="112" y="46"/>
                </a:cxn>
                <a:cxn ang="0">
                  <a:pos x="154" y="21"/>
                </a:cxn>
                <a:cxn ang="0">
                  <a:pos x="202" y="6"/>
                </a:cxn>
                <a:cxn ang="0">
                  <a:pos x="254" y="0"/>
                </a:cxn>
              </a:cxnLst>
              <a:rect l="0" t="0" r="r" b="b"/>
              <a:pathLst>
                <a:path w="511" h="530">
                  <a:moveTo>
                    <a:pt x="254" y="0"/>
                  </a:moveTo>
                  <a:lnTo>
                    <a:pt x="305" y="6"/>
                  </a:lnTo>
                  <a:lnTo>
                    <a:pt x="354" y="21"/>
                  </a:lnTo>
                  <a:lnTo>
                    <a:pt x="399" y="46"/>
                  </a:lnTo>
                  <a:lnTo>
                    <a:pt x="435" y="79"/>
                  </a:lnTo>
                  <a:lnTo>
                    <a:pt x="466" y="118"/>
                  </a:lnTo>
                  <a:lnTo>
                    <a:pt x="490" y="164"/>
                  </a:lnTo>
                  <a:lnTo>
                    <a:pt x="505" y="212"/>
                  </a:lnTo>
                  <a:lnTo>
                    <a:pt x="511" y="267"/>
                  </a:lnTo>
                  <a:lnTo>
                    <a:pt x="505" y="321"/>
                  </a:lnTo>
                  <a:lnTo>
                    <a:pt x="490" y="370"/>
                  </a:lnTo>
                  <a:lnTo>
                    <a:pt x="466" y="415"/>
                  </a:lnTo>
                  <a:lnTo>
                    <a:pt x="435" y="451"/>
                  </a:lnTo>
                  <a:lnTo>
                    <a:pt x="399" y="485"/>
                  </a:lnTo>
                  <a:lnTo>
                    <a:pt x="354" y="509"/>
                  </a:lnTo>
                  <a:lnTo>
                    <a:pt x="305" y="524"/>
                  </a:lnTo>
                  <a:lnTo>
                    <a:pt x="254" y="530"/>
                  </a:lnTo>
                  <a:lnTo>
                    <a:pt x="202" y="524"/>
                  </a:lnTo>
                  <a:lnTo>
                    <a:pt x="154" y="509"/>
                  </a:lnTo>
                  <a:lnTo>
                    <a:pt x="112" y="485"/>
                  </a:lnTo>
                  <a:lnTo>
                    <a:pt x="75" y="451"/>
                  </a:lnTo>
                  <a:lnTo>
                    <a:pt x="42" y="415"/>
                  </a:lnTo>
                  <a:lnTo>
                    <a:pt x="21" y="370"/>
                  </a:lnTo>
                  <a:lnTo>
                    <a:pt x="6" y="321"/>
                  </a:lnTo>
                  <a:lnTo>
                    <a:pt x="0" y="267"/>
                  </a:lnTo>
                  <a:lnTo>
                    <a:pt x="6" y="212"/>
                  </a:lnTo>
                  <a:lnTo>
                    <a:pt x="21" y="164"/>
                  </a:lnTo>
                  <a:lnTo>
                    <a:pt x="42" y="118"/>
                  </a:lnTo>
                  <a:lnTo>
                    <a:pt x="75" y="79"/>
                  </a:lnTo>
                  <a:lnTo>
                    <a:pt x="112" y="46"/>
                  </a:lnTo>
                  <a:lnTo>
                    <a:pt x="154" y="21"/>
                  </a:lnTo>
                  <a:lnTo>
                    <a:pt x="202" y="6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55" name="Freeform 207"/>
            <p:cNvSpPr>
              <a:spLocks/>
            </p:cNvSpPr>
            <p:nvPr/>
          </p:nvSpPr>
          <p:spPr bwMode="auto">
            <a:xfrm>
              <a:off x="7265" y="1615"/>
              <a:ext cx="424" cy="442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255" y="3"/>
                </a:cxn>
                <a:cxn ang="0">
                  <a:pos x="294" y="18"/>
                </a:cxn>
                <a:cxn ang="0">
                  <a:pos x="330" y="39"/>
                </a:cxn>
                <a:cxn ang="0">
                  <a:pos x="364" y="63"/>
                </a:cxn>
                <a:cxn ang="0">
                  <a:pos x="388" y="97"/>
                </a:cxn>
                <a:cxn ang="0">
                  <a:pos x="409" y="136"/>
                </a:cxn>
                <a:cxn ang="0">
                  <a:pos x="421" y="175"/>
                </a:cxn>
                <a:cxn ang="0">
                  <a:pos x="424" y="221"/>
                </a:cxn>
                <a:cxn ang="0">
                  <a:pos x="421" y="266"/>
                </a:cxn>
                <a:cxn ang="0">
                  <a:pos x="409" y="306"/>
                </a:cxn>
                <a:cxn ang="0">
                  <a:pos x="388" y="345"/>
                </a:cxn>
                <a:cxn ang="0">
                  <a:pos x="364" y="375"/>
                </a:cxn>
                <a:cxn ang="0">
                  <a:pos x="330" y="402"/>
                </a:cxn>
                <a:cxn ang="0">
                  <a:pos x="294" y="424"/>
                </a:cxn>
                <a:cxn ang="0">
                  <a:pos x="255" y="439"/>
                </a:cxn>
                <a:cxn ang="0">
                  <a:pos x="212" y="442"/>
                </a:cxn>
                <a:cxn ang="0">
                  <a:pos x="170" y="439"/>
                </a:cxn>
                <a:cxn ang="0">
                  <a:pos x="131" y="424"/>
                </a:cxn>
                <a:cxn ang="0">
                  <a:pos x="94" y="402"/>
                </a:cxn>
                <a:cxn ang="0">
                  <a:pos x="61" y="375"/>
                </a:cxn>
                <a:cxn ang="0">
                  <a:pos x="37" y="345"/>
                </a:cxn>
                <a:cxn ang="0">
                  <a:pos x="16" y="306"/>
                </a:cxn>
                <a:cxn ang="0">
                  <a:pos x="4" y="266"/>
                </a:cxn>
                <a:cxn ang="0">
                  <a:pos x="0" y="221"/>
                </a:cxn>
                <a:cxn ang="0">
                  <a:pos x="4" y="175"/>
                </a:cxn>
                <a:cxn ang="0">
                  <a:pos x="16" y="136"/>
                </a:cxn>
                <a:cxn ang="0">
                  <a:pos x="37" y="97"/>
                </a:cxn>
                <a:cxn ang="0">
                  <a:pos x="61" y="63"/>
                </a:cxn>
                <a:cxn ang="0">
                  <a:pos x="94" y="39"/>
                </a:cxn>
                <a:cxn ang="0">
                  <a:pos x="131" y="18"/>
                </a:cxn>
                <a:cxn ang="0">
                  <a:pos x="170" y="3"/>
                </a:cxn>
                <a:cxn ang="0">
                  <a:pos x="212" y="0"/>
                </a:cxn>
              </a:cxnLst>
              <a:rect l="0" t="0" r="r" b="b"/>
              <a:pathLst>
                <a:path w="424" h="442">
                  <a:moveTo>
                    <a:pt x="212" y="0"/>
                  </a:moveTo>
                  <a:lnTo>
                    <a:pt x="255" y="3"/>
                  </a:lnTo>
                  <a:lnTo>
                    <a:pt x="294" y="18"/>
                  </a:lnTo>
                  <a:lnTo>
                    <a:pt x="330" y="39"/>
                  </a:lnTo>
                  <a:lnTo>
                    <a:pt x="364" y="63"/>
                  </a:lnTo>
                  <a:lnTo>
                    <a:pt x="388" y="97"/>
                  </a:lnTo>
                  <a:lnTo>
                    <a:pt x="409" y="136"/>
                  </a:lnTo>
                  <a:lnTo>
                    <a:pt x="421" y="175"/>
                  </a:lnTo>
                  <a:lnTo>
                    <a:pt x="424" y="221"/>
                  </a:lnTo>
                  <a:lnTo>
                    <a:pt x="421" y="266"/>
                  </a:lnTo>
                  <a:lnTo>
                    <a:pt x="409" y="306"/>
                  </a:lnTo>
                  <a:lnTo>
                    <a:pt x="388" y="345"/>
                  </a:lnTo>
                  <a:lnTo>
                    <a:pt x="364" y="375"/>
                  </a:lnTo>
                  <a:lnTo>
                    <a:pt x="330" y="402"/>
                  </a:lnTo>
                  <a:lnTo>
                    <a:pt x="294" y="424"/>
                  </a:lnTo>
                  <a:lnTo>
                    <a:pt x="255" y="439"/>
                  </a:lnTo>
                  <a:lnTo>
                    <a:pt x="212" y="442"/>
                  </a:lnTo>
                  <a:lnTo>
                    <a:pt x="170" y="439"/>
                  </a:lnTo>
                  <a:lnTo>
                    <a:pt x="131" y="424"/>
                  </a:lnTo>
                  <a:lnTo>
                    <a:pt x="94" y="402"/>
                  </a:lnTo>
                  <a:lnTo>
                    <a:pt x="61" y="375"/>
                  </a:lnTo>
                  <a:lnTo>
                    <a:pt x="37" y="345"/>
                  </a:lnTo>
                  <a:lnTo>
                    <a:pt x="16" y="306"/>
                  </a:lnTo>
                  <a:lnTo>
                    <a:pt x="4" y="266"/>
                  </a:lnTo>
                  <a:lnTo>
                    <a:pt x="0" y="221"/>
                  </a:lnTo>
                  <a:lnTo>
                    <a:pt x="4" y="175"/>
                  </a:lnTo>
                  <a:lnTo>
                    <a:pt x="16" y="136"/>
                  </a:lnTo>
                  <a:lnTo>
                    <a:pt x="37" y="97"/>
                  </a:lnTo>
                  <a:lnTo>
                    <a:pt x="61" y="63"/>
                  </a:lnTo>
                  <a:lnTo>
                    <a:pt x="94" y="39"/>
                  </a:lnTo>
                  <a:lnTo>
                    <a:pt x="131" y="18"/>
                  </a:lnTo>
                  <a:lnTo>
                    <a:pt x="170" y="3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3023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56" name="Freeform 208"/>
            <p:cNvSpPr>
              <a:spLocks/>
            </p:cNvSpPr>
            <p:nvPr/>
          </p:nvSpPr>
          <p:spPr bwMode="auto">
            <a:xfrm>
              <a:off x="4808" y="1591"/>
              <a:ext cx="427" cy="438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254" y="3"/>
                </a:cxn>
                <a:cxn ang="0">
                  <a:pos x="297" y="18"/>
                </a:cxn>
                <a:cxn ang="0">
                  <a:pos x="333" y="36"/>
                </a:cxn>
                <a:cxn ang="0">
                  <a:pos x="363" y="63"/>
                </a:cxn>
                <a:cxn ang="0">
                  <a:pos x="390" y="96"/>
                </a:cxn>
                <a:cxn ang="0">
                  <a:pos x="409" y="133"/>
                </a:cxn>
                <a:cxn ang="0">
                  <a:pos x="424" y="175"/>
                </a:cxn>
                <a:cxn ang="0">
                  <a:pos x="427" y="221"/>
                </a:cxn>
                <a:cxn ang="0">
                  <a:pos x="424" y="266"/>
                </a:cxn>
                <a:cxn ang="0">
                  <a:pos x="409" y="305"/>
                </a:cxn>
                <a:cxn ang="0">
                  <a:pos x="390" y="342"/>
                </a:cxn>
                <a:cxn ang="0">
                  <a:pos x="363" y="375"/>
                </a:cxn>
                <a:cxn ang="0">
                  <a:pos x="333" y="402"/>
                </a:cxn>
                <a:cxn ang="0">
                  <a:pos x="297" y="420"/>
                </a:cxn>
                <a:cxn ang="0">
                  <a:pos x="254" y="435"/>
                </a:cxn>
                <a:cxn ang="0">
                  <a:pos x="212" y="438"/>
                </a:cxn>
                <a:cxn ang="0">
                  <a:pos x="169" y="435"/>
                </a:cxn>
                <a:cxn ang="0">
                  <a:pos x="130" y="420"/>
                </a:cxn>
                <a:cxn ang="0">
                  <a:pos x="94" y="402"/>
                </a:cxn>
                <a:cxn ang="0">
                  <a:pos x="60" y="375"/>
                </a:cxn>
                <a:cxn ang="0">
                  <a:pos x="36" y="342"/>
                </a:cxn>
                <a:cxn ang="0">
                  <a:pos x="15" y="305"/>
                </a:cxn>
                <a:cxn ang="0">
                  <a:pos x="3" y="266"/>
                </a:cxn>
                <a:cxn ang="0">
                  <a:pos x="0" y="221"/>
                </a:cxn>
                <a:cxn ang="0">
                  <a:pos x="3" y="175"/>
                </a:cxn>
                <a:cxn ang="0">
                  <a:pos x="15" y="133"/>
                </a:cxn>
                <a:cxn ang="0">
                  <a:pos x="36" y="96"/>
                </a:cxn>
                <a:cxn ang="0">
                  <a:pos x="60" y="63"/>
                </a:cxn>
                <a:cxn ang="0">
                  <a:pos x="94" y="36"/>
                </a:cxn>
                <a:cxn ang="0">
                  <a:pos x="130" y="18"/>
                </a:cxn>
                <a:cxn ang="0">
                  <a:pos x="169" y="3"/>
                </a:cxn>
                <a:cxn ang="0">
                  <a:pos x="212" y="0"/>
                </a:cxn>
              </a:cxnLst>
              <a:rect l="0" t="0" r="r" b="b"/>
              <a:pathLst>
                <a:path w="427" h="438">
                  <a:moveTo>
                    <a:pt x="212" y="0"/>
                  </a:moveTo>
                  <a:lnTo>
                    <a:pt x="254" y="3"/>
                  </a:lnTo>
                  <a:lnTo>
                    <a:pt x="297" y="18"/>
                  </a:lnTo>
                  <a:lnTo>
                    <a:pt x="333" y="36"/>
                  </a:lnTo>
                  <a:lnTo>
                    <a:pt x="363" y="63"/>
                  </a:lnTo>
                  <a:lnTo>
                    <a:pt x="390" y="96"/>
                  </a:lnTo>
                  <a:lnTo>
                    <a:pt x="409" y="133"/>
                  </a:lnTo>
                  <a:lnTo>
                    <a:pt x="424" y="175"/>
                  </a:lnTo>
                  <a:lnTo>
                    <a:pt x="427" y="221"/>
                  </a:lnTo>
                  <a:lnTo>
                    <a:pt x="424" y="266"/>
                  </a:lnTo>
                  <a:lnTo>
                    <a:pt x="409" y="305"/>
                  </a:lnTo>
                  <a:lnTo>
                    <a:pt x="390" y="342"/>
                  </a:lnTo>
                  <a:lnTo>
                    <a:pt x="363" y="375"/>
                  </a:lnTo>
                  <a:lnTo>
                    <a:pt x="333" y="402"/>
                  </a:lnTo>
                  <a:lnTo>
                    <a:pt x="297" y="420"/>
                  </a:lnTo>
                  <a:lnTo>
                    <a:pt x="254" y="435"/>
                  </a:lnTo>
                  <a:lnTo>
                    <a:pt x="212" y="438"/>
                  </a:lnTo>
                  <a:lnTo>
                    <a:pt x="169" y="435"/>
                  </a:lnTo>
                  <a:lnTo>
                    <a:pt x="130" y="420"/>
                  </a:lnTo>
                  <a:lnTo>
                    <a:pt x="94" y="402"/>
                  </a:lnTo>
                  <a:lnTo>
                    <a:pt x="60" y="375"/>
                  </a:lnTo>
                  <a:lnTo>
                    <a:pt x="36" y="342"/>
                  </a:lnTo>
                  <a:lnTo>
                    <a:pt x="15" y="305"/>
                  </a:lnTo>
                  <a:lnTo>
                    <a:pt x="3" y="266"/>
                  </a:lnTo>
                  <a:lnTo>
                    <a:pt x="0" y="221"/>
                  </a:lnTo>
                  <a:lnTo>
                    <a:pt x="3" y="175"/>
                  </a:lnTo>
                  <a:lnTo>
                    <a:pt x="15" y="133"/>
                  </a:lnTo>
                  <a:lnTo>
                    <a:pt x="36" y="96"/>
                  </a:lnTo>
                  <a:lnTo>
                    <a:pt x="60" y="63"/>
                  </a:lnTo>
                  <a:lnTo>
                    <a:pt x="94" y="36"/>
                  </a:lnTo>
                  <a:lnTo>
                    <a:pt x="130" y="18"/>
                  </a:lnTo>
                  <a:lnTo>
                    <a:pt x="169" y="3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3023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57" name="Freeform 209"/>
            <p:cNvSpPr>
              <a:spLocks/>
            </p:cNvSpPr>
            <p:nvPr/>
          </p:nvSpPr>
          <p:spPr bwMode="auto">
            <a:xfrm>
              <a:off x="7338" y="1691"/>
              <a:ext cx="279" cy="290"/>
            </a:xfrm>
            <a:custGeom>
              <a:avLst/>
              <a:gdLst/>
              <a:ahLst/>
              <a:cxnLst>
                <a:cxn ang="0">
                  <a:pos x="139" y="0"/>
                </a:cxn>
                <a:cxn ang="0">
                  <a:pos x="167" y="3"/>
                </a:cxn>
                <a:cxn ang="0">
                  <a:pos x="194" y="12"/>
                </a:cxn>
                <a:cxn ang="0">
                  <a:pos x="218" y="24"/>
                </a:cxn>
                <a:cxn ang="0">
                  <a:pos x="239" y="42"/>
                </a:cxn>
                <a:cxn ang="0">
                  <a:pos x="254" y="63"/>
                </a:cxn>
                <a:cxn ang="0">
                  <a:pos x="266" y="90"/>
                </a:cxn>
                <a:cxn ang="0">
                  <a:pos x="276" y="115"/>
                </a:cxn>
                <a:cxn ang="0">
                  <a:pos x="279" y="145"/>
                </a:cxn>
                <a:cxn ang="0">
                  <a:pos x="276" y="175"/>
                </a:cxn>
                <a:cxn ang="0">
                  <a:pos x="266" y="199"/>
                </a:cxn>
                <a:cxn ang="0">
                  <a:pos x="254" y="226"/>
                </a:cxn>
                <a:cxn ang="0">
                  <a:pos x="239" y="248"/>
                </a:cxn>
                <a:cxn ang="0">
                  <a:pos x="218" y="266"/>
                </a:cxn>
                <a:cxn ang="0">
                  <a:pos x="194" y="278"/>
                </a:cxn>
                <a:cxn ang="0">
                  <a:pos x="167" y="287"/>
                </a:cxn>
                <a:cxn ang="0">
                  <a:pos x="139" y="290"/>
                </a:cxn>
                <a:cxn ang="0">
                  <a:pos x="112" y="287"/>
                </a:cxn>
                <a:cxn ang="0">
                  <a:pos x="85" y="278"/>
                </a:cxn>
                <a:cxn ang="0">
                  <a:pos x="61" y="266"/>
                </a:cxn>
                <a:cxn ang="0">
                  <a:pos x="42" y="248"/>
                </a:cxn>
                <a:cxn ang="0">
                  <a:pos x="24" y="226"/>
                </a:cxn>
                <a:cxn ang="0">
                  <a:pos x="12" y="199"/>
                </a:cxn>
                <a:cxn ang="0">
                  <a:pos x="3" y="175"/>
                </a:cxn>
                <a:cxn ang="0">
                  <a:pos x="0" y="145"/>
                </a:cxn>
                <a:cxn ang="0">
                  <a:pos x="3" y="115"/>
                </a:cxn>
                <a:cxn ang="0">
                  <a:pos x="12" y="90"/>
                </a:cxn>
                <a:cxn ang="0">
                  <a:pos x="24" y="63"/>
                </a:cxn>
                <a:cxn ang="0">
                  <a:pos x="42" y="42"/>
                </a:cxn>
                <a:cxn ang="0">
                  <a:pos x="61" y="24"/>
                </a:cxn>
                <a:cxn ang="0">
                  <a:pos x="85" y="12"/>
                </a:cxn>
                <a:cxn ang="0">
                  <a:pos x="112" y="3"/>
                </a:cxn>
                <a:cxn ang="0">
                  <a:pos x="139" y="0"/>
                </a:cxn>
              </a:cxnLst>
              <a:rect l="0" t="0" r="r" b="b"/>
              <a:pathLst>
                <a:path w="279" h="290">
                  <a:moveTo>
                    <a:pt x="139" y="0"/>
                  </a:moveTo>
                  <a:lnTo>
                    <a:pt x="167" y="3"/>
                  </a:lnTo>
                  <a:lnTo>
                    <a:pt x="194" y="12"/>
                  </a:lnTo>
                  <a:lnTo>
                    <a:pt x="218" y="24"/>
                  </a:lnTo>
                  <a:lnTo>
                    <a:pt x="239" y="42"/>
                  </a:lnTo>
                  <a:lnTo>
                    <a:pt x="254" y="63"/>
                  </a:lnTo>
                  <a:lnTo>
                    <a:pt x="266" y="90"/>
                  </a:lnTo>
                  <a:lnTo>
                    <a:pt x="276" y="115"/>
                  </a:lnTo>
                  <a:lnTo>
                    <a:pt x="279" y="145"/>
                  </a:lnTo>
                  <a:lnTo>
                    <a:pt x="276" y="175"/>
                  </a:lnTo>
                  <a:lnTo>
                    <a:pt x="266" y="199"/>
                  </a:lnTo>
                  <a:lnTo>
                    <a:pt x="254" y="226"/>
                  </a:lnTo>
                  <a:lnTo>
                    <a:pt x="239" y="248"/>
                  </a:lnTo>
                  <a:lnTo>
                    <a:pt x="218" y="266"/>
                  </a:lnTo>
                  <a:lnTo>
                    <a:pt x="194" y="278"/>
                  </a:lnTo>
                  <a:lnTo>
                    <a:pt x="167" y="287"/>
                  </a:lnTo>
                  <a:lnTo>
                    <a:pt x="139" y="290"/>
                  </a:lnTo>
                  <a:lnTo>
                    <a:pt x="112" y="287"/>
                  </a:lnTo>
                  <a:lnTo>
                    <a:pt x="85" y="278"/>
                  </a:lnTo>
                  <a:lnTo>
                    <a:pt x="61" y="266"/>
                  </a:lnTo>
                  <a:lnTo>
                    <a:pt x="42" y="248"/>
                  </a:lnTo>
                  <a:lnTo>
                    <a:pt x="24" y="226"/>
                  </a:lnTo>
                  <a:lnTo>
                    <a:pt x="12" y="199"/>
                  </a:lnTo>
                  <a:lnTo>
                    <a:pt x="3" y="175"/>
                  </a:lnTo>
                  <a:lnTo>
                    <a:pt x="0" y="145"/>
                  </a:lnTo>
                  <a:lnTo>
                    <a:pt x="3" y="115"/>
                  </a:lnTo>
                  <a:lnTo>
                    <a:pt x="12" y="90"/>
                  </a:lnTo>
                  <a:lnTo>
                    <a:pt x="24" y="63"/>
                  </a:lnTo>
                  <a:lnTo>
                    <a:pt x="42" y="42"/>
                  </a:lnTo>
                  <a:lnTo>
                    <a:pt x="61" y="24"/>
                  </a:lnTo>
                  <a:lnTo>
                    <a:pt x="85" y="12"/>
                  </a:lnTo>
                  <a:lnTo>
                    <a:pt x="112" y="3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0000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58" name="Freeform 210"/>
            <p:cNvSpPr>
              <a:spLocks/>
            </p:cNvSpPr>
            <p:nvPr/>
          </p:nvSpPr>
          <p:spPr bwMode="auto">
            <a:xfrm>
              <a:off x="4881" y="1666"/>
              <a:ext cx="281" cy="291"/>
            </a:xfrm>
            <a:custGeom>
              <a:avLst/>
              <a:gdLst/>
              <a:ahLst/>
              <a:cxnLst>
                <a:cxn ang="0">
                  <a:pos x="139" y="0"/>
                </a:cxn>
                <a:cxn ang="0">
                  <a:pos x="166" y="3"/>
                </a:cxn>
                <a:cxn ang="0">
                  <a:pos x="193" y="12"/>
                </a:cxn>
                <a:cxn ang="0">
                  <a:pos x="217" y="25"/>
                </a:cxn>
                <a:cxn ang="0">
                  <a:pos x="239" y="43"/>
                </a:cxn>
                <a:cxn ang="0">
                  <a:pos x="257" y="64"/>
                </a:cxn>
                <a:cxn ang="0">
                  <a:pos x="269" y="88"/>
                </a:cxn>
                <a:cxn ang="0">
                  <a:pos x="278" y="115"/>
                </a:cxn>
                <a:cxn ang="0">
                  <a:pos x="281" y="146"/>
                </a:cxn>
                <a:cxn ang="0">
                  <a:pos x="278" y="176"/>
                </a:cxn>
                <a:cxn ang="0">
                  <a:pos x="269" y="200"/>
                </a:cxn>
                <a:cxn ang="0">
                  <a:pos x="257" y="227"/>
                </a:cxn>
                <a:cxn ang="0">
                  <a:pos x="239" y="248"/>
                </a:cxn>
                <a:cxn ang="0">
                  <a:pos x="217" y="267"/>
                </a:cxn>
                <a:cxn ang="0">
                  <a:pos x="193" y="279"/>
                </a:cxn>
                <a:cxn ang="0">
                  <a:pos x="166" y="288"/>
                </a:cxn>
                <a:cxn ang="0">
                  <a:pos x="139" y="291"/>
                </a:cxn>
                <a:cxn ang="0">
                  <a:pos x="112" y="288"/>
                </a:cxn>
                <a:cxn ang="0">
                  <a:pos x="84" y="279"/>
                </a:cxn>
                <a:cxn ang="0">
                  <a:pos x="60" y="267"/>
                </a:cxn>
                <a:cxn ang="0">
                  <a:pos x="42" y="248"/>
                </a:cxn>
                <a:cxn ang="0">
                  <a:pos x="24" y="227"/>
                </a:cxn>
                <a:cxn ang="0">
                  <a:pos x="12" y="200"/>
                </a:cxn>
                <a:cxn ang="0">
                  <a:pos x="3" y="176"/>
                </a:cxn>
                <a:cxn ang="0">
                  <a:pos x="0" y="146"/>
                </a:cxn>
                <a:cxn ang="0">
                  <a:pos x="3" y="115"/>
                </a:cxn>
                <a:cxn ang="0">
                  <a:pos x="12" y="88"/>
                </a:cxn>
                <a:cxn ang="0">
                  <a:pos x="24" y="64"/>
                </a:cxn>
                <a:cxn ang="0">
                  <a:pos x="42" y="43"/>
                </a:cxn>
                <a:cxn ang="0">
                  <a:pos x="60" y="25"/>
                </a:cxn>
                <a:cxn ang="0">
                  <a:pos x="84" y="12"/>
                </a:cxn>
                <a:cxn ang="0">
                  <a:pos x="112" y="3"/>
                </a:cxn>
                <a:cxn ang="0">
                  <a:pos x="139" y="0"/>
                </a:cxn>
              </a:cxnLst>
              <a:rect l="0" t="0" r="r" b="b"/>
              <a:pathLst>
                <a:path w="281" h="291">
                  <a:moveTo>
                    <a:pt x="139" y="0"/>
                  </a:moveTo>
                  <a:lnTo>
                    <a:pt x="166" y="3"/>
                  </a:lnTo>
                  <a:lnTo>
                    <a:pt x="193" y="12"/>
                  </a:lnTo>
                  <a:lnTo>
                    <a:pt x="217" y="25"/>
                  </a:lnTo>
                  <a:lnTo>
                    <a:pt x="239" y="43"/>
                  </a:lnTo>
                  <a:lnTo>
                    <a:pt x="257" y="64"/>
                  </a:lnTo>
                  <a:lnTo>
                    <a:pt x="269" y="88"/>
                  </a:lnTo>
                  <a:lnTo>
                    <a:pt x="278" y="115"/>
                  </a:lnTo>
                  <a:lnTo>
                    <a:pt x="281" y="146"/>
                  </a:lnTo>
                  <a:lnTo>
                    <a:pt x="278" y="176"/>
                  </a:lnTo>
                  <a:lnTo>
                    <a:pt x="269" y="200"/>
                  </a:lnTo>
                  <a:lnTo>
                    <a:pt x="257" y="227"/>
                  </a:lnTo>
                  <a:lnTo>
                    <a:pt x="239" y="248"/>
                  </a:lnTo>
                  <a:lnTo>
                    <a:pt x="217" y="267"/>
                  </a:lnTo>
                  <a:lnTo>
                    <a:pt x="193" y="279"/>
                  </a:lnTo>
                  <a:lnTo>
                    <a:pt x="166" y="288"/>
                  </a:lnTo>
                  <a:lnTo>
                    <a:pt x="139" y="291"/>
                  </a:lnTo>
                  <a:lnTo>
                    <a:pt x="112" y="288"/>
                  </a:lnTo>
                  <a:lnTo>
                    <a:pt x="84" y="279"/>
                  </a:lnTo>
                  <a:lnTo>
                    <a:pt x="60" y="267"/>
                  </a:lnTo>
                  <a:lnTo>
                    <a:pt x="42" y="248"/>
                  </a:lnTo>
                  <a:lnTo>
                    <a:pt x="24" y="227"/>
                  </a:lnTo>
                  <a:lnTo>
                    <a:pt x="12" y="200"/>
                  </a:lnTo>
                  <a:lnTo>
                    <a:pt x="3" y="176"/>
                  </a:lnTo>
                  <a:lnTo>
                    <a:pt x="0" y="146"/>
                  </a:lnTo>
                  <a:lnTo>
                    <a:pt x="3" y="115"/>
                  </a:lnTo>
                  <a:lnTo>
                    <a:pt x="12" y="88"/>
                  </a:lnTo>
                  <a:lnTo>
                    <a:pt x="24" y="64"/>
                  </a:lnTo>
                  <a:lnTo>
                    <a:pt x="42" y="43"/>
                  </a:lnTo>
                  <a:lnTo>
                    <a:pt x="60" y="25"/>
                  </a:lnTo>
                  <a:lnTo>
                    <a:pt x="84" y="12"/>
                  </a:lnTo>
                  <a:lnTo>
                    <a:pt x="112" y="3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0000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59" name="Freeform 211"/>
            <p:cNvSpPr>
              <a:spLocks/>
            </p:cNvSpPr>
            <p:nvPr/>
          </p:nvSpPr>
          <p:spPr bwMode="auto">
            <a:xfrm>
              <a:off x="7356" y="1709"/>
              <a:ext cx="242" cy="251"/>
            </a:xfrm>
            <a:custGeom>
              <a:avLst/>
              <a:gdLst/>
              <a:ahLst/>
              <a:cxnLst>
                <a:cxn ang="0">
                  <a:pos x="121" y="0"/>
                </a:cxn>
                <a:cxn ang="0">
                  <a:pos x="146" y="3"/>
                </a:cxn>
                <a:cxn ang="0">
                  <a:pos x="170" y="9"/>
                </a:cxn>
                <a:cxn ang="0">
                  <a:pos x="188" y="21"/>
                </a:cxn>
                <a:cxn ang="0">
                  <a:pos x="206" y="36"/>
                </a:cxn>
                <a:cxn ang="0">
                  <a:pos x="221" y="57"/>
                </a:cxn>
                <a:cxn ang="0">
                  <a:pos x="233" y="78"/>
                </a:cxn>
                <a:cxn ang="0">
                  <a:pos x="239" y="103"/>
                </a:cxn>
                <a:cxn ang="0">
                  <a:pos x="242" y="127"/>
                </a:cxn>
                <a:cxn ang="0">
                  <a:pos x="239" y="151"/>
                </a:cxn>
                <a:cxn ang="0">
                  <a:pos x="233" y="175"/>
                </a:cxn>
                <a:cxn ang="0">
                  <a:pos x="221" y="196"/>
                </a:cxn>
                <a:cxn ang="0">
                  <a:pos x="206" y="215"/>
                </a:cxn>
                <a:cxn ang="0">
                  <a:pos x="188" y="230"/>
                </a:cxn>
                <a:cxn ang="0">
                  <a:pos x="170" y="242"/>
                </a:cxn>
                <a:cxn ang="0">
                  <a:pos x="146" y="248"/>
                </a:cxn>
                <a:cxn ang="0">
                  <a:pos x="121" y="251"/>
                </a:cxn>
                <a:cxn ang="0">
                  <a:pos x="97" y="248"/>
                </a:cxn>
                <a:cxn ang="0">
                  <a:pos x="73" y="242"/>
                </a:cxn>
                <a:cxn ang="0">
                  <a:pos x="55" y="230"/>
                </a:cxn>
                <a:cxn ang="0">
                  <a:pos x="37" y="215"/>
                </a:cxn>
                <a:cxn ang="0">
                  <a:pos x="21" y="196"/>
                </a:cxn>
                <a:cxn ang="0">
                  <a:pos x="9" y="175"/>
                </a:cxn>
                <a:cxn ang="0">
                  <a:pos x="3" y="151"/>
                </a:cxn>
                <a:cxn ang="0">
                  <a:pos x="0" y="127"/>
                </a:cxn>
                <a:cxn ang="0">
                  <a:pos x="3" y="103"/>
                </a:cxn>
                <a:cxn ang="0">
                  <a:pos x="9" y="78"/>
                </a:cxn>
                <a:cxn ang="0">
                  <a:pos x="21" y="57"/>
                </a:cxn>
                <a:cxn ang="0">
                  <a:pos x="37" y="36"/>
                </a:cxn>
                <a:cxn ang="0">
                  <a:pos x="55" y="21"/>
                </a:cxn>
                <a:cxn ang="0">
                  <a:pos x="73" y="9"/>
                </a:cxn>
                <a:cxn ang="0">
                  <a:pos x="97" y="3"/>
                </a:cxn>
                <a:cxn ang="0">
                  <a:pos x="121" y="0"/>
                </a:cxn>
              </a:cxnLst>
              <a:rect l="0" t="0" r="r" b="b"/>
              <a:pathLst>
                <a:path w="242" h="251">
                  <a:moveTo>
                    <a:pt x="121" y="0"/>
                  </a:moveTo>
                  <a:lnTo>
                    <a:pt x="146" y="3"/>
                  </a:lnTo>
                  <a:lnTo>
                    <a:pt x="170" y="9"/>
                  </a:lnTo>
                  <a:lnTo>
                    <a:pt x="188" y="21"/>
                  </a:lnTo>
                  <a:lnTo>
                    <a:pt x="206" y="36"/>
                  </a:lnTo>
                  <a:lnTo>
                    <a:pt x="221" y="57"/>
                  </a:lnTo>
                  <a:lnTo>
                    <a:pt x="233" y="78"/>
                  </a:lnTo>
                  <a:lnTo>
                    <a:pt x="239" y="103"/>
                  </a:lnTo>
                  <a:lnTo>
                    <a:pt x="242" y="127"/>
                  </a:lnTo>
                  <a:lnTo>
                    <a:pt x="239" y="151"/>
                  </a:lnTo>
                  <a:lnTo>
                    <a:pt x="233" y="175"/>
                  </a:lnTo>
                  <a:lnTo>
                    <a:pt x="221" y="196"/>
                  </a:lnTo>
                  <a:lnTo>
                    <a:pt x="206" y="215"/>
                  </a:lnTo>
                  <a:lnTo>
                    <a:pt x="188" y="230"/>
                  </a:lnTo>
                  <a:lnTo>
                    <a:pt x="170" y="242"/>
                  </a:lnTo>
                  <a:lnTo>
                    <a:pt x="146" y="248"/>
                  </a:lnTo>
                  <a:lnTo>
                    <a:pt x="121" y="251"/>
                  </a:lnTo>
                  <a:lnTo>
                    <a:pt x="97" y="248"/>
                  </a:lnTo>
                  <a:lnTo>
                    <a:pt x="73" y="242"/>
                  </a:lnTo>
                  <a:lnTo>
                    <a:pt x="55" y="230"/>
                  </a:lnTo>
                  <a:lnTo>
                    <a:pt x="37" y="215"/>
                  </a:lnTo>
                  <a:lnTo>
                    <a:pt x="21" y="196"/>
                  </a:lnTo>
                  <a:lnTo>
                    <a:pt x="9" y="175"/>
                  </a:lnTo>
                  <a:lnTo>
                    <a:pt x="3" y="151"/>
                  </a:lnTo>
                  <a:lnTo>
                    <a:pt x="0" y="127"/>
                  </a:lnTo>
                  <a:lnTo>
                    <a:pt x="3" y="103"/>
                  </a:lnTo>
                  <a:lnTo>
                    <a:pt x="9" y="78"/>
                  </a:lnTo>
                  <a:lnTo>
                    <a:pt x="21" y="57"/>
                  </a:lnTo>
                  <a:lnTo>
                    <a:pt x="37" y="36"/>
                  </a:lnTo>
                  <a:lnTo>
                    <a:pt x="55" y="21"/>
                  </a:lnTo>
                  <a:lnTo>
                    <a:pt x="73" y="9"/>
                  </a:lnTo>
                  <a:lnTo>
                    <a:pt x="97" y="3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60" name="Freeform 212"/>
            <p:cNvSpPr>
              <a:spLocks/>
            </p:cNvSpPr>
            <p:nvPr/>
          </p:nvSpPr>
          <p:spPr bwMode="auto">
            <a:xfrm>
              <a:off x="4899" y="1684"/>
              <a:ext cx="242" cy="252"/>
            </a:xfrm>
            <a:custGeom>
              <a:avLst/>
              <a:gdLst/>
              <a:ahLst/>
              <a:cxnLst>
                <a:cxn ang="0">
                  <a:pos x="121" y="0"/>
                </a:cxn>
                <a:cxn ang="0">
                  <a:pos x="145" y="3"/>
                </a:cxn>
                <a:cxn ang="0">
                  <a:pos x="169" y="10"/>
                </a:cxn>
                <a:cxn ang="0">
                  <a:pos x="187" y="22"/>
                </a:cxn>
                <a:cxn ang="0">
                  <a:pos x="206" y="37"/>
                </a:cxn>
                <a:cxn ang="0">
                  <a:pos x="221" y="55"/>
                </a:cxn>
                <a:cxn ang="0">
                  <a:pos x="233" y="76"/>
                </a:cxn>
                <a:cxn ang="0">
                  <a:pos x="239" y="100"/>
                </a:cxn>
                <a:cxn ang="0">
                  <a:pos x="242" y="125"/>
                </a:cxn>
                <a:cxn ang="0">
                  <a:pos x="239" y="149"/>
                </a:cxn>
                <a:cxn ang="0">
                  <a:pos x="233" y="173"/>
                </a:cxn>
                <a:cxn ang="0">
                  <a:pos x="221" y="194"/>
                </a:cxn>
                <a:cxn ang="0">
                  <a:pos x="206" y="215"/>
                </a:cxn>
                <a:cxn ang="0">
                  <a:pos x="187" y="230"/>
                </a:cxn>
                <a:cxn ang="0">
                  <a:pos x="169" y="243"/>
                </a:cxn>
                <a:cxn ang="0">
                  <a:pos x="145" y="249"/>
                </a:cxn>
                <a:cxn ang="0">
                  <a:pos x="121" y="252"/>
                </a:cxn>
                <a:cxn ang="0">
                  <a:pos x="97" y="249"/>
                </a:cxn>
                <a:cxn ang="0">
                  <a:pos x="72" y="243"/>
                </a:cxn>
                <a:cxn ang="0">
                  <a:pos x="54" y="230"/>
                </a:cxn>
                <a:cxn ang="0">
                  <a:pos x="36" y="215"/>
                </a:cxn>
                <a:cxn ang="0">
                  <a:pos x="21" y="194"/>
                </a:cxn>
                <a:cxn ang="0">
                  <a:pos x="9" y="173"/>
                </a:cxn>
                <a:cxn ang="0">
                  <a:pos x="3" y="149"/>
                </a:cxn>
                <a:cxn ang="0">
                  <a:pos x="0" y="125"/>
                </a:cxn>
                <a:cxn ang="0">
                  <a:pos x="3" y="100"/>
                </a:cxn>
                <a:cxn ang="0">
                  <a:pos x="9" y="76"/>
                </a:cxn>
                <a:cxn ang="0">
                  <a:pos x="21" y="55"/>
                </a:cxn>
                <a:cxn ang="0">
                  <a:pos x="36" y="37"/>
                </a:cxn>
                <a:cxn ang="0">
                  <a:pos x="54" y="22"/>
                </a:cxn>
                <a:cxn ang="0">
                  <a:pos x="72" y="10"/>
                </a:cxn>
                <a:cxn ang="0">
                  <a:pos x="97" y="3"/>
                </a:cxn>
                <a:cxn ang="0">
                  <a:pos x="121" y="0"/>
                </a:cxn>
              </a:cxnLst>
              <a:rect l="0" t="0" r="r" b="b"/>
              <a:pathLst>
                <a:path w="242" h="252">
                  <a:moveTo>
                    <a:pt x="121" y="0"/>
                  </a:moveTo>
                  <a:lnTo>
                    <a:pt x="145" y="3"/>
                  </a:lnTo>
                  <a:lnTo>
                    <a:pt x="169" y="10"/>
                  </a:lnTo>
                  <a:lnTo>
                    <a:pt x="187" y="22"/>
                  </a:lnTo>
                  <a:lnTo>
                    <a:pt x="206" y="37"/>
                  </a:lnTo>
                  <a:lnTo>
                    <a:pt x="221" y="55"/>
                  </a:lnTo>
                  <a:lnTo>
                    <a:pt x="233" y="76"/>
                  </a:lnTo>
                  <a:lnTo>
                    <a:pt x="239" y="100"/>
                  </a:lnTo>
                  <a:lnTo>
                    <a:pt x="242" y="125"/>
                  </a:lnTo>
                  <a:lnTo>
                    <a:pt x="239" y="149"/>
                  </a:lnTo>
                  <a:lnTo>
                    <a:pt x="233" y="173"/>
                  </a:lnTo>
                  <a:lnTo>
                    <a:pt x="221" y="194"/>
                  </a:lnTo>
                  <a:lnTo>
                    <a:pt x="206" y="215"/>
                  </a:lnTo>
                  <a:lnTo>
                    <a:pt x="187" y="230"/>
                  </a:lnTo>
                  <a:lnTo>
                    <a:pt x="169" y="243"/>
                  </a:lnTo>
                  <a:lnTo>
                    <a:pt x="145" y="249"/>
                  </a:lnTo>
                  <a:lnTo>
                    <a:pt x="121" y="252"/>
                  </a:lnTo>
                  <a:lnTo>
                    <a:pt x="97" y="249"/>
                  </a:lnTo>
                  <a:lnTo>
                    <a:pt x="72" y="243"/>
                  </a:lnTo>
                  <a:lnTo>
                    <a:pt x="54" y="230"/>
                  </a:lnTo>
                  <a:lnTo>
                    <a:pt x="36" y="215"/>
                  </a:lnTo>
                  <a:lnTo>
                    <a:pt x="21" y="194"/>
                  </a:lnTo>
                  <a:lnTo>
                    <a:pt x="9" y="173"/>
                  </a:lnTo>
                  <a:lnTo>
                    <a:pt x="3" y="149"/>
                  </a:lnTo>
                  <a:lnTo>
                    <a:pt x="0" y="125"/>
                  </a:lnTo>
                  <a:lnTo>
                    <a:pt x="3" y="100"/>
                  </a:lnTo>
                  <a:lnTo>
                    <a:pt x="9" y="76"/>
                  </a:lnTo>
                  <a:lnTo>
                    <a:pt x="21" y="55"/>
                  </a:lnTo>
                  <a:lnTo>
                    <a:pt x="36" y="37"/>
                  </a:lnTo>
                  <a:lnTo>
                    <a:pt x="54" y="22"/>
                  </a:lnTo>
                  <a:lnTo>
                    <a:pt x="72" y="10"/>
                  </a:lnTo>
                  <a:lnTo>
                    <a:pt x="97" y="3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61" name="Rectangle 213"/>
            <p:cNvSpPr>
              <a:spLocks noChangeArrowheads="1"/>
            </p:cNvSpPr>
            <p:nvPr/>
          </p:nvSpPr>
          <p:spPr bwMode="auto">
            <a:xfrm>
              <a:off x="6572" y="1439"/>
              <a:ext cx="215" cy="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62" name="Rectangle 214"/>
            <p:cNvSpPr>
              <a:spLocks noChangeArrowheads="1"/>
            </p:cNvSpPr>
            <p:nvPr/>
          </p:nvSpPr>
          <p:spPr bwMode="auto">
            <a:xfrm>
              <a:off x="6572" y="1439"/>
              <a:ext cx="200" cy="28"/>
            </a:xfrm>
            <a:prstGeom prst="rect">
              <a:avLst/>
            </a:prstGeom>
            <a:solidFill>
              <a:srgbClr val="B2B29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63" name="Freeform 215"/>
            <p:cNvSpPr>
              <a:spLocks/>
            </p:cNvSpPr>
            <p:nvPr/>
          </p:nvSpPr>
          <p:spPr bwMode="auto">
            <a:xfrm>
              <a:off x="4993" y="1315"/>
              <a:ext cx="438" cy="321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0" y="43"/>
                </a:cxn>
                <a:cxn ang="0">
                  <a:pos x="69" y="85"/>
                </a:cxn>
                <a:cxn ang="0">
                  <a:pos x="57" y="124"/>
                </a:cxn>
                <a:cxn ang="0">
                  <a:pos x="90" y="139"/>
                </a:cxn>
                <a:cxn ang="0">
                  <a:pos x="102" y="106"/>
                </a:cxn>
                <a:cxn ang="0">
                  <a:pos x="245" y="179"/>
                </a:cxn>
                <a:cxn ang="0">
                  <a:pos x="230" y="206"/>
                </a:cxn>
                <a:cxn ang="0">
                  <a:pos x="251" y="215"/>
                </a:cxn>
                <a:cxn ang="0">
                  <a:pos x="275" y="206"/>
                </a:cxn>
                <a:cxn ang="0">
                  <a:pos x="305" y="218"/>
                </a:cxn>
                <a:cxn ang="0">
                  <a:pos x="281" y="264"/>
                </a:cxn>
                <a:cxn ang="0">
                  <a:pos x="354" y="321"/>
                </a:cxn>
                <a:cxn ang="0">
                  <a:pos x="438" y="212"/>
                </a:cxn>
                <a:cxn ang="0">
                  <a:pos x="378" y="100"/>
                </a:cxn>
                <a:cxn ang="0">
                  <a:pos x="336" y="185"/>
                </a:cxn>
                <a:cxn ang="0">
                  <a:pos x="308" y="167"/>
                </a:cxn>
                <a:cxn ang="0">
                  <a:pos x="326" y="136"/>
                </a:cxn>
                <a:cxn ang="0">
                  <a:pos x="287" y="130"/>
                </a:cxn>
                <a:cxn ang="0">
                  <a:pos x="275" y="155"/>
                </a:cxn>
                <a:cxn ang="0">
                  <a:pos x="115" y="64"/>
                </a:cxn>
                <a:cxn ang="0">
                  <a:pos x="139" y="43"/>
                </a:cxn>
                <a:cxn ang="0">
                  <a:pos x="96" y="18"/>
                </a:cxn>
                <a:cxn ang="0">
                  <a:pos x="90" y="43"/>
                </a:cxn>
                <a:cxn ang="0">
                  <a:pos x="33" y="0"/>
                </a:cxn>
              </a:cxnLst>
              <a:rect l="0" t="0" r="r" b="b"/>
              <a:pathLst>
                <a:path w="438" h="321">
                  <a:moveTo>
                    <a:pt x="33" y="0"/>
                  </a:moveTo>
                  <a:lnTo>
                    <a:pt x="0" y="43"/>
                  </a:lnTo>
                  <a:lnTo>
                    <a:pt x="69" y="85"/>
                  </a:lnTo>
                  <a:lnTo>
                    <a:pt x="57" y="124"/>
                  </a:lnTo>
                  <a:lnTo>
                    <a:pt x="90" y="139"/>
                  </a:lnTo>
                  <a:lnTo>
                    <a:pt x="102" y="106"/>
                  </a:lnTo>
                  <a:lnTo>
                    <a:pt x="245" y="179"/>
                  </a:lnTo>
                  <a:lnTo>
                    <a:pt x="230" y="206"/>
                  </a:lnTo>
                  <a:lnTo>
                    <a:pt x="251" y="215"/>
                  </a:lnTo>
                  <a:lnTo>
                    <a:pt x="275" y="206"/>
                  </a:lnTo>
                  <a:lnTo>
                    <a:pt x="305" y="218"/>
                  </a:lnTo>
                  <a:lnTo>
                    <a:pt x="281" y="264"/>
                  </a:lnTo>
                  <a:lnTo>
                    <a:pt x="354" y="321"/>
                  </a:lnTo>
                  <a:lnTo>
                    <a:pt x="438" y="212"/>
                  </a:lnTo>
                  <a:lnTo>
                    <a:pt x="378" y="100"/>
                  </a:lnTo>
                  <a:lnTo>
                    <a:pt x="336" y="185"/>
                  </a:lnTo>
                  <a:lnTo>
                    <a:pt x="308" y="167"/>
                  </a:lnTo>
                  <a:lnTo>
                    <a:pt x="326" y="136"/>
                  </a:lnTo>
                  <a:lnTo>
                    <a:pt x="287" y="130"/>
                  </a:lnTo>
                  <a:lnTo>
                    <a:pt x="275" y="155"/>
                  </a:lnTo>
                  <a:lnTo>
                    <a:pt x="115" y="64"/>
                  </a:lnTo>
                  <a:lnTo>
                    <a:pt x="139" y="43"/>
                  </a:lnTo>
                  <a:lnTo>
                    <a:pt x="96" y="18"/>
                  </a:lnTo>
                  <a:lnTo>
                    <a:pt x="90" y="4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64" name="Rectangle 216"/>
            <p:cNvSpPr>
              <a:spLocks noChangeArrowheads="1"/>
            </p:cNvSpPr>
            <p:nvPr/>
          </p:nvSpPr>
          <p:spPr bwMode="auto">
            <a:xfrm>
              <a:off x="7287" y="492"/>
              <a:ext cx="51" cy="10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65" name="Rectangle 217"/>
            <p:cNvSpPr>
              <a:spLocks noChangeArrowheads="1"/>
            </p:cNvSpPr>
            <p:nvPr/>
          </p:nvSpPr>
          <p:spPr bwMode="auto">
            <a:xfrm>
              <a:off x="6312" y="501"/>
              <a:ext cx="49" cy="10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66" name="Rectangle 218"/>
            <p:cNvSpPr>
              <a:spLocks noChangeArrowheads="1"/>
            </p:cNvSpPr>
            <p:nvPr/>
          </p:nvSpPr>
          <p:spPr bwMode="auto">
            <a:xfrm>
              <a:off x="5416" y="507"/>
              <a:ext cx="49" cy="10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67" name="Rectangle 219"/>
            <p:cNvSpPr>
              <a:spLocks noChangeArrowheads="1"/>
            </p:cNvSpPr>
            <p:nvPr/>
          </p:nvSpPr>
          <p:spPr bwMode="auto">
            <a:xfrm>
              <a:off x="7753" y="616"/>
              <a:ext cx="48" cy="10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68" name="Rectangle 220"/>
            <p:cNvSpPr>
              <a:spLocks noChangeArrowheads="1"/>
            </p:cNvSpPr>
            <p:nvPr/>
          </p:nvSpPr>
          <p:spPr bwMode="auto">
            <a:xfrm>
              <a:off x="6739" y="616"/>
              <a:ext cx="48" cy="10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69" name="Rectangle 221"/>
            <p:cNvSpPr>
              <a:spLocks noChangeArrowheads="1"/>
            </p:cNvSpPr>
            <p:nvPr/>
          </p:nvSpPr>
          <p:spPr bwMode="auto">
            <a:xfrm>
              <a:off x="5776" y="604"/>
              <a:ext cx="49" cy="10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70" name="Rectangle 222"/>
            <p:cNvSpPr>
              <a:spLocks noChangeArrowheads="1"/>
            </p:cNvSpPr>
            <p:nvPr/>
          </p:nvSpPr>
          <p:spPr bwMode="auto">
            <a:xfrm>
              <a:off x="4868" y="592"/>
              <a:ext cx="49" cy="10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71" name="Rectangle 223"/>
            <p:cNvSpPr>
              <a:spLocks noChangeArrowheads="1"/>
            </p:cNvSpPr>
            <p:nvPr/>
          </p:nvSpPr>
          <p:spPr bwMode="auto">
            <a:xfrm>
              <a:off x="6960" y="492"/>
              <a:ext cx="48" cy="10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72" name="Rectangle 224"/>
            <p:cNvSpPr>
              <a:spLocks noChangeArrowheads="1"/>
            </p:cNvSpPr>
            <p:nvPr/>
          </p:nvSpPr>
          <p:spPr bwMode="auto">
            <a:xfrm>
              <a:off x="5982" y="501"/>
              <a:ext cx="49" cy="10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73" name="Rectangle 225"/>
            <p:cNvSpPr>
              <a:spLocks noChangeArrowheads="1"/>
            </p:cNvSpPr>
            <p:nvPr/>
          </p:nvSpPr>
          <p:spPr bwMode="auto">
            <a:xfrm>
              <a:off x="5086" y="507"/>
              <a:ext cx="49" cy="10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74" name="Rectangle 226"/>
            <p:cNvSpPr>
              <a:spLocks noChangeArrowheads="1"/>
            </p:cNvSpPr>
            <p:nvPr/>
          </p:nvSpPr>
          <p:spPr bwMode="auto">
            <a:xfrm>
              <a:off x="7423" y="616"/>
              <a:ext cx="48" cy="10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75" name="Rectangle 227"/>
            <p:cNvSpPr>
              <a:spLocks noChangeArrowheads="1"/>
            </p:cNvSpPr>
            <p:nvPr/>
          </p:nvSpPr>
          <p:spPr bwMode="auto">
            <a:xfrm>
              <a:off x="6409" y="616"/>
              <a:ext cx="48" cy="10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76" name="Rectangle 228"/>
            <p:cNvSpPr>
              <a:spLocks noChangeArrowheads="1"/>
            </p:cNvSpPr>
            <p:nvPr/>
          </p:nvSpPr>
          <p:spPr bwMode="auto">
            <a:xfrm>
              <a:off x="5453" y="604"/>
              <a:ext cx="48" cy="10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77" name="Rectangle 229"/>
            <p:cNvSpPr>
              <a:spLocks noChangeArrowheads="1"/>
            </p:cNvSpPr>
            <p:nvPr/>
          </p:nvSpPr>
          <p:spPr bwMode="auto">
            <a:xfrm>
              <a:off x="7813" y="516"/>
              <a:ext cx="49" cy="9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78" name="Rectangle 230"/>
            <p:cNvSpPr>
              <a:spLocks noChangeArrowheads="1"/>
            </p:cNvSpPr>
            <p:nvPr/>
          </p:nvSpPr>
          <p:spPr bwMode="auto">
            <a:xfrm>
              <a:off x="6630" y="492"/>
              <a:ext cx="48" cy="10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79" name="Rectangle 231"/>
            <p:cNvSpPr>
              <a:spLocks noChangeArrowheads="1"/>
            </p:cNvSpPr>
            <p:nvPr/>
          </p:nvSpPr>
          <p:spPr bwMode="auto">
            <a:xfrm>
              <a:off x="5655" y="501"/>
              <a:ext cx="49" cy="10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80" name="Rectangle 232"/>
            <p:cNvSpPr>
              <a:spLocks noChangeArrowheads="1"/>
            </p:cNvSpPr>
            <p:nvPr/>
          </p:nvSpPr>
          <p:spPr bwMode="auto">
            <a:xfrm>
              <a:off x="4756" y="507"/>
              <a:ext cx="52" cy="10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81" name="Rectangle 233"/>
            <p:cNvSpPr>
              <a:spLocks noChangeArrowheads="1"/>
            </p:cNvSpPr>
            <p:nvPr/>
          </p:nvSpPr>
          <p:spPr bwMode="auto">
            <a:xfrm>
              <a:off x="7093" y="616"/>
              <a:ext cx="48" cy="10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82" name="Rectangle 234"/>
            <p:cNvSpPr>
              <a:spLocks noChangeArrowheads="1"/>
            </p:cNvSpPr>
            <p:nvPr/>
          </p:nvSpPr>
          <p:spPr bwMode="auto">
            <a:xfrm>
              <a:off x="6082" y="616"/>
              <a:ext cx="52" cy="10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83" name="Rectangle 235"/>
            <p:cNvSpPr>
              <a:spLocks noChangeArrowheads="1"/>
            </p:cNvSpPr>
            <p:nvPr/>
          </p:nvSpPr>
          <p:spPr bwMode="auto">
            <a:xfrm>
              <a:off x="5123" y="604"/>
              <a:ext cx="48" cy="10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84" name="Rectangle 236"/>
            <p:cNvSpPr>
              <a:spLocks noChangeArrowheads="1"/>
            </p:cNvSpPr>
            <p:nvPr/>
          </p:nvSpPr>
          <p:spPr bwMode="auto">
            <a:xfrm>
              <a:off x="7483" y="516"/>
              <a:ext cx="49" cy="9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85" name="Freeform 237"/>
            <p:cNvSpPr>
              <a:spLocks/>
            </p:cNvSpPr>
            <p:nvPr/>
          </p:nvSpPr>
          <p:spPr bwMode="auto">
            <a:xfrm>
              <a:off x="4257" y="492"/>
              <a:ext cx="318" cy="230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0" y="230"/>
                </a:cxn>
                <a:cxn ang="0">
                  <a:pos x="209" y="221"/>
                </a:cxn>
                <a:cxn ang="0">
                  <a:pos x="318" y="48"/>
                </a:cxn>
                <a:cxn ang="0">
                  <a:pos x="197" y="0"/>
                </a:cxn>
              </a:cxnLst>
              <a:rect l="0" t="0" r="r" b="b"/>
              <a:pathLst>
                <a:path w="318" h="230">
                  <a:moveTo>
                    <a:pt x="197" y="0"/>
                  </a:moveTo>
                  <a:lnTo>
                    <a:pt x="0" y="230"/>
                  </a:lnTo>
                  <a:lnTo>
                    <a:pt x="209" y="221"/>
                  </a:lnTo>
                  <a:lnTo>
                    <a:pt x="318" y="48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86" name="Freeform 238"/>
            <p:cNvSpPr>
              <a:spLocks/>
            </p:cNvSpPr>
            <p:nvPr/>
          </p:nvSpPr>
          <p:spPr bwMode="auto">
            <a:xfrm>
              <a:off x="7093" y="1488"/>
              <a:ext cx="732" cy="372"/>
            </a:xfrm>
            <a:custGeom>
              <a:avLst/>
              <a:gdLst/>
              <a:ahLst/>
              <a:cxnLst>
                <a:cxn ang="0">
                  <a:pos x="36" y="272"/>
                </a:cxn>
                <a:cxn ang="0">
                  <a:pos x="48" y="209"/>
                </a:cxn>
                <a:cxn ang="0">
                  <a:pos x="70" y="151"/>
                </a:cxn>
                <a:cxn ang="0">
                  <a:pos x="103" y="103"/>
                </a:cxn>
                <a:cxn ang="0">
                  <a:pos x="142" y="60"/>
                </a:cxn>
                <a:cxn ang="0">
                  <a:pos x="194" y="30"/>
                </a:cxn>
                <a:cxn ang="0">
                  <a:pos x="257" y="12"/>
                </a:cxn>
                <a:cxn ang="0">
                  <a:pos x="330" y="0"/>
                </a:cxn>
                <a:cxn ang="0">
                  <a:pos x="415" y="3"/>
                </a:cxn>
                <a:cxn ang="0">
                  <a:pos x="496" y="18"/>
                </a:cxn>
                <a:cxn ang="0">
                  <a:pos x="563" y="42"/>
                </a:cxn>
                <a:cxn ang="0">
                  <a:pos x="614" y="75"/>
                </a:cxn>
                <a:cxn ang="0">
                  <a:pos x="657" y="115"/>
                </a:cxn>
                <a:cxn ang="0">
                  <a:pos x="684" y="160"/>
                </a:cxn>
                <a:cxn ang="0">
                  <a:pos x="705" y="212"/>
                </a:cxn>
                <a:cxn ang="0">
                  <a:pos x="720" y="269"/>
                </a:cxn>
                <a:cxn ang="0">
                  <a:pos x="732" y="336"/>
                </a:cxn>
                <a:cxn ang="0">
                  <a:pos x="672" y="336"/>
                </a:cxn>
                <a:cxn ang="0">
                  <a:pos x="657" y="275"/>
                </a:cxn>
                <a:cxn ang="0">
                  <a:pos x="642" y="230"/>
                </a:cxn>
                <a:cxn ang="0">
                  <a:pos x="626" y="196"/>
                </a:cxn>
                <a:cxn ang="0">
                  <a:pos x="605" y="169"/>
                </a:cxn>
                <a:cxn ang="0">
                  <a:pos x="578" y="148"/>
                </a:cxn>
                <a:cxn ang="0">
                  <a:pos x="545" y="124"/>
                </a:cxn>
                <a:cxn ang="0">
                  <a:pos x="502" y="97"/>
                </a:cxn>
                <a:cxn ang="0">
                  <a:pos x="451" y="63"/>
                </a:cxn>
                <a:cxn ang="0">
                  <a:pos x="363" y="63"/>
                </a:cxn>
                <a:cxn ang="0">
                  <a:pos x="287" y="75"/>
                </a:cxn>
                <a:cxn ang="0">
                  <a:pos x="227" y="100"/>
                </a:cxn>
                <a:cxn ang="0">
                  <a:pos x="179" y="130"/>
                </a:cxn>
                <a:cxn ang="0">
                  <a:pos x="139" y="172"/>
                </a:cxn>
                <a:cxn ang="0">
                  <a:pos x="109" y="227"/>
                </a:cxn>
                <a:cxn ang="0">
                  <a:pos x="88" y="287"/>
                </a:cxn>
                <a:cxn ang="0">
                  <a:pos x="73" y="360"/>
                </a:cxn>
                <a:cxn ang="0">
                  <a:pos x="0" y="372"/>
                </a:cxn>
                <a:cxn ang="0">
                  <a:pos x="36" y="272"/>
                </a:cxn>
              </a:cxnLst>
              <a:rect l="0" t="0" r="r" b="b"/>
              <a:pathLst>
                <a:path w="732" h="372">
                  <a:moveTo>
                    <a:pt x="36" y="272"/>
                  </a:moveTo>
                  <a:lnTo>
                    <a:pt x="48" y="209"/>
                  </a:lnTo>
                  <a:lnTo>
                    <a:pt x="70" y="151"/>
                  </a:lnTo>
                  <a:lnTo>
                    <a:pt x="103" y="103"/>
                  </a:lnTo>
                  <a:lnTo>
                    <a:pt x="142" y="60"/>
                  </a:lnTo>
                  <a:lnTo>
                    <a:pt x="194" y="30"/>
                  </a:lnTo>
                  <a:lnTo>
                    <a:pt x="257" y="12"/>
                  </a:lnTo>
                  <a:lnTo>
                    <a:pt x="330" y="0"/>
                  </a:lnTo>
                  <a:lnTo>
                    <a:pt x="415" y="3"/>
                  </a:lnTo>
                  <a:lnTo>
                    <a:pt x="496" y="18"/>
                  </a:lnTo>
                  <a:lnTo>
                    <a:pt x="563" y="42"/>
                  </a:lnTo>
                  <a:lnTo>
                    <a:pt x="614" y="75"/>
                  </a:lnTo>
                  <a:lnTo>
                    <a:pt x="657" y="115"/>
                  </a:lnTo>
                  <a:lnTo>
                    <a:pt x="684" y="160"/>
                  </a:lnTo>
                  <a:lnTo>
                    <a:pt x="705" y="212"/>
                  </a:lnTo>
                  <a:lnTo>
                    <a:pt x="720" y="269"/>
                  </a:lnTo>
                  <a:lnTo>
                    <a:pt x="732" y="336"/>
                  </a:lnTo>
                  <a:lnTo>
                    <a:pt x="672" y="336"/>
                  </a:lnTo>
                  <a:lnTo>
                    <a:pt x="657" y="275"/>
                  </a:lnTo>
                  <a:lnTo>
                    <a:pt x="642" y="230"/>
                  </a:lnTo>
                  <a:lnTo>
                    <a:pt x="626" y="196"/>
                  </a:lnTo>
                  <a:lnTo>
                    <a:pt x="605" y="169"/>
                  </a:lnTo>
                  <a:lnTo>
                    <a:pt x="578" y="148"/>
                  </a:lnTo>
                  <a:lnTo>
                    <a:pt x="545" y="124"/>
                  </a:lnTo>
                  <a:lnTo>
                    <a:pt x="502" y="97"/>
                  </a:lnTo>
                  <a:lnTo>
                    <a:pt x="451" y="63"/>
                  </a:lnTo>
                  <a:lnTo>
                    <a:pt x="363" y="63"/>
                  </a:lnTo>
                  <a:lnTo>
                    <a:pt x="287" y="75"/>
                  </a:lnTo>
                  <a:lnTo>
                    <a:pt x="227" y="100"/>
                  </a:lnTo>
                  <a:lnTo>
                    <a:pt x="179" y="130"/>
                  </a:lnTo>
                  <a:lnTo>
                    <a:pt x="139" y="172"/>
                  </a:lnTo>
                  <a:lnTo>
                    <a:pt x="109" y="227"/>
                  </a:lnTo>
                  <a:lnTo>
                    <a:pt x="88" y="287"/>
                  </a:lnTo>
                  <a:lnTo>
                    <a:pt x="73" y="360"/>
                  </a:lnTo>
                  <a:lnTo>
                    <a:pt x="0" y="372"/>
                  </a:lnTo>
                  <a:lnTo>
                    <a:pt x="36" y="272"/>
                  </a:lnTo>
                  <a:close/>
                </a:path>
              </a:pathLst>
            </a:custGeom>
            <a:solidFill>
              <a:srgbClr val="FF4C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87" name="Freeform 239"/>
            <p:cNvSpPr>
              <a:spLocks/>
            </p:cNvSpPr>
            <p:nvPr/>
          </p:nvSpPr>
          <p:spPr bwMode="auto">
            <a:xfrm>
              <a:off x="4654" y="1467"/>
              <a:ext cx="726" cy="369"/>
            </a:xfrm>
            <a:custGeom>
              <a:avLst/>
              <a:gdLst/>
              <a:ahLst/>
              <a:cxnLst>
                <a:cxn ang="0">
                  <a:pos x="30" y="269"/>
                </a:cxn>
                <a:cxn ang="0">
                  <a:pos x="48" y="214"/>
                </a:cxn>
                <a:cxn ang="0">
                  <a:pos x="75" y="163"/>
                </a:cxn>
                <a:cxn ang="0">
                  <a:pos x="109" y="121"/>
                </a:cxn>
                <a:cxn ang="0">
                  <a:pos x="151" y="81"/>
                </a:cxn>
                <a:cxn ang="0">
                  <a:pos x="199" y="51"/>
                </a:cxn>
                <a:cxn ang="0">
                  <a:pos x="260" y="27"/>
                </a:cxn>
                <a:cxn ang="0">
                  <a:pos x="329" y="9"/>
                </a:cxn>
                <a:cxn ang="0">
                  <a:pos x="408" y="0"/>
                </a:cxn>
                <a:cxn ang="0">
                  <a:pos x="487" y="24"/>
                </a:cxn>
                <a:cxn ang="0">
                  <a:pos x="547" y="51"/>
                </a:cxn>
                <a:cxn ang="0">
                  <a:pos x="599" y="84"/>
                </a:cxn>
                <a:cxn ang="0">
                  <a:pos x="638" y="124"/>
                </a:cxn>
                <a:cxn ang="0">
                  <a:pos x="668" y="166"/>
                </a:cxn>
                <a:cxn ang="0">
                  <a:pos x="693" y="217"/>
                </a:cxn>
                <a:cxn ang="0">
                  <a:pos x="711" y="272"/>
                </a:cxn>
                <a:cxn ang="0">
                  <a:pos x="726" y="332"/>
                </a:cxn>
                <a:cxn ang="0">
                  <a:pos x="665" y="332"/>
                </a:cxn>
                <a:cxn ang="0">
                  <a:pos x="647" y="266"/>
                </a:cxn>
                <a:cxn ang="0">
                  <a:pos x="626" y="214"/>
                </a:cxn>
                <a:cxn ang="0">
                  <a:pos x="605" y="172"/>
                </a:cxn>
                <a:cxn ang="0">
                  <a:pos x="578" y="142"/>
                </a:cxn>
                <a:cxn ang="0">
                  <a:pos x="550" y="115"/>
                </a:cxn>
                <a:cxn ang="0">
                  <a:pos x="520" y="93"/>
                </a:cxn>
                <a:cxn ang="0">
                  <a:pos x="484" y="78"/>
                </a:cxn>
                <a:cxn ang="0">
                  <a:pos x="444" y="60"/>
                </a:cxn>
                <a:cxn ang="0">
                  <a:pos x="357" y="60"/>
                </a:cxn>
                <a:cxn ang="0">
                  <a:pos x="284" y="72"/>
                </a:cxn>
                <a:cxn ang="0">
                  <a:pos x="224" y="96"/>
                </a:cxn>
                <a:cxn ang="0">
                  <a:pos x="172" y="127"/>
                </a:cxn>
                <a:cxn ang="0">
                  <a:pos x="133" y="169"/>
                </a:cxn>
                <a:cxn ang="0">
                  <a:pos x="102" y="224"/>
                </a:cxn>
                <a:cxn ang="0">
                  <a:pos x="81" y="284"/>
                </a:cxn>
                <a:cxn ang="0">
                  <a:pos x="66" y="357"/>
                </a:cxn>
                <a:cxn ang="0">
                  <a:pos x="0" y="369"/>
                </a:cxn>
                <a:cxn ang="0">
                  <a:pos x="30" y="269"/>
                </a:cxn>
              </a:cxnLst>
              <a:rect l="0" t="0" r="r" b="b"/>
              <a:pathLst>
                <a:path w="726" h="369">
                  <a:moveTo>
                    <a:pt x="30" y="269"/>
                  </a:moveTo>
                  <a:lnTo>
                    <a:pt x="48" y="214"/>
                  </a:lnTo>
                  <a:lnTo>
                    <a:pt x="75" y="163"/>
                  </a:lnTo>
                  <a:lnTo>
                    <a:pt x="109" y="121"/>
                  </a:lnTo>
                  <a:lnTo>
                    <a:pt x="151" y="81"/>
                  </a:lnTo>
                  <a:lnTo>
                    <a:pt x="199" y="51"/>
                  </a:lnTo>
                  <a:lnTo>
                    <a:pt x="260" y="27"/>
                  </a:lnTo>
                  <a:lnTo>
                    <a:pt x="329" y="9"/>
                  </a:lnTo>
                  <a:lnTo>
                    <a:pt x="408" y="0"/>
                  </a:lnTo>
                  <a:lnTo>
                    <a:pt x="487" y="24"/>
                  </a:lnTo>
                  <a:lnTo>
                    <a:pt x="547" y="51"/>
                  </a:lnTo>
                  <a:lnTo>
                    <a:pt x="599" y="84"/>
                  </a:lnTo>
                  <a:lnTo>
                    <a:pt x="638" y="124"/>
                  </a:lnTo>
                  <a:lnTo>
                    <a:pt x="668" y="166"/>
                  </a:lnTo>
                  <a:lnTo>
                    <a:pt x="693" y="217"/>
                  </a:lnTo>
                  <a:lnTo>
                    <a:pt x="711" y="272"/>
                  </a:lnTo>
                  <a:lnTo>
                    <a:pt x="726" y="332"/>
                  </a:lnTo>
                  <a:lnTo>
                    <a:pt x="665" y="332"/>
                  </a:lnTo>
                  <a:lnTo>
                    <a:pt x="647" y="266"/>
                  </a:lnTo>
                  <a:lnTo>
                    <a:pt x="626" y="214"/>
                  </a:lnTo>
                  <a:lnTo>
                    <a:pt x="605" y="172"/>
                  </a:lnTo>
                  <a:lnTo>
                    <a:pt x="578" y="142"/>
                  </a:lnTo>
                  <a:lnTo>
                    <a:pt x="550" y="115"/>
                  </a:lnTo>
                  <a:lnTo>
                    <a:pt x="520" y="93"/>
                  </a:lnTo>
                  <a:lnTo>
                    <a:pt x="484" y="78"/>
                  </a:lnTo>
                  <a:lnTo>
                    <a:pt x="444" y="60"/>
                  </a:lnTo>
                  <a:lnTo>
                    <a:pt x="357" y="60"/>
                  </a:lnTo>
                  <a:lnTo>
                    <a:pt x="284" y="72"/>
                  </a:lnTo>
                  <a:lnTo>
                    <a:pt x="224" y="96"/>
                  </a:lnTo>
                  <a:lnTo>
                    <a:pt x="172" y="127"/>
                  </a:lnTo>
                  <a:lnTo>
                    <a:pt x="133" y="169"/>
                  </a:lnTo>
                  <a:lnTo>
                    <a:pt x="102" y="224"/>
                  </a:lnTo>
                  <a:lnTo>
                    <a:pt x="81" y="284"/>
                  </a:lnTo>
                  <a:lnTo>
                    <a:pt x="66" y="357"/>
                  </a:lnTo>
                  <a:lnTo>
                    <a:pt x="0" y="369"/>
                  </a:lnTo>
                  <a:lnTo>
                    <a:pt x="30" y="269"/>
                  </a:lnTo>
                  <a:close/>
                </a:path>
              </a:pathLst>
            </a:custGeom>
            <a:solidFill>
              <a:srgbClr val="FF4C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88" name="Freeform 240"/>
            <p:cNvSpPr>
              <a:spLocks/>
            </p:cNvSpPr>
            <p:nvPr/>
          </p:nvSpPr>
          <p:spPr bwMode="auto">
            <a:xfrm>
              <a:off x="7371" y="1721"/>
              <a:ext cx="128" cy="224"/>
            </a:xfrm>
            <a:custGeom>
              <a:avLst/>
              <a:gdLst/>
              <a:ahLst/>
              <a:cxnLst>
                <a:cxn ang="0">
                  <a:pos x="82" y="6"/>
                </a:cxn>
                <a:cxn ang="0">
                  <a:pos x="49" y="24"/>
                </a:cxn>
                <a:cxn ang="0">
                  <a:pos x="25" y="48"/>
                </a:cxn>
                <a:cxn ang="0">
                  <a:pos x="9" y="78"/>
                </a:cxn>
                <a:cxn ang="0">
                  <a:pos x="0" y="109"/>
                </a:cxn>
                <a:cxn ang="0">
                  <a:pos x="0" y="139"/>
                </a:cxn>
                <a:cxn ang="0">
                  <a:pos x="9" y="166"/>
                </a:cxn>
                <a:cxn ang="0">
                  <a:pos x="25" y="190"/>
                </a:cxn>
                <a:cxn ang="0">
                  <a:pos x="49" y="206"/>
                </a:cxn>
                <a:cxn ang="0">
                  <a:pos x="91" y="224"/>
                </a:cxn>
                <a:cxn ang="0">
                  <a:pos x="61" y="187"/>
                </a:cxn>
                <a:cxn ang="0">
                  <a:pos x="43" y="151"/>
                </a:cxn>
                <a:cxn ang="0">
                  <a:pos x="37" y="121"/>
                </a:cxn>
                <a:cxn ang="0">
                  <a:pos x="40" y="94"/>
                </a:cxn>
                <a:cxn ang="0">
                  <a:pos x="52" y="69"/>
                </a:cxn>
                <a:cxn ang="0">
                  <a:pos x="70" y="45"/>
                </a:cxn>
                <a:cxn ang="0">
                  <a:pos x="97" y="21"/>
                </a:cxn>
                <a:cxn ang="0">
                  <a:pos x="128" y="0"/>
                </a:cxn>
                <a:cxn ang="0">
                  <a:pos x="82" y="6"/>
                </a:cxn>
              </a:cxnLst>
              <a:rect l="0" t="0" r="r" b="b"/>
              <a:pathLst>
                <a:path w="128" h="224">
                  <a:moveTo>
                    <a:pt x="82" y="6"/>
                  </a:moveTo>
                  <a:lnTo>
                    <a:pt x="49" y="24"/>
                  </a:lnTo>
                  <a:lnTo>
                    <a:pt x="25" y="48"/>
                  </a:lnTo>
                  <a:lnTo>
                    <a:pt x="9" y="78"/>
                  </a:lnTo>
                  <a:lnTo>
                    <a:pt x="0" y="109"/>
                  </a:lnTo>
                  <a:lnTo>
                    <a:pt x="0" y="139"/>
                  </a:lnTo>
                  <a:lnTo>
                    <a:pt x="9" y="166"/>
                  </a:lnTo>
                  <a:lnTo>
                    <a:pt x="25" y="190"/>
                  </a:lnTo>
                  <a:lnTo>
                    <a:pt x="49" y="206"/>
                  </a:lnTo>
                  <a:lnTo>
                    <a:pt x="91" y="224"/>
                  </a:lnTo>
                  <a:lnTo>
                    <a:pt x="61" y="187"/>
                  </a:lnTo>
                  <a:lnTo>
                    <a:pt x="43" y="151"/>
                  </a:lnTo>
                  <a:lnTo>
                    <a:pt x="37" y="121"/>
                  </a:lnTo>
                  <a:lnTo>
                    <a:pt x="40" y="94"/>
                  </a:lnTo>
                  <a:lnTo>
                    <a:pt x="52" y="69"/>
                  </a:lnTo>
                  <a:lnTo>
                    <a:pt x="70" y="45"/>
                  </a:lnTo>
                  <a:lnTo>
                    <a:pt x="97" y="21"/>
                  </a:lnTo>
                  <a:lnTo>
                    <a:pt x="128" y="0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rgbClr val="42001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89" name="Freeform 241"/>
            <p:cNvSpPr>
              <a:spLocks/>
            </p:cNvSpPr>
            <p:nvPr/>
          </p:nvSpPr>
          <p:spPr bwMode="auto">
            <a:xfrm>
              <a:off x="4914" y="1697"/>
              <a:ext cx="127" cy="224"/>
            </a:xfrm>
            <a:custGeom>
              <a:avLst/>
              <a:gdLst/>
              <a:ahLst/>
              <a:cxnLst>
                <a:cxn ang="0">
                  <a:pos x="79" y="3"/>
                </a:cxn>
                <a:cxn ang="0">
                  <a:pos x="45" y="21"/>
                </a:cxn>
                <a:cxn ang="0">
                  <a:pos x="21" y="45"/>
                </a:cxn>
                <a:cxn ang="0">
                  <a:pos x="6" y="75"/>
                </a:cxn>
                <a:cxn ang="0">
                  <a:pos x="0" y="105"/>
                </a:cxn>
                <a:cxn ang="0">
                  <a:pos x="0" y="136"/>
                </a:cxn>
                <a:cxn ang="0">
                  <a:pos x="9" y="166"/>
                </a:cxn>
                <a:cxn ang="0">
                  <a:pos x="24" y="187"/>
                </a:cxn>
                <a:cxn ang="0">
                  <a:pos x="48" y="202"/>
                </a:cxn>
                <a:cxn ang="0">
                  <a:pos x="91" y="224"/>
                </a:cxn>
                <a:cxn ang="0">
                  <a:pos x="60" y="187"/>
                </a:cxn>
                <a:cxn ang="0">
                  <a:pos x="45" y="151"/>
                </a:cxn>
                <a:cxn ang="0">
                  <a:pos x="39" y="121"/>
                </a:cxn>
                <a:cxn ang="0">
                  <a:pos x="42" y="93"/>
                </a:cxn>
                <a:cxn ang="0">
                  <a:pos x="51" y="69"/>
                </a:cxn>
                <a:cxn ang="0">
                  <a:pos x="73" y="45"/>
                </a:cxn>
                <a:cxn ang="0">
                  <a:pos x="97" y="21"/>
                </a:cxn>
                <a:cxn ang="0">
                  <a:pos x="127" y="0"/>
                </a:cxn>
                <a:cxn ang="0">
                  <a:pos x="79" y="3"/>
                </a:cxn>
              </a:cxnLst>
              <a:rect l="0" t="0" r="r" b="b"/>
              <a:pathLst>
                <a:path w="127" h="224">
                  <a:moveTo>
                    <a:pt x="79" y="3"/>
                  </a:moveTo>
                  <a:lnTo>
                    <a:pt x="45" y="21"/>
                  </a:lnTo>
                  <a:lnTo>
                    <a:pt x="21" y="45"/>
                  </a:lnTo>
                  <a:lnTo>
                    <a:pt x="6" y="75"/>
                  </a:lnTo>
                  <a:lnTo>
                    <a:pt x="0" y="105"/>
                  </a:lnTo>
                  <a:lnTo>
                    <a:pt x="0" y="136"/>
                  </a:lnTo>
                  <a:lnTo>
                    <a:pt x="9" y="166"/>
                  </a:lnTo>
                  <a:lnTo>
                    <a:pt x="24" y="187"/>
                  </a:lnTo>
                  <a:lnTo>
                    <a:pt x="48" y="202"/>
                  </a:lnTo>
                  <a:lnTo>
                    <a:pt x="91" y="224"/>
                  </a:lnTo>
                  <a:lnTo>
                    <a:pt x="60" y="187"/>
                  </a:lnTo>
                  <a:lnTo>
                    <a:pt x="45" y="151"/>
                  </a:lnTo>
                  <a:lnTo>
                    <a:pt x="39" y="121"/>
                  </a:lnTo>
                  <a:lnTo>
                    <a:pt x="42" y="93"/>
                  </a:lnTo>
                  <a:lnTo>
                    <a:pt x="51" y="69"/>
                  </a:lnTo>
                  <a:lnTo>
                    <a:pt x="73" y="45"/>
                  </a:lnTo>
                  <a:lnTo>
                    <a:pt x="97" y="21"/>
                  </a:lnTo>
                  <a:lnTo>
                    <a:pt x="127" y="0"/>
                  </a:lnTo>
                  <a:lnTo>
                    <a:pt x="79" y="3"/>
                  </a:lnTo>
                  <a:close/>
                </a:path>
              </a:pathLst>
            </a:custGeom>
            <a:solidFill>
              <a:srgbClr val="42001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90" name="Freeform 242"/>
            <p:cNvSpPr>
              <a:spLocks/>
            </p:cNvSpPr>
            <p:nvPr/>
          </p:nvSpPr>
          <p:spPr bwMode="auto">
            <a:xfrm>
              <a:off x="7483" y="1781"/>
              <a:ext cx="73" cy="10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31" y="21"/>
                </a:cxn>
                <a:cxn ang="0">
                  <a:pos x="40" y="43"/>
                </a:cxn>
                <a:cxn ang="0">
                  <a:pos x="34" y="70"/>
                </a:cxn>
                <a:cxn ang="0">
                  <a:pos x="9" y="97"/>
                </a:cxn>
                <a:cxn ang="0">
                  <a:pos x="0" y="100"/>
                </a:cxn>
                <a:cxn ang="0">
                  <a:pos x="37" y="97"/>
                </a:cxn>
                <a:cxn ang="0">
                  <a:pos x="61" y="88"/>
                </a:cxn>
                <a:cxn ang="0">
                  <a:pos x="70" y="70"/>
                </a:cxn>
                <a:cxn ang="0">
                  <a:pos x="73" y="52"/>
                </a:cxn>
                <a:cxn ang="0">
                  <a:pos x="64" y="34"/>
                </a:cxn>
                <a:cxn ang="0">
                  <a:pos x="52" y="15"/>
                </a:cxn>
                <a:cxn ang="0">
                  <a:pos x="31" y="3"/>
                </a:cxn>
                <a:cxn ang="0">
                  <a:pos x="6" y="0"/>
                </a:cxn>
              </a:cxnLst>
              <a:rect l="0" t="0" r="r" b="b"/>
              <a:pathLst>
                <a:path w="73" h="100">
                  <a:moveTo>
                    <a:pt x="6" y="0"/>
                  </a:moveTo>
                  <a:lnTo>
                    <a:pt x="31" y="21"/>
                  </a:lnTo>
                  <a:lnTo>
                    <a:pt x="40" y="43"/>
                  </a:lnTo>
                  <a:lnTo>
                    <a:pt x="34" y="70"/>
                  </a:lnTo>
                  <a:lnTo>
                    <a:pt x="9" y="97"/>
                  </a:lnTo>
                  <a:lnTo>
                    <a:pt x="0" y="100"/>
                  </a:lnTo>
                  <a:lnTo>
                    <a:pt x="37" y="97"/>
                  </a:lnTo>
                  <a:lnTo>
                    <a:pt x="61" y="88"/>
                  </a:lnTo>
                  <a:lnTo>
                    <a:pt x="70" y="70"/>
                  </a:lnTo>
                  <a:lnTo>
                    <a:pt x="73" y="52"/>
                  </a:lnTo>
                  <a:lnTo>
                    <a:pt x="64" y="34"/>
                  </a:lnTo>
                  <a:lnTo>
                    <a:pt x="52" y="15"/>
                  </a:lnTo>
                  <a:lnTo>
                    <a:pt x="31" y="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2001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91" name="Freeform 243"/>
            <p:cNvSpPr>
              <a:spLocks/>
            </p:cNvSpPr>
            <p:nvPr/>
          </p:nvSpPr>
          <p:spPr bwMode="auto">
            <a:xfrm>
              <a:off x="5026" y="1754"/>
              <a:ext cx="72" cy="10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30" y="21"/>
                </a:cxn>
                <a:cxn ang="0">
                  <a:pos x="42" y="45"/>
                </a:cxn>
                <a:cxn ang="0">
                  <a:pos x="36" y="73"/>
                </a:cxn>
                <a:cxn ang="0">
                  <a:pos x="12" y="100"/>
                </a:cxn>
                <a:cxn ang="0">
                  <a:pos x="0" y="103"/>
                </a:cxn>
                <a:cxn ang="0">
                  <a:pos x="36" y="100"/>
                </a:cxn>
                <a:cxn ang="0">
                  <a:pos x="60" y="91"/>
                </a:cxn>
                <a:cxn ang="0">
                  <a:pos x="69" y="73"/>
                </a:cxn>
                <a:cxn ang="0">
                  <a:pos x="72" y="55"/>
                </a:cxn>
                <a:cxn ang="0">
                  <a:pos x="63" y="33"/>
                </a:cxn>
                <a:cxn ang="0">
                  <a:pos x="51" y="18"/>
                </a:cxn>
                <a:cxn ang="0">
                  <a:pos x="30" y="6"/>
                </a:cxn>
                <a:cxn ang="0">
                  <a:pos x="6" y="0"/>
                </a:cxn>
              </a:cxnLst>
              <a:rect l="0" t="0" r="r" b="b"/>
              <a:pathLst>
                <a:path w="72" h="103">
                  <a:moveTo>
                    <a:pt x="6" y="0"/>
                  </a:moveTo>
                  <a:lnTo>
                    <a:pt x="30" y="21"/>
                  </a:lnTo>
                  <a:lnTo>
                    <a:pt x="42" y="45"/>
                  </a:lnTo>
                  <a:lnTo>
                    <a:pt x="36" y="73"/>
                  </a:lnTo>
                  <a:lnTo>
                    <a:pt x="12" y="100"/>
                  </a:lnTo>
                  <a:lnTo>
                    <a:pt x="0" y="103"/>
                  </a:lnTo>
                  <a:lnTo>
                    <a:pt x="36" y="100"/>
                  </a:lnTo>
                  <a:lnTo>
                    <a:pt x="60" y="91"/>
                  </a:lnTo>
                  <a:lnTo>
                    <a:pt x="69" y="73"/>
                  </a:lnTo>
                  <a:lnTo>
                    <a:pt x="72" y="55"/>
                  </a:lnTo>
                  <a:lnTo>
                    <a:pt x="63" y="33"/>
                  </a:lnTo>
                  <a:lnTo>
                    <a:pt x="51" y="18"/>
                  </a:lnTo>
                  <a:lnTo>
                    <a:pt x="30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2001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92" name="Freeform 244"/>
            <p:cNvSpPr>
              <a:spLocks/>
            </p:cNvSpPr>
            <p:nvPr/>
          </p:nvSpPr>
          <p:spPr bwMode="auto">
            <a:xfrm>
              <a:off x="7441" y="1784"/>
              <a:ext cx="88" cy="94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61" y="3"/>
                </a:cxn>
                <a:cxn ang="0">
                  <a:pos x="76" y="15"/>
                </a:cxn>
                <a:cxn ang="0">
                  <a:pos x="85" y="31"/>
                </a:cxn>
                <a:cxn ang="0">
                  <a:pos x="88" y="49"/>
                </a:cxn>
                <a:cxn ang="0">
                  <a:pos x="85" y="67"/>
                </a:cxn>
                <a:cxn ang="0">
                  <a:pos x="76" y="79"/>
                </a:cxn>
                <a:cxn ang="0">
                  <a:pos x="61" y="91"/>
                </a:cxn>
                <a:cxn ang="0">
                  <a:pos x="42" y="94"/>
                </a:cxn>
                <a:cxn ang="0">
                  <a:pos x="27" y="91"/>
                </a:cxn>
                <a:cxn ang="0">
                  <a:pos x="12" y="79"/>
                </a:cxn>
                <a:cxn ang="0">
                  <a:pos x="3" y="67"/>
                </a:cxn>
                <a:cxn ang="0">
                  <a:pos x="0" y="49"/>
                </a:cxn>
                <a:cxn ang="0">
                  <a:pos x="3" y="31"/>
                </a:cxn>
                <a:cxn ang="0">
                  <a:pos x="12" y="15"/>
                </a:cxn>
                <a:cxn ang="0">
                  <a:pos x="27" y="3"/>
                </a:cxn>
                <a:cxn ang="0">
                  <a:pos x="42" y="0"/>
                </a:cxn>
              </a:cxnLst>
              <a:rect l="0" t="0" r="r" b="b"/>
              <a:pathLst>
                <a:path w="88" h="94">
                  <a:moveTo>
                    <a:pt x="42" y="0"/>
                  </a:moveTo>
                  <a:lnTo>
                    <a:pt x="61" y="3"/>
                  </a:lnTo>
                  <a:lnTo>
                    <a:pt x="76" y="15"/>
                  </a:lnTo>
                  <a:lnTo>
                    <a:pt x="85" y="31"/>
                  </a:lnTo>
                  <a:lnTo>
                    <a:pt x="88" y="49"/>
                  </a:lnTo>
                  <a:lnTo>
                    <a:pt x="85" y="67"/>
                  </a:lnTo>
                  <a:lnTo>
                    <a:pt x="76" y="79"/>
                  </a:lnTo>
                  <a:lnTo>
                    <a:pt x="61" y="91"/>
                  </a:lnTo>
                  <a:lnTo>
                    <a:pt x="42" y="94"/>
                  </a:lnTo>
                  <a:lnTo>
                    <a:pt x="27" y="91"/>
                  </a:lnTo>
                  <a:lnTo>
                    <a:pt x="12" y="79"/>
                  </a:lnTo>
                  <a:lnTo>
                    <a:pt x="3" y="67"/>
                  </a:lnTo>
                  <a:lnTo>
                    <a:pt x="0" y="49"/>
                  </a:lnTo>
                  <a:lnTo>
                    <a:pt x="3" y="31"/>
                  </a:lnTo>
                  <a:lnTo>
                    <a:pt x="12" y="15"/>
                  </a:lnTo>
                  <a:lnTo>
                    <a:pt x="27" y="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93" name="Freeform 245"/>
            <p:cNvSpPr>
              <a:spLocks/>
            </p:cNvSpPr>
            <p:nvPr/>
          </p:nvSpPr>
          <p:spPr bwMode="auto">
            <a:xfrm>
              <a:off x="4983" y="1760"/>
              <a:ext cx="88" cy="9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64" y="3"/>
                </a:cxn>
                <a:cxn ang="0">
                  <a:pos x="76" y="15"/>
                </a:cxn>
                <a:cxn ang="0">
                  <a:pos x="85" y="30"/>
                </a:cxn>
                <a:cxn ang="0">
                  <a:pos x="88" y="49"/>
                </a:cxn>
                <a:cxn ang="0">
                  <a:pos x="85" y="67"/>
                </a:cxn>
                <a:cxn ang="0">
                  <a:pos x="76" y="79"/>
                </a:cxn>
                <a:cxn ang="0">
                  <a:pos x="64" y="91"/>
                </a:cxn>
                <a:cxn ang="0">
                  <a:pos x="46" y="94"/>
                </a:cxn>
                <a:cxn ang="0">
                  <a:pos x="28" y="91"/>
                </a:cxn>
                <a:cxn ang="0">
                  <a:pos x="16" y="79"/>
                </a:cxn>
                <a:cxn ang="0">
                  <a:pos x="4" y="67"/>
                </a:cxn>
                <a:cxn ang="0">
                  <a:pos x="0" y="49"/>
                </a:cxn>
                <a:cxn ang="0">
                  <a:pos x="4" y="30"/>
                </a:cxn>
                <a:cxn ang="0">
                  <a:pos x="16" y="15"/>
                </a:cxn>
                <a:cxn ang="0">
                  <a:pos x="28" y="3"/>
                </a:cxn>
                <a:cxn ang="0">
                  <a:pos x="46" y="0"/>
                </a:cxn>
              </a:cxnLst>
              <a:rect l="0" t="0" r="r" b="b"/>
              <a:pathLst>
                <a:path w="88" h="94">
                  <a:moveTo>
                    <a:pt x="46" y="0"/>
                  </a:moveTo>
                  <a:lnTo>
                    <a:pt x="64" y="3"/>
                  </a:lnTo>
                  <a:lnTo>
                    <a:pt x="76" y="15"/>
                  </a:lnTo>
                  <a:lnTo>
                    <a:pt x="85" y="30"/>
                  </a:lnTo>
                  <a:lnTo>
                    <a:pt x="88" y="49"/>
                  </a:lnTo>
                  <a:lnTo>
                    <a:pt x="85" y="67"/>
                  </a:lnTo>
                  <a:lnTo>
                    <a:pt x="76" y="79"/>
                  </a:lnTo>
                  <a:lnTo>
                    <a:pt x="64" y="91"/>
                  </a:lnTo>
                  <a:lnTo>
                    <a:pt x="46" y="94"/>
                  </a:lnTo>
                  <a:lnTo>
                    <a:pt x="28" y="91"/>
                  </a:lnTo>
                  <a:lnTo>
                    <a:pt x="16" y="79"/>
                  </a:lnTo>
                  <a:lnTo>
                    <a:pt x="4" y="67"/>
                  </a:lnTo>
                  <a:lnTo>
                    <a:pt x="0" y="49"/>
                  </a:lnTo>
                  <a:lnTo>
                    <a:pt x="4" y="30"/>
                  </a:lnTo>
                  <a:lnTo>
                    <a:pt x="16" y="15"/>
                  </a:lnTo>
                  <a:lnTo>
                    <a:pt x="28" y="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94" name="Freeform 246"/>
            <p:cNvSpPr>
              <a:spLocks/>
            </p:cNvSpPr>
            <p:nvPr/>
          </p:nvSpPr>
          <p:spPr bwMode="auto">
            <a:xfrm>
              <a:off x="7471" y="1748"/>
              <a:ext cx="109" cy="194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94" y="24"/>
                </a:cxn>
                <a:cxn ang="0">
                  <a:pos x="109" y="76"/>
                </a:cxn>
                <a:cxn ang="0">
                  <a:pos x="106" y="118"/>
                </a:cxn>
                <a:cxn ang="0">
                  <a:pos x="88" y="157"/>
                </a:cxn>
                <a:cxn ang="0">
                  <a:pos x="46" y="188"/>
                </a:cxn>
                <a:cxn ang="0">
                  <a:pos x="18" y="194"/>
                </a:cxn>
                <a:cxn ang="0">
                  <a:pos x="0" y="191"/>
                </a:cxn>
                <a:cxn ang="0">
                  <a:pos x="28" y="179"/>
                </a:cxn>
                <a:cxn ang="0">
                  <a:pos x="52" y="163"/>
                </a:cxn>
                <a:cxn ang="0">
                  <a:pos x="67" y="151"/>
                </a:cxn>
                <a:cxn ang="0">
                  <a:pos x="79" y="136"/>
                </a:cxn>
                <a:cxn ang="0">
                  <a:pos x="88" y="118"/>
                </a:cxn>
                <a:cxn ang="0">
                  <a:pos x="91" y="97"/>
                </a:cxn>
                <a:cxn ang="0">
                  <a:pos x="91" y="73"/>
                </a:cxn>
                <a:cxn ang="0">
                  <a:pos x="88" y="39"/>
                </a:cxn>
                <a:cxn ang="0">
                  <a:pos x="67" y="0"/>
                </a:cxn>
              </a:cxnLst>
              <a:rect l="0" t="0" r="r" b="b"/>
              <a:pathLst>
                <a:path w="109" h="194">
                  <a:moveTo>
                    <a:pt x="67" y="0"/>
                  </a:moveTo>
                  <a:lnTo>
                    <a:pt x="94" y="24"/>
                  </a:lnTo>
                  <a:lnTo>
                    <a:pt x="109" y="76"/>
                  </a:lnTo>
                  <a:lnTo>
                    <a:pt x="106" y="118"/>
                  </a:lnTo>
                  <a:lnTo>
                    <a:pt x="88" y="157"/>
                  </a:lnTo>
                  <a:lnTo>
                    <a:pt x="46" y="188"/>
                  </a:lnTo>
                  <a:lnTo>
                    <a:pt x="18" y="194"/>
                  </a:lnTo>
                  <a:lnTo>
                    <a:pt x="0" y="191"/>
                  </a:lnTo>
                  <a:lnTo>
                    <a:pt x="28" y="179"/>
                  </a:lnTo>
                  <a:lnTo>
                    <a:pt x="52" y="163"/>
                  </a:lnTo>
                  <a:lnTo>
                    <a:pt x="67" y="151"/>
                  </a:lnTo>
                  <a:lnTo>
                    <a:pt x="79" y="136"/>
                  </a:lnTo>
                  <a:lnTo>
                    <a:pt x="88" y="118"/>
                  </a:lnTo>
                  <a:lnTo>
                    <a:pt x="91" y="97"/>
                  </a:lnTo>
                  <a:lnTo>
                    <a:pt x="91" y="73"/>
                  </a:lnTo>
                  <a:lnTo>
                    <a:pt x="88" y="3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95" name="Freeform 247"/>
            <p:cNvSpPr>
              <a:spLocks/>
            </p:cNvSpPr>
            <p:nvPr/>
          </p:nvSpPr>
          <p:spPr bwMode="auto">
            <a:xfrm>
              <a:off x="5014" y="1721"/>
              <a:ext cx="109" cy="196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97" y="27"/>
                </a:cxn>
                <a:cxn ang="0">
                  <a:pos x="109" y="78"/>
                </a:cxn>
                <a:cxn ang="0">
                  <a:pos x="109" y="121"/>
                </a:cxn>
                <a:cxn ang="0">
                  <a:pos x="88" y="160"/>
                </a:cxn>
                <a:cxn ang="0">
                  <a:pos x="48" y="190"/>
                </a:cxn>
                <a:cxn ang="0">
                  <a:pos x="18" y="196"/>
                </a:cxn>
                <a:cxn ang="0">
                  <a:pos x="0" y="193"/>
                </a:cxn>
                <a:cxn ang="0">
                  <a:pos x="27" y="181"/>
                </a:cxn>
                <a:cxn ang="0">
                  <a:pos x="51" y="166"/>
                </a:cxn>
                <a:cxn ang="0">
                  <a:pos x="66" y="154"/>
                </a:cxn>
                <a:cxn ang="0">
                  <a:pos x="78" y="139"/>
                </a:cxn>
                <a:cxn ang="0">
                  <a:pos x="88" y="121"/>
                </a:cxn>
                <a:cxn ang="0">
                  <a:pos x="91" y="100"/>
                </a:cxn>
                <a:cxn ang="0">
                  <a:pos x="91" y="75"/>
                </a:cxn>
                <a:cxn ang="0">
                  <a:pos x="88" y="42"/>
                </a:cxn>
                <a:cxn ang="0">
                  <a:pos x="66" y="0"/>
                </a:cxn>
              </a:cxnLst>
              <a:rect l="0" t="0" r="r" b="b"/>
              <a:pathLst>
                <a:path w="109" h="196">
                  <a:moveTo>
                    <a:pt x="66" y="0"/>
                  </a:moveTo>
                  <a:lnTo>
                    <a:pt x="97" y="27"/>
                  </a:lnTo>
                  <a:lnTo>
                    <a:pt x="109" y="78"/>
                  </a:lnTo>
                  <a:lnTo>
                    <a:pt x="109" y="121"/>
                  </a:lnTo>
                  <a:lnTo>
                    <a:pt x="88" y="160"/>
                  </a:lnTo>
                  <a:lnTo>
                    <a:pt x="48" y="190"/>
                  </a:lnTo>
                  <a:lnTo>
                    <a:pt x="18" y="196"/>
                  </a:lnTo>
                  <a:lnTo>
                    <a:pt x="0" y="193"/>
                  </a:lnTo>
                  <a:lnTo>
                    <a:pt x="27" y="181"/>
                  </a:lnTo>
                  <a:lnTo>
                    <a:pt x="51" y="166"/>
                  </a:lnTo>
                  <a:lnTo>
                    <a:pt x="66" y="154"/>
                  </a:lnTo>
                  <a:lnTo>
                    <a:pt x="78" y="139"/>
                  </a:lnTo>
                  <a:lnTo>
                    <a:pt x="88" y="121"/>
                  </a:lnTo>
                  <a:lnTo>
                    <a:pt x="91" y="100"/>
                  </a:lnTo>
                  <a:lnTo>
                    <a:pt x="91" y="75"/>
                  </a:lnTo>
                  <a:lnTo>
                    <a:pt x="88" y="4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96" name="Freeform 248"/>
            <p:cNvSpPr>
              <a:spLocks/>
            </p:cNvSpPr>
            <p:nvPr/>
          </p:nvSpPr>
          <p:spPr bwMode="auto">
            <a:xfrm>
              <a:off x="7474" y="1669"/>
              <a:ext cx="191" cy="348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52" y="49"/>
                </a:cxn>
                <a:cxn ang="0">
                  <a:pos x="173" y="94"/>
                </a:cxn>
                <a:cxn ang="0">
                  <a:pos x="185" y="137"/>
                </a:cxn>
                <a:cxn ang="0">
                  <a:pos x="191" y="176"/>
                </a:cxn>
                <a:cxn ang="0">
                  <a:pos x="188" y="215"/>
                </a:cxn>
                <a:cxn ang="0">
                  <a:pos x="179" y="252"/>
                </a:cxn>
                <a:cxn ang="0">
                  <a:pos x="158" y="282"/>
                </a:cxn>
                <a:cxn ang="0">
                  <a:pos x="130" y="312"/>
                </a:cxn>
                <a:cxn ang="0">
                  <a:pos x="94" y="336"/>
                </a:cxn>
                <a:cxn ang="0">
                  <a:pos x="40" y="348"/>
                </a:cxn>
                <a:cxn ang="0">
                  <a:pos x="0" y="330"/>
                </a:cxn>
                <a:cxn ang="0">
                  <a:pos x="64" y="312"/>
                </a:cxn>
                <a:cxn ang="0">
                  <a:pos x="109" y="282"/>
                </a:cxn>
                <a:cxn ang="0">
                  <a:pos x="140" y="242"/>
                </a:cxn>
                <a:cxn ang="0">
                  <a:pos x="158" y="197"/>
                </a:cxn>
                <a:cxn ang="0">
                  <a:pos x="158" y="149"/>
                </a:cxn>
                <a:cxn ang="0">
                  <a:pos x="146" y="97"/>
                </a:cxn>
                <a:cxn ang="0">
                  <a:pos x="118" y="49"/>
                </a:cxn>
                <a:cxn ang="0">
                  <a:pos x="76" y="0"/>
                </a:cxn>
              </a:cxnLst>
              <a:rect l="0" t="0" r="r" b="b"/>
              <a:pathLst>
                <a:path w="191" h="348">
                  <a:moveTo>
                    <a:pt x="76" y="0"/>
                  </a:moveTo>
                  <a:lnTo>
                    <a:pt x="152" y="49"/>
                  </a:lnTo>
                  <a:lnTo>
                    <a:pt x="173" y="94"/>
                  </a:lnTo>
                  <a:lnTo>
                    <a:pt x="185" y="137"/>
                  </a:lnTo>
                  <a:lnTo>
                    <a:pt x="191" y="176"/>
                  </a:lnTo>
                  <a:lnTo>
                    <a:pt x="188" y="215"/>
                  </a:lnTo>
                  <a:lnTo>
                    <a:pt x="179" y="252"/>
                  </a:lnTo>
                  <a:lnTo>
                    <a:pt x="158" y="282"/>
                  </a:lnTo>
                  <a:lnTo>
                    <a:pt x="130" y="312"/>
                  </a:lnTo>
                  <a:lnTo>
                    <a:pt x="94" y="336"/>
                  </a:lnTo>
                  <a:lnTo>
                    <a:pt x="40" y="348"/>
                  </a:lnTo>
                  <a:lnTo>
                    <a:pt x="0" y="330"/>
                  </a:lnTo>
                  <a:lnTo>
                    <a:pt x="64" y="312"/>
                  </a:lnTo>
                  <a:lnTo>
                    <a:pt x="109" y="282"/>
                  </a:lnTo>
                  <a:lnTo>
                    <a:pt x="140" y="242"/>
                  </a:lnTo>
                  <a:lnTo>
                    <a:pt x="158" y="197"/>
                  </a:lnTo>
                  <a:lnTo>
                    <a:pt x="158" y="149"/>
                  </a:lnTo>
                  <a:lnTo>
                    <a:pt x="146" y="97"/>
                  </a:lnTo>
                  <a:lnTo>
                    <a:pt x="118" y="49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3A44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97" name="Freeform 249"/>
            <p:cNvSpPr>
              <a:spLocks/>
            </p:cNvSpPr>
            <p:nvPr/>
          </p:nvSpPr>
          <p:spPr bwMode="auto">
            <a:xfrm>
              <a:off x="5017" y="1645"/>
              <a:ext cx="190" cy="345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154" y="49"/>
                </a:cxn>
                <a:cxn ang="0">
                  <a:pos x="175" y="91"/>
                </a:cxn>
                <a:cxn ang="0">
                  <a:pos x="187" y="133"/>
                </a:cxn>
                <a:cxn ang="0">
                  <a:pos x="190" y="176"/>
                </a:cxn>
                <a:cxn ang="0">
                  <a:pos x="187" y="215"/>
                </a:cxn>
                <a:cxn ang="0">
                  <a:pos x="178" y="248"/>
                </a:cxn>
                <a:cxn ang="0">
                  <a:pos x="157" y="282"/>
                </a:cxn>
                <a:cxn ang="0">
                  <a:pos x="130" y="312"/>
                </a:cxn>
                <a:cxn ang="0">
                  <a:pos x="94" y="336"/>
                </a:cxn>
                <a:cxn ang="0">
                  <a:pos x="39" y="345"/>
                </a:cxn>
                <a:cxn ang="0">
                  <a:pos x="0" y="330"/>
                </a:cxn>
                <a:cxn ang="0">
                  <a:pos x="63" y="312"/>
                </a:cxn>
                <a:cxn ang="0">
                  <a:pos x="112" y="282"/>
                </a:cxn>
                <a:cxn ang="0">
                  <a:pos x="142" y="242"/>
                </a:cxn>
                <a:cxn ang="0">
                  <a:pos x="157" y="197"/>
                </a:cxn>
                <a:cxn ang="0">
                  <a:pos x="160" y="148"/>
                </a:cxn>
                <a:cxn ang="0">
                  <a:pos x="145" y="97"/>
                </a:cxn>
                <a:cxn ang="0">
                  <a:pos x="118" y="49"/>
                </a:cxn>
                <a:cxn ang="0">
                  <a:pos x="75" y="0"/>
                </a:cxn>
              </a:cxnLst>
              <a:rect l="0" t="0" r="r" b="b"/>
              <a:pathLst>
                <a:path w="190" h="345">
                  <a:moveTo>
                    <a:pt x="75" y="0"/>
                  </a:moveTo>
                  <a:lnTo>
                    <a:pt x="154" y="49"/>
                  </a:lnTo>
                  <a:lnTo>
                    <a:pt x="175" y="91"/>
                  </a:lnTo>
                  <a:lnTo>
                    <a:pt x="187" y="133"/>
                  </a:lnTo>
                  <a:lnTo>
                    <a:pt x="190" y="176"/>
                  </a:lnTo>
                  <a:lnTo>
                    <a:pt x="187" y="215"/>
                  </a:lnTo>
                  <a:lnTo>
                    <a:pt x="178" y="248"/>
                  </a:lnTo>
                  <a:lnTo>
                    <a:pt x="157" y="282"/>
                  </a:lnTo>
                  <a:lnTo>
                    <a:pt x="130" y="312"/>
                  </a:lnTo>
                  <a:lnTo>
                    <a:pt x="94" y="336"/>
                  </a:lnTo>
                  <a:lnTo>
                    <a:pt x="39" y="345"/>
                  </a:lnTo>
                  <a:lnTo>
                    <a:pt x="0" y="330"/>
                  </a:lnTo>
                  <a:lnTo>
                    <a:pt x="63" y="312"/>
                  </a:lnTo>
                  <a:lnTo>
                    <a:pt x="112" y="282"/>
                  </a:lnTo>
                  <a:lnTo>
                    <a:pt x="142" y="242"/>
                  </a:lnTo>
                  <a:lnTo>
                    <a:pt x="157" y="197"/>
                  </a:lnTo>
                  <a:lnTo>
                    <a:pt x="160" y="148"/>
                  </a:lnTo>
                  <a:lnTo>
                    <a:pt x="145" y="97"/>
                  </a:lnTo>
                  <a:lnTo>
                    <a:pt x="118" y="49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3A44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98" name="Freeform 250"/>
            <p:cNvSpPr>
              <a:spLocks/>
            </p:cNvSpPr>
            <p:nvPr/>
          </p:nvSpPr>
          <p:spPr bwMode="auto">
            <a:xfrm>
              <a:off x="5755" y="801"/>
              <a:ext cx="654" cy="345"/>
            </a:xfrm>
            <a:custGeom>
              <a:avLst/>
              <a:gdLst/>
              <a:ahLst/>
              <a:cxnLst>
                <a:cxn ang="0">
                  <a:pos x="142" y="0"/>
                </a:cxn>
                <a:cxn ang="0">
                  <a:pos x="21" y="33"/>
                </a:cxn>
                <a:cxn ang="0">
                  <a:pos x="0" y="136"/>
                </a:cxn>
                <a:cxn ang="0">
                  <a:pos x="9" y="345"/>
                </a:cxn>
                <a:cxn ang="0">
                  <a:pos x="106" y="333"/>
                </a:cxn>
                <a:cxn ang="0">
                  <a:pos x="94" y="209"/>
                </a:cxn>
                <a:cxn ang="0">
                  <a:pos x="203" y="169"/>
                </a:cxn>
                <a:cxn ang="0">
                  <a:pos x="379" y="169"/>
                </a:cxn>
                <a:cxn ang="0">
                  <a:pos x="388" y="84"/>
                </a:cxn>
                <a:cxn ang="0">
                  <a:pos x="179" y="84"/>
                </a:cxn>
                <a:cxn ang="0">
                  <a:pos x="251" y="33"/>
                </a:cxn>
                <a:cxn ang="0">
                  <a:pos x="654" y="24"/>
                </a:cxn>
                <a:cxn ang="0">
                  <a:pos x="142" y="0"/>
                </a:cxn>
              </a:cxnLst>
              <a:rect l="0" t="0" r="r" b="b"/>
              <a:pathLst>
                <a:path w="654" h="345">
                  <a:moveTo>
                    <a:pt x="142" y="0"/>
                  </a:moveTo>
                  <a:lnTo>
                    <a:pt x="21" y="33"/>
                  </a:lnTo>
                  <a:lnTo>
                    <a:pt x="0" y="136"/>
                  </a:lnTo>
                  <a:lnTo>
                    <a:pt x="9" y="345"/>
                  </a:lnTo>
                  <a:lnTo>
                    <a:pt x="106" y="333"/>
                  </a:lnTo>
                  <a:lnTo>
                    <a:pt x="94" y="209"/>
                  </a:lnTo>
                  <a:lnTo>
                    <a:pt x="203" y="169"/>
                  </a:lnTo>
                  <a:lnTo>
                    <a:pt x="379" y="169"/>
                  </a:lnTo>
                  <a:lnTo>
                    <a:pt x="388" y="84"/>
                  </a:lnTo>
                  <a:lnTo>
                    <a:pt x="179" y="84"/>
                  </a:lnTo>
                  <a:lnTo>
                    <a:pt x="251" y="33"/>
                  </a:lnTo>
                  <a:lnTo>
                    <a:pt x="654" y="24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99" name="Rectangle 251"/>
            <p:cNvSpPr>
              <a:spLocks noChangeArrowheads="1"/>
            </p:cNvSpPr>
            <p:nvPr/>
          </p:nvSpPr>
          <p:spPr bwMode="auto">
            <a:xfrm>
              <a:off x="4563" y="861"/>
              <a:ext cx="853" cy="49"/>
            </a:xfrm>
            <a:prstGeom prst="rect">
              <a:avLst/>
            </a:prstGeom>
            <a:solidFill>
              <a:srgbClr val="9E054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00" name="Freeform 252"/>
            <p:cNvSpPr>
              <a:spLocks/>
            </p:cNvSpPr>
            <p:nvPr/>
          </p:nvSpPr>
          <p:spPr bwMode="auto">
            <a:xfrm>
              <a:off x="5801" y="1439"/>
              <a:ext cx="112" cy="336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67"/>
                </a:cxn>
                <a:cxn ang="0">
                  <a:pos x="0" y="115"/>
                </a:cxn>
                <a:cxn ang="0">
                  <a:pos x="0" y="330"/>
                </a:cxn>
                <a:cxn ang="0">
                  <a:pos x="112" y="336"/>
                </a:cxn>
                <a:cxn ang="0">
                  <a:pos x="112" y="109"/>
                </a:cxn>
                <a:cxn ang="0">
                  <a:pos x="75" y="67"/>
                </a:cxn>
                <a:cxn ang="0">
                  <a:pos x="75" y="6"/>
                </a:cxn>
                <a:cxn ang="0">
                  <a:pos x="42" y="0"/>
                </a:cxn>
              </a:cxnLst>
              <a:rect l="0" t="0" r="r" b="b"/>
              <a:pathLst>
                <a:path w="112" h="336">
                  <a:moveTo>
                    <a:pt x="42" y="0"/>
                  </a:moveTo>
                  <a:lnTo>
                    <a:pt x="42" y="67"/>
                  </a:lnTo>
                  <a:lnTo>
                    <a:pt x="0" y="115"/>
                  </a:lnTo>
                  <a:lnTo>
                    <a:pt x="0" y="330"/>
                  </a:lnTo>
                  <a:lnTo>
                    <a:pt x="112" y="336"/>
                  </a:lnTo>
                  <a:lnTo>
                    <a:pt x="112" y="109"/>
                  </a:lnTo>
                  <a:lnTo>
                    <a:pt x="75" y="67"/>
                  </a:lnTo>
                  <a:lnTo>
                    <a:pt x="75" y="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01" name="Freeform 253"/>
            <p:cNvSpPr>
              <a:spLocks/>
            </p:cNvSpPr>
            <p:nvPr/>
          </p:nvSpPr>
          <p:spPr bwMode="auto">
            <a:xfrm>
              <a:off x="5798" y="1451"/>
              <a:ext cx="72" cy="324"/>
            </a:xfrm>
            <a:custGeom>
              <a:avLst/>
              <a:gdLst/>
              <a:ahLst/>
              <a:cxnLst>
                <a:cxn ang="0">
                  <a:pos x="39" y="22"/>
                </a:cxn>
                <a:cxn ang="0">
                  <a:pos x="33" y="61"/>
                </a:cxn>
                <a:cxn ang="0">
                  <a:pos x="0" y="106"/>
                </a:cxn>
                <a:cxn ang="0">
                  <a:pos x="0" y="324"/>
                </a:cxn>
                <a:cxn ang="0">
                  <a:pos x="66" y="318"/>
                </a:cxn>
                <a:cxn ang="0">
                  <a:pos x="72" y="100"/>
                </a:cxn>
                <a:cxn ang="0">
                  <a:pos x="45" y="100"/>
                </a:cxn>
                <a:cxn ang="0">
                  <a:pos x="54" y="0"/>
                </a:cxn>
                <a:cxn ang="0">
                  <a:pos x="39" y="22"/>
                </a:cxn>
              </a:cxnLst>
              <a:rect l="0" t="0" r="r" b="b"/>
              <a:pathLst>
                <a:path w="72" h="324">
                  <a:moveTo>
                    <a:pt x="39" y="22"/>
                  </a:moveTo>
                  <a:lnTo>
                    <a:pt x="33" y="61"/>
                  </a:lnTo>
                  <a:lnTo>
                    <a:pt x="0" y="106"/>
                  </a:lnTo>
                  <a:lnTo>
                    <a:pt x="0" y="324"/>
                  </a:lnTo>
                  <a:lnTo>
                    <a:pt x="66" y="318"/>
                  </a:lnTo>
                  <a:lnTo>
                    <a:pt x="72" y="100"/>
                  </a:lnTo>
                  <a:lnTo>
                    <a:pt x="45" y="100"/>
                  </a:lnTo>
                  <a:lnTo>
                    <a:pt x="54" y="0"/>
                  </a:lnTo>
                  <a:lnTo>
                    <a:pt x="39" y="22"/>
                  </a:lnTo>
                  <a:close/>
                </a:path>
              </a:pathLst>
            </a:custGeom>
            <a:solidFill>
              <a:srgbClr val="FFC93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02" name="Freeform 254"/>
            <p:cNvSpPr>
              <a:spLocks/>
            </p:cNvSpPr>
            <p:nvPr/>
          </p:nvSpPr>
          <p:spPr bwMode="auto">
            <a:xfrm>
              <a:off x="6345" y="1585"/>
              <a:ext cx="109" cy="1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9" y="0"/>
                </a:cxn>
                <a:cxn ang="0">
                  <a:pos x="109" y="166"/>
                </a:cxn>
                <a:cxn ang="0">
                  <a:pos x="3" y="81"/>
                </a:cxn>
                <a:cxn ang="0">
                  <a:pos x="0" y="0"/>
                </a:cxn>
              </a:cxnLst>
              <a:rect l="0" t="0" r="r" b="b"/>
              <a:pathLst>
                <a:path w="109" h="166">
                  <a:moveTo>
                    <a:pt x="0" y="0"/>
                  </a:moveTo>
                  <a:lnTo>
                    <a:pt x="109" y="0"/>
                  </a:lnTo>
                  <a:lnTo>
                    <a:pt x="109" y="166"/>
                  </a:lnTo>
                  <a:lnTo>
                    <a:pt x="3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03" name="Freeform 255"/>
            <p:cNvSpPr>
              <a:spLocks/>
            </p:cNvSpPr>
            <p:nvPr/>
          </p:nvSpPr>
          <p:spPr bwMode="auto">
            <a:xfrm>
              <a:off x="5014" y="1321"/>
              <a:ext cx="60" cy="7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40"/>
                </a:cxn>
                <a:cxn ang="0">
                  <a:pos x="51" y="70"/>
                </a:cxn>
                <a:cxn ang="0">
                  <a:pos x="60" y="46"/>
                </a:cxn>
                <a:cxn ang="0">
                  <a:pos x="12" y="0"/>
                </a:cxn>
              </a:cxnLst>
              <a:rect l="0" t="0" r="r" b="b"/>
              <a:pathLst>
                <a:path w="60" h="70">
                  <a:moveTo>
                    <a:pt x="12" y="0"/>
                  </a:moveTo>
                  <a:lnTo>
                    <a:pt x="0" y="40"/>
                  </a:lnTo>
                  <a:lnTo>
                    <a:pt x="51" y="70"/>
                  </a:lnTo>
                  <a:lnTo>
                    <a:pt x="60" y="4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BC7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04" name="Freeform 256"/>
            <p:cNvSpPr>
              <a:spLocks/>
            </p:cNvSpPr>
            <p:nvPr/>
          </p:nvSpPr>
          <p:spPr bwMode="auto">
            <a:xfrm>
              <a:off x="5098" y="1385"/>
              <a:ext cx="155" cy="11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30"/>
                </a:cxn>
                <a:cxn ang="0">
                  <a:pos x="140" y="112"/>
                </a:cxn>
                <a:cxn ang="0">
                  <a:pos x="155" y="88"/>
                </a:cxn>
                <a:cxn ang="0">
                  <a:pos x="10" y="0"/>
                </a:cxn>
              </a:cxnLst>
              <a:rect l="0" t="0" r="r" b="b"/>
              <a:pathLst>
                <a:path w="155" h="112">
                  <a:moveTo>
                    <a:pt x="10" y="0"/>
                  </a:moveTo>
                  <a:lnTo>
                    <a:pt x="0" y="30"/>
                  </a:lnTo>
                  <a:lnTo>
                    <a:pt x="140" y="112"/>
                  </a:lnTo>
                  <a:lnTo>
                    <a:pt x="155" y="8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BC7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05" name="Freeform 257"/>
            <p:cNvSpPr>
              <a:spLocks/>
            </p:cNvSpPr>
            <p:nvPr/>
          </p:nvSpPr>
          <p:spPr bwMode="auto">
            <a:xfrm>
              <a:off x="5268" y="1491"/>
              <a:ext cx="48" cy="5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30"/>
                </a:cxn>
                <a:cxn ang="0">
                  <a:pos x="36" y="51"/>
                </a:cxn>
                <a:cxn ang="0">
                  <a:pos x="48" y="21"/>
                </a:cxn>
                <a:cxn ang="0">
                  <a:pos x="15" y="0"/>
                </a:cxn>
              </a:cxnLst>
              <a:rect l="0" t="0" r="r" b="b"/>
              <a:pathLst>
                <a:path w="48" h="51">
                  <a:moveTo>
                    <a:pt x="15" y="0"/>
                  </a:moveTo>
                  <a:lnTo>
                    <a:pt x="0" y="30"/>
                  </a:lnTo>
                  <a:lnTo>
                    <a:pt x="36" y="51"/>
                  </a:lnTo>
                  <a:lnTo>
                    <a:pt x="48" y="2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BC7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06" name="Freeform 258"/>
            <p:cNvSpPr>
              <a:spLocks/>
            </p:cNvSpPr>
            <p:nvPr/>
          </p:nvSpPr>
          <p:spPr bwMode="auto">
            <a:xfrm>
              <a:off x="5292" y="1445"/>
              <a:ext cx="124" cy="152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24" y="76"/>
                </a:cxn>
                <a:cxn ang="0">
                  <a:pos x="88" y="106"/>
                </a:cxn>
                <a:cxn ang="0">
                  <a:pos x="55" y="152"/>
                </a:cxn>
                <a:cxn ang="0">
                  <a:pos x="0" y="115"/>
                </a:cxn>
                <a:cxn ang="0">
                  <a:pos x="52" y="46"/>
                </a:cxn>
                <a:cxn ang="0">
                  <a:pos x="76" y="0"/>
                </a:cxn>
              </a:cxnLst>
              <a:rect l="0" t="0" r="r" b="b"/>
              <a:pathLst>
                <a:path w="124" h="152">
                  <a:moveTo>
                    <a:pt x="76" y="0"/>
                  </a:moveTo>
                  <a:lnTo>
                    <a:pt x="124" y="76"/>
                  </a:lnTo>
                  <a:lnTo>
                    <a:pt x="88" y="106"/>
                  </a:lnTo>
                  <a:lnTo>
                    <a:pt x="55" y="152"/>
                  </a:lnTo>
                  <a:lnTo>
                    <a:pt x="0" y="115"/>
                  </a:lnTo>
                  <a:lnTo>
                    <a:pt x="52" y="46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7F686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07" name="Freeform 259"/>
            <p:cNvSpPr>
              <a:spLocks/>
            </p:cNvSpPr>
            <p:nvPr/>
          </p:nvSpPr>
          <p:spPr bwMode="auto">
            <a:xfrm>
              <a:off x="5338" y="1421"/>
              <a:ext cx="78" cy="11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91"/>
                </a:cxn>
                <a:cxn ang="0">
                  <a:pos x="45" y="115"/>
                </a:cxn>
                <a:cxn ang="0">
                  <a:pos x="78" y="85"/>
                </a:cxn>
                <a:cxn ang="0">
                  <a:pos x="24" y="0"/>
                </a:cxn>
              </a:cxnLst>
              <a:rect l="0" t="0" r="r" b="b"/>
              <a:pathLst>
                <a:path w="78" h="115">
                  <a:moveTo>
                    <a:pt x="24" y="0"/>
                  </a:moveTo>
                  <a:lnTo>
                    <a:pt x="0" y="91"/>
                  </a:lnTo>
                  <a:lnTo>
                    <a:pt x="45" y="115"/>
                  </a:lnTo>
                  <a:lnTo>
                    <a:pt x="78" y="8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CCBF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08" name="Freeform 260"/>
            <p:cNvSpPr>
              <a:spLocks/>
            </p:cNvSpPr>
            <p:nvPr/>
          </p:nvSpPr>
          <p:spPr bwMode="auto">
            <a:xfrm>
              <a:off x="6696" y="1191"/>
              <a:ext cx="1226" cy="106"/>
            </a:xfrm>
            <a:custGeom>
              <a:avLst/>
              <a:gdLst/>
              <a:ahLst/>
              <a:cxnLst>
                <a:cxn ang="0">
                  <a:pos x="10" y="91"/>
                </a:cxn>
                <a:cxn ang="0">
                  <a:pos x="0" y="3"/>
                </a:cxn>
                <a:cxn ang="0">
                  <a:pos x="1220" y="0"/>
                </a:cxn>
                <a:cxn ang="0">
                  <a:pos x="1226" y="106"/>
                </a:cxn>
                <a:cxn ang="0">
                  <a:pos x="10" y="91"/>
                </a:cxn>
              </a:cxnLst>
              <a:rect l="0" t="0" r="r" b="b"/>
              <a:pathLst>
                <a:path w="1226" h="106">
                  <a:moveTo>
                    <a:pt x="10" y="91"/>
                  </a:moveTo>
                  <a:lnTo>
                    <a:pt x="0" y="3"/>
                  </a:lnTo>
                  <a:lnTo>
                    <a:pt x="1220" y="0"/>
                  </a:lnTo>
                  <a:lnTo>
                    <a:pt x="1226" y="106"/>
                  </a:lnTo>
                  <a:lnTo>
                    <a:pt x="10" y="91"/>
                  </a:lnTo>
                  <a:close/>
                </a:path>
              </a:pathLst>
            </a:custGeom>
            <a:solidFill>
              <a:srgbClr val="33353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09" name="Freeform 261"/>
            <p:cNvSpPr>
              <a:spLocks/>
            </p:cNvSpPr>
            <p:nvPr/>
          </p:nvSpPr>
          <p:spPr bwMode="auto">
            <a:xfrm>
              <a:off x="6696" y="1206"/>
              <a:ext cx="1226" cy="58"/>
            </a:xfrm>
            <a:custGeom>
              <a:avLst/>
              <a:gdLst/>
              <a:ahLst/>
              <a:cxnLst>
                <a:cxn ang="0">
                  <a:pos x="10" y="52"/>
                </a:cxn>
                <a:cxn ang="0">
                  <a:pos x="0" y="3"/>
                </a:cxn>
                <a:cxn ang="0">
                  <a:pos x="1220" y="0"/>
                </a:cxn>
                <a:cxn ang="0">
                  <a:pos x="1226" y="58"/>
                </a:cxn>
                <a:cxn ang="0">
                  <a:pos x="10" y="52"/>
                </a:cxn>
              </a:cxnLst>
              <a:rect l="0" t="0" r="r" b="b"/>
              <a:pathLst>
                <a:path w="1226" h="58">
                  <a:moveTo>
                    <a:pt x="10" y="52"/>
                  </a:moveTo>
                  <a:lnTo>
                    <a:pt x="0" y="3"/>
                  </a:lnTo>
                  <a:lnTo>
                    <a:pt x="1220" y="0"/>
                  </a:lnTo>
                  <a:lnTo>
                    <a:pt x="1226" y="58"/>
                  </a:lnTo>
                  <a:lnTo>
                    <a:pt x="10" y="52"/>
                  </a:lnTo>
                  <a:close/>
                </a:path>
              </a:pathLst>
            </a:custGeom>
            <a:solidFill>
              <a:srgbClr val="5B667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10" name="Rectangle 262"/>
            <p:cNvSpPr>
              <a:spLocks noChangeArrowheads="1"/>
            </p:cNvSpPr>
            <p:nvPr/>
          </p:nvSpPr>
          <p:spPr bwMode="auto">
            <a:xfrm>
              <a:off x="5465" y="1600"/>
              <a:ext cx="251" cy="184"/>
            </a:xfrm>
            <a:prstGeom prst="rect">
              <a:avLst/>
            </a:prstGeom>
            <a:solidFill>
              <a:srgbClr val="333D5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11" name="Rectangle 263"/>
            <p:cNvSpPr>
              <a:spLocks noChangeArrowheads="1"/>
            </p:cNvSpPr>
            <p:nvPr/>
          </p:nvSpPr>
          <p:spPr bwMode="auto">
            <a:xfrm>
              <a:off x="5477" y="1318"/>
              <a:ext cx="239" cy="73"/>
            </a:xfrm>
            <a:prstGeom prst="rect">
              <a:avLst/>
            </a:prstGeom>
            <a:solidFill>
              <a:srgbClr val="333D5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12" name="Rectangle 264"/>
            <p:cNvSpPr>
              <a:spLocks noChangeArrowheads="1"/>
            </p:cNvSpPr>
            <p:nvPr/>
          </p:nvSpPr>
          <p:spPr bwMode="auto">
            <a:xfrm>
              <a:off x="5465" y="1467"/>
              <a:ext cx="227" cy="24"/>
            </a:xfrm>
            <a:prstGeom prst="rect">
              <a:avLst/>
            </a:prstGeom>
            <a:solidFill>
              <a:srgbClr val="333D5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13" name="Freeform 265"/>
            <p:cNvSpPr>
              <a:spLocks/>
            </p:cNvSpPr>
            <p:nvPr/>
          </p:nvSpPr>
          <p:spPr bwMode="auto">
            <a:xfrm>
              <a:off x="4245" y="1675"/>
              <a:ext cx="112" cy="1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1"/>
                </a:cxn>
                <a:cxn ang="0">
                  <a:pos x="112" y="161"/>
                </a:cxn>
                <a:cxn ang="0">
                  <a:pos x="112" y="12"/>
                </a:cxn>
                <a:cxn ang="0">
                  <a:pos x="0" y="0"/>
                </a:cxn>
              </a:cxnLst>
              <a:rect l="0" t="0" r="r" b="b"/>
              <a:pathLst>
                <a:path w="112" h="161">
                  <a:moveTo>
                    <a:pt x="0" y="0"/>
                  </a:moveTo>
                  <a:lnTo>
                    <a:pt x="0" y="161"/>
                  </a:lnTo>
                  <a:lnTo>
                    <a:pt x="112" y="161"/>
                  </a:lnTo>
                  <a:lnTo>
                    <a:pt x="112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B59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14" name="Rectangle 266"/>
            <p:cNvSpPr>
              <a:spLocks noChangeArrowheads="1"/>
            </p:cNvSpPr>
            <p:nvPr/>
          </p:nvSpPr>
          <p:spPr bwMode="auto">
            <a:xfrm>
              <a:off x="7946" y="1294"/>
              <a:ext cx="118" cy="36"/>
            </a:xfrm>
            <a:prstGeom prst="rect">
              <a:avLst/>
            </a:prstGeom>
            <a:solidFill>
              <a:srgbClr val="000F2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15" name="Freeform 267"/>
            <p:cNvSpPr>
              <a:spLocks/>
            </p:cNvSpPr>
            <p:nvPr/>
          </p:nvSpPr>
          <p:spPr bwMode="auto">
            <a:xfrm>
              <a:off x="5852" y="1267"/>
              <a:ext cx="630" cy="163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52" y="0"/>
                </a:cxn>
                <a:cxn ang="0">
                  <a:pos x="0" y="42"/>
                </a:cxn>
                <a:cxn ang="0">
                  <a:pos x="0" y="163"/>
                </a:cxn>
                <a:cxn ang="0">
                  <a:pos x="24" y="163"/>
                </a:cxn>
                <a:cxn ang="0">
                  <a:pos x="24" y="45"/>
                </a:cxn>
                <a:cxn ang="0">
                  <a:pos x="76" y="24"/>
                </a:cxn>
                <a:cxn ang="0">
                  <a:pos x="630" y="24"/>
                </a:cxn>
                <a:cxn ang="0">
                  <a:pos x="630" y="0"/>
                </a:cxn>
              </a:cxnLst>
              <a:rect l="0" t="0" r="r" b="b"/>
              <a:pathLst>
                <a:path w="630" h="163">
                  <a:moveTo>
                    <a:pt x="630" y="0"/>
                  </a:moveTo>
                  <a:lnTo>
                    <a:pt x="52" y="0"/>
                  </a:lnTo>
                  <a:lnTo>
                    <a:pt x="0" y="42"/>
                  </a:lnTo>
                  <a:lnTo>
                    <a:pt x="0" y="163"/>
                  </a:lnTo>
                  <a:lnTo>
                    <a:pt x="24" y="163"/>
                  </a:lnTo>
                  <a:lnTo>
                    <a:pt x="24" y="45"/>
                  </a:lnTo>
                  <a:lnTo>
                    <a:pt x="76" y="24"/>
                  </a:lnTo>
                  <a:lnTo>
                    <a:pt x="630" y="24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B7BA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16" name="Rectangle 268"/>
            <p:cNvSpPr>
              <a:spLocks noChangeArrowheads="1"/>
            </p:cNvSpPr>
            <p:nvPr/>
          </p:nvSpPr>
          <p:spPr bwMode="auto">
            <a:xfrm>
              <a:off x="6324" y="1542"/>
              <a:ext cx="139" cy="27"/>
            </a:xfrm>
            <a:prstGeom prst="rect">
              <a:avLst/>
            </a:prstGeom>
            <a:solidFill>
              <a:srgbClr val="B7BA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17" name="Rectangle 269"/>
            <p:cNvSpPr>
              <a:spLocks noChangeArrowheads="1"/>
            </p:cNvSpPr>
            <p:nvPr/>
          </p:nvSpPr>
          <p:spPr bwMode="auto">
            <a:xfrm>
              <a:off x="4478" y="495"/>
              <a:ext cx="3426" cy="27"/>
            </a:xfrm>
            <a:prstGeom prst="rect">
              <a:avLst/>
            </a:prstGeom>
            <a:solidFill>
              <a:srgbClr val="82758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18" name="Rectangle 270"/>
            <p:cNvSpPr>
              <a:spLocks noChangeArrowheads="1"/>
            </p:cNvSpPr>
            <p:nvPr/>
          </p:nvSpPr>
          <p:spPr bwMode="auto">
            <a:xfrm>
              <a:off x="4478" y="689"/>
              <a:ext cx="3426" cy="24"/>
            </a:xfrm>
            <a:prstGeom prst="rect">
              <a:avLst/>
            </a:prstGeom>
            <a:solidFill>
              <a:srgbClr val="82758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19" name="Freeform 271"/>
            <p:cNvSpPr>
              <a:spLocks/>
            </p:cNvSpPr>
            <p:nvPr/>
          </p:nvSpPr>
          <p:spPr bwMode="auto">
            <a:xfrm>
              <a:off x="4393" y="504"/>
              <a:ext cx="255" cy="194"/>
            </a:xfrm>
            <a:custGeom>
              <a:avLst/>
              <a:gdLst/>
              <a:ahLst/>
              <a:cxnLst>
                <a:cxn ang="0">
                  <a:pos x="255" y="0"/>
                </a:cxn>
                <a:cxn ang="0">
                  <a:pos x="203" y="194"/>
                </a:cxn>
                <a:cxn ang="0">
                  <a:pos x="0" y="194"/>
                </a:cxn>
                <a:cxn ang="0">
                  <a:pos x="88" y="0"/>
                </a:cxn>
                <a:cxn ang="0">
                  <a:pos x="255" y="0"/>
                </a:cxn>
              </a:cxnLst>
              <a:rect l="0" t="0" r="r" b="b"/>
              <a:pathLst>
                <a:path w="255" h="194">
                  <a:moveTo>
                    <a:pt x="255" y="0"/>
                  </a:moveTo>
                  <a:lnTo>
                    <a:pt x="203" y="194"/>
                  </a:lnTo>
                  <a:lnTo>
                    <a:pt x="0" y="194"/>
                  </a:lnTo>
                  <a:lnTo>
                    <a:pt x="88" y="0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82758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20" name="Freeform 272"/>
            <p:cNvSpPr>
              <a:spLocks/>
            </p:cNvSpPr>
            <p:nvPr/>
          </p:nvSpPr>
          <p:spPr bwMode="auto">
            <a:xfrm>
              <a:off x="7801" y="519"/>
              <a:ext cx="218" cy="1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" y="88"/>
                </a:cxn>
                <a:cxn ang="0">
                  <a:pos x="52" y="179"/>
                </a:cxn>
                <a:cxn ang="0">
                  <a:pos x="218" y="179"/>
                </a:cxn>
                <a:cxn ang="0">
                  <a:pos x="203" y="64"/>
                </a:cxn>
                <a:cxn ang="0">
                  <a:pos x="103" y="0"/>
                </a:cxn>
                <a:cxn ang="0">
                  <a:pos x="0" y="0"/>
                </a:cxn>
              </a:cxnLst>
              <a:rect l="0" t="0" r="r" b="b"/>
              <a:pathLst>
                <a:path w="218" h="179">
                  <a:moveTo>
                    <a:pt x="0" y="0"/>
                  </a:moveTo>
                  <a:lnTo>
                    <a:pt x="52" y="88"/>
                  </a:lnTo>
                  <a:lnTo>
                    <a:pt x="52" y="179"/>
                  </a:lnTo>
                  <a:lnTo>
                    <a:pt x="218" y="179"/>
                  </a:lnTo>
                  <a:lnTo>
                    <a:pt x="203" y="64"/>
                  </a:lnTo>
                  <a:lnTo>
                    <a:pt x="10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21" name="Rectangle 273"/>
            <p:cNvSpPr>
              <a:spLocks noChangeArrowheads="1"/>
            </p:cNvSpPr>
            <p:nvPr/>
          </p:nvSpPr>
          <p:spPr bwMode="auto">
            <a:xfrm>
              <a:off x="4593" y="1288"/>
              <a:ext cx="160" cy="24"/>
            </a:xfrm>
            <a:prstGeom prst="rect">
              <a:avLst/>
            </a:prstGeom>
            <a:solidFill>
              <a:srgbClr val="B7BA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22" name="Freeform 274"/>
            <p:cNvSpPr>
              <a:spLocks/>
            </p:cNvSpPr>
            <p:nvPr/>
          </p:nvSpPr>
          <p:spPr bwMode="auto">
            <a:xfrm>
              <a:off x="6500" y="1518"/>
              <a:ext cx="641" cy="197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197"/>
                </a:cxn>
                <a:cxn ang="0">
                  <a:pos x="596" y="197"/>
                </a:cxn>
                <a:cxn ang="0">
                  <a:pos x="460" y="160"/>
                </a:cxn>
                <a:cxn ang="0">
                  <a:pos x="345" y="160"/>
                </a:cxn>
                <a:cxn ang="0">
                  <a:pos x="451" y="115"/>
                </a:cxn>
                <a:cxn ang="0">
                  <a:pos x="596" y="103"/>
                </a:cxn>
                <a:cxn ang="0">
                  <a:pos x="641" y="0"/>
                </a:cxn>
                <a:cxn ang="0">
                  <a:pos x="538" y="33"/>
                </a:cxn>
                <a:cxn ang="0">
                  <a:pos x="308" y="45"/>
                </a:cxn>
                <a:cxn ang="0">
                  <a:pos x="160" y="58"/>
                </a:cxn>
                <a:cxn ang="0">
                  <a:pos x="0" y="9"/>
                </a:cxn>
              </a:cxnLst>
              <a:rect l="0" t="0" r="r" b="b"/>
              <a:pathLst>
                <a:path w="641" h="197">
                  <a:moveTo>
                    <a:pt x="0" y="9"/>
                  </a:moveTo>
                  <a:lnTo>
                    <a:pt x="0" y="197"/>
                  </a:lnTo>
                  <a:lnTo>
                    <a:pt x="596" y="197"/>
                  </a:lnTo>
                  <a:lnTo>
                    <a:pt x="460" y="160"/>
                  </a:lnTo>
                  <a:lnTo>
                    <a:pt x="345" y="160"/>
                  </a:lnTo>
                  <a:lnTo>
                    <a:pt x="451" y="115"/>
                  </a:lnTo>
                  <a:lnTo>
                    <a:pt x="596" y="103"/>
                  </a:lnTo>
                  <a:lnTo>
                    <a:pt x="641" y="0"/>
                  </a:lnTo>
                  <a:lnTo>
                    <a:pt x="538" y="33"/>
                  </a:lnTo>
                  <a:lnTo>
                    <a:pt x="308" y="45"/>
                  </a:lnTo>
                  <a:lnTo>
                    <a:pt x="160" y="5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23" name="Freeform 275"/>
            <p:cNvSpPr>
              <a:spLocks/>
            </p:cNvSpPr>
            <p:nvPr/>
          </p:nvSpPr>
          <p:spPr bwMode="auto">
            <a:xfrm>
              <a:off x="6821" y="928"/>
              <a:ext cx="847" cy="218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0" y="218"/>
                </a:cxn>
                <a:cxn ang="0">
                  <a:pos x="847" y="218"/>
                </a:cxn>
                <a:cxn ang="0">
                  <a:pos x="493" y="172"/>
                </a:cxn>
                <a:cxn ang="0">
                  <a:pos x="332" y="172"/>
                </a:cxn>
                <a:cxn ang="0">
                  <a:pos x="139" y="172"/>
                </a:cxn>
                <a:cxn ang="0">
                  <a:pos x="130" y="103"/>
                </a:cxn>
                <a:cxn ang="0">
                  <a:pos x="205" y="103"/>
                </a:cxn>
                <a:cxn ang="0">
                  <a:pos x="308" y="103"/>
                </a:cxn>
                <a:cxn ang="0">
                  <a:pos x="242" y="57"/>
                </a:cxn>
                <a:cxn ang="0">
                  <a:pos x="115" y="57"/>
                </a:cxn>
                <a:cxn ang="0">
                  <a:pos x="115" y="0"/>
                </a:cxn>
                <a:cxn ang="0">
                  <a:pos x="0" y="21"/>
                </a:cxn>
              </a:cxnLst>
              <a:rect l="0" t="0" r="r" b="b"/>
              <a:pathLst>
                <a:path w="847" h="218">
                  <a:moveTo>
                    <a:pt x="0" y="21"/>
                  </a:moveTo>
                  <a:lnTo>
                    <a:pt x="0" y="218"/>
                  </a:lnTo>
                  <a:lnTo>
                    <a:pt x="847" y="218"/>
                  </a:lnTo>
                  <a:lnTo>
                    <a:pt x="493" y="172"/>
                  </a:lnTo>
                  <a:lnTo>
                    <a:pt x="332" y="172"/>
                  </a:lnTo>
                  <a:lnTo>
                    <a:pt x="139" y="172"/>
                  </a:lnTo>
                  <a:lnTo>
                    <a:pt x="130" y="103"/>
                  </a:lnTo>
                  <a:lnTo>
                    <a:pt x="205" y="103"/>
                  </a:lnTo>
                  <a:lnTo>
                    <a:pt x="308" y="103"/>
                  </a:lnTo>
                  <a:lnTo>
                    <a:pt x="242" y="57"/>
                  </a:lnTo>
                  <a:lnTo>
                    <a:pt x="115" y="57"/>
                  </a:lnTo>
                  <a:lnTo>
                    <a:pt x="115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24" name="Freeform 276"/>
            <p:cNvSpPr>
              <a:spLocks/>
            </p:cNvSpPr>
            <p:nvPr/>
          </p:nvSpPr>
          <p:spPr bwMode="auto">
            <a:xfrm>
              <a:off x="4511" y="1612"/>
              <a:ext cx="179" cy="1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190"/>
                </a:cxn>
                <a:cxn ang="0">
                  <a:pos x="109" y="190"/>
                </a:cxn>
                <a:cxn ang="0">
                  <a:pos x="112" y="151"/>
                </a:cxn>
                <a:cxn ang="0">
                  <a:pos x="49" y="151"/>
                </a:cxn>
                <a:cxn ang="0">
                  <a:pos x="49" y="88"/>
                </a:cxn>
                <a:cxn ang="0">
                  <a:pos x="130" y="75"/>
                </a:cxn>
                <a:cxn ang="0">
                  <a:pos x="179" y="6"/>
                </a:cxn>
                <a:cxn ang="0">
                  <a:pos x="0" y="0"/>
                </a:cxn>
              </a:cxnLst>
              <a:rect l="0" t="0" r="r" b="b"/>
              <a:pathLst>
                <a:path w="179" h="190">
                  <a:moveTo>
                    <a:pt x="0" y="0"/>
                  </a:moveTo>
                  <a:lnTo>
                    <a:pt x="9" y="190"/>
                  </a:lnTo>
                  <a:lnTo>
                    <a:pt x="109" y="190"/>
                  </a:lnTo>
                  <a:lnTo>
                    <a:pt x="112" y="151"/>
                  </a:lnTo>
                  <a:lnTo>
                    <a:pt x="49" y="151"/>
                  </a:lnTo>
                  <a:lnTo>
                    <a:pt x="49" y="88"/>
                  </a:lnTo>
                  <a:lnTo>
                    <a:pt x="130" y="75"/>
                  </a:lnTo>
                  <a:lnTo>
                    <a:pt x="17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7E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25" name="Freeform 277"/>
            <p:cNvSpPr>
              <a:spLocks/>
            </p:cNvSpPr>
            <p:nvPr/>
          </p:nvSpPr>
          <p:spPr bwMode="auto">
            <a:xfrm>
              <a:off x="4248" y="1687"/>
              <a:ext cx="79" cy="1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9" y="7"/>
                </a:cxn>
                <a:cxn ang="0">
                  <a:pos x="79" y="122"/>
                </a:cxn>
                <a:cxn ang="0">
                  <a:pos x="9" y="122"/>
                </a:cxn>
                <a:cxn ang="0">
                  <a:pos x="0" y="0"/>
                </a:cxn>
              </a:cxnLst>
              <a:rect l="0" t="0" r="r" b="b"/>
              <a:pathLst>
                <a:path w="79" h="122">
                  <a:moveTo>
                    <a:pt x="0" y="0"/>
                  </a:moveTo>
                  <a:lnTo>
                    <a:pt x="79" y="7"/>
                  </a:lnTo>
                  <a:lnTo>
                    <a:pt x="79" y="122"/>
                  </a:lnTo>
                  <a:lnTo>
                    <a:pt x="9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7E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26" name="Rectangle 278"/>
            <p:cNvSpPr>
              <a:spLocks noChangeArrowheads="1"/>
            </p:cNvSpPr>
            <p:nvPr/>
          </p:nvSpPr>
          <p:spPr bwMode="auto">
            <a:xfrm>
              <a:off x="6660" y="1197"/>
              <a:ext cx="151" cy="91"/>
            </a:xfrm>
            <a:prstGeom prst="rect">
              <a:avLst/>
            </a:prstGeom>
            <a:solidFill>
              <a:srgbClr val="99999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27" name="Rectangle 279"/>
            <p:cNvSpPr>
              <a:spLocks noChangeArrowheads="1"/>
            </p:cNvSpPr>
            <p:nvPr/>
          </p:nvSpPr>
          <p:spPr bwMode="auto">
            <a:xfrm>
              <a:off x="6633" y="1170"/>
              <a:ext cx="21" cy="145"/>
            </a:xfrm>
            <a:prstGeom prst="rect">
              <a:avLst/>
            </a:prstGeom>
            <a:solidFill>
              <a:srgbClr val="99999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28" name="Rectangle 280"/>
            <p:cNvSpPr>
              <a:spLocks noChangeArrowheads="1"/>
            </p:cNvSpPr>
            <p:nvPr/>
          </p:nvSpPr>
          <p:spPr bwMode="auto">
            <a:xfrm>
              <a:off x="6660" y="1212"/>
              <a:ext cx="151" cy="58"/>
            </a:xfrm>
            <a:prstGeom prst="rect">
              <a:avLst/>
            </a:prstGeom>
            <a:solidFill>
              <a:srgbClr val="91B7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29" name="Rectangle 281"/>
            <p:cNvSpPr>
              <a:spLocks noChangeArrowheads="1"/>
            </p:cNvSpPr>
            <p:nvPr/>
          </p:nvSpPr>
          <p:spPr bwMode="auto">
            <a:xfrm>
              <a:off x="6633" y="1197"/>
              <a:ext cx="21" cy="91"/>
            </a:xfrm>
            <a:prstGeom prst="rect">
              <a:avLst/>
            </a:prstGeom>
            <a:solidFill>
              <a:srgbClr val="91B7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30" name="Rectangle 282"/>
            <p:cNvSpPr>
              <a:spLocks noChangeArrowheads="1"/>
            </p:cNvSpPr>
            <p:nvPr/>
          </p:nvSpPr>
          <p:spPr bwMode="auto">
            <a:xfrm>
              <a:off x="6660" y="1230"/>
              <a:ext cx="151" cy="22"/>
            </a:xfrm>
            <a:prstGeom prst="rect">
              <a:avLst/>
            </a:prstGeom>
            <a:solidFill>
              <a:srgbClr val="B2D8E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31" name="Rectangle 283"/>
            <p:cNvSpPr>
              <a:spLocks noChangeArrowheads="1"/>
            </p:cNvSpPr>
            <p:nvPr/>
          </p:nvSpPr>
          <p:spPr bwMode="auto">
            <a:xfrm>
              <a:off x="6633" y="1224"/>
              <a:ext cx="21" cy="37"/>
            </a:xfrm>
            <a:prstGeom prst="rect">
              <a:avLst/>
            </a:prstGeom>
            <a:solidFill>
              <a:srgbClr val="B2D8E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322" name="Picture 6" descr="K:\자료\그림\클립아트\자동차\Tractor-256x256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41898" y="5182381"/>
            <a:ext cx="1224136" cy="1224136"/>
          </a:xfrm>
          <a:prstGeom prst="rect">
            <a:avLst/>
          </a:prstGeom>
          <a:noFill/>
        </p:spPr>
      </p:pic>
      <p:pic>
        <p:nvPicPr>
          <p:cNvPr id="323" name="Picture 8" descr="K:\자료\그림\클립아트\자동차\Wheel Loader-256x256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1203" y="2172295"/>
            <a:ext cx="1224136" cy="1224136"/>
          </a:xfrm>
          <a:prstGeom prst="rect">
            <a:avLst/>
          </a:prstGeom>
          <a:noFill/>
        </p:spPr>
      </p:pic>
      <p:pic>
        <p:nvPicPr>
          <p:cNvPr id="324" name="Picture 9" descr="K:\자료\그림\클립아트\자동차\Truck-256x256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96132" y="2172295"/>
            <a:ext cx="1440160" cy="1440160"/>
          </a:xfrm>
          <a:prstGeom prst="rect">
            <a:avLst/>
          </a:prstGeom>
          <a:noFill/>
        </p:spPr>
      </p:pic>
      <p:pic>
        <p:nvPicPr>
          <p:cNvPr id="325" name="Picture 10" descr="K:\자료\그림\클립아트\자동차\Off Highway Truck-256x256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998613" y="4810844"/>
            <a:ext cx="1844824" cy="1844824"/>
          </a:xfrm>
          <a:prstGeom prst="rect">
            <a:avLst/>
          </a:prstGeom>
          <a:noFill/>
        </p:spPr>
      </p:pic>
      <p:pic>
        <p:nvPicPr>
          <p:cNvPr id="326" name="Picture 11" descr="K:\자료\그림\클립아트\자동차\Service Truck-256x256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492941" y="5215508"/>
            <a:ext cx="1440160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K:\자료\그림\클립아트\소  방\소방마크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62033"/>
            <a:ext cx="971600" cy="895967"/>
          </a:xfrm>
          <a:prstGeom prst="rect">
            <a:avLst/>
          </a:prstGeom>
          <a:noFill/>
        </p:spPr>
      </p:pic>
      <p:sp>
        <p:nvSpPr>
          <p:cNvPr id="17" name="직사각형 16"/>
          <p:cNvSpPr/>
          <p:nvPr/>
        </p:nvSpPr>
        <p:spPr>
          <a:xfrm>
            <a:off x="899592" y="6488668"/>
            <a:ext cx="591630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Seoul Metropolitan Fire &amp; Disaster Headquarters</a:t>
            </a:r>
            <a:endParaRPr lang="en-US" altLang="ko-K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8" name="Picture 2" descr="K:\자료\그림\클립아트\소  방\구급차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0944" y="1242517"/>
            <a:ext cx="1967210" cy="1662055"/>
          </a:xfrm>
          <a:prstGeom prst="rect">
            <a:avLst/>
          </a:prstGeom>
          <a:noFill/>
        </p:spPr>
      </p:pic>
      <p:pic>
        <p:nvPicPr>
          <p:cNvPr id="19" name="Picture 4" descr="K:\자료\그림\클립아트\소  방\지휘차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6821" y="645821"/>
            <a:ext cx="2170113" cy="871537"/>
          </a:xfrm>
          <a:prstGeom prst="rect">
            <a:avLst/>
          </a:prstGeom>
          <a:noFill/>
        </p:spPr>
      </p:pic>
      <p:pic>
        <p:nvPicPr>
          <p:cNvPr id="20" name="Picture 353" descr="MC90041601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234" y="2045794"/>
            <a:ext cx="1838325" cy="1038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354"/>
          <p:cNvGrpSpPr>
            <a:grpSpLocks/>
          </p:cNvGrpSpPr>
          <p:nvPr/>
        </p:nvGrpSpPr>
        <p:grpSpPr bwMode="auto">
          <a:xfrm>
            <a:off x="5952197" y="966589"/>
            <a:ext cx="2519362" cy="1731962"/>
            <a:chOff x="1474" y="1347"/>
            <a:chExt cx="2721" cy="1723"/>
          </a:xfrm>
        </p:grpSpPr>
        <p:sp>
          <p:nvSpPr>
            <p:cNvPr id="22" name="AutoShape 355"/>
            <p:cNvSpPr>
              <a:spLocks noChangeAspect="1" noChangeArrowheads="1" noTextEdit="1"/>
            </p:cNvSpPr>
            <p:nvPr/>
          </p:nvSpPr>
          <p:spPr bwMode="auto">
            <a:xfrm>
              <a:off x="1474" y="1347"/>
              <a:ext cx="2721" cy="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Freeform 356"/>
            <p:cNvSpPr>
              <a:spLocks/>
            </p:cNvSpPr>
            <p:nvPr/>
          </p:nvSpPr>
          <p:spPr bwMode="auto">
            <a:xfrm>
              <a:off x="1974" y="2591"/>
              <a:ext cx="356" cy="324"/>
            </a:xfrm>
            <a:custGeom>
              <a:avLst/>
              <a:gdLst>
                <a:gd name="T0" fmla="*/ 1178 w 2139"/>
                <a:gd name="T1" fmla="*/ 5 h 1942"/>
                <a:gd name="T2" fmla="*/ 1337 w 2139"/>
                <a:gd name="T3" fmla="*/ 31 h 1942"/>
                <a:gd name="T4" fmla="*/ 1486 w 2139"/>
                <a:gd name="T5" fmla="*/ 77 h 1942"/>
                <a:gd name="T6" fmla="*/ 1623 w 2139"/>
                <a:gd name="T7" fmla="*/ 141 h 1942"/>
                <a:gd name="T8" fmla="*/ 1750 w 2139"/>
                <a:gd name="T9" fmla="*/ 222 h 1942"/>
                <a:gd name="T10" fmla="*/ 1861 w 2139"/>
                <a:gd name="T11" fmla="*/ 319 h 1942"/>
                <a:gd name="T12" fmla="*/ 1956 w 2139"/>
                <a:gd name="T13" fmla="*/ 428 h 1942"/>
                <a:gd name="T14" fmla="*/ 2033 w 2139"/>
                <a:gd name="T15" fmla="*/ 550 h 1942"/>
                <a:gd name="T16" fmla="*/ 2091 w 2139"/>
                <a:gd name="T17" fmla="*/ 682 h 1942"/>
                <a:gd name="T18" fmla="*/ 2126 w 2139"/>
                <a:gd name="T19" fmla="*/ 824 h 1942"/>
                <a:gd name="T20" fmla="*/ 2139 w 2139"/>
                <a:gd name="T21" fmla="*/ 971 h 1942"/>
                <a:gd name="T22" fmla="*/ 2126 w 2139"/>
                <a:gd name="T23" fmla="*/ 1119 h 1942"/>
                <a:gd name="T24" fmla="*/ 2091 w 2139"/>
                <a:gd name="T25" fmla="*/ 1260 h 1942"/>
                <a:gd name="T26" fmla="*/ 2033 w 2139"/>
                <a:gd name="T27" fmla="*/ 1392 h 1942"/>
                <a:gd name="T28" fmla="*/ 1956 w 2139"/>
                <a:gd name="T29" fmla="*/ 1514 h 1942"/>
                <a:gd name="T30" fmla="*/ 1861 w 2139"/>
                <a:gd name="T31" fmla="*/ 1624 h 1942"/>
                <a:gd name="T32" fmla="*/ 1750 w 2139"/>
                <a:gd name="T33" fmla="*/ 1721 h 1942"/>
                <a:gd name="T34" fmla="*/ 1623 w 2139"/>
                <a:gd name="T35" fmla="*/ 1801 h 1942"/>
                <a:gd name="T36" fmla="*/ 1486 w 2139"/>
                <a:gd name="T37" fmla="*/ 1866 h 1942"/>
                <a:gd name="T38" fmla="*/ 1337 w 2139"/>
                <a:gd name="T39" fmla="*/ 1912 h 1942"/>
                <a:gd name="T40" fmla="*/ 1178 w 2139"/>
                <a:gd name="T41" fmla="*/ 1937 h 1942"/>
                <a:gd name="T42" fmla="*/ 1014 w 2139"/>
                <a:gd name="T43" fmla="*/ 1941 h 1942"/>
                <a:gd name="T44" fmla="*/ 854 w 2139"/>
                <a:gd name="T45" fmla="*/ 1923 h 1942"/>
                <a:gd name="T46" fmla="*/ 702 w 2139"/>
                <a:gd name="T47" fmla="*/ 1883 h 1942"/>
                <a:gd name="T48" fmla="*/ 560 w 2139"/>
                <a:gd name="T49" fmla="*/ 1825 h 1942"/>
                <a:gd name="T50" fmla="*/ 429 w 2139"/>
                <a:gd name="T51" fmla="*/ 1749 h 1942"/>
                <a:gd name="T52" fmla="*/ 313 w 2139"/>
                <a:gd name="T53" fmla="*/ 1658 h 1942"/>
                <a:gd name="T54" fmla="*/ 212 w 2139"/>
                <a:gd name="T55" fmla="*/ 1552 h 1942"/>
                <a:gd name="T56" fmla="*/ 129 w 2139"/>
                <a:gd name="T57" fmla="*/ 1434 h 1942"/>
                <a:gd name="T58" fmla="*/ 65 w 2139"/>
                <a:gd name="T59" fmla="*/ 1305 h 1942"/>
                <a:gd name="T60" fmla="*/ 22 w 2139"/>
                <a:gd name="T61" fmla="*/ 1167 h 1942"/>
                <a:gd name="T62" fmla="*/ 2 w 2139"/>
                <a:gd name="T63" fmla="*/ 1021 h 1942"/>
                <a:gd name="T64" fmla="*/ 6 w 2139"/>
                <a:gd name="T65" fmla="*/ 872 h 1942"/>
                <a:gd name="T66" fmla="*/ 34 w 2139"/>
                <a:gd name="T67" fmla="*/ 729 h 1942"/>
                <a:gd name="T68" fmla="*/ 85 w 2139"/>
                <a:gd name="T69" fmla="*/ 593 h 1942"/>
                <a:gd name="T70" fmla="*/ 155 w 2139"/>
                <a:gd name="T71" fmla="*/ 468 h 1942"/>
                <a:gd name="T72" fmla="*/ 245 w 2139"/>
                <a:gd name="T73" fmla="*/ 353 h 1942"/>
                <a:gd name="T74" fmla="*/ 351 w 2139"/>
                <a:gd name="T75" fmla="*/ 252 h 1942"/>
                <a:gd name="T76" fmla="*/ 471 w 2139"/>
                <a:gd name="T77" fmla="*/ 166 h 1942"/>
                <a:gd name="T78" fmla="*/ 606 w 2139"/>
                <a:gd name="T79" fmla="*/ 96 h 1942"/>
                <a:gd name="T80" fmla="*/ 752 w 2139"/>
                <a:gd name="T81" fmla="*/ 44 h 1942"/>
                <a:gd name="T82" fmla="*/ 907 w 2139"/>
                <a:gd name="T83" fmla="*/ 11 h 1942"/>
                <a:gd name="T84" fmla="*/ 1069 w 2139"/>
                <a:gd name="T85" fmla="*/ 0 h 1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9" h="1942">
                  <a:moveTo>
                    <a:pt x="1069" y="0"/>
                  </a:moveTo>
                  <a:lnTo>
                    <a:pt x="1124" y="1"/>
                  </a:lnTo>
                  <a:lnTo>
                    <a:pt x="1178" y="5"/>
                  </a:lnTo>
                  <a:lnTo>
                    <a:pt x="1232" y="11"/>
                  </a:lnTo>
                  <a:lnTo>
                    <a:pt x="1285" y="20"/>
                  </a:lnTo>
                  <a:lnTo>
                    <a:pt x="1337" y="31"/>
                  </a:lnTo>
                  <a:lnTo>
                    <a:pt x="1388" y="44"/>
                  </a:lnTo>
                  <a:lnTo>
                    <a:pt x="1437" y="59"/>
                  </a:lnTo>
                  <a:lnTo>
                    <a:pt x="1486" y="77"/>
                  </a:lnTo>
                  <a:lnTo>
                    <a:pt x="1532" y="96"/>
                  </a:lnTo>
                  <a:lnTo>
                    <a:pt x="1579" y="118"/>
                  </a:lnTo>
                  <a:lnTo>
                    <a:pt x="1623" y="141"/>
                  </a:lnTo>
                  <a:lnTo>
                    <a:pt x="1667" y="166"/>
                  </a:lnTo>
                  <a:lnTo>
                    <a:pt x="1709" y="193"/>
                  </a:lnTo>
                  <a:lnTo>
                    <a:pt x="1750" y="222"/>
                  </a:lnTo>
                  <a:lnTo>
                    <a:pt x="1789" y="252"/>
                  </a:lnTo>
                  <a:lnTo>
                    <a:pt x="1825" y="285"/>
                  </a:lnTo>
                  <a:lnTo>
                    <a:pt x="1861" y="319"/>
                  </a:lnTo>
                  <a:lnTo>
                    <a:pt x="1895" y="353"/>
                  </a:lnTo>
                  <a:lnTo>
                    <a:pt x="1926" y="390"/>
                  </a:lnTo>
                  <a:lnTo>
                    <a:pt x="1956" y="428"/>
                  </a:lnTo>
                  <a:lnTo>
                    <a:pt x="1983" y="468"/>
                  </a:lnTo>
                  <a:lnTo>
                    <a:pt x="2010" y="508"/>
                  </a:lnTo>
                  <a:lnTo>
                    <a:pt x="2033" y="550"/>
                  </a:lnTo>
                  <a:lnTo>
                    <a:pt x="2055" y="593"/>
                  </a:lnTo>
                  <a:lnTo>
                    <a:pt x="2073" y="637"/>
                  </a:lnTo>
                  <a:lnTo>
                    <a:pt x="2091" y="682"/>
                  </a:lnTo>
                  <a:lnTo>
                    <a:pt x="2105" y="729"/>
                  </a:lnTo>
                  <a:lnTo>
                    <a:pt x="2117" y="776"/>
                  </a:lnTo>
                  <a:lnTo>
                    <a:pt x="2126" y="824"/>
                  </a:lnTo>
                  <a:lnTo>
                    <a:pt x="2133" y="872"/>
                  </a:lnTo>
                  <a:lnTo>
                    <a:pt x="2138" y="921"/>
                  </a:lnTo>
                  <a:lnTo>
                    <a:pt x="2139" y="971"/>
                  </a:lnTo>
                  <a:lnTo>
                    <a:pt x="2138" y="1021"/>
                  </a:lnTo>
                  <a:lnTo>
                    <a:pt x="2133" y="1071"/>
                  </a:lnTo>
                  <a:lnTo>
                    <a:pt x="2126" y="1119"/>
                  </a:lnTo>
                  <a:lnTo>
                    <a:pt x="2117" y="1167"/>
                  </a:lnTo>
                  <a:lnTo>
                    <a:pt x="2105" y="1214"/>
                  </a:lnTo>
                  <a:lnTo>
                    <a:pt x="2091" y="1260"/>
                  </a:lnTo>
                  <a:lnTo>
                    <a:pt x="2073" y="1305"/>
                  </a:lnTo>
                  <a:lnTo>
                    <a:pt x="2055" y="1349"/>
                  </a:lnTo>
                  <a:lnTo>
                    <a:pt x="2033" y="1392"/>
                  </a:lnTo>
                  <a:lnTo>
                    <a:pt x="2010" y="1434"/>
                  </a:lnTo>
                  <a:lnTo>
                    <a:pt x="1983" y="1475"/>
                  </a:lnTo>
                  <a:lnTo>
                    <a:pt x="1956" y="1514"/>
                  </a:lnTo>
                  <a:lnTo>
                    <a:pt x="1926" y="1552"/>
                  </a:lnTo>
                  <a:lnTo>
                    <a:pt x="1895" y="1589"/>
                  </a:lnTo>
                  <a:lnTo>
                    <a:pt x="1861" y="1624"/>
                  </a:lnTo>
                  <a:lnTo>
                    <a:pt x="1825" y="1658"/>
                  </a:lnTo>
                  <a:lnTo>
                    <a:pt x="1789" y="1690"/>
                  </a:lnTo>
                  <a:lnTo>
                    <a:pt x="1750" y="1721"/>
                  </a:lnTo>
                  <a:lnTo>
                    <a:pt x="1709" y="1749"/>
                  </a:lnTo>
                  <a:lnTo>
                    <a:pt x="1667" y="1776"/>
                  </a:lnTo>
                  <a:lnTo>
                    <a:pt x="1623" y="1801"/>
                  </a:lnTo>
                  <a:lnTo>
                    <a:pt x="1579" y="1825"/>
                  </a:lnTo>
                  <a:lnTo>
                    <a:pt x="1532" y="1846"/>
                  </a:lnTo>
                  <a:lnTo>
                    <a:pt x="1486" y="1866"/>
                  </a:lnTo>
                  <a:lnTo>
                    <a:pt x="1437" y="1883"/>
                  </a:lnTo>
                  <a:lnTo>
                    <a:pt x="1388" y="1898"/>
                  </a:lnTo>
                  <a:lnTo>
                    <a:pt x="1337" y="1912"/>
                  </a:lnTo>
                  <a:lnTo>
                    <a:pt x="1285" y="1923"/>
                  </a:lnTo>
                  <a:lnTo>
                    <a:pt x="1232" y="1931"/>
                  </a:lnTo>
                  <a:lnTo>
                    <a:pt x="1178" y="1937"/>
                  </a:lnTo>
                  <a:lnTo>
                    <a:pt x="1124" y="1941"/>
                  </a:lnTo>
                  <a:lnTo>
                    <a:pt x="1069" y="1942"/>
                  </a:lnTo>
                  <a:lnTo>
                    <a:pt x="1014" y="1941"/>
                  </a:lnTo>
                  <a:lnTo>
                    <a:pt x="960" y="1937"/>
                  </a:lnTo>
                  <a:lnTo>
                    <a:pt x="907" y="1931"/>
                  </a:lnTo>
                  <a:lnTo>
                    <a:pt x="854" y="1923"/>
                  </a:lnTo>
                  <a:lnTo>
                    <a:pt x="802" y="1912"/>
                  </a:lnTo>
                  <a:lnTo>
                    <a:pt x="752" y="1898"/>
                  </a:lnTo>
                  <a:lnTo>
                    <a:pt x="702" y="1883"/>
                  </a:lnTo>
                  <a:lnTo>
                    <a:pt x="653" y="1866"/>
                  </a:lnTo>
                  <a:lnTo>
                    <a:pt x="606" y="1846"/>
                  </a:lnTo>
                  <a:lnTo>
                    <a:pt x="560" y="1825"/>
                  </a:lnTo>
                  <a:lnTo>
                    <a:pt x="515" y="1801"/>
                  </a:lnTo>
                  <a:lnTo>
                    <a:pt x="471" y="1776"/>
                  </a:lnTo>
                  <a:lnTo>
                    <a:pt x="429" y="1749"/>
                  </a:lnTo>
                  <a:lnTo>
                    <a:pt x="390" y="1721"/>
                  </a:lnTo>
                  <a:lnTo>
                    <a:pt x="351" y="1690"/>
                  </a:lnTo>
                  <a:lnTo>
                    <a:pt x="313" y="1658"/>
                  </a:lnTo>
                  <a:lnTo>
                    <a:pt x="278" y="1624"/>
                  </a:lnTo>
                  <a:lnTo>
                    <a:pt x="245" y="1589"/>
                  </a:lnTo>
                  <a:lnTo>
                    <a:pt x="212" y="1552"/>
                  </a:lnTo>
                  <a:lnTo>
                    <a:pt x="183" y="1514"/>
                  </a:lnTo>
                  <a:lnTo>
                    <a:pt x="155" y="1475"/>
                  </a:lnTo>
                  <a:lnTo>
                    <a:pt x="129" y="1434"/>
                  </a:lnTo>
                  <a:lnTo>
                    <a:pt x="106" y="1392"/>
                  </a:lnTo>
                  <a:lnTo>
                    <a:pt x="85" y="1349"/>
                  </a:lnTo>
                  <a:lnTo>
                    <a:pt x="65" y="1305"/>
                  </a:lnTo>
                  <a:lnTo>
                    <a:pt x="48" y="1260"/>
                  </a:lnTo>
                  <a:lnTo>
                    <a:pt x="34" y="1214"/>
                  </a:lnTo>
                  <a:lnTo>
                    <a:pt x="22" y="1167"/>
                  </a:lnTo>
                  <a:lnTo>
                    <a:pt x="12" y="1119"/>
                  </a:lnTo>
                  <a:lnTo>
                    <a:pt x="6" y="1071"/>
                  </a:lnTo>
                  <a:lnTo>
                    <a:pt x="2" y="1021"/>
                  </a:lnTo>
                  <a:lnTo>
                    <a:pt x="0" y="971"/>
                  </a:lnTo>
                  <a:lnTo>
                    <a:pt x="2" y="921"/>
                  </a:lnTo>
                  <a:lnTo>
                    <a:pt x="6" y="872"/>
                  </a:lnTo>
                  <a:lnTo>
                    <a:pt x="12" y="824"/>
                  </a:lnTo>
                  <a:lnTo>
                    <a:pt x="22" y="776"/>
                  </a:lnTo>
                  <a:lnTo>
                    <a:pt x="34" y="729"/>
                  </a:lnTo>
                  <a:lnTo>
                    <a:pt x="48" y="682"/>
                  </a:lnTo>
                  <a:lnTo>
                    <a:pt x="65" y="637"/>
                  </a:lnTo>
                  <a:lnTo>
                    <a:pt x="85" y="593"/>
                  </a:lnTo>
                  <a:lnTo>
                    <a:pt x="106" y="550"/>
                  </a:lnTo>
                  <a:lnTo>
                    <a:pt x="129" y="508"/>
                  </a:lnTo>
                  <a:lnTo>
                    <a:pt x="155" y="468"/>
                  </a:lnTo>
                  <a:lnTo>
                    <a:pt x="183" y="428"/>
                  </a:lnTo>
                  <a:lnTo>
                    <a:pt x="212" y="390"/>
                  </a:lnTo>
                  <a:lnTo>
                    <a:pt x="245" y="353"/>
                  </a:lnTo>
                  <a:lnTo>
                    <a:pt x="278" y="319"/>
                  </a:lnTo>
                  <a:lnTo>
                    <a:pt x="313" y="285"/>
                  </a:lnTo>
                  <a:lnTo>
                    <a:pt x="351" y="252"/>
                  </a:lnTo>
                  <a:lnTo>
                    <a:pt x="390" y="222"/>
                  </a:lnTo>
                  <a:lnTo>
                    <a:pt x="429" y="193"/>
                  </a:lnTo>
                  <a:lnTo>
                    <a:pt x="471" y="166"/>
                  </a:lnTo>
                  <a:lnTo>
                    <a:pt x="515" y="141"/>
                  </a:lnTo>
                  <a:lnTo>
                    <a:pt x="560" y="118"/>
                  </a:lnTo>
                  <a:lnTo>
                    <a:pt x="606" y="96"/>
                  </a:lnTo>
                  <a:lnTo>
                    <a:pt x="653" y="77"/>
                  </a:lnTo>
                  <a:lnTo>
                    <a:pt x="702" y="59"/>
                  </a:lnTo>
                  <a:lnTo>
                    <a:pt x="752" y="44"/>
                  </a:lnTo>
                  <a:lnTo>
                    <a:pt x="802" y="31"/>
                  </a:lnTo>
                  <a:lnTo>
                    <a:pt x="854" y="20"/>
                  </a:lnTo>
                  <a:lnTo>
                    <a:pt x="907" y="11"/>
                  </a:lnTo>
                  <a:lnTo>
                    <a:pt x="960" y="5"/>
                  </a:lnTo>
                  <a:lnTo>
                    <a:pt x="1014" y="1"/>
                  </a:lnTo>
                  <a:lnTo>
                    <a:pt x="1069" y="0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" name="Freeform 357"/>
            <p:cNvSpPr>
              <a:spLocks/>
            </p:cNvSpPr>
            <p:nvPr/>
          </p:nvSpPr>
          <p:spPr bwMode="auto">
            <a:xfrm>
              <a:off x="3326" y="2609"/>
              <a:ext cx="169" cy="156"/>
            </a:xfrm>
            <a:custGeom>
              <a:avLst/>
              <a:gdLst>
                <a:gd name="T0" fmla="*/ 559 w 1014"/>
                <a:gd name="T1" fmla="*/ 3 h 933"/>
                <a:gd name="T2" fmla="*/ 634 w 1014"/>
                <a:gd name="T3" fmla="*/ 16 h 933"/>
                <a:gd name="T4" fmla="*/ 704 w 1014"/>
                <a:gd name="T5" fmla="*/ 37 h 933"/>
                <a:gd name="T6" fmla="*/ 769 w 1014"/>
                <a:gd name="T7" fmla="*/ 68 h 933"/>
                <a:gd name="T8" fmla="*/ 829 w 1014"/>
                <a:gd name="T9" fmla="*/ 108 h 933"/>
                <a:gd name="T10" fmla="*/ 883 w 1014"/>
                <a:gd name="T11" fmla="*/ 153 h 933"/>
                <a:gd name="T12" fmla="*/ 927 w 1014"/>
                <a:gd name="T13" fmla="*/ 207 h 933"/>
                <a:gd name="T14" fmla="*/ 964 w 1014"/>
                <a:gd name="T15" fmla="*/ 265 h 933"/>
                <a:gd name="T16" fmla="*/ 992 w 1014"/>
                <a:gd name="T17" fmla="*/ 328 h 933"/>
                <a:gd name="T18" fmla="*/ 1008 w 1014"/>
                <a:gd name="T19" fmla="*/ 396 h 933"/>
                <a:gd name="T20" fmla="*/ 1014 w 1014"/>
                <a:gd name="T21" fmla="*/ 467 h 933"/>
                <a:gd name="T22" fmla="*/ 1008 w 1014"/>
                <a:gd name="T23" fmla="*/ 538 h 933"/>
                <a:gd name="T24" fmla="*/ 992 w 1014"/>
                <a:gd name="T25" fmla="*/ 606 h 933"/>
                <a:gd name="T26" fmla="*/ 964 w 1014"/>
                <a:gd name="T27" fmla="*/ 669 h 933"/>
                <a:gd name="T28" fmla="*/ 927 w 1014"/>
                <a:gd name="T29" fmla="*/ 727 h 933"/>
                <a:gd name="T30" fmla="*/ 883 w 1014"/>
                <a:gd name="T31" fmla="*/ 780 h 933"/>
                <a:gd name="T32" fmla="*/ 829 w 1014"/>
                <a:gd name="T33" fmla="*/ 827 h 933"/>
                <a:gd name="T34" fmla="*/ 769 w 1014"/>
                <a:gd name="T35" fmla="*/ 866 h 933"/>
                <a:gd name="T36" fmla="*/ 704 w 1014"/>
                <a:gd name="T37" fmla="*/ 896 h 933"/>
                <a:gd name="T38" fmla="*/ 634 w 1014"/>
                <a:gd name="T39" fmla="*/ 919 h 933"/>
                <a:gd name="T40" fmla="*/ 559 w 1014"/>
                <a:gd name="T41" fmla="*/ 931 h 933"/>
                <a:gd name="T42" fmla="*/ 481 w 1014"/>
                <a:gd name="T43" fmla="*/ 932 h 933"/>
                <a:gd name="T44" fmla="*/ 405 w 1014"/>
                <a:gd name="T45" fmla="*/ 924 h 933"/>
                <a:gd name="T46" fmla="*/ 333 w 1014"/>
                <a:gd name="T47" fmla="*/ 905 h 933"/>
                <a:gd name="T48" fmla="*/ 265 w 1014"/>
                <a:gd name="T49" fmla="*/ 877 h 933"/>
                <a:gd name="T50" fmla="*/ 203 w 1014"/>
                <a:gd name="T51" fmla="*/ 840 h 933"/>
                <a:gd name="T52" fmla="*/ 148 w 1014"/>
                <a:gd name="T53" fmla="*/ 796 h 933"/>
                <a:gd name="T54" fmla="*/ 100 w 1014"/>
                <a:gd name="T55" fmla="*/ 745 h 933"/>
                <a:gd name="T56" fmla="*/ 61 w 1014"/>
                <a:gd name="T57" fmla="*/ 689 h 933"/>
                <a:gd name="T58" fmla="*/ 31 w 1014"/>
                <a:gd name="T59" fmla="*/ 627 h 933"/>
                <a:gd name="T60" fmla="*/ 10 w 1014"/>
                <a:gd name="T61" fmla="*/ 561 h 933"/>
                <a:gd name="T62" fmla="*/ 0 w 1014"/>
                <a:gd name="T63" fmla="*/ 491 h 933"/>
                <a:gd name="T64" fmla="*/ 2 w 1014"/>
                <a:gd name="T65" fmla="*/ 419 h 933"/>
                <a:gd name="T66" fmla="*/ 15 w 1014"/>
                <a:gd name="T67" fmla="*/ 350 h 933"/>
                <a:gd name="T68" fmla="*/ 40 w 1014"/>
                <a:gd name="T69" fmla="*/ 285 h 933"/>
                <a:gd name="T70" fmla="*/ 73 w 1014"/>
                <a:gd name="T71" fmla="*/ 225 h 933"/>
                <a:gd name="T72" fmla="*/ 115 w 1014"/>
                <a:gd name="T73" fmla="*/ 171 h 933"/>
                <a:gd name="T74" fmla="*/ 166 w 1014"/>
                <a:gd name="T75" fmla="*/ 122 h 933"/>
                <a:gd name="T76" fmla="*/ 223 w 1014"/>
                <a:gd name="T77" fmla="*/ 80 h 933"/>
                <a:gd name="T78" fmla="*/ 287 w 1014"/>
                <a:gd name="T79" fmla="*/ 46 h 933"/>
                <a:gd name="T80" fmla="*/ 356 w 1014"/>
                <a:gd name="T81" fmla="*/ 22 h 933"/>
                <a:gd name="T82" fmla="*/ 430 w 1014"/>
                <a:gd name="T83" fmla="*/ 7 h 933"/>
                <a:gd name="T84" fmla="*/ 507 w 1014"/>
                <a:gd name="T85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14" h="933">
                  <a:moveTo>
                    <a:pt x="507" y="0"/>
                  </a:moveTo>
                  <a:lnTo>
                    <a:pt x="533" y="1"/>
                  </a:lnTo>
                  <a:lnTo>
                    <a:pt x="559" y="3"/>
                  </a:lnTo>
                  <a:lnTo>
                    <a:pt x="584" y="7"/>
                  </a:lnTo>
                  <a:lnTo>
                    <a:pt x="609" y="11"/>
                  </a:lnTo>
                  <a:lnTo>
                    <a:pt x="634" y="16"/>
                  </a:lnTo>
                  <a:lnTo>
                    <a:pt x="658" y="22"/>
                  </a:lnTo>
                  <a:lnTo>
                    <a:pt x="682" y="29"/>
                  </a:lnTo>
                  <a:lnTo>
                    <a:pt x="704" y="37"/>
                  </a:lnTo>
                  <a:lnTo>
                    <a:pt x="726" y="46"/>
                  </a:lnTo>
                  <a:lnTo>
                    <a:pt x="749" y="57"/>
                  </a:lnTo>
                  <a:lnTo>
                    <a:pt x="769" y="68"/>
                  </a:lnTo>
                  <a:lnTo>
                    <a:pt x="791" y="80"/>
                  </a:lnTo>
                  <a:lnTo>
                    <a:pt x="810" y="93"/>
                  </a:lnTo>
                  <a:lnTo>
                    <a:pt x="829" y="108"/>
                  </a:lnTo>
                  <a:lnTo>
                    <a:pt x="848" y="122"/>
                  </a:lnTo>
                  <a:lnTo>
                    <a:pt x="865" y="137"/>
                  </a:lnTo>
                  <a:lnTo>
                    <a:pt x="883" y="153"/>
                  </a:lnTo>
                  <a:lnTo>
                    <a:pt x="898" y="171"/>
                  </a:lnTo>
                  <a:lnTo>
                    <a:pt x="913" y="188"/>
                  </a:lnTo>
                  <a:lnTo>
                    <a:pt x="927" y="207"/>
                  </a:lnTo>
                  <a:lnTo>
                    <a:pt x="941" y="225"/>
                  </a:lnTo>
                  <a:lnTo>
                    <a:pt x="953" y="244"/>
                  </a:lnTo>
                  <a:lnTo>
                    <a:pt x="964" y="265"/>
                  </a:lnTo>
                  <a:lnTo>
                    <a:pt x="974" y="285"/>
                  </a:lnTo>
                  <a:lnTo>
                    <a:pt x="984" y="307"/>
                  </a:lnTo>
                  <a:lnTo>
                    <a:pt x="992" y="328"/>
                  </a:lnTo>
                  <a:lnTo>
                    <a:pt x="998" y="350"/>
                  </a:lnTo>
                  <a:lnTo>
                    <a:pt x="1004" y="373"/>
                  </a:lnTo>
                  <a:lnTo>
                    <a:pt x="1008" y="396"/>
                  </a:lnTo>
                  <a:lnTo>
                    <a:pt x="1011" y="419"/>
                  </a:lnTo>
                  <a:lnTo>
                    <a:pt x="1013" y="443"/>
                  </a:lnTo>
                  <a:lnTo>
                    <a:pt x="1014" y="467"/>
                  </a:lnTo>
                  <a:lnTo>
                    <a:pt x="1013" y="491"/>
                  </a:lnTo>
                  <a:lnTo>
                    <a:pt x="1011" y="515"/>
                  </a:lnTo>
                  <a:lnTo>
                    <a:pt x="1008" y="538"/>
                  </a:lnTo>
                  <a:lnTo>
                    <a:pt x="1004" y="561"/>
                  </a:lnTo>
                  <a:lnTo>
                    <a:pt x="998" y="583"/>
                  </a:lnTo>
                  <a:lnTo>
                    <a:pt x="992" y="606"/>
                  </a:lnTo>
                  <a:lnTo>
                    <a:pt x="984" y="627"/>
                  </a:lnTo>
                  <a:lnTo>
                    <a:pt x="974" y="648"/>
                  </a:lnTo>
                  <a:lnTo>
                    <a:pt x="964" y="669"/>
                  </a:lnTo>
                  <a:lnTo>
                    <a:pt x="953" y="689"/>
                  </a:lnTo>
                  <a:lnTo>
                    <a:pt x="941" y="709"/>
                  </a:lnTo>
                  <a:lnTo>
                    <a:pt x="927" y="727"/>
                  </a:lnTo>
                  <a:lnTo>
                    <a:pt x="913" y="745"/>
                  </a:lnTo>
                  <a:lnTo>
                    <a:pt x="898" y="764"/>
                  </a:lnTo>
                  <a:lnTo>
                    <a:pt x="883" y="780"/>
                  </a:lnTo>
                  <a:lnTo>
                    <a:pt x="865" y="796"/>
                  </a:lnTo>
                  <a:lnTo>
                    <a:pt x="848" y="812"/>
                  </a:lnTo>
                  <a:lnTo>
                    <a:pt x="829" y="827"/>
                  </a:lnTo>
                  <a:lnTo>
                    <a:pt x="810" y="840"/>
                  </a:lnTo>
                  <a:lnTo>
                    <a:pt x="791" y="854"/>
                  </a:lnTo>
                  <a:lnTo>
                    <a:pt x="769" y="866"/>
                  </a:lnTo>
                  <a:lnTo>
                    <a:pt x="749" y="877"/>
                  </a:lnTo>
                  <a:lnTo>
                    <a:pt x="726" y="887"/>
                  </a:lnTo>
                  <a:lnTo>
                    <a:pt x="704" y="896"/>
                  </a:lnTo>
                  <a:lnTo>
                    <a:pt x="682" y="905"/>
                  </a:lnTo>
                  <a:lnTo>
                    <a:pt x="658" y="912"/>
                  </a:lnTo>
                  <a:lnTo>
                    <a:pt x="634" y="919"/>
                  </a:lnTo>
                  <a:lnTo>
                    <a:pt x="609" y="924"/>
                  </a:lnTo>
                  <a:lnTo>
                    <a:pt x="584" y="928"/>
                  </a:lnTo>
                  <a:lnTo>
                    <a:pt x="559" y="931"/>
                  </a:lnTo>
                  <a:lnTo>
                    <a:pt x="533" y="932"/>
                  </a:lnTo>
                  <a:lnTo>
                    <a:pt x="507" y="933"/>
                  </a:lnTo>
                  <a:lnTo>
                    <a:pt x="481" y="932"/>
                  </a:lnTo>
                  <a:lnTo>
                    <a:pt x="455" y="931"/>
                  </a:lnTo>
                  <a:lnTo>
                    <a:pt x="430" y="928"/>
                  </a:lnTo>
                  <a:lnTo>
                    <a:pt x="405" y="924"/>
                  </a:lnTo>
                  <a:lnTo>
                    <a:pt x="381" y="919"/>
                  </a:lnTo>
                  <a:lnTo>
                    <a:pt x="356" y="912"/>
                  </a:lnTo>
                  <a:lnTo>
                    <a:pt x="333" y="905"/>
                  </a:lnTo>
                  <a:lnTo>
                    <a:pt x="309" y="896"/>
                  </a:lnTo>
                  <a:lnTo>
                    <a:pt x="287" y="887"/>
                  </a:lnTo>
                  <a:lnTo>
                    <a:pt x="265" y="877"/>
                  </a:lnTo>
                  <a:lnTo>
                    <a:pt x="244" y="866"/>
                  </a:lnTo>
                  <a:lnTo>
                    <a:pt x="223" y="854"/>
                  </a:lnTo>
                  <a:lnTo>
                    <a:pt x="203" y="840"/>
                  </a:lnTo>
                  <a:lnTo>
                    <a:pt x="185" y="827"/>
                  </a:lnTo>
                  <a:lnTo>
                    <a:pt x="166" y="812"/>
                  </a:lnTo>
                  <a:lnTo>
                    <a:pt x="148" y="796"/>
                  </a:lnTo>
                  <a:lnTo>
                    <a:pt x="132" y="780"/>
                  </a:lnTo>
                  <a:lnTo>
                    <a:pt x="115" y="764"/>
                  </a:lnTo>
                  <a:lnTo>
                    <a:pt x="100" y="745"/>
                  </a:lnTo>
                  <a:lnTo>
                    <a:pt x="87" y="727"/>
                  </a:lnTo>
                  <a:lnTo>
                    <a:pt x="73" y="709"/>
                  </a:lnTo>
                  <a:lnTo>
                    <a:pt x="61" y="689"/>
                  </a:lnTo>
                  <a:lnTo>
                    <a:pt x="50" y="669"/>
                  </a:lnTo>
                  <a:lnTo>
                    <a:pt x="40" y="648"/>
                  </a:lnTo>
                  <a:lnTo>
                    <a:pt x="31" y="627"/>
                  </a:lnTo>
                  <a:lnTo>
                    <a:pt x="22" y="606"/>
                  </a:lnTo>
                  <a:lnTo>
                    <a:pt x="15" y="583"/>
                  </a:lnTo>
                  <a:lnTo>
                    <a:pt x="10" y="561"/>
                  </a:lnTo>
                  <a:lnTo>
                    <a:pt x="5" y="538"/>
                  </a:lnTo>
                  <a:lnTo>
                    <a:pt x="2" y="515"/>
                  </a:lnTo>
                  <a:lnTo>
                    <a:pt x="0" y="491"/>
                  </a:lnTo>
                  <a:lnTo>
                    <a:pt x="0" y="467"/>
                  </a:lnTo>
                  <a:lnTo>
                    <a:pt x="0" y="443"/>
                  </a:lnTo>
                  <a:lnTo>
                    <a:pt x="2" y="419"/>
                  </a:lnTo>
                  <a:lnTo>
                    <a:pt x="5" y="396"/>
                  </a:lnTo>
                  <a:lnTo>
                    <a:pt x="10" y="373"/>
                  </a:lnTo>
                  <a:lnTo>
                    <a:pt x="15" y="350"/>
                  </a:lnTo>
                  <a:lnTo>
                    <a:pt x="22" y="328"/>
                  </a:lnTo>
                  <a:lnTo>
                    <a:pt x="31" y="307"/>
                  </a:lnTo>
                  <a:lnTo>
                    <a:pt x="40" y="285"/>
                  </a:lnTo>
                  <a:lnTo>
                    <a:pt x="50" y="265"/>
                  </a:lnTo>
                  <a:lnTo>
                    <a:pt x="61" y="244"/>
                  </a:lnTo>
                  <a:lnTo>
                    <a:pt x="73" y="225"/>
                  </a:lnTo>
                  <a:lnTo>
                    <a:pt x="87" y="207"/>
                  </a:lnTo>
                  <a:lnTo>
                    <a:pt x="100" y="188"/>
                  </a:lnTo>
                  <a:lnTo>
                    <a:pt x="115" y="171"/>
                  </a:lnTo>
                  <a:lnTo>
                    <a:pt x="132" y="153"/>
                  </a:lnTo>
                  <a:lnTo>
                    <a:pt x="148" y="137"/>
                  </a:lnTo>
                  <a:lnTo>
                    <a:pt x="166" y="122"/>
                  </a:lnTo>
                  <a:lnTo>
                    <a:pt x="185" y="108"/>
                  </a:lnTo>
                  <a:lnTo>
                    <a:pt x="203" y="93"/>
                  </a:lnTo>
                  <a:lnTo>
                    <a:pt x="223" y="80"/>
                  </a:lnTo>
                  <a:lnTo>
                    <a:pt x="244" y="68"/>
                  </a:lnTo>
                  <a:lnTo>
                    <a:pt x="265" y="57"/>
                  </a:lnTo>
                  <a:lnTo>
                    <a:pt x="287" y="46"/>
                  </a:lnTo>
                  <a:lnTo>
                    <a:pt x="309" y="37"/>
                  </a:lnTo>
                  <a:lnTo>
                    <a:pt x="333" y="29"/>
                  </a:lnTo>
                  <a:lnTo>
                    <a:pt x="356" y="22"/>
                  </a:lnTo>
                  <a:lnTo>
                    <a:pt x="381" y="16"/>
                  </a:lnTo>
                  <a:lnTo>
                    <a:pt x="405" y="11"/>
                  </a:lnTo>
                  <a:lnTo>
                    <a:pt x="430" y="7"/>
                  </a:lnTo>
                  <a:lnTo>
                    <a:pt x="455" y="3"/>
                  </a:lnTo>
                  <a:lnTo>
                    <a:pt x="481" y="1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" name="Freeform 358"/>
            <p:cNvSpPr>
              <a:spLocks/>
            </p:cNvSpPr>
            <p:nvPr/>
          </p:nvSpPr>
          <p:spPr bwMode="auto">
            <a:xfrm>
              <a:off x="3357" y="1664"/>
              <a:ext cx="119" cy="28"/>
            </a:xfrm>
            <a:custGeom>
              <a:avLst/>
              <a:gdLst>
                <a:gd name="T0" fmla="*/ 713 w 715"/>
                <a:gd name="T1" fmla="*/ 3 h 169"/>
                <a:gd name="T2" fmla="*/ 695 w 715"/>
                <a:gd name="T3" fmla="*/ 22 h 169"/>
                <a:gd name="T4" fmla="*/ 666 w 715"/>
                <a:gd name="T5" fmla="*/ 45 h 169"/>
                <a:gd name="T6" fmla="*/ 636 w 715"/>
                <a:gd name="T7" fmla="*/ 64 h 169"/>
                <a:gd name="T8" fmla="*/ 599 w 715"/>
                <a:gd name="T9" fmla="*/ 84 h 169"/>
                <a:gd name="T10" fmla="*/ 552 w 715"/>
                <a:gd name="T11" fmla="*/ 104 h 169"/>
                <a:gd name="T12" fmla="*/ 495 w 715"/>
                <a:gd name="T13" fmla="*/ 124 h 169"/>
                <a:gd name="T14" fmla="*/ 441 w 715"/>
                <a:gd name="T15" fmla="*/ 141 h 169"/>
                <a:gd name="T16" fmla="*/ 391 w 715"/>
                <a:gd name="T17" fmla="*/ 154 h 169"/>
                <a:gd name="T18" fmla="*/ 344 w 715"/>
                <a:gd name="T19" fmla="*/ 164 h 169"/>
                <a:gd name="T20" fmla="*/ 300 w 715"/>
                <a:gd name="T21" fmla="*/ 169 h 169"/>
                <a:gd name="T22" fmla="*/ 256 w 715"/>
                <a:gd name="T23" fmla="*/ 169 h 169"/>
                <a:gd name="T24" fmla="*/ 213 w 715"/>
                <a:gd name="T25" fmla="*/ 164 h 169"/>
                <a:gd name="T26" fmla="*/ 169 w 715"/>
                <a:gd name="T27" fmla="*/ 154 h 169"/>
                <a:gd name="T28" fmla="*/ 126 w 715"/>
                <a:gd name="T29" fmla="*/ 139 h 169"/>
                <a:gd name="T30" fmla="*/ 89 w 715"/>
                <a:gd name="T31" fmla="*/ 122 h 169"/>
                <a:gd name="T32" fmla="*/ 58 w 715"/>
                <a:gd name="T33" fmla="*/ 101 h 169"/>
                <a:gd name="T34" fmla="*/ 34 w 715"/>
                <a:gd name="T35" fmla="*/ 81 h 169"/>
                <a:gd name="T36" fmla="*/ 16 w 715"/>
                <a:gd name="T37" fmla="*/ 62 h 169"/>
                <a:gd name="T38" fmla="*/ 5 w 715"/>
                <a:gd name="T39" fmla="*/ 44 h 169"/>
                <a:gd name="T40" fmla="*/ 0 w 715"/>
                <a:gd name="T41" fmla="*/ 30 h 169"/>
                <a:gd name="T42" fmla="*/ 0 w 715"/>
                <a:gd name="T43" fmla="*/ 22 h 169"/>
                <a:gd name="T44" fmla="*/ 2 w 715"/>
                <a:gd name="T45" fmla="*/ 19 h 169"/>
                <a:gd name="T46" fmla="*/ 9 w 715"/>
                <a:gd name="T47" fmla="*/ 15 h 169"/>
                <a:gd name="T48" fmla="*/ 23 w 715"/>
                <a:gd name="T49" fmla="*/ 11 h 169"/>
                <a:gd name="T50" fmla="*/ 57 w 715"/>
                <a:gd name="T51" fmla="*/ 7 h 169"/>
                <a:gd name="T52" fmla="*/ 118 w 715"/>
                <a:gd name="T53" fmla="*/ 4 h 169"/>
                <a:gd name="T54" fmla="*/ 191 w 715"/>
                <a:gd name="T55" fmla="*/ 3 h 169"/>
                <a:gd name="T56" fmla="*/ 281 w 715"/>
                <a:gd name="T57" fmla="*/ 3 h 169"/>
                <a:gd name="T58" fmla="*/ 429 w 715"/>
                <a:gd name="T59" fmla="*/ 2 h 169"/>
                <a:gd name="T60" fmla="*/ 589 w 715"/>
                <a:gd name="T61" fmla="*/ 1 h 169"/>
                <a:gd name="T62" fmla="*/ 699 w 715"/>
                <a:gd name="T63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5" h="169">
                  <a:moveTo>
                    <a:pt x="715" y="0"/>
                  </a:moveTo>
                  <a:lnTo>
                    <a:pt x="713" y="3"/>
                  </a:lnTo>
                  <a:lnTo>
                    <a:pt x="707" y="10"/>
                  </a:lnTo>
                  <a:lnTo>
                    <a:pt x="695" y="22"/>
                  </a:lnTo>
                  <a:lnTo>
                    <a:pt x="677" y="37"/>
                  </a:lnTo>
                  <a:lnTo>
                    <a:pt x="666" y="45"/>
                  </a:lnTo>
                  <a:lnTo>
                    <a:pt x="652" y="54"/>
                  </a:lnTo>
                  <a:lnTo>
                    <a:pt x="636" y="64"/>
                  </a:lnTo>
                  <a:lnTo>
                    <a:pt x="619" y="74"/>
                  </a:lnTo>
                  <a:lnTo>
                    <a:pt x="599" y="84"/>
                  </a:lnTo>
                  <a:lnTo>
                    <a:pt x="576" y="94"/>
                  </a:lnTo>
                  <a:lnTo>
                    <a:pt x="552" y="104"/>
                  </a:lnTo>
                  <a:lnTo>
                    <a:pt x="524" y="115"/>
                  </a:lnTo>
                  <a:lnTo>
                    <a:pt x="495" y="124"/>
                  </a:lnTo>
                  <a:lnTo>
                    <a:pt x="468" y="133"/>
                  </a:lnTo>
                  <a:lnTo>
                    <a:pt x="441" y="141"/>
                  </a:lnTo>
                  <a:lnTo>
                    <a:pt x="416" y="148"/>
                  </a:lnTo>
                  <a:lnTo>
                    <a:pt x="391" y="154"/>
                  </a:lnTo>
                  <a:lnTo>
                    <a:pt x="368" y="159"/>
                  </a:lnTo>
                  <a:lnTo>
                    <a:pt x="344" y="164"/>
                  </a:lnTo>
                  <a:lnTo>
                    <a:pt x="322" y="167"/>
                  </a:lnTo>
                  <a:lnTo>
                    <a:pt x="300" y="169"/>
                  </a:lnTo>
                  <a:lnTo>
                    <a:pt x="277" y="169"/>
                  </a:lnTo>
                  <a:lnTo>
                    <a:pt x="256" y="169"/>
                  </a:lnTo>
                  <a:lnTo>
                    <a:pt x="234" y="167"/>
                  </a:lnTo>
                  <a:lnTo>
                    <a:pt x="213" y="164"/>
                  </a:lnTo>
                  <a:lnTo>
                    <a:pt x="191" y="159"/>
                  </a:lnTo>
                  <a:lnTo>
                    <a:pt x="169" y="154"/>
                  </a:lnTo>
                  <a:lnTo>
                    <a:pt x="148" y="147"/>
                  </a:lnTo>
                  <a:lnTo>
                    <a:pt x="126" y="139"/>
                  </a:lnTo>
                  <a:lnTo>
                    <a:pt x="107" y="131"/>
                  </a:lnTo>
                  <a:lnTo>
                    <a:pt x="89" y="122"/>
                  </a:lnTo>
                  <a:lnTo>
                    <a:pt x="73" y="112"/>
                  </a:lnTo>
                  <a:lnTo>
                    <a:pt x="58" y="101"/>
                  </a:lnTo>
                  <a:lnTo>
                    <a:pt x="46" y="91"/>
                  </a:lnTo>
                  <a:lnTo>
                    <a:pt x="34" y="81"/>
                  </a:lnTo>
                  <a:lnTo>
                    <a:pt x="24" y="72"/>
                  </a:lnTo>
                  <a:lnTo>
                    <a:pt x="16" y="62"/>
                  </a:lnTo>
                  <a:lnTo>
                    <a:pt x="9" y="52"/>
                  </a:lnTo>
                  <a:lnTo>
                    <a:pt x="5" y="44"/>
                  </a:lnTo>
                  <a:lnTo>
                    <a:pt x="1" y="37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1" y="20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9" y="15"/>
                  </a:lnTo>
                  <a:lnTo>
                    <a:pt x="15" y="13"/>
                  </a:lnTo>
                  <a:lnTo>
                    <a:pt x="23" y="11"/>
                  </a:lnTo>
                  <a:lnTo>
                    <a:pt x="33" y="9"/>
                  </a:lnTo>
                  <a:lnTo>
                    <a:pt x="57" y="7"/>
                  </a:lnTo>
                  <a:lnTo>
                    <a:pt x="85" y="5"/>
                  </a:lnTo>
                  <a:lnTo>
                    <a:pt x="118" y="4"/>
                  </a:lnTo>
                  <a:lnTo>
                    <a:pt x="154" y="3"/>
                  </a:lnTo>
                  <a:lnTo>
                    <a:pt x="191" y="3"/>
                  </a:lnTo>
                  <a:lnTo>
                    <a:pt x="230" y="3"/>
                  </a:lnTo>
                  <a:lnTo>
                    <a:pt x="281" y="3"/>
                  </a:lnTo>
                  <a:lnTo>
                    <a:pt x="350" y="3"/>
                  </a:lnTo>
                  <a:lnTo>
                    <a:pt x="429" y="2"/>
                  </a:lnTo>
                  <a:lnTo>
                    <a:pt x="512" y="2"/>
                  </a:lnTo>
                  <a:lnTo>
                    <a:pt x="589" y="1"/>
                  </a:lnTo>
                  <a:lnTo>
                    <a:pt x="655" y="1"/>
                  </a:lnTo>
                  <a:lnTo>
                    <a:pt x="699" y="0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004A9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6" name="Freeform 359"/>
            <p:cNvSpPr>
              <a:spLocks/>
            </p:cNvSpPr>
            <p:nvPr/>
          </p:nvSpPr>
          <p:spPr bwMode="auto">
            <a:xfrm>
              <a:off x="3295" y="1628"/>
              <a:ext cx="184" cy="49"/>
            </a:xfrm>
            <a:custGeom>
              <a:avLst/>
              <a:gdLst>
                <a:gd name="T0" fmla="*/ 36 w 1101"/>
                <a:gd name="T1" fmla="*/ 145 h 297"/>
                <a:gd name="T2" fmla="*/ 96 w 1101"/>
                <a:gd name="T3" fmla="*/ 125 h 297"/>
                <a:gd name="T4" fmla="*/ 201 w 1101"/>
                <a:gd name="T5" fmla="*/ 94 h 297"/>
                <a:gd name="T6" fmla="*/ 338 w 1101"/>
                <a:gd name="T7" fmla="*/ 58 h 297"/>
                <a:gd name="T8" fmla="*/ 451 w 1101"/>
                <a:gd name="T9" fmla="*/ 34 h 297"/>
                <a:gd name="T10" fmla="*/ 529 w 1101"/>
                <a:gd name="T11" fmla="*/ 19 h 297"/>
                <a:gd name="T12" fmla="*/ 605 w 1101"/>
                <a:gd name="T13" fmla="*/ 8 h 297"/>
                <a:gd name="T14" fmla="*/ 680 w 1101"/>
                <a:gd name="T15" fmla="*/ 1 h 297"/>
                <a:gd name="T16" fmla="*/ 750 w 1101"/>
                <a:gd name="T17" fmla="*/ 0 h 297"/>
                <a:gd name="T18" fmla="*/ 814 w 1101"/>
                <a:gd name="T19" fmla="*/ 4 h 297"/>
                <a:gd name="T20" fmla="*/ 871 w 1101"/>
                <a:gd name="T21" fmla="*/ 15 h 297"/>
                <a:gd name="T22" fmla="*/ 916 w 1101"/>
                <a:gd name="T23" fmla="*/ 35 h 297"/>
                <a:gd name="T24" fmla="*/ 966 w 1101"/>
                <a:gd name="T25" fmla="*/ 74 h 297"/>
                <a:gd name="T26" fmla="*/ 1019 w 1101"/>
                <a:gd name="T27" fmla="*/ 120 h 297"/>
                <a:gd name="T28" fmla="*/ 1054 w 1101"/>
                <a:gd name="T29" fmla="*/ 156 h 297"/>
                <a:gd name="T30" fmla="*/ 1079 w 1101"/>
                <a:gd name="T31" fmla="*/ 184 h 297"/>
                <a:gd name="T32" fmla="*/ 1092 w 1101"/>
                <a:gd name="T33" fmla="*/ 204 h 297"/>
                <a:gd name="T34" fmla="*/ 1099 w 1101"/>
                <a:gd name="T35" fmla="*/ 218 h 297"/>
                <a:gd name="T36" fmla="*/ 1101 w 1101"/>
                <a:gd name="T37" fmla="*/ 229 h 297"/>
                <a:gd name="T38" fmla="*/ 1091 w 1101"/>
                <a:gd name="T39" fmla="*/ 234 h 297"/>
                <a:gd name="T40" fmla="*/ 1024 w 1101"/>
                <a:gd name="T41" fmla="*/ 251 h 297"/>
                <a:gd name="T42" fmla="*/ 918 w 1101"/>
                <a:gd name="T43" fmla="*/ 275 h 297"/>
                <a:gd name="T44" fmla="*/ 831 w 1101"/>
                <a:gd name="T45" fmla="*/ 291 h 297"/>
                <a:gd name="T46" fmla="*/ 777 w 1101"/>
                <a:gd name="T47" fmla="*/ 296 h 297"/>
                <a:gd name="T48" fmla="*/ 707 w 1101"/>
                <a:gd name="T49" fmla="*/ 297 h 297"/>
                <a:gd name="T50" fmla="*/ 630 w 1101"/>
                <a:gd name="T51" fmla="*/ 297 h 297"/>
                <a:gd name="T52" fmla="*/ 567 w 1101"/>
                <a:gd name="T53" fmla="*/ 297 h 297"/>
                <a:gd name="T54" fmla="*/ 511 w 1101"/>
                <a:gd name="T55" fmla="*/ 297 h 297"/>
                <a:gd name="T56" fmla="*/ 473 w 1101"/>
                <a:gd name="T57" fmla="*/ 296 h 297"/>
                <a:gd name="T58" fmla="*/ 441 w 1101"/>
                <a:gd name="T59" fmla="*/ 292 h 297"/>
                <a:gd name="T60" fmla="*/ 382 w 1101"/>
                <a:gd name="T61" fmla="*/ 281 h 297"/>
                <a:gd name="T62" fmla="*/ 283 w 1101"/>
                <a:gd name="T63" fmla="*/ 261 h 297"/>
                <a:gd name="T64" fmla="*/ 197 w 1101"/>
                <a:gd name="T65" fmla="*/ 247 h 297"/>
                <a:gd name="T66" fmla="*/ 136 w 1101"/>
                <a:gd name="T67" fmla="*/ 241 h 297"/>
                <a:gd name="T68" fmla="*/ 88 w 1101"/>
                <a:gd name="T69" fmla="*/ 238 h 297"/>
                <a:gd name="T70" fmla="*/ 60 w 1101"/>
                <a:gd name="T71" fmla="*/ 235 h 297"/>
                <a:gd name="T72" fmla="*/ 40 w 1101"/>
                <a:gd name="T73" fmla="*/ 230 h 297"/>
                <a:gd name="T74" fmla="*/ 24 w 1101"/>
                <a:gd name="T75" fmla="*/ 224 h 297"/>
                <a:gd name="T76" fmla="*/ 12 w 1101"/>
                <a:gd name="T77" fmla="*/ 217 h 297"/>
                <a:gd name="T78" fmla="*/ 5 w 1101"/>
                <a:gd name="T79" fmla="*/ 210 h 297"/>
                <a:gd name="T80" fmla="*/ 1 w 1101"/>
                <a:gd name="T81" fmla="*/ 202 h 297"/>
                <a:gd name="T82" fmla="*/ 0 w 1101"/>
                <a:gd name="T83" fmla="*/ 194 h 297"/>
                <a:gd name="T84" fmla="*/ 2 w 1101"/>
                <a:gd name="T85" fmla="*/ 182 h 297"/>
                <a:gd name="T86" fmla="*/ 10 w 1101"/>
                <a:gd name="T87" fmla="*/ 166 h 297"/>
                <a:gd name="T88" fmla="*/ 25 w 1101"/>
                <a:gd name="T89" fmla="*/ 15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01" h="297">
                  <a:moveTo>
                    <a:pt x="29" y="147"/>
                  </a:moveTo>
                  <a:lnTo>
                    <a:pt x="36" y="145"/>
                  </a:lnTo>
                  <a:lnTo>
                    <a:pt x="59" y="137"/>
                  </a:lnTo>
                  <a:lnTo>
                    <a:pt x="96" y="125"/>
                  </a:lnTo>
                  <a:lnTo>
                    <a:pt x="144" y="110"/>
                  </a:lnTo>
                  <a:lnTo>
                    <a:pt x="201" y="94"/>
                  </a:lnTo>
                  <a:lnTo>
                    <a:pt x="267" y="76"/>
                  </a:lnTo>
                  <a:lnTo>
                    <a:pt x="338" y="58"/>
                  </a:lnTo>
                  <a:lnTo>
                    <a:pt x="412" y="41"/>
                  </a:lnTo>
                  <a:lnTo>
                    <a:pt x="451" y="34"/>
                  </a:lnTo>
                  <a:lnTo>
                    <a:pt x="490" y="25"/>
                  </a:lnTo>
                  <a:lnTo>
                    <a:pt x="529" y="19"/>
                  </a:lnTo>
                  <a:lnTo>
                    <a:pt x="568" y="13"/>
                  </a:lnTo>
                  <a:lnTo>
                    <a:pt x="605" y="8"/>
                  </a:lnTo>
                  <a:lnTo>
                    <a:pt x="643" y="4"/>
                  </a:lnTo>
                  <a:lnTo>
                    <a:pt x="680" y="1"/>
                  </a:lnTo>
                  <a:lnTo>
                    <a:pt x="715" y="0"/>
                  </a:lnTo>
                  <a:lnTo>
                    <a:pt x="750" y="0"/>
                  </a:lnTo>
                  <a:lnTo>
                    <a:pt x="783" y="1"/>
                  </a:lnTo>
                  <a:lnTo>
                    <a:pt x="814" y="4"/>
                  </a:lnTo>
                  <a:lnTo>
                    <a:pt x="843" y="9"/>
                  </a:lnTo>
                  <a:lnTo>
                    <a:pt x="871" y="15"/>
                  </a:lnTo>
                  <a:lnTo>
                    <a:pt x="894" y="23"/>
                  </a:lnTo>
                  <a:lnTo>
                    <a:pt x="916" y="35"/>
                  </a:lnTo>
                  <a:lnTo>
                    <a:pt x="935" y="47"/>
                  </a:lnTo>
                  <a:lnTo>
                    <a:pt x="966" y="74"/>
                  </a:lnTo>
                  <a:lnTo>
                    <a:pt x="994" y="98"/>
                  </a:lnTo>
                  <a:lnTo>
                    <a:pt x="1019" y="120"/>
                  </a:lnTo>
                  <a:lnTo>
                    <a:pt x="1038" y="139"/>
                  </a:lnTo>
                  <a:lnTo>
                    <a:pt x="1054" y="156"/>
                  </a:lnTo>
                  <a:lnTo>
                    <a:pt x="1068" y="171"/>
                  </a:lnTo>
                  <a:lnTo>
                    <a:pt x="1079" y="184"/>
                  </a:lnTo>
                  <a:lnTo>
                    <a:pt x="1087" y="195"/>
                  </a:lnTo>
                  <a:lnTo>
                    <a:pt x="1092" y="204"/>
                  </a:lnTo>
                  <a:lnTo>
                    <a:pt x="1097" y="212"/>
                  </a:lnTo>
                  <a:lnTo>
                    <a:pt x="1099" y="218"/>
                  </a:lnTo>
                  <a:lnTo>
                    <a:pt x="1101" y="222"/>
                  </a:lnTo>
                  <a:lnTo>
                    <a:pt x="1101" y="229"/>
                  </a:lnTo>
                  <a:lnTo>
                    <a:pt x="1101" y="231"/>
                  </a:lnTo>
                  <a:lnTo>
                    <a:pt x="1091" y="234"/>
                  </a:lnTo>
                  <a:lnTo>
                    <a:pt x="1064" y="241"/>
                  </a:lnTo>
                  <a:lnTo>
                    <a:pt x="1024" y="251"/>
                  </a:lnTo>
                  <a:lnTo>
                    <a:pt x="974" y="263"/>
                  </a:lnTo>
                  <a:lnTo>
                    <a:pt x="918" y="275"/>
                  </a:lnTo>
                  <a:lnTo>
                    <a:pt x="859" y="287"/>
                  </a:lnTo>
                  <a:lnTo>
                    <a:pt x="831" y="291"/>
                  </a:lnTo>
                  <a:lnTo>
                    <a:pt x="802" y="294"/>
                  </a:lnTo>
                  <a:lnTo>
                    <a:pt x="777" y="296"/>
                  </a:lnTo>
                  <a:lnTo>
                    <a:pt x="752" y="297"/>
                  </a:lnTo>
                  <a:lnTo>
                    <a:pt x="707" y="297"/>
                  </a:lnTo>
                  <a:lnTo>
                    <a:pt x="667" y="297"/>
                  </a:lnTo>
                  <a:lnTo>
                    <a:pt x="630" y="297"/>
                  </a:lnTo>
                  <a:lnTo>
                    <a:pt x="597" y="297"/>
                  </a:lnTo>
                  <a:lnTo>
                    <a:pt x="567" y="297"/>
                  </a:lnTo>
                  <a:lnTo>
                    <a:pt x="538" y="297"/>
                  </a:lnTo>
                  <a:lnTo>
                    <a:pt x="511" y="297"/>
                  </a:lnTo>
                  <a:lnTo>
                    <a:pt x="486" y="297"/>
                  </a:lnTo>
                  <a:lnTo>
                    <a:pt x="473" y="296"/>
                  </a:lnTo>
                  <a:lnTo>
                    <a:pt x="457" y="295"/>
                  </a:lnTo>
                  <a:lnTo>
                    <a:pt x="441" y="292"/>
                  </a:lnTo>
                  <a:lnTo>
                    <a:pt x="423" y="289"/>
                  </a:lnTo>
                  <a:lnTo>
                    <a:pt x="382" y="281"/>
                  </a:lnTo>
                  <a:lnTo>
                    <a:pt x="335" y="271"/>
                  </a:lnTo>
                  <a:lnTo>
                    <a:pt x="283" y="261"/>
                  </a:lnTo>
                  <a:lnTo>
                    <a:pt x="227" y="251"/>
                  </a:lnTo>
                  <a:lnTo>
                    <a:pt x="197" y="247"/>
                  </a:lnTo>
                  <a:lnTo>
                    <a:pt x="167" y="244"/>
                  </a:lnTo>
                  <a:lnTo>
                    <a:pt x="136" y="241"/>
                  </a:lnTo>
                  <a:lnTo>
                    <a:pt x="103" y="239"/>
                  </a:lnTo>
                  <a:lnTo>
                    <a:pt x="88" y="238"/>
                  </a:lnTo>
                  <a:lnTo>
                    <a:pt x="74" y="237"/>
                  </a:lnTo>
                  <a:lnTo>
                    <a:pt x="60" y="235"/>
                  </a:lnTo>
                  <a:lnTo>
                    <a:pt x="50" y="233"/>
                  </a:lnTo>
                  <a:lnTo>
                    <a:pt x="40" y="230"/>
                  </a:lnTo>
                  <a:lnTo>
                    <a:pt x="31" y="227"/>
                  </a:lnTo>
                  <a:lnTo>
                    <a:pt x="24" y="224"/>
                  </a:lnTo>
                  <a:lnTo>
                    <a:pt x="18" y="221"/>
                  </a:lnTo>
                  <a:lnTo>
                    <a:pt x="12" y="217"/>
                  </a:lnTo>
                  <a:lnTo>
                    <a:pt x="8" y="214"/>
                  </a:lnTo>
                  <a:lnTo>
                    <a:pt x="5" y="210"/>
                  </a:lnTo>
                  <a:lnTo>
                    <a:pt x="2" y="206"/>
                  </a:lnTo>
                  <a:lnTo>
                    <a:pt x="1" y="202"/>
                  </a:lnTo>
                  <a:lnTo>
                    <a:pt x="0" y="198"/>
                  </a:lnTo>
                  <a:lnTo>
                    <a:pt x="0" y="194"/>
                  </a:lnTo>
                  <a:lnTo>
                    <a:pt x="0" y="190"/>
                  </a:lnTo>
                  <a:lnTo>
                    <a:pt x="2" y="182"/>
                  </a:lnTo>
                  <a:lnTo>
                    <a:pt x="6" y="174"/>
                  </a:lnTo>
                  <a:lnTo>
                    <a:pt x="10" y="166"/>
                  </a:lnTo>
                  <a:lnTo>
                    <a:pt x="16" y="160"/>
                  </a:lnTo>
                  <a:lnTo>
                    <a:pt x="25" y="151"/>
                  </a:lnTo>
                  <a:lnTo>
                    <a:pt x="29" y="147"/>
                  </a:lnTo>
                  <a:close/>
                </a:path>
              </a:pathLst>
            </a:custGeom>
            <a:solidFill>
              <a:srgbClr val="0087C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7" name="Freeform 360"/>
            <p:cNvSpPr>
              <a:spLocks/>
            </p:cNvSpPr>
            <p:nvPr/>
          </p:nvSpPr>
          <p:spPr bwMode="auto">
            <a:xfrm>
              <a:off x="3301" y="1646"/>
              <a:ext cx="178" cy="31"/>
            </a:xfrm>
            <a:custGeom>
              <a:avLst/>
              <a:gdLst>
                <a:gd name="T0" fmla="*/ 68 w 1065"/>
                <a:gd name="T1" fmla="*/ 106 h 189"/>
                <a:gd name="T2" fmla="*/ 148 w 1065"/>
                <a:gd name="T3" fmla="*/ 76 h 189"/>
                <a:gd name="T4" fmla="*/ 227 w 1065"/>
                <a:gd name="T5" fmla="*/ 50 h 189"/>
                <a:gd name="T6" fmla="*/ 318 w 1065"/>
                <a:gd name="T7" fmla="*/ 26 h 189"/>
                <a:gd name="T8" fmla="*/ 390 w 1065"/>
                <a:gd name="T9" fmla="*/ 10 h 189"/>
                <a:gd name="T10" fmla="*/ 438 w 1065"/>
                <a:gd name="T11" fmla="*/ 4 h 189"/>
                <a:gd name="T12" fmla="*/ 484 w 1065"/>
                <a:gd name="T13" fmla="*/ 0 h 189"/>
                <a:gd name="T14" fmla="*/ 528 w 1065"/>
                <a:gd name="T15" fmla="*/ 1 h 189"/>
                <a:gd name="T16" fmla="*/ 569 w 1065"/>
                <a:gd name="T17" fmla="*/ 5 h 189"/>
                <a:gd name="T18" fmla="*/ 607 w 1065"/>
                <a:gd name="T19" fmla="*/ 15 h 189"/>
                <a:gd name="T20" fmla="*/ 655 w 1065"/>
                <a:gd name="T21" fmla="*/ 38 h 189"/>
                <a:gd name="T22" fmla="*/ 705 w 1065"/>
                <a:gd name="T23" fmla="*/ 65 h 189"/>
                <a:gd name="T24" fmla="*/ 742 w 1065"/>
                <a:gd name="T25" fmla="*/ 89 h 189"/>
                <a:gd name="T26" fmla="*/ 768 w 1065"/>
                <a:gd name="T27" fmla="*/ 108 h 189"/>
                <a:gd name="T28" fmla="*/ 785 w 1065"/>
                <a:gd name="T29" fmla="*/ 124 h 189"/>
                <a:gd name="T30" fmla="*/ 794 w 1065"/>
                <a:gd name="T31" fmla="*/ 135 h 189"/>
                <a:gd name="T32" fmla="*/ 799 w 1065"/>
                <a:gd name="T33" fmla="*/ 145 h 189"/>
                <a:gd name="T34" fmla="*/ 1058 w 1065"/>
                <a:gd name="T35" fmla="*/ 98 h 189"/>
                <a:gd name="T36" fmla="*/ 1065 w 1065"/>
                <a:gd name="T37" fmla="*/ 114 h 189"/>
                <a:gd name="T38" fmla="*/ 1010 w 1065"/>
                <a:gd name="T39" fmla="*/ 138 h 189"/>
                <a:gd name="T40" fmla="*/ 935 w 1065"/>
                <a:gd name="T41" fmla="*/ 156 h 189"/>
                <a:gd name="T42" fmla="*/ 845 w 1065"/>
                <a:gd name="T43" fmla="*/ 175 h 189"/>
                <a:gd name="T44" fmla="*/ 776 w 1065"/>
                <a:gd name="T45" fmla="*/ 185 h 189"/>
                <a:gd name="T46" fmla="*/ 735 w 1065"/>
                <a:gd name="T47" fmla="*/ 189 h 189"/>
                <a:gd name="T48" fmla="*/ 671 w 1065"/>
                <a:gd name="T49" fmla="*/ 189 h 189"/>
                <a:gd name="T50" fmla="*/ 594 w 1065"/>
                <a:gd name="T51" fmla="*/ 189 h 189"/>
                <a:gd name="T52" fmla="*/ 531 w 1065"/>
                <a:gd name="T53" fmla="*/ 189 h 189"/>
                <a:gd name="T54" fmla="*/ 475 w 1065"/>
                <a:gd name="T55" fmla="*/ 189 h 189"/>
                <a:gd name="T56" fmla="*/ 437 w 1065"/>
                <a:gd name="T57" fmla="*/ 188 h 189"/>
                <a:gd name="T58" fmla="*/ 405 w 1065"/>
                <a:gd name="T59" fmla="*/ 184 h 189"/>
                <a:gd name="T60" fmla="*/ 346 w 1065"/>
                <a:gd name="T61" fmla="*/ 173 h 189"/>
                <a:gd name="T62" fmla="*/ 247 w 1065"/>
                <a:gd name="T63" fmla="*/ 153 h 189"/>
                <a:gd name="T64" fmla="*/ 161 w 1065"/>
                <a:gd name="T65" fmla="*/ 139 h 189"/>
                <a:gd name="T66" fmla="*/ 100 w 1065"/>
                <a:gd name="T67" fmla="*/ 133 h 189"/>
                <a:gd name="T68" fmla="*/ 47 w 1065"/>
                <a:gd name="T69" fmla="*/ 130 h 189"/>
                <a:gd name="T70" fmla="*/ 13 w 1065"/>
                <a:gd name="T71" fmla="*/ 125 h 189"/>
                <a:gd name="T72" fmla="*/ 21 w 1065"/>
                <a:gd name="T73" fmla="*/ 117 h 189"/>
                <a:gd name="T74" fmla="*/ 47 w 1065"/>
                <a:gd name="T75" fmla="*/ 11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5" h="189">
                  <a:moveTo>
                    <a:pt x="51" y="114"/>
                  </a:moveTo>
                  <a:lnTo>
                    <a:pt x="68" y="106"/>
                  </a:lnTo>
                  <a:lnTo>
                    <a:pt x="115" y="88"/>
                  </a:lnTo>
                  <a:lnTo>
                    <a:pt x="148" y="76"/>
                  </a:lnTo>
                  <a:lnTo>
                    <a:pt x="186" y="63"/>
                  </a:lnTo>
                  <a:lnTo>
                    <a:pt x="227" y="50"/>
                  </a:lnTo>
                  <a:lnTo>
                    <a:pt x="272" y="37"/>
                  </a:lnTo>
                  <a:lnTo>
                    <a:pt x="318" y="26"/>
                  </a:lnTo>
                  <a:lnTo>
                    <a:pt x="366" y="15"/>
                  </a:lnTo>
                  <a:lnTo>
                    <a:pt x="390" y="10"/>
                  </a:lnTo>
                  <a:lnTo>
                    <a:pt x="414" y="7"/>
                  </a:lnTo>
                  <a:lnTo>
                    <a:pt x="438" y="4"/>
                  </a:lnTo>
                  <a:lnTo>
                    <a:pt x="461" y="2"/>
                  </a:lnTo>
                  <a:lnTo>
                    <a:pt x="484" y="0"/>
                  </a:lnTo>
                  <a:lnTo>
                    <a:pt x="506" y="0"/>
                  </a:lnTo>
                  <a:lnTo>
                    <a:pt x="528" y="1"/>
                  </a:lnTo>
                  <a:lnTo>
                    <a:pt x="550" y="2"/>
                  </a:lnTo>
                  <a:lnTo>
                    <a:pt x="569" y="5"/>
                  </a:lnTo>
                  <a:lnTo>
                    <a:pt x="589" y="10"/>
                  </a:lnTo>
                  <a:lnTo>
                    <a:pt x="607" y="15"/>
                  </a:lnTo>
                  <a:lnTo>
                    <a:pt x="624" y="23"/>
                  </a:lnTo>
                  <a:lnTo>
                    <a:pt x="655" y="38"/>
                  </a:lnTo>
                  <a:lnTo>
                    <a:pt x="682" y="52"/>
                  </a:lnTo>
                  <a:lnTo>
                    <a:pt x="705" y="65"/>
                  </a:lnTo>
                  <a:lnTo>
                    <a:pt x="725" y="78"/>
                  </a:lnTo>
                  <a:lnTo>
                    <a:pt x="742" y="89"/>
                  </a:lnTo>
                  <a:lnTo>
                    <a:pt x="756" y="99"/>
                  </a:lnTo>
                  <a:lnTo>
                    <a:pt x="768" y="108"/>
                  </a:lnTo>
                  <a:lnTo>
                    <a:pt x="777" y="116"/>
                  </a:lnTo>
                  <a:lnTo>
                    <a:pt x="785" y="124"/>
                  </a:lnTo>
                  <a:lnTo>
                    <a:pt x="790" y="130"/>
                  </a:lnTo>
                  <a:lnTo>
                    <a:pt x="794" y="135"/>
                  </a:lnTo>
                  <a:lnTo>
                    <a:pt x="796" y="140"/>
                  </a:lnTo>
                  <a:lnTo>
                    <a:pt x="799" y="145"/>
                  </a:lnTo>
                  <a:lnTo>
                    <a:pt x="799" y="147"/>
                  </a:lnTo>
                  <a:lnTo>
                    <a:pt x="1058" y="98"/>
                  </a:lnTo>
                  <a:lnTo>
                    <a:pt x="1062" y="107"/>
                  </a:lnTo>
                  <a:lnTo>
                    <a:pt x="1065" y="114"/>
                  </a:lnTo>
                  <a:lnTo>
                    <a:pt x="1039" y="130"/>
                  </a:lnTo>
                  <a:lnTo>
                    <a:pt x="1010" y="138"/>
                  </a:lnTo>
                  <a:lnTo>
                    <a:pt x="975" y="147"/>
                  </a:lnTo>
                  <a:lnTo>
                    <a:pt x="935" y="156"/>
                  </a:lnTo>
                  <a:lnTo>
                    <a:pt x="890" y="166"/>
                  </a:lnTo>
                  <a:lnTo>
                    <a:pt x="845" y="175"/>
                  </a:lnTo>
                  <a:lnTo>
                    <a:pt x="799" y="182"/>
                  </a:lnTo>
                  <a:lnTo>
                    <a:pt x="776" y="185"/>
                  </a:lnTo>
                  <a:lnTo>
                    <a:pt x="755" y="187"/>
                  </a:lnTo>
                  <a:lnTo>
                    <a:pt x="735" y="189"/>
                  </a:lnTo>
                  <a:lnTo>
                    <a:pt x="716" y="189"/>
                  </a:lnTo>
                  <a:lnTo>
                    <a:pt x="671" y="189"/>
                  </a:lnTo>
                  <a:lnTo>
                    <a:pt x="631" y="189"/>
                  </a:lnTo>
                  <a:lnTo>
                    <a:pt x="594" y="189"/>
                  </a:lnTo>
                  <a:lnTo>
                    <a:pt x="561" y="189"/>
                  </a:lnTo>
                  <a:lnTo>
                    <a:pt x="531" y="189"/>
                  </a:lnTo>
                  <a:lnTo>
                    <a:pt x="502" y="189"/>
                  </a:lnTo>
                  <a:lnTo>
                    <a:pt x="475" y="189"/>
                  </a:lnTo>
                  <a:lnTo>
                    <a:pt x="450" y="189"/>
                  </a:lnTo>
                  <a:lnTo>
                    <a:pt x="437" y="188"/>
                  </a:lnTo>
                  <a:lnTo>
                    <a:pt x="421" y="187"/>
                  </a:lnTo>
                  <a:lnTo>
                    <a:pt x="405" y="184"/>
                  </a:lnTo>
                  <a:lnTo>
                    <a:pt x="387" y="181"/>
                  </a:lnTo>
                  <a:lnTo>
                    <a:pt x="346" y="173"/>
                  </a:lnTo>
                  <a:lnTo>
                    <a:pt x="299" y="163"/>
                  </a:lnTo>
                  <a:lnTo>
                    <a:pt x="247" y="153"/>
                  </a:lnTo>
                  <a:lnTo>
                    <a:pt x="191" y="143"/>
                  </a:lnTo>
                  <a:lnTo>
                    <a:pt x="161" y="139"/>
                  </a:lnTo>
                  <a:lnTo>
                    <a:pt x="131" y="136"/>
                  </a:lnTo>
                  <a:lnTo>
                    <a:pt x="100" y="133"/>
                  </a:lnTo>
                  <a:lnTo>
                    <a:pt x="67" y="131"/>
                  </a:lnTo>
                  <a:lnTo>
                    <a:pt x="47" y="130"/>
                  </a:lnTo>
                  <a:lnTo>
                    <a:pt x="28" y="127"/>
                  </a:lnTo>
                  <a:lnTo>
                    <a:pt x="13" y="125"/>
                  </a:lnTo>
                  <a:lnTo>
                    <a:pt x="0" y="121"/>
                  </a:lnTo>
                  <a:lnTo>
                    <a:pt x="21" y="117"/>
                  </a:lnTo>
                  <a:lnTo>
                    <a:pt x="37" y="115"/>
                  </a:lnTo>
                  <a:lnTo>
                    <a:pt x="47" y="114"/>
                  </a:lnTo>
                  <a:lnTo>
                    <a:pt x="51" y="114"/>
                  </a:lnTo>
                  <a:close/>
                </a:path>
              </a:pathLst>
            </a:custGeom>
            <a:solidFill>
              <a:srgbClr val="005FA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" name="Rectangle 361"/>
            <p:cNvSpPr>
              <a:spLocks noChangeArrowheads="1"/>
            </p:cNvSpPr>
            <p:nvPr/>
          </p:nvSpPr>
          <p:spPr bwMode="auto">
            <a:xfrm>
              <a:off x="1500" y="2726"/>
              <a:ext cx="62" cy="7"/>
            </a:xfrm>
            <a:prstGeom prst="rect">
              <a:avLst/>
            </a:prstGeom>
            <a:solidFill>
              <a:srgbClr val="4C484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9" name="Rectangle 362"/>
            <p:cNvSpPr>
              <a:spLocks noChangeArrowheads="1"/>
            </p:cNvSpPr>
            <p:nvPr/>
          </p:nvSpPr>
          <p:spPr bwMode="auto">
            <a:xfrm>
              <a:off x="1502" y="2745"/>
              <a:ext cx="71" cy="11"/>
            </a:xfrm>
            <a:prstGeom prst="rect">
              <a:avLst/>
            </a:prstGeom>
            <a:solidFill>
              <a:srgbClr val="4C484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Rectangle 363"/>
            <p:cNvSpPr>
              <a:spLocks noChangeArrowheads="1"/>
            </p:cNvSpPr>
            <p:nvPr/>
          </p:nvSpPr>
          <p:spPr bwMode="auto">
            <a:xfrm>
              <a:off x="1510" y="2773"/>
              <a:ext cx="76" cy="10"/>
            </a:xfrm>
            <a:prstGeom prst="rect">
              <a:avLst/>
            </a:prstGeom>
            <a:solidFill>
              <a:srgbClr val="4C484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364"/>
            <p:cNvSpPr>
              <a:spLocks/>
            </p:cNvSpPr>
            <p:nvPr/>
          </p:nvSpPr>
          <p:spPr bwMode="auto">
            <a:xfrm>
              <a:off x="1904" y="2475"/>
              <a:ext cx="622" cy="331"/>
            </a:xfrm>
            <a:custGeom>
              <a:avLst/>
              <a:gdLst>
                <a:gd name="T0" fmla="*/ 3243 w 3730"/>
                <a:gd name="T1" fmla="*/ 1589 h 1984"/>
                <a:gd name="T2" fmla="*/ 3187 w 3730"/>
                <a:gd name="T3" fmla="*/ 1465 h 1984"/>
                <a:gd name="T4" fmla="*/ 3115 w 3730"/>
                <a:gd name="T5" fmla="*/ 1351 h 1984"/>
                <a:gd name="T6" fmla="*/ 3269 w 3730"/>
                <a:gd name="T7" fmla="*/ 1137 h 1984"/>
                <a:gd name="T8" fmla="*/ 2785 w 3730"/>
                <a:gd name="T9" fmla="*/ 1085 h 1984"/>
                <a:gd name="T10" fmla="*/ 2652 w 3730"/>
                <a:gd name="T11" fmla="*/ 1038 h 1984"/>
                <a:gd name="T12" fmla="*/ 2537 w 3730"/>
                <a:gd name="T13" fmla="*/ 1016 h 1984"/>
                <a:gd name="T14" fmla="*/ 2344 w 3730"/>
                <a:gd name="T15" fmla="*/ 989 h 1984"/>
                <a:gd name="T16" fmla="*/ 2162 w 3730"/>
                <a:gd name="T17" fmla="*/ 975 h 1984"/>
                <a:gd name="T18" fmla="*/ 1992 w 3730"/>
                <a:gd name="T19" fmla="*/ 973 h 1984"/>
                <a:gd name="T20" fmla="*/ 1837 w 3730"/>
                <a:gd name="T21" fmla="*/ 985 h 1984"/>
                <a:gd name="T22" fmla="*/ 1702 w 3730"/>
                <a:gd name="T23" fmla="*/ 1011 h 1984"/>
                <a:gd name="T24" fmla="*/ 1585 w 3730"/>
                <a:gd name="T25" fmla="*/ 1051 h 1984"/>
                <a:gd name="T26" fmla="*/ 1493 w 3730"/>
                <a:gd name="T27" fmla="*/ 1107 h 1984"/>
                <a:gd name="T28" fmla="*/ 1379 w 3730"/>
                <a:gd name="T29" fmla="*/ 1241 h 1984"/>
                <a:gd name="T30" fmla="*/ 1224 w 3730"/>
                <a:gd name="T31" fmla="*/ 1461 h 1984"/>
                <a:gd name="T32" fmla="*/ 1124 w 3730"/>
                <a:gd name="T33" fmla="*/ 1634 h 1984"/>
                <a:gd name="T34" fmla="*/ 1084 w 3730"/>
                <a:gd name="T35" fmla="*/ 1731 h 1984"/>
                <a:gd name="T36" fmla="*/ 1070 w 3730"/>
                <a:gd name="T37" fmla="*/ 1798 h 1984"/>
                <a:gd name="T38" fmla="*/ 1052 w 3730"/>
                <a:gd name="T39" fmla="*/ 1852 h 1984"/>
                <a:gd name="T40" fmla="*/ 979 w 3730"/>
                <a:gd name="T41" fmla="*/ 1895 h 1984"/>
                <a:gd name="T42" fmla="*/ 867 w 3730"/>
                <a:gd name="T43" fmla="*/ 1928 h 1984"/>
                <a:gd name="T44" fmla="*/ 734 w 3730"/>
                <a:gd name="T45" fmla="*/ 1951 h 1984"/>
                <a:gd name="T46" fmla="*/ 501 w 3730"/>
                <a:gd name="T47" fmla="*/ 1975 h 1984"/>
                <a:gd name="T48" fmla="*/ 337 w 3730"/>
                <a:gd name="T49" fmla="*/ 1983 h 1984"/>
                <a:gd name="T50" fmla="*/ 276 w 3730"/>
                <a:gd name="T51" fmla="*/ 1872 h 1984"/>
                <a:gd name="T52" fmla="*/ 181 w 3730"/>
                <a:gd name="T53" fmla="*/ 1648 h 1984"/>
                <a:gd name="T54" fmla="*/ 100 w 3730"/>
                <a:gd name="T55" fmla="*/ 1420 h 1984"/>
                <a:gd name="T56" fmla="*/ 32 w 3730"/>
                <a:gd name="T57" fmla="*/ 1175 h 1984"/>
                <a:gd name="T58" fmla="*/ 1 w 3730"/>
                <a:gd name="T59" fmla="*/ 937 h 1984"/>
                <a:gd name="T60" fmla="*/ 22 w 3730"/>
                <a:gd name="T61" fmla="*/ 734 h 1984"/>
                <a:gd name="T62" fmla="*/ 116 w 3730"/>
                <a:gd name="T63" fmla="*/ 590 h 1984"/>
                <a:gd name="T64" fmla="*/ 268 w 3730"/>
                <a:gd name="T65" fmla="*/ 497 h 1984"/>
                <a:gd name="T66" fmla="*/ 408 w 3730"/>
                <a:gd name="T67" fmla="*/ 393 h 1984"/>
                <a:gd name="T68" fmla="*/ 620 w 3730"/>
                <a:gd name="T69" fmla="*/ 233 h 1984"/>
                <a:gd name="T70" fmla="*/ 781 w 3730"/>
                <a:gd name="T71" fmla="*/ 136 h 1984"/>
                <a:gd name="T72" fmla="*/ 973 w 3730"/>
                <a:gd name="T73" fmla="*/ 58 h 1984"/>
                <a:gd name="T74" fmla="*/ 1209 w 3730"/>
                <a:gd name="T75" fmla="*/ 10 h 1984"/>
                <a:gd name="T76" fmla="*/ 1503 w 3730"/>
                <a:gd name="T77" fmla="*/ 2 h 1984"/>
                <a:gd name="T78" fmla="*/ 1954 w 3730"/>
                <a:gd name="T79" fmla="*/ 52 h 1984"/>
                <a:gd name="T80" fmla="*/ 2561 w 3730"/>
                <a:gd name="T81" fmla="*/ 122 h 1984"/>
                <a:gd name="T82" fmla="*/ 2942 w 3730"/>
                <a:gd name="T83" fmla="*/ 167 h 1984"/>
                <a:gd name="T84" fmla="*/ 3108 w 3730"/>
                <a:gd name="T85" fmla="*/ 195 h 1984"/>
                <a:gd name="T86" fmla="*/ 3241 w 3730"/>
                <a:gd name="T87" fmla="*/ 232 h 1984"/>
                <a:gd name="T88" fmla="*/ 3347 w 3730"/>
                <a:gd name="T89" fmla="*/ 281 h 1984"/>
                <a:gd name="T90" fmla="*/ 3450 w 3730"/>
                <a:gd name="T91" fmla="*/ 363 h 1984"/>
                <a:gd name="T92" fmla="*/ 3586 w 3730"/>
                <a:gd name="T93" fmla="*/ 480 h 1984"/>
                <a:gd name="T94" fmla="*/ 3654 w 3730"/>
                <a:gd name="T95" fmla="*/ 549 h 1984"/>
                <a:gd name="T96" fmla="*/ 3693 w 3730"/>
                <a:gd name="T97" fmla="*/ 611 h 1984"/>
                <a:gd name="T98" fmla="*/ 3720 w 3730"/>
                <a:gd name="T99" fmla="*/ 687 h 1984"/>
                <a:gd name="T100" fmla="*/ 3730 w 3730"/>
                <a:gd name="T101" fmla="*/ 782 h 1984"/>
                <a:gd name="T102" fmla="*/ 3724 w 3730"/>
                <a:gd name="T103" fmla="*/ 900 h 1984"/>
                <a:gd name="T104" fmla="*/ 3682 w 3730"/>
                <a:gd name="T105" fmla="*/ 1134 h 1984"/>
                <a:gd name="T106" fmla="*/ 3625 w 3730"/>
                <a:gd name="T107" fmla="*/ 1361 h 1984"/>
                <a:gd name="T108" fmla="*/ 3548 w 3730"/>
                <a:gd name="T109" fmla="*/ 1586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30" h="1984">
                  <a:moveTo>
                    <a:pt x="3543" y="1600"/>
                  </a:moveTo>
                  <a:lnTo>
                    <a:pt x="3253" y="1618"/>
                  </a:lnTo>
                  <a:lnTo>
                    <a:pt x="3250" y="1611"/>
                  </a:lnTo>
                  <a:lnTo>
                    <a:pt x="3243" y="1589"/>
                  </a:lnTo>
                  <a:lnTo>
                    <a:pt x="3231" y="1556"/>
                  </a:lnTo>
                  <a:lnTo>
                    <a:pt x="3213" y="1515"/>
                  </a:lnTo>
                  <a:lnTo>
                    <a:pt x="3200" y="1490"/>
                  </a:lnTo>
                  <a:lnTo>
                    <a:pt x="3187" y="1465"/>
                  </a:lnTo>
                  <a:lnTo>
                    <a:pt x="3172" y="1438"/>
                  </a:lnTo>
                  <a:lnTo>
                    <a:pt x="3155" y="1410"/>
                  </a:lnTo>
                  <a:lnTo>
                    <a:pt x="3135" y="1381"/>
                  </a:lnTo>
                  <a:lnTo>
                    <a:pt x="3115" y="1351"/>
                  </a:lnTo>
                  <a:lnTo>
                    <a:pt x="3091" y="1321"/>
                  </a:lnTo>
                  <a:lnTo>
                    <a:pt x="3066" y="1291"/>
                  </a:lnTo>
                  <a:lnTo>
                    <a:pt x="3269" y="1291"/>
                  </a:lnTo>
                  <a:lnTo>
                    <a:pt x="3269" y="1137"/>
                  </a:lnTo>
                  <a:lnTo>
                    <a:pt x="2884" y="1137"/>
                  </a:lnTo>
                  <a:lnTo>
                    <a:pt x="2853" y="1119"/>
                  </a:lnTo>
                  <a:lnTo>
                    <a:pt x="2820" y="1101"/>
                  </a:lnTo>
                  <a:lnTo>
                    <a:pt x="2785" y="1085"/>
                  </a:lnTo>
                  <a:lnTo>
                    <a:pt x="2749" y="1070"/>
                  </a:lnTo>
                  <a:lnTo>
                    <a:pt x="2712" y="1056"/>
                  </a:lnTo>
                  <a:lnTo>
                    <a:pt x="2672" y="1044"/>
                  </a:lnTo>
                  <a:lnTo>
                    <a:pt x="2652" y="1038"/>
                  </a:lnTo>
                  <a:lnTo>
                    <a:pt x="2630" y="1033"/>
                  </a:lnTo>
                  <a:lnTo>
                    <a:pt x="2609" y="1029"/>
                  </a:lnTo>
                  <a:lnTo>
                    <a:pt x="2587" y="1025"/>
                  </a:lnTo>
                  <a:lnTo>
                    <a:pt x="2537" y="1016"/>
                  </a:lnTo>
                  <a:lnTo>
                    <a:pt x="2488" y="1008"/>
                  </a:lnTo>
                  <a:lnTo>
                    <a:pt x="2440" y="1001"/>
                  </a:lnTo>
                  <a:lnTo>
                    <a:pt x="2392" y="995"/>
                  </a:lnTo>
                  <a:lnTo>
                    <a:pt x="2344" y="989"/>
                  </a:lnTo>
                  <a:lnTo>
                    <a:pt x="2298" y="984"/>
                  </a:lnTo>
                  <a:lnTo>
                    <a:pt x="2253" y="980"/>
                  </a:lnTo>
                  <a:lnTo>
                    <a:pt x="2207" y="977"/>
                  </a:lnTo>
                  <a:lnTo>
                    <a:pt x="2162" y="975"/>
                  </a:lnTo>
                  <a:lnTo>
                    <a:pt x="2118" y="973"/>
                  </a:lnTo>
                  <a:lnTo>
                    <a:pt x="2075" y="972"/>
                  </a:lnTo>
                  <a:lnTo>
                    <a:pt x="2033" y="972"/>
                  </a:lnTo>
                  <a:lnTo>
                    <a:pt x="1992" y="973"/>
                  </a:lnTo>
                  <a:lnTo>
                    <a:pt x="1953" y="975"/>
                  </a:lnTo>
                  <a:lnTo>
                    <a:pt x="1913" y="977"/>
                  </a:lnTo>
                  <a:lnTo>
                    <a:pt x="1875" y="980"/>
                  </a:lnTo>
                  <a:lnTo>
                    <a:pt x="1837" y="985"/>
                  </a:lnTo>
                  <a:lnTo>
                    <a:pt x="1802" y="990"/>
                  </a:lnTo>
                  <a:lnTo>
                    <a:pt x="1767" y="996"/>
                  </a:lnTo>
                  <a:lnTo>
                    <a:pt x="1733" y="1002"/>
                  </a:lnTo>
                  <a:lnTo>
                    <a:pt x="1702" y="1011"/>
                  </a:lnTo>
                  <a:lnTo>
                    <a:pt x="1670" y="1020"/>
                  </a:lnTo>
                  <a:lnTo>
                    <a:pt x="1640" y="1029"/>
                  </a:lnTo>
                  <a:lnTo>
                    <a:pt x="1613" y="1040"/>
                  </a:lnTo>
                  <a:lnTo>
                    <a:pt x="1585" y="1051"/>
                  </a:lnTo>
                  <a:lnTo>
                    <a:pt x="1561" y="1064"/>
                  </a:lnTo>
                  <a:lnTo>
                    <a:pt x="1536" y="1078"/>
                  </a:lnTo>
                  <a:lnTo>
                    <a:pt x="1514" y="1092"/>
                  </a:lnTo>
                  <a:lnTo>
                    <a:pt x="1493" y="1107"/>
                  </a:lnTo>
                  <a:lnTo>
                    <a:pt x="1474" y="1124"/>
                  </a:lnTo>
                  <a:lnTo>
                    <a:pt x="1457" y="1142"/>
                  </a:lnTo>
                  <a:lnTo>
                    <a:pt x="1441" y="1161"/>
                  </a:lnTo>
                  <a:lnTo>
                    <a:pt x="1379" y="1241"/>
                  </a:lnTo>
                  <a:lnTo>
                    <a:pt x="1316" y="1327"/>
                  </a:lnTo>
                  <a:lnTo>
                    <a:pt x="1284" y="1371"/>
                  </a:lnTo>
                  <a:lnTo>
                    <a:pt x="1254" y="1416"/>
                  </a:lnTo>
                  <a:lnTo>
                    <a:pt x="1224" y="1461"/>
                  </a:lnTo>
                  <a:lnTo>
                    <a:pt x="1195" y="1505"/>
                  </a:lnTo>
                  <a:lnTo>
                    <a:pt x="1170" y="1549"/>
                  </a:lnTo>
                  <a:lnTo>
                    <a:pt x="1145" y="1592"/>
                  </a:lnTo>
                  <a:lnTo>
                    <a:pt x="1124" y="1634"/>
                  </a:lnTo>
                  <a:lnTo>
                    <a:pt x="1106" y="1675"/>
                  </a:lnTo>
                  <a:lnTo>
                    <a:pt x="1097" y="1694"/>
                  </a:lnTo>
                  <a:lnTo>
                    <a:pt x="1090" y="1713"/>
                  </a:lnTo>
                  <a:lnTo>
                    <a:pt x="1084" y="1731"/>
                  </a:lnTo>
                  <a:lnTo>
                    <a:pt x="1079" y="1749"/>
                  </a:lnTo>
                  <a:lnTo>
                    <a:pt x="1075" y="1766"/>
                  </a:lnTo>
                  <a:lnTo>
                    <a:pt x="1072" y="1782"/>
                  </a:lnTo>
                  <a:lnTo>
                    <a:pt x="1070" y="1798"/>
                  </a:lnTo>
                  <a:lnTo>
                    <a:pt x="1070" y="1813"/>
                  </a:lnTo>
                  <a:lnTo>
                    <a:pt x="1068" y="1827"/>
                  </a:lnTo>
                  <a:lnTo>
                    <a:pt x="1062" y="1840"/>
                  </a:lnTo>
                  <a:lnTo>
                    <a:pt x="1052" y="1852"/>
                  </a:lnTo>
                  <a:lnTo>
                    <a:pt x="1038" y="1865"/>
                  </a:lnTo>
                  <a:lnTo>
                    <a:pt x="1021" y="1876"/>
                  </a:lnTo>
                  <a:lnTo>
                    <a:pt x="1002" y="1886"/>
                  </a:lnTo>
                  <a:lnTo>
                    <a:pt x="979" y="1895"/>
                  </a:lnTo>
                  <a:lnTo>
                    <a:pt x="954" y="1904"/>
                  </a:lnTo>
                  <a:lnTo>
                    <a:pt x="927" y="1913"/>
                  </a:lnTo>
                  <a:lnTo>
                    <a:pt x="897" y="1921"/>
                  </a:lnTo>
                  <a:lnTo>
                    <a:pt x="867" y="1928"/>
                  </a:lnTo>
                  <a:lnTo>
                    <a:pt x="835" y="1935"/>
                  </a:lnTo>
                  <a:lnTo>
                    <a:pt x="803" y="1941"/>
                  </a:lnTo>
                  <a:lnTo>
                    <a:pt x="768" y="1946"/>
                  </a:lnTo>
                  <a:lnTo>
                    <a:pt x="734" y="1951"/>
                  </a:lnTo>
                  <a:lnTo>
                    <a:pt x="700" y="1957"/>
                  </a:lnTo>
                  <a:lnTo>
                    <a:pt x="630" y="1964"/>
                  </a:lnTo>
                  <a:lnTo>
                    <a:pt x="563" y="1971"/>
                  </a:lnTo>
                  <a:lnTo>
                    <a:pt x="501" y="1975"/>
                  </a:lnTo>
                  <a:lnTo>
                    <a:pt x="444" y="1979"/>
                  </a:lnTo>
                  <a:lnTo>
                    <a:pt x="398" y="1981"/>
                  </a:lnTo>
                  <a:lnTo>
                    <a:pt x="361" y="1983"/>
                  </a:lnTo>
                  <a:lnTo>
                    <a:pt x="337" y="1983"/>
                  </a:lnTo>
                  <a:lnTo>
                    <a:pt x="329" y="1984"/>
                  </a:lnTo>
                  <a:lnTo>
                    <a:pt x="322" y="1971"/>
                  </a:lnTo>
                  <a:lnTo>
                    <a:pt x="304" y="1932"/>
                  </a:lnTo>
                  <a:lnTo>
                    <a:pt x="276" y="1872"/>
                  </a:lnTo>
                  <a:lnTo>
                    <a:pt x="241" y="1794"/>
                  </a:lnTo>
                  <a:lnTo>
                    <a:pt x="222" y="1748"/>
                  </a:lnTo>
                  <a:lnTo>
                    <a:pt x="202" y="1700"/>
                  </a:lnTo>
                  <a:lnTo>
                    <a:pt x="181" y="1648"/>
                  </a:lnTo>
                  <a:lnTo>
                    <a:pt x="160" y="1594"/>
                  </a:lnTo>
                  <a:lnTo>
                    <a:pt x="139" y="1538"/>
                  </a:lnTo>
                  <a:lnTo>
                    <a:pt x="119" y="1480"/>
                  </a:lnTo>
                  <a:lnTo>
                    <a:pt x="100" y="1420"/>
                  </a:lnTo>
                  <a:lnTo>
                    <a:pt x="80" y="1360"/>
                  </a:lnTo>
                  <a:lnTo>
                    <a:pt x="63" y="1298"/>
                  </a:lnTo>
                  <a:lnTo>
                    <a:pt x="47" y="1236"/>
                  </a:lnTo>
                  <a:lnTo>
                    <a:pt x="32" y="1175"/>
                  </a:lnTo>
                  <a:lnTo>
                    <a:pt x="20" y="1114"/>
                  </a:lnTo>
                  <a:lnTo>
                    <a:pt x="11" y="1053"/>
                  </a:lnTo>
                  <a:lnTo>
                    <a:pt x="4" y="994"/>
                  </a:lnTo>
                  <a:lnTo>
                    <a:pt x="1" y="937"/>
                  </a:lnTo>
                  <a:lnTo>
                    <a:pt x="0" y="883"/>
                  </a:lnTo>
                  <a:lnTo>
                    <a:pt x="3" y="830"/>
                  </a:lnTo>
                  <a:lnTo>
                    <a:pt x="10" y="781"/>
                  </a:lnTo>
                  <a:lnTo>
                    <a:pt x="22" y="734"/>
                  </a:lnTo>
                  <a:lnTo>
                    <a:pt x="37" y="691"/>
                  </a:lnTo>
                  <a:lnTo>
                    <a:pt x="59" y="653"/>
                  </a:lnTo>
                  <a:lnTo>
                    <a:pt x="84" y="619"/>
                  </a:lnTo>
                  <a:lnTo>
                    <a:pt x="116" y="590"/>
                  </a:lnTo>
                  <a:lnTo>
                    <a:pt x="153" y="566"/>
                  </a:lnTo>
                  <a:lnTo>
                    <a:pt x="192" y="544"/>
                  </a:lnTo>
                  <a:lnTo>
                    <a:pt x="230" y="521"/>
                  </a:lnTo>
                  <a:lnTo>
                    <a:pt x="268" y="497"/>
                  </a:lnTo>
                  <a:lnTo>
                    <a:pt x="304" y="472"/>
                  </a:lnTo>
                  <a:lnTo>
                    <a:pt x="339" y="446"/>
                  </a:lnTo>
                  <a:lnTo>
                    <a:pt x="374" y="421"/>
                  </a:lnTo>
                  <a:lnTo>
                    <a:pt x="408" y="393"/>
                  </a:lnTo>
                  <a:lnTo>
                    <a:pt x="442" y="367"/>
                  </a:lnTo>
                  <a:lnTo>
                    <a:pt x="512" y="312"/>
                  </a:lnTo>
                  <a:lnTo>
                    <a:pt x="583" y="258"/>
                  </a:lnTo>
                  <a:lnTo>
                    <a:pt x="620" y="233"/>
                  </a:lnTo>
                  <a:lnTo>
                    <a:pt x="658" y="207"/>
                  </a:lnTo>
                  <a:lnTo>
                    <a:pt x="698" y="182"/>
                  </a:lnTo>
                  <a:lnTo>
                    <a:pt x="738" y="158"/>
                  </a:lnTo>
                  <a:lnTo>
                    <a:pt x="781" y="136"/>
                  </a:lnTo>
                  <a:lnTo>
                    <a:pt x="825" y="114"/>
                  </a:lnTo>
                  <a:lnTo>
                    <a:pt x="872" y="94"/>
                  </a:lnTo>
                  <a:lnTo>
                    <a:pt x="921" y="76"/>
                  </a:lnTo>
                  <a:lnTo>
                    <a:pt x="973" y="58"/>
                  </a:lnTo>
                  <a:lnTo>
                    <a:pt x="1027" y="43"/>
                  </a:lnTo>
                  <a:lnTo>
                    <a:pt x="1084" y="31"/>
                  </a:lnTo>
                  <a:lnTo>
                    <a:pt x="1145" y="20"/>
                  </a:lnTo>
                  <a:lnTo>
                    <a:pt x="1209" y="10"/>
                  </a:lnTo>
                  <a:lnTo>
                    <a:pt x="1277" y="4"/>
                  </a:lnTo>
                  <a:lnTo>
                    <a:pt x="1349" y="1"/>
                  </a:lnTo>
                  <a:lnTo>
                    <a:pt x="1423" y="0"/>
                  </a:lnTo>
                  <a:lnTo>
                    <a:pt x="1503" y="2"/>
                  </a:lnTo>
                  <a:lnTo>
                    <a:pt x="1586" y="7"/>
                  </a:lnTo>
                  <a:lnTo>
                    <a:pt x="1675" y="15"/>
                  </a:lnTo>
                  <a:lnTo>
                    <a:pt x="1769" y="27"/>
                  </a:lnTo>
                  <a:lnTo>
                    <a:pt x="1954" y="52"/>
                  </a:lnTo>
                  <a:lnTo>
                    <a:pt x="2124" y="74"/>
                  </a:lnTo>
                  <a:lnTo>
                    <a:pt x="2282" y="92"/>
                  </a:lnTo>
                  <a:lnTo>
                    <a:pt x="2427" y="107"/>
                  </a:lnTo>
                  <a:lnTo>
                    <a:pt x="2561" y="122"/>
                  </a:lnTo>
                  <a:lnTo>
                    <a:pt x="2682" y="135"/>
                  </a:lnTo>
                  <a:lnTo>
                    <a:pt x="2793" y="147"/>
                  </a:lnTo>
                  <a:lnTo>
                    <a:pt x="2895" y="159"/>
                  </a:lnTo>
                  <a:lnTo>
                    <a:pt x="2942" y="167"/>
                  </a:lnTo>
                  <a:lnTo>
                    <a:pt x="2986" y="173"/>
                  </a:lnTo>
                  <a:lnTo>
                    <a:pt x="3029" y="180"/>
                  </a:lnTo>
                  <a:lnTo>
                    <a:pt x="3070" y="187"/>
                  </a:lnTo>
                  <a:lnTo>
                    <a:pt x="3108" y="195"/>
                  </a:lnTo>
                  <a:lnTo>
                    <a:pt x="3143" y="203"/>
                  </a:lnTo>
                  <a:lnTo>
                    <a:pt x="3178" y="211"/>
                  </a:lnTo>
                  <a:lnTo>
                    <a:pt x="3211" y="222"/>
                  </a:lnTo>
                  <a:lnTo>
                    <a:pt x="3241" y="232"/>
                  </a:lnTo>
                  <a:lnTo>
                    <a:pt x="3270" y="242"/>
                  </a:lnTo>
                  <a:lnTo>
                    <a:pt x="3297" y="254"/>
                  </a:lnTo>
                  <a:lnTo>
                    <a:pt x="3323" y="268"/>
                  </a:lnTo>
                  <a:lnTo>
                    <a:pt x="3347" y="281"/>
                  </a:lnTo>
                  <a:lnTo>
                    <a:pt x="3370" y="296"/>
                  </a:lnTo>
                  <a:lnTo>
                    <a:pt x="3391" y="312"/>
                  </a:lnTo>
                  <a:lnTo>
                    <a:pt x="3412" y="330"/>
                  </a:lnTo>
                  <a:lnTo>
                    <a:pt x="3450" y="363"/>
                  </a:lnTo>
                  <a:lnTo>
                    <a:pt x="3487" y="395"/>
                  </a:lnTo>
                  <a:lnTo>
                    <a:pt x="3522" y="425"/>
                  </a:lnTo>
                  <a:lnTo>
                    <a:pt x="3556" y="452"/>
                  </a:lnTo>
                  <a:lnTo>
                    <a:pt x="3586" y="480"/>
                  </a:lnTo>
                  <a:lnTo>
                    <a:pt x="3615" y="506"/>
                  </a:lnTo>
                  <a:lnTo>
                    <a:pt x="3628" y="521"/>
                  </a:lnTo>
                  <a:lnTo>
                    <a:pt x="3641" y="535"/>
                  </a:lnTo>
                  <a:lnTo>
                    <a:pt x="3654" y="549"/>
                  </a:lnTo>
                  <a:lnTo>
                    <a:pt x="3665" y="564"/>
                  </a:lnTo>
                  <a:lnTo>
                    <a:pt x="3675" y="579"/>
                  </a:lnTo>
                  <a:lnTo>
                    <a:pt x="3684" y="595"/>
                  </a:lnTo>
                  <a:lnTo>
                    <a:pt x="3693" y="611"/>
                  </a:lnTo>
                  <a:lnTo>
                    <a:pt x="3701" y="629"/>
                  </a:lnTo>
                  <a:lnTo>
                    <a:pt x="3709" y="647"/>
                  </a:lnTo>
                  <a:lnTo>
                    <a:pt x="3715" y="667"/>
                  </a:lnTo>
                  <a:lnTo>
                    <a:pt x="3720" y="687"/>
                  </a:lnTo>
                  <a:lnTo>
                    <a:pt x="3724" y="709"/>
                  </a:lnTo>
                  <a:lnTo>
                    <a:pt x="3727" y="732"/>
                  </a:lnTo>
                  <a:lnTo>
                    <a:pt x="3729" y="756"/>
                  </a:lnTo>
                  <a:lnTo>
                    <a:pt x="3730" y="782"/>
                  </a:lnTo>
                  <a:lnTo>
                    <a:pt x="3730" y="808"/>
                  </a:lnTo>
                  <a:lnTo>
                    <a:pt x="3729" y="837"/>
                  </a:lnTo>
                  <a:lnTo>
                    <a:pt x="3727" y="868"/>
                  </a:lnTo>
                  <a:lnTo>
                    <a:pt x="3724" y="900"/>
                  </a:lnTo>
                  <a:lnTo>
                    <a:pt x="3720" y="934"/>
                  </a:lnTo>
                  <a:lnTo>
                    <a:pt x="3709" y="1003"/>
                  </a:lnTo>
                  <a:lnTo>
                    <a:pt x="3696" y="1070"/>
                  </a:lnTo>
                  <a:lnTo>
                    <a:pt x="3682" y="1134"/>
                  </a:lnTo>
                  <a:lnTo>
                    <a:pt x="3669" y="1196"/>
                  </a:lnTo>
                  <a:lnTo>
                    <a:pt x="3654" y="1254"/>
                  </a:lnTo>
                  <a:lnTo>
                    <a:pt x="3639" y="1308"/>
                  </a:lnTo>
                  <a:lnTo>
                    <a:pt x="3625" y="1361"/>
                  </a:lnTo>
                  <a:lnTo>
                    <a:pt x="3611" y="1407"/>
                  </a:lnTo>
                  <a:lnTo>
                    <a:pt x="3584" y="1488"/>
                  </a:lnTo>
                  <a:lnTo>
                    <a:pt x="3563" y="1548"/>
                  </a:lnTo>
                  <a:lnTo>
                    <a:pt x="3548" y="1586"/>
                  </a:lnTo>
                  <a:lnTo>
                    <a:pt x="3543" y="1600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" name="Freeform 365"/>
            <p:cNvSpPr>
              <a:spLocks/>
            </p:cNvSpPr>
            <p:nvPr/>
          </p:nvSpPr>
          <p:spPr bwMode="auto">
            <a:xfrm>
              <a:off x="1967" y="2668"/>
              <a:ext cx="64" cy="241"/>
            </a:xfrm>
            <a:custGeom>
              <a:avLst/>
              <a:gdLst>
                <a:gd name="T0" fmla="*/ 69 w 383"/>
                <a:gd name="T1" fmla="*/ 1278 h 1446"/>
                <a:gd name="T2" fmla="*/ 90 w 383"/>
                <a:gd name="T3" fmla="*/ 1293 h 1446"/>
                <a:gd name="T4" fmla="*/ 138 w 383"/>
                <a:gd name="T5" fmla="*/ 1326 h 1446"/>
                <a:gd name="T6" fmla="*/ 196 w 383"/>
                <a:gd name="T7" fmla="*/ 1368 h 1446"/>
                <a:gd name="T8" fmla="*/ 246 w 383"/>
                <a:gd name="T9" fmla="*/ 1405 h 1446"/>
                <a:gd name="T10" fmla="*/ 296 w 383"/>
                <a:gd name="T11" fmla="*/ 1440 h 1446"/>
                <a:gd name="T12" fmla="*/ 305 w 383"/>
                <a:gd name="T13" fmla="*/ 1446 h 1446"/>
                <a:gd name="T14" fmla="*/ 304 w 383"/>
                <a:gd name="T15" fmla="*/ 1421 h 1446"/>
                <a:gd name="T16" fmla="*/ 304 w 383"/>
                <a:gd name="T17" fmla="*/ 1354 h 1446"/>
                <a:gd name="T18" fmla="*/ 304 w 383"/>
                <a:gd name="T19" fmla="*/ 1253 h 1446"/>
                <a:gd name="T20" fmla="*/ 305 w 383"/>
                <a:gd name="T21" fmla="*/ 1126 h 1446"/>
                <a:gd name="T22" fmla="*/ 306 w 383"/>
                <a:gd name="T23" fmla="*/ 985 h 1446"/>
                <a:gd name="T24" fmla="*/ 308 w 383"/>
                <a:gd name="T25" fmla="*/ 837 h 1446"/>
                <a:gd name="T26" fmla="*/ 312 w 383"/>
                <a:gd name="T27" fmla="*/ 692 h 1446"/>
                <a:gd name="T28" fmla="*/ 318 w 383"/>
                <a:gd name="T29" fmla="*/ 560 h 1446"/>
                <a:gd name="T30" fmla="*/ 326 w 383"/>
                <a:gd name="T31" fmla="*/ 448 h 1446"/>
                <a:gd name="T32" fmla="*/ 335 w 383"/>
                <a:gd name="T33" fmla="*/ 358 h 1446"/>
                <a:gd name="T34" fmla="*/ 344 w 383"/>
                <a:gd name="T35" fmla="*/ 286 h 1446"/>
                <a:gd name="T36" fmla="*/ 353 w 383"/>
                <a:gd name="T37" fmla="*/ 230 h 1446"/>
                <a:gd name="T38" fmla="*/ 370 w 383"/>
                <a:gd name="T39" fmla="*/ 153 h 1446"/>
                <a:gd name="T40" fmla="*/ 382 w 383"/>
                <a:gd name="T41" fmla="*/ 98 h 1446"/>
                <a:gd name="T42" fmla="*/ 383 w 383"/>
                <a:gd name="T43" fmla="*/ 73 h 1446"/>
                <a:gd name="T44" fmla="*/ 380 w 383"/>
                <a:gd name="T45" fmla="*/ 50 h 1446"/>
                <a:gd name="T46" fmla="*/ 372 w 383"/>
                <a:gd name="T47" fmla="*/ 29 h 1446"/>
                <a:gd name="T48" fmla="*/ 363 w 383"/>
                <a:gd name="T49" fmla="*/ 13 h 1446"/>
                <a:gd name="T50" fmla="*/ 352 w 383"/>
                <a:gd name="T51" fmla="*/ 2 h 1446"/>
                <a:gd name="T52" fmla="*/ 341 w 383"/>
                <a:gd name="T53" fmla="*/ 0 h 1446"/>
                <a:gd name="T54" fmla="*/ 335 w 383"/>
                <a:gd name="T55" fmla="*/ 1 h 1446"/>
                <a:gd name="T56" fmla="*/ 330 w 383"/>
                <a:gd name="T57" fmla="*/ 5 h 1446"/>
                <a:gd name="T58" fmla="*/ 318 w 383"/>
                <a:gd name="T59" fmla="*/ 21 h 1446"/>
                <a:gd name="T60" fmla="*/ 298 w 383"/>
                <a:gd name="T61" fmla="*/ 53 h 1446"/>
                <a:gd name="T62" fmla="*/ 262 w 383"/>
                <a:gd name="T63" fmla="*/ 98 h 1446"/>
                <a:gd name="T64" fmla="*/ 162 w 383"/>
                <a:gd name="T65" fmla="*/ 223 h 1446"/>
                <a:gd name="T66" fmla="*/ 110 w 383"/>
                <a:gd name="T67" fmla="*/ 292 h 1446"/>
                <a:gd name="T68" fmla="*/ 62 w 383"/>
                <a:gd name="T69" fmla="*/ 364 h 1446"/>
                <a:gd name="T70" fmla="*/ 43 w 383"/>
                <a:gd name="T71" fmla="*/ 398 h 1446"/>
                <a:gd name="T72" fmla="*/ 27 w 383"/>
                <a:gd name="T73" fmla="*/ 431 h 1446"/>
                <a:gd name="T74" fmla="*/ 14 w 383"/>
                <a:gd name="T75" fmla="*/ 463 h 1446"/>
                <a:gd name="T76" fmla="*/ 6 w 383"/>
                <a:gd name="T77" fmla="*/ 491 h 1446"/>
                <a:gd name="T78" fmla="*/ 0 w 383"/>
                <a:gd name="T79" fmla="*/ 548 h 1446"/>
                <a:gd name="T80" fmla="*/ 1 w 383"/>
                <a:gd name="T81" fmla="*/ 604 h 1446"/>
                <a:gd name="T82" fmla="*/ 7 w 383"/>
                <a:gd name="T83" fmla="*/ 656 h 1446"/>
                <a:gd name="T84" fmla="*/ 16 w 383"/>
                <a:gd name="T85" fmla="*/ 704 h 1446"/>
                <a:gd name="T86" fmla="*/ 37 w 383"/>
                <a:gd name="T87" fmla="*/ 776 h 1446"/>
                <a:gd name="T88" fmla="*/ 47 w 383"/>
                <a:gd name="T89" fmla="*/ 804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3" h="1446">
                  <a:moveTo>
                    <a:pt x="47" y="804"/>
                  </a:moveTo>
                  <a:lnTo>
                    <a:pt x="69" y="1278"/>
                  </a:lnTo>
                  <a:lnTo>
                    <a:pt x="75" y="1282"/>
                  </a:lnTo>
                  <a:lnTo>
                    <a:pt x="90" y="1293"/>
                  </a:lnTo>
                  <a:lnTo>
                    <a:pt x="111" y="1308"/>
                  </a:lnTo>
                  <a:lnTo>
                    <a:pt x="138" y="1326"/>
                  </a:lnTo>
                  <a:lnTo>
                    <a:pt x="166" y="1348"/>
                  </a:lnTo>
                  <a:lnTo>
                    <a:pt x="196" y="1368"/>
                  </a:lnTo>
                  <a:lnTo>
                    <a:pt x="222" y="1388"/>
                  </a:lnTo>
                  <a:lnTo>
                    <a:pt x="246" y="1405"/>
                  </a:lnTo>
                  <a:lnTo>
                    <a:pt x="278" y="1428"/>
                  </a:lnTo>
                  <a:lnTo>
                    <a:pt x="296" y="1440"/>
                  </a:lnTo>
                  <a:lnTo>
                    <a:pt x="303" y="1446"/>
                  </a:lnTo>
                  <a:lnTo>
                    <a:pt x="305" y="1446"/>
                  </a:lnTo>
                  <a:lnTo>
                    <a:pt x="304" y="1439"/>
                  </a:lnTo>
                  <a:lnTo>
                    <a:pt x="304" y="1421"/>
                  </a:lnTo>
                  <a:lnTo>
                    <a:pt x="304" y="1393"/>
                  </a:lnTo>
                  <a:lnTo>
                    <a:pt x="304" y="1354"/>
                  </a:lnTo>
                  <a:lnTo>
                    <a:pt x="304" y="1307"/>
                  </a:lnTo>
                  <a:lnTo>
                    <a:pt x="304" y="1253"/>
                  </a:lnTo>
                  <a:lnTo>
                    <a:pt x="304" y="1191"/>
                  </a:lnTo>
                  <a:lnTo>
                    <a:pt x="305" y="1126"/>
                  </a:lnTo>
                  <a:lnTo>
                    <a:pt x="305" y="1057"/>
                  </a:lnTo>
                  <a:lnTo>
                    <a:pt x="306" y="985"/>
                  </a:lnTo>
                  <a:lnTo>
                    <a:pt x="307" y="911"/>
                  </a:lnTo>
                  <a:lnTo>
                    <a:pt x="308" y="837"/>
                  </a:lnTo>
                  <a:lnTo>
                    <a:pt x="310" y="764"/>
                  </a:lnTo>
                  <a:lnTo>
                    <a:pt x="312" y="692"/>
                  </a:lnTo>
                  <a:lnTo>
                    <a:pt x="315" y="624"/>
                  </a:lnTo>
                  <a:lnTo>
                    <a:pt x="318" y="560"/>
                  </a:lnTo>
                  <a:lnTo>
                    <a:pt x="321" y="501"/>
                  </a:lnTo>
                  <a:lnTo>
                    <a:pt x="326" y="448"/>
                  </a:lnTo>
                  <a:lnTo>
                    <a:pt x="330" y="401"/>
                  </a:lnTo>
                  <a:lnTo>
                    <a:pt x="335" y="358"/>
                  </a:lnTo>
                  <a:lnTo>
                    <a:pt x="339" y="320"/>
                  </a:lnTo>
                  <a:lnTo>
                    <a:pt x="344" y="286"/>
                  </a:lnTo>
                  <a:lnTo>
                    <a:pt x="349" y="257"/>
                  </a:lnTo>
                  <a:lnTo>
                    <a:pt x="353" y="230"/>
                  </a:lnTo>
                  <a:lnTo>
                    <a:pt x="362" y="187"/>
                  </a:lnTo>
                  <a:lnTo>
                    <a:pt x="370" y="153"/>
                  </a:lnTo>
                  <a:lnTo>
                    <a:pt x="377" y="124"/>
                  </a:lnTo>
                  <a:lnTo>
                    <a:pt x="382" y="98"/>
                  </a:lnTo>
                  <a:lnTo>
                    <a:pt x="383" y="85"/>
                  </a:lnTo>
                  <a:lnTo>
                    <a:pt x="383" y="73"/>
                  </a:lnTo>
                  <a:lnTo>
                    <a:pt x="382" y="61"/>
                  </a:lnTo>
                  <a:lnTo>
                    <a:pt x="380" y="50"/>
                  </a:lnTo>
                  <a:lnTo>
                    <a:pt x="377" y="38"/>
                  </a:lnTo>
                  <a:lnTo>
                    <a:pt x="372" y="29"/>
                  </a:lnTo>
                  <a:lnTo>
                    <a:pt x="368" y="20"/>
                  </a:lnTo>
                  <a:lnTo>
                    <a:pt x="363" y="13"/>
                  </a:lnTo>
                  <a:lnTo>
                    <a:pt x="358" y="7"/>
                  </a:lnTo>
                  <a:lnTo>
                    <a:pt x="352" y="2"/>
                  </a:lnTo>
                  <a:lnTo>
                    <a:pt x="347" y="0"/>
                  </a:lnTo>
                  <a:lnTo>
                    <a:pt x="341" y="0"/>
                  </a:lnTo>
                  <a:lnTo>
                    <a:pt x="338" y="0"/>
                  </a:lnTo>
                  <a:lnTo>
                    <a:pt x="335" y="1"/>
                  </a:lnTo>
                  <a:lnTo>
                    <a:pt x="332" y="3"/>
                  </a:lnTo>
                  <a:lnTo>
                    <a:pt x="330" y="5"/>
                  </a:lnTo>
                  <a:lnTo>
                    <a:pt x="324" y="12"/>
                  </a:lnTo>
                  <a:lnTo>
                    <a:pt x="318" y="21"/>
                  </a:lnTo>
                  <a:lnTo>
                    <a:pt x="310" y="34"/>
                  </a:lnTo>
                  <a:lnTo>
                    <a:pt x="298" y="53"/>
                  </a:lnTo>
                  <a:lnTo>
                    <a:pt x="282" y="74"/>
                  </a:lnTo>
                  <a:lnTo>
                    <a:pt x="262" y="98"/>
                  </a:lnTo>
                  <a:lnTo>
                    <a:pt x="214" y="157"/>
                  </a:lnTo>
                  <a:lnTo>
                    <a:pt x="162" y="223"/>
                  </a:lnTo>
                  <a:lnTo>
                    <a:pt x="136" y="258"/>
                  </a:lnTo>
                  <a:lnTo>
                    <a:pt x="110" y="292"/>
                  </a:lnTo>
                  <a:lnTo>
                    <a:pt x="85" y="328"/>
                  </a:lnTo>
                  <a:lnTo>
                    <a:pt x="62" y="364"/>
                  </a:lnTo>
                  <a:lnTo>
                    <a:pt x="52" y="381"/>
                  </a:lnTo>
                  <a:lnTo>
                    <a:pt x="43" y="398"/>
                  </a:lnTo>
                  <a:lnTo>
                    <a:pt x="34" y="415"/>
                  </a:lnTo>
                  <a:lnTo>
                    <a:pt x="27" y="431"/>
                  </a:lnTo>
                  <a:lnTo>
                    <a:pt x="19" y="446"/>
                  </a:lnTo>
                  <a:lnTo>
                    <a:pt x="14" y="463"/>
                  </a:lnTo>
                  <a:lnTo>
                    <a:pt x="9" y="477"/>
                  </a:lnTo>
                  <a:lnTo>
                    <a:pt x="6" y="491"/>
                  </a:lnTo>
                  <a:lnTo>
                    <a:pt x="2" y="520"/>
                  </a:lnTo>
                  <a:lnTo>
                    <a:pt x="0" y="548"/>
                  </a:lnTo>
                  <a:lnTo>
                    <a:pt x="0" y="576"/>
                  </a:lnTo>
                  <a:lnTo>
                    <a:pt x="1" y="604"/>
                  </a:lnTo>
                  <a:lnTo>
                    <a:pt x="4" y="630"/>
                  </a:lnTo>
                  <a:lnTo>
                    <a:pt x="7" y="656"/>
                  </a:lnTo>
                  <a:lnTo>
                    <a:pt x="11" y="680"/>
                  </a:lnTo>
                  <a:lnTo>
                    <a:pt x="16" y="704"/>
                  </a:lnTo>
                  <a:lnTo>
                    <a:pt x="27" y="744"/>
                  </a:lnTo>
                  <a:lnTo>
                    <a:pt x="37" y="776"/>
                  </a:lnTo>
                  <a:lnTo>
                    <a:pt x="44" y="797"/>
                  </a:lnTo>
                  <a:lnTo>
                    <a:pt x="47" y="804"/>
                  </a:lnTo>
                  <a:close/>
                </a:path>
              </a:pathLst>
            </a:custGeom>
            <a:solidFill>
              <a:srgbClr val="5349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" name="Freeform 366"/>
            <p:cNvSpPr>
              <a:spLocks/>
            </p:cNvSpPr>
            <p:nvPr/>
          </p:nvSpPr>
          <p:spPr bwMode="auto">
            <a:xfrm>
              <a:off x="1542" y="1347"/>
              <a:ext cx="2529" cy="1477"/>
            </a:xfrm>
            <a:custGeom>
              <a:avLst/>
              <a:gdLst>
                <a:gd name="T0" fmla="*/ 934 w 15176"/>
                <a:gd name="T1" fmla="*/ 8770 h 8864"/>
                <a:gd name="T2" fmla="*/ 310 w 15176"/>
                <a:gd name="T3" fmla="*/ 8668 h 8864"/>
                <a:gd name="T4" fmla="*/ 85 w 15176"/>
                <a:gd name="T5" fmla="*/ 8267 h 8864"/>
                <a:gd name="T6" fmla="*/ 3 w 15176"/>
                <a:gd name="T7" fmla="*/ 7608 h 8864"/>
                <a:gd name="T8" fmla="*/ 105 w 15176"/>
                <a:gd name="T9" fmla="*/ 7450 h 8864"/>
                <a:gd name="T10" fmla="*/ 144 w 15176"/>
                <a:gd name="T11" fmla="*/ 5175 h 8864"/>
                <a:gd name="T12" fmla="*/ 237 w 15176"/>
                <a:gd name="T13" fmla="*/ 3343 h 8864"/>
                <a:gd name="T14" fmla="*/ 199 w 15176"/>
                <a:gd name="T15" fmla="*/ 2888 h 8864"/>
                <a:gd name="T16" fmla="*/ 202 w 15176"/>
                <a:gd name="T17" fmla="*/ 1996 h 8864"/>
                <a:gd name="T18" fmla="*/ 308 w 15176"/>
                <a:gd name="T19" fmla="*/ 1672 h 8864"/>
                <a:gd name="T20" fmla="*/ 310 w 15176"/>
                <a:gd name="T21" fmla="*/ 1535 h 8864"/>
                <a:gd name="T22" fmla="*/ 441 w 15176"/>
                <a:gd name="T23" fmla="*/ 1373 h 8864"/>
                <a:gd name="T24" fmla="*/ 421 w 15176"/>
                <a:gd name="T25" fmla="*/ 1021 h 8864"/>
                <a:gd name="T26" fmla="*/ 598 w 15176"/>
                <a:gd name="T27" fmla="*/ 828 h 8864"/>
                <a:gd name="T28" fmla="*/ 845 w 15176"/>
                <a:gd name="T29" fmla="*/ 825 h 8864"/>
                <a:gd name="T30" fmla="*/ 917 w 15176"/>
                <a:gd name="T31" fmla="*/ 267 h 8864"/>
                <a:gd name="T32" fmla="*/ 1155 w 15176"/>
                <a:gd name="T33" fmla="*/ 29 h 8864"/>
                <a:gd name="T34" fmla="*/ 1894 w 15176"/>
                <a:gd name="T35" fmla="*/ 16 h 8864"/>
                <a:gd name="T36" fmla="*/ 2646 w 15176"/>
                <a:gd name="T37" fmla="*/ 165 h 8864"/>
                <a:gd name="T38" fmla="*/ 2990 w 15176"/>
                <a:gd name="T39" fmla="*/ 375 h 8864"/>
                <a:gd name="T40" fmla="*/ 3126 w 15176"/>
                <a:gd name="T41" fmla="*/ 707 h 8864"/>
                <a:gd name="T42" fmla="*/ 3211 w 15176"/>
                <a:gd name="T43" fmla="*/ 861 h 8864"/>
                <a:gd name="T44" fmla="*/ 3194 w 15176"/>
                <a:gd name="T45" fmla="*/ 1083 h 8864"/>
                <a:gd name="T46" fmla="*/ 3680 w 15176"/>
                <a:gd name="T47" fmla="*/ 1162 h 8864"/>
                <a:gd name="T48" fmla="*/ 5655 w 15176"/>
                <a:gd name="T49" fmla="*/ 1109 h 8864"/>
                <a:gd name="T50" fmla="*/ 6583 w 15176"/>
                <a:gd name="T51" fmla="*/ 1245 h 8864"/>
                <a:gd name="T52" fmla="*/ 6475 w 15176"/>
                <a:gd name="T53" fmla="*/ 1491 h 8864"/>
                <a:gd name="T54" fmla="*/ 7351 w 15176"/>
                <a:gd name="T55" fmla="*/ 1469 h 8864"/>
                <a:gd name="T56" fmla="*/ 7571 w 15176"/>
                <a:gd name="T57" fmla="*/ 1447 h 8864"/>
                <a:gd name="T58" fmla="*/ 7981 w 15176"/>
                <a:gd name="T59" fmla="*/ 1264 h 8864"/>
                <a:gd name="T60" fmla="*/ 8156 w 15176"/>
                <a:gd name="T61" fmla="*/ 815 h 8864"/>
                <a:gd name="T62" fmla="*/ 8691 w 15176"/>
                <a:gd name="T63" fmla="*/ 705 h 8864"/>
                <a:gd name="T64" fmla="*/ 9436 w 15176"/>
                <a:gd name="T65" fmla="*/ 831 h 8864"/>
                <a:gd name="T66" fmla="*/ 9855 w 15176"/>
                <a:gd name="T67" fmla="*/ 1093 h 8864"/>
                <a:gd name="T68" fmla="*/ 9972 w 15176"/>
                <a:gd name="T69" fmla="*/ 1444 h 8864"/>
                <a:gd name="T70" fmla="*/ 9963 w 15176"/>
                <a:gd name="T71" fmla="*/ 1564 h 8864"/>
                <a:gd name="T72" fmla="*/ 9879 w 15176"/>
                <a:gd name="T73" fmla="*/ 1706 h 8864"/>
                <a:gd name="T74" fmla="*/ 9813 w 15176"/>
                <a:gd name="T75" fmla="*/ 1800 h 8864"/>
                <a:gd name="T76" fmla="*/ 10555 w 15176"/>
                <a:gd name="T77" fmla="*/ 1860 h 8864"/>
                <a:gd name="T78" fmla="*/ 11094 w 15176"/>
                <a:gd name="T79" fmla="*/ 2037 h 8864"/>
                <a:gd name="T80" fmla="*/ 11922 w 15176"/>
                <a:gd name="T81" fmla="*/ 2645 h 8864"/>
                <a:gd name="T82" fmla="*/ 12494 w 15176"/>
                <a:gd name="T83" fmla="*/ 3148 h 8864"/>
                <a:gd name="T84" fmla="*/ 14113 w 15176"/>
                <a:gd name="T85" fmla="*/ 5224 h 8864"/>
                <a:gd name="T86" fmla="*/ 14892 w 15176"/>
                <a:gd name="T87" fmla="*/ 5930 h 8864"/>
                <a:gd name="T88" fmla="*/ 15056 w 15176"/>
                <a:gd name="T89" fmla="*/ 6224 h 8864"/>
                <a:gd name="T90" fmla="*/ 15112 w 15176"/>
                <a:gd name="T91" fmla="*/ 6458 h 8864"/>
                <a:gd name="T92" fmla="*/ 15140 w 15176"/>
                <a:gd name="T93" fmla="*/ 6800 h 8864"/>
                <a:gd name="T94" fmla="*/ 15168 w 15176"/>
                <a:gd name="T95" fmla="*/ 7012 h 8864"/>
                <a:gd name="T96" fmla="*/ 15088 w 15176"/>
                <a:gd name="T97" fmla="*/ 7472 h 8864"/>
                <a:gd name="T98" fmla="*/ 14754 w 15176"/>
                <a:gd name="T99" fmla="*/ 7777 h 8864"/>
                <a:gd name="T100" fmla="*/ 14513 w 15176"/>
                <a:gd name="T101" fmla="*/ 8255 h 8864"/>
                <a:gd name="T102" fmla="*/ 14188 w 15176"/>
                <a:gd name="T103" fmla="*/ 8771 h 8864"/>
                <a:gd name="T104" fmla="*/ 13695 w 15176"/>
                <a:gd name="T105" fmla="*/ 8861 h 8864"/>
                <a:gd name="T106" fmla="*/ 13342 w 15176"/>
                <a:gd name="T107" fmla="*/ 8760 h 8864"/>
                <a:gd name="T108" fmla="*/ 12527 w 15176"/>
                <a:gd name="T109" fmla="*/ 8100 h 8864"/>
                <a:gd name="T110" fmla="*/ 5508 w 15176"/>
                <a:gd name="T111" fmla="*/ 7683 h 8864"/>
                <a:gd name="T112" fmla="*/ 5161 w 15176"/>
                <a:gd name="T113" fmla="*/ 7274 h 8864"/>
                <a:gd name="T114" fmla="*/ 4510 w 15176"/>
                <a:gd name="T115" fmla="*/ 7147 h 8864"/>
                <a:gd name="T116" fmla="*/ 3693 w 15176"/>
                <a:gd name="T117" fmla="*/ 7280 h 8864"/>
                <a:gd name="T118" fmla="*/ 3299 w 15176"/>
                <a:gd name="T119" fmla="*/ 7594 h 8864"/>
                <a:gd name="T120" fmla="*/ 3132 w 15176"/>
                <a:gd name="T121" fmla="*/ 7981 h 8864"/>
                <a:gd name="T122" fmla="*/ 2803 w 15176"/>
                <a:gd name="T123" fmla="*/ 8230 h 8864"/>
                <a:gd name="T124" fmla="*/ 2712 w 15176"/>
                <a:gd name="T125" fmla="*/ 8701 h 8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176" h="8864">
                  <a:moveTo>
                    <a:pt x="2559" y="8756"/>
                  </a:moveTo>
                  <a:lnTo>
                    <a:pt x="2488" y="8758"/>
                  </a:lnTo>
                  <a:lnTo>
                    <a:pt x="2401" y="8760"/>
                  </a:lnTo>
                  <a:lnTo>
                    <a:pt x="2301" y="8762"/>
                  </a:lnTo>
                  <a:lnTo>
                    <a:pt x="2191" y="8764"/>
                  </a:lnTo>
                  <a:lnTo>
                    <a:pt x="2071" y="8766"/>
                  </a:lnTo>
                  <a:lnTo>
                    <a:pt x="1947" y="8768"/>
                  </a:lnTo>
                  <a:lnTo>
                    <a:pt x="1818" y="8770"/>
                  </a:lnTo>
                  <a:lnTo>
                    <a:pt x="1688" y="8773"/>
                  </a:lnTo>
                  <a:lnTo>
                    <a:pt x="1559" y="8774"/>
                  </a:lnTo>
                  <a:lnTo>
                    <a:pt x="1433" y="8775"/>
                  </a:lnTo>
                  <a:lnTo>
                    <a:pt x="1312" y="8776"/>
                  </a:lnTo>
                  <a:lnTo>
                    <a:pt x="1200" y="8776"/>
                  </a:lnTo>
                  <a:lnTo>
                    <a:pt x="1098" y="8775"/>
                  </a:lnTo>
                  <a:lnTo>
                    <a:pt x="1008" y="8773"/>
                  </a:lnTo>
                  <a:lnTo>
                    <a:pt x="934" y="8770"/>
                  </a:lnTo>
                  <a:lnTo>
                    <a:pt x="877" y="8766"/>
                  </a:lnTo>
                  <a:lnTo>
                    <a:pt x="765" y="8757"/>
                  </a:lnTo>
                  <a:lnTo>
                    <a:pt x="663" y="8748"/>
                  </a:lnTo>
                  <a:lnTo>
                    <a:pt x="615" y="8743"/>
                  </a:lnTo>
                  <a:lnTo>
                    <a:pt x="569" y="8737"/>
                  </a:lnTo>
                  <a:lnTo>
                    <a:pt x="527" y="8731"/>
                  </a:lnTo>
                  <a:lnTo>
                    <a:pt x="486" y="8724"/>
                  </a:lnTo>
                  <a:lnTo>
                    <a:pt x="447" y="8716"/>
                  </a:lnTo>
                  <a:lnTo>
                    <a:pt x="411" y="8708"/>
                  </a:lnTo>
                  <a:lnTo>
                    <a:pt x="395" y="8703"/>
                  </a:lnTo>
                  <a:lnTo>
                    <a:pt x="379" y="8698"/>
                  </a:lnTo>
                  <a:lnTo>
                    <a:pt x="363" y="8693"/>
                  </a:lnTo>
                  <a:lnTo>
                    <a:pt x="349" y="8688"/>
                  </a:lnTo>
                  <a:lnTo>
                    <a:pt x="336" y="8682"/>
                  </a:lnTo>
                  <a:lnTo>
                    <a:pt x="323" y="8676"/>
                  </a:lnTo>
                  <a:lnTo>
                    <a:pt x="310" y="8668"/>
                  </a:lnTo>
                  <a:lnTo>
                    <a:pt x="299" y="8661"/>
                  </a:lnTo>
                  <a:lnTo>
                    <a:pt x="289" y="8654"/>
                  </a:lnTo>
                  <a:lnTo>
                    <a:pt x="279" y="8647"/>
                  </a:lnTo>
                  <a:lnTo>
                    <a:pt x="269" y="8639"/>
                  </a:lnTo>
                  <a:lnTo>
                    <a:pt x="262" y="8631"/>
                  </a:lnTo>
                  <a:lnTo>
                    <a:pt x="246" y="8610"/>
                  </a:lnTo>
                  <a:lnTo>
                    <a:pt x="230" y="8587"/>
                  </a:lnTo>
                  <a:lnTo>
                    <a:pt x="213" y="8559"/>
                  </a:lnTo>
                  <a:lnTo>
                    <a:pt x="196" y="8529"/>
                  </a:lnTo>
                  <a:lnTo>
                    <a:pt x="180" y="8495"/>
                  </a:lnTo>
                  <a:lnTo>
                    <a:pt x="162" y="8459"/>
                  </a:lnTo>
                  <a:lnTo>
                    <a:pt x="146" y="8422"/>
                  </a:lnTo>
                  <a:lnTo>
                    <a:pt x="130" y="8385"/>
                  </a:lnTo>
                  <a:lnTo>
                    <a:pt x="113" y="8345"/>
                  </a:lnTo>
                  <a:lnTo>
                    <a:pt x="99" y="8306"/>
                  </a:lnTo>
                  <a:lnTo>
                    <a:pt x="85" y="8267"/>
                  </a:lnTo>
                  <a:lnTo>
                    <a:pt x="73" y="8230"/>
                  </a:lnTo>
                  <a:lnTo>
                    <a:pt x="61" y="8193"/>
                  </a:lnTo>
                  <a:lnTo>
                    <a:pt x="52" y="8158"/>
                  </a:lnTo>
                  <a:lnTo>
                    <a:pt x="44" y="8127"/>
                  </a:lnTo>
                  <a:lnTo>
                    <a:pt x="39" y="8097"/>
                  </a:lnTo>
                  <a:lnTo>
                    <a:pt x="29" y="8034"/>
                  </a:lnTo>
                  <a:lnTo>
                    <a:pt x="19" y="7959"/>
                  </a:lnTo>
                  <a:lnTo>
                    <a:pt x="14" y="7919"/>
                  </a:lnTo>
                  <a:lnTo>
                    <a:pt x="10" y="7879"/>
                  </a:lnTo>
                  <a:lnTo>
                    <a:pt x="6" y="7837"/>
                  </a:lnTo>
                  <a:lnTo>
                    <a:pt x="4" y="7796"/>
                  </a:lnTo>
                  <a:lnTo>
                    <a:pt x="1" y="7755"/>
                  </a:lnTo>
                  <a:lnTo>
                    <a:pt x="0" y="7715"/>
                  </a:lnTo>
                  <a:lnTo>
                    <a:pt x="0" y="7676"/>
                  </a:lnTo>
                  <a:lnTo>
                    <a:pt x="1" y="7641"/>
                  </a:lnTo>
                  <a:lnTo>
                    <a:pt x="3" y="7608"/>
                  </a:lnTo>
                  <a:lnTo>
                    <a:pt x="7" y="7578"/>
                  </a:lnTo>
                  <a:lnTo>
                    <a:pt x="9" y="7565"/>
                  </a:lnTo>
                  <a:lnTo>
                    <a:pt x="12" y="7553"/>
                  </a:lnTo>
                  <a:lnTo>
                    <a:pt x="16" y="7542"/>
                  </a:lnTo>
                  <a:lnTo>
                    <a:pt x="21" y="7532"/>
                  </a:lnTo>
                  <a:lnTo>
                    <a:pt x="29" y="7514"/>
                  </a:lnTo>
                  <a:lnTo>
                    <a:pt x="37" y="7500"/>
                  </a:lnTo>
                  <a:lnTo>
                    <a:pt x="45" y="7488"/>
                  </a:lnTo>
                  <a:lnTo>
                    <a:pt x="54" y="7477"/>
                  </a:lnTo>
                  <a:lnTo>
                    <a:pt x="62" y="7469"/>
                  </a:lnTo>
                  <a:lnTo>
                    <a:pt x="71" y="7463"/>
                  </a:lnTo>
                  <a:lnTo>
                    <a:pt x="79" y="7458"/>
                  </a:lnTo>
                  <a:lnTo>
                    <a:pt x="86" y="7454"/>
                  </a:lnTo>
                  <a:lnTo>
                    <a:pt x="93" y="7452"/>
                  </a:lnTo>
                  <a:lnTo>
                    <a:pt x="99" y="7451"/>
                  </a:lnTo>
                  <a:lnTo>
                    <a:pt x="105" y="7450"/>
                  </a:lnTo>
                  <a:lnTo>
                    <a:pt x="110" y="7450"/>
                  </a:lnTo>
                  <a:lnTo>
                    <a:pt x="116" y="7451"/>
                  </a:lnTo>
                  <a:lnTo>
                    <a:pt x="119" y="7451"/>
                  </a:lnTo>
                  <a:lnTo>
                    <a:pt x="119" y="7426"/>
                  </a:lnTo>
                  <a:lnTo>
                    <a:pt x="121" y="7358"/>
                  </a:lnTo>
                  <a:lnTo>
                    <a:pt x="122" y="7249"/>
                  </a:lnTo>
                  <a:lnTo>
                    <a:pt x="124" y="7106"/>
                  </a:lnTo>
                  <a:lnTo>
                    <a:pt x="126" y="6935"/>
                  </a:lnTo>
                  <a:lnTo>
                    <a:pt x="128" y="6740"/>
                  </a:lnTo>
                  <a:lnTo>
                    <a:pt x="131" y="6526"/>
                  </a:lnTo>
                  <a:lnTo>
                    <a:pt x="133" y="6302"/>
                  </a:lnTo>
                  <a:lnTo>
                    <a:pt x="136" y="6069"/>
                  </a:lnTo>
                  <a:lnTo>
                    <a:pt x="138" y="5834"/>
                  </a:lnTo>
                  <a:lnTo>
                    <a:pt x="140" y="5604"/>
                  </a:lnTo>
                  <a:lnTo>
                    <a:pt x="142" y="5382"/>
                  </a:lnTo>
                  <a:lnTo>
                    <a:pt x="144" y="5175"/>
                  </a:lnTo>
                  <a:lnTo>
                    <a:pt x="145" y="4988"/>
                  </a:lnTo>
                  <a:lnTo>
                    <a:pt x="146" y="4826"/>
                  </a:lnTo>
                  <a:lnTo>
                    <a:pt x="147" y="4695"/>
                  </a:lnTo>
                  <a:lnTo>
                    <a:pt x="147" y="4637"/>
                  </a:lnTo>
                  <a:lnTo>
                    <a:pt x="148" y="4577"/>
                  </a:lnTo>
                  <a:lnTo>
                    <a:pt x="149" y="4516"/>
                  </a:lnTo>
                  <a:lnTo>
                    <a:pt x="152" y="4452"/>
                  </a:lnTo>
                  <a:lnTo>
                    <a:pt x="157" y="4322"/>
                  </a:lnTo>
                  <a:lnTo>
                    <a:pt x="165" y="4188"/>
                  </a:lnTo>
                  <a:lnTo>
                    <a:pt x="174" y="4055"/>
                  </a:lnTo>
                  <a:lnTo>
                    <a:pt x="184" y="3922"/>
                  </a:lnTo>
                  <a:lnTo>
                    <a:pt x="194" y="3792"/>
                  </a:lnTo>
                  <a:lnTo>
                    <a:pt x="205" y="3667"/>
                  </a:lnTo>
                  <a:lnTo>
                    <a:pt x="216" y="3549"/>
                  </a:lnTo>
                  <a:lnTo>
                    <a:pt x="227" y="3441"/>
                  </a:lnTo>
                  <a:lnTo>
                    <a:pt x="237" y="3343"/>
                  </a:lnTo>
                  <a:lnTo>
                    <a:pt x="246" y="3260"/>
                  </a:lnTo>
                  <a:lnTo>
                    <a:pt x="253" y="3190"/>
                  </a:lnTo>
                  <a:lnTo>
                    <a:pt x="259" y="3139"/>
                  </a:lnTo>
                  <a:lnTo>
                    <a:pt x="262" y="3107"/>
                  </a:lnTo>
                  <a:lnTo>
                    <a:pt x="264" y="3095"/>
                  </a:lnTo>
                  <a:lnTo>
                    <a:pt x="283" y="2981"/>
                  </a:lnTo>
                  <a:lnTo>
                    <a:pt x="279" y="2979"/>
                  </a:lnTo>
                  <a:lnTo>
                    <a:pt x="267" y="2973"/>
                  </a:lnTo>
                  <a:lnTo>
                    <a:pt x="260" y="2968"/>
                  </a:lnTo>
                  <a:lnTo>
                    <a:pt x="251" y="2962"/>
                  </a:lnTo>
                  <a:lnTo>
                    <a:pt x="243" y="2953"/>
                  </a:lnTo>
                  <a:lnTo>
                    <a:pt x="234" y="2944"/>
                  </a:lnTo>
                  <a:lnTo>
                    <a:pt x="225" y="2933"/>
                  </a:lnTo>
                  <a:lnTo>
                    <a:pt x="215" y="2920"/>
                  </a:lnTo>
                  <a:lnTo>
                    <a:pt x="207" y="2905"/>
                  </a:lnTo>
                  <a:lnTo>
                    <a:pt x="199" y="2888"/>
                  </a:lnTo>
                  <a:lnTo>
                    <a:pt x="193" y="2869"/>
                  </a:lnTo>
                  <a:lnTo>
                    <a:pt x="188" y="2847"/>
                  </a:lnTo>
                  <a:lnTo>
                    <a:pt x="187" y="2835"/>
                  </a:lnTo>
                  <a:lnTo>
                    <a:pt x="185" y="2823"/>
                  </a:lnTo>
                  <a:lnTo>
                    <a:pt x="185" y="2810"/>
                  </a:lnTo>
                  <a:lnTo>
                    <a:pt x="184" y="2796"/>
                  </a:lnTo>
                  <a:lnTo>
                    <a:pt x="184" y="2760"/>
                  </a:lnTo>
                  <a:lnTo>
                    <a:pt x="185" y="2705"/>
                  </a:lnTo>
                  <a:lnTo>
                    <a:pt x="185" y="2639"/>
                  </a:lnTo>
                  <a:lnTo>
                    <a:pt x="186" y="2561"/>
                  </a:lnTo>
                  <a:lnTo>
                    <a:pt x="188" y="2473"/>
                  </a:lnTo>
                  <a:lnTo>
                    <a:pt x="190" y="2380"/>
                  </a:lnTo>
                  <a:lnTo>
                    <a:pt x="192" y="2283"/>
                  </a:lnTo>
                  <a:lnTo>
                    <a:pt x="195" y="2185"/>
                  </a:lnTo>
                  <a:lnTo>
                    <a:pt x="198" y="2088"/>
                  </a:lnTo>
                  <a:lnTo>
                    <a:pt x="202" y="1996"/>
                  </a:lnTo>
                  <a:lnTo>
                    <a:pt x="207" y="1910"/>
                  </a:lnTo>
                  <a:lnTo>
                    <a:pt x="212" y="1835"/>
                  </a:lnTo>
                  <a:lnTo>
                    <a:pt x="215" y="1801"/>
                  </a:lnTo>
                  <a:lnTo>
                    <a:pt x="218" y="1771"/>
                  </a:lnTo>
                  <a:lnTo>
                    <a:pt x="223" y="1744"/>
                  </a:lnTo>
                  <a:lnTo>
                    <a:pt x="226" y="1721"/>
                  </a:lnTo>
                  <a:lnTo>
                    <a:pt x="230" y="1702"/>
                  </a:lnTo>
                  <a:lnTo>
                    <a:pt x="234" y="1688"/>
                  </a:lnTo>
                  <a:lnTo>
                    <a:pt x="238" y="1679"/>
                  </a:lnTo>
                  <a:lnTo>
                    <a:pt x="243" y="1675"/>
                  </a:lnTo>
                  <a:lnTo>
                    <a:pt x="252" y="1673"/>
                  </a:lnTo>
                  <a:lnTo>
                    <a:pt x="260" y="1671"/>
                  </a:lnTo>
                  <a:lnTo>
                    <a:pt x="269" y="1671"/>
                  </a:lnTo>
                  <a:lnTo>
                    <a:pt x="278" y="1670"/>
                  </a:lnTo>
                  <a:lnTo>
                    <a:pt x="294" y="1671"/>
                  </a:lnTo>
                  <a:lnTo>
                    <a:pt x="308" y="1672"/>
                  </a:lnTo>
                  <a:lnTo>
                    <a:pt x="329" y="1677"/>
                  </a:lnTo>
                  <a:lnTo>
                    <a:pt x="337" y="1679"/>
                  </a:lnTo>
                  <a:lnTo>
                    <a:pt x="334" y="1676"/>
                  </a:lnTo>
                  <a:lnTo>
                    <a:pt x="327" y="1664"/>
                  </a:lnTo>
                  <a:lnTo>
                    <a:pt x="317" y="1648"/>
                  </a:lnTo>
                  <a:lnTo>
                    <a:pt x="308" y="1628"/>
                  </a:lnTo>
                  <a:lnTo>
                    <a:pt x="304" y="1617"/>
                  </a:lnTo>
                  <a:lnTo>
                    <a:pt x="301" y="1604"/>
                  </a:lnTo>
                  <a:lnTo>
                    <a:pt x="298" y="1592"/>
                  </a:lnTo>
                  <a:lnTo>
                    <a:pt x="297" y="1581"/>
                  </a:lnTo>
                  <a:lnTo>
                    <a:pt x="297" y="1569"/>
                  </a:lnTo>
                  <a:lnTo>
                    <a:pt x="299" y="1556"/>
                  </a:lnTo>
                  <a:lnTo>
                    <a:pt x="301" y="1551"/>
                  </a:lnTo>
                  <a:lnTo>
                    <a:pt x="303" y="1546"/>
                  </a:lnTo>
                  <a:lnTo>
                    <a:pt x="306" y="1540"/>
                  </a:lnTo>
                  <a:lnTo>
                    <a:pt x="310" y="1535"/>
                  </a:lnTo>
                  <a:lnTo>
                    <a:pt x="324" y="1518"/>
                  </a:lnTo>
                  <a:lnTo>
                    <a:pt x="336" y="1504"/>
                  </a:lnTo>
                  <a:lnTo>
                    <a:pt x="346" y="1494"/>
                  </a:lnTo>
                  <a:lnTo>
                    <a:pt x="354" y="1488"/>
                  </a:lnTo>
                  <a:lnTo>
                    <a:pt x="365" y="1482"/>
                  </a:lnTo>
                  <a:lnTo>
                    <a:pt x="368" y="1481"/>
                  </a:lnTo>
                  <a:lnTo>
                    <a:pt x="369" y="1481"/>
                  </a:lnTo>
                  <a:lnTo>
                    <a:pt x="371" y="1481"/>
                  </a:lnTo>
                  <a:lnTo>
                    <a:pt x="375" y="1480"/>
                  </a:lnTo>
                  <a:lnTo>
                    <a:pt x="380" y="1477"/>
                  </a:lnTo>
                  <a:lnTo>
                    <a:pt x="386" y="1471"/>
                  </a:lnTo>
                  <a:lnTo>
                    <a:pt x="394" y="1460"/>
                  </a:lnTo>
                  <a:lnTo>
                    <a:pt x="405" y="1445"/>
                  </a:lnTo>
                  <a:lnTo>
                    <a:pt x="417" y="1424"/>
                  </a:lnTo>
                  <a:lnTo>
                    <a:pt x="430" y="1398"/>
                  </a:lnTo>
                  <a:lnTo>
                    <a:pt x="441" y="1373"/>
                  </a:lnTo>
                  <a:lnTo>
                    <a:pt x="450" y="1348"/>
                  </a:lnTo>
                  <a:lnTo>
                    <a:pt x="458" y="1325"/>
                  </a:lnTo>
                  <a:lnTo>
                    <a:pt x="468" y="1288"/>
                  </a:lnTo>
                  <a:lnTo>
                    <a:pt x="472" y="1274"/>
                  </a:lnTo>
                  <a:lnTo>
                    <a:pt x="468" y="1264"/>
                  </a:lnTo>
                  <a:lnTo>
                    <a:pt x="459" y="1241"/>
                  </a:lnTo>
                  <a:lnTo>
                    <a:pt x="448" y="1206"/>
                  </a:lnTo>
                  <a:lnTo>
                    <a:pt x="436" y="1164"/>
                  </a:lnTo>
                  <a:lnTo>
                    <a:pt x="430" y="1142"/>
                  </a:lnTo>
                  <a:lnTo>
                    <a:pt x="425" y="1120"/>
                  </a:lnTo>
                  <a:lnTo>
                    <a:pt x="421" y="1097"/>
                  </a:lnTo>
                  <a:lnTo>
                    <a:pt x="417" y="1076"/>
                  </a:lnTo>
                  <a:lnTo>
                    <a:pt x="416" y="1055"/>
                  </a:lnTo>
                  <a:lnTo>
                    <a:pt x="417" y="1037"/>
                  </a:lnTo>
                  <a:lnTo>
                    <a:pt x="418" y="1028"/>
                  </a:lnTo>
                  <a:lnTo>
                    <a:pt x="421" y="1021"/>
                  </a:lnTo>
                  <a:lnTo>
                    <a:pt x="423" y="1013"/>
                  </a:lnTo>
                  <a:lnTo>
                    <a:pt x="426" y="1006"/>
                  </a:lnTo>
                  <a:lnTo>
                    <a:pt x="436" y="986"/>
                  </a:lnTo>
                  <a:lnTo>
                    <a:pt x="446" y="966"/>
                  </a:lnTo>
                  <a:lnTo>
                    <a:pt x="452" y="956"/>
                  </a:lnTo>
                  <a:lnTo>
                    <a:pt x="458" y="946"/>
                  </a:lnTo>
                  <a:lnTo>
                    <a:pt x="465" y="936"/>
                  </a:lnTo>
                  <a:lnTo>
                    <a:pt x="474" y="926"/>
                  </a:lnTo>
                  <a:lnTo>
                    <a:pt x="483" y="915"/>
                  </a:lnTo>
                  <a:lnTo>
                    <a:pt x="493" y="904"/>
                  </a:lnTo>
                  <a:lnTo>
                    <a:pt x="505" y="893"/>
                  </a:lnTo>
                  <a:lnTo>
                    <a:pt x="519" y="882"/>
                  </a:lnTo>
                  <a:lnTo>
                    <a:pt x="536" y="869"/>
                  </a:lnTo>
                  <a:lnTo>
                    <a:pt x="553" y="856"/>
                  </a:lnTo>
                  <a:lnTo>
                    <a:pt x="575" y="843"/>
                  </a:lnTo>
                  <a:lnTo>
                    <a:pt x="598" y="828"/>
                  </a:lnTo>
                  <a:lnTo>
                    <a:pt x="622" y="814"/>
                  </a:lnTo>
                  <a:lnTo>
                    <a:pt x="644" y="803"/>
                  </a:lnTo>
                  <a:lnTo>
                    <a:pt x="664" y="795"/>
                  </a:lnTo>
                  <a:lnTo>
                    <a:pt x="683" y="788"/>
                  </a:lnTo>
                  <a:lnTo>
                    <a:pt x="701" y="784"/>
                  </a:lnTo>
                  <a:lnTo>
                    <a:pt x="717" y="782"/>
                  </a:lnTo>
                  <a:lnTo>
                    <a:pt x="732" y="781"/>
                  </a:lnTo>
                  <a:lnTo>
                    <a:pt x="746" y="781"/>
                  </a:lnTo>
                  <a:lnTo>
                    <a:pt x="758" y="783"/>
                  </a:lnTo>
                  <a:lnTo>
                    <a:pt x="769" y="785"/>
                  </a:lnTo>
                  <a:lnTo>
                    <a:pt x="781" y="789"/>
                  </a:lnTo>
                  <a:lnTo>
                    <a:pt x="790" y="793"/>
                  </a:lnTo>
                  <a:lnTo>
                    <a:pt x="807" y="802"/>
                  </a:lnTo>
                  <a:lnTo>
                    <a:pt x="820" y="811"/>
                  </a:lnTo>
                  <a:lnTo>
                    <a:pt x="833" y="818"/>
                  </a:lnTo>
                  <a:lnTo>
                    <a:pt x="845" y="825"/>
                  </a:lnTo>
                  <a:lnTo>
                    <a:pt x="855" y="830"/>
                  </a:lnTo>
                  <a:lnTo>
                    <a:pt x="864" y="833"/>
                  </a:lnTo>
                  <a:lnTo>
                    <a:pt x="878" y="836"/>
                  </a:lnTo>
                  <a:lnTo>
                    <a:pt x="883" y="837"/>
                  </a:lnTo>
                  <a:lnTo>
                    <a:pt x="882" y="811"/>
                  </a:lnTo>
                  <a:lnTo>
                    <a:pt x="882" y="745"/>
                  </a:lnTo>
                  <a:lnTo>
                    <a:pt x="883" y="700"/>
                  </a:lnTo>
                  <a:lnTo>
                    <a:pt x="884" y="650"/>
                  </a:lnTo>
                  <a:lnTo>
                    <a:pt x="885" y="595"/>
                  </a:lnTo>
                  <a:lnTo>
                    <a:pt x="888" y="538"/>
                  </a:lnTo>
                  <a:lnTo>
                    <a:pt x="891" y="480"/>
                  </a:lnTo>
                  <a:lnTo>
                    <a:pt x="896" y="423"/>
                  </a:lnTo>
                  <a:lnTo>
                    <a:pt x="902" y="366"/>
                  </a:lnTo>
                  <a:lnTo>
                    <a:pt x="909" y="314"/>
                  </a:lnTo>
                  <a:lnTo>
                    <a:pt x="913" y="290"/>
                  </a:lnTo>
                  <a:lnTo>
                    <a:pt x="917" y="267"/>
                  </a:lnTo>
                  <a:lnTo>
                    <a:pt x="923" y="246"/>
                  </a:lnTo>
                  <a:lnTo>
                    <a:pt x="929" y="227"/>
                  </a:lnTo>
                  <a:lnTo>
                    <a:pt x="935" y="210"/>
                  </a:lnTo>
                  <a:lnTo>
                    <a:pt x="941" y="195"/>
                  </a:lnTo>
                  <a:lnTo>
                    <a:pt x="948" y="183"/>
                  </a:lnTo>
                  <a:lnTo>
                    <a:pt x="955" y="172"/>
                  </a:lnTo>
                  <a:lnTo>
                    <a:pt x="972" y="156"/>
                  </a:lnTo>
                  <a:lnTo>
                    <a:pt x="988" y="140"/>
                  </a:lnTo>
                  <a:lnTo>
                    <a:pt x="1005" y="123"/>
                  </a:lnTo>
                  <a:lnTo>
                    <a:pt x="1024" y="107"/>
                  </a:lnTo>
                  <a:lnTo>
                    <a:pt x="1042" y="92"/>
                  </a:lnTo>
                  <a:lnTo>
                    <a:pt x="1062" y="78"/>
                  </a:lnTo>
                  <a:lnTo>
                    <a:pt x="1084" y="63"/>
                  </a:lnTo>
                  <a:lnTo>
                    <a:pt x="1106" y="51"/>
                  </a:lnTo>
                  <a:lnTo>
                    <a:pt x="1130" y="39"/>
                  </a:lnTo>
                  <a:lnTo>
                    <a:pt x="1155" y="29"/>
                  </a:lnTo>
                  <a:lnTo>
                    <a:pt x="1183" y="19"/>
                  </a:lnTo>
                  <a:lnTo>
                    <a:pt x="1211" y="12"/>
                  </a:lnTo>
                  <a:lnTo>
                    <a:pt x="1242" y="6"/>
                  </a:lnTo>
                  <a:lnTo>
                    <a:pt x="1274" y="2"/>
                  </a:lnTo>
                  <a:lnTo>
                    <a:pt x="1291" y="1"/>
                  </a:lnTo>
                  <a:lnTo>
                    <a:pt x="1308" y="0"/>
                  </a:lnTo>
                  <a:lnTo>
                    <a:pt x="1327" y="0"/>
                  </a:lnTo>
                  <a:lnTo>
                    <a:pt x="1345" y="0"/>
                  </a:lnTo>
                  <a:lnTo>
                    <a:pt x="1388" y="1"/>
                  </a:lnTo>
                  <a:lnTo>
                    <a:pt x="1440" y="2"/>
                  </a:lnTo>
                  <a:lnTo>
                    <a:pt x="1501" y="3"/>
                  </a:lnTo>
                  <a:lnTo>
                    <a:pt x="1569" y="4"/>
                  </a:lnTo>
                  <a:lnTo>
                    <a:pt x="1644" y="5"/>
                  </a:lnTo>
                  <a:lnTo>
                    <a:pt x="1724" y="8"/>
                  </a:lnTo>
                  <a:lnTo>
                    <a:pt x="1807" y="11"/>
                  </a:lnTo>
                  <a:lnTo>
                    <a:pt x="1894" y="16"/>
                  </a:lnTo>
                  <a:lnTo>
                    <a:pt x="1984" y="22"/>
                  </a:lnTo>
                  <a:lnTo>
                    <a:pt x="2074" y="32"/>
                  </a:lnTo>
                  <a:lnTo>
                    <a:pt x="2118" y="37"/>
                  </a:lnTo>
                  <a:lnTo>
                    <a:pt x="2163" y="42"/>
                  </a:lnTo>
                  <a:lnTo>
                    <a:pt x="2208" y="48"/>
                  </a:lnTo>
                  <a:lnTo>
                    <a:pt x="2253" y="55"/>
                  </a:lnTo>
                  <a:lnTo>
                    <a:pt x="2297" y="62"/>
                  </a:lnTo>
                  <a:lnTo>
                    <a:pt x="2340" y="71"/>
                  </a:lnTo>
                  <a:lnTo>
                    <a:pt x="2383" y="80"/>
                  </a:lnTo>
                  <a:lnTo>
                    <a:pt x="2423" y="90"/>
                  </a:lnTo>
                  <a:lnTo>
                    <a:pt x="2464" y="100"/>
                  </a:lnTo>
                  <a:lnTo>
                    <a:pt x="2503" y="112"/>
                  </a:lnTo>
                  <a:lnTo>
                    <a:pt x="2541" y="125"/>
                  </a:lnTo>
                  <a:lnTo>
                    <a:pt x="2578" y="138"/>
                  </a:lnTo>
                  <a:lnTo>
                    <a:pt x="2612" y="151"/>
                  </a:lnTo>
                  <a:lnTo>
                    <a:pt x="2646" y="165"/>
                  </a:lnTo>
                  <a:lnTo>
                    <a:pt x="2678" y="179"/>
                  </a:lnTo>
                  <a:lnTo>
                    <a:pt x="2707" y="192"/>
                  </a:lnTo>
                  <a:lnTo>
                    <a:pt x="2736" y="206"/>
                  </a:lnTo>
                  <a:lnTo>
                    <a:pt x="2763" y="219"/>
                  </a:lnTo>
                  <a:lnTo>
                    <a:pt x="2789" y="233"/>
                  </a:lnTo>
                  <a:lnTo>
                    <a:pt x="2813" y="246"/>
                  </a:lnTo>
                  <a:lnTo>
                    <a:pt x="2836" y="259"/>
                  </a:lnTo>
                  <a:lnTo>
                    <a:pt x="2857" y="271"/>
                  </a:lnTo>
                  <a:lnTo>
                    <a:pt x="2878" y="285"/>
                  </a:lnTo>
                  <a:lnTo>
                    <a:pt x="2897" y="298"/>
                  </a:lnTo>
                  <a:lnTo>
                    <a:pt x="2915" y="311"/>
                  </a:lnTo>
                  <a:lnTo>
                    <a:pt x="2932" y="324"/>
                  </a:lnTo>
                  <a:lnTo>
                    <a:pt x="2948" y="337"/>
                  </a:lnTo>
                  <a:lnTo>
                    <a:pt x="2962" y="349"/>
                  </a:lnTo>
                  <a:lnTo>
                    <a:pt x="2977" y="362"/>
                  </a:lnTo>
                  <a:lnTo>
                    <a:pt x="2990" y="375"/>
                  </a:lnTo>
                  <a:lnTo>
                    <a:pt x="3001" y="387"/>
                  </a:lnTo>
                  <a:lnTo>
                    <a:pt x="3012" y="400"/>
                  </a:lnTo>
                  <a:lnTo>
                    <a:pt x="3022" y="412"/>
                  </a:lnTo>
                  <a:lnTo>
                    <a:pt x="3032" y="425"/>
                  </a:lnTo>
                  <a:lnTo>
                    <a:pt x="3041" y="437"/>
                  </a:lnTo>
                  <a:lnTo>
                    <a:pt x="3049" y="449"/>
                  </a:lnTo>
                  <a:lnTo>
                    <a:pt x="3062" y="474"/>
                  </a:lnTo>
                  <a:lnTo>
                    <a:pt x="3074" y="498"/>
                  </a:lnTo>
                  <a:lnTo>
                    <a:pt x="3084" y="523"/>
                  </a:lnTo>
                  <a:lnTo>
                    <a:pt x="3092" y="546"/>
                  </a:lnTo>
                  <a:lnTo>
                    <a:pt x="3098" y="570"/>
                  </a:lnTo>
                  <a:lnTo>
                    <a:pt x="3104" y="593"/>
                  </a:lnTo>
                  <a:lnTo>
                    <a:pt x="3109" y="614"/>
                  </a:lnTo>
                  <a:lnTo>
                    <a:pt x="3114" y="636"/>
                  </a:lnTo>
                  <a:lnTo>
                    <a:pt x="3120" y="675"/>
                  </a:lnTo>
                  <a:lnTo>
                    <a:pt x="3126" y="707"/>
                  </a:lnTo>
                  <a:lnTo>
                    <a:pt x="3128" y="735"/>
                  </a:lnTo>
                  <a:lnTo>
                    <a:pt x="3130" y="755"/>
                  </a:lnTo>
                  <a:lnTo>
                    <a:pt x="3130" y="768"/>
                  </a:lnTo>
                  <a:lnTo>
                    <a:pt x="3130" y="774"/>
                  </a:lnTo>
                  <a:lnTo>
                    <a:pt x="3138" y="775"/>
                  </a:lnTo>
                  <a:lnTo>
                    <a:pt x="3157" y="784"/>
                  </a:lnTo>
                  <a:lnTo>
                    <a:pt x="3163" y="787"/>
                  </a:lnTo>
                  <a:lnTo>
                    <a:pt x="3169" y="792"/>
                  </a:lnTo>
                  <a:lnTo>
                    <a:pt x="3176" y="797"/>
                  </a:lnTo>
                  <a:lnTo>
                    <a:pt x="3182" y="803"/>
                  </a:lnTo>
                  <a:lnTo>
                    <a:pt x="3187" y="810"/>
                  </a:lnTo>
                  <a:lnTo>
                    <a:pt x="3193" y="817"/>
                  </a:lnTo>
                  <a:lnTo>
                    <a:pt x="3198" y="827"/>
                  </a:lnTo>
                  <a:lnTo>
                    <a:pt x="3203" y="837"/>
                  </a:lnTo>
                  <a:lnTo>
                    <a:pt x="3208" y="848"/>
                  </a:lnTo>
                  <a:lnTo>
                    <a:pt x="3211" y="861"/>
                  </a:lnTo>
                  <a:lnTo>
                    <a:pt x="3214" y="875"/>
                  </a:lnTo>
                  <a:lnTo>
                    <a:pt x="3216" y="889"/>
                  </a:lnTo>
                  <a:lnTo>
                    <a:pt x="3219" y="917"/>
                  </a:lnTo>
                  <a:lnTo>
                    <a:pt x="3221" y="947"/>
                  </a:lnTo>
                  <a:lnTo>
                    <a:pt x="3221" y="974"/>
                  </a:lnTo>
                  <a:lnTo>
                    <a:pt x="3220" y="997"/>
                  </a:lnTo>
                  <a:lnTo>
                    <a:pt x="3219" y="1015"/>
                  </a:lnTo>
                  <a:lnTo>
                    <a:pt x="3219" y="1026"/>
                  </a:lnTo>
                  <a:lnTo>
                    <a:pt x="3219" y="1032"/>
                  </a:lnTo>
                  <a:lnTo>
                    <a:pt x="3218" y="1038"/>
                  </a:lnTo>
                  <a:lnTo>
                    <a:pt x="3217" y="1045"/>
                  </a:lnTo>
                  <a:lnTo>
                    <a:pt x="3215" y="1052"/>
                  </a:lnTo>
                  <a:lnTo>
                    <a:pt x="3211" y="1059"/>
                  </a:lnTo>
                  <a:lnTo>
                    <a:pt x="3207" y="1066"/>
                  </a:lnTo>
                  <a:lnTo>
                    <a:pt x="3201" y="1075"/>
                  </a:lnTo>
                  <a:lnTo>
                    <a:pt x="3194" y="1083"/>
                  </a:lnTo>
                  <a:lnTo>
                    <a:pt x="3186" y="1090"/>
                  </a:lnTo>
                  <a:lnTo>
                    <a:pt x="3178" y="1096"/>
                  </a:lnTo>
                  <a:lnTo>
                    <a:pt x="3169" y="1100"/>
                  </a:lnTo>
                  <a:lnTo>
                    <a:pt x="3163" y="1102"/>
                  </a:lnTo>
                  <a:lnTo>
                    <a:pt x="3153" y="1105"/>
                  </a:lnTo>
                  <a:lnTo>
                    <a:pt x="3149" y="1105"/>
                  </a:lnTo>
                  <a:lnTo>
                    <a:pt x="3140" y="1159"/>
                  </a:lnTo>
                  <a:lnTo>
                    <a:pt x="3163" y="1159"/>
                  </a:lnTo>
                  <a:lnTo>
                    <a:pt x="3227" y="1158"/>
                  </a:lnTo>
                  <a:lnTo>
                    <a:pt x="3315" y="1156"/>
                  </a:lnTo>
                  <a:lnTo>
                    <a:pt x="3417" y="1155"/>
                  </a:lnTo>
                  <a:lnTo>
                    <a:pt x="3519" y="1155"/>
                  </a:lnTo>
                  <a:lnTo>
                    <a:pt x="3608" y="1157"/>
                  </a:lnTo>
                  <a:lnTo>
                    <a:pt x="3643" y="1159"/>
                  </a:lnTo>
                  <a:lnTo>
                    <a:pt x="3670" y="1161"/>
                  </a:lnTo>
                  <a:lnTo>
                    <a:pt x="3680" y="1162"/>
                  </a:lnTo>
                  <a:lnTo>
                    <a:pt x="3688" y="1164"/>
                  </a:lnTo>
                  <a:lnTo>
                    <a:pt x="3692" y="1165"/>
                  </a:lnTo>
                  <a:lnTo>
                    <a:pt x="3693" y="1167"/>
                  </a:lnTo>
                  <a:lnTo>
                    <a:pt x="3692" y="1193"/>
                  </a:lnTo>
                  <a:lnTo>
                    <a:pt x="3692" y="1229"/>
                  </a:lnTo>
                  <a:lnTo>
                    <a:pt x="3693" y="1260"/>
                  </a:lnTo>
                  <a:lnTo>
                    <a:pt x="3693" y="1274"/>
                  </a:lnTo>
                  <a:lnTo>
                    <a:pt x="4740" y="1363"/>
                  </a:lnTo>
                  <a:lnTo>
                    <a:pt x="5103" y="1070"/>
                  </a:lnTo>
                  <a:lnTo>
                    <a:pt x="5117" y="1071"/>
                  </a:lnTo>
                  <a:lnTo>
                    <a:pt x="5160" y="1074"/>
                  </a:lnTo>
                  <a:lnTo>
                    <a:pt x="5226" y="1079"/>
                  </a:lnTo>
                  <a:lnTo>
                    <a:pt x="5313" y="1085"/>
                  </a:lnTo>
                  <a:lnTo>
                    <a:pt x="5416" y="1092"/>
                  </a:lnTo>
                  <a:lnTo>
                    <a:pt x="5532" y="1100"/>
                  </a:lnTo>
                  <a:lnTo>
                    <a:pt x="5655" y="1109"/>
                  </a:lnTo>
                  <a:lnTo>
                    <a:pt x="5784" y="1120"/>
                  </a:lnTo>
                  <a:lnTo>
                    <a:pt x="5914" y="1131"/>
                  </a:lnTo>
                  <a:lnTo>
                    <a:pt x="6041" y="1142"/>
                  </a:lnTo>
                  <a:lnTo>
                    <a:pt x="6162" y="1153"/>
                  </a:lnTo>
                  <a:lnTo>
                    <a:pt x="6272" y="1164"/>
                  </a:lnTo>
                  <a:lnTo>
                    <a:pt x="6369" y="1176"/>
                  </a:lnTo>
                  <a:lnTo>
                    <a:pt x="6448" y="1187"/>
                  </a:lnTo>
                  <a:lnTo>
                    <a:pt x="6479" y="1192"/>
                  </a:lnTo>
                  <a:lnTo>
                    <a:pt x="6505" y="1197"/>
                  </a:lnTo>
                  <a:lnTo>
                    <a:pt x="6524" y="1202"/>
                  </a:lnTo>
                  <a:lnTo>
                    <a:pt x="6537" y="1206"/>
                  </a:lnTo>
                  <a:lnTo>
                    <a:pt x="6552" y="1215"/>
                  </a:lnTo>
                  <a:lnTo>
                    <a:pt x="6565" y="1225"/>
                  </a:lnTo>
                  <a:lnTo>
                    <a:pt x="6574" y="1233"/>
                  </a:lnTo>
                  <a:lnTo>
                    <a:pt x="6581" y="1241"/>
                  </a:lnTo>
                  <a:lnTo>
                    <a:pt x="6583" y="1245"/>
                  </a:lnTo>
                  <a:lnTo>
                    <a:pt x="6584" y="1249"/>
                  </a:lnTo>
                  <a:lnTo>
                    <a:pt x="6585" y="1253"/>
                  </a:lnTo>
                  <a:lnTo>
                    <a:pt x="6586" y="1257"/>
                  </a:lnTo>
                  <a:lnTo>
                    <a:pt x="6585" y="1265"/>
                  </a:lnTo>
                  <a:lnTo>
                    <a:pt x="6583" y="1274"/>
                  </a:lnTo>
                  <a:lnTo>
                    <a:pt x="6572" y="1292"/>
                  </a:lnTo>
                  <a:lnTo>
                    <a:pt x="6560" y="1312"/>
                  </a:lnTo>
                  <a:lnTo>
                    <a:pt x="6553" y="1324"/>
                  </a:lnTo>
                  <a:lnTo>
                    <a:pt x="6546" y="1337"/>
                  </a:lnTo>
                  <a:lnTo>
                    <a:pt x="6540" y="1350"/>
                  </a:lnTo>
                  <a:lnTo>
                    <a:pt x="6533" y="1364"/>
                  </a:lnTo>
                  <a:lnTo>
                    <a:pt x="6521" y="1393"/>
                  </a:lnTo>
                  <a:lnTo>
                    <a:pt x="6510" y="1420"/>
                  </a:lnTo>
                  <a:lnTo>
                    <a:pt x="6499" y="1443"/>
                  </a:lnTo>
                  <a:lnTo>
                    <a:pt x="6490" y="1463"/>
                  </a:lnTo>
                  <a:lnTo>
                    <a:pt x="6475" y="1491"/>
                  </a:lnTo>
                  <a:lnTo>
                    <a:pt x="6470" y="1501"/>
                  </a:lnTo>
                  <a:lnTo>
                    <a:pt x="7102" y="1548"/>
                  </a:lnTo>
                  <a:lnTo>
                    <a:pt x="7106" y="1544"/>
                  </a:lnTo>
                  <a:lnTo>
                    <a:pt x="7118" y="1535"/>
                  </a:lnTo>
                  <a:lnTo>
                    <a:pt x="7136" y="1523"/>
                  </a:lnTo>
                  <a:lnTo>
                    <a:pt x="7159" y="1507"/>
                  </a:lnTo>
                  <a:lnTo>
                    <a:pt x="7172" y="1500"/>
                  </a:lnTo>
                  <a:lnTo>
                    <a:pt x="7187" y="1493"/>
                  </a:lnTo>
                  <a:lnTo>
                    <a:pt x="7201" y="1486"/>
                  </a:lnTo>
                  <a:lnTo>
                    <a:pt x="7216" y="1481"/>
                  </a:lnTo>
                  <a:lnTo>
                    <a:pt x="7233" y="1476"/>
                  </a:lnTo>
                  <a:lnTo>
                    <a:pt x="7249" y="1472"/>
                  </a:lnTo>
                  <a:lnTo>
                    <a:pt x="7265" y="1469"/>
                  </a:lnTo>
                  <a:lnTo>
                    <a:pt x="7282" y="1468"/>
                  </a:lnTo>
                  <a:lnTo>
                    <a:pt x="7316" y="1468"/>
                  </a:lnTo>
                  <a:lnTo>
                    <a:pt x="7351" y="1469"/>
                  </a:lnTo>
                  <a:lnTo>
                    <a:pt x="7387" y="1470"/>
                  </a:lnTo>
                  <a:lnTo>
                    <a:pt x="7418" y="1470"/>
                  </a:lnTo>
                  <a:lnTo>
                    <a:pt x="7447" y="1471"/>
                  </a:lnTo>
                  <a:lnTo>
                    <a:pt x="7469" y="1472"/>
                  </a:lnTo>
                  <a:lnTo>
                    <a:pt x="7485" y="1472"/>
                  </a:lnTo>
                  <a:lnTo>
                    <a:pt x="7490" y="1472"/>
                  </a:lnTo>
                  <a:lnTo>
                    <a:pt x="7493" y="1468"/>
                  </a:lnTo>
                  <a:lnTo>
                    <a:pt x="7502" y="1458"/>
                  </a:lnTo>
                  <a:lnTo>
                    <a:pt x="7510" y="1453"/>
                  </a:lnTo>
                  <a:lnTo>
                    <a:pt x="7521" y="1448"/>
                  </a:lnTo>
                  <a:lnTo>
                    <a:pt x="7528" y="1446"/>
                  </a:lnTo>
                  <a:lnTo>
                    <a:pt x="7536" y="1445"/>
                  </a:lnTo>
                  <a:lnTo>
                    <a:pt x="7544" y="1444"/>
                  </a:lnTo>
                  <a:lnTo>
                    <a:pt x="7554" y="1444"/>
                  </a:lnTo>
                  <a:lnTo>
                    <a:pt x="7563" y="1445"/>
                  </a:lnTo>
                  <a:lnTo>
                    <a:pt x="7571" y="1447"/>
                  </a:lnTo>
                  <a:lnTo>
                    <a:pt x="7578" y="1450"/>
                  </a:lnTo>
                  <a:lnTo>
                    <a:pt x="7586" y="1454"/>
                  </a:lnTo>
                  <a:lnTo>
                    <a:pt x="7592" y="1458"/>
                  </a:lnTo>
                  <a:lnTo>
                    <a:pt x="7598" y="1464"/>
                  </a:lnTo>
                  <a:lnTo>
                    <a:pt x="7603" y="1470"/>
                  </a:lnTo>
                  <a:lnTo>
                    <a:pt x="7607" y="1476"/>
                  </a:lnTo>
                  <a:lnTo>
                    <a:pt x="7613" y="1488"/>
                  </a:lnTo>
                  <a:lnTo>
                    <a:pt x="7618" y="1498"/>
                  </a:lnTo>
                  <a:lnTo>
                    <a:pt x="7620" y="1505"/>
                  </a:lnTo>
                  <a:lnTo>
                    <a:pt x="7621" y="1507"/>
                  </a:lnTo>
                  <a:lnTo>
                    <a:pt x="7938" y="1509"/>
                  </a:lnTo>
                  <a:lnTo>
                    <a:pt x="7942" y="1484"/>
                  </a:lnTo>
                  <a:lnTo>
                    <a:pt x="7953" y="1418"/>
                  </a:lnTo>
                  <a:lnTo>
                    <a:pt x="7961" y="1372"/>
                  </a:lnTo>
                  <a:lnTo>
                    <a:pt x="7970" y="1321"/>
                  </a:lnTo>
                  <a:lnTo>
                    <a:pt x="7981" y="1264"/>
                  </a:lnTo>
                  <a:lnTo>
                    <a:pt x="7995" y="1206"/>
                  </a:lnTo>
                  <a:lnTo>
                    <a:pt x="8009" y="1146"/>
                  </a:lnTo>
                  <a:lnTo>
                    <a:pt x="8024" y="1087"/>
                  </a:lnTo>
                  <a:lnTo>
                    <a:pt x="8033" y="1058"/>
                  </a:lnTo>
                  <a:lnTo>
                    <a:pt x="8042" y="1030"/>
                  </a:lnTo>
                  <a:lnTo>
                    <a:pt x="8051" y="1002"/>
                  </a:lnTo>
                  <a:lnTo>
                    <a:pt x="8060" y="976"/>
                  </a:lnTo>
                  <a:lnTo>
                    <a:pt x="8069" y="950"/>
                  </a:lnTo>
                  <a:lnTo>
                    <a:pt x="8079" y="927"/>
                  </a:lnTo>
                  <a:lnTo>
                    <a:pt x="8090" y="904"/>
                  </a:lnTo>
                  <a:lnTo>
                    <a:pt x="8100" y="884"/>
                  </a:lnTo>
                  <a:lnTo>
                    <a:pt x="8110" y="865"/>
                  </a:lnTo>
                  <a:lnTo>
                    <a:pt x="8121" y="850"/>
                  </a:lnTo>
                  <a:lnTo>
                    <a:pt x="8132" y="836"/>
                  </a:lnTo>
                  <a:lnTo>
                    <a:pt x="8144" y="825"/>
                  </a:lnTo>
                  <a:lnTo>
                    <a:pt x="8156" y="815"/>
                  </a:lnTo>
                  <a:lnTo>
                    <a:pt x="8168" y="806"/>
                  </a:lnTo>
                  <a:lnTo>
                    <a:pt x="8181" y="798"/>
                  </a:lnTo>
                  <a:lnTo>
                    <a:pt x="8196" y="790"/>
                  </a:lnTo>
                  <a:lnTo>
                    <a:pt x="8210" y="783"/>
                  </a:lnTo>
                  <a:lnTo>
                    <a:pt x="8225" y="776"/>
                  </a:lnTo>
                  <a:lnTo>
                    <a:pt x="8241" y="769"/>
                  </a:lnTo>
                  <a:lnTo>
                    <a:pt x="8257" y="763"/>
                  </a:lnTo>
                  <a:lnTo>
                    <a:pt x="8292" y="752"/>
                  </a:lnTo>
                  <a:lnTo>
                    <a:pt x="8328" y="743"/>
                  </a:lnTo>
                  <a:lnTo>
                    <a:pt x="8368" y="735"/>
                  </a:lnTo>
                  <a:lnTo>
                    <a:pt x="8409" y="728"/>
                  </a:lnTo>
                  <a:lnTo>
                    <a:pt x="8452" y="722"/>
                  </a:lnTo>
                  <a:lnTo>
                    <a:pt x="8497" y="717"/>
                  </a:lnTo>
                  <a:lnTo>
                    <a:pt x="8543" y="713"/>
                  </a:lnTo>
                  <a:lnTo>
                    <a:pt x="8591" y="710"/>
                  </a:lnTo>
                  <a:lnTo>
                    <a:pt x="8691" y="705"/>
                  </a:lnTo>
                  <a:lnTo>
                    <a:pt x="8795" y="702"/>
                  </a:lnTo>
                  <a:lnTo>
                    <a:pt x="8822" y="702"/>
                  </a:lnTo>
                  <a:lnTo>
                    <a:pt x="8850" y="702"/>
                  </a:lnTo>
                  <a:lnTo>
                    <a:pt x="8877" y="704"/>
                  </a:lnTo>
                  <a:lnTo>
                    <a:pt x="8907" y="706"/>
                  </a:lnTo>
                  <a:lnTo>
                    <a:pt x="8937" y="709"/>
                  </a:lnTo>
                  <a:lnTo>
                    <a:pt x="8966" y="713"/>
                  </a:lnTo>
                  <a:lnTo>
                    <a:pt x="8997" y="717"/>
                  </a:lnTo>
                  <a:lnTo>
                    <a:pt x="9027" y="723"/>
                  </a:lnTo>
                  <a:lnTo>
                    <a:pt x="9089" y="735"/>
                  </a:lnTo>
                  <a:lnTo>
                    <a:pt x="9150" y="748"/>
                  </a:lnTo>
                  <a:lnTo>
                    <a:pt x="9211" y="763"/>
                  </a:lnTo>
                  <a:lnTo>
                    <a:pt x="9270" y="780"/>
                  </a:lnTo>
                  <a:lnTo>
                    <a:pt x="9328" y="797"/>
                  </a:lnTo>
                  <a:lnTo>
                    <a:pt x="9383" y="813"/>
                  </a:lnTo>
                  <a:lnTo>
                    <a:pt x="9436" y="831"/>
                  </a:lnTo>
                  <a:lnTo>
                    <a:pt x="9484" y="847"/>
                  </a:lnTo>
                  <a:lnTo>
                    <a:pt x="9528" y="862"/>
                  </a:lnTo>
                  <a:lnTo>
                    <a:pt x="9566" y="876"/>
                  </a:lnTo>
                  <a:lnTo>
                    <a:pt x="9600" y="888"/>
                  </a:lnTo>
                  <a:lnTo>
                    <a:pt x="9626" y="898"/>
                  </a:lnTo>
                  <a:lnTo>
                    <a:pt x="9649" y="907"/>
                  </a:lnTo>
                  <a:lnTo>
                    <a:pt x="9672" y="920"/>
                  </a:lnTo>
                  <a:lnTo>
                    <a:pt x="9695" y="933"/>
                  </a:lnTo>
                  <a:lnTo>
                    <a:pt x="9717" y="948"/>
                  </a:lnTo>
                  <a:lnTo>
                    <a:pt x="9740" y="965"/>
                  </a:lnTo>
                  <a:lnTo>
                    <a:pt x="9761" y="984"/>
                  </a:lnTo>
                  <a:lnTo>
                    <a:pt x="9782" y="1004"/>
                  </a:lnTo>
                  <a:lnTo>
                    <a:pt x="9802" y="1025"/>
                  </a:lnTo>
                  <a:lnTo>
                    <a:pt x="9821" y="1047"/>
                  </a:lnTo>
                  <a:lnTo>
                    <a:pt x="9839" y="1070"/>
                  </a:lnTo>
                  <a:lnTo>
                    <a:pt x="9855" y="1093"/>
                  </a:lnTo>
                  <a:lnTo>
                    <a:pt x="9869" y="1116"/>
                  </a:lnTo>
                  <a:lnTo>
                    <a:pt x="9882" y="1140"/>
                  </a:lnTo>
                  <a:lnTo>
                    <a:pt x="9894" y="1164"/>
                  </a:lnTo>
                  <a:lnTo>
                    <a:pt x="9903" y="1188"/>
                  </a:lnTo>
                  <a:lnTo>
                    <a:pt x="9909" y="1212"/>
                  </a:lnTo>
                  <a:lnTo>
                    <a:pt x="9919" y="1257"/>
                  </a:lnTo>
                  <a:lnTo>
                    <a:pt x="9927" y="1297"/>
                  </a:lnTo>
                  <a:lnTo>
                    <a:pt x="9932" y="1332"/>
                  </a:lnTo>
                  <a:lnTo>
                    <a:pt x="9937" y="1361"/>
                  </a:lnTo>
                  <a:lnTo>
                    <a:pt x="9939" y="1385"/>
                  </a:lnTo>
                  <a:lnTo>
                    <a:pt x="9940" y="1401"/>
                  </a:lnTo>
                  <a:lnTo>
                    <a:pt x="9940" y="1412"/>
                  </a:lnTo>
                  <a:lnTo>
                    <a:pt x="9940" y="1415"/>
                  </a:lnTo>
                  <a:lnTo>
                    <a:pt x="9945" y="1420"/>
                  </a:lnTo>
                  <a:lnTo>
                    <a:pt x="9956" y="1429"/>
                  </a:lnTo>
                  <a:lnTo>
                    <a:pt x="9972" y="1444"/>
                  </a:lnTo>
                  <a:lnTo>
                    <a:pt x="9990" y="1461"/>
                  </a:lnTo>
                  <a:lnTo>
                    <a:pt x="9998" y="1472"/>
                  </a:lnTo>
                  <a:lnTo>
                    <a:pt x="10005" y="1481"/>
                  </a:lnTo>
                  <a:lnTo>
                    <a:pt x="10011" y="1490"/>
                  </a:lnTo>
                  <a:lnTo>
                    <a:pt x="10016" y="1500"/>
                  </a:lnTo>
                  <a:lnTo>
                    <a:pt x="10019" y="1508"/>
                  </a:lnTo>
                  <a:lnTo>
                    <a:pt x="10019" y="1517"/>
                  </a:lnTo>
                  <a:lnTo>
                    <a:pt x="10019" y="1521"/>
                  </a:lnTo>
                  <a:lnTo>
                    <a:pt x="10017" y="1525"/>
                  </a:lnTo>
                  <a:lnTo>
                    <a:pt x="10015" y="1528"/>
                  </a:lnTo>
                  <a:lnTo>
                    <a:pt x="10013" y="1531"/>
                  </a:lnTo>
                  <a:lnTo>
                    <a:pt x="10001" y="1541"/>
                  </a:lnTo>
                  <a:lnTo>
                    <a:pt x="9990" y="1549"/>
                  </a:lnTo>
                  <a:lnTo>
                    <a:pt x="9980" y="1555"/>
                  </a:lnTo>
                  <a:lnTo>
                    <a:pt x="9973" y="1559"/>
                  </a:lnTo>
                  <a:lnTo>
                    <a:pt x="9963" y="1564"/>
                  </a:lnTo>
                  <a:lnTo>
                    <a:pt x="9959" y="1565"/>
                  </a:lnTo>
                  <a:lnTo>
                    <a:pt x="9960" y="1574"/>
                  </a:lnTo>
                  <a:lnTo>
                    <a:pt x="9957" y="1597"/>
                  </a:lnTo>
                  <a:lnTo>
                    <a:pt x="9956" y="1605"/>
                  </a:lnTo>
                  <a:lnTo>
                    <a:pt x="9953" y="1613"/>
                  </a:lnTo>
                  <a:lnTo>
                    <a:pt x="9950" y="1623"/>
                  </a:lnTo>
                  <a:lnTo>
                    <a:pt x="9946" y="1632"/>
                  </a:lnTo>
                  <a:lnTo>
                    <a:pt x="9942" y="1641"/>
                  </a:lnTo>
                  <a:lnTo>
                    <a:pt x="9936" y="1651"/>
                  </a:lnTo>
                  <a:lnTo>
                    <a:pt x="9928" y="1661"/>
                  </a:lnTo>
                  <a:lnTo>
                    <a:pt x="9921" y="1673"/>
                  </a:lnTo>
                  <a:lnTo>
                    <a:pt x="9912" y="1683"/>
                  </a:lnTo>
                  <a:lnTo>
                    <a:pt x="9904" y="1690"/>
                  </a:lnTo>
                  <a:lnTo>
                    <a:pt x="9896" y="1697"/>
                  </a:lnTo>
                  <a:lnTo>
                    <a:pt x="9888" y="1702"/>
                  </a:lnTo>
                  <a:lnTo>
                    <a:pt x="9879" y="1706"/>
                  </a:lnTo>
                  <a:lnTo>
                    <a:pt x="9871" y="1709"/>
                  </a:lnTo>
                  <a:lnTo>
                    <a:pt x="9864" y="1711"/>
                  </a:lnTo>
                  <a:lnTo>
                    <a:pt x="9857" y="1713"/>
                  </a:lnTo>
                  <a:lnTo>
                    <a:pt x="9844" y="1718"/>
                  </a:lnTo>
                  <a:lnTo>
                    <a:pt x="9831" y="1722"/>
                  </a:lnTo>
                  <a:lnTo>
                    <a:pt x="9826" y="1724"/>
                  </a:lnTo>
                  <a:lnTo>
                    <a:pt x="9821" y="1728"/>
                  </a:lnTo>
                  <a:lnTo>
                    <a:pt x="9817" y="1732"/>
                  </a:lnTo>
                  <a:lnTo>
                    <a:pt x="9813" y="1738"/>
                  </a:lnTo>
                  <a:lnTo>
                    <a:pt x="9808" y="1750"/>
                  </a:lnTo>
                  <a:lnTo>
                    <a:pt x="9804" y="1762"/>
                  </a:lnTo>
                  <a:lnTo>
                    <a:pt x="9803" y="1773"/>
                  </a:lnTo>
                  <a:lnTo>
                    <a:pt x="9803" y="1782"/>
                  </a:lnTo>
                  <a:lnTo>
                    <a:pt x="9804" y="1794"/>
                  </a:lnTo>
                  <a:lnTo>
                    <a:pt x="9806" y="1799"/>
                  </a:lnTo>
                  <a:lnTo>
                    <a:pt x="9813" y="1800"/>
                  </a:lnTo>
                  <a:lnTo>
                    <a:pt x="9832" y="1802"/>
                  </a:lnTo>
                  <a:lnTo>
                    <a:pt x="9863" y="1805"/>
                  </a:lnTo>
                  <a:lnTo>
                    <a:pt x="9904" y="1808"/>
                  </a:lnTo>
                  <a:lnTo>
                    <a:pt x="9952" y="1813"/>
                  </a:lnTo>
                  <a:lnTo>
                    <a:pt x="10007" y="1819"/>
                  </a:lnTo>
                  <a:lnTo>
                    <a:pt x="10066" y="1824"/>
                  </a:lnTo>
                  <a:lnTo>
                    <a:pt x="10127" y="1830"/>
                  </a:lnTo>
                  <a:lnTo>
                    <a:pt x="10191" y="1835"/>
                  </a:lnTo>
                  <a:lnTo>
                    <a:pt x="10254" y="1841"/>
                  </a:lnTo>
                  <a:lnTo>
                    <a:pt x="10315" y="1846"/>
                  </a:lnTo>
                  <a:lnTo>
                    <a:pt x="10372" y="1850"/>
                  </a:lnTo>
                  <a:lnTo>
                    <a:pt x="10424" y="1854"/>
                  </a:lnTo>
                  <a:lnTo>
                    <a:pt x="10469" y="1857"/>
                  </a:lnTo>
                  <a:lnTo>
                    <a:pt x="10506" y="1859"/>
                  </a:lnTo>
                  <a:lnTo>
                    <a:pt x="10531" y="1860"/>
                  </a:lnTo>
                  <a:lnTo>
                    <a:pt x="10555" y="1860"/>
                  </a:lnTo>
                  <a:lnTo>
                    <a:pt x="10581" y="1862"/>
                  </a:lnTo>
                  <a:lnTo>
                    <a:pt x="10613" y="1867"/>
                  </a:lnTo>
                  <a:lnTo>
                    <a:pt x="10649" y="1872"/>
                  </a:lnTo>
                  <a:lnTo>
                    <a:pt x="10689" y="1879"/>
                  </a:lnTo>
                  <a:lnTo>
                    <a:pt x="10731" y="1889"/>
                  </a:lnTo>
                  <a:lnTo>
                    <a:pt x="10778" y="1902"/>
                  </a:lnTo>
                  <a:lnTo>
                    <a:pt x="10828" y="1918"/>
                  </a:lnTo>
                  <a:lnTo>
                    <a:pt x="10855" y="1928"/>
                  </a:lnTo>
                  <a:lnTo>
                    <a:pt x="10882" y="1938"/>
                  </a:lnTo>
                  <a:lnTo>
                    <a:pt x="10910" y="1948"/>
                  </a:lnTo>
                  <a:lnTo>
                    <a:pt x="10939" y="1960"/>
                  </a:lnTo>
                  <a:lnTo>
                    <a:pt x="10968" y="1974"/>
                  </a:lnTo>
                  <a:lnTo>
                    <a:pt x="10999" y="1988"/>
                  </a:lnTo>
                  <a:lnTo>
                    <a:pt x="11029" y="2003"/>
                  </a:lnTo>
                  <a:lnTo>
                    <a:pt x="11061" y="2020"/>
                  </a:lnTo>
                  <a:lnTo>
                    <a:pt x="11094" y="2037"/>
                  </a:lnTo>
                  <a:lnTo>
                    <a:pt x="11126" y="2055"/>
                  </a:lnTo>
                  <a:lnTo>
                    <a:pt x="11160" y="2076"/>
                  </a:lnTo>
                  <a:lnTo>
                    <a:pt x="11194" y="2097"/>
                  </a:lnTo>
                  <a:lnTo>
                    <a:pt x="11228" y="2120"/>
                  </a:lnTo>
                  <a:lnTo>
                    <a:pt x="11264" y="2143"/>
                  </a:lnTo>
                  <a:lnTo>
                    <a:pt x="11300" y="2169"/>
                  </a:lnTo>
                  <a:lnTo>
                    <a:pt x="11335" y="2195"/>
                  </a:lnTo>
                  <a:lnTo>
                    <a:pt x="11408" y="2250"/>
                  </a:lnTo>
                  <a:lnTo>
                    <a:pt x="11480" y="2304"/>
                  </a:lnTo>
                  <a:lnTo>
                    <a:pt x="11551" y="2357"/>
                  </a:lnTo>
                  <a:lnTo>
                    <a:pt x="11619" y="2409"/>
                  </a:lnTo>
                  <a:lnTo>
                    <a:pt x="11685" y="2461"/>
                  </a:lnTo>
                  <a:lnTo>
                    <a:pt x="11750" y="2511"/>
                  </a:lnTo>
                  <a:lnTo>
                    <a:pt x="11811" y="2557"/>
                  </a:lnTo>
                  <a:lnTo>
                    <a:pt x="11868" y="2602"/>
                  </a:lnTo>
                  <a:lnTo>
                    <a:pt x="11922" y="2645"/>
                  </a:lnTo>
                  <a:lnTo>
                    <a:pt x="11972" y="2684"/>
                  </a:lnTo>
                  <a:lnTo>
                    <a:pt x="12018" y="2721"/>
                  </a:lnTo>
                  <a:lnTo>
                    <a:pt x="12058" y="2752"/>
                  </a:lnTo>
                  <a:lnTo>
                    <a:pt x="12094" y="2781"/>
                  </a:lnTo>
                  <a:lnTo>
                    <a:pt x="12123" y="2805"/>
                  </a:lnTo>
                  <a:lnTo>
                    <a:pt x="12147" y="2826"/>
                  </a:lnTo>
                  <a:lnTo>
                    <a:pt x="12164" y="2841"/>
                  </a:lnTo>
                  <a:lnTo>
                    <a:pt x="12192" y="2867"/>
                  </a:lnTo>
                  <a:lnTo>
                    <a:pt x="12222" y="2893"/>
                  </a:lnTo>
                  <a:lnTo>
                    <a:pt x="12255" y="2922"/>
                  </a:lnTo>
                  <a:lnTo>
                    <a:pt x="12291" y="2952"/>
                  </a:lnTo>
                  <a:lnTo>
                    <a:pt x="12328" y="2987"/>
                  </a:lnTo>
                  <a:lnTo>
                    <a:pt x="12369" y="3025"/>
                  </a:lnTo>
                  <a:lnTo>
                    <a:pt x="12414" y="3068"/>
                  </a:lnTo>
                  <a:lnTo>
                    <a:pt x="12462" y="3115"/>
                  </a:lnTo>
                  <a:lnTo>
                    <a:pt x="12494" y="3148"/>
                  </a:lnTo>
                  <a:lnTo>
                    <a:pt x="12537" y="3199"/>
                  </a:lnTo>
                  <a:lnTo>
                    <a:pt x="12591" y="3263"/>
                  </a:lnTo>
                  <a:lnTo>
                    <a:pt x="12653" y="3338"/>
                  </a:lnTo>
                  <a:lnTo>
                    <a:pt x="12720" y="3422"/>
                  </a:lnTo>
                  <a:lnTo>
                    <a:pt x="12793" y="3511"/>
                  </a:lnTo>
                  <a:lnTo>
                    <a:pt x="12867" y="3604"/>
                  </a:lnTo>
                  <a:lnTo>
                    <a:pt x="12942" y="3697"/>
                  </a:lnTo>
                  <a:lnTo>
                    <a:pt x="13015" y="3790"/>
                  </a:lnTo>
                  <a:lnTo>
                    <a:pt x="13084" y="3879"/>
                  </a:lnTo>
                  <a:lnTo>
                    <a:pt x="13149" y="3961"/>
                  </a:lnTo>
                  <a:lnTo>
                    <a:pt x="13206" y="4033"/>
                  </a:lnTo>
                  <a:lnTo>
                    <a:pt x="13253" y="4093"/>
                  </a:lnTo>
                  <a:lnTo>
                    <a:pt x="13289" y="4140"/>
                  </a:lnTo>
                  <a:lnTo>
                    <a:pt x="13313" y="4170"/>
                  </a:lnTo>
                  <a:lnTo>
                    <a:pt x="13321" y="4180"/>
                  </a:lnTo>
                  <a:lnTo>
                    <a:pt x="14113" y="5224"/>
                  </a:lnTo>
                  <a:lnTo>
                    <a:pt x="14121" y="5230"/>
                  </a:lnTo>
                  <a:lnTo>
                    <a:pt x="14145" y="5250"/>
                  </a:lnTo>
                  <a:lnTo>
                    <a:pt x="14180" y="5279"/>
                  </a:lnTo>
                  <a:lnTo>
                    <a:pt x="14228" y="5318"/>
                  </a:lnTo>
                  <a:lnTo>
                    <a:pt x="14284" y="5365"/>
                  </a:lnTo>
                  <a:lnTo>
                    <a:pt x="14349" y="5419"/>
                  </a:lnTo>
                  <a:lnTo>
                    <a:pt x="14417" y="5479"/>
                  </a:lnTo>
                  <a:lnTo>
                    <a:pt x="14490" y="5543"/>
                  </a:lnTo>
                  <a:lnTo>
                    <a:pt x="14565" y="5609"/>
                  </a:lnTo>
                  <a:lnTo>
                    <a:pt x="14638" y="5676"/>
                  </a:lnTo>
                  <a:lnTo>
                    <a:pt x="14710" y="5743"/>
                  </a:lnTo>
                  <a:lnTo>
                    <a:pt x="14778" y="5809"/>
                  </a:lnTo>
                  <a:lnTo>
                    <a:pt x="14809" y="5841"/>
                  </a:lnTo>
                  <a:lnTo>
                    <a:pt x="14839" y="5872"/>
                  </a:lnTo>
                  <a:lnTo>
                    <a:pt x="14867" y="5902"/>
                  </a:lnTo>
                  <a:lnTo>
                    <a:pt x="14892" y="5930"/>
                  </a:lnTo>
                  <a:lnTo>
                    <a:pt x="14916" y="5958"/>
                  </a:lnTo>
                  <a:lnTo>
                    <a:pt x="14936" y="5983"/>
                  </a:lnTo>
                  <a:lnTo>
                    <a:pt x="14954" y="6008"/>
                  </a:lnTo>
                  <a:lnTo>
                    <a:pt x="14968" y="6030"/>
                  </a:lnTo>
                  <a:lnTo>
                    <a:pt x="15010" y="6102"/>
                  </a:lnTo>
                  <a:lnTo>
                    <a:pt x="15038" y="6151"/>
                  </a:lnTo>
                  <a:lnTo>
                    <a:pt x="15048" y="6168"/>
                  </a:lnTo>
                  <a:lnTo>
                    <a:pt x="15054" y="6182"/>
                  </a:lnTo>
                  <a:lnTo>
                    <a:pt x="15059" y="6193"/>
                  </a:lnTo>
                  <a:lnTo>
                    <a:pt x="15061" y="6201"/>
                  </a:lnTo>
                  <a:lnTo>
                    <a:pt x="15062" y="6206"/>
                  </a:lnTo>
                  <a:lnTo>
                    <a:pt x="15062" y="6210"/>
                  </a:lnTo>
                  <a:lnTo>
                    <a:pt x="15061" y="6213"/>
                  </a:lnTo>
                  <a:lnTo>
                    <a:pt x="15059" y="6216"/>
                  </a:lnTo>
                  <a:lnTo>
                    <a:pt x="15057" y="6220"/>
                  </a:lnTo>
                  <a:lnTo>
                    <a:pt x="15056" y="6224"/>
                  </a:lnTo>
                  <a:lnTo>
                    <a:pt x="15054" y="6229"/>
                  </a:lnTo>
                  <a:lnTo>
                    <a:pt x="15054" y="6237"/>
                  </a:lnTo>
                  <a:lnTo>
                    <a:pt x="15054" y="6266"/>
                  </a:lnTo>
                  <a:lnTo>
                    <a:pt x="15054" y="6280"/>
                  </a:lnTo>
                  <a:lnTo>
                    <a:pt x="15054" y="6285"/>
                  </a:lnTo>
                  <a:lnTo>
                    <a:pt x="15054" y="6286"/>
                  </a:lnTo>
                  <a:lnTo>
                    <a:pt x="15056" y="6291"/>
                  </a:lnTo>
                  <a:lnTo>
                    <a:pt x="15063" y="6302"/>
                  </a:lnTo>
                  <a:lnTo>
                    <a:pt x="15073" y="6320"/>
                  </a:lnTo>
                  <a:lnTo>
                    <a:pt x="15084" y="6346"/>
                  </a:lnTo>
                  <a:lnTo>
                    <a:pt x="15089" y="6361"/>
                  </a:lnTo>
                  <a:lnTo>
                    <a:pt x="15096" y="6377"/>
                  </a:lnTo>
                  <a:lnTo>
                    <a:pt x="15101" y="6396"/>
                  </a:lnTo>
                  <a:lnTo>
                    <a:pt x="15105" y="6415"/>
                  </a:lnTo>
                  <a:lnTo>
                    <a:pt x="15109" y="6437"/>
                  </a:lnTo>
                  <a:lnTo>
                    <a:pt x="15112" y="6458"/>
                  </a:lnTo>
                  <a:lnTo>
                    <a:pt x="15114" y="6481"/>
                  </a:lnTo>
                  <a:lnTo>
                    <a:pt x="15115" y="6506"/>
                  </a:lnTo>
                  <a:lnTo>
                    <a:pt x="15114" y="6552"/>
                  </a:lnTo>
                  <a:lnTo>
                    <a:pt x="15113" y="6589"/>
                  </a:lnTo>
                  <a:lnTo>
                    <a:pt x="15111" y="6617"/>
                  </a:lnTo>
                  <a:lnTo>
                    <a:pt x="15109" y="6640"/>
                  </a:lnTo>
                  <a:lnTo>
                    <a:pt x="15106" y="6655"/>
                  </a:lnTo>
                  <a:lnTo>
                    <a:pt x="15104" y="6664"/>
                  </a:lnTo>
                  <a:lnTo>
                    <a:pt x="15103" y="6669"/>
                  </a:lnTo>
                  <a:lnTo>
                    <a:pt x="15103" y="6671"/>
                  </a:lnTo>
                  <a:lnTo>
                    <a:pt x="15105" y="6677"/>
                  </a:lnTo>
                  <a:lnTo>
                    <a:pt x="15111" y="6693"/>
                  </a:lnTo>
                  <a:lnTo>
                    <a:pt x="15119" y="6716"/>
                  </a:lnTo>
                  <a:lnTo>
                    <a:pt x="15127" y="6743"/>
                  </a:lnTo>
                  <a:lnTo>
                    <a:pt x="15135" y="6772"/>
                  </a:lnTo>
                  <a:lnTo>
                    <a:pt x="15140" y="6800"/>
                  </a:lnTo>
                  <a:lnTo>
                    <a:pt x="15142" y="6813"/>
                  </a:lnTo>
                  <a:lnTo>
                    <a:pt x="15142" y="6824"/>
                  </a:lnTo>
                  <a:lnTo>
                    <a:pt x="15141" y="6835"/>
                  </a:lnTo>
                  <a:lnTo>
                    <a:pt x="15139" y="6843"/>
                  </a:lnTo>
                  <a:lnTo>
                    <a:pt x="15126" y="6865"/>
                  </a:lnTo>
                  <a:lnTo>
                    <a:pt x="15117" y="6880"/>
                  </a:lnTo>
                  <a:lnTo>
                    <a:pt x="15111" y="6889"/>
                  </a:lnTo>
                  <a:lnTo>
                    <a:pt x="15109" y="6891"/>
                  </a:lnTo>
                  <a:lnTo>
                    <a:pt x="15112" y="6895"/>
                  </a:lnTo>
                  <a:lnTo>
                    <a:pt x="15120" y="6907"/>
                  </a:lnTo>
                  <a:lnTo>
                    <a:pt x="15131" y="6925"/>
                  </a:lnTo>
                  <a:lnTo>
                    <a:pt x="15145" y="6950"/>
                  </a:lnTo>
                  <a:lnTo>
                    <a:pt x="15151" y="6964"/>
                  </a:lnTo>
                  <a:lnTo>
                    <a:pt x="15157" y="6979"/>
                  </a:lnTo>
                  <a:lnTo>
                    <a:pt x="15163" y="6995"/>
                  </a:lnTo>
                  <a:lnTo>
                    <a:pt x="15168" y="7012"/>
                  </a:lnTo>
                  <a:lnTo>
                    <a:pt x="15171" y="7029"/>
                  </a:lnTo>
                  <a:lnTo>
                    <a:pt x="15174" y="7048"/>
                  </a:lnTo>
                  <a:lnTo>
                    <a:pt x="15176" y="7067"/>
                  </a:lnTo>
                  <a:lnTo>
                    <a:pt x="15175" y="7087"/>
                  </a:lnTo>
                  <a:lnTo>
                    <a:pt x="15173" y="7130"/>
                  </a:lnTo>
                  <a:lnTo>
                    <a:pt x="15169" y="7183"/>
                  </a:lnTo>
                  <a:lnTo>
                    <a:pt x="15166" y="7211"/>
                  </a:lnTo>
                  <a:lnTo>
                    <a:pt x="15162" y="7242"/>
                  </a:lnTo>
                  <a:lnTo>
                    <a:pt x="15156" y="7272"/>
                  </a:lnTo>
                  <a:lnTo>
                    <a:pt x="15150" y="7305"/>
                  </a:lnTo>
                  <a:lnTo>
                    <a:pt x="15141" y="7338"/>
                  </a:lnTo>
                  <a:lnTo>
                    <a:pt x="15131" y="7371"/>
                  </a:lnTo>
                  <a:lnTo>
                    <a:pt x="15119" y="7405"/>
                  </a:lnTo>
                  <a:lnTo>
                    <a:pt x="15105" y="7439"/>
                  </a:lnTo>
                  <a:lnTo>
                    <a:pt x="15098" y="7455"/>
                  </a:lnTo>
                  <a:lnTo>
                    <a:pt x="15088" y="7472"/>
                  </a:lnTo>
                  <a:lnTo>
                    <a:pt x="15079" y="7489"/>
                  </a:lnTo>
                  <a:lnTo>
                    <a:pt x="15069" y="7505"/>
                  </a:lnTo>
                  <a:lnTo>
                    <a:pt x="15059" y="7521"/>
                  </a:lnTo>
                  <a:lnTo>
                    <a:pt x="15048" y="7538"/>
                  </a:lnTo>
                  <a:lnTo>
                    <a:pt x="15035" y="7553"/>
                  </a:lnTo>
                  <a:lnTo>
                    <a:pt x="15023" y="7569"/>
                  </a:lnTo>
                  <a:lnTo>
                    <a:pt x="15009" y="7585"/>
                  </a:lnTo>
                  <a:lnTo>
                    <a:pt x="14995" y="7600"/>
                  </a:lnTo>
                  <a:lnTo>
                    <a:pt x="14979" y="7614"/>
                  </a:lnTo>
                  <a:lnTo>
                    <a:pt x="14964" y="7628"/>
                  </a:lnTo>
                  <a:lnTo>
                    <a:pt x="14930" y="7657"/>
                  </a:lnTo>
                  <a:lnTo>
                    <a:pt x="14896" y="7685"/>
                  </a:lnTo>
                  <a:lnTo>
                    <a:pt x="14860" y="7710"/>
                  </a:lnTo>
                  <a:lnTo>
                    <a:pt x="14824" y="7735"/>
                  </a:lnTo>
                  <a:lnTo>
                    <a:pt x="14788" y="7757"/>
                  </a:lnTo>
                  <a:lnTo>
                    <a:pt x="14754" y="7777"/>
                  </a:lnTo>
                  <a:lnTo>
                    <a:pt x="14720" y="7796"/>
                  </a:lnTo>
                  <a:lnTo>
                    <a:pt x="14689" y="7813"/>
                  </a:lnTo>
                  <a:lnTo>
                    <a:pt x="14662" y="7827"/>
                  </a:lnTo>
                  <a:lnTo>
                    <a:pt x="14637" y="7840"/>
                  </a:lnTo>
                  <a:lnTo>
                    <a:pt x="14603" y="7856"/>
                  </a:lnTo>
                  <a:lnTo>
                    <a:pt x="14589" y="7862"/>
                  </a:lnTo>
                  <a:lnTo>
                    <a:pt x="14588" y="7870"/>
                  </a:lnTo>
                  <a:lnTo>
                    <a:pt x="14585" y="7895"/>
                  </a:lnTo>
                  <a:lnTo>
                    <a:pt x="14580" y="7932"/>
                  </a:lnTo>
                  <a:lnTo>
                    <a:pt x="14573" y="7981"/>
                  </a:lnTo>
                  <a:lnTo>
                    <a:pt x="14563" y="8040"/>
                  </a:lnTo>
                  <a:lnTo>
                    <a:pt x="14550" y="8106"/>
                  </a:lnTo>
                  <a:lnTo>
                    <a:pt x="14541" y="8142"/>
                  </a:lnTo>
                  <a:lnTo>
                    <a:pt x="14532" y="8179"/>
                  </a:lnTo>
                  <a:lnTo>
                    <a:pt x="14523" y="8216"/>
                  </a:lnTo>
                  <a:lnTo>
                    <a:pt x="14513" y="8255"/>
                  </a:lnTo>
                  <a:lnTo>
                    <a:pt x="14501" y="8294"/>
                  </a:lnTo>
                  <a:lnTo>
                    <a:pt x="14488" y="8333"/>
                  </a:lnTo>
                  <a:lnTo>
                    <a:pt x="14475" y="8372"/>
                  </a:lnTo>
                  <a:lnTo>
                    <a:pt x="14460" y="8411"/>
                  </a:lnTo>
                  <a:lnTo>
                    <a:pt x="14445" y="8450"/>
                  </a:lnTo>
                  <a:lnTo>
                    <a:pt x="14427" y="8488"/>
                  </a:lnTo>
                  <a:lnTo>
                    <a:pt x="14409" y="8525"/>
                  </a:lnTo>
                  <a:lnTo>
                    <a:pt x="14390" y="8560"/>
                  </a:lnTo>
                  <a:lnTo>
                    <a:pt x="14369" y="8594"/>
                  </a:lnTo>
                  <a:lnTo>
                    <a:pt x="14348" y="8627"/>
                  </a:lnTo>
                  <a:lnTo>
                    <a:pt x="14324" y="8657"/>
                  </a:lnTo>
                  <a:lnTo>
                    <a:pt x="14300" y="8685"/>
                  </a:lnTo>
                  <a:lnTo>
                    <a:pt x="14274" y="8711"/>
                  </a:lnTo>
                  <a:lnTo>
                    <a:pt x="14247" y="8734"/>
                  </a:lnTo>
                  <a:lnTo>
                    <a:pt x="14218" y="8754"/>
                  </a:lnTo>
                  <a:lnTo>
                    <a:pt x="14188" y="8771"/>
                  </a:lnTo>
                  <a:lnTo>
                    <a:pt x="14157" y="8786"/>
                  </a:lnTo>
                  <a:lnTo>
                    <a:pt x="14126" y="8800"/>
                  </a:lnTo>
                  <a:lnTo>
                    <a:pt x="14095" y="8811"/>
                  </a:lnTo>
                  <a:lnTo>
                    <a:pt x="14063" y="8823"/>
                  </a:lnTo>
                  <a:lnTo>
                    <a:pt x="14031" y="8832"/>
                  </a:lnTo>
                  <a:lnTo>
                    <a:pt x="14000" y="8840"/>
                  </a:lnTo>
                  <a:lnTo>
                    <a:pt x="13968" y="8846"/>
                  </a:lnTo>
                  <a:lnTo>
                    <a:pt x="13936" y="8852"/>
                  </a:lnTo>
                  <a:lnTo>
                    <a:pt x="13906" y="8856"/>
                  </a:lnTo>
                  <a:lnTo>
                    <a:pt x="13874" y="8860"/>
                  </a:lnTo>
                  <a:lnTo>
                    <a:pt x="13844" y="8862"/>
                  </a:lnTo>
                  <a:lnTo>
                    <a:pt x="13813" y="8863"/>
                  </a:lnTo>
                  <a:lnTo>
                    <a:pt x="13782" y="8864"/>
                  </a:lnTo>
                  <a:lnTo>
                    <a:pt x="13753" y="8864"/>
                  </a:lnTo>
                  <a:lnTo>
                    <a:pt x="13723" y="8863"/>
                  </a:lnTo>
                  <a:lnTo>
                    <a:pt x="13695" y="8861"/>
                  </a:lnTo>
                  <a:lnTo>
                    <a:pt x="13666" y="8858"/>
                  </a:lnTo>
                  <a:lnTo>
                    <a:pt x="13638" y="8855"/>
                  </a:lnTo>
                  <a:lnTo>
                    <a:pt x="13612" y="8851"/>
                  </a:lnTo>
                  <a:lnTo>
                    <a:pt x="13585" y="8846"/>
                  </a:lnTo>
                  <a:lnTo>
                    <a:pt x="13560" y="8841"/>
                  </a:lnTo>
                  <a:lnTo>
                    <a:pt x="13534" y="8836"/>
                  </a:lnTo>
                  <a:lnTo>
                    <a:pt x="13511" y="8830"/>
                  </a:lnTo>
                  <a:lnTo>
                    <a:pt x="13487" y="8823"/>
                  </a:lnTo>
                  <a:lnTo>
                    <a:pt x="13465" y="8815"/>
                  </a:lnTo>
                  <a:lnTo>
                    <a:pt x="13445" y="8808"/>
                  </a:lnTo>
                  <a:lnTo>
                    <a:pt x="13424" y="8801"/>
                  </a:lnTo>
                  <a:lnTo>
                    <a:pt x="13405" y="8793"/>
                  </a:lnTo>
                  <a:lnTo>
                    <a:pt x="13387" y="8785"/>
                  </a:lnTo>
                  <a:lnTo>
                    <a:pt x="13371" y="8777"/>
                  </a:lnTo>
                  <a:lnTo>
                    <a:pt x="13356" y="8768"/>
                  </a:lnTo>
                  <a:lnTo>
                    <a:pt x="13342" y="8760"/>
                  </a:lnTo>
                  <a:lnTo>
                    <a:pt x="13298" y="8734"/>
                  </a:lnTo>
                  <a:lnTo>
                    <a:pt x="13256" y="8706"/>
                  </a:lnTo>
                  <a:lnTo>
                    <a:pt x="13235" y="8692"/>
                  </a:lnTo>
                  <a:lnTo>
                    <a:pt x="13216" y="8678"/>
                  </a:lnTo>
                  <a:lnTo>
                    <a:pt x="13198" y="8663"/>
                  </a:lnTo>
                  <a:lnTo>
                    <a:pt x="13179" y="8648"/>
                  </a:lnTo>
                  <a:lnTo>
                    <a:pt x="13162" y="8633"/>
                  </a:lnTo>
                  <a:lnTo>
                    <a:pt x="13146" y="8616"/>
                  </a:lnTo>
                  <a:lnTo>
                    <a:pt x="13130" y="8599"/>
                  </a:lnTo>
                  <a:lnTo>
                    <a:pt x="13115" y="8581"/>
                  </a:lnTo>
                  <a:lnTo>
                    <a:pt x="13102" y="8561"/>
                  </a:lnTo>
                  <a:lnTo>
                    <a:pt x="13088" y="8541"/>
                  </a:lnTo>
                  <a:lnTo>
                    <a:pt x="13077" y="8519"/>
                  </a:lnTo>
                  <a:lnTo>
                    <a:pt x="13066" y="8496"/>
                  </a:lnTo>
                  <a:lnTo>
                    <a:pt x="12506" y="8475"/>
                  </a:lnTo>
                  <a:lnTo>
                    <a:pt x="12527" y="8100"/>
                  </a:lnTo>
                  <a:lnTo>
                    <a:pt x="8826" y="8383"/>
                  </a:lnTo>
                  <a:lnTo>
                    <a:pt x="6215" y="8545"/>
                  </a:lnTo>
                  <a:lnTo>
                    <a:pt x="5697" y="8596"/>
                  </a:lnTo>
                  <a:lnTo>
                    <a:pt x="5666" y="8395"/>
                  </a:lnTo>
                  <a:lnTo>
                    <a:pt x="5662" y="8370"/>
                  </a:lnTo>
                  <a:lnTo>
                    <a:pt x="5651" y="8305"/>
                  </a:lnTo>
                  <a:lnTo>
                    <a:pt x="5633" y="8210"/>
                  </a:lnTo>
                  <a:lnTo>
                    <a:pt x="5610" y="8096"/>
                  </a:lnTo>
                  <a:lnTo>
                    <a:pt x="5598" y="8036"/>
                  </a:lnTo>
                  <a:lnTo>
                    <a:pt x="5586" y="7974"/>
                  </a:lnTo>
                  <a:lnTo>
                    <a:pt x="5572" y="7915"/>
                  </a:lnTo>
                  <a:lnTo>
                    <a:pt x="5559" y="7858"/>
                  </a:lnTo>
                  <a:lnTo>
                    <a:pt x="5546" y="7805"/>
                  </a:lnTo>
                  <a:lnTo>
                    <a:pt x="5533" y="7757"/>
                  </a:lnTo>
                  <a:lnTo>
                    <a:pt x="5520" y="7715"/>
                  </a:lnTo>
                  <a:lnTo>
                    <a:pt x="5508" y="7683"/>
                  </a:lnTo>
                  <a:lnTo>
                    <a:pt x="5496" y="7654"/>
                  </a:lnTo>
                  <a:lnTo>
                    <a:pt x="5482" y="7624"/>
                  </a:lnTo>
                  <a:lnTo>
                    <a:pt x="5465" y="7595"/>
                  </a:lnTo>
                  <a:lnTo>
                    <a:pt x="5448" y="7565"/>
                  </a:lnTo>
                  <a:lnTo>
                    <a:pt x="5430" y="7537"/>
                  </a:lnTo>
                  <a:lnTo>
                    <a:pt x="5409" y="7507"/>
                  </a:lnTo>
                  <a:lnTo>
                    <a:pt x="5387" y="7478"/>
                  </a:lnTo>
                  <a:lnTo>
                    <a:pt x="5364" y="7451"/>
                  </a:lnTo>
                  <a:lnTo>
                    <a:pt x="5341" y="7424"/>
                  </a:lnTo>
                  <a:lnTo>
                    <a:pt x="5316" y="7398"/>
                  </a:lnTo>
                  <a:lnTo>
                    <a:pt x="5292" y="7373"/>
                  </a:lnTo>
                  <a:lnTo>
                    <a:pt x="5266" y="7350"/>
                  </a:lnTo>
                  <a:lnTo>
                    <a:pt x="5240" y="7328"/>
                  </a:lnTo>
                  <a:lnTo>
                    <a:pt x="5214" y="7308"/>
                  </a:lnTo>
                  <a:lnTo>
                    <a:pt x="5188" y="7291"/>
                  </a:lnTo>
                  <a:lnTo>
                    <a:pt x="5161" y="7274"/>
                  </a:lnTo>
                  <a:lnTo>
                    <a:pt x="5134" y="7260"/>
                  </a:lnTo>
                  <a:lnTo>
                    <a:pt x="5104" y="7246"/>
                  </a:lnTo>
                  <a:lnTo>
                    <a:pt x="5071" y="7234"/>
                  </a:lnTo>
                  <a:lnTo>
                    <a:pt x="5038" y="7221"/>
                  </a:lnTo>
                  <a:lnTo>
                    <a:pt x="5001" y="7210"/>
                  </a:lnTo>
                  <a:lnTo>
                    <a:pt x="4962" y="7199"/>
                  </a:lnTo>
                  <a:lnTo>
                    <a:pt x="4922" y="7190"/>
                  </a:lnTo>
                  <a:lnTo>
                    <a:pt x="4882" y="7180"/>
                  </a:lnTo>
                  <a:lnTo>
                    <a:pt x="4839" y="7173"/>
                  </a:lnTo>
                  <a:lnTo>
                    <a:pt x="4794" y="7166"/>
                  </a:lnTo>
                  <a:lnTo>
                    <a:pt x="4749" y="7160"/>
                  </a:lnTo>
                  <a:lnTo>
                    <a:pt x="4702" y="7155"/>
                  </a:lnTo>
                  <a:lnTo>
                    <a:pt x="4655" y="7152"/>
                  </a:lnTo>
                  <a:lnTo>
                    <a:pt x="4607" y="7149"/>
                  </a:lnTo>
                  <a:lnTo>
                    <a:pt x="4559" y="7147"/>
                  </a:lnTo>
                  <a:lnTo>
                    <a:pt x="4510" y="7147"/>
                  </a:lnTo>
                  <a:lnTo>
                    <a:pt x="4459" y="7147"/>
                  </a:lnTo>
                  <a:lnTo>
                    <a:pt x="4406" y="7149"/>
                  </a:lnTo>
                  <a:lnTo>
                    <a:pt x="4352" y="7152"/>
                  </a:lnTo>
                  <a:lnTo>
                    <a:pt x="4295" y="7156"/>
                  </a:lnTo>
                  <a:lnTo>
                    <a:pt x="4238" y="7161"/>
                  </a:lnTo>
                  <a:lnTo>
                    <a:pt x="4180" y="7167"/>
                  </a:lnTo>
                  <a:lnTo>
                    <a:pt x="4120" y="7175"/>
                  </a:lnTo>
                  <a:lnTo>
                    <a:pt x="4062" y="7184"/>
                  </a:lnTo>
                  <a:lnTo>
                    <a:pt x="4004" y="7194"/>
                  </a:lnTo>
                  <a:lnTo>
                    <a:pt x="3948" y="7205"/>
                  </a:lnTo>
                  <a:lnTo>
                    <a:pt x="3892" y="7217"/>
                  </a:lnTo>
                  <a:lnTo>
                    <a:pt x="3839" y="7231"/>
                  </a:lnTo>
                  <a:lnTo>
                    <a:pt x="3787" y="7247"/>
                  </a:lnTo>
                  <a:lnTo>
                    <a:pt x="3739" y="7262"/>
                  </a:lnTo>
                  <a:lnTo>
                    <a:pt x="3715" y="7271"/>
                  </a:lnTo>
                  <a:lnTo>
                    <a:pt x="3693" y="7280"/>
                  </a:lnTo>
                  <a:lnTo>
                    <a:pt x="3671" y="7290"/>
                  </a:lnTo>
                  <a:lnTo>
                    <a:pt x="3651" y="7299"/>
                  </a:lnTo>
                  <a:lnTo>
                    <a:pt x="3632" y="7309"/>
                  </a:lnTo>
                  <a:lnTo>
                    <a:pt x="3611" y="7319"/>
                  </a:lnTo>
                  <a:lnTo>
                    <a:pt x="3592" y="7332"/>
                  </a:lnTo>
                  <a:lnTo>
                    <a:pt x="3572" y="7343"/>
                  </a:lnTo>
                  <a:lnTo>
                    <a:pt x="3553" y="7356"/>
                  </a:lnTo>
                  <a:lnTo>
                    <a:pt x="3534" y="7368"/>
                  </a:lnTo>
                  <a:lnTo>
                    <a:pt x="3514" y="7383"/>
                  </a:lnTo>
                  <a:lnTo>
                    <a:pt x="3496" y="7397"/>
                  </a:lnTo>
                  <a:lnTo>
                    <a:pt x="3459" y="7426"/>
                  </a:lnTo>
                  <a:lnTo>
                    <a:pt x="3423" y="7458"/>
                  </a:lnTo>
                  <a:lnTo>
                    <a:pt x="3390" y="7491"/>
                  </a:lnTo>
                  <a:lnTo>
                    <a:pt x="3357" y="7524"/>
                  </a:lnTo>
                  <a:lnTo>
                    <a:pt x="3327" y="7559"/>
                  </a:lnTo>
                  <a:lnTo>
                    <a:pt x="3299" y="7594"/>
                  </a:lnTo>
                  <a:lnTo>
                    <a:pt x="3285" y="7612"/>
                  </a:lnTo>
                  <a:lnTo>
                    <a:pt x="3272" y="7630"/>
                  </a:lnTo>
                  <a:lnTo>
                    <a:pt x="3260" y="7648"/>
                  </a:lnTo>
                  <a:lnTo>
                    <a:pt x="3249" y="7665"/>
                  </a:lnTo>
                  <a:lnTo>
                    <a:pt x="3238" y="7684"/>
                  </a:lnTo>
                  <a:lnTo>
                    <a:pt x="3228" y="7701"/>
                  </a:lnTo>
                  <a:lnTo>
                    <a:pt x="3218" y="7718"/>
                  </a:lnTo>
                  <a:lnTo>
                    <a:pt x="3209" y="7736"/>
                  </a:lnTo>
                  <a:lnTo>
                    <a:pt x="3201" y="7753"/>
                  </a:lnTo>
                  <a:lnTo>
                    <a:pt x="3194" y="7770"/>
                  </a:lnTo>
                  <a:lnTo>
                    <a:pt x="3188" y="7788"/>
                  </a:lnTo>
                  <a:lnTo>
                    <a:pt x="3183" y="7804"/>
                  </a:lnTo>
                  <a:lnTo>
                    <a:pt x="3164" y="7864"/>
                  </a:lnTo>
                  <a:lnTo>
                    <a:pt x="3150" y="7913"/>
                  </a:lnTo>
                  <a:lnTo>
                    <a:pt x="3139" y="7951"/>
                  </a:lnTo>
                  <a:lnTo>
                    <a:pt x="3132" y="7981"/>
                  </a:lnTo>
                  <a:lnTo>
                    <a:pt x="3127" y="8001"/>
                  </a:lnTo>
                  <a:lnTo>
                    <a:pt x="3123" y="8014"/>
                  </a:lnTo>
                  <a:lnTo>
                    <a:pt x="3121" y="8021"/>
                  </a:lnTo>
                  <a:lnTo>
                    <a:pt x="3121" y="8023"/>
                  </a:lnTo>
                  <a:lnTo>
                    <a:pt x="2916" y="8019"/>
                  </a:lnTo>
                  <a:lnTo>
                    <a:pt x="2912" y="8023"/>
                  </a:lnTo>
                  <a:lnTo>
                    <a:pt x="2901" y="8038"/>
                  </a:lnTo>
                  <a:lnTo>
                    <a:pt x="2893" y="8048"/>
                  </a:lnTo>
                  <a:lnTo>
                    <a:pt x="2884" y="8061"/>
                  </a:lnTo>
                  <a:lnTo>
                    <a:pt x="2873" y="8076"/>
                  </a:lnTo>
                  <a:lnTo>
                    <a:pt x="2863" y="8095"/>
                  </a:lnTo>
                  <a:lnTo>
                    <a:pt x="2851" y="8116"/>
                  </a:lnTo>
                  <a:lnTo>
                    <a:pt x="2840" y="8141"/>
                  </a:lnTo>
                  <a:lnTo>
                    <a:pt x="2828" y="8167"/>
                  </a:lnTo>
                  <a:lnTo>
                    <a:pt x="2815" y="8197"/>
                  </a:lnTo>
                  <a:lnTo>
                    <a:pt x="2803" y="8230"/>
                  </a:lnTo>
                  <a:lnTo>
                    <a:pt x="2792" y="8265"/>
                  </a:lnTo>
                  <a:lnTo>
                    <a:pt x="2781" y="8304"/>
                  </a:lnTo>
                  <a:lnTo>
                    <a:pt x="2771" y="8346"/>
                  </a:lnTo>
                  <a:lnTo>
                    <a:pt x="2762" y="8388"/>
                  </a:lnTo>
                  <a:lnTo>
                    <a:pt x="2756" y="8426"/>
                  </a:lnTo>
                  <a:lnTo>
                    <a:pt x="2751" y="8459"/>
                  </a:lnTo>
                  <a:lnTo>
                    <a:pt x="2748" y="8489"/>
                  </a:lnTo>
                  <a:lnTo>
                    <a:pt x="2744" y="8541"/>
                  </a:lnTo>
                  <a:lnTo>
                    <a:pt x="2743" y="8582"/>
                  </a:lnTo>
                  <a:lnTo>
                    <a:pt x="2742" y="8614"/>
                  </a:lnTo>
                  <a:lnTo>
                    <a:pt x="2739" y="8642"/>
                  </a:lnTo>
                  <a:lnTo>
                    <a:pt x="2737" y="8654"/>
                  </a:lnTo>
                  <a:lnTo>
                    <a:pt x="2733" y="8666"/>
                  </a:lnTo>
                  <a:lnTo>
                    <a:pt x="2728" y="8679"/>
                  </a:lnTo>
                  <a:lnTo>
                    <a:pt x="2720" y="8691"/>
                  </a:lnTo>
                  <a:lnTo>
                    <a:pt x="2712" y="8701"/>
                  </a:lnTo>
                  <a:lnTo>
                    <a:pt x="2705" y="8710"/>
                  </a:lnTo>
                  <a:lnTo>
                    <a:pt x="2696" y="8718"/>
                  </a:lnTo>
                  <a:lnTo>
                    <a:pt x="2688" y="8725"/>
                  </a:lnTo>
                  <a:lnTo>
                    <a:pt x="2679" y="8732"/>
                  </a:lnTo>
                  <a:lnTo>
                    <a:pt x="2669" y="8737"/>
                  </a:lnTo>
                  <a:lnTo>
                    <a:pt x="2659" y="8741"/>
                  </a:lnTo>
                  <a:lnTo>
                    <a:pt x="2649" y="8745"/>
                  </a:lnTo>
                  <a:lnTo>
                    <a:pt x="2639" y="8748"/>
                  </a:lnTo>
                  <a:lnTo>
                    <a:pt x="2628" y="8750"/>
                  </a:lnTo>
                  <a:lnTo>
                    <a:pt x="2617" y="8752"/>
                  </a:lnTo>
                  <a:lnTo>
                    <a:pt x="2606" y="8754"/>
                  </a:lnTo>
                  <a:lnTo>
                    <a:pt x="2583" y="8756"/>
                  </a:lnTo>
                  <a:lnTo>
                    <a:pt x="2559" y="8756"/>
                  </a:lnTo>
                  <a:close/>
                </a:path>
              </a:pathLst>
            </a:custGeom>
            <a:solidFill>
              <a:srgbClr val="CDDCE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" name="Freeform 367"/>
            <p:cNvSpPr>
              <a:spLocks/>
            </p:cNvSpPr>
            <p:nvPr/>
          </p:nvSpPr>
          <p:spPr bwMode="auto">
            <a:xfrm>
              <a:off x="1601" y="2278"/>
              <a:ext cx="88" cy="247"/>
            </a:xfrm>
            <a:custGeom>
              <a:avLst/>
              <a:gdLst>
                <a:gd name="T0" fmla="*/ 0 w 528"/>
                <a:gd name="T1" fmla="*/ 0 h 1485"/>
                <a:gd name="T2" fmla="*/ 44 w 528"/>
                <a:gd name="T3" fmla="*/ 36 h 1485"/>
                <a:gd name="T4" fmla="*/ 90 w 528"/>
                <a:gd name="T5" fmla="*/ 71 h 1485"/>
                <a:gd name="T6" fmla="*/ 135 w 528"/>
                <a:gd name="T7" fmla="*/ 106 h 1485"/>
                <a:gd name="T8" fmla="*/ 180 w 528"/>
                <a:gd name="T9" fmla="*/ 143 h 1485"/>
                <a:gd name="T10" fmla="*/ 225 w 528"/>
                <a:gd name="T11" fmla="*/ 181 h 1485"/>
                <a:gd name="T12" fmla="*/ 269 w 528"/>
                <a:gd name="T13" fmla="*/ 220 h 1485"/>
                <a:gd name="T14" fmla="*/ 289 w 528"/>
                <a:gd name="T15" fmla="*/ 239 h 1485"/>
                <a:gd name="T16" fmla="*/ 309 w 528"/>
                <a:gd name="T17" fmla="*/ 260 h 1485"/>
                <a:gd name="T18" fmla="*/ 330 w 528"/>
                <a:gd name="T19" fmla="*/ 281 h 1485"/>
                <a:gd name="T20" fmla="*/ 349 w 528"/>
                <a:gd name="T21" fmla="*/ 302 h 1485"/>
                <a:gd name="T22" fmla="*/ 368 w 528"/>
                <a:gd name="T23" fmla="*/ 325 h 1485"/>
                <a:gd name="T24" fmla="*/ 386 w 528"/>
                <a:gd name="T25" fmla="*/ 347 h 1485"/>
                <a:gd name="T26" fmla="*/ 403 w 528"/>
                <a:gd name="T27" fmla="*/ 372 h 1485"/>
                <a:gd name="T28" fmla="*/ 420 w 528"/>
                <a:gd name="T29" fmla="*/ 395 h 1485"/>
                <a:gd name="T30" fmla="*/ 435 w 528"/>
                <a:gd name="T31" fmla="*/ 421 h 1485"/>
                <a:gd name="T32" fmla="*/ 450 w 528"/>
                <a:gd name="T33" fmla="*/ 446 h 1485"/>
                <a:gd name="T34" fmla="*/ 463 w 528"/>
                <a:gd name="T35" fmla="*/ 473 h 1485"/>
                <a:gd name="T36" fmla="*/ 476 w 528"/>
                <a:gd name="T37" fmla="*/ 500 h 1485"/>
                <a:gd name="T38" fmla="*/ 487 w 528"/>
                <a:gd name="T39" fmla="*/ 530 h 1485"/>
                <a:gd name="T40" fmla="*/ 497 w 528"/>
                <a:gd name="T41" fmla="*/ 559 h 1485"/>
                <a:gd name="T42" fmla="*/ 505 w 528"/>
                <a:gd name="T43" fmla="*/ 589 h 1485"/>
                <a:gd name="T44" fmla="*/ 513 w 528"/>
                <a:gd name="T45" fmla="*/ 622 h 1485"/>
                <a:gd name="T46" fmla="*/ 520 w 528"/>
                <a:gd name="T47" fmla="*/ 654 h 1485"/>
                <a:gd name="T48" fmla="*/ 524 w 528"/>
                <a:gd name="T49" fmla="*/ 688 h 1485"/>
                <a:gd name="T50" fmla="*/ 527 w 528"/>
                <a:gd name="T51" fmla="*/ 723 h 1485"/>
                <a:gd name="T52" fmla="*/ 528 w 528"/>
                <a:gd name="T53" fmla="*/ 760 h 1485"/>
                <a:gd name="T54" fmla="*/ 528 w 528"/>
                <a:gd name="T55" fmla="*/ 818 h 1485"/>
                <a:gd name="T56" fmla="*/ 526 w 528"/>
                <a:gd name="T57" fmla="*/ 891 h 1485"/>
                <a:gd name="T58" fmla="*/ 525 w 528"/>
                <a:gd name="T59" fmla="*/ 975 h 1485"/>
                <a:gd name="T60" fmla="*/ 523 w 528"/>
                <a:gd name="T61" fmla="*/ 1063 h 1485"/>
                <a:gd name="T62" fmla="*/ 521 w 528"/>
                <a:gd name="T63" fmla="*/ 1150 h 1485"/>
                <a:gd name="T64" fmla="*/ 520 w 528"/>
                <a:gd name="T65" fmla="*/ 1233 h 1485"/>
                <a:gd name="T66" fmla="*/ 521 w 528"/>
                <a:gd name="T67" fmla="*/ 1304 h 1485"/>
                <a:gd name="T68" fmla="*/ 523 w 528"/>
                <a:gd name="T69" fmla="*/ 1359 h 1485"/>
                <a:gd name="T70" fmla="*/ 523 w 528"/>
                <a:gd name="T71" fmla="*/ 1380 h 1485"/>
                <a:gd name="T72" fmla="*/ 523 w 528"/>
                <a:gd name="T73" fmla="*/ 1399 h 1485"/>
                <a:gd name="T74" fmla="*/ 522 w 528"/>
                <a:gd name="T75" fmla="*/ 1416 h 1485"/>
                <a:gd name="T76" fmla="*/ 519 w 528"/>
                <a:gd name="T77" fmla="*/ 1430 h 1485"/>
                <a:gd name="T78" fmla="*/ 514 w 528"/>
                <a:gd name="T79" fmla="*/ 1442 h 1485"/>
                <a:gd name="T80" fmla="*/ 510 w 528"/>
                <a:gd name="T81" fmla="*/ 1454 h 1485"/>
                <a:gd name="T82" fmla="*/ 505 w 528"/>
                <a:gd name="T83" fmla="*/ 1462 h 1485"/>
                <a:gd name="T84" fmla="*/ 498 w 528"/>
                <a:gd name="T85" fmla="*/ 1469 h 1485"/>
                <a:gd name="T86" fmla="*/ 492 w 528"/>
                <a:gd name="T87" fmla="*/ 1475 h 1485"/>
                <a:gd name="T88" fmla="*/ 484 w 528"/>
                <a:gd name="T89" fmla="*/ 1479 h 1485"/>
                <a:gd name="T90" fmla="*/ 476 w 528"/>
                <a:gd name="T91" fmla="*/ 1482 h 1485"/>
                <a:gd name="T92" fmla="*/ 467 w 528"/>
                <a:gd name="T93" fmla="*/ 1484 h 1485"/>
                <a:gd name="T94" fmla="*/ 457 w 528"/>
                <a:gd name="T95" fmla="*/ 1485 h 1485"/>
                <a:gd name="T96" fmla="*/ 448 w 528"/>
                <a:gd name="T97" fmla="*/ 1485 h 1485"/>
                <a:gd name="T98" fmla="*/ 438 w 528"/>
                <a:gd name="T99" fmla="*/ 1484 h 1485"/>
                <a:gd name="T100" fmla="*/ 428 w 528"/>
                <a:gd name="T101" fmla="*/ 1483 h 1485"/>
                <a:gd name="T102" fmla="*/ 398 w 528"/>
                <a:gd name="T103" fmla="*/ 1483 h 1485"/>
                <a:gd name="T104" fmla="*/ 351 w 528"/>
                <a:gd name="T105" fmla="*/ 1482 h 1485"/>
                <a:gd name="T106" fmla="*/ 294 w 528"/>
                <a:gd name="T107" fmla="*/ 1480 h 1485"/>
                <a:gd name="T108" fmla="*/ 232 w 528"/>
                <a:gd name="T109" fmla="*/ 1478 h 1485"/>
                <a:gd name="T110" fmla="*/ 172 w 528"/>
                <a:gd name="T111" fmla="*/ 1475 h 1485"/>
                <a:gd name="T112" fmla="*/ 121 w 528"/>
                <a:gd name="T113" fmla="*/ 1474 h 1485"/>
                <a:gd name="T114" fmla="*/ 85 w 528"/>
                <a:gd name="T115" fmla="*/ 1472 h 1485"/>
                <a:gd name="T116" fmla="*/ 72 w 528"/>
                <a:gd name="T117" fmla="*/ 1472 h 1485"/>
                <a:gd name="T118" fmla="*/ 0 w 528"/>
                <a:gd name="T119" fmla="*/ 1472 h 1485"/>
                <a:gd name="T120" fmla="*/ 12 w 528"/>
                <a:gd name="T121" fmla="*/ 95 h 1485"/>
                <a:gd name="T122" fmla="*/ 0 w 528"/>
                <a:gd name="T123" fmla="*/ 0 h 1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8" h="1485">
                  <a:moveTo>
                    <a:pt x="0" y="0"/>
                  </a:moveTo>
                  <a:lnTo>
                    <a:pt x="44" y="36"/>
                  </a:lnTo>
                  <a:lnTo>
                    <a:pt x="90" y="71"/>
                  </a:lnTo>
                  <a:lnTo>
                    <a:pt x="135" y="106"/>
                  </a:lnTo>
                  <a:lnTo>
                    <a:pt x="180" y="143"/>
                  </a:lnTo>
                  <a:lnTo>
                    <a:pt x="225" y="181"/>
                  </a:lnTo>
                  <a:lnTo>
                    <a:pt x="269" y="220"/>
                  </a:lnTo>
                  <a:lnTo>
                    <a:pt x="289" y="239"/>
                  </a:lnTo>
                  <a:lnTo>
                    <a:pt x="309" y="260"/>
                  </a:lnTo>
                  <a:lnTo>
                    <a:pt x="330" y="281"/>
                  </a:lnTo>
                  <a:lnTo>
                    <a:pt x="349" y="302"/>
                  </a:lnTo>
                  <a:lnTo>
                    <a:pt x="368" y="325"/>
                  </a:lnTo>
                  <a:lnTo>
                    <a:pt x="386" y="347"/>
                  </a:lnTo>
                  <a:lnTo>
                    <a:pt x="403" y="372"/>
                  </a:lnTo>
                  <a:lnTo>
                    <a:pt x="420" y="395"/>
                  </a:lnTo>
                  <a:lnTo>
                    <a:pt x="435" y="421"/>
                  </a:lnTo>
                  <a:lnTo>
                    <a:pt x="450" y="446"/>
                  </a:lnTo>
                  <a:lnTo>
                    <a:pt x="463" y="473"/>
                  </a:lnTo>
                  <a:lnTo>
                    <a:pt x="476" y="500"/>
                  </a:lnTo>
                  <a:lnTo>
                    <a:pt x="487" y="530"/>
                  </a:lnTo>
                  <a:lnTo>
                    <a:pt x="497" y="559"/>
                  </a:lnTo>
                  <a:lnTo>
                    <a:pt x="505" y="589"/>
                  </a:lnTo>
                  <a:lnTo>
                    <a:pt x="513" y="622"/>
                  </a:lnTo>
                  <a:lnTo>
                    <a:pt x="520" y="654"/>
                  </a:lnTo>
                  <a:lnTo>
                    <a:pt x="524" y="688"/>
                  </a:lnTo>
                  <a:lnTo>
                    <a:pt x="527" y="723"/>
                  </a:lnTo>
                  <a:lnTo>
                    <a:pt x="528" y="760"/>
                  </a:lnTo>
                  <a:lnTo>
                    <a:pt x="528" y="818"/>
                  </a:lnTo>
                  <a:lnTo>
                    <a:pt x="526" y="891"/>
                  </a:lnTo>
                  <a:lnTo>
                    <a:pt x="525" y="975"/>
                  </a:lnTo>
                  <a:lnTo>
                    <a:pt x="523" y="1063"/>
                  </a:lnTo>
                  <a:lnTo>
                    <a:pt x="521" y="1150"/>
                  </a:lnTo>
                  <a:lnTo>
                    <a:pt x="520" y="1233"/>
                  </a:lnTo>
                  <a:lnTo>
                    <a:pt x="521" y="1304"/>
                  </a:lnTo>
                  <a:lnTo>
                    <a:pt x="523" y="1359"/>
                  </a:lnTo>
                  <a:lnTo>
                    <a:pt x="523" y="1380"/>
                  </a:lnTo>
                  <a:lnTo>
                    <a:pt x="523" y="1399"/>
                  </a:lnTo>
                  <a:lnTo>
                    <a:pt x="522" y="1416"/>
                  </a:lnTo>
                  <a:lnTo>
                    <a:pt x="519" y="1430"/>
                  </a:lnTo>
                  <a:lnTo>
                    <a:pt x="514" y="1442"/>
                  </a:lnTo>
                  <a:lnTo>
                    <a:pt x="510" y="1454"/>
                  </a:lnTo>
                  <a:lnTo>
                    <a:pt x="505" y="1462"/>
                  </a:lnTo>
                  <a:lnTo>
                    <a:pt x="498" y="1469"/>
                  </a:lnTo>
                  <a:lnTo>
                    <a:pt x="492" y="1475"/>
                  </a:lnTo>
                  <a:lnTo>
                    <a:pt x="484" y="1479"/>
                  </a:lnTo>
                  <a:lnTo>
                    <a:pt x="476" y="1482"/>
                  </a:lnTo>
                  <a:lnTo>
                    <a:pt x="467" y="1484"/>
                  </a:lnTo>
                  <a:lnTo>
                    <a:pt x="457" y="1485"/>
                  </a:lnTo>
                  <a:lnTo>
                    <a:pt x="448" y="1485"/>
                  </a:lnTo>
                  <a:lnTo>
                    <a:pt x="438" y="1484"/>
                  </a:lnTo>
                  <a:lnTo>
                    <a:pt x="428" y="1483"/>
                  </a:lnTo>
                  <a:lnTo>
                    <a:pt x="398" y="1483"/>
                  </a:lnTo>
                  <a:lnTo>
                    <a:pt x="351" y="1482"/>
                  </a:lnTo>
                  <a:lnTo>
                    <a:pt x="294" y="1480"/>
                  </a:lnTo>
                  <a:lnTo>
                    <a:pt x="232" y="1478"/>
                  </a:lnTo>
                  <a:lnTo>
                    <a:pt x="172" y="1475"/>
                  </a:lnTo>
                  <a:lnTo>
                    <a:pt x="121" y="1474"/>
                  </a:lnTo>
                  <a:lnTo>
                    <a:pt x="85" y="1472"/>
                  </a:lnTo>
                  <a:lnTo>
                    <a:pt x="72" y="1472"/>
                  </a:lnTo>
                  <a:lnTo>
                    <a:pt x="0" y="1472"/>
                  </a:lnTo>
                  <a:lnTo>
                    <a:pt x="12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25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Freeform 368"/>
            <p:cNvSpPr>
              <a:spLocks/>
            </p:cNvSpPr>
            <p:nvPr/>
          </p:nvSpPr>
          <p:spPr bwMode="auto">
            <a:xfrm>
              <a:off x="1601" y="2296"/>
              <a:ext cx="78" cy="218"/>
            </a:xfrm>
            <a:custGeom>
              <a:avLst/>
              <a:gdLst>
                <a:gd name="T0" fmla="*/ 0 w 465"/>
                <a:gd name="T1" fmla="*/ 0 h 1307"/>
                <a:gd name="T2" fmla="*/ 79 w 465"/>
                <a:gd name="T3" fmla="*/ 62 h 1307"/>
                <a:gd name="T4" fmla="*/ 158 w 465"/>
                <a:gd name="T5" fmla="*/ 126 h 1307"/>
                <a:gd name="T6" fmla="*/ 198 w 465"/>
                <a:gd name="T7" fmla="*/ 159 h 1307"/>
                <a:gd name="T8" fmla="*/ 236 w 465"/>
                <a:gd name="T9" fmla="*/ 192 h 1307"/>
                <a:gd name="T10" fmla="*/ 254 w 465"/>
                <a:gd name="T11" fmla="*/ 211 h 1307"/>
                <a:gd name="T12" fmla="*/ 273 w 465"/>
                <a:gd name="T13" fmla="*/ 228 h 1307"/>
                <a:gd name="T14" fmla="*/ 290 w 465"/>
                <a:gd name="T15" fmla="*/ 248 h 1307"/>
                <a:gd name="T16" fmla="*/ 307 w 465"/>
                <a:gd name="T17" fmla="*/ 266 h 1307"/>
                <a:gd name="T18" fmla="*/ 324 w 465"/>
                <a:gd name="T19" fmla="*/ 285 h 1307"/>
                <a:gd name="T20" fmla="*/ 340 w 465"/>
                <a:gd name="T21" fmla="*/ 306 h 1307"/>
                <a:gd name="T22" fmla="*/ 355 w 465"/>
                <a:gd name="T23" fmla="*/ 326 h 1307"/>
                <a:gd name="T24" fmla="*/ 370 w 465"/>
                <a:gd name="T25" fmla="*/ 348 h 1307"/>
                <a:gd name="T26" fmla="*/ 383 w 465"/>
                <a:gd name="T27" fmla="*/ 370 h 1307"/>
                <a:gd name="T28" fmla="*/ 396 w 465"/>
                <a:gd name="T29" fmla="*/ 393 h 1307"/>
                <a:gd name="T30" fmla="*/ 407 w 465"/>
                <a:gd name="T31" fmla="*/ 416 h 1307"/>
                <a:gd name="T32" fmla="*/ 419 w 465"/>
                <a:gd name="T33" fmla="*/ 440 h 1307"/>
                <a:gd name="T34" fmla="*/ 429 w 465"/>
                <a:gd name="T35" fmla="*/ 466 h 1307"/>
                <a:gd name="T36" fmla="*/ 437 w 465"/>
                <a:gd name="T37" fmla="*/ 491 h 1307"/>
                <a:gd name="T38" fmla="*/ 445 w 465"/>
                <a:gd name="T39" fmla="*/ 519 h 1307"/>
                <a:gd name="T40" fmla="*/ 451 w 465"/>
                <a:gd name="T41" fmla="*/ 547 h 1307"/>
                <a:gd name="T42" fmla="*/ 457 w 465"/>
                <a:gd name="T43" fmla="*/ 575 h 1307"/>
                <a:gd name="T44" fmla="*/ 461 w 465"/>
                <a:gd name="T45" fmla="*/ 606 h 1307"/>
                <a:gd name="T46" fmla="*/ 464 w 465"/>
                <a:gd name="T47" fmla="*/ 636 h 1307"/>
                <a:gd name="T48" fmla="*/ 465 w 465"/>
                <a:gd name="T49" fmla="*/ 668 h 1307"/>
                <a:gd name="T50" fmla="*/ 465 w 465"/>
                <a:gd name="T51" fmla="*/ 720 h 1307"/>
                <a:gd name="T52" fmla="*/ 464 w 465"/>
                <a:gd name="T53" fmla="*/ 784 h 1307"/>
                <a:gd name="T54" fmla="*/ 461 w 465"/>
                <a:gd name="T55" fmla="*/ 858 h 1307"/>
                <a:gd name="T56" fmla="*/ 459 w 465"/>
                <a:gd name="T57" fmla="*/ 935 h 1307"/>
                <a:gd name="T58" fmla="*/ 458 w 465"/>
                <a:gd name="T59" fmla="*/ 1013 h 1307"/>
                <a:gd name="T60" fmla="*/ 457 w 465"/>
                <a:gd name="T61" fmla="*/ 1084 h 1307"/>
                <a:gd name="T62" fmla="*/ 457 w 465"/>
                <a:gd name="T63" fmla="*/ 1148 h 1307"/>
                <a:gd name="T64" fmla="*/ 459 w 465"/>
                <a:gd name="T65" fmla="*/ 1196 h 1307"/>
                <a:gd name="T66" fmla="*/ 460 w 465"/>
                <a:gd name="T67" fmla="*/ 1215 h 1307"/>
                <a:gd name="T68" fmla="*/ 460 w 465"/>
                <a:gd name="T69" fmla="*/ 1231 h 1307"/>
                <a:gd name="T70" fmla="*/ 458 w 465"/>
                <a:gd name="T71" fmla="*/ 1246 h 1307"/>
                <a:gd name="T72" fmla="*/ 456 w 465"/>
                <a:gd name="T73" fmla="*/ 1259 h 1307"/>
                <a:gd name="T74" fmla="*/ 453 w 465"/>
                <a:gd name="T75" fmla="*/ 1269 h 1307"/>
                <a:gd name="T76" fmla="*/ 449 w 465"/>
                <a:gd name="T77" fmla="*/ 1278 h 1307"/>
                <a:gd name="T78" fmla="*/ 444 w 465"/>
                <a:gd name="T79" fmla="*/ 1286 h 1307"/>
                <a:gd name="T80" fmla="*/ 439 w 465"/>
                <a:gd name="T81" fmla="*/ 1293 h 1307"/>
                <a:gd name="T82" fmla="*/ 433 w 465"/>
                <a:gd name="T83" fmla="*/ 1298 h 1307"/>
                <a:gd name="T84" fmla="*/ 426 w 465"/>
                <a:gd name="T85" fmla="*/ 1301 h 1307"/>
                <a:gd name="T86" fmla="*/ 419 w 465"/>
                <a:gd name="T87" fmla="*/ 1304 h 1307"/>
                <a:gd name="T88" fmla="*/ 410 w 465"/>
                <a:gd name="T89" fmla="*/ 1306 h 1307"/>
                <a:gd name="T90" fmla="*/ 402 w 465"/>
                <a:gd name="T91" fmla="*/ 1307 h 1307"/>
                <a:gd name="T92" fmla="*/ 394 w 465"/>
                <a:gd name="T93" fmla="*/ 1307 h 1307"/>
                <a:gd name="T94" fmla="*/ 385 w 465"/>
                <a:gd name="T95" fmla="*/ 1306 h 1307"/>
                <a:gd name="T96" fmla="*/ 376 w 465"/>
                <a:gd name="T97" fmla="*/ 1306 h 1307"/>
                <a:gd name="T98" fmla="*/ 350 w 465"/>
                <a:gd name="T99" fmla="*/ 1305 h 1307"/>
                <a:gd name="T100" fmla="*/ 309 w 465"/>
                <a:gd name="T101" fmla="*/ 1304 h 1307"/>
                <a:gd name="T102" fmla="*/ 258 w 465"/>
                <a:gd name="T103" fmla="*/ 1302 h 1307"/>
                <a:gd name="T104" fmla="*/ 204 w 465"/>
                <a:gd name="T105" fmla="*/ 1300 h 1307"/>
                <a:gd name="T106" fmla="*/ 151 w 465"/>
                <a:gd name="T107" fmla="*/ 1299 h 1307"/>
                <a:gd name="T108" fmla="*/ 106 w 465"/>
                <a:gd name="T109" fmla="*/ 1297 h 1307"/>
                <a:gd name="T110" fmla="*/ 75 w 465"/>
                <a:gd name="T111" fmla="*/ 1296 h 1307"/>
                <a:gd name="T112" fmla="*/ 63 w 465"/>
                <a:gd name="T113" fmla="*/ 1295 h 1307"/>
                <a:gd name="T114" fmla="*/ 0 w 465"/>
                <a:gd name="T115" fmla="*/ 1295 h 1307"/>
                <a:gd name="T116" fmla="*/ 10 w 465"/>
                <a:gd name="T117" fmla="*/ 83 h 1307"/>
                <a:gd name="T118" fmla="*/ 0 w 465"/>
                <a:gd name="T119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5" h="1307">
                  <a:moveTo>
                    <a:pt x="0" y="0"/>
                  </a:moveTo>
                  <a:lnTo>
                    <a:pt x="79" y="62"/>
                  </a:lnTo>
                  <a:lnTo>
                    <a:pt x="158" y="126"/>
                  </a:lnTo>
                  <a:lnTo>
                    <a:pt x="198" y="159"/>
                  </a:lnTo>
                  <a:lnTo>
                    <a:pt x="236" y="192"/>
                  </a:lnTo>
                  <a:lnTo>
                    <a:pt x="254" y="211"/>
                  </a:lnTo>
                  <a:lnTo>
                    <a:pt x="273" y="228"/>
                  </a:lnTo>
                  <a:lnTo>
                    <a:pt x="290" y="248"/>
                  </a:lnTo>
                  <a:lnTo>
                    <a:pt x="307" y="266"/>
                  </a:lnTo>
                  <a:lnTo>
                    <a:pt x="324" y="285"/>
                  </a:lnTo>
                  <a:lnTo>
                    <a:pt x="340" y="306"/>
                  </a:lnTo>
                  <a:lnTo>
                    <a:pt x="355" y="326"/>
                  </a:lnTo>
                  <a:lnTo>
                    <a:pt x="370" y="348"/>
                  </a:lnTo>
                  <a:lnTo>
                    <a:pt x="383" y="370"/>
                  </a:lnTo>
                  <a:lnTo>
                    <a:pt x="396" y="393"/>
                  </a:lnTo>
                  <a:lnTo>
                    <a:pt x="407" y="416"/>
                  </a:lnTo>
                  <a:lnTo>
                    <a:pt x="419" y="440"/>
                  </a:lnTo>
                  <a:lnTo>
                    <a:pt x="429" y="466"/>
                  </a:lnTo>
                  <a:lnTo>
                    <a:pt x="437" y="491"/>
                  </a:lnTo>
                  <a:lnTo>
                    <a:pt x="445" y="519"/>
                  </a:lnTo>
                  <a:lnTo>
                    <a:pt x="451" y="547"/>
                  </a:lnTo>
                  <a:lnTo>
                    <a:pt x="457" y="575"/>
                  </a:lnTo>
                  <a:lnTo>
                    <a:pt x="461" y="606"/>
                  </a:lnTo>
                  <a:lnTo>
                    <a:pt x="464" y="636"/>
                  </a:lnTo>
                  <a:lnTo>
                    <a:pt x="465" y="668"/>
                  </a:lnTo>
                  <a:lnTo>
                    <a:pt x="465" y="720"/>
                  </a:lnTo>
                  <a:lnTo>
                    <a:pt x="464" y="784"/>
                  </a:lnTo>
                  <a:lnTo>
                    <a:pt x="461" y="858"/>
                  </a:lnTo>
                  <a:lnTo>
                    <a:pt x="459" y="935"/>
                  </a:lnTo>
                  <a:lnTo>
                    <a:pt x="458" y="1013"/>
                  </a:lnTo>
                  <a:lnTo>
                    <a:pt x="457" y="1084"/>
                  </a:lnTo>
                  <a:lnTo>
                    <a:pt x="457" y="1148"/>
                  </a:lnTo>
                  <a:lnTo>
                    <a:pt x="459" y="1196"/>
                  </a:lnTo>
                  <a:lnTo>
                    <a:pt x="460" y="1215"/>
                  </a:lnTo>
                  <a:lnTo>
                    <a:pt x="460" y="1231"/>
                  </a:lnTo>
                  <a:lnTo>
                    <a:pt x="458" y="1246"/>
                  </a:lnTo>
                  <a:lnTo>
                    <a:pt x="456" y="1259"/>
                  </a:lnTo>
                  <a:lnTo>
                    <a:pt x="453" y="1269"/>
                  </a:lnTo>
                  <a:lnTo>
                    <a:pt x="449" y="1278"/>
                  </a:lnTo>
                  <a:lnTo>
                    <a:pt x="444" y="1286"/>
                  </a:lnTo>
                  <a:lnTo>
                    <a:pt x="439" y="1293"/>
                  </a:lnTo>
                  <a:lnTo>
                    <a:pt x="433" y="1298"/>
                  </a:lnTo>
                  <a:lnTo>
                    <a:pt x="426" y="1301"/>
                  </a:lnTo>
                  <a:lnTo>
                    <a:pt x="419" y="1304"/>
                  </a:lnTo>
                  <a:lnTo>
                    <a:pt x="410" y="1306"/>
                  </a:lnTo>
                  <a:lnTo>
                    <a:pt x="402" y="1307"/>
                  </a:lnTo>
                  <a:lnTo>
                    <a:pt x="394" y="1307"/>
                  </a:lnTo>
                  <a:lnTo>
                    <a:pt x="385" y="1306"/>
                  </a:lnTo>
                  <a:lnTo>
                    <a:pt x="376" y="1306"/>
                  </a:lnTo>
                  <a:lnTo>
                    <a:pt x="350" y="1305"/>
                  </a:lnTo>
                  <a:lnTo>
                    <a:pt x="309" y="1304"/>
                  </a:lnTo>
                  <a:lnTo>
                    <a:pt x="258" y="1302"/>
                  </a:lnTo>
                  <a:lnTo>
                    <a:pt x="204" y="1300"/>
                  </a:lnTo>
                  <a:lnTo>
                    <a:pt x="151" y="1299"/>
                  </a:lnTo>
                  <a:lnTo>
                    <a:pt x="106" y="1297"/>
                  </a:lnTo>
                  <a:lnTo>
                    <a:pt x="75" y="1296"/>
                  </a:lnTo>
                  <a:lnTo>
                    <a:pt x="63" y="1295"/>
                  </a:lnTo>
                  <a:lnTo>
                    <a:pt x="0" y="1295"/>
                  </a:lnTo>
                  <a:lnTo>
                    <a:pt x="10" y="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27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Freeform 369"/>
            <p:cNvSpPr>
              <a:spLocks/>
            </p:cNvSpPr>
            <p:nvPr/>
          </p:nvSpPr>
          <p:spPr bwMode="auto">
            <a:xfrm>
              <a:off x="1619" y="2346"/>
              <a:ext cx="27" cy="31"/>
            </a:xfrm>
            <a:custGeom>
              <a:avLst/>
              <a:gdLst>
                <a:gd name="T0" fmla="*/ 88 w 161"/>
                <a:gd name="T1" fmla="*/ 1 h 189"/>
                <a:gd name="T2" fmla="*/ 103 w 161"/>
                <a:gd name="T3" fmla="*/ 4 h 189"/>
                <a:gd name="T4" fmla="*/ 118 w 161"/>
                <a:gd name="T5" fmla="*/ 11 h 189"/>
                <a:gd name="T6" fmla="*/ 131 w 161"/>
                <a:gd name="T7" fmla="*/ 21 h 189"/>
                <a:gd name="T8" fmla="*/ 142 w 161"/>
                <a:gd name="T9" fmla="*/ 34 h 189"/>
                <a:gd name="T10" fmla="*/ 150 w 161"/>
                <a:gd name="T11" fmla="*/ 50 h 189"/>
                <a:gd name="T12" fmla="*/ 156 w 161"/>
                <a:gd name="T13" fmla="*/ 66 h 189"/>
                <a:gd name="T14" fmla="*/ 160 w 161"/>
                <a:gd name="T15" fmla="*/ 85 h 189"/>
                <a:gd name="T16" fmla="*/ 160 w 161"/>
                <a:gd name="T17" fmla="*/ 105 h 189"/>
                <a:gd name="T18" fmla="*/ 156 w 161"/>
                <a:gd name="T19" fmla="*/ 123 h 189"/>
                <a:gd name="T20" fmla="*/ 150 w 161"/>
                <a:gd name="T21" fmla="*/ 139 h 189"/>
                <a:gd name="T22" fmla="*/ 142 w 161"/>
                <a:gd name="T23" fmla="*/ 155 h 189"/>
                <a:gd name="T24" fmla="*/ 131 w 161"/>
                <a:gd name="T25" fmla="*/ 168 h 189"/>
                <a:gd name="T26" fmla="*/ 118 w 161"/>
                <a:gd name="T27" fmla="*/ 178 h 189"/>
                <a:gd name="T28" fmla="*/ 103 w 161"/>
                <a:gd name="T29" fmla="*/ 185 h 189"/>
                <a:gd name="T30" fmla="*/ 88 w 161"/>
                <a:gd name="T31" fmla="*/ 189 h 189"/>
                <a:gd name="T32" fmla="*/ 72 w 161"/>
                <a:gd name="T33" fmla="*/ 189 h 189"/>
                <a:gd name="T34" fmla="*/ 56 w 161"/>
                <a:gd name="T35" fmla="*/ 185 h 189"/>
                <a:gd name="T36" fmla="*/ 42 w 161"/>
                <a:gd name="T37" fmla="*/ 178 h 189"/>
                <a:gd name="T38" fmla="*/ 29 w 161"/>
                <a:gd name="T39" fmla="*/ 168 h 189"/>
                <a:gd name="T40" fmla="*/ 19 w 161"/>
                <a:gd name="T41" fmla="*/ 155 h 189"/>
                <a:gd name="T42" fmla="*/ 10 w 161"/>
                <a:gd name="T43" fmla="*/ 139 h 189"/>
                <a:gd name="T44" fmla="*/ 3 w 161"/>
                <a:gd name="T45" fmla="*/ 123 h 189"/>
                <a:gd name="T46" fmla="*/ 0 w 161"/>
                <a:gd name="T47" fmla="*/ 105 h 189"/>
                <a:gd name="T48" fmla="*/ 0 w 161"/>
                <a:gd name="T49" fmla="*/ 85 h 189"/>
                <a:gd name="T50" fmla="*/ 3 w 161"/>
                <a:gd name="T51" fmla="*/ 66 h 189"/>
                <a:gd name="T52" fmla="*/ 10 w 161"/>
                <a:gd name="T53" fmla="*/ 50 h 189"/>
                <a:gd name="T54" fmla="*/ 19 w 161"/>
                <a:gd name="T55" fmla="*/ 34 h 189"/>
                <a:gd name="T56" fmla="*/ 29 w 161"/>
                <a:gd name="T57" fmla="*/ 21 h 189"/>
                <a:gd name="T58" fmla="*/ 42 w 161"/>
                <a:gd name="T59" fmla="*/ 11 h 189"/>
                <a:gd name="T60" fmla="*/ 56 w 161"/>
                <a:gd name="T61" fmla="*/ 4 h 189"/>
                <a:gd name="T62" fmla="*/ 72 w 161"/>
                <a:gd name="T63" fmla="*/ 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89">
                  <a:moveTo>
                    <a:pt x="80" y="0"/>
                  </a:moveTo>
                  <a:lnTo>
                    <a:pt x="88" y="1"/>
                  </a:lnTo>
                  <a:lnTo>
                    <a:pt x="96" y="2"/>
                  </a:lnTo>
                  <a:lnTo>
                    <a:pt x="103" y="4"/>
                  </a:lnTo>
                  <a:lnTo>
                    <a:pt x="112" y="7"/>
                  </a:lnTo>
                  <a:lnTo>
                    <a:pt x="118" y="11"/>
                  </a:lnTo>
                  <a:lnTo>
                    <a:pt x="125" y="16"/>
                  </a:lnTo>
                  <a:lnTo>
                    <a:pt x="131" y="21"/>
                  </a:lnTo>
                  <a:lnTo>
                    <a:pt x="137" y="27"/>
                  </a:lnTo>
                  <a:lnTo>
                    <a:pt x="142" y="34"/>
                  </a:lnTo>
                  <a:lnTo>
                    <a:pt x="146" y="41"/>
                  </a:lnTo>
                  <a:lnTo>
                    <a:pt x="150" y="50"/>
                  </a:lnTo>
                  <a:lnTo>
                    <a:pt x="153" y="58"/>
                  </a:lnTo>
                  <a:lnTo>
                    <a:pt x="156" y="66"/>
                  </a:lnTo>
                  <a:lnTo>
                    <a:pt x="159" y="75"/>
                  </a:lnTo>
                  <a:lnTo>
                    <a:pt x="160" y="85"/>
                  </a:lnTo>
                  <a:lnTo>
                    <a:pt x="161" y="94"/>
                  </a:lnTo>
                  <a:lnTo>
                    <a:pt x="160" y="105"/>
                  </a:lnTo>
                  <a:lnTo>
                    <a:pt x="159" y="114"/>
                  </a:lnTo>
                  <a:lnTo>
                    <a:pt x="156" y="123"/>
                  </a:lnTo>
                  <a:lnTo>
                    <a:pt x="153" y="131"/>
                  </a:lnTo>
                  <a:lnTo>
                    <a:pt x="150" y="139"/>
                  </a:lnTo>
                  <a:lnTo>
                    <a:pt x="146" y="148"/>
                  </a:lnTo>
                  <a:lnTo>
                    <a:pt x="142" y="155"/>
                  </a:lnTo>
                  <a:lnTo>
                    <a:pt x="137" y="162"/>
                  </a:lnTo>
                  <a:lnTo>
                    <a:pt x="131" y="168"/>
                  </a:lnTo>
                  <a:lnTo>
                    <a:pt x="125" y="173"/>
                  </a:lnTo>
                  <a:lnTo>
                    <a:pt x="118" y="178"/>
                  </a:lnTo>
                  <a:lnTo>
                    <a:pt x="112" y="182"/>
                  </a:lnTo>
                  <a:lnTo>
                    <a:pt x="103" y="185"/>
                  </a:lnTo>
                  <a:lnTo>
                    <a:pt x="96" y="187"/>
                  </a:lnTo>
                  <a:lnTo>
                    <a:pt x="88" y="189"/>
                  </a:lnTo>
                  <a:lnTo>
                    <a:pt x="80" y="189"/>
                  </a:lnTo>
                  <a:lnTo>
                    <a:pt x="72" y="189"/>
                  </a:lnTo>
                  <a:lnTo>
                    <a:pt x="64" y="187"/>
                  </a:lnTo>
                  <a:lnTo>
                    <a:pt x="56" y="185"/>
                  </a:lnTo>
                  <a:lnTo>
                    <a:pt x="49" y="182"/>
                  </a:lnTo>
                  <a:lnTo>
                    <a:pt x="42" y="178"/>
                  </a:lnTo>
                  <a:lnTo>
                    <a:pt x="35" y="173"/>
                  </a:lnTo>
                  <a:lnTo>
                    <a:pt x="29" y="168"/>
                  </a:lnTo>
                  <a:lnTo>
                    <a:pt x="24" y="162"/>
                  </a:lnTo>
                  <a:lnTo>
                    <a:pt x="19" y="155"/>
                  </a:lnTo>
                  <a:lnTo>
                    <a:pt x="14" y="148"/>
                  </a:lnTo>
                  <a:lnTo>
                    <a:pt x="10" y="139"/>
                  </a:lnTo>
                  <a:lnTo>
                    <a:pt x="6" y="131"/>
                  </a:lnTo>
                  <a:lnTo>
                    <a:pt x="3" y="123"/>
                  </a:lnTo>
                  <a:lnTo>
                    <a:pt x="1" y="114"/>
                  </a:lnTo>
                  <a:lnTo>
                    <a:pt x="0" y="105"/>
                  </a:lnTo>
                  <a:lnTo>
                    <a:pt x="0" y="94"/>
                  </a:lnTo>
                  <a:lnTo>
                    <a:pt x="0" y="85"/>
                  </a:lnTo>
                  <a:lnTo>
                    <a:pt x="1" y="75"/>
                  </a:lnTo>
                  <a:lnTo>
                    <a:pt x="3" y="66"/>
                  </a:lnTo>
                  <a:lnTo>
                    <a:pt x="6" y="58"/>
                  </a:lnTo>
                  <a:lnTo>
                    <a:pt x="10" y="50"/>
                  </a:lnTo>
                  <a:lnTo>
                    <a:pt x="14" y="41"/>
                  </a:lnTo>
                  <a:lnTo>
                    <a:pt x="19" y="34"/>
                  </a:lnTo>
                  <a:lnTo>
                    <a:pt x="24" y="27"/>
                  </a:lnTo>
                  <a:lnTo>
                    <a:pt x="29" y="21"/>
                  </a:lnTo>
                  <a:lnTo>
                    <a:pt x="35" y="16"/>
                  </a:lnTo>
                  <a:lnTo>
                    <a:pt x="42" y="11"/>
                  </a:lnTo>
                  <a:lnTo>
                    <a:pt x="49" y="7"/>
                  </a:lnTo>
                  <a:lnTo>
                    <a:pt x="56" y="4"/>
                  </a:lnTo>
                  <a:lnTo>
                    <a:pt x="64" y="2"/>
                  </a:lnTo>
                  <a:lnTo>
                    <a:pt x="72" y="1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370"/>
            <p:cNvSpPr>
              <a:spLocks/>
            </p:cNvSpPr>
            <p:nvPr/>
          </p:nvSpPr>
          <p:spPr bwMode="auto">
            <a:xfrm>
              <a:off x="1622" y="2495"/>
              <a:ext cx="30" cy="19"/>
            </a:xfrm>
            <a:custGeom>
              <a:avLst/>
              <a:gdLst>
                <a:gd name="T0" fmla="*/ 88 w 178"/>
                <a:gd name="T1" fmla="*/ 0 h 111"/>
                <a:gd name="T2" fmla="*/ 98 w 178"/>
                <a:gd name="T3" fmla="*/ 0 h 111"/>
                <a:gd name="T4" fmla="*/ 107 w 178"/>
                <a:gd name="T5" fmla="*/ 2 h 111"/>
                <a:gd name="T6" fmla="*/ 115 w 178"/>
                <a:gd name="T7" fmla="*/ 4 h 111"/>
                <a:gd name="T8" fmla="*/ 123 w 178"/>
                <a:gd name="T9" fmla="*/ 7 h 111"/>
                <a:gd name="T10" fmla="*/ 131 w 178"/>
                <a:gd name="T11" fmla="*/ 10 h 111"/>
                <a:gd name="T12" fmla="*/ 138 w 178"/>
                <a:gd name="T13" fmla="*/ 14 h 111"/>
                <a:gd name="T14" fmla="*/ 146 w 178"/>
                <a:gd name="T15" fmla="*/ 19 h 111"/>
                <a:gd name="T16" fmla="*/ 152 w 178"/>
                <a:gd name="T17" fmla="*/ 25 h 111"/>
                <a:gd name="T18" fmla="*/ 158 w 178"/>
                <a:gd name="T19" fmla="*/ 31 h 111"/>
                <a:gd name="T20" fmla="*/ 163 w 178"/>
                <a:gd name="T21" fmla="*/ 37 h 111"/>
                <a:gd name="T22" fmla="*/ 167 w 178"/>
                <a:gd name="T23" fmla="*/ 45 h 111"/>
                <a:gd name="T24" fmla="*/ 171 w 178"/>
                <a:gd name="T25" fmla="*/ 52 h 111"/>
                <a:gd name="T26" fmla="*/ 174 w 178"/>
                <a:gd name="T27" fmla="*/ 60 h 111"/>
                <a:gd name="T28" fmla="*/ 176 w 178"/>
                <a:gd name="T29" fmla="*/ 68 h 111"/>
                <a:gd name="T30" fmla="*/ 177 w 178"/>
                <a:gd name="T31" fmla="*/ 77 h 111"/>
                <a:gd name="T32" fmla="*/ 178 w 178"/>
                <a:gd name="T33" fmla="*/ 85 h 111"/>
                <a:gd name="T34" fmla="*/ 177 w 178"/>
                <a:gd name="T35" fmla="*/ 99 h 111"/>
                <a:gd name="T36" fmla="*/ 174 w 178"/>
                <a:gd name="T37" fmla="*/ 111 h 111"/>
                <a:gd name="T38" fmla="*/ 153 w 178"/>
                <a:gd name="T39" fmla="*/ 110 h 111"/>
                <a:gd name="T40" fmla="*/ 131 w 178"/>
                <a:gd name="T41" fmla="*/ 109 h 111"/>
                <a:gd name="T42" fmla="*/ 109 w 178"/>
                <a:gd name="T43" fmla="*/ 108 h 111"/>
                <a:gd name="T44" fmla="*/ 86 w 178"/>
                <a:gd name="T45" fmla="*/ 108 h 111"/>
                <a:gd name="T46" fmla="*/ 64 w 178"/>
                <a:gd name="T47" fmla="*/ 107 h 111"/>
                <a:gd name="T48" fmla="*/ 42 w 178"/>
                <a:gd name="T49" fmla="*/ 106 h 111"/>
                <a:gd name="T50" fmla="*/ 21 w 178"/>
                <a:gd name="T51" fmla="*/ 105 h 111"/>
                <a:gd name="T52" fmla="*/ 2 w 178"/>
                <a:gd name="T53" fmla="*/ 105 h 111"/>
                <a:gd name="T54" fmla="*/ 1 w 178"/>
                <a:gd name="T55" fmla="*/ 96 h 111"/>
                <a:gd name="T56" fmla="*/ 0 w 178"/>
                <a:gd name="T57" fmla="*/ 85 h 111"/>
                <a:gd name="T58" fmla="*/ 1 w 178"/>
                <a:gd name="T59" fmla="*/ 77 h 111"/>
                <a:gd name="T60" fmla="*/ 2 w 178"/>
                <a:gd name="T61" fmla="*/ 68 h 111"/>
                <a:gd name="T62" fmla="*/ 4 w 178"/>
                <a:gd name="T63" fmla="*/ 60 h 111"/>
                <a:gd name="T64" fmla="*/ 7 w 178"/>
                <a:gd name="T65" fmla="*/ 52 h 111"/>
                <a:gd name="T66" fmla="*/ 11 w 178"/>
                <a:gd name="T67" fmla="*/ 45 h 111"/>
                <a:gd name="T68" fmla="*/ 15 w 178"/>
                <a:gd name="T69" fmla="*/ 37 h 111"/>
                <a:gd name="T70" fmla="*/ 20 w 178"/>
                <a:gd name="T71" fmla="*/ 31 h 111"/>
                <a:gd name="T72" fmla="*/ 26 w 178"/>
                <a:gd name="T73" fmla="*/ 25 h 111"/>
                <a:gd name="T74" fmla="*/ 32 w 178"/>
                <a:gd name="T75" fmla="*/ 19 h 111"/>
                <a:gd name="T76" fmla="*/ 40 w 178"/>
                <a:gd name="T77" fmla="*/ 14 h 111"/>
                <a:gd name="T78" fmla="*/ 47 w 178"/>
                <a:gd name="T79" fmla="*/ 10 h 111"/>
                <a:gd name="T80" fmla="*/ 54 w 178"/>
                <a:gd name="T81" fmla="*/ 7 h 111"/>
                <a:gd name="T82" fmla="*/ 62 w 178"/>
                <a:gd name="T83" fmla="*/ 4 h 111"/>
                <a:gd name="T84" fmla="*/ 71 w 178"/>
                <a:gd name="T85" fmla="*/ 2 h 111"/>
                <a:gd name="T86" fmla="*/ 79 w 178"/>
                <a:gd name="T87" fmla="*/ 0 h 111"/>
                <a:gd name="T88" fmla="*/ 88 w 178"/>
                <a:gd name="T8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8" h="111">
                  <a:moveTo>
                    <a:pt x="88" y="0"/>
                  </a:moveTo>
                  <a:lnTo>
                    <a:pt x="98" y="0"/>
                  </a:lnTo>
                  <a:lnTo>
                    <a:pt x="107" y="2"/>
                  </a:lnTo>
                  <a:lnTo>
                    <a:pt x="115" y="4"/>
                  </a:lnTo>
                  <a:lnTo>
                    <a:pt x="123" y="7"/>
                  </a:lnTo>
                  <a:lnTo>
                    <a:pt x="131" y="10"/>
                  </a:lnTo>
                  <a:lnTo>
                    <a:pt x="138" y="14"/>
                  </a:lnTo>
                  <a:lnTo>
                    <a:pt x="146" y="19"/>
                  </a:lnTo>
                  <a:lnTo>
                    <a:pt x="152" y="25"/>
                  </a:lnTo>
                  <a:lnTo>
                    <a:pt x="158" y="31"/>
                  </a:lnTo>
                  <a:lnTo>
                    <a:pt x="163" y="37"/>
                  </a:lnTo>
                  <a:lnTo>
                    <a:pt x="167" y="45"/>
                  </a:lnTo>
                  <a:lnTo>
                    <a:pt x="171" y="52"/>
                  </a:lnTo>
                  <a:lnTo>
                    <a:pt x="174" y="60"/>
                  </a:lnTo>
                  <a:lnTo>
                    <a:pt x="176" y="68"/>
                  </a:lnTo>
                  <a:lnTo>
                    <a:pt x="177" y="77"/>
                  </a:lnTo>
                  <a:lnTo>
                    <a:pt x="178" y="85"/>
                  </a:lnTo>
                  <a:lnTo>
                    <a:pt x="177" y="99"/>
                  </a:lnTo>
                  <a:lnTo>
                    <a:pt x="174" y="111"/>
                  </a:lnTo>
                  <a:lnTo>
                    <a:pt x="153" y="110"/>
                  </a:lnTo>
                  <a:lnTo>
                    <a:pt x="131" y="109"/>
                  </a:lnTo>
                  <a:lnTo>
                    <a:pt x="109" y="108"/>
                  </a:lnTo>
                  <a:lnTo>
                    <a:pt x="86" y="108"/>
                  </a:lnTo>
                  <a:lnTo>
                    <a:pt x="64" y="107"/>
                  </a:lnTo>
                  <a:lnTo>
                    <a:pt x="42" y="106"/>
                  </a:lnTo>
                  <a:lnTo>
                    <a:pt x="21" y="105"/>
                  </a:lnTo>
                  <a:lnTo>
                    <a:pt x="2" y="105"/>
                  </a:lnTo>
                  <a:lnTo>
                    <a:pt x="1" y="96"/>
                  </a:lnTo>
                  <a:lnTo>
                    <a:pt x="0" y="85"/>
                  </a:lnTo>
                  <a:lnTo>
                    <a:pt x="1" y="77"/>
                  </a:lnTo>
                  <a:lnTo>
                    <a:pt x="2" y="68"/>
                  </a:lnTo>
                  <a:lnTo>
                    <a:pt x="4" y="60"/>
                  </a:lnTo>
                  <a:lnTo>
                    <a:pt x="7" y="52"/>
                  </a:lnTo>
                  <a:lnTo>
                    <a:pt x="11" y="45"/>
                  </a:lnTo>
                  <a:lnTo>
                    <a:pt x="15" y="37"/>
                  </a:lnTo>
                  <a:lnTo>
                    <a:pt x="20" y="31"/>
                  </a:lnTo>
                  <a:lnTo>
                    <a:pt x="26" y="25"/>
                  </a:lnTo>
                  <a:lnTo>
                    <a:pt x="32" y="19"/>
                  </a:lnTo>
                  <a:lnTo>
                    <a:pt x="40" y="14"/>
                  </a:lnTo>
                  <a:lnTo>
                    <a:pt x="47" y="10"/>
                  </a:lnTo>
                  <a:lnTo>
                    <a:pt x="54" y="7"/>
                  </a:lnTo>
                  <a:lnTo>
                    <a:pt x="62" y="4"/>
                  </a:lnTo>
                  <a:lnTo>
                    <a:pt x="71" y="2"/>
                  </a:lnTo>
                  <a:lnTo>
                    <a:pt x="79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Freeform 371"/>
            <p:cNvSpPr>
              <a:spLocks/>
            </p:cNvSpPr>
            <p:nvPr/>
          </p:nvSpPr>
          <p:spPr bwMode="auto">
            <a:xfrm>
              <a:off x="1597" y="2368"/>
              <a:ext cx="76" cy="103"/>
            </a:xfrm>
            <a:custGeom>
              <a:avLst/>
              <a:gdLst>
                <a:gd name="T0" fmla="*/ 367 w 456"/>
                <a:gd name="T1" fmla="*/ 0 h 623"/>
                <a:gd name="T2" fmla="*/ 385 w 456"/>
                <a:gd name="T3" fmla="*/ 2 h 623"/>
                <a:gd name="T4" fmla="*/ 402 w 456"/>
                <a:gd name="T5" fmla="*/ 7 h 623"/>
                <a:gd name="T6" fmla="*/ 417 w 456"/>
                <a:gd name="T7" fmla="*/ 16 h 623"/>
                <a:gd name="T8" fmla="*/ 430 w 456"/>
                <a:gd name="T9" fmla="*/ 27 h 623"/>
                <a:gd name="T10" fmla="*/ 441 w 456"/>
                <a:gd name="T11" fmla="*/ 40 h 623"/>
                <a:gd name="T12" fmla="*/ 450 w 456"/>
                <a:gd name="T13" fmla="*/ 54 h 623"/>
                <a:gd name="T14" fmla="*/ 455 w 456"/>
                <a:gd name="T15" fmla="*/ 72 h 623"/>
                <a:gd name="T16" fmla="*/ 456 w 456"/>
                <a:gd name="T17" fmla="*/ 89 h 623"/>
                <a:gd name="T18" fmla="*/ 456 w 456"/>
                <a:gd name="T19" fmla="*/ 543 h 623"/>
                <a:gd name="T20" fmla="*/ 452 w 456"/>
                <a:gd name="T21" fmla="*/ 560 h 623"/>
                <a:gd name="T22" fmla="*/ 446 w 456"/>
                <a:gd name="T23" fmla="*/ 577 h 623"/>
                <a:gd name="T24" fmla="*/ 435 w 456"/>
                <a:gd name="T25" fmla="*/ 591 h 623"/>
                <a:gd name="T26" fmla="*/ 424 w 456"/>
                <a:gd name="T27" fmla="*/ 603 h 623"/>
                <a:gd name="T28" fmla="*/ 410 w 456"/>
                <a:gd name="T29" fmla="*/ 613 h 623"/>
                <a:gd name="T30" fmla="*/ 394 w 456"/>
                <a:gd name="T31" fmla="*/ 620 h 623"/>
                <a:gd name="T32" fmla="*/ 376 w 456"/>
                <a:gd name="T33" fmla="*/ 623 h 623"/>
                <a:gd name="T34" fmla="*/ 89 w 456"/>
                <a:gd name="T35" fmla="*/ 623 h 623"/>
                <a:gd name="T36" fmla="*/ 70 w 456"/>
                <a:gd name="T37" fmla="*/ 622 h 623"/>
                <a:gd name="T38" fmla="*/ 54 w 456"/>
                <a:gd name="T39" fmla="*/ 617 h 623"/>
                <a:gd name="T40" fmla="*/ 39 w 456"/>
                <a:gd name="T41" fmla="*/ 608 h 623"/>
                <a:gd name="T42" fmla="*/ 25 w 456"/>
                <a:gd name="T43" fmla="*/ 597 h 623"/>
                <a:gd name="T44" fmla="*/ 15 w 456"/>
                <a:gd name="T45" fmla="*/ 584 h 623"/>
                <a:gd name="T46" fmla="*/ 7 w 456"/>
                <a:gd name="T47" fmla="*/ 569 h 623"/>
                <a:gd name="T48" fmla="*/ 2 w 456"/>
                <a:gd name="T49" fmla="*/ 552 h 623"/>
                <a:gd name="T50" fmla="*/ 0 w 456"/>
                <a:gd name="T51" fmla="*/ 534 h 623"/>
                <a:gd name="T52" fmla="*/ 0 w 456"/>
                <a:gd name="T53" fmla="*/ 80 h 623"/>
                <a:gd name="T54" fmla="*/ 4 w 456"/>
                <a:gd name="T55" fmla="*/ 62 h 623"/>
                <a:gd name="T56" fmla="*/ 10 w 456"/>
                <a:gd name="T57" fmla="*/ 47 h 623"/>
                <a:gd name="T58" fmla="*/ 20 w 456"/>
                <a:gd name="T59" fmla="*/ 33 h 623"/>
                <a:gd name="T60" fmla="*/ 32 w 456"/>
                <a:gd name="T61" fmla="*/ 21 h 623"/>
                <a:gd name="T62" fmla="*/ 46 w 456"/>
                <a:gd name="T63" fmla="*/ 11 h 623"/>
                <a:gd name="T64" fmla="*/ 62 w 456"/>
                <a:gd name="T65" fmla="*/ 4 h 623"/>
                <a:gd name="T66" fmla="*/ 79 w 456"/>
                <a:gd name="T67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56" h="623">
                  <a:moveTo>
                    <a:pt x="89" y="0"/>
                  </a:moveTo>
                  <a:lnTo>
                    <a:pt x="367" y="0"/>
                  </a:lnTo>
                  <a:lnTo>
                    <a:pt x="376" y="0"/>
                  </a:lnTo>
                  <a:lnTo>
                    <a:pt x="385" y="2"/>
                  </a:lnTo>
                  <a:lnTo>
                    <a:pt x="394" y="4"/>
                  </a:lnTo>
                  <a:lnTo>
                    <a:pt x="402" y="7"/>
                  </a:lnTo>
                  <a:lnTo>
                    <a:pt x="410" y="11"/>
                  </a:lnTo>
                  <a:lnTo>
                    <a:pt x="417" y="16"/>
                  </a:lnTo>
                  <a:lnTo>
                    <a:pt x="424" y="21"/>
                  </a:lnTo>
                  <a:lnTo>
                    <a:pt x="430" y="27"/>
                  </a:lnTo>
                  <a:lnTo>
                    <a:pt x="435" y="33"/>
                  </a:lnTo>
                  <a:lnTo>
                    <a:pt x="441" y="40"/>
                  </a:lnTo>
                  <a:lnTo>
                    <a:pt x="446" y="47"/>
                  </a:lnTo>
                  <a:lnTo>
                    <a:pt x="450" y="54"/>
                  </a:lnTo>
                  <a:lnTo>
                    <a:pt x="452" y="62"/>
                  </a:lnTo>
                  <a:lnTo>
                    <a:pt x="455" y="72"/>
                  </a:lnTo>
                  <a:lnTo>
                    <a:pt x="456" y="80"/>
                  </a:lnTo>
                  <a:lnTo>
                    <a:pt x="456" y="89"/>
                  </a:lnTo>
                  <a:lnTo>
                    <a:pt x="456" y="534"/>
                  </a:lnTo>
                  <a:lnTo>
                    <a:pt x="456" y="543"/>
                  </a:lnTo>
                  <a:lnTo>
                    <a:pt x="455" y="552"/>
                  </a:lnTo>
                  <a:lnTo>
                    <a:pt x="452" y="560"/>
                  </a:lnTo>
                  <a:lnTo>
                    <a:pt x="450" y="569"/>
                  </a:lnTo>
                  <a:lnTo>
                    <a:pt x="446" y="577"/>
                  </a:lnTo>
                  <a:lnTo>
                    <a:pt x="441" y="584"/>
                  </a:lnTo>
                  <a:lnTo>
                    <a:pt x="435" y="591"/>
                  </a:lnTo>
                  <a:lnTo>
                    <a:pt x="430" y="597"/>
                  </a:lnTo>
                  <a:lnTo>
                    <a:pt x="424" y="603"/>
                  </a:lnTo>
                  <a:lnTo>
                    <a:pt x="417" y="608"/>
                  </a:lnTo>
                  <a:lnTo>
                    <a:pt x="410" y="613"/>
                  </a:lnTo>
                  <a:lnTo>
                    <a:pt x="402" y="617"/>
                  </a:lnTo>
                  <a:lnTo>
                    <a:pt x="394" y="620"/>
                  </a:lnTo>
                  <a:lnTo>
                    <a:pt x="385" y="622"/>
                  </a:lnTo>
                  <a:lnTo>
                    <a:pt x="376" y="623"/>
                  </a:lnTo>
                  <a:lnTo>
                    <a:pt x="367" y="623"/>
                  </a:lnTo>
                  <a:lnTo>
                    <a:pt x="89" y="623"/>
                  </a:lnTo>
                  <a:lnTo>
                    <a:pt x="79" y="623"/>
                  </a:lnTo>
                  <a:lnTo>
                    <a:pt x="70" y="622"/>
                  </a:lnTo>
                  <a:lnTo>
                    <a:pt x="62" y="620"/>
                  </a:lnTo>
                  <a:lnTo>
                    <a:pt x="54" y="617"/>
                  </a:lnTo>
                  <a:lnTo>
                    <a:pt x="46" y="613"/>
                  </a:lnTo>
                  <a:lnTo>
                    <a:pt x="39" y="608"/>
                  </a:lnTo>
                  <a:lnTo>
                    <a:pt x="32" y="603"/>
                  </a:lnTo>
                  <a:lnTo>
                    <a:pt x="25" y="597"/>
                  </a:lnTo>
                  <a:lnTo>
                    <a:pt x="20" y="591"/>
                  </a:lnTo>
                  <a:lnTo>
                    <a:pt x="15" y="584"/>
                  </a:lnTo>
                  <a:lnTo>
                    <a:pt x="10" y="577"/>
                  </a:lnTo>
                  <a:lnTo>
                    <a:pt x="7" y="569"/>
                  </a:lnTo>
                  <a:lnTo>
                    <a:pt x="4" y="560"/>
                  </a:lnTo>
                  <a:lnTo>
                    <a:pt x="2" y="552"/>
                  </a:lnTo>
                  <a:lnTo>
                    <a:pt x="0" y="543"/>
                  </a:lnTo>
                  <a:lnTo>
                    <a:pt x="0" y="534"/>
                  </a:lnTo>
                  <a:lnTo>
                    <a:pt x="0" y="89"/>
                  </a:lnTo>
                  <a:lnTo>
                    <a:pt x="0" y="80"/>
                  </a:lnTo>
                  <a:lnTo>
                    <a:pt x="2" y="72"/>
                  </a:lnTo>
                  <a:lnTo>
                    <a:pt x="4" y="62"/>
                  </a:lnTo>
                  <a:lnTo>
                    <a:pt x="7" y="54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5" y="27"/>
                  </a:lnTo>
                  <a:lnTo>
                    <a:pt x="32" y="21"/>
                  </a:lnTo>
                  <a:lnTo>
                    <a:pt x="39" y="16"/>
                  </a:lnTo>
                  <a:lnTo>
                    <a:pt x="46" y="11"/>
                  </a:lnTo>
                  <a:lnTo>
                    <a:pt x="54" y="7"/>
                  </a:lnTo>
                  <a:lnTo>
                    <a:pt x="62" y="4"/>
                  </a:lnTo>
                  <a:lnTo>
                    <a:pt x="70" y="2"/>
                  </a:lnTo>
                  <a:lnTo>
                    <a:pt x="79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CDDCE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" name="Freeform 372"/>
            <p:cNvSpPr>
              <a:spLocks/>
            </p:cNvSpPr>
            <p:nvPr/>
          </p:nvSpPr>
          <p:spPr bwMode="auto">
            <a:xfrm>
              <a:off x="1597" y="2375"/>
              <a:ext cx="55" cy="75"/>
            </a:xfrm>
            <a:custGeom>
              <a:avLst/>
              <a:gdLst>
                <a:gd name="T0" fmla="*/ 266 w 331"/>
                <a:gd name="T1" fmla="*/ 0 h 452"/>
                <a:gd name="T2" fmla="*/ 279 w 331"/>
                <a:gd name="T3" fmla="*/ 1 h 452"/>
                <a:gd name="T4" fmla="*/ 292 w 331"/>
                <a:gd name="T5" fmla="*/ 5 h 452"/>
                <a:gd name="T6" fmla="*/ 303 w 331"/>
                <a:gd name="T7" fmla="*/ 11 h 452"/>
                <a:gd name="T8" fmla="*/ 312 w 331"/>
                <a:gd name="T9" fmla="*/ 18 h 452"/>
                <a:gd name="T10" fmla="*/ 320 w 331"/>
                <a:gd name="T11" fmla="*/ 29 h 452"/>
                <a:gd name="T12" fmla="*/ 326 w 331"/>
                <a:gd name="T13" fmla="*/ 39 h 452"/>
                <a:gd name="T14" fmla="*/ 329 w 331"/>
                <a:gd name="T15" fmla="*/ 51 h 452"/>
                <a:gd name="T16" fmla="*/ 331 w 331"/>
                <a:gd name="T17" fmla="*/ 64 h 452"/>
                <a:gd name="T18" fmla="*/ 330 w 331"/>
                <a:gd name="T19" fmla="*/ 394 h 452"/>
                <a:gd name="T20" fmla="*/ 328 w 331"/>
                <a:gd name="T21" fmla="*/ 406 h 452"/>
                <a:gd name="T22" fmla="*/ 323 w 331"/>
                <a:gd name="T23" fmla="*/ 417 h 452"/>
                <a:gd name="T24" fmla="*/ 316 w 331"/>
                <a:gd name="T25" fmla="*/ 429 h 452"/>
                <a:gd name="T26" fmla="*/ 307 w 331"/>
                <a:gd name="T27" fmla="*/ 437 h 452"/>
                <a:gd name="T28" fmla="*/ 297 w 331"/>
                <a:gd name="T29" fmla="*/ 444 h 452"/>
                <a:gd name="T30" fmla="*/ 285 w 331"/>
                <a:gd name="T31" fmla="*/ 449 h 452"/>
                <a:gd name="T32" fmla="*/ 273 w 331"/>
                <a:gd name="T33" fmla="*/ 451 h 452"/>
                <a:gd name="T34" fmla="*/ 64 w 331"/>
                <a:gd name="T35" fmla="*/ 452 h 452"/>
                <a:gd name="T36" fmla="*/ 51 w 331"/>
                <a:gd name="T37" fmla="*/ 450 h 452"/>
                <a:gd name="T38" fmla="*/ 39 w 331"/>
                <a:gd name="T39" fmla="*/ 447 h 452"/>
                <a:gd name="T40" fmla="*/ 28 w 331"/>
                <a:gd name="T41" fmla="*/ 441 h 452"/>
                <a:gd name="T42" fmla="*/ 18 w 331"/>
                <a:gd name="T43" fmla="*/ 433 h 452"/>
                <a:gd name="T44" fmla="*/ 11 w 331"/>
                <a:gd name="T45" fmla="*/ 424 h 452"/>
                <a:gd name="T46" fmla="*/ 5 w 331"/>
                <a:gd name="T47" fmla="*/ 412 h 452"/>
                <a:gd name="T48" fmla="*/ 1 w 331"/>
                <a:gd name="T49" fmla="*/ 400 h 452"/>
                <a:gd name="T50" fmla="*/ 0 w 331"/>
                <a:gd name="T51" fmla="*/ 387 h 452"/>
                <a:gd name="T52" fmla="*/ 0 w 331"/>
                <a:gd name="T53" fmla="*/ 58 h 452"/>
                <a:gd name="T54" fmla="*/ 3 w 331"/>
                <a:gd name="T55" fmla="*/ 45 h 452"/>
                <a:gd name="T56" fmla="*/ 7 w 331"/>
                <a:gd name="T57" fmla="*/ 34 h 452"/>
                <a:gd name="T58" fmla="*/ 14 w 331"/>
                <a:gd name="T59" fmla="*/ 24 h 452"/>
                <a:gd name="T60" fmla="*/ 23 w 331"/>
                <a:gd name="T61" fmla="*/ 14 h 452"/>
                <a:gd name="T62" fmla="*/ 33 w 331"/>
                <a:gd name="T63" fmla="*/ 7 h 452"/>
                <a:gd name="T64" fmla="*/ 45 w 331"/>
                <a:gd name="T65" fmla="*/ 3 h 452"/>
                <a:gd name="T66" fmla="*/ 58 w 331"/>
                <a:gd name="T67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1" h="452">
                  <a:moveTo>
                    <a:pt x="64" y="0"/>
                  </a:moveTo>
                  <a:lnTo>
                    <a:pt x="266" y="0"/>
                  </a:lnTo>
                  <a:lnTo>
                    <a:pt x="273" y="0"/>
                  </a:lnTo>
                  <a:lnTo>
                    <a:pt x="279" y="1"/>
                  </a:lnTo>
                  <a:lnTo>
                    <a:pt x="285" y="3"/>
                  </a:lnTo>
                  <a:lnTo>
                    <a:pt x="292" y="5"/>
                  </a:lnTo>
                  <a:lnTo>
                    <a:pt x="297" y="7"/>
                  </a:lnTo>
                  <a:lnTo>
                    <a:pt x="303" y="11"/>
                  </a:lnTo>
                  <a:lnTo>
                    <a:pt x="307" y="14"/>
                  </a:lnTo>
                  <a:lnTo>
                    <a:pt x="312" y="18"/>
                  </a:lnTo>
                  <a:lnTo>
                    <a:pt x="316" y="24"/>
                  </a:lnTo>
                  <a:lnTo>
                    <a:pt x="320" y="29"/>
                  </a:lnTo>
                  <a:lnTo>
                    <a:pt x="323" y="34"/>
                  </a:lnTo>
                  <a:lnTo>
                    <a:pt x="326" y="39"/>
                  </a:lnTo>
                  <a:lnTo>
                    <a:pt x="328" y="45"/>
                  </a:lnTo>
                  <a:lnTo>
                    <a:pt x="329" y="51"/>
                  </a:lnTo>
                  <a:lnTo>
                    <a:pt x="330" y="58"/>
                  </a:lnTo>
                  <a:lnTo>
                    <a:pt x="331" y="64"/>
                  </a:lnTo>
                  <a:lnTo>
                    <a:pt x="331" y="387"/>
                  </a:lnTo>
                  <a:lnTo>
                    <a:pt x="330" y="394"/>
                  </a:lnTo>
                  <a:lnTo>
                    <a:pt x="329" y="400"/>
                  </a:lnTo>
                  <a:lnTo>
                    <a:pt x="328" y="406"/>
                  </a:lnTo>
                  <a:lnTo>
                    <a:pt x="326" y="412"/>
                  </a:lnTo>
                  <a:lnTo>
                    <a:pt x="323" y="417"/>
                  </a:lnTo>
                  <a:lnTo>
                    <a:pt x="320" y="424"/>
                  </a:lnTo>
                  <a:lnTo>
                    <a:pt x="316" y="429"/>
                  </a:lnTo>
                  <a:lnTo>
                    <a:pt x="312" y="433"/>
                  </a:lnTo>
                  <a:lnTo>
                    <a:pt x="307" y="437"/>
                  </a:lnTo>
                  <a:lnTo>
                    <a:pt x="303" y="441"/>
                  </a:lnTo>
                  <a:lnTo>
                    <a:pt x="297" y="444"/>
                  </a:lnTo>
                  <a:lnTo>
                    <a:pt x="292" y="447"/>
                  </a:lnTo>
                  <a:lnTo>
                    <a:pt x="285" y="449"/>
                  </a:lnTo>
                  <a:lnTo>
                    <a:pt x="279" y="450"/>
                  </a:lnTo>
                  <a:lnTo>
                    <a:pt x="273" y="451"/>
                  </a:lnTo>
                  <a:lnTo>
                    <a:pt x="266" y="452"/>
                  </a:lnTo>
                  <a:lnTo>
                    <a:pt x="64" y="452"/>
                  </a:lnTo>
                  <a:lnTo>
                    <a:pt x="58" y="451"/>
                  </a:lnTo>
                  <a:lnTo>
                    <a:pt x="51" y="450"/>
                  </a:lnTo>
                  <a:lnTo>
                    <a:pt x="45" y="449"/>
                  </a:lnTo>
                  <a:lnTo>
                    <a:pt x="39" y="447"/>
                  </a:lnTo>
                  <a:lnTo>
                    <a:pt x="33" y="444"/>
                  </a:lnTo>
                  <a:lnTo>
                    <a:pt x="28" y="441"/>
                  </a:lnTo>
                  <a:lnTo>
                    <a:pt x="23" y="437"/>
                  </a:lnTo>
                  <a:lnTo>
                    <a:pt x="18" y="433"/>
                  </a:lnTo>
                  <a:lnTo>
                    <a:pt x="14" y="429"/>
                  </a:lnTo>
                  <a:lnTo>
                    <a:pt x="11" y="424"/>
                  </a:lnTo>
                  <a:lnTo>
                    <a:pt x="7" y="417"/>
                  </a:lnTo>
                  <a:lnTo>
                    <a:pt x="5" y="412"/>
                  </a:lnTo>
                  <a:lnTo>
                    <a:pt x="3" y="406"/>
                  </a:lnTo>
                  <a:lnTo>
                    <a:pt x="1" y="400"/>
                  </a:lnTo>
                  <a:lnTo>
                    <a:pt x="0" y="394"/>
                  </a:lnTo>
                  <a:lnTo>
                    <a:pt x="0" y="387"/>
                  </a:lnTo>
                  <a:lnTo>
                    <a:pt x="0" y="64"/>
                  </a:lnTo>
                  <a:lnTo>
                    <a:pt x="0" y="58"/>
                  </a:lnTo>
                  <a:lnTo>
                    <a:pt x="1" y="51"/>
                  </a:lnTo>
                  <a:lnTo>
                    <a:pt x="3" y="45"/>
                  </a:lnTo>
                  <a:lnTo>
                    <a:pt x="5" y="39"/>
                  </a:lnTo>
                  <a:lnTo>
                    <a:pt x="7" y="34"/>
                  </a:lnTo>
                  <a:lnTo>
                    <a:pt x="11" y="29"/>
                  </a:lnTo>
                  <a:lnTo>
                    <a:pt x="14" y="24"/>
                  </a:lnTo>
                  <a:lnTo>
                    <a:pt x="18" y="18"/>
                  </a:lnTo>
                  <a:lnTo>
                    <a:pt x="23" y="14"/>
                  </a:lnTo>
                  <a:lnTo>
                    <a:pt x="28" y="11"/>
                  </a:lnTo>
                  <a:lnTo>
                    <a:pt x="33" y="7"/>
                  </a:lnTo>
                  <a:lnTo>
                    <a:pt x="39" y="5"/>
                  </a:lnTo>
                  <a:lnTo>
                    <a:pt x="45" y="3"/>
                  </a:lnTo>
                  <a:lnTo>
                    <a:pt x="51" y="1"/>
                  </a:lnTo>
                  <a:lnTo>
                    <a:pt x="58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96AE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" name="Freeform 373"/>
            <p:cNvSpPr>
              <a:spLocks/>
            </p:cNvSpPr>
            <p:nvPr/>
          </p:nvSpPr>
          <p:spPr bwMode="auto">
            <a:xfrm>
              <a:off x="1612" y="2370"/>
              <a:ext cx="31" cy="42"/>
            </a:xfrm>
            <a:custGeom>
              <a:avLst/>
              <a:gdLst>
                <a:gd name="T0" fmla="*/ 36 w 186"/>
                <a:gd name="T1" fmla="*/ 0 h 256"/>
                <a:gd name="T2" fmla="*/ 151 w 186"/>
                <a:gd name="T3" fmla="*/ 0 h 256"/>
                <a:gd name="T4" fmla="*/ 158 w 186"/>
                <a:gd name="T5" fmla="*/ 0 h 256"/>
                <a:gd name="T6" fmla="*/ 164 w 186"/>
                <a:gd name="T7" fmla="*/ 2 h 256"/>
                <a:gd name="T8" fmla="*/ 170 w 186"/>
                <a:gd name="T9" fmla="*/ 7 h 256"/>
                <a:gd name="T10" fmla="*/ 176 w 186"/>
                <a:gd name="T11" fmla="*/ 11 h 256"/>
                <a:gd name="T12" fmla="*/ 180 w 186"/>
                <a:gd name="T13" fmla="*/ 16 h 256"/>
                <a:gd name="T14" fmla="*/ 183 w 186"/>
                <a:gd name="T15" fmla="*/ 22 h 256"/>
                <a:gd name="T16" fmla="*/ 186 w 186"/>
                <a:gd name="T17" fmla="*/ 29 h 256"/>
                <a:gd name="T18" fmla="*/ 186 w 186"/>
                <a:gd name="T19" fmla="*/ 36 h 256"/>
                <a:gd name="T20" fmla="*/ 186 w 186"/>
                <a:gd name="T21" fmla="*/ 219 h 256"/>
                <a:gd name="T22" fmla="*/ 186 w 186"/>
                <a:gd name="T23" fmla="*/ 226 h 256"/>
                <a:gd name="T24" fmla="*/ 183 w 186"/>
                <a:gd name="T25" fmla="*/ 233 h 256"/>
                <a:gd name="T26" fmla="*/ 180 w 186"/>
                <a:gd name="T27" fmla="*/ 239 h 256"/>
                <a:gd name="T28" fmla="*/ 176 w 186"/>
                <a:gd name="T29" fmla="*/ 244 h 256"/>
                <a:gd name="T30" fmla="*/ 170 w 186"/>
                <a:gd name="T31" fmla="*/ 249 h 256"/>
                <a:gd name="T32" fmla="*/ 164 w 186"/>
                <a:gd name="T33" fmla="*/ 253 h 256"/>
                <a:gd name="T34" fmla="*/ 158 w 186"/>
                <a:gd name="T35" fmla="*/ 255 h 256"/>
                <a:gd name="T36" fmla="*/ 151 w 186"/>
                <a:gd name="T37" fmla="*/ 256 h 256"/>
                <a:gd name="T38" fmla="*/ 36 w 186"/>
                <a:gd name="T39" fmla="*/ 256 h 256"/>
                <a:gd name="T40" fmla="*/ 28 w 186"/>
                <a:gd name="T41" fmla="*/ 255 h 256"/>
                <a:gd name="T42" fmla="*/ 22 w 186"/>
                <a:gd name="T43" fmla="*/ 253 h 256"/>
                <a:gd name="T44" fmla="*/ 16 w 186"/>
                <a:gd name="T45" fmla="*/ 249 h 256"/>
                <a:gd name="T46" fmla="*/ 10 w 186"/>
                <a:gd name="T47" fmla="*/ 244 h 256"/>
                <a:gd name="T48" fmla="*/ 6 w 186"/>
                <a:gd name="T49" fmla="*/ 239 h 256"/>
                <a:gd name="T50" fmla="*/ 3 w 186"/>
                <a:gd name="T51" fmla="*/ 233 h 256"/>
                <a:gd name="T52" fmla="*/ 1 w 186"/>
                <a:gd name="T53" fmla="*/ 226 h 256"/>
                <a:gd name="T54" fmla="*/ 0 w 186"/>
                <a:gd name="T55" fmla="*/ 219 h 256"/>
                <a:gd name="T56" fmla="*/ 0 w 186"/>
                <a:gd name="T57" fmla="*/ 36 h 256"/>
                <a:gd name="T58" fmla="*/ 1 w 186"/>
                <a:gd name="T59" fmla="*/ 29 h 256"/>
                <a:gd name="T60" fmla="*/ 3 w 186"/>
                <a:gd name="T61" fmla="*/ 22 h 256"/>
                <a:gd name="T62" fmla="*/ 6 w 186"/>
                <a:gd name="T63" fmla="*/ 16 h 256"/>
                <a:gd name="T64" fmla="*/ 10 w 186"/>
                <a:gd name="T65" fmla="*/ 11 h 256"/>
                <a:gd name="T66" fmla="*/ 16 w 186"/>
                <a:gd name="T67" fmla="*/ 7 h 256"/>
                <a:gd name="T68" fmla="*/ 22 w 186"/>
                <a:gd name="T69" fmla="*/ 2 h 256"/>
                <a:gd name="T70" fmla="*/ 28 w 186"/>
                <a:gd name="T71" fmla="*/ 0 h 256"/>
                <a:gd name="T72" fmla="*/ 36 w 186"/>
                <a:gd name="T7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6" h="256">
                  <a:moveTo>
                    <a:pt x="36" y="0"/>
                  </a:moveTo>
                  <a:lnTo>
                    <a:pt x="151" y="0"/>
                  </a:lnTo>
                  <a:lnTo>
                    <a:pt x="158" y="0"/>
                  </a:lnTo>
                  <a:lnTo>
                    <a:pt x="164" y="2"/>
                  </a:lnTo>
                  <a:lnTo>
                    <a:pt x="170" y="7"/>
                  </a:lnTo>
                  <a:lnTo>
                    <a:pt x="176" y="11"/>
                  </a:lnTo>
                  <a:lnTo>
                    <a:pt x="180" y="16"/>
                  </a:lnTo>
                  <a:lnTo>
                    <a:pt x="183" y="22"/>
                  </a:lnTo>
                  <a:lnTo>
                    <a:pt x="186" y="29"/>
                  </a:lnTo>
                  <a:lnTo>
                    <a:pt x="186" y="36"/>
                  </a:lnTo>
                  <a:lnTo>
                    <a:pt x="186" y="219"/>
                  </a:lnTo>
                  <a:lnTo>
                    <a:pt x="186" y="226"/>
                  </a:lnTo>
                  <a:lnTo>
                    <a:pt x="183" y="233"/>
                  </a:lnTo>
                  <a:lnTo>
                    <a:pt x="180" y="239"/>
                  </a:lnTo>
                  <a:lnTo>
                    <a:pt x="176" y="244"/>
                  </a:lnTo>
                  <a:lnTo>
                    <a:pt x="170" y="249"/>
                  </a:lnTo>
                  <a:lnTo>
                    <a:pt x="164" y="253"/>
                  </a:lnTo>
                  <a:lnTo>
                    <a:pt x="158" y="255"/>
                  </a:lnTo>
                  <a:lnTo>
                    <a:pt x="151" y="256"/>
                  </a:lnTo>
                  <a:lnTo>
                    <a:pt x="36" y="256"/>
                  </a:lnTo>
                  <a:lnTo>
                    <a:pt x="28" y="255"/>
                  </a:lnTo>
                  <a:lnTo>
                    <a:pt x="22" y="253"/>
                  </a:lnTo>
                  <a:lnTo>
                    <a:pt x="16" y="249"/>
                  </a:lnTo>
                  <a:lnTo>
                    <a:pt x="10" y="244"/>
                  </a:lnTo>
                  <a:lnTo>
                    <a:pt x="6" y="239"/>
                  </a:lnTo>
                  <a:lnTo>
                    <a:pt x="3" y="233"/>
                  </a:lnTo>
                  <a:lnTo>
                    <a:pt x="1" y="226"/>
                  </a:lnTo>
                  <a:lnTo>
                    <a:pt x="0" y="219"/>
                  </a:lnTo>
                  <a:lnTo>
                    <a:pt x="0" y="36"/>
                  </a:lnTo>
                  <a:lnTo>
                    <a:pt x="1" y="29"/>
                  </a:lnTo>
                  <a:lnTo>
                    <a:pt x="3" y="22"/>
                  </a:lnTo>
                  <a:lnTo>
                    <a:pt x="6" y="16"/>
                  </a:lnTo>
                  <a:lnTo>
                    <a:pt x="10" y="11"/>
                  </a:lnTo>
                  <a:lnTo>
                    <a:pt x="16" y="7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1" name="Freeform 374"/>
            <p:cNvSpPr>
              <a:spLocks/>
            </p:cNvSpPr>
            <p:nvPr/>
          </p:nvSpPr>
          <p:spPr bwMode="auto">
            <a:xfrm>
              <a:off x="1612" y="2422"/>
              <a:ext cx="32" cy="44"/>
            </a:xfrm>
            <a:custGeom>
              <a:avLst/>
              <a:gdLst>
                <a:gd name="T0" fmla="*/ 37 w 191"/>
                <a:gd name="T1" fmla="*/ 0 h 261"/>
                <a:gd name="T2" fmla="*/ 154 w 191"/>
                <a:gd name="T3" fmla="*/ 0 h 261"/>
                <a:gd name="T4" fmla="*/ 161 w 191"/>
                <a:gd name="T5" fmla="*/ 1 h 261"/>
                <a:gd name="T6" fmla="*/ 168 w 191"/>
                <a:gd name="T7" fmla="*/ 3 h 261"/>
                <a:gd name="T8" fmla="*/ 174 w 191"/>
                <a:gd name="T9" fmla="*/ 6 h 261"/>
                <a:gd name="T10" fmla="*/ 180 w 191"/>
                <a:gd name="T11" fmla="*/ 10 h 261"/>
                <a:gd name="T12" fmla="*/ 184 w 191"/>
                <a:gd name="T13" fmla="*/ 16 h 261"/>
                <a:gd name="T14" fmla="*/ 188 w 191"/>
                <a:gd name="T15" fmla="*/ 22 h 261"/>
                <a:gd name="T16" fmla="*/ 190 w 191"/>
                <a:gd name="T17" fmla="*/ 29 h 261"/>
                <a:gd name="T18" fmla="*/ 191 w 191"/>
                <a:gd name="T19" fmla="*/ 37 h 261"/>
                <a:gd name="T20" fmla="*/ 191 w 191"/>
                <a:gd name="T21" fmla="*/ 223 h 261"/>
                <a:gd name="T22" fmla="*/ 190 w 191"/>
                <a:gd name="T23" fmla="*/ 230 h 261"/>
                <a:gd name="T24" fmla="*/ 188 w 191"/>
                <a:gd name="T25" fmla="*/ 238 h 261"/>
                <a:gd name="T26" fmla="*/ 184 w 191"/>
                <a:gd name="T27" fmla="*/ 244 h 261"/>
                <a:gd name="T28" fmla="*/ 180 w 191"/>
                <a:gd name="T29" fmla="*/ 250 h 261"/>
                <a:gd name="T30" fmla="*/ 174 w 191"/>
                <a:gd name="T31" fmla="*/ 254 h 261"/>
                <a:gd name="T32" fmla="*/ 168 w 191"/>
                <a:gd name="T33" fmla="*/ 258 h 261"/>
                <a:gd name="T34" fmla="*/ 161 w 191"/>
                <a:gd name="T35" fmla="*/ 260 h 261"/>
                <a:gd name="T36" fmla="*/ 154 w 191"/>
                <a:gd name="T37" fmla="*/ 261 h 261"/>
                <a:gd name="T38" fmla="*/ 37 w 191"/>
                <a:gd name="T39" fmla="*/ 261 h 261"/>
                <a:gd name="T40" fmla="*/ 29 w 191"/>
                <a:gd name="T41" fmla="*/ 260 h 261"/>
                <a:gd name="T42" fmla="*/ 22 w 191"/>
                <a:gd name="T43" fmla="*/ 258 h 261"/>
                <a:gd name="T44" fmla="*/ 16 w 191"/>
                <a:gd name="T45" fmla="*/ 254 h 261"/>
                <a:gd name="T46" fmla="*/ 11 w 191"/>
                <a:gd name="T47" fmla="*/ 250 h 261"/>
                <a:gd name="T48" fmla="*/ 6 w 191"/>
                <a:gd name="T49" fmla="*/ 244 h 261"/>
                <a:gd name="T50" fmla="*/ 3 w 191"/>
                <a:gd name="T51" fmla="*/ 238 h 261"/>
                <a:gd name="T52" fmla="*/ 1 w 191"/>
                <a:gd name="T53" fmla="*/ 230 h 261"/>
                <a:gd name="T54" fmla="*/ 0 w 191"/>
                <a:gd name="T55" fmla="*/ 223 h 261"/>
                <a:gd name="T56" fmla="*/ 0 w 191"/>
                <a:gd name="T57" fmla="*/ 37 h 261"/>
                <a:gd name="T58" fmla="*/ 1 w 191"/>
                <a:gd name="T59" fmla="*/ 29 h 261"/>
                <a:gd name="T60" fmla="*/ 3 w 191"/>
                <a:gd name="T61" fmla="*/ 22 h 261"/>
                <a:gd name="T62" fmla="*/ 6 w 191"/>
                <a:gd name="T63" fmla="*/ 16 h 261"/>
                <a:gd name="T64" fmla="*/ 11 w 191"/>
                <a:gd name="T65" fmla="*/ 10 h 261"/>
                <a:gd name="T66" fmla="*/ 16 w 191"/>
                <a:gd name="T67" fmla="*/ 6 h 261"/>
                <a:gd name="T68" fmla="*/ 22 w 191"/>
                <a:gd name="T69" fmla="*/ 3 h 261"/>
                <a:gd name="T70" fmla="*/ 29 w 191"/>
                <a:gd name="T71" fmla="*/ 1 h 261"/>
                <a:gd name="T72" fmla="*/ 37 w 191"/>
                <a:gd name="T73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1" h="261">
                  <a:moveTo>
                    <a:pt x="37" y="0"/>
                  </a:moveTo>
                  <a:lnTo>
                    <a:pt x="154" y="0"/>
                  </a:lnTo>
                  <a:lnTo>
                    <a:pt x="161" y="1"/>
                  </a:lnTo>
                  <a:lnTo>
                    <a:pt x="168" y="3"/>
                  </a:lnTo>
                  <a:lnTo>
                    <a:pt x="174" y="6"/>
                  </a:lnTo>
                  <a:lnTo>
                    <a:pt x="180" y="10"/>
                  </a:lnTo>
                  <a:lnTo>
                    <a:pt x="184" y="16"/>
                  </a:lnTo>
                  <a:lnTo>
                    <a:pt x="188" y="22"/>
                  </a:lnTo>
                  <a:lnTo>
                    <a:pt x="190" y="29"/>
                  </a:lnTo>
                  <a:lnTo>
                    <a:pt x="191" y="37"/>
                  </a:lnTo>
                  <a:lnTo>
                    <a:pt x="191" y="223"/>
                  </a:lnTo>
                  <a:lnTo>
                    <a:pt x="190" y="230"/>
                  </a:lnTo>
                  <a:lnTo>
                    <a:pt x="188" y="238"/>
                  </a:lnTo>
                  <a:lnTo>
                    <a:pt x="184" y="244"/>
                  </a:lnTo>
                  <a:lnTo>
                    <a:pt x="180" y="250"/>
                  </a:lnTo>
                  <a:lnTo>
                    <a:pt x="174" y="254"/>
                  </a:lnTo>
                  <a:lnTo>
                    <a:pt x="168" y="258"/>
                  </a:lnTo>
                  <a:lnTo>
                    <a:pt x="161" y="260"/>
                  </a:lnTo>
                  <a:lnTo>
                    <a:pt x="154" y="261"/>
                  </a:lnTo>
                  <a:lnTo>
                    <a:pt x="37" y="261"/>
                  </a:lnTo>
                  <a:lnTo>
                    <a:pt x="29" y="260"/>
                  </a:lnTo>
                  <a:lnTo>
                    <a:pt x="22" y="258"/>
                  </a:lnTo>
                  <a:lnTo>
                    <a:pt x="16" y="254"/>
                  </a:lnTo>
                  <a:lnTo>
                    <a:pt x="11" y="250"/>
                  </a:lnTo>
                  <a:lnTo>
                    <a:pt x="6" y="244"/>
                  </a:lnTo>
                  <a:lnTo>
                    <a:pt x="3" y="238"/>
                  </a:lnTo>
                  <a:lnTo>
                    <a:pt x="1" y="230"/>
                  </a:lnTo>
                  <a:lnTo>
                    <a:pt x="0" y="223"/>
                  </a:lnTo>
                  <a:lnTo>
                    <a:pt x="0" y="37"/>
                  </a:lnTo>
                  <a:lnTo>
                    <a:pt x="1" y="29"/>
                  </a:lnTo>
                  <a:lnTo>
                    <a:pt x="3" y="22"/>
                  </a:lnTo>
                  <a:lnTo>
                    <a:pt x="6" y="16"/>
                  </a:lnTo>
                  <a:lnTo>
                    <a:pt x="11" y="10"/>
                  </a:lnTo>
                  <a:lnTo>
                    <a:pt x="16" y="6"/>
                  </a:lnTo>
                  <a:lnTo>
                    <a:pt x="22" y="3"/>
                  </a:lnTo>
                  <a:lnTo>
                    <a:pt x="29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" name="Freeform 375"/>
            <p:cNvSpPr>
              <a:spLocks/>
            </p:cNvSpPr>
            <p:nvPr/>
          </p:nvSpPr>
          <p:spPr bwMode="auto">
            <a:xfrm>
              <a:off x="1558" y="1533"/>
              <a:ext cx="628" cy="1144"/>
            </a:xfrm>
            <a:custGeom>
              <a:avLst/>
              <a:gdLst>
                <a:gd name="T0" fmla="*/ 260 w 3772"/>
                <a:gd name="T1" fmla="*/ 6558 h 6866"/>
                <a:gd name="T2" fmla="*/ 271 w 3772"/>
                <a:gd name="T3" fmla="*/ 5508 h 6866"/>
                <a:gd name="T4" fmla="*/ 306 w 3772"/>
                <a:gd name="T5" fmla="*/ 4126 h 6866"/>
                <a:gd name="T6" fmla="*/ 342 w 3772"/>
                <a:gd name="T7" fmla="*/ 3374 h 6866"/>
                <a:gd name="T8" fmla="*/ 401 w 3772"/>
                <a:gd name="T9" fmla="*/ 2339 h 6866"/>
                <a:gd name="T10" fmla="*/ 475 w 3772"/>
                <a:gd name="T11" fmla="*/ 1400 h 6866"/>
                <a:gd name="T12" fmla="*/ 533 w 3772"/>
                <a:gd name="T13" fmla="*/ 883 h 6866"/>
                <a:gd name="T14" fmla="*/ 604 w 3772"/>
                <a:gd name="T15" fmla="*/ 375 h 6866"/>
                <a:gd name="T16" fmla="*/ 641 w 3772"/>
                <a:gd name="T17" fmla="*/ 221 h 6866"/>
                <a:gd name="T18" fmla="*/ 695 w 3772"/>
                <a:gd name="T19" fmla="*/ 160 h 6866"/>
                <a:gd name="T20" fmla="*/ 774 w 3772"/>
                <a:gd name="T21" fmla="*/ 108 h 6866"/>
                <a:gd name="T22" fmla="*/ 869 w 3772"/>
                <a:gd name="T23" fmla="*/ 65 h 6866"/>
                <a:gd name="T24" fmla="*/ 974 w 3772"/>
                <a:gd name="T25" fmla="*/ 34 h 6866"/>
                <a:gd name="T26" fmla="*/ 1080 w 3772"/>
                <a:gd name="T27" fmla="*/ 18 h 6866"/>
                <a:gd name="T28" fmla="*/ 1314 w 3772"/>
                <a:gd name="T29" fmla="*/ 22 h 6866"/>
                <a:gd name="T30" fmla="*/ 2299 w 3772"/>
                <a:gd name="T31" fmla="*/ 85 h 6866"/>
                <a:gd name="T32" fmla="*/ 3391 w 3772"/>
                <a:gd name="T33" fmla="*/ 161 h 6866"/>
                <a:gd name="T34" fmla="*/ 3741 w 3772"/>
                <a:gd name="T35" fmla="*/ 186 h 6866"/>
                <a:gd name="T36" fmla="*/ 2889 w 3772"/>
                <a:gd name="T37" fmla="*/ 123 h 6866"/>
                <a:gd name="T38" fmla="*/ 1598 w 3772"/>
                <a:gd name="T39" fmla="*/ 34 h 6866"/>
                <a:gd name="T40" fmla="*/ 913 w 3772"/>
                <a:gd name="T41" fmla="*/ 0 h 6866"/>
                <a:gd name="T42" fmla="*/ 816 w 3772"/>
                <a:gd name="T43" fmla="*/ 14 h 6866"/>
                <a:gd name="T44" fmla="*/ 760 w 3772"/>
                <a:gd name="T45" fmla="*/ 48 h 6866"/>
                <a:gd name="T46" fmla="*/ 656 w 3772"/>
                <a:gd name="T47" fmla="*/ 171 h 6866"/>
                <a:gd name="T48" fmla="*/ 575 w 3772"/>
                <a:gd name="T49" fmla="*/ 253 h 6866"/>
                <a:gd name="T50" fmla="*/ 503 w 3772"/>
                <a:gd name="T51" fmla="*/ 275 h 6866"/>
                <a:gd name="T52" fmla="*/ 421 w 3772"/>
                <a:gd name="T53" fmla="*/ 271 h 6866"/>
                <a:gd name="T54" fmla="*/ 357 w 3772"/>
                <a:gd name="T55" fmla="*/ 250 h 6866"/>
                <a:gd name="T56" fmla="*/ 322 w 3772"/>
                <a:gd name="T57" fmla="*/ 311 h 6866"/>
                <a:gd name="T58" fmla="*/ 280 w 3772"/>
                <a:gd name="T59" fmla="*/ 367 h 6866"/>
                <a:gd name="T60" fmla="*/ 259 w 3772"/>
                <a:gd name="T61" fmla="*/ 375 h 6866"/>
                <a:gd name="T62" fmla="*/ 211 w 3772"/>
                <a:gd name="T63" fmla="*/ 427 h 6866"/>
                <a:gd name="T64" fmla="*/ 202 w 3772"/>
                <a:gd name="T65" fmla="*/ 468 h 6866"/>
                <a:gd name="T66" fmla="*/ 222 w 3772"/>
                <a:gd name="T67" fmla="*/ 535 h 6866"/>
                <a:gd name="T68" fmla="*/ 213 w 3772"/>
                <a:gd name="T69" fmla="*/ 559 h 6866"/>
                <a:gd name="T70" fmla="*/ 157 w 3772"/>
                <a:gd name="T71" fmla="*/ 560 h 6866"/>
                <a:gd name="T72" fmla="*/ 131 w 3772"/>
                <a:gd name="T73" fmla="*/ 608 h 6866"/>
                <a:gd name="T74" fmla="*/ 112 w 3772"/>
                <a:gd name="T75" fmla="*/ 797 h 6866"/>
                <a:gd name="T76" fmla="*/ 95 w 3772"/>
                <a:gd name="T77" fmla="*/ 1267 h 6866"/>
                <a:gd name="T78" fmla="*/ 89 w 3772"/>
                <a:gd name="T79" fmla="*/ 1647 h 6866"/>
                <a:gd name="T80" fmla="*/ 93 w 3772"/>
                <a:gd name="T81" fmla="*/ 1734 h 6866"/>
                <a:gd name="T82" fmla="*/ 130 w 3772"/>
                <a:gd name="T83" fmla="*/ 1820 h 6866"/>
                <a:gd name="T84" fmla="*/ 172 w 3772"/>
                <a:gd name="T85" fmla="*/ 1860 h 6866"/>
                <a:gd name="T86" fmla="*/ 164 w 3772"/>
                <a:gd name="T87" fmla="*/ 2026 h 6866"/>
                <a:gd name="T88" fmla="*/ 121 w 3772"/>
                <a:gd name="T89" fmla="*/ 2436 h 6866"/>
                <a:gd name="T90" fmla="*/ 70 w 3772"/>
                <a:gd name="T91" fmla="*/ 3075 h 6866"/>
                <a:gd name="T92" fmla="*/ 52 w 3772"/>
                <a:gd name="T93" fmla="*/ 3524 h 6866"/>
                <a:gd name="T94" fmla="*/ 47 w 3772"/>
                <a:gd name="T95" fmla="*/ 4269 h 6866"/>
                <a:gd name="T96" fmla="*/ 36 w 3772"/>
                <a:gd name="T97" fmla="*/ 5413 h 6866"/>
                <a:gd name="T98" fmla="*/ 26 w 3772"/>
                <a:gd name="T99" fmla="*/ 6245 h 6866"/>
                <a:gd name="T100" fmla="*/ 10 w 3772"/>
                <a:gd name="T101" fmla="*/ 6337 h 6866"/>
                <a:gd name="T102" fmla="*/ 32 w 3772"/>
                <a:gd name="T103" fmla="*/ 6471 h 6866"/>
                <a:gd name="T104" fmla="*/ 97 w 3772"/>
                <a:gd name="T105" fmla="*/ 6619 h 6866"/>
                <a:gd name="T106" fmla="*/ 182 w 3772"/>
                <a:gd name="T107" fmla="*/ 6760 h 6866"/>
                <a:gd name="T108" fmla="*/ 240 w 3772"/>
                <a:gd name="T109" fmla="*/ 6829 h 6866"/>
                <a:gd name="T110" fmla="*/ 260 w 3772"/>
                <a:gd name="T111" fmla="*/ 6866 h 6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72" h="6866">
                  <a:moveTo>
                    <a:pt x="260" y="6866"/>
                  </a:moveTo>
                  <a:lnTo>
                    <a:pt x="260" y="6847"/>
                  </a:lnTo>
                  <a:lnTo>
                    <a:pt x="260" y="6788"/>
                  </a:lnTo>
                  <a:lnTo>
                    <a:pt x="260" y="6690"/>
                  </a:lnTo>
                  <a:lnTo>
                    <a:pt x="260" y="6558"/>
                  </a:lnTo>
                  <a:lnTo>
                    <a:pt x="261" y="6396"/>
                  </a:lnTo>
                  <a:lnTo>
                    <a:pt x="263" y="6206"/>
                  </a:lnTo>
                  <a:lnTo>
                    <a:pt x="264" y="5993"/>
                  </a:lnTo>
                  <a:lnTo>
                    <a:pt x="267" y="5759"/>
                  </a:lnTo>
                  <a:lnTo>
                    <a:pt x="271" y="5508"/>
                  </a:lnTo>
                  <a:lnTo>
                    <a:pt x="276" y="5245"/>
                  </a:lnTo>
                  <a:lnTo>
                    <a:pt x="282" y="4971"/>
                  </a:lnTo>
                  <a:lnTo>
                    <a:pt x="289" y="4691"/>
                  </a:lnTo>
                  <a:lnTo>
                    <a:pt x="297" y="4408"/>
                  </a:lnTo>
                  <a:lnTo>
                    <a:pt x="306" y="4126"/>
                  </a:lnTo>
                  <a:lnTo>
                    <a:pt x="312" y="3987"/>
                  </a:lnTo>
                  <a:lnTo>
                    <a:pt x="318" y="3848"/>
                  </a:lnTo>
                  <a:lnTo>
                    <a:pt x="324" y="3712"/>
                  </a:lnTo>
                  <a:lnTo>
                    <a:pt x="332" y="3577"/>
                  </a:lnTo>
                  <a:lnTo>
                    <a:pt x="342" y="3374"/>
                  </a:lnTo>
                  <a:lnTo>
                    <a:pt x="353" y="3169"/>
                  </a:lnTo>
                  <a:lnTo>
                    <a:pt x="363" y="2964"/>
                  </a:lnTo>
                  <a:lnTo>
                    <a:pt x="376" y="2756"/>
                  </a:lnTo>
                  <a:lnTo>
                    <a:pt x="388" y="2549"/>
                  </a:lnTo>
                  <a:lnTo>
                    <a:pt x="401" y="2339"/>
                  </a:lnTo>
                  <a:lnTo>
                    <a:pt x="415" y="2130"/>
                  </a:lnTo>
                  <a:lnTo>
                    <a:pt x="431" y="1921"/>
                  </a:lnTo>
                  <a:lnTo>
                    <a:pt x="447" y="1713"/>
                  </a:lnTo>
                  <a:lnTo>
                    <a:pt x="465" y="1504"/>
                  </a:lnTo>
                  <a:lnTo>
                    <a:pt x="475" y="1400"/>
                  </a:lnTo>
                  <a:lnTo>
                    <a:pt x="486" y="1296"/>
                  </a:lnTo>
                  <a:lnTo>
                    <a:pt x="497" y="1192"/>
                  </a:lnTo>
                  <a:lnTo>
                    <a:pt x="508" y="1089"/>
                  </a:lnTo>
                  <a:lnTo>
                    <a:pt x="519" y="986"/>
                  </a:lnTo>
                  <a:lnTo>
                    <a:pt x="533" y="883"/>
                  </a:lnTo>
                  <a:lnTo>
                    <a:pt x="545" y="781"/>
                  </a:lnTo>
                  <a:lnTo>
                    <a:pt x="559" y="679"/>
                  </a:lnTo>
                  <a:lnTo>
                    <a:pt x="573" y="577"/>
                  </a:lnTo>
                  <a:lnTo>
                    <a:pt x="588" y="476"/>
                  </a:lnTo>
                  <a:lnTo>
                    <a:pt x="604" y="375"/>
                  </a:lnTo>
                  <a:lnTo>
                    <a:pt x="620" y="275"/>
                  </a:lnTo>
                  <a:lnTo>
                    <a:pt x="623" y="262"/>
                  </a:lnTo>
                  <a:lnTo>
                    <a:pt x="628" y="247"/>
                  </a:lnTo>
                  <a:lnTo>
                    <a:pt x="634" y="234"/>
                  </a:lnTo>
                  <a:lnTo>
                    <a:pt x="641" y="221"/>
                  </a:lnTo>
                  <a:lnTo>
                    <a:pt x="649" y="209"/>
                  </a:lnTo>
                  <a:lnTo>
                    <a:pt x="659" y="195"/>
                  </a:lnTo>
                  <a:lnTo>
                    <a:pt x="670" y="183"/>
                  </a:lnTo>
                  <a:lnTo>
                    <a:pt x="682" y="172"/>
                  </a:lnTo>
                  <a:lnTo>
                    <a:pt x="695" y="160"/>
                  </a:lnTo>
                  <a:lnTo>
                    <a:pt x="709" y="148"/>
                  </a:lnTo>
                  <a:lnTo>
                    <a:pt x="724" y="138"/>
                  </a:lnTo>
                  <a:lnTo>
                    <a:pt x="740" y="127"/>
                  </a:lnTo>
                  <a:lnTo>
                    <a:pt x="757" y="117"/>
                  </a:lnTo>
                  <a:lnTo>
                    <a:pt x="774" y="108"/>
                  </a:lnTo>
                  <a:lnTo>
                    <a:pt x="792" y="98"/>
                  </a:lnTo>
                  <a:lnTo>
                    <a:pt x="811" y="89"/>
                  </a:lnTo>
                  <a:lnTo>
                    <a:pt x="830" y="80"/>
                  </a:lnTo>
                  <a:lnTo>
                    <a:pt x="850" y="73"/>
                  </a:lnTo>
                  <a:lnTo>
                    <a:pt x="869" y="65"/>
                  </a:lnTo>
                  <a:lnTo>
                    <a:pt x="890" y="58"/>
                  </a:lnTo>
                  <a:lnTo>
                    <a:pt x="910" y="51"/>
                  </a:lnTo>
                  <a:lnTo>
                    <a:pt x="932" y="45"/>
                  </a:lnTo>
                  <a:lnTo>
                    <a:pt x="953" y="39"/>
                  </a:lnTo>
                  <a:lnTo>
                    <a:pt x="974" y="34"/>
                  </a:lnTo>
                  <a:lnTo>
                    <a:pt x="996" y="30"/>
                  </a:lnTo>
                  <a:lnTo>
                    <a:pt x="1016" y="26"/>
                  </a:lnTo>
                  <a:lnTo>
                    <a:pt x="1038" y="23"/>
                  </a:lnTo>
                  <a:lnTo>
                    <a:pt x="1059" y="20"/>
                  </a:lnTo>
                  <a:lnTo>
                    <a:pt x="1080" y="18"/>
                  </a:lnTo>
                  <a:lnTo>
                    <a:pt x="1101" y="16"/>
                  </a:lnTo>
                  <a:lnTo>
                    <a:pt x="1121" y="15"/>
                  </a:lnTo>
                  <a:lnTo>
                    <a:pt x="1141" y="15"/>
                  </a:lnTo>
                  <a:lnTo>
                    <a:pt x="1205" y="17"/>
                  </a:lnTo>
                  <a:lnTo>
                    <a:pt x="1314" y="22"/>
                  </a:lnTo>
                  <a:lnTo>
                    <a:pt x="1462" y="30"/>
                  </a:lnTo>
                  <a:lnTo>
                    <a:pt x="1641" y="41"/>
                  </a:lnTo>
                  <a:lnTo>
                    <a:pt x="1845" y="54"/>
                  </a:lnTo>
                  <a:lnTo>
                    <a:pt x="2066" y="70"/>
                  </a:lnTo>
                  <a:lnTo>
                    <a:pt x="2299" y="85"/>
                  </a:lnTo>
                  <a:lnTo>
                    <a:pt x="2536" y="101"/>
                  </a:lnTo>
                  <a:lnTo>
                    <a:pt x="2770" y="118"/>
                  </a:lnTo>
                  <a:lnTo>
                    <a:pt x="2995" y="133"/>
                  </a:lnTo>
                  <a:lnTo>
                    <a:pt x="3204" y="148"/>
                  </a:lnTo>
                  <a:lnTo>
                    <a:pt x="3391" y="161"/>
                  </a:lnTo>
                  <a:lnTo>
                    <a:pt x="3547" y="172"/>
                  </a:lnTo>
                  <a:lnTo>
                    <a:pt x="3667" y="181"/>
                  </a:lnTo>
                  <a:lnTo>
                    <a:pt x="3745" y="186"/>
                  </a:lnTo>
                  <a:lnTo>
                    <a:pt x="3772" y="188"/>
                  </a:lnTo>
                  <a:lnTo>
                    <a:pt x="3741" y="186"/>
                  </a:lnTo>
                  <a:lnTo>
                    <a:pt x="3653" y="179"/>
                  </a:lnTo>
                  <a:lnTo>
                    <a:pt x="3515" y="169"/>
                  </a:lnTo>
                  <a:lnTo>
                    <a:pt x="3337" y="156"/>
                  </a:lnTo>
                  <a:lnTo>
                    <a:pt x="3125" y="140"/>
                  </a:lnTo>
                  <a:lnTo>
                    <a:pt x="2889" y="123"/>
                  </a:lnTo>
                  <a:lnTo>
                    <a:pt x="2634" y="104"/>
                  </a:lnTo>
                  <a:lnTo>
                    <a:pt x="2369" y="86"/>
                  </a:lnTo>
                  <a:lnTo>
                    <a:pt x="2104" y="68"/>
                  </a:lnTo>
                  <a:lnTo>
                    <a:pt x="1844" y="50"/>
                  </a:lnTo>
                  <a:lnTo>
                    <a:pt x="1598" y="34"/>
                  </a:lnTo>
                  <a:lnTo>
                    <a:pt x="1374" y="21"/>
                  </a:lnTo>
                  <a:lnTo>
                    <a:pt x="1180" y="10"/>
                  </a:lnTo>
                  <a:lnTo>
                    <a:pt x="1023" y="2"/>
                  </a:lnTo>
                  <a:lnTo>
                    <a:pt x="962" y="1"/>
                  </a:lnTo>
                  <a:lnTo>
                    <a:pt x="913" y="0"/>
                  </a:lnTo>
                  <a:lnTo>
                    <a:pt x="878" y="0"/>
                  </a:lnTo>
                  <a:lnTo>
                    <a:pt x="856" y="2"/>
                  </a:lnTo>
                  <a:lnTo>
                    <a:pt x="842" y="4"/>
                  </a:lnTo>
                  <a:lnTo>
                    <a:pt x="829" y="9"/>
                  </a:lnTo>
                  <a:lnTo>
                    <a:pt x="816" y="14"/>
                  </a:lnTo>
                  <a:lnTo>
                    <a:pt x="804" y="19"/>
                  </a:lnTo>
                  <a:lnTo>
                    <a:pt x="793" y="25"/>
                  </a:lnTo>
                  <a:lnTo>
                    <a:pt x="782" y="32"/>
                  </a:lnTo>
                  <a:lnTo>
                    <a:pt x="770" y="40"/>
                  </a:lnTo>
                  <a:lnTo>
                    <a:pt x="760" y="48"/>
                  </a:lnTo>
                  <a:lnTo>
                    <a:pt x="741" y="66"/>
                  </a:lnTo>
                  <a:lnTo>
                    <a:pt x="722" y="85"/>
                  </a:lnTo>
                  <a:lnTo>
                    <a:pt x="705" y="107"/>
                  </a:lnTo>
                  <a:lnTo>
                    <a:pt x="688" y="128"/>
                  </a:lnTo>
                  <a:lnTo>
                    <a:pt x="656" y="171"/>
                  </a:lnTo>
                  <a:lnTo>
                    <a:pt x="625" y="210"/>
                  </a:lnTo>
                  <a:lnTo>
                    <a:pt x="609" y="227"/>
                  </a:lnTo>
                  <a:lnTo>
                    <a:pt x="593" y="242"/>
                  </a:lnTo>
                  <a:lnTo>
                    <a:pt x="585" y="248"/>
                  </a:lnTo>
                  <a:lnTo>
                    <a:pt x="575" y="253"/>
                  </a:lnTo>
                  <a:lnTo>
                    <a:pt x="567" y="259"/>
                  </a:lnTo>
                  <a:lnTo>
                    <a:pt x="558" y="263"/>
                  </a:lnTo>
                  <a:lnTo>
                    <a:pt x="539" y="269"/>
                  </a:lnTo>
                  <a:lnTo>
                    <a:pt x="520" y="273"/>
                  </a:lnTo>
                  <a:lnTo>
                    <a:pt x="503" y="275"/>
                  </a:lnTo>
                  <a:lnTo>
                    <a:pt x="485" y="276"/>
                  </a:lnTo>
                  <a:lnTo>
                    <a:pt x="467" y="276"/>
                  </a:lnTo>
                  <a:lnTo>
                    <a:pt x="451" y="275"/>
                  </a:lnTo>
                  <a:lnTo>
                    <a:pt x="436" y="273"/>
                  </a:lnTo>
                  <a:lnTo>
                    <a:pt x="421" y="271"/>
                  </a:lnTo>
                  <a:lnTo>
                    <a:pt x="396" y="264"/>
                  </a:lnTo>
                  <a:lnTo>
                    <a:pt x="377" y="258"/>
                  </a:lnTo>
                  <a:lnTo>
                    <a:pt x="363" y="252"/>
                  </a:lnTo>
                  <a:lnTo>
                    <a:pt x="359" y="250"/>
                  </a:lnTo>
                  <a:lnTo>
                    <a:pt x="357" y="250"/>
                  </a:lnTo>
                  <a:lnTo>
                    <a:pt x="350" y="251"/>
                  </a:lnTo>
                  <a:lnTo>
                    <a:pt x="344" y="267"/>
                  </a:lnTo>
                  <a:lnTo>
                    <a:pt x="337" y="281"/>
                  </a:lnTo>
                  <a:lnTo>
                    <a:pt x="330" y="296"/>
                  </a:lnTo>
                  <a:lnTo>
                    <a:pt x="322" y="311"/>
                  </a:lnTo>
                  <a:lnTo>
                    <a:pt x="310" y="332"/>
                  </a:lnTo>
                  <a:lnTo>
                    <a:pt x="299" y="347"/>
                  </a:lnTo>
                  <a:lnTo>
                    <a:pt x="291" y="358"/>
                  </a:lnTo>
                  <a:lnTo>
                    <a:pt x="285" y="364"/>
                  </a:lnTo>
                  <a:lnTo>
                    <a:pt x="280" y="367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3" y="368"/>
                  </a:lnTo>
                  <a:lnTo>
                    <a:pt x="270" y="369"/>
                  </a:lnTo>
                  <a:lnTo>
                    <a:pt x="259" y="375"/>
                  </a:lnTo>
                  <a:lnTo>
                    <a:pt x="251" y="381"/>
                  </a:lnTo>
                  <a:lnTo>
                    <a:pt x="241" y="391"/>
                  </a:lnTo>
                  <a:lnTo>
                    <a:pt x="229" y="405"/>
                  </a:lnTo>
                  <a:lnTo>
                    <a:pt x="215" y="422"/>
                  </a:lnTo>
                  <a:lnTo>
                    <a:pt x="211" y="427"/>
                  </a:lnTo>
                  <a:lnTo>
                    <a:pt x="208" y="433"/>
                  </a:lnTo>
                  <a:lnTo>
                    <a:pt x="206" y="438"/>
                  </a:lnTo>
                  <a:lnTo>
                    <a:pt x="204" y="443"/>
                  </a:lnTo>
                  <a:lnTo>
                    <a:pt x="202" y="456"/>
                  </a:lnTo>
                  <a:lnTo>
                    <a:pt x="202" y="468"/>
                  </a:lnTo>
                  <a:lnTo>
                    <a:pt x="203" y="479"/>
                  </a:lnTo>
                  <a:lnTo>
                    <a:pt x="206" y="491"/>
                  </a:lnTo>
                  <a:lnTo>
                    <a:pt x="209" y="504"/>
                  </a:lnTo>
                  <a:lnTo>
                    <a:pt x="213" y="515"/>
                  </a:lnTo>
                  <a:lnTo>
                    <a:pt x="222" y="535"/>
                  </a:lnTo>
                  <a:lnTo>
                    <a:pt x="232" y="551"/>
                  </a:lnTo>
                  <a:lnTo>
                    <a:pt x="239" y="563"/>
                  </a:lnTo>
                  <a:lnTo>
                    <a:pt x="242" y="566"/>
                  </a:lnTo>
                  <a:lnTo>
                    <a:pt x="234" y="564"/>
                  </a:lnTo>
                  <a:lnTo>
                    <a:pt x="213" y="559"/>
                  </a:lnTo>
                  <a:lnTo>
                    <a:pt x="199" y="558"/>
                  </a:lnTo>
                  <a:lnTo>
                    <a:pt x="183" y="557"/>
                  </a:lnTo>
                  <a:lnTo>
                    <a:pt x="174" y="558"/>
                  </a:lnTo>
                  <a:lnTo>
                    <a:pt x="165" y="558"/>
                  </a:lnTo>
                  <a:lnTo>
                    <a:pt x="157" y="560"/>
                  </a:lnTo>
                  <a:lnTo>
                    <a:pt x="148" y="562"/>
                  </a:lnTo>
                  <a:lnTo>
                    <a:pt x="143" y="566"/>
                  </a:lnTo>
                  <a:lnTo>
                    <a:pt x="139" y="575"/>
                  </a:lnTo>
                  <a:lnTo>
                    <a:pt x="135" y="589"/>
                  </a:lnTo>
                  <a:lnTo>
                    <a:pt x="131" y="608"/>
                  </a:lnTo>
                  <a:lnTo>
                    <a:pt x="128" y="631"/>
                  </a:lnTo>
                  <a:lnTo>
                    <a:pt x="123" y="658"/>
                  </a:lnTo>
                  <a:lnTo>
                    <a:pt x="120" y="688"/>
                  </a:lnTo>
                  <a:lnTo>
                    <a:pt x="117" y="722"/>
                  </a:lnTo>
                  <a:lnTo>
                    <a:pt x="112" y="797"/>
                  </a:lnTo>
                  <a:lnTo>
                    <a:pt x="107" y="883"/>
                  </a:lnTo>
                  <a:lnTo>
                    <a:pt x="103" y="975"/>
                  </a:lnTo>
                  <a:lnTo>
                    <a:pt x="100" y="1072"/>
                  </a:lnTo>
                  <a:lnTo>
                    <a:pt x="97" y="1170"/>
                  </a:lnTo>
                  <a:lnTo>
                    <a:pt x="95" y="1267"/>
                  </a:lnTo>
                  <a:lnTo>
                    <a:pt x="93" y="1360"/>
                  </a:lnTo>
                  <a:lnTo>
                    <a:pt x="91" y="1448"/>
                  </a:lnTo>
                  <a:lnTo>
                    <a:pt x="90" y="1526"/>
                  </a:lnTo>
                  <a:lnTo>
                    <a:pt x="90" y="1592"/>
                  </a:lnTo>
                  <a:lnTo>
                    <a:pt x="89" y="1647"/>
                  </a:lnTo>
                  <a:lnTo>
                    <a:pt x="89" y="1683"/>
                  </a:lnTo>
                  <a:lnTo>
                    <a:pt x="90" y="1697"/>
                  </a:lnTo>
                  <a:lnTo>
                    <a:pt x="90" y="1710"/>
                  </a:lnTo>
                  <a:lnTo>
                    <a:pt x="92" y="1722"/>
                  </a:lnTo>
                  <a:lnTo>
                    <a:pt x="93" y="1734"/>
                  </a:lnTo>
                  <a:lnTo>
                    <a:pt x="98" y="1756"/>
                  </a:lnTo>
                  <a:lnTo>
                    <a:pt x="104" y="1775"/>
                  </a:lnTo>
                  <a:lnTo>
                    <a:pt x="112" y="1792"/>
                  </a:lnTo>
                  <a:lnTo>
                    <a:pt x="120" y="1807"/>
                  </a:lnTo>
                  <a:lnTo>
                    <a:pt x="130" y="1820"/>
                  </a:lnTo>
                  <a:lnTo>
                    <a:pt x="139" y="1831"/>
                  </a:lnTo>
                  <a:lnTo>
                    <a:pt x="148" y="1840"/>
                  </a:lnTo>
                  <a:lnTo>
                    <a:pt x="156" y="1849"/>
                  </a:lnTo>
                  <a:lnTo>
                    <a:pt x="165" y="1855"/>
                  </a:lnTo>
                  <a:lnTo>
                    <a:pt x="172" y="1860"/>
                  </a:lnTo>
                  <a:lnTo>
                    <a:pt x="184" y="1866"/>
                  </a:lnTo>
                  <a:lnTo>
                    <a:pt x="188" y="1868"/>
                  </a:lnTo>
                  <a:lnTo>
                    <a:pt x="169" y="1982"/>
                  </a:lnTo>
                  <a:lnTo>
                    <a:pt x="167" y="1994"/>
                  </a:lnTo>
                  <a:lnTo>
                    <a:pt x="164" y="2026"/>
                  </a:lnTo>
                  <a:lnTo>
                    <a:pt x="158" y="2077"/>
                  </a:lnTo>
                  <a:lnTo>
                    <a:pt x="151" y="2147"/>
                  </a:lnTo>
                  <a:lnTo>
                    <a:pt x="142" y="2230"/>
                  </a:lnTo>
                  <a:lnTo>
                    <a:pt x="132" y="2328"/>
                  </a:lnTo>
                  <a:lnTo>
                    <a:pt x="121" y="2436"/>
                  </a:lnTo>
                  <a:lnTo>
                    <a:pt x="110" y="2554"/>
                  </a:lnTo>
                  <a:lnTo>
                    <a:pt x="99" y="2679"/>
                  </a:lnTo>
                  <a:lnTo>
                    <a:pt x="89" y="2809"/>
                  </a:lnTo>
                  <a:lnTo>
                    <a:pt x="79" y="2942"/>
                  </a:lnTo>
                  <a:lnTo>
                    <a:pt x="70" y="3075"/>
                  </a:lnTo>
                  <a:lnTo>
                    <a:pt x="62" y="3209"/>
                  </a:lnTo>
                  <a:lnTo>
                    <a:pt x="57" y="3339"/>
                  </a:lnTo>
                  <a:lnTo>
                    <a:pt x="54" y="3403"/>
                  </a:lnTo>
                  <a:lnTo>
                    <a:pt x="53" y="3464"/>
                  </a:lnTo>
                  <a:lnTo>
                    <a:pt x="52" y="3524"/>
                  </a:lnTo>
                  <a:lnTo>
                    <a:pt x="52" y="3582"/>
                  </a:lnTo>
                  <a:lnTo>
                    <a:pt x="51" y="3713"/>
                  </a:lnTo>
                  <a:lnTo>
                    <a:pt x="50" y="3875"/>
                  </a:lnTo>
                  <a:lnTo>
                    <a:pt x="49" y="4062"/>
                  </a:lnTo>
                  <a:lnTo>
                    <a:pt x="47" y="4269"/>
                  </a:lnTo>
                  <a:lnTo>
                    <a:pt x="45" y="4491"/>
                  </a:lnTo>
                  <a:lnTo>
                    <a:pt x="43" y="4721"/>
                  </a:lnTo>
                  <a:lnTo>
                    <a:pt x="41" y="4956"/>
                  </a:lnTo>
                  <a:lnTo>
                    <a:pt x="38" y="5189"/>
                  </a:lnTo>
                  <a:lnTo>
                    <a:pt x="36" y="5413"/>
                  </a:lnTo>
                  <a:lnTo>
                    <a:pt x="33" y="5627"/>
                  </a:lnTo>
                  <a:lnTo>
                    <a:pt x="31" y="5822"/>
                  </a:lnTo>
                  <a:lnTo>
                    <a:pt x="29" y="5993"/>
                  </a:lnTo>
                  <a:lnTo>
                    <a:pt x="27" y="6136"/>
                  </a:lnTo>
                  <a:lnTo>
                    <a:pt x="26" y="6245"/>
                  </a:lnTo>
                  <a:lnTo>
                    <a:pt x="24" y="6313"/>
                  </a:lnTo>
                  <a:lnTo>
                    <a:pt x="24" y="6338"/>
                  </a:lnTo>
                  <a:lnTo>
                    <a:pt x="22" y="6338"/>
                  </a:lnTo>
                  <a:lnTo>
                    <a:pt x="17" y="6337"/>
                  </a:lnTo>
                  <a:lnTo>
                    <a:pt x="10" y="6337"/>
                  </a:lnTo>
                  <a:lnTo>
                    <a:pt x="0" y="6338"/>
                  </a:lnTo>
                  <a:lnTo>
                    <a:pt x="10" y="6390"/>
                  </a:lnTo>
                  <a:lnTo>
                    <a:pt x="20" y="6433"/>
                  </a:lnTo>
                  <a:lnTo>
                    <a:pt x="26" y="6452"/>
                  </a:lnTo>
                  <a:lnTo>
                    <a:pt x="32" y="6471"/>
                  </a:lnTo>
                  <a:lnTo>
                    <a:pt x="37" y="6489"/>
                  </a:lnTo>
                  <a:lnTo>
                    <a:pt x="44" y="6506"/>
                  </a:lnTo>
                  <a:lnTo>
                    <a:pt x="58" y="6540"/>
                  </a:lnTo>
                  <a:lnTo>
                    <a:pt x="76" y="6577"/>
                  </a:lnTo>
                  <a:lnTo>
                    <a:pt x="97" y="6619"/>
                  </a:lnTo>
                  <a:lnTo>
                    <a:pt x="123" y="6667"/>
                  </a:lnTo>
                  <a:lnTo>
                    <a:pt x="140" y="6695"/>
                  </a:lnTo>
                  <a:lnTo>
                    <a:pt x="154" y="6721"/>
                  </a:lnTo>
                  <a:lnTo>
                    <a:pt x="168" y="6742"/>
                  </a:lnTo>
                  <a:lnTo>
                    <a:pt x="182" y="6760"/>
                  </a:lnTo>
                  <a:lnTo>
                    <a:pt x="194" y="6777"/>
                  </a:lnTo>
                  <a:lnTo>
                    <a:pt x="205" y="6791"/>
                  </a:lnTo>
                  <a:lnTo>
                    <a:pt x="215" y="6802"/>
                  </a:lnTo>
                  <a:lnTo>
                    <a:pt x="224" y="6812"/>
                  </a:lnTo>
                  <a:lnTo>
                    <a:pt x="240" y="6829"/>
                  </a:lnTo>
                  <a:lnTo>
                    <a:pt x="251" y="6841"/>
                  </a:lnTo>
                  <a:lnTo>
                    <a:pt x="255" y="6847"/>
                  </a:lnTo>
                  <a:lnTo>
                    <a:pt x="258" y="6853"/>
                  </a:lnTo>
                  <a:lnTo>
                    <a:pt x="259" y="6859"/>
                  </a:lnTo>
                  <a:lnTo>
                    <a:pt x="260" y="6866"/>
                  </a:lnTo>
                  <a:close/>
                </a:path>
              </a:pathLst>
            </a:custGeom>
            <a:solidFill>
              <a:srgbClr val="F2F9F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" name="Freeform 376"/>
            <p:cNvSpPr>
              <a:spLocks/>
            </p:cNvSpPr>
            <p:nvPr/>
          </p:nvSpPr>
          <p:spPr bwMode="auto">
            <a:xfrm>
              <a:off x="2864" y="1476"/>
              <a:ext cx="52" cy="126"/>
            </a:xfrm>
            <a:custGeom>
              <a:avLst/>
              <a:gdLst>
                <a:gd name="T0" fmla="*/ 308 w 315"/>
                <a:gd name="T1" fmla="*/ 12 h 760"/>
                <a:gd name="T2" fmla="*/ 314 w 315"/>
                <a:gd name="T3" fmla="*/ 40 h 760"/>
                <a:gd name="T4" fmla="*/ 314 w 315"/>
                <a:gd name="T5" fmla="*/ 92 h 760"/>
                <a:gd name="T6" fmla="*/ 308 w 315"/>
                <a:gd name="T7" fmla="*/ 164 h 760"/>
                <a:gd name="T8" fmla="*/ 297 w 315"/>
                <a:gd name="T9" fmla="*/ 236 h 760"/>
                <a:gd name="T10" fmla="*/ 284 w 315"/>
                <a:gd name="T11" fmla="*/ 310 h 760"/>
                <a:gd name="T12" fmla="*/ 260 w 315"/>
                <a:gd name="T13" fmla="*/ 415 h 760"/>
                <a:gd name="T14" fmla="*/ 225 w 315"/>
                <a:gd name="T15" fmla="*/ 540 h 760"/>
                <a:gd name="T16" fmla="*/ 204 w 315"/>
                <a:gd name="T17" fmla="*/ 615 h 760"/>
                <a:gd name="T18" fmla="*/ 188 w 315"/>
                <a:gd name="T19" fmla="*/ 655 h 760"/>
                <a:gd name="T20" fmla="*/ 172 w 315"/>
                <a:gd name="T21" fmla="*/ 687 h 760"/>
                <a:gd name="T22" fmla="*/ 155 w 315"/>
                <a:gd name="T23" fmla="*/ 713 h 760"/>
                <a:gd name="T24" fmla="*/ 135 w 315"/>
                <a:gd name="T25" fmla="*/ 732 h 760"/>
                <a:gd name="T26" fmla="*/ 114 w 315"/>
                <a:gd name="T27" fmla="*/ 747 h 760"/>
                <a:gd name="T28" fmla="*/ 90 w 315"/>
                <a:gd name="T29" fmla="*/ 756 h 760"/>
                <a:gd name="T30" fmla="*/ 66 w 315"/>
                <a:gd name="T31" fmla="*/ 760 h 760"/>
                <a:gd name="T32" fmla="*/ 46 w 315"/>
                <a:gd name="T33" fmla="*/ 760 h 760"/>
                <a:gd name="T34" fmla="*/ 33 w 315"/>
                <a:gd name="T35" fmla="*/ 757 h 760"/>
                <a:gd name="T36" fmla="*/ 20 w 315"/>
                <a:gd name="T37" fmla="*/ 751 h 760"/>
                <a:gd name="T38" fmla="*/ 8 w 315"/>
                <a:gd name="T39" fmla="*/ 742 h 760"/>
                <a:gd name="T40" fmla="*/ 7 w 315"/>
                <a:gd name="T41" fmla="*/ 737 h 760"/>
                <a:gd name="T42" fmla="*/ 22 w 315"/>
                <a:gd name="T43" fmla="*/ 646 h 760"/>
                <a:gd name="T44" fmla="*/ 39 w 315"/>
                <a:gd name="T45" fmla="*/ 549 h 760"/>
                <a:gd name="T46" fmla="*/ 64 w 315"/>
                <a:gd name="T47" fmla="*/ 434 h 760"/>
                <a:gd name="T48" fmla="*/ 93 w 315"/>
                <a:gd name="T49" fmla="*/ 315 h 760"/>
                <a:gd name="T50" fmla="*/ 111 w 315"/>
                <a:gd name="T51" fmla="*/ 258 h 760"/>
                <a:gd name="T52" fmla="*/ 129 w 315"/>
                <a:gd name="T53" fmla="*/ 204 h 760"/>
                <a:gd name="T54" fmla="*/ 148 w 315"/>
                <a:gd name="T55" fmla="*/ 155 h 760"/>
                <a:gd name="T56" fmla="*/ 169 w 315"/>
                <a:gd name="T57" fmla="*/ 112 h 760"/>
                <a:gd name="T58" fmla="*/ 190 w 315"/>
                <a:gd name="T59" fmla="*/ 78 h 760"/>
                <a:gd name="T60" fmla="*/ 213 w 315"/>
                <a:gd name="T61" fmla="*/ 53 h 760"/>
                <a:gd name="T62" fmla="*/ 233 w 315"/>
                <a:gd name="T63" fmla="*/ 37 h 760"/>
                <a:gd name="T64" fmla="*/ 255 w 315"/>
                <a:gd name="T65" fmla="*/ 24 h 760"/>
                <a:gd name="T66" fmla="*/ 304 w 315"/>
                <a:gd name="T67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5" h="760">
                  <a:moveTo>
                    <a:pt x="304" y="0"/>
                  </a:moveTo>
                  <a:lnTo>
                    <a:pt x="308" y="12"/>
                  </a:lnTo>
                  <a:lnTo>
                    <a:pt x="312" y="25"/>
                  </a:lnTo>
                  <a:lnTo>
                    <a:pt x="314" y="40"/>
                  </a:lnTo>
                  <a:lnTo>
                    <a:pt x="315" y="58"/>
                  </a:lnTo>
                  <a:lnTo>
                    <a:pt x="314" y="92"/>
                  </a:lnTo>
                  <a:lnTo>
                    <a:pt x="312" y="127"/>
                  </a:lnTo>
                  <a:lnTo>
                    <a:pt x="308" y="164"/>
                  </a:lnTo>
                  <a:lnTo>
                    <a:pt x="304" y="200"/>
                  </a:lnTo>
                  <a:lnTo>
                    <a:pt x="297" y="236"/>
                  </a:lnTo>
                  <a:lnTo>
                    <a:pt x="291" y="273"/>
                  </a:lnTo>
                  <a:lnTo>
                    <a:pt x="284" y="310"/>
                  </a:lnTo>
                  <a:lnTo>
                    <a:pt x="276" y="345"/>
                  </a:lnTo>
                  <a:lnTo>
                    <a:pt x="260" y="415"/>
                  </a:lnTo>
                  <a:lnTo>
                    <a:pt x="242" y="481"/>
                  </a:lnTo>
                  <a:lnTo>
                    <a:pt x="225" y="540"/>
                  </a:lnTo>
                  <a:lnTo>
                    <a:pt x="211" y="592"/>
                  </a:lnTo>
                  <a:lnTo>
                    <a:pt x="204" y="615"/>
                  </a:lnTo>
                  <a:lnTo>
                    <a:pt x="196" y="636"/>
                  </a:lnTo>
                  <a:lnTo>
                    <a:pt x="188" y="655"/>
                  </a:lnTo>
                  <a:lnTo>
                    <a:pt x="181" y="672"/>
                  </a:lnTo>
                  <a:lnTo>
                    <a:pt x="172" y="687"/>
                  </a:lnTo>
                  <a:lnTo>
                    <a:pt x="164" y="701"/>
                  </a:lnTo>
                  <a:lnTo>
                    <a:pt x="155" y="713"/>
                  </a:lnTo>
                  <a:lnTo>
                    <a:pt x="145" y="724"/>
                  </a:lnTo>
                  <a:lnTo>
                    <a:pt x="135" y="732"/>
                  </a:lnTo>
                  <a:lnTo>
                    <a:pt x="125" y="740"/>
                  </a:lnTo>
                  <a:lnTo>
                    <a:pt x="114" y="747"/>
                  </a:lnTo>
                  <a:lnTo>
                    <a:pt x="103" y="752"/>
                  </a:lnTo>
                  <a:lnTo>
                    <a:pt x="90" y="756"/>
                  </a:lnTo>
                  <a:lnTo>
                    <a:pt x="78" y="758"/>
                  </a:lnTo>
                  <a:lnTo>
                    <a:pt x="66" y="760"/>
                  </a:lnTo>
                  <a:lnTo>
                    <a:pt x="53" y="760"/>
                  </a:lnTo>
                  <a:lnTo>
                    <a:pt x="46" y="760"/>
                  </a:lnTo>
                  <a:lnTo>
                    <a:pt x="39" y="759"/>
                  </a:lnTo>
                  <a:lnTo>
                    <a:pt x="33" y="757"/>
                  </a:lnTo>
                  <a:lnTo>
                    <a:pt x="27" y="754"/>
                  </a:lnTo>
                  <a:lnTo>
                    <a:pt x="20" y="751"/>
                  </a:lnTo>
                  <a:lnTo>
                    <a:pt x="14" y="747"/>
                  </a:lnTo>
                  <a:lnTo>
                    <a:pt x="8" y="742"/>
                  </a:lnTo>
                  <a:lnTo>
                    <a:pt x="0" y="737"/>
                  </a:lnTo>
                  <a:lnTo>
                    <a:pt x="7" y="737"/>
                  </a:lnTo>
                  <a:lnTo>
                    <a:pt x="11" y="712"/>
                  </a:lnTo>
                  <a:lnTo>
                    <a:pt x="22" y="646"/>
                  </a:lnTo>
                  <a:lnTo>
                    <a:pt x="30" y="600"/>
                  </a:lnTo>
                  <a:lnTo>
                    <a:pt x="39" y="549"/>
                  </a:lnTo>
                  <a:lnTo>
                    <a:pt x="50" y="492"/>
                  </a:lnTo>
                  <a:lnTo>
                    <a:pt x="64" y="434"/>
                  </a:lnTo>
                  <a:lnTo>
                    <a:pt x="78" y="374"/>
                  </a:lnTo>
                  <a:lnTo>
                    <a:pt x="93" y="315"/>
                  </a:lnTo>
                  <a:lnTo>
                    <a:pt x="102" y="286"/>
                  </a:lnTo>
                  <a:lnTo>
                    <a:pt x="111" y="258"/>
                  </a:lnTo>
                  <a:lnTo>
                    <a:pt x="120" y="230"/>
                  </a:lnTo>
                  <a:lnTo>
                    <a:pt x="129" y="204"/>
                  </a:lnTo>
                  <a:lnTo>
                    <a:pt x="138" y="178"/>
                  </a:lnTo>
                  <a:lnTo>
                    <a:pt x="148" y="155"/>
                  </a:lnTo>
                  <a:lnTo>
                    <a:pt x="159" y="132"/>
                  </a:lnTo>
                  <a:lnTo>
                    <a:pt x="169" y="112"/>
                  </a:lnTo>
                  <a:lnTo>
                    <a:pt x="179" y="93"/>
                  </a:lnTo>
                  <a:lnTo>
                    <a:pt x="190" y="78"/>
                  </a:lnTo>
                  <a:lnTo>
                    <a:pt x="201" y="64"/>
                  </a:lnTo>
                  <a:lnTo>
                    <a:pt x="213" y="53"/>
                  </a:lnTo>
                  <a:lnTo>
                    <a:pt x="223" y="45"/>
                  </a:lnTo>
                  <a:lnTo>
                    <a:pt x="233" y="37"/>
                  </a:lnTo>
                  <a:lnTo>
                    <a:pt x="243" y="30"/>
                  </a:lnTo>
                  <a:lnTo>
                    <a:pt x="255" y="24"/>
                  </a:lnTo>
                  <a:lnTo>
                    <a:pt x="278" y="1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EFF7F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" name="Freeform 377"/>
            <p:cNvSpPr>
              <a:spLocks noEditPoints="1"/>
            </p:cNvSpPr>
            <p:nvPr/>
          </p:nvSpPr>
          <p:spPr bwMode="auto">
            <a:xfrm>
              <a:off x="1731" y="2595"/>
              <a:ext cx="1996" cy="215"/>
            </a:xfrm>
            <a:custGeom>
              <a:avLst/>
              <a:gdLst>
                <a:gd name="T0" fmla="*/ 2005 w 11978"/>
                <a:gd name="T1" fmla="*/ 449 h 1285"/>
                <a:gd name="T2" fmla="*/ 1989 w 11978"/>
                <a:gd name="T3" fmla="*/ 515 h 1285"/>
                <a:gd name="T4" fmla="*/ 1984 w 11978"/>
                <a:gd name="T5" fmla="*/ 532 h 1285"/>
                <a:gd name="T6" fmla="*/ 1775 w 11978"/>
                <a:gd name="T7" fmla="*/ 532 h 1285"/>
                <a:gd name="T8" fmla="*/ 1756 w 11978"/>
                <a:gd name="T9" fmla="*/ 557 h 1285"/>
                <a:gd name="T10" fmla="*/ 1736 w 11978"/>
                <a:gd name="T11" fmla="*/ 585 h 1285"/>
                <a:gd name="T12" fmla="*/ 1714 w 11978"/>
                <a:gd name="T13" fmla="*/ 625 h 1285"/>
                <a:gd name="T14" fmla="*/ 1691 w 11978"/>
                <a:gd name="T15" fmla="*/ 676 h 1285"/>
                <a:gd name="T16" fmla="*/ 1666 w 11978"/>
                <a:gd name="T17" fmla="*/ 739 h 1285"/>
                <a:gd name="T18" fmla="*/ 1644 w 11978"/>
                <a:gd name="T19" fmla="*/ 813 h 1285"/>
                <a:gd name="T20" fmla="*/ 1625 w 11978"/>
                <a:gd name="T21" fmla="*/ 897 h 1285"/>
                <a:gd name="T22" fmla="*/ 1614 w 11978"/>
                <a:gd name="T23" fmla="*/ 968 h 1285"/>
                <a:gd name="T24" fmla="*/ 1607 w 11978"/>
                <a:gd name="T25" fmla="*/ 1050 h 1285"/>
                <a:gd name="T26" fmla="*/ 1605 w 11978"/>
                <a:gd name="T27" fmla="*/ 1123 h 1285"/>
                <a:gd name="T28" fmla="*/ 1600 w 11978"/>
                <a:gd name="T29" fmla="*/ 1163 h 1285"/>
                <a:gd name="T30" fmla="*/ 1591 w 11978"/>
                <a:gd name="T31" fmla="*/ 1188 h 1285"/>
                <a:gd name="T32" fmla="*/ 1575 w 11978"/>
                <a:gd name="T33" fmla="*/ 1210 h 1285"/>
                <a:gd name="T34" fmla="*/ 1559 w 11978"/>
                <a:gd name="T35" fmla="*/ 1227 h 1285"/>
                <a:gd name="T36" fmla="*/ 1542 w 11978"/>
                <a:gd name="T37" fmla="*/ 1241 h 1285"/>
                <a:gd name="T38" fmla="*/ 1522 w 11978"/>
                <a:gd name="T39" fmla="*/ 1250 h 1285"/>
                <a:gd name="T40" fmla="*/ 1502 w 11978"/>
                <a:gd name="T41" fmla="*/ 1257 h 1285"/>
                <a:gd name="T42" fmla="*/ 1480 w 11978"/>
                <a:gd name="T43" fmla="*/ 1261 h 1285"/>
                <a:gd name="T44" fmla="*/ 1446 w 11978"/>
                <a:gd name="T45" fmla="*/ 1265 h 1285"/>
                <a:gd name="T46" fmla="*/ 1368 w 11978"/>
                <a:gd name="T47" fmla="*/ 1267 h 1285"/>
                <a:gd name="T48" fmla="*/ 1233 w 11978"/>
                <a:gd name="T49" fmla="*/ 1270 h 1285"/>
                <a:gd name="T50" fmla="*/ 1069 w 11978"/>
                <a:gd name="T51" fmla="*/ 1273 h 1285"/>
                <a:gd name="T52" fmla="*/ 884 w 11978"/>
                <a:gd name="T53" fmla="*/ 1276 h 1285"/>
                <a:gd name="T54" fmla="*/ 687 w 11978"/>
                <a:gd name="T55" fmla="*/ 1279 h 1285"/>
                <a:gd name="T56" fmla="*/ 486 w 11978"/>
                <a:gd name="T57" fmla="*/ 1283 h 1285"/>
                <a:gd name="T58" fmla="*/ 290 w 11978"/>
                <a:gd name="T59" fmla="*/ 1284 h 1285"/>
                <a:gd name="T60" fmla="*/ 108 w 11978"/>
                <a:gd name="T61" fmla="*/ 1285 h 1285"/>
                <a:gd name="T62" fmla="*/ 18 w 11978"/>
                <a:gd name="T63" fmla="*/ 1248 h 1285"/>
                <a:gd name="T64" fmla="*/ 10 w 11978"/>
                <a:gd name="T65" fmla="*/ 1177 h 1285"/>
                <a:gd name="T66" fmla="*/ 4 w 11978"/>
                <a:gd name="T67" fmla="*/ 1108 h 1285"/>
                <a:gd name="T68" fmla="*/ 1 w 11978"/>
                <a:gd name="T69" fmla="*/ 1040 h 1285"/>
                <a:gd name="T70" fmla="*/ 0 w 11978"/>
                <a:gd name="T71" fmla="*/ 942 h 1285"/>
                <a:gd name="T72" fmla="*/ 6 w 11978"/>
                <a:gd name="T73" fmla="*/ 822 h 1285"/>
                <a:gd name="T74" fmla="*/ 16 w 11978"/>
                <a:gd name="T75" fmla="*/ 718 h 1285"/>
                <a:gd name="T76" fmla="*/ 27 w 11978"/>
                <a:gd name="T77" fmla="*/ 633 h 1285"/>
                <a:gd name="T78" fmla="*/ 39 w 11978"/>
                <a:gd name="T79" fmla="*/ 573 h 1285"/>
                <a:gd name="T80" fmla="*/ 45 w 11978"/>
                <a:gd name="T81" fmla="*/ 542 h 1285"/>
                <a:gd name="T82" fmla="*/ 4415 w 11978"/>
                <a:gd name="T83" fmla="*/ 341 h 1285"/>
                <a:gd name="T84" fmla="*/ 11875 w 11978"/>
                <a:gd name="T85" fmla="*/ 1003 h 1285"/>
                <a:gd name="T86" fmla="*/ 11390 w 11978"/>
                <a:gd name="T87" fmla="*/ 609 h 1285"/>
                <a:gd name="T88" fmla="*/ 5078 w 11978"/>
                <a:gd name="T89" fmla="*/ 1054 h 1285"/>
                <a:gd name="T90" fmla="*/ 4529 w 11978"/>
                <a:gd name="T91" fmla="*/ 904 h 1285"/>
                <a:gd name="T92" fmla="*/ 4520 w 11978"/>
                <a:gd name="T93" fmla="*/ 847 h 1285"/>
                <a:gd name="T94" fmla="*/ 4494 w 11978"/>
                <a:gd name="T95" fmla="*/ 706 h 1285"/>
                <a:gd name="T96" fmla="*/ 4457 w 11978"/>
                <a:gd name="T97" fmla="*/ 522 h 1285"/>
                <a:gd name="T98" fmla="*/ 4415 w 11978"/>
                <a:gd name="T99" fmla="*/ 341 h 1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78" h="1285">
                  <a:moveTo>
                    <a:pt x="46" y="538"/>
                  </a:moveTo>
                  <a:lnTo>
                    <a:pt x="2005" y="449"/>
                  </a:lnTo>
                  <a:lnTo>
                    <a:pt x="1995" y="490"/>
                  </a:lnTo>
                  <a:lnTo>
                    <a:pt x="1989" y="515"/>
                  </a:lnTo>
                  <a:lnTo>
                    <a:pt x="1985" y="528"/>
                  </a:lnTo>
                  <a:lnTo>
                    <a:pt x="1984" y="532"/>
                  </a:lnTo>
                  <a:lnTo>
                    <a:pt x="1779" y="528"/>
                  </a:lnTo>
                  <a:lnTo>
                    <a:pt x="1775" y="532"/>
                  </a:lnTo>
                  <a:lnTo>
                    <a:pt x="1764" y="547"/>
                  </a:lnTo>
                  <a:lnTo>
                    <a:pt x="1756" y="557"/>
                  </a:lnTo>
                  <a:lnTo>
                    <a:pt x="1747" y="570"/>
                  </a:lnTo>
                  <a:lnTo>
                    <a:pt x="1736" y="585"/>
                  </a:lnTo>
                  <a:lnTo>
                    <a:pt x="1726" y="604"/>
                  </a:lnTo>
                  <a:lnTo>
                    <a:pt x="1714" y="625"/>
                  </a:lnTo>
                  <a:lnTo>
                    <a:pt x="1703" y="650"/>
                  </a:lnTo>
                  <a:lnTo>
                    <a:pt x="1691" y="676"/>
                  </a:lnTo>
                  <a:lnTo>
                    <a:pt x="1678" y="706"/>
                  </a:lnTo>
                  <a:lnTo>
                    <a:pt x="1666" y="739"/>
                  </a:lnTo>
                  <a:lnTo>
                    <a:pt x="1655" y="774"/>
                  </a:lnTo>
                  <a:lnTo>
                    <a:pt x="1644" y="813"/>
                  </a:lnTo>
                  <a:lnTo>
                    <a:pt x="1634" y="855"/>
                  </a:lnTo>
                  <a:lnTo>
                    <a:pt x="1625" y="897"/>
                  </a:lnTo>
                  <a:lnTo>
                    <a:pt x="1619" y="935"/>
                  </a:lnTo>
                  <a:lnTo>
                    <a:pt x="1614" y="968"/>
                  </a:lnTo>
                  <a:lnTo>
                    <a:pt x="1611" y="998"/>
                  </a:lnTo>
                  <a:lnTo>
                    <a:pt x="1607" y="1050"/>
                  </a:lnTo>
                  <a:lnTo>
                    <a:pt x="1606" y="1091"/>
                  </a:lnTo>
                  <a:lnTo>
                    <a:pt x="1605" y="1123"/>
                  </a:lnTo>
                  <a:lnTo>
                    <a:pt x="1602" y="1151"/>
                  </a:lnTo>
                  <a:lnTo>
                    <a:pt x="1600" y="1163"/>
                  </a:lnTo>
                  <a:lnTo>
                    <a:pt x="1596" y="1175"/>
                  </a:lnTo>
                  <a:lnTo>
                    <a:pt x="1591" y="1188"/>
                  </a:lnTo>
                  <a:lnTo>
                    <a:pt x="1583" y="1200"/>
                  </a:lnTo>
                  <a:lnTo>
                    <a:pt x="1575" y="1210"/>
                  </a:lnTo>
                  <a:lnTo>
                    <a:pt x="1568" y="1219"/>
                  </a:lnTo>
                  <a:lnTo>
                    <a:pt x="1559" y="1227"/>
                  </a:lnTo>
                  <a:lnTo>
                    <a:pt x="1551" y="1234"/>
                  </a:lnTo>
                  <a:lnTo>
                    <a:pt x="1542" y="1241"/>
                  </a:lnTo>
                  <a:lnTo>
                    <a:pt x="1532" y="1246"/>
                  </a:lnTo>
                  <a:lnTo>
                    <a:pt x="1522" y="1250"/>
                  </a:lnTo>
                  <a:lnTo>
                    <a:pt x="1512" y="1254"/>
                  </a:lnTo>
                  <a:lnTo>
                    <a:pt x="1502" y="1257"/>
                  </a:lnTo>
                  <a:lnTo>
                    <a:pt x="1491" y="1259"/>
                  </a:lnTo>
                  <a:lnTo>
                    <a:pt x="1480" y="1261"/>
                  </a:lnTo>
                  <a:lnTo>
                    <a:pt x="1469" y="1263"/>
                  </a:lnTo>
                  <a:lnTo>
                    <a:pt x="1446" y="1265"/>
                  </a:lnTo>
                  <a:lnTo>
                    <a:pt x="1422" y="1265"/>
                  </a:lnTo>
                  <a:lnTo>
                    <a:pt x="1368" y="1267"/>
                  </a:lnTo>
                  <a:lnTo>
                    <a:pt x="1305" y="1268"/>
                  </a:lnTo>
                  <a:lnTo>
                    <a:pt x="1233" y="1270"/>
                  </a:lnTo>
                  <a:lnTo>
                    <a:pt x="1155" y="1271"/>
                  </a:lnTo>
                  <a:lnTo>
                    <a:pt x="1069" y="1273"/>
                  </a:lnTo>
                  <a:lnTo>
                    <a:pt x="978" y="1274"/>
                  </a:lnTo>
                  <a:lnTo>
                    <a:pt x="884" y="1276"/>
                  </a:lnTo>
                  <a:lnTo>
                    <a:pt x="787" y="1278"/>
                  </a:lnTo>
                  <a:lnTo>
                    <a:pt x="687" y="1279"/>
                  </a:lnTo>
                  <a:lnTo>
                    <a:pt x="587" y="1280"/>
                  </a:lnTo>
                  <a:lnTo>
                    <a:pt x="486" y="1283"/>
                  </a:lnTo>
                  <a:lnTo>
                    <a:pt x="387" y="1284"/>
                  </a:lnTo>
                  <a:lnTo>
                    <a:pt x="290" y="1284"/>
                  </a:lnTo>
                  <a:lnTo>
                    <a:pt x="197" y="1285"/>
                  </a:lnTo>
                  <a:lnTo>
                    <a:pt x="108" y="1285"/>
                  </a:lnTo>
                  <a:lnTo>
                    <a:pt x="24" y="1284"/>
                  </a:lnTo>
                  <a:lnTo>
                    <a:pt x="18" y="1248"/>
                  </a:lnTo>
                  <a:lnTo>
                    <a:pt x="14" y="1212"/>
                  </a:lnTo>
                  <a:lnTo>
                    <a:pt x="10" y="1177"/>
                  </a:lnTo>
                  <a:lnTo>
                    <a:pt x="6" y="1143"/>
                  </a:lnTo>
                  <a:lnTo>
                    <a:pt x="4" y="1108"/>
                  </a:lnTo>
                  <a:lnTo>
                    <a:pt x="2" y="1073"/>
                  </a:lnTo>
                  <a:lnTo>
                    <a:pt x="1" y="1040"/>
                  </a:lnTo>
                  <a:lnTo>
                    <a:pt x="0" y="1006"/>
                  </a:lnTo>
                  <a:lnTo>
                    <a:pt x="0" y="942"/>
                  </a:lnTo>
                  <a:lnTo>
                    <a:pt x="2" y="880"/>
                  </a:lnTo>
                  <a:lnTo>
                    <a:pt x="6" y="822"/>
                  </a:lnTo>
                  <a:lnTo>
                    <a:pt x="10" y="767"/>
                  </a:lnTo>
                  <a:lnTo>
                    <a:pt x="16" y="718"/>
                  </a:lnTo>
                  <a:lnTo>
                    <a:pt x="22" y="673"/>
                  </a:lnTo>
                  <a:lnTo>
                    <a:pt x="27" y="633"/>
                  </a:lnTo>
                  <a:lnTo>
                    <a:pt x="33" y="601"/>
                  </a:lnTo>
                  <a:lnTo>
                    <a:pt x="39" y="573"/>
                  </a:lnTo>
                  <a:lnTo>
                    <a:pt x="43" y="554"/>
                  </a:lnTo>
                  <a:lnTo>
                    <a:pt x="45" y="542"/>
                  </a:lnTo>
                  <a:lnTo>
                    <a:pt x="46" y="538"/>
                  </a:lnTo>
                  <a:close/>
                  <a:moveTo>
                    <a:pt x="4415" y="341"/>
                  </a:moveTo>
                  <a:lnTo>
                    <a:pt x="11978" y="0"/>
                  </a:lnTo>
                  <a:lnTo>
                    <a:pt x="11875" y="1003"/>
                  </a:lnTo>
                  <a:lnTo>
                    <a:pt x="11369" y="984"/>
                  </a:lnTo>
                  <a:lnTo>
                    <a:pt x="11390" y="609"/>
                  </a:lnTo>
                  <a:lnTo>
                    <a:pt x="7689" y="892"/>
                  </a:lnTo>
                  <a:lnTo>
                    <a:pt x="5078" y="1054"/>
                  </a:lnTo>
                  <a:lnTo>
                    <a:pt x="4560" y="1105"/>
                  </a:lnTo>
                  <a:lnTo>
                    <a:pt x="4529" y="904"/>
                  </a:lnTo>
                  <a:lnTo>
                    <a:pt x="4527" y="889"/>
                  </a:lnTo>
                  <a:lnTo>
                    <a:pt x="4520" y="847"/>
                  </a:lnTo>
                  <a:lnTo>
                    <a:pt x="4508" y="785"/>
                  </a:lnTo>
                  <a:lnTo>
                    <a:pt x="4494" y="706"/>
                  </a:lnTo>
                  <a:lnTo>
                    <a:pt x="4475" y="616"/>
                  </a:lnTo>
                  <a:lnTo>
                    <a:pt x="4457" y="522"/>
                  </a:lnTo>
                  <a:lnTo>
                    <a:pt x="4436" y="428"/>
                  </a:lnTo>
                  <a:lnTo>
                    <a:pt x="4415" y="341"/>
                  </a:lnTo>
                  <a:close/>
                </a:path>
              </a:pathLst>
            </a:custGeom>
            <a:solidFill>
              <a:srgbClr val="AABE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" name="Freeform 378"/>
            <p:cNvSpPr>
              <a:spLocks noEditPoints="1"/>
            </p:cNvSpPr>
            <p:nvPr/>
          </p:nvSpPr>
          <p:spPr bwMode="auto">
            <a:xfrm>
              <a:off x="1702" y="2668"/>
              <a:ext cx="2031" cy="142"/>
            </a:xfrm>
            <a:custGeom>
              <a:avLst/>
              <a:gdLst>
                <a:gd name="T0" fmla="*/ 236 w 12185"/>
                <a:gd name="T1" fmla="*/ 687 h 848"/>
                <a:gd name="T2" fmla="*/ 1781 w 12185"/>
                <a:gd name="T3" fmla="*/ 597 h 848"/>
                <a:gd name="T4" fmla="*/ 1780 w 12185"/>
                <a:gd name="T5" fmla="*/ 627 h 848"/>
                <a:gd name="T6" fmla="*/ 1779 w 12185"/>
                <a:gd name="T7" fmla="*/ 654 h 848"/>
                <a:gd name="T8" fmla="*/ 1779 w 12185"/>
                <a:gd name="T9" fmla="*/ 676 h 848"/>
                <a:gd name="T10" fmla="*/ 1778 w 12185"/>
                <a:gd name="T11" fmla="*/ 696 h 848"/>
                <a:gd name="T12" fmla="*/ 1775 w 12185"/>
                <a:gd name="T13" fmla="*/ 714 h 848"/>
                <a:gd name="T14" fmla="*/ 1772 w 12185"/>
                <a:gd name="T15" fmla="*/ 730 h 848"/>
                <a:gd name="T16" fmla="*/ 1769 w 12185"/>
                <a:gd name="T17" fmla="*/ 738 h 848"/>
                <a:gd name="T18" fmla="*/ 1766 w 12185"/>
                <a:gd name="T19" fmla="*/ 747 h 848"/>
                <a:gd name="T20" fmla="*/ 1762 w 12185"/>
                <a:gd name="T21" fmla="*/ 755 h 848"/>
                <a:gd name="T22" fmla="*/ 1756 w 12185"/>
                <a:gd name="T23" fmla="*/ 763 h 848"/>
                <a:gd name="T24" fmla="*/ 1748 w 12185"/>
                <a:gd name="T25" fmla="*/ 773 h 848"/>
                <a:gd name="T26" fmla="*/ 1741 w 12185"/>
                <a:gd name="T27" fmla="*/ 782 h 848"/>
                <a:gd name="T28" fmla="*/ 1732 w 12185"/>
                <a:gd name="T29" fmla="*/ 790 h 848"/>
                <a:gd name="T30" fmla="*/ 1724 w 12185"/>
                <a:gd name="T31" fmla="*/ 797 h 848"/>
                <a:gd name="T32" fmla="*/ 1715 w 12185"/>
                <a:gd name="T33" fmla="*/ 804 h 848"/>
                <a:gd name="T34" fmla="*/ 1705 w 12185"/>
                <a:gd name="T35" fmla="*/ 809 h 848"/>
                <a:gd name="T36" fmla="*/ 1695 w 12185"/>
                <a:gd name="T37" fmla="*/ 813 h 848"/>
                <a:gd name="T38" fmla="*/ 1685 w 12185"/>
                <a:gd name="T39" fmla="*/ 817 h 848"/>
                <a:gd name="T40" fmla="*/ 1675 w 12185"/>
                <a:gd name="T41" fmla="*/ 820 h 848"/>
                <a:gd name="T42" fmla="*/ 1664 w 12185"/>
                <a:gd name="T43" fmla="*/ 822 h 848"/>
                <a:gd name="T44" fmla="*/ 1653 w 12185"/>
                <a:gd name="T45" fmla="*/ 824 h 848"/>
                <a:gd name="T46" fmla="*/ 1642 w 12185"/>
                <a:gd name="T47" fmla="*/ 826 h 848"/>
                <a:gd name="T48" fmla="*/ 1619 w 12185"/>
                <a:gd name="T49" fmla="*/ 828 h 848"/>
                <a:gd name="T50" fmla="*/ 1595 w 12185"/>
                <a:gd name="T51" fmla="*/ 828 h 848"/>
                <a:gd name="T52" fmla="*/ 1532 w 12185"/>
                <a:gd name="T53" fmla="*/ 830 h 848"/>
                <a:gd name="T54" fmla="*/ 1456 w 12185"/>
                <a:gd name="T55" fmla="*/ 831 h 848"/>
                <a:gd name="T56" fmla="*/ 1370 w 12185"/>
                <a:gd name="T57" fmla="*/ 833 h 848"/>
                <a:gd name="T58" fmla="*/ 1275 w 12185"/>
                <a:gd name="T59" fmla="*/ 835 h 848"/>
                <a:gd name="T60" fmla="*/ 1171 w 12185"/>
                <a:gd name="T61" fmla="*/ 837 h 848"/>
                <a:gd name="T62" fmla="*/ 1063 w 12185"/>
                <a:gd name="T63" fmla="*/ 839 h 848"/>
                <a:gd name="T64" fmla="*/ 949 w 12185"/>
                <a:gd name="T65" fmla="*/ 841 h 848"/>
                <a:gd name="T66" fmla="*/ 834 w 12185"/>
                <a:gd name="T67" fmla="*/ 842 h 848"/>
                <a:gd name="T68" fmla="*/ 717 w 12185"/>
                <a:gd name="T69" fmla="*/ 845 h 848"/>
                <a:gd name="T70" fmla="*/ 601 w 12185"/>
                <a:gd name="T71" fmla="*/ 846 h 848"/>
                <a:gd name="T72" fmla="*/ 488 w 12185"/>
                <a:gd name="T73" fmla="*/ 847 h 848"/>
                <a:gd name="T74" fmla="*/ 379 w 12185"/>
                <a:gd name="T75" fmla="*/ 848 h 848"/>
                <a:gd name="T76" fmla="*/ 276 w 12185"/>
                <a:gd name="T77" fmla="*/ 848 h 848"/>
                <a:gd name="T78" fmla="*/ 181 w 12185"/>
                <a:gd name="T79" fmla="*/ 847 h 848"/>
                <a:gd name="T80" fmla="*/ 94 w 12185"/>
                <a:gd name="T81" fmla="*/ 846 h 848"/>
                <a:gd name="T82" fmla="*/ 19 w 12185"/>
                <a:gd name="T83" fmla="*/ 843 h 848"/>
                <a:gd name="T84" fmla="*/ 5 w 12185"/>
                <a:gd name="T85" fmla="*/ 828 h 848"/>
                <a:gd name="T86" fmla="*/ 0 w 12185"/>
                <a:gd name="T87" fmla="*/ 822 h 848"/>
                <a:gd name="T88" fmla="*/ 236 w 12185"/>
                <a:gd name="T89" fmla="*/ 687 h 848"/>
                <a:gd name="T90" fmla="*/ 4695 w 12185"/>
                <a:gd name="T91" fmla="*/ 425 h 848"/>
                <a:gd name="T92" fmla="*/ 11933 w 12185"/>
                <a:gd name="T93" fmla="*/ 0 h 848"/>
                <a:gd name="T94" fmla="*/ 12185 w 12185"/>
                <a:gd name="T95" fmla="*/ 117 h 848"/>
                <a:gd name="T96" fmla="*/ 12172 w 12185"/>
                <a:gd name="T97" fmla="*/ 122 h 848"/>
                <a:gd name="T98" fmla="*/ 12139 w 12185"/>
                <a:gd name="T99" fmla="*/ 135 h 848"/>
                <a:gd name="T100" fmla="*/ 12085 w 12185"/>
                <a:gd name="T101" fmla="*/ 156 h 848"/>
                <a:gd name="T102" fmla="*/ 12011 w 12185"/>
                <a:gd name="T103" fmla="*/ 183 h 848"/>
                <a:gd name="T104" fmla="*/ 11919 w 12185"/>
                <a:gd name="T105" fmla="*/ 217 h 848"/>
                <a:gd name="T106" fmla="*/ 11811 w 12185"/>
                <a:gd name="T107" fmla="*/ 256 h 848"/>
                <a:gd name="T108" fmla="*/ 11689 w 12185"/>
                <a:gd name="T109" fmla="*/ 297 h 848"/>
                <a:gd name="T110" fmla="*/ 11553 w 12185"/>
                <a:gd name="T111" fmla="*/ 342 h 848"/>
                <a:gd name="T112" fmla="*/ 11563 w 12185"/>
                <a:gd name="T113" fmla="*/ 172 h 848"/>
                <a:gd name="T114" fmla="*/ 7862 w 12185"/>
                <a:gd name="T115" fmla="*/ 455 h 848"/>
                <a:gd name="T116" fmla="*/ 5251 w 12185"/>
                <a:gd name="T117" fmla="*/ 617 h 848"/>
                <a:gd name="T118" fmla="*/ 4733 w 12185"/>
                <a:gd name="T119" fmla="*/ 668 h 848"/>
                <a:gd name="T120" fmla="*/ 4702 w 12185"/>
                <a:gd name="T121" fmla="*/ 467 h 848"/>
                <a:gd name="T122" fmla="*/ 4695 w 12185"/>
                <a:gd name="T123" fmla="*/ 425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85" h="848">
                  <a:moveTo>
                    <a:pt x="236" y="687"/>
                  </a:moveTo>
                  <a:lnTo>
                    <a:pt x="1781" y="597"/>
                  </a:lnTo>
                  <a:lnTo>
                    <a:pt x="1780" y="627"/>
                  </a:lnTo>
                  <a:lnTo>
                    <a:pt x="1779" y="654"/>
                  </a:lnTo>
                  <a:lnTo>
                    <a:pt x="1779" y="676"/>
                  </a:lnTo>
                  <a:lnTo>
                    <a:pt x="1778" y="696"/>
                  </a:lnTo>
                  <a:lnTo>
                    <a:pt x="1775" y="714"/>
                  </a:lnTo>
                  <a:lnTo>
                    <a:pt x="1772" y="730"/>
                  </a:lnTo>
                  <a:lnTo>
                    <a:pt x="1769" y="738"/>
                  </a:lnTo>
                  <a:lnTo>
                    <a:pt x="1766" y="747"/>
                  </a:lnTo>
                  <a:lnTo>
                    <a:pt x="1762" y="755"/>
                  </a:lnTo>
                  <a:lnTo>
                    <a:pt x="1756" y="763"/>
                  </a:lnTo>
                  <a:lnTo>
                    <a:pt x="1748" y="773"/>
                  </a:lnTo>
                  <a:lnTo>
                    <a:pt x="1741" y="782"/>
                  </a:lnTo>
                  <a:lnTo>
                    <a:pt x="1732" y="790"/>
                  </a:lnTo>
                  <a:lnTo>
                    <a:pt x="1724" y="797"/>
                  </a:lnTo>
                  <a:lnTo>
                    <a:pt x="1715" y="804"/>
                  </a:lnTo>
                  <a:lnTo>
                    <a:pt x="1705" y="809"/>
                  </a:lnTo>
                  <a:lnTo>
                    <a:pt x="1695" y="813"/>
                  </a:lnTo>
                  <a:lnTo>
                    <a:pt x="1685" y="817"/>
                  </a:lnTo>
                  <a:lnTo>
                    <a:pt x="1675" y="820"/>
                  </a:lnTo>
                  <a:lnTo>
                    <a:pt x="1664" y="822"/>
                  </a:lnTo>
                  <a:lnTo>
                    <a:pt x="1653" y="824"/>
                  </a:lnTo>
                  <a:lnTo>
                    <a:pt x="1642" y="826"/>
                  </a:lnTo>
                  <a:lnTo>
                    <a:pt x="1619" y="828"/>
                  </a:lnTo>
                  <a:lnTo>
                    <a:pt x="1595" y="828"/>
                  </a:lnTo>
                  <a:lnTo>
                    <a:pt x="1532" y="830"/>
                  </a:lnTo>
                  <a:lnTo>
                    <a:pt x="1456" y="831"/>
                  </a:lnTo>
                  <a:lnTo>
                    <a:pt x="1370" y="833"/>
                  </a:lnTo>
                  <a:lnTo>
                    <a:pt x="1275" y="835"/>
                  </a:lnTo>
                  <a:lnTo>
                    <a:pt x="1171" y="837"/>
                  </a:lnTo>
                  <a:lnTo>
                    <a:pt x="1063" y="839"/>
                  </a:lnTo>
                  <a:lnTo>
                    <a:pt x="949" y="841"/>
                  </a:lnTo>
                  <a:lnTo>
                    <a:pt x="834" y="842"/>
                  </a:lnTo>
                  <a:lnTo>
                    <a:pt x="717" y="845"/>
                  </a:lnTo>
                  <a:lnTo>
                    <a:pt x="601" y="846"/>
                  </a:lnTo>
                  <a:lnTo>
                    <a:pt x="488" y="847"/>
                  </a:lnTo>
                  <a:lnTo>
                    <a:pt x="379" y="848"/>
                  </a:lnTo>
                  <a:lnTo>
                    <a:pt x="276" y="848"/>
                  </a:lnTo>
                  <a:lnTo>
                    <a:pt x="181" y="847"/>
                  </a:lnTo>
                  <a:lnTo>
                    <a:pt x="94" y="846"/>
                  </a:lnTo>
                  <a:lnTo>
                    <a:pt x="19" y="843"/>
                  </a:lnTo>
                  <a:lnTo>
                    <a:pt x="5" y="828"/>
                  </a:lnTo>
                  <a:lnTo>
                    <a:pt x="0" y="822"/>
                  </a:lnTo>
                  <a:lnTo>
                    <a:pt x="236" y="687"/>
                  </a:lnTo>
                  <a:close/>
                  <a:moveTo>
                    <a:pt x="4695" y="425"/>
                  </a:moveTo>
                  <a:lnTo>
                    <a:pt x="11933" y="0"/>
                  </a:lnTo>
                  <a:lnTo>
                    <a:pt x="12185" y="117"/>
                  </a:lnTo>
                  <a:lnTo>
                    <a:pt x="12172" y="122"/>
                  </a:lnTo>
                  <a:lnTo>
                    <a:pt x="12139" y="135"/>
                  </a:lnTo>
                  <a:lnTo>
                    <a:pt x="12085" y="156"/>
                  </a:lnTo>
                  <a:lnTo>
                    <a:pt x="12011" y="183"/>
                  </a:lnTo>
                  <a:lnTo>
                    <a:pt x="11919" y="217"/>
                  </a:lnTo>
                  <a:lnTo>
                    <a:pt x="11811" y="256"/>
                  </a:lnTo>
                  <a:lnTo>
                    <a:pt x="11689" y="297"/>
                  </a:lnTo>
                  <a:lnTo>
                    <a:pt x="11553" y="342"/>
                  </a:lnTo>
                  <a:lnTo>
                    <a:pt x="11563" y="172"/>
                  </a:lnTo>
                  <a:lnTo>
                    <a:pt x="7862" y="455"/>
                  </a:lnTo>
                  <a:lnTo>
                    <a:pt x="5251" y="617"/>
                  </a:lnTo>
                  <a:lnTo>
                    <a:pt x="4733" y="668"/>
                  </a:lnTo>
                  <a:lnTo>
                    <a:pt x="4702" y="467"/>
                  </a:lnTo>
                  <a:lnTo>
                    <a:pt x="4695" y="425"/>
                  </a:lnTo>
                  <a:close/>
                </a:path>
              </a:pathLst>
            </a:custGeom>
            <a:solidFill>
              <a:srgbClr val="E0EBF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6" name="Freeform 379"/>
            <p:cNvSpPr>
              <a:spLocks noEditPoints="1"/>
            </p:cNvSpPr>
            <p:nvPr/>
          </p:nvSpPr>
          <p:spPr bwMode="auto">
            <a:xfrm>
              <a:off x="1705" y="2686"/>
              <a:ext cx="2028" cy="124"/>
            </a:xfrm>
            <a:custGeom>
              <a:avLst/>
              <a:gdLst>
                <a:gd name="T0" fmla="*/ 218 w 12167"/>
                <a:gd name="T1" fmla="*/ 623 h 741"/>
                <a:gd name="T2" fmla="*/ 1761 w 12167"/>
                <a:gd name="T3" fmla="*/ 542 h 741"/>
                <a:gd name="T4" fmla="*/ 1760 w 12167"/>
                <a:gd name="T5" fmla="*/ 576 h 741"/>
                <a:gd name="T6" fmla="*/ 1758 w 12167"/>
                <a:gd name="T7" fmla="*/ 605 h 741"/>
                <a:gd name="T8" fmla="*/ 1755 w 12167"/>
                <a:gd name="T9" fmla="*/ 618 h 741"/>
                <a:gd name="T10" fmla="*/ 1751 w 12167"/>
                <a:gd name="T11" fmla="*/ 630 h 741"/>
                <a:gd name="T12" fmla="*/ 1746 w 12167"/>
                <a:gd name="T13" fmla="*/ 643 h 741"/>
                <a:gd name="T14" fmla="*/ 1738 w 12167"/>
                <a:gd name="T15" fmla="*/ 656 h 741"/>
                <a:gd name="T16" fmla="*/ 1730 w 12167"/>
                <a:gd name="T17" fmla="*/ 666 h 741"/>
                <a:gd name="T18" fmla="*/ 1723 w 12167"/>
                <a:gd name="T19" fmla="*/ 675 h 741"/>
                <a:gd name="T20" fmla="*/ 1714 w 12167"/>
                <a:gd name="T21" fmla="*/ 683 h 741"/>
                <a:gd name="T22" fmla="*/ 1706 w 12167"/>
                <a:gd name="T23" fmla="*/ 690 h 741"/>
                <a:gd name="T24" fmla="*/ 1697 w 12167"/>
                <a:gd name="T25" fmla="*/ 697 h 741"/>
                <a:gd name="T26" fmla="*/ 1687 w 12167"/>
                <a:gd name="T27" fmla="*/ 702 h 741"/>
                <a:gd name="T28" fmla="*/ 1677 w 12167"/>
                <a:gd name="T29" fmla="*/ 706 h 741"/>
                <a:gd name="T30" fmla="*/ 1667 w 12167"/>
                <a:gd name="T31" fmla="*/ 710 h 741"/>
                <a:gd name="T32" fmla="*/ 1657 w 12167"/>
                <a:gd name="T33" fmla="*/ 713 h 741"/>
                <a:gd name="T34" fmla="*/ 1646 w 12167"/>
                <a:gd name="T35" fmla="*/ 715 h 741"/>
                <a:gd name="T36" fmla="*/ 1635 w 12167"/>
                <a:gd name="T37" fmla="*/ 717 h 741"/>
                <a:gd name="T38" fmla="*/ 1624 w 12167"/>
                <a:gd name="T39" fmla="*/ 719 h 741"/>
                <a:gd name="T40" fmla="*/ 1601 w 12167"/>
                <a:gd name="T41" fmla="*/ 721 h 741"/>
                <a:gd name="T42" fmla="*/ 1577 w 12167"/>
                <a:gd name="T43" fmla="*/ 721 h 741"/>
                <a:gd name="T44" fmla="*/ 1514 w 12167"/>
                <a:gd name="T45" fmla="*/ 723 h 741"/>
                <a:gd name="T46" fmla="*/ 1438 w 12167"/>
                <a:gd name="T47" fmla="*/ 724 h 741"/>
                <a:gd name="T48" fmla="*/ 1352 w 12167"/>
                <a:gd name="T49" fmla="*/ 726 h 741"/>
                <a:gd name="T50" fmla="*/ 1256 w 12167"/>
                <a:gd name="T51" fmla="*/ 728 h 741"/>
                <a:gd name="T52" fmla="*/ 1153 w 12167"/>
                <a:gd name="T53" fmla="*/ 730 h 741"/>
                <a:gd name="T54" fmla="*/ 1044 w 12167"/>
                <a:gd name="T55" fmla="*/ 732 h 741"/>
                <a:gd name="T56" fmla="*/ 930 w 12167"/>
                <a:gd name="T57" fmla="*/ 734 h 741"/>
                <a:gd name="T58" fmla="*/ 814 w 12167"/>
                <a:gd name="T59" fmla="*/ 735 h 741"/>
                <a:gd name="T60" fmla="*/ 698 w 12167"/>
                <a:gd name="T61" fmla="*/ 738 h 741"/>
                <a:gd name="T62" fmla="*/ 581 w 12167"/>
                <a:gd name="T63" fmla="*/ 739 h 741"/>
                <a:gd name="T64" fmla="*/ 469 w 12167"/>
                <a:gd name="T65" fmla="*/ 740 h 741"/>
                <a:gd name="T66" fmla="*/ 360 w 12167"/>
                <a:gd name="T67" fmla="*/ 741 h 741"/>
                <a:gd name="T68" fmla="*/ 257 w 12167"/>
                <a:gd name="T69" fmla="*/ 741 h 741"/>
                <a:gd name="T70" fmla="*/ 161 w 12167"/>
                <a:gd name="T71" fmla="*/ 740 h 741"/>
                <a:gd name="T72" fmla="*/ 74 w 12167"/>
                <a:gd name="T73" fmla="*/ 739 h 741"/>
                <a:gd name="T74" fmla="*/ 0 w 12167"/>
                <a:gd name="T75" fmla="*/ 736 h 741"/>
                <a:gd name="T76" fmla="*/ 218 w 12167"/>
                <a:gd name="T77" fmla="*/ 623 h 741"/>
                <a:gd name="T78" fmla="*/ 4688 w 12167"/>
                <a:gd name="T79" fmla="*/ 385 h 741"/>
                <a:gd name="T80" fmla="*/ 11915 w 12167"/>
                <a:gd name="T81" fmla="*/ 0 h 741"/>
                <a:gd name="T82" fmla="*/ 12167 w 12167"/>
                <a:gd name="T83" fmla="*/ 106 h 741"/>
                <a:gd name="T84" fmla="*/ 12154 w 12167"/>
                <a:gd name="T85" fmla="*/ 110 h 741"/>
                <a:gd name="T86" fmla="*/ 12121 w 12167"/>
                <a:gd name="T87" fmla="*/ 122 h 741"/>
                <a:gd name="T88" fmla="*/ 12066 w 12167"/>
                <a:gd name="T89" fmla="*/ 142 h 741"/>
                <a:gd name="T90" fmla="*/ 11991 w 12167"/>
                <a:gd name="T91" fmla="*/ 167 h 741"/>
                <a:gd name="T92" fmla="*/ 11899 w 12167"/>
                <a:gd name="T93" fmla="*/ 198 h 741"/>
                <a:gd name="T94" fmla="*/ 11791 w 12167"/>
                <a:gd name="T95" fmla="*/ 232 h 741"/>
                <a:gd name="T96" fmla="*/ 11668 w 12167"/>
                <a:gd name="T97" fmla="*/ 271 h 741"/>
                <a:gd name="T98" fmla="*/ 11531 w 12167"/>
                <a:gd name="T99" fmla="*/ 312 h 741"/>
                <a:gd name="T100" fmla="*/ 11545 w 12167"/>
                <a:gd name="T101" fmla="*/ 65 h 741"/>
                <a:gd name="T102" fmla="*/ 7844 w 12167"/>
                <a:gd name="T103" fmla="*/ 348 h 741"/>
                <a:gd name="T104" fmla="*/ 5233 w 12167"/>
                <a:gd name="T105" fmla="*/ 510 h 741"/>
                <a:gd name="T106" fmla="*/ 4715 w 12167"/>
                <a:gd name="T107" fmla="*/ 561 h 741"/>
                <a:gd name="T108" fmla="*/ 4688 w 12167"/>
                <a:gd name="T109" fmla="*/ 385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167" h="741">
                  <a:moveTo>
                    <a:pt x="218" y="623"/>
                  </a:moveTo>
                  <a:lnTo>
                    <a:pt x="1761" y="542"/>
                  </a:lnTo>
                  <a:lnTo>
                    <a:pt x="1760" y="576"/>
                  </a:lnTo>
                  <a:lnTo>
                    <a:pt x="1758" y="605"/>
                  </a:lnTo>
                  <a:lnTo>
                    <a:pt x="1755" y="618"/>
                  </a:lnTo>
                  <a:lnTo>
                    <a:pt x="1751" y="630"/>
                  </a:lnTo>
                  <a:lnTo>
                    <a:pt x="1746" y="643"/>
                  </a:lnTo>
                  <a:lnTo>
                    <a:pt x="1738" y="656"/>
                  </a:lnTo>
                  <a:lnTo>
                    <a:pt x="1730" y="666"/>
                  </a:lnTo>
                  <a:lnTo>
                    <a:pt x="1723" y="675"/>
                  </a:lnTo>
                  <a:lnTo>
                    <a:pt x="1714" y="683"/>
                  </a:lnTo>
                  <a:lnTo>
                    <a:pt x="1706" y="690"/>
                  </a:lnTo>
                  <a:lnTo>
                    <a:pt x="1697" y="697"/>
                  </a:lnTo>
                  <a:lnTo>
                    <a:pt x="1687" y="702"/>
                  </a:lnTo>
                  <a:lnTo>
                    <a:pt x="1677" y="706"/>
                  </a:lnTo>
                  <a:lnTo>
                    <a:pt x="1667" y="710"/>
                  </a:lnTo>
                  <a:lnTo>
                    <a:pt x="1657" y="713"/>
                  </a:lnTo>
                  <a:lnTo>
                    <a:pt x="1646" y="715"/>
                  </a:lnTo>
                  <a:lnTo>
                    <a:pt x="1635" y="717"/>
                  </a:lnTo>
                  <a:lnTo>
                    <a:pt x="1624" y="719"/>
                  </a:lnTo>
                  <a:lnTo>
                    <a:pt x="1601" y="721"/>
                  </a:lnTo>
                  <a:lnTo>
                    <a:pt x="1577" y="721"/>
                  </a:lnTo>
                  <a:lnTo>
                    <a:pt x="1514" y="723"/>
                  </a:lnTo>
                  <a:lnTo>
                    <a:pt x="1438" y="724"/>
                  </a:lnTo>
                  <a:lnTo>
                    <a:pt x="1352" y="726"/>
                  </a:lnTo>
                  <a:lnTo>
                    <a:pt x="1256" y="728"/>
                  </a:lnTo>
                  <a:lnTo>
                    <a:pt x="1153" y="730"/>
                  </a:lnTo>
                  <a:lnTo>
                    <a:pt x="1044" y="732"/>
                  </a:lnTo>
                  <a:lnTo>
                    <a:pt x="930" y="734"/>
                  </a:lnTo>
                  <a:lnTo>
                    <a:pt x="814" y="735"/>
                  </a:lnTo>
                  <a:lnTo>
                    <a:pt x="698" y="738"/>
                  </a:lnTo>
                  <a:lnTo>
                    <a:pt x="581" y="739"/>
                  </a:lnTo>
                  <a:lnTo>
                    <a:pt x="469" y="740"/>
                  </a:lnTo>
                  <a:lnTo>
                    <a:pt x="360" y="741"/>
                  </a:lnTo>
                  <a:lnTo>
                    <a:pt x="257" y="741"/>
                  </a:lnTo>
                  <a:lnTo>
                    <a:pt x="161" y="740"/>
                  </a:lnTo>
                  <a:lnTo>
                    <a:pt x="74" y="739"/>
                  </a:lnTo>
                  <a:lnTo>
                    <a:pt x="0" y="736"/>
                  </a:lnTo>
                  <a:lnTo>
                    <a:pt x="218" y="623"/>
                  </a:lnTo>
                  <a:close/>
                  <a:moveTo>
                    <a:pt x="4688" y="385"/>
                  </a:moveTo>
                  <a:lnTo>
                    <a:pt x="11915" y="0"/>
                  </a:lnTo>
                  <a:lnTo>
                    <a:pt x="12167" y="106"/>
                  </a:lnTo>
                  <a:lnTo>
                    <a:pt x="12154" y="110"/>
                  </a:lnTo>
                  <a:lnTo>
                    <a:pt x="12121" y="122"/>
                  </a:lnTo>
                  <a:lnTo>
                    <a:pt x="12066" y="142"/>
                  </a:lnTo>
                  <a:lnTo>
                    <a:pt x="11991" y="167"/>
                  </a:lnTo>
                  <a:lnTo>
                    <a:pt x="11899" y="198"/>
                  </a:lnTo>
                  <a:lnTo>
                    <a:pt x="11791" y="232"/>
                  </a:lnTo>
                  <a:lnTo>
                    <a:pt x="11668" y="271"/>
                  </a:lnTo>
                  <a:lnTo>
                    <a:pt x="11531" y="312"/>
                  </a:lnTo>
                  <a:lnTo>
                    <a:pt x="11545" y="65"/>
                  </a:lnTo>
                  <a:lnTo>
                    <a:pt x="7844" y="348"/>
                  </a:lnTo>
                  <a:lnTo>
                    <a:pt x="5233" y="510"/>
                  </a:lnTo>
                  <a:lnTo>
                    <a:pt x="4715" y="561"/>
                  </a:lnTo>
                  <a:lnTo>
                    <a:pt x="4688" y="385"/>
                  </a:lnTo>
                  <a:close/>
                </a:path>
              </a:pathLst>
            </a:custGeom>
            <a:solidFill>
              <a:srgbClr val="605D5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" name="Freeform 380"/>
            <p:cNvSpPr>
              <a:spLocks/>
            </p:cNvSpPr>
            <p:nvPr/>
          </p:nvSpPr>
          <p:spPr bwMode="auto">
            <a:xfrm>
              <a:off x="3736" y="2455"/>
              <a:ext cx="253" cy="253"/>
            </a:xfrm>
            <a:custGeom>
              <a:avLst/>
              <a:gdLst>
                <a:gd name="T0" fmla="*/ 52 w 1516"/>
                <a:gd name="T1" fmla="*/ 655 h 1517"/>
                <a:gd name="T2" fmla="*/ 214 w 1516"/>
                <a:gd name="T3" fmla="*/ 411 h 1517"/>
                <a:gd name="T4" fmla="*/ 327 w 1516"/>
                <a:gd name="T5" fmla="*/ 256 h 1517"/>
                <a:gd name="T6" fmla="*/ 410 w 1516"/>
                <a:gd name="T7" fmla="*/ 156 h 1517"/>
                <a:gd name="T8" fmla="*/ 452 w 1516"/>
                <a:gd name="T9" fmla="*/ 118 h 1517"/>
                <a:gd name="T10" fmla="*/ 493 w 1516"/>
                <a:gd name="T11" fmla="*/ 92 h 1517"/>
                <a:gd name="T12" fmla="*/ 543 w 1516"/>
                <a:gd name="T13" fmla="*/ 68 h 1517"/>
                <a:gd name="T14" fmla="*/ 600 w 1516"/>
                <a:gd name="T15" fmla="*/ 46 h 1517"/>
                <a:gd name="T16" fmla="*/ 664 w 1516"/>
                <a:gd name="T17" fmla="*/ 27 h 1517"/>
                <a:gd name="T18" fmla="*/ 732 w 1516"/>
                <a:gd name="T19" fmla="*/ 13 h 1517"/>
                <a:gd name="T20" fmla="*/ 804 w 1516"/>
                <a:gd name="T21" fmla="*/ 4 h 1517"/>
                <a:gd name="T22" fmla="*/ 878 w 1516"/>
                <a:gd name="T23" fmla="*/ 0 h 1517"/>
                <a:gd name="T24" fmla="*/ 952 w 1516"/>
                <a:gd name="T25" fmla="*/ 2 h 1517"/>
                <a:gd name="T26" fmla="*/ 1025 w 1516"/>
                <a:gd name="T27" fmla="*/ 10 h 1517"/>
                <a:gd name="T28" fmla="*/ 1096 w 1516"/>
                <a:gd name="T29" fmla="*/ 26 h 1517"/>
                <a:gd name="T30" fmla="*/ 1164 w 1516"/>
                <a:gd name="T31" fmla="*/ 50 h 1517"/>
                <a:gd name="T32" fmla="*/ 1223 w 1516"/>
                <a:gd name="T33" fmla="*/ 77 h 1517"/>
                <a:gd name="T34" fmla="*/ 1273 w 1516"/>
                <a:gd name="T35" fmla="*/ 108 h 1517"/>
                <a:gd name="T36" fmla="*/ 1316 w 1516"/>
                <a:gd name="T37" fmla="*/ 141 h 1517"/>
                <a:gd name="T38" fmla="*/ 1351 w 1516"/>
                <a:gd name="T39" fmla="*/ 175 h 1517"/>
                <a:gd name="T40" fmla="*/ 1380 w 1516"/>
                <a:gd name="T41" fmla="*/ 211 h 1517"/>
                <a:gd name="T42" fmla="*/ 1403 w 1516"/>
                <a:gd name="T43" fmla="*/ 249 h 1517"/>
                <a:gd name="T44" fmla="*/ 1432 w 1516"/>
                <a:gd name="T45" fmla="*/ 312 h 1517"/>
                <a:gd name="T46" fmla="*/ 1453 w 1516"/>
                <a:gd name="T47" fmla="*/ 390 h 1517"/>
                <a:gd name="T48" fmla="*/ 1479 w 1516"/>
                <a:gd name="T49" fmla="*/ 537 h 1517"/>
                <a:gd name="T50" fmla="*/ 1505 w 1516"/>
                <a:gd name="T51" fmla="*/ 756 h 1517"/>
                <a:gd name="T52" fmla="*/ 1516 w 1516"/>
                <a:gd name="T53" fmla="*/ 945 h 1517"/>
                <a:gd name="T54" fmla="*/ 1510 w 1516"/>
                <a:gd name="T55" fmla="*/ 1015 h 1517"/>
                <a:gd name="T56" fmla="*/ 1496 w 1516"/>
                <a:gd name="T57" fmla="*/ 1111 h 1517"/>
                <a:gd name="T58" fmla="*/ 1457 w 1516"/>
                <a:gd name="T59" fmla="*/ 1195 h 1517"/>
                <a:gd name="T60" fmla="*/ 1421 w 1516"/>
                <a:gd name="T61" fmla="*/ 1212 h 1517"/>
                <a:gd name="T62" fmla="*/ 1415 w 1516"/>
                <a:gd name="T63" fmla="*/ 1264 h 1517"/>
                <a:gd name="T64" fmla="*/ 1393 w 1516"/>
                <a:gd name="T65" fmla="*/ 1399 h 1517"/>
                <a:gd name="T66" fmla="*/ 1334 w 1516"/>
                <a:gd name="T67" fmla="*/ 1500 h 1517"/>
                <a:gd name="T68" fmla="*/ 1191 w 1516"/>
                <a:gd name="T69" fmla="*/ 1426 h 1517"/>
                <a:gd name="T70" fmla="*/ 1012 w 1516"/>
                <a:gd name="T71" fmla="*/ 1336 h 1517"/>
                <a:gd name="T72" fmla="*/ 833 w 1516"/>
                <a:gd name="T73" fmla="*/ 1246 h 1517"/>
                <a:gd name="T74" fmla="*/ 690 w 1516"/>
                <a:gd name="T75" fmla="*/ 1179 h 1517"/>
                <a:gd name="T76" fmla="*/ 633 w 1516"/>
                <a:gd name="T77" fmla="*/ 1154 h 1517"/>
                <a:gd name="T78" fmla="*/ 586 w 1516"/>
                <a:gd name="T79" fmla="*/ 1149 h 1517"/>
                <a:gd name="T80" fmla="*/ 360 w 1516"/>
                <a:gd name="T81" fmla="*/ 1126 h 1517"/>
                <a:gd name="T82" fmla="*/ 239 w 1516"/>
                <a:gd name="T83" fmla="*/ 1107 h 1517"/>
                <a:gd name="T84" fmla="*/ 177 w 1516"/>
                <a:gd name="T85" fmla="*/ 1092 h 1517"/>
                <a:gd name="T86" fmla="*/ 146 w 1516"/>
                <a:gd name="T87" fmla="*/ 1080 h 1517"/>
                <a:gd name="T88" fmla="*/ 136 w 1516"/>
                <a:gd name="T89" fmla="*/ 1067 h 1517"/>
                <a:gd name="T90" fmla="*/ 127 w 1516"/>
                <a:gd name="T91" fmla="*/ 1030 h 1517"/>
                <a:gd name="T92" fmla="*/ 87 w 1516"/>
                <a:gd name="T93" fmla="*/ 938 h 1517"/>
                <a:gd name="T94" fmla="*/ 43 w 1516"/>
                <a:gd name="T95" fmla="*/ 849 h 1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6" h="1517">
                  <a:moveTo>
                    <a:pt x="0" y="738"/>
                  </a:moveTo>
                  <a:lnTo>
                    <a:pt x="14" y="715"/>
                  </a:lnTo>
                  <a:lnTo>
                    <a:pt x="52" y="655"/>
                  </a:lnTo>
                  <a:lnTo>
                    <a:pt x="109" y="567"/>
                  </a:lnTo>
                  <a:lnTo>
                    <a:pt x="178" y="464"/>
                  </a:lnTo>
                  <a:lnTo>
                    <a:pt x="214" y="411"/>
                  </a:lnTo>
                  <a:lnTo>
                    <a:pt x="252" y="357"/>
                  </a:lnTo>
                  <a:lnTo>
                    <a:pt x="290" y="305"/>
                  </a:lnTo>
                  <a:lnTo>
                    <a:pt x="327" y="256"/>
                  </a:lnTo>
                  <a:lnTo>
                    <a:pt x="362" y="212"/>
                  </a:lnTo>
                  <a:lnTo>
                    <a:pt x="395" y="173"/>
                  </a:lnTo>
                  <a:lnTo>
                    <a:pt x="410" y="156"/>
                  </a:lnTo>
                  <a:lnTo>
                    <a:pt x="426" y="142"/>
                  </a:lnTo>
                  <a:lnTo>
                    <a:pt x="439" y="128"/>
                  </a:lnTo>
                  <a:lnTo>
                    <a:pt x="452" y="118"/>
                  </a:lnTo>
                  <a:lnTo>
                    <a:pt x="464" y="109"/>
                  </a:lnTo>
                  <a:lnTo>
                    <a:pt x="478" y="101"/>
                  </a:lnTo>
                  <a:lnTo>
                    <a:pt x="493" y="92"/>
                  </a:lnTo>
                  <a:lnTo>
                    <a:pt x="508" y="83"/>
                  </a:lnTo>
                  <a:lnTo>
                    <a:pt x="526" y="75"/>
                  </a:lnTo>
                  <a:lnTo>
                    <a:pt x="543" y="68"/>
                  </a:lnTo>
                  <a:lnTo>
                    <a:pt x="561" y="60"/>
                  </a:lnTo>
                  <a:lnTo>
                    <a:pt x="581" y="53"/>
                  </a:lnTo>
                  <a:lnTo>
                    <a:pt x="600" y="46"/>
                  </a:lnTo>
                  <a:lnTo>
                    <a:pt x="620" y="40"/>
                  </a:lnTo>
                  <a:lnTo>
                    <a:pt x="642" y="33"/>
                  </a:lnTo>
                  <a:lnTo>
                    <a:pt x="664" y="27"/>
                  </a:lnTo>
                  <a:lnTo>
                    <a:pt x="686" y="22"/>
                  </a:lnTo>
                  <a:lnTo>
                    <a:pt x="709" y="17"/>
                  </a:lnTo>
                  <a:lnTo>
                    <a:pt x="732" y="13"/>
                  </a:lnTo>
                  <a:lnTo>
                    <a:pt x="756" y="10"/>
                  </a:lnTo>
                  <a:lnTo>
                    <a:pt x="780" y="6"/>
                  </a:lnTo>
                  <a:lnTo>
                    <a:pt x="804" y="4"/>
                  </a:lnTo>
                  <a:lnTo>
                    <a:pt x="829" y="2"/>
                  </a:lnTo>
                  <a:lnTo>
                    <a:pt x="853" y="1"/>
                  </a:lnTo>
                  <a:lnTo>
                    <a:pt x="878" y="0"/>
                  </a:lnTo>
                  <a:lnTo>
                    <a:pt x="902" y="0"/>
                  </a:lnTo>
                  <a:lnTo>
                    <a:pt x="927" y="0"/>
                  </a:lnTo>
                  <a:lnTo>
                    <a:pt x="952" y="2"/>
                  </a:lnTo>
                  <a:lnTo>
                    <a:pt x="977" y="4"/>
                  </a:lnTo>
                  <a:lnTo>
                    <a:pt x="1001" y="6"/>
                  </a:lnTo>
                  <a:lnTo>
                    <a:pt x="1025" y="10"/>
                  </a:lnTo>
                  <a:lnTo>
                    <a:pt x="1049" y="14"/>
                  </a:lnTo>
                  <a:lnTo>
                    <a:pt x="1072" y="20"/>
                  </a:lnTo>
                  <a:lnTo>
                    <a:pt x="1096" y="26"/>
                  </a:lnTo>
                  <a:lnTo>
                    <a:pt x="1119" y="33"/>
                  </a:lnTo>
                  <a:lnTo>
                    <a:pt x="1142" y="41"/>
                  </a:lnTo>
                  <a:lnTo>
                    <a:pt x="1164" y="50"/>
                  </a:lnTo>
                  <a:lnTo>
                    <a:pt x="1185" y="59"/>
                  </a:lnTo>
                  <a:lnTo>
                    <a:pt x="1204" y="68"/>
                  </a:lnTo>
                  <a:lnTo>
                    <a:pt x="1223" y="77"/>
                  </a:lnTo>
                  <a:lnTo>
                    <a:pt x="1241" y="88"/>
                  </a:lnTo>
                  <a:lnTo>
                    <a:pt x="1257" y="98"/>
                  </a:lnTo>
                  <a:lnTo>
                    <a:pt x="1273" y="108"/>
                  </a:lnTo>
                  <a:lnTo>
                    <a:pt x="1289" y="118"/>
                  </a:lnTo>
                  <a:lnTo>
                    <a:pt x="1303" y="129"/>
                  </a:lnTo>
                  <a:lnTo>
                    <a:pt x="1316" y="141"/>
                  </a:lnTo>
                  <a:lnTo>
                    <a:pt x="1329" y="152"/>
                  </a:lnTo>
                  <a:lnTo>
                    <a:pt x="1340" y="163"/>
                  </a:lnTo>
                  <a:lnTo>
                    <a:pt x="1351" y="175"/>
                  </a:lnTo>
                  <a:lnTo>
                    <a:pt x="1361" y="187"/>
                  </a:lnTo>
                  <a:lnTo>
                    <a:pt x="1371" y="199"/>
                  </a:lnTo>
                  <a:lnTo>
                    <a:pt x="1380" y="211"/>
                  </a:lnTo>
                  <a:lnTo>
                    <a:pt x="1388" y="223"/>
                  </a:lnTo>
                  <a:lnTo>
                    <a:pt x="1396" y="236"/>
                  </a:lnTo>
                  <a:lnTo>
                    <a:pt x="1403" y="249"/>
                  </a:lnTo>
                  <a:lnTo>
                    <a:pt x="1410" y="261"/>
                  </a:lnTo>
                  <a:lnTo>
                    <a:pt x="1421" y="287"/>
                  </a:lnTo>
                  <a:lnTo>
                    <a:pt x="1432" y="312"/>
                  </a:lnTo>
                  <a:lnTo>
                    <a:pt x="1440" y="339"/>
                  </a:lnTo>
                  <a:lnTo>
                    <a:pt x="1447" y="364"/>
                  </a:lnTo>
                  <a:lnTo>
                    <a:pt x="1453" y="390"/>
                  </a:lnTo>
                  <a:lnTo>
                    <a:pt x="1458" y="415"/>
                  </a:lnTo>
                  <a:lnTo>
                    <a:pt x="1468" y="471"/>
                  </a:lnTo>
                  <a:lnTo>
                    <a:pt x="1479" y="537"/>
                  </a:lnTo>
                  <a:lnTo>
                    <a:pt x="1488" y="608"/>
                  </a:lnTo>
                  <a:lnTo>
                    <a:pt x="1497" y="683"/>
                  </a:lnTo>
                  <a:lnTo>
                    <a:pt x="1505" y="756"/>
                  </a:lnTo>
                  <a:lnTo>
                    <a:pt x="1511" y="826"/>
                  </a:lnTo>
                  <a:lnTo>
                    <a:pt x="1515" y="891"/>
                  </a:lnTo>
                  <a:lnTo>
                    <a:pt x="1516" y="945"/>
                  </a:lnTo>
                  <a:lnTo>
                    <a:pt x="1515" y="964"/>
                  </a:lnTo>
                  <a:lnTo>
                    <a:pt x="1513" y="988"/>
                  </a:lnTo>
                  <a:lnTo>
                    <a:pt x="1510" y="1015"/>
                  </a:lnTo>
                  <a:lnTo>
                    <a:pt x="1506" y="1045"/>
                  </a:lnTo>
                  <a:lnTo>
                    <a:pt x="1502" y="1076"/>
                  </a:lnTo>
                  <a:lnTo>
                    <a:pt x="1496" y="1111"/>
                  </a:lnTo>
                  <a:lnTo>
                    <a:pt x="1490" y="1146"/>
                  </a:lnTo>
                  <a:lnTo>
                    <a:pt x="1483" y="1183"/>
                  </a:lnTo>
                  <a:lnTo>
                    <a:pt x="1457" y="1195"/>
                  </a:lnTo>
                  <a:lnTo>
                    <a:pt x="1438" y="1204"/>
                  </a:lnTo>
                  <a:lnTo>
                    <a:pt x="1426" y="1210"/>
                  </a:lnTo>
                  <a:lnTo>
                    <a:pt x="1421" y="1212"/>
                  </a:lnTo>
                  <a:lnTo>
                    <a:pt x="1420" y="1218"/>
                  </a:lnTo>
                  <a:lnTo>
                    <a:pt x="1418" y="1236"/>
                  </a:lnTo>
                  <a:lnTo>
                    <a:pt x="1415" y="1264"/>
                  </a:lnTo>
                  <a:lnTo>
                    <a:pt x="1410" y="1301"/>
                  </a:lnTo>
                  <a:lnTo>
                    <a:pt x="1402" y="1347"/>
                  </a:lnTo>
                  <a:lnTo>
                    <a:pt x="1393" y="1399"/>
                  </a:lnTo>
                  <a:lnTo>
                    <a:pt x="1382" y="1456"/>
                  </a:lnTo>
                  <a:lnTo>
                    <a:pt x="1367" y="1517"/>
                  </a:lnTo>
                  <a:lnTo>
                    <a:pt x="1334" y="1500"/>
                  </a:lnTo>
                  <a:lnTo>
                    <a:pt x="1293" y="1480"/>
                  </a:lnTo>
                  <a:lnTo>
                    <a:pt x="1245" y="1454"/>
                  </a:lnTo>
                  <a:lnTo>
                    <a:pt x="1191" y="1426"/>
                  </a:lnTo>
                  <a:lnTo>
                    <a:pt x="1134" y="1397"/>
                  </a:lnTo>
                  <a:lnTo>
                    <a:pt x="1073" y="1366"/>
                  </a:lnTo>
                  <a:lnTo>
                    <a:pt x="1012" y="1336"/>
                  </a:lnTo>
                  <a:lnTo>
                    <a:pt x="950" y="1304"/>
                  </a:lnTo>
                  <a:lnTo>
                    <a:pt x="890" y="1274"/>
                  </a:lnTo>
                  <a:lnTo>
                    <a:pt x="833" y="1246"/>
                  </a:lnTo>
                  <a:lnTo>
                    <a:pt x="780" y="1220"/>
                  </a:lnTo>
                  <a:lnTo>
                    <a:pt x="731" y="1197"/>
                  </a:lnTo>
                  <a:lnTo>
                    <a:pt x="690" y="1179"/>
                  </a:lnTo>
                  <a:lnTo>
                    <a:pt x="656" y="1163"/>
                  </a:lnTo>
                  <a:lnTo>
                    <a:pt x="643" y="1158"/>
                  </a:lnTo>
                  <a:lnTo>
                    <a:pt x="633" y="1154"/>
                  </a:lnTo>
                  <a:lnTo>
                    <a:pt x="625" y="1152"/>
                  </a:lnTo>
                  <a:lnTo>
                    <a:pt x="619" y="1151"/>
                  </a:lnTo>
                  <a:lnTo>
                    <a:pt x="586" y="1149"/>
                  </a:lnTo>
                  <a:lnTo>
                    <a:pt x="525" y="1144"/>
                  </a:lnTo>
                  <a:lnTo>
                    <a:pt x="447" y="1137"/>
                  </a:lnTo>
                  <a:lnTo>
                    <a:pt x="360" y="1126"/>
                  </a:lnTo>
                  <a:lnTo>
                    <a:pt x="317" y="1120"/>
                  </a:lnTo>
                  <a:lnTo>
                    <a:pt x="277" y="1113"/>
                  </a:lnTo>
                  <a:lnTo>
                    <a:pt x="239" y="1107"/>
                  </a:lnTo>
                  <a:lnTo>
                    <a:pt x="205" y="1099"/>
                  </a:lnTo>
                  <a:lnTo>
                    <a:pt x="190" y="1096"/>
                  </a:lnTo>
                  <a:lnTo>
                    <a:pt x="177" y="1092"/>
                  </a:lnTo>
                  <a:lnTo>
                    <a:pt x="164" y="1088"/>
                  </a:lnTo>
                  <a:lnTo>
                    <a:pt x="154" y="1084"/>
                  </a:lnTo>
                  <a:lnTo>
                    <a:pt x="146" y="1080"/>
                  </a:lnTo>
                  <a:lnTo>
                    <a:pt x="141" y="1075"/>
                  </a:lnTo>
                  <a:lnTo>
                    <a:pt x="137" y="1071"/>
                  </a:lnTo>
                  <a:lnTo>
                    <a:pt x="136" y="1067"/>
                  </a:lnTo>
                  <a:lnTo>
                    <a:pt x="135" y="1057"/>
                  </a:lnTo>
                  <a:lnTo>
                    <a:pt x="132" y="1045"/>
                  </a:lnTo>
                  <a:lnTo>
                    <a:pt x="127" y="1030"/>
                  </a:lnTo>
                  <a:lnTo>
                    <a:pt x="120" y="1013"/>
                  </a:lnTo>
                  <a:lnTo>
                    <a:pt x="105" y="975"/>
                  </a:lnTo>
                  <a:lnTo>
                    <a:pt x="87" y="938"/>
                  </a:lnTo>
                  <a:lnTo>
                    <a:pt x="69" y="901"/>
                  </a:lnTo>
                  <a:lnTo>
                    <a:pt x="54" y="870"/>
                  </a:lnTo>
                  <a:lnTo>
                    <a:pt x="43" y="849"/>
                  </a:lnTo>
                  <a:lnTo>
                    <a:pt x="39" y="841"/>
                  </a:lnTo>
                  <a:lnTo>
                    <a:pt x="0" y="738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8" name="Freeform 381"/>
            <p:cNvSpPr>
              <a:spLocks/>
            </p:cNvSpPr>
            <p:nvPr/>
          </p:nvSpPr>
          <p:spPr bwMode="auto">
            <a:xfrm>
              <a:off x="3727" y="2466"/>
              <a:ext cx="252" cy="256"/>
            </a:xfrm>
            <a:custGeom>
              <a:avLst/>
              <a:gdLst>
                <a:gd name="T0" fmla="*/ 52 w 1516"/>
                <a:gd name="T1" fmla="*/ 655 h 1537"/>
                <a:gd name="T2" fmla="*/ 214 w 1516"/>
                <a:gd name="T3" fmla="*/ 411 h 1537"/>
                <a:gd name="T4" fmla="*/ 326 w 1516"/>
                <a:gd name="T5" fmla="*/ 256 h 1537"/>
                <a:gd name="T6" fmla="*/ 411 w 1516"/>
                <a:gd name="T7" fmla="*/ 156 h 1537"/>
                <a:gd name="T8" fmla="*/ 452 w 1516"/>
                <a:gd name="T9" fmla="*/ 118 h 1537"/>
                <a:gd name="T10" fmla="*/ 493 w 1516"/>
                <a:gd name="T11" fmla="*/ 93 h 1537"/>
                <a:gd name="T12" fmla="*/ 543 w 1516"/>
                <a:gd name="T13" fmla="*/ 68 h 1537"/>
                <a:gd name="T14" fmla="*/ 600 w 1516"/>
                <a:gd name="T15" fmla="*/ 47 h 1537"/>
                <a:gd name="T16" fmla="*/ 664 w 1516"/>
                <a:gd name="T17" fmla="*/ 29 h 1537"/>
                <a:gd name="T18" fmla="*/ 733 w 1516"/>
                <a:gd name="T19" fmla="*/ 14 h 1537"/>
                <a:gd name="T20" fmla="*/ 804 w 1516"/>
                <a:gd name="T21" fmla="*/ 4 h 1537"/>
                <a:gd name="T22" fmla="*/ 877 w 1516"/>
                <a:gd name="T23" fmla="*/ 0 h 1537"/>
                <a:gd name="T24" fmla="*/ 952 w 1516"/>
                <a:gd name="T25" fmla="*/ 2 h 1537"/>
                <a:gd name="T26" fmla="*/ 1025 w 1516"/>
                <a:gd name="T27" fmla="*/ 10 h 1537"/>
                <a:gd name="T28" fmla="*/ 1097 w 1516"/>
                <a:gd name="T29" fmla="*/ 27 h 1537"/>
                <a:gd name="T30" fmla="*/ 1164 w 1516"/>
                <a:gd name="T31" fmla="*/ 50 h 1537"/>
                <a:gd name="T32" fmla="*/ 1223 w 1516"/>
                <a:gd name="T33" fmla="*/ 78 h 1537"/>
                <a:gd name="T34" fmla="*/ 1273 w 1516"/>
                <a:gd name="T35" fmla="*/ 108 h 1537"/>
                <a:gd name="T36" fmla="*/ 1316 w 1516"/>
                <a:gd name="T37" fmla="*/ 141 h 1537"/>
                <a:gd name="T38" fmla="*/ 1351 w 1516"/>
                <a:gd name="T39" fmla="*/ 176 h 1537"/>
                <a:gd name="T40" fmla="*/ 1379 w 1516"/>
                <a:gd name="T41" fmla="*/ 211 h 1537"/>
                <a:gd name="T42" fmla="*/ 1403 w 1516"/>
                <a:gd name="T43" fmla="*/ 249 h 1537"/>
                <a:gd name="T44" fmla="*/ 1431 w 1516"/>
                <a:gd name="T45" fmla="*/ 313 h 1537"/>
                <a:gd name="T46" fmla="*/ 1453 w 1516"/>
                <a:gd name="T47" fmla="*/ 390 h 1537"/>
                <a:gd name="T48" fmla="*/ 1478 w 1516"/>
                <a:gd name="T49" fmla="*/ 538 h 1537"/>
                <a:gd name="T50" fmla="*/ 1505 w 1516"/>
                <a:gd name="T51" fmla="*/ 756 h 1537"/>
                <a:gd name="T52" fmla="*/ 1516 w 1516"/>
                <a:gd name="T53" fmla="*/ 945 h 1537"/>
                <a:gd name="T54" fmla="*/ 1512 w 1516"/>
                <a:gd name="T55" fmla="*/ 1004 h 1537"/>
                <a:gd name="T56" fmla="*/ 1501 w 1516"/>
                <a:gd name="T57" fmla="*/ 1083 h 1537"/>
                <a:gd name="T58" fmla="*/ 1479 w 1516"/>
                <a:gd name="T59" fmla="*/ 1148 h 1537"/>
                <a:gd name="T60" fmla="*/ 1470 w 1516"/>
                <a:gd name="T61" fmla="*/ 1217 h 1537"/>
                <a:gd name="T62" fmla="*/ 1440 w 1516"/>
                <a:gd name="T63" fmla="*/ 1390 h 1537"/>
                <a:gd name="T64" fmla="*/ 1414 w 1516"/>
                <a:gd name="T65" fmla="*/ 1499 h 1537"/>
                <a:gd name="T66" fmla="*/ 1357 w 1516"/>
                <a:gd name="T67" fmla="*/ 1514 h 1537"/>
                <a:gd name="T68" fmla="*/ 1208 w 1516"/>
                <a:gd name="T69" fmla="*/ 1436 h 1537"/>
                <a:gd name="T70" fmla="*/ 1009 w 1516"/>
                <a:gd name="T71" fmla="*/ 1335 h 1537"/>
                <a:gd name="T72" fmla="*/ 810 w 1516"/>
                <a:gd name="T73" fmla="*/ 1236 h 1537"/>
                <a:gd name="T74" fmla="*/ 663 w 1516"/>
                <a:gd name="T75" fmla="*/ 1167 h 1537"/>
                <a:gd name="T76" fmla="*/ 625 w 1516"/>
                <a:gd name="T77" fmla="*/ 1152 h 1537"/>
                <a:gd name="T78" fmla="*/ 524 w 1516"/>
                <a:gd name="T79" fmla="*/ 1145 h 1537"/>
                <a:gd name="T80" fmla="*/ 317 w 1516"/>
                <a:gd name="T81" fmla="*/ 1121 h 1537"/>
                <a:gd name="T82" fmla="*/ 205 w 1516"/>
                <a:gd name="T83" fmla="*/ 1100 h 1537"/>
                <a:gd name="T84" fmla="*/ 164 w 1516"/>
                <a:gd name="T85" fmla="*/ 1088 h 1537"/>
                <a:gd name="T86" fmla="*/ 141 w 1516"/>
                <a:gd name="T87" fmla="*/ 1076 h 1537"/>
                <a:gd name="T88" fmla="*/ 135 w 1516"/>
                <a:gd name="T89" fmla="*/ 1057 h 1537"/>
                <a:gd name="T90" fmla="*/ 120 w 1516"/>
                <a:gd name="T91" fmla="*/ 1013 h 1537"/>
                <a:gd name="T92" fmla="*/ 69 w 1516"/>
                <a:gd name="T93" fmla="*/ 901 h 1537"/>
                <a:gd name="T94" fmla="*/ 39 w 1516"/>
                <a:gd name="T95" fmla="*/ 842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6" h="1537">
                  <a:moveTo>
                    <a:pt x="0" y="739"/>
                  </a:moveTo>
                  <a:lnTo>
                    <a:pt x="14" y="715"/>
                  </a:lnTo>
                  <a:lnTo>
                    <a:pt x="52" y="655"/>
                  </a:lnTo>
                  <a:lnTo>
                    <a:pt x="109" y="569"/>
                  </a:lnTo>
                  <a:lnTo>
                    <a:pt x="177" y="465"/>
                  </a:lnTo>
                  <a:lnTo>
                    <a:pt x="214" y="411"/>
                  </a:lnTo>
                  <a:lnTo>
                    <a:pt x="252" y="357"/>
                  </a:lnTo>
                  <a:lnTo>
                    <a:pt x="290" y="305"/>
                  </a:lnTo>
                  <a:lnTo>
                    <a:pt x="326" y="256"/>
                  </a:lnTo>
                  <a:lnTo>
                    <a:pt x="362" y="212"/>
                  </a:lnTo>
                  <a:lnTo>
                    <a:pt x="395" y="174"/>
                  </a:lnTo>
                  <a:lnTo>
                    <a:pt x="411" y="156"/>
                  </a:lnTo>
                  <a:lnTo>
                    <a:pt x="425" y="142"/>
                  </a:lnTo>
                  <a:lnTo>
                    <a:pt x="439" y="130"/>
                  </a:lnTo>
                  <a:lnTo>
                    <a:pt x="452" y="118"/>
                  </a:lnTo>
                  <a:lnTo>
                    <a:pt x="464" y="110"/>
                  </a:lnTo>
                  <a:lnTo>
                    <a:pt x="478" y="101"/>
                  </a:lnTo>
                  <a:lnTo>
                    <a:pt x="493" y="93"/>
                  </a:lnTo>
                  <a:lnTo>
                    <a:pt x="509" y="84"/>
                  </a:lnTo>
                  <a:lnTo>
                    <a:pt x="525" y="76"/>
                  </a:lnTo>
                  <a:lnTo>
                    <a:pt x="543" y="68"/>
                  </a:lnTo>
                  <a:lnTo>
                    <a:pt x="561" y="60"/>
                  </a:lnTo>
                  <a:lnTo>
                    <a:pt x="580" y="53"/>
                  </a:lnTo>
                  <a:lnTo>
                    <a:pt x="600" y="47"/>
                  </a:lnTo>
                  <a:lnTo>
                    <a:pt x="620" y="40"/>
                  </a:lnTo>
                  <a:lnTo>
                    <a:pt x="642" y="34"/>
                  </a:lnTo>
                  <a:lnTo>
                    <a:pt x="664" y="29"/>
                  </a:lnTo>
                  <a:lnTo>
                    <a:pt x="686" y="23"/>
                  </a:lnTo>
                  <a:lnTo>
                    <a:pt x="709" y="18"/>
                  </a:lnTo>
                  <a:lnTo>
                    <a:pt x="733" y="14"/>
                  </a:lnTo>
                  <a:lnTo>
                    <a:pt x="756" y="10"/>
                  </a:lnTo>
                  <a:lnTo>
                    <a:pt x="779" y="7"/>
                  </a:lnTo>
                  <a:lnTo>
                    <a:pt x="804" y="4"/>
                  </a:lnTo>
                  <a:lnTo>
                    <a:pt x="828" y="2"/>
                  </a:lnTo>
                  <a:lnTo>
                    <a:pt x="853" y="1"/>
                  </a:lnTo>
                  <a:lnTo>
                    <a:pt x="877" y="0"/>
                  </a:lnTo>
                  <a:lnTo>
                    <a:pt x="902" y="0"/>
                  </a:lnTo>
                  <a:lnTo>
                    <a:pt x="926" y="1"/>
                  </a:lnTo>
                  <a:lnTo>
                    <a:pt x="952" y="2"/>
                  </a:lnTo>
                  <a:lnTo>
                    <a:pt x="976" y="4"/>
                  </a:lnTo>
                  <a:lnTo>
                    <a:pt x="1001" y="7"/>
                  </a:lnTo>
                  <a:lnTo>
                    <a:pt x="1025" y="10"/>
                  </a:lnTo>
                  <a:lnTo>
                    <a:pt x="1049" y="15"/>
                  </a:lnTo>
                  <a:lnTo>
                    <a:pt x="1073" y="20"/>
                  </a:lnTo>
                  <a:lnTo>
                    <a:pt x="1097" y="27"/>
                  </a:lnTo>
                  <a:lnTo>
                    <a:pt x="1119" y="34"/>
                  </a:lnTo>
                  <a:lnTo>
                    <a:pt x="1142" y="42"/>
                  </a:lnTo>
                  <a:lnTo>
                    <a:pt x="1164" y="50"/>
                  </a:lnTo>
                  <a:lnTo>
                    <a:pt x="1185" y="59"/>
                  </a:lnTo>
                  <a:lnTo>
                    <a:pt x="1204" y="68"/>
                  </a:lnTo>
                  <a:lnTo>
                    <a:pt x="1223" y="78"/>
                  </a:lnTo>
                  <a:lnTo>
                    <a:pt x="1241" y="88"/>
                  </a:lnTo>
                  <a:lnTo>
                    <a:pt x="1258" y="98"/>
                  </a:lnTo>
                  <a:lnTo>
                    <a:pt x="1273" y="108"/>
                  </a:lnTo>
                  <a:lnTo>
                    <a:pt x="1289" y="119"/>
                  </a:lnTo>
                  <a:lnTo>
                    <a:pt x="1303" y="130"/>
                  </a:lnTo>
                  <a:lnTo>
                    <a:pt x="1316" y="141"/>
                  </a:lnTo>
                  <a:lnTo>
                    <a:pt x="1328" y="152"/>
                  </a:lnTo>
                  <a:lnTo>
                    <a:pt x="1340" y="164"/>
                  </a:lnTo>
                  <a:lnTo>
                    <a:pt x="1351" y="176"/>
                  </a:lnTo>
                  <a:lnTo>
                    <a:pt x="1361" y="188"/>
                  </a:lnTo>
                  <a:lnTo>
                    <a:pt x="1371" y="200"/>
                  </a:lnTo>
                  <a:lnTo>
                    <a:pt x="1379" y="211"/>
                  </a:lnTo>
                  <a:lnTo>
                    <a:pt x="1389" y="225"/>
                  </a:lnTo>
                  <a:lnTo>
                    <a:pt x="1396" y="237"/>
                  </a:lnTo>
                  <a:lnTo>
                    <a:pt x="1403" y="249"/>
                  </a:lnTo>
                  <a:lnTo>
                    <a:pt x="1410" y="261"/>
                  </a:lnTo>
                  <a:lnTo>
                    <a:pt x="1421" y="287"/>
                  </a:lnTo>
                  <a:lnTo>
                    <a:pt x="1431" y="313"/>
                  </a:lnTo>
                  <a:lnTo>
                    <a:pt x="1440" y="339"/>
                  </a:lnTo>
                  <a:lnTo>
                    <a:pt x="1447" y="364"/>
                  </a:lnTo>
                  <a:lnTo>
                    <a:pt x="1453" y="390"/>
                  </a:lnTo>
                  <a:lnTo>
                    <a:pt x="1458" y="415"/>
                  </a:lnTo>
                  <a:lnTo>
                    <a:pt x="1468" y="473"/>
                  </a:lnTo>
                  <a:lnTo>
                    <a:pt x="1478" y="538"/>
                  </a:lnTo>
                  <a:lnTo>
                    <a:pt x="1488" y="609"/>
                  </a:lnTo>
                  <a:lnTo>
                    <a:pt x="1497" y="683"/>
                  </a:lnTo>
                  <a:lnTo>
                    <a:pt x="1505" y="756"/>
                  </a:lnTo>
                  <a:lnTo>
                    <a:pt x="1511" y="827"/>
                  </a:lnTo>
                  <a:lnTo>
                    <a:pt x="1515" y="891"/>
                  </a:lnTo>
                  <a:lnTo>
                    <a:pt x="1516" y="945"/>
                  </a:lnTo>
                  <a:lnTo>
                    <a:pt x="1516" y="961"/>
                  </a:lnTo>
                  <a:lnTo>
                    <a:pt x="1514" y="982"/>
                  </a:lnTo>
                  <a:lnTo>
                    <a:pt x="1512" y="1004"/>
                  </a:lnTo>
                  <a:lnTo>
                    <a:pt x="1509" y="1029"/>
                  </a:lnTo>
                  <a:lnTo>
                    <a:pt x="1505" y="1055"/>
                  </a:lnTo>
                  <a:lnTo>
                    <a:pt x="1501" y="1083"/>
                  </a:lnTo>
                  <a:lnTo>
                    <a:pt x="1496" y="1112"/>
                  </a:lnTo>
                  <a:lnTo>
                    <a:pt x="1490" y="1143"/>
                  </a:lnTo>
                  <a:lnTo>
                    <a:pt x="1479" y="1148"/>
                  </a:lnTo>
                  <a:lnTo>
                    <a:pt x="1478" y="1156"/>
                  </a:lnTo>
                  <a:lnTo>
                    <a:pt x="1475" y="1180"/>
                  </a:lnTo>
                  <a:lnTo>
                    <a:pt x="1470" y="1217"/>
                  </a:lnTo>
                  <a:lnTo>
                    <a:pt x="1463" y="1266"/>
                  </a:lnTo>
                  <a:lnTo>
                    <a:pt x="1453" y="1324"/>
                  </a:lnTo>
                  <a:lnTo>
                    <a:pt x="1440" y="1390"/>
                  </a:lnTo>
                  <a:lnTo>
                    <a:pt x="1432" y="1425"/>
                  </a:lnTo>
                  <a:lnTo>
                    <a:pt x="1423" y="1461"/>
                  </a:lnTo>
                  <a:lnTo>
                    <a:pt x="1414" y="1499"/>
                  </a:lnTo>
                  <a:lnTo>
                    <a:pt x="1404" y="1537"/>
                  </a:lnTo>
                  <a:lnTo>
                    <a:pt x="1387" y="1529"/>
                  </a:lnTo>
                  <a:lnTo>
                    <a:pt x="1357" y="1514"/>
                  </a:lnTo>
                  <a:lnTo>
                    <a:pt x="1316" y="1492"/>
                  </a:lnTo>
                  <a:lnTo>
                    <a:pt x="1266" y="1466"/>
                  </a:lnTo>
                  <a:lnTo>
                    <a:pt x="1208" y="1436"/>
                  </a:lnTo>
                  <a:lnTo>
                    <a:pt x="1145" y="1403"/>
                  </a:lnTo>
                  <a:lnTo>
                    <a:pt x="1077" y="1370"/>
                  </a:lnTo>
                  <a:lnTo>
                    <a:pt x="1009" y="1335"/>
                  </a:lnTo>
                  <a:lnTo>
                    <a:pt x="941" y="1300"/>
                  </a:lnTo>
                  <a:lnTo>
                    <a:pt x="873" y="1267"/>
                  </a:lnTo>
                  <a:lnTo>
                    <a:pt x="810" y="1236"/>
                  </a:lnTo>
                  <a:lnTo>
                    <a:pt x="753" y="1208"/>
                  </a:lnTo>
                  <a:lnTo>
                    <a:pt x="704" y="1185"/>
                  </a:lnTo>
                  <a:lnTo>
                    <a:pt x="663" y="1167"/>
                  </a:lnTo>
                  <a:lnTo>
                    <a:pt x="648" y="1160"/>
                  </a:lnTo>
                  <a:lnTo>
                    <a:pt x="635" y="1155"/>
                  </a:lnTo>
                  <a:lnTo>
                    <a:pt x="625" y="1152"/>
                  </a:lnTo>
                  <a:lnTo>
                    <a:pt x="619" y="1151"/>
                  </a:lnTo>
                  <a:lnTo>
                    <a:pt x="586" y="1150"/>
                  </a:lnTo>
                  <a:lnTo>
                    <a:pt x="524" y="1145"/>
                  </a:lnTo>
                  <a:lnTo>
                    <a:pt x="447" y="1137"/>
                  </a:lnTo>
                  <a:lnTo>
                    <a:pt x="360" y="1127"/>
                  </a:lnTo>
                  <a:lnTo>
                    <a:pt x="317" y="1121"/>
                  </a:lnTo>
                  <a:lnTo>
                    <a:pt x="276" y="1115"/>
                  </a:lnTo>
                  <a:lnTo>
                    <a:pt x="239" y="1107"/>
                  </a:lnTo>
                  <a:lnTo>
                    <a:pt x="205" y="1100"/>
                  </a:lnTo>
                  <a:lnTo>
                    <a:pt x="190" y="1096"/>
                  </a:lnTo>
                  <a:lnTo>
                    <a:pt x="176" y="1092"/>
                  </a:lnTo>
                  <a:lnTo>
                    <a:pt x="164" y="1088"/>
                  </a:lnTo>
                  <a:lnTo>
                    <a:pt x="154" y="1084"/>
                  </a:lnTo>
                  <a:lnTo>
                    <a:pt x="147" y="1080"/>
                  </a:lnTo>
                  <a:lnTo>
                    <a:pt x="141" y="1076"/>
                  </a:lnTo>
                  <a:lnTo>
                    <a:pt x="137" y="1072"/>
                  </a:lnTo>
                  <a:lnTo>
                    <a:pt x="136" y="1068"/>
                  </a:lnTo>
                  <a:lnTo>
                    <a:pt x="135" y="1057"/>
                  </a:lnTo>
                  <a:lnTo>
                    <a:pt x="132" y="1045"/>
                  </a:lnTo>
                  <a:lnTo>
                    <a:pt x="126" y="1030"/>
                  </a:lnTo>
                  <a:lnTo>
                    <a:pt x="120" y="1013"/>
                  </a:lnTo>
                  <a:lnTo>
                    <a:pt x="105" y="977"/>
                  </a:lnTo>
                  <a:lnTo>
                    <a:pt x="87" y="938"/>
                  </a:lnTo>
                  <a:lnTo>
                    <a:pt x="69" y="901"/>
                  </a:lnTo>
                  <a:lnTo>
                    <a:pt x="54" y="871"/>
                  </a:lnTo>
                  <a:lnTo>
                    <a:pt x="43" y="849"/>
                  </a:lnTo>
                  <a:lnTo>
                    <a:pt x="39" y="842"/>
                  </a:lnTo>
                  <a:lnTo>
                    <a:pt x="0" y="739"/>
                  </a:lnTo>
                  <a:close/>
                </a:path>
              </a:pathLst>
            </a:custGeom>
            <a:solidFill>
              <a:srgbClr val="1E191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" name="Freeform 382"/>
            <p:cNvSpPr>
              <a:spLocks/>
            </p:cNvSpPr>
            <p:nvPr/>
          </p:nvSpPr>
          <p:spPr bwMode="auto">
            <a:xfrm>
              <a:off x="3710" y="2502"/>
              <a:ext cx="241" cy="322"/>
            </a:xfrm>
            <a:custGeom>
              <a:avLst/>
              <a:gdLst>
                <a:gd name="T0" fmla="*/ 836 w 1448"/>
                <a:gd name="T1" fmla="*/ 7 h 1933"/>
                <a:gd name="T2" fmla="*/ 938 w 1448"/>
                <a:gd name="T3" fmla="*/ 32 h 1933"/>
                <a:gd name="T4" fmla="*/ 1034 w 1448"/>
                <a:gd name="T5" fmla="*/ 79 h 1933"/>
                <a:gd name="T6" fmla="*/ 1122 w 1448"/>
                <a:gd name="T7" fmla="*/ 144 h 1933"/>
                <a:gd name="T8" fmla="*/ 1202 w 1448"/>
                <a:gd name="T9" fmla="*/ 226 h 1933"/>
                <a:gd name="T10" fmla="*/ 1272 w 1448"/>
                <a:gd name="T11" fmla="*/ 324 h 1933"/>
                <a:gd name="T12" fmla="*/ 1333 w 1448"/>
                <a:gd name="T13" fmla="*/ 435 h 1933"/>
                <a:gd name="T14" fmla="*/ 1380 w 1448"/>
                <a:gd name="T15" fmla="*/ 558 h 1933"/>
                <a:gd name="T16" fmla="*/ 1417 w 1448"/>
                <a:gd name="T17" fmla="*/ 691 h 1933"/>
                <a:gd name="T18" fmla="*/ 1440 w 1448"/>
                <a:gd name="T19" fmla="*/ 833 h 1933"/>
                <a:gd name="T20" fmla="*/ 1448 w 1448"/>
                <a:gd name="T21" fmla="*/ 982 h 1933"/>
                <a:gd name="T22" fmla="*/ 1446 w 1448"/>
                <a:gd name="T23" fmla="*/ 1110 h 1933"/>
                <a:gd name="T24" fmla="*/ 1437 w 1448"/>
                <a:gd name="T25" fmla="*/ 1228 h 1933"/>
                <a:gd name="T26" fmla="*/ 1421 w 1448"/>
                <a:gd name="T27" fmla="*/ 1339 h 1933"/>
                <a:gd name="T28" fmla="*/ 1399 w 1448"/>
                <a:gd name="T29" fmla="*/ 1442 h 1933"/>
                <a:gd name="T30" fmla="*/ 1367 w 1448"/>
                <a:gd name="T31" fmla="*/ 1537 h 1933"/>
                <a:gd name="T32" fmla="*/ 1327 w 1448"/>
                <a:gd name="T33" fmla="*/ 1623 h 1933"/>
                <a:gd name="T34" fmla="*/ 1277 w 1448"/>
                <a:gd name="T35" fmla="*/ 1701 h 1933"/>
                <a:gd name="T36" fmla="*/ 1217 w 1448"/>
                <a:gd name="T37" fmla="*/ 1769 h 1933"/>
                <a:gd name="T38" fmla="*/ 1146 w 1448"/>
                <a:gd name="T39" fmla="*/ 1828 h 1933"/>
                <a:gd name="T40" fmla="*/ 1062 w 1448"/>
                <a:gd name="T41" fmla="*/ 1878 h 1933"/>
                <a:gd name="T42" fmla="*/ 973 w 1448"/>
                <a:gd name="T43" fmla="*/ 1912 h 1933"/>
                <a:gd name="T44" fmla="*/ 896 w 1448"/>
                <a:gd name="T45" fmla="*/ 1925 h 1933"/>
                <a:gd name="T46" fmla="*/ 820 w 1448"/>
                <a:gd name="T47" fmla="*/ 1932 h 1933"/>
                <a:gd name="T48" fmla="*/ 746 w 1448"/>
                <a:gd name="T49" fmla="*/ 1933 h 1933"/>
                <a:gd name="T50" fmla="*/ 673 w 1448"/>
                <a:gd name="T51" fmla="*/ 1929 h 1933"/>
                <a:gd name="T52" fmla="*/ 606 w 1448"/>
                <a:gd name="T53" fmla="*/ 1920 h 1933"/>
                <a:gd name="T54" fmla="*/ 483 w 1448"/>
                <a:gd name="T55" fmla="*/ 1894 h 1933"/>
                <a:gd name="T56" fmla="*/ 383 w 1448"/>
                <a:gd name="T57" fmla="*/ 1857 h 1933"/>
                <a:gd name="T58" fmla="*/ 288 w 1448"/>
                <a:gd name="T59" fmla="*/ 1803 h 1933"/>
                <a:gd name="T60" fmla="*/ 206 w 1448"/>
                <a:gd name="T61" fmla="*/ 1747 h 1933"/>
                <a:gd name="T62" fmla="*/ 152 w 1448"/>
                <a:gd name="T63" fmla="*/ 1702 h 1933"/>
                <a:gd name="T64" fmla="*/ 105 w 1448"/>
                <a:gd name="T65" fmla="*/ 1650 h 1933"/>
                <a:gd name="T66" fmla="*/ 67 w 1448"/>
                <a:gd name="T67" fmla="*/ 1588 h 1933"/>
                <a:gd name="T68" fmla="*/ 23 w 1448"/>
                <a:gd name="T69" fmla="*/ 1549 h 1933"/>
                <a:gd name="T70" fmla="*/ 11 w 1448"/>
                <a:gd name="T71" fmla="*/ 1502 h 1933"/>
                <a:gd name="T72" fmla="*/ 3 w 1448"/>
                <a:gd name="T73" fmla="*/ 1452 h 1933"/>
                <a:gd name="T74" fmla="*/ 0 w 1448"/>
                <a:gd name="T75" fmla="*/ 1366 h 1933"/>
                <a:gd name="T76" fmla="*/ 7 w 1448"/>
                <a:gd name="T77" fmla="*/ 1258 h 1933"/>
                <a:gd name="T78" fmla="*/ 22 w 1448"/>
                <a:gd name="T79" fmla="*/ 1141 h 1933"/>
                <a:gd name="T80" fmla="*/ 52 w 1448"/>
                <a:gd name="T81" fmla="*/ 922 h 1933"/>
                <a:gd name="T82" fmla="*/ 81 w 1448"/>
                <a:gd name="T83" fmla="*/ 764 h 1933"/>
                <a:gd name="T84" fmla="*/ 118 w 1448"/>
                <a:gd name="T85" fmla="*/ 619 h 1933"/>
                <a:gd name="T86" fmla="*/ 165 w 1448"/>
                <a:gd name="T87" fmla="*/ 487 h 1933"/>
                <a:gd name="T88" fmla="*/ 221 w 1448"/>
                <a:gd name="T89" fmla="*/ 369 h 1933"/>
                <a:gd name="T90" fmla="*/ 286 w 1448"/>
                <a:gd name="T91" fmla="*/ 266 h 1933"/>
                <a:gd name="T92" fmla="*/ 359 w 1448"/>
                <a:gd name="T93" fmla="*/ 178 h 1933"/>
                <a:gd name="T94" fmla="*/ 440 w 1448"/>
                <a:gd name="T95" fmla="*/ 107 h 1933"/>
                <a:gd name="T96" fmla="*/ 528 w 1448"/>
                <a:gd name="T97" fmla="*/ 54 h 1933"/>
                <a:gd name="T98" fmla="*/ 624 w 1448"/>
                <a:gd name="T99" fmla="*/ 18 h 1933"/>
                <a:gd name="T100" fmla="*/ 727 w 1448"/>
                <a:gd name="T101" fmla="*/ 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933">
                  <a:moveTo>
                    <a:pt x="764" y="0"/>
                  </a:moveTo>
                  <a:lnTo>
                    <a:pt x="800" y="3"/>
                  </a:lnTo>
                  <a:lnTo>
                    <a:pt x="836" y="7"/>
                  </a:lnTo>
                  <a:lnTo>
                    <a:pt x="870" y="13"/>
                  </a:lnTo>
                  <a:lnTo>
                    <a:pt x="904" y="22"/>
                  </a:lnTo>
                  <a:lnTo>
                    <a:pt x="938" y="32"/>
                  </a:lnTo>
                  <a:lnTo>
                    <a:pt x="970" y="45"/>
                  </a:lnTo>
                  <a:lnTo>
                    <a:pt x="1003" y="62"/>
                  </a:lnTo>
                  <a:lnTo>
                    <a:pt x="1034" y="79"/>
                  </a:lnTo>
                  <a:lnTo>
                    <a:pt x="1064" y="98"/>
                  </a:lnTo>
                  <a:lnTo>
                    <a:pt x="1094" y="121"/>
                  </a:lnTo>
                  <a:lnTo>
                    <a:pt x="1122" y="144"/>
                  </a:lnTo>
                  <a:lnTo>
                    <a:pt x="1150" y="170"/>
                  </a:lnTo>
                  <a:lnTo>
                    <a:pt x="1176" y="197"/>
                  </a:lnTo>
                  <a:lnTo>
                    <a:pt x="1202" y="226"/>
                  </a:lnTo>
                  <a:lnTo>
                    <a:pt x="1226" y="258"/>
                  </a:lnTo>
                  <a:lnTo>
                    <a:pt x="1250" y="289"/>
                  </a:lnTo>
                  <a:lnTo>
                    <a:pt x="1272" y="324"/>
                  </a:lnTo>
                  <a:lnTo>
                    <a:pt x="1294" y="360"/>
                  </a:lnTo>
                  <a:lnTo>
                    <a:pt x="1313" y="396"/>
                  </a:lnTo>
                  <a:lnTo>
                    <a:pt x="1333" y="435"/>
                  </a:lnTo>
                  <a:lnTo>
                    <a:pt x="1350" y="475"/>
                  </a:lnTo>
                  <a:lnTo>
                    <a:pt x="1366" y="516"/>
                  </a:lnTo>
                  <a:lnTo>
                    <a:pt x="1380" y="558"/>
                  </a:lnTo>
                  <a:lnTo>
                    <a:pt x="1395" y="602"/>
                  </a:lnTo>
                  <a:lnTo>
                    <a:pt x="1406" y="645"/>
                  </a:lnTo>
                  <a:lnTo>
                    <a:pt x="1417" y="691"/>
                  </a:lnTo>
                  <a:lnTo>
                    <a:pt x="1426" y="738"/>
                  </a:lnTo>
                  <a:lnTo>
                    <a:pt x="1434" y="785"/>
                  </a:lnTo>
                  <a:lnTo>
                    <a:pt x="1440" y="833"/>
                  </a:lnTo>
                  <a:lnTo>
                    <a:pt x="1444" y="882"/>
                  </a:lnTo>
                  <a:lnTo>
                    <a:pt x="1447" y="932"/>
                  </a:lnTo>
                  <a:lnTo>
                    <a:pt x="1448" y="982"/>
                  </a:lnTo>
                  <a:lnTo>
                    <a:pt x="1448" y="1025"/>
                  </a:lnTo>
                  <a:lnTo>
                    <a:pt x="1447" y="1068"/>
                  </a:lnTo>
                  <a:lnTo>
                    <a:pt x="1446" y="1110"/>
                  </a:lnTo>
                  <a:lnTo>
                    <a:pt x="1444" y="1150"/>
                  </a:lnTo>
                  <a:lnTo>
                    <a:pt x="1441" y="1189"/>
                  </a:lnTo>
                  <a:lnTo>
                    <a:pt x="1437" y="1228"/>
                  </a:lnTo>
                  <a:lnTo>
                    <a:pt x="1432" y="1266"/>
                  </a:lnTo>
                  <a:lnTo>
                    <a:pt x="1427" y="1304"/>
                  </a:lnTo>
                  <a:lnTo>
                    <a:pt x="1421" y="1339"/>
                  </a:lnTo>
                  <a:lnTo>
                    <a:pt x="1415" y="1375"/>
                  </a:lnTo>
                  <a:lnTo>
                    <a:pt x="1407" y="1409"/>
                  </a:lnTo>
                  <a:lnTo>
                    <a:pt x="1399" y="1442"/>
                  </a:lnTo>
                  <a:lnTo>
                    <a:pt x="1390" y="1475"/>
                  </a:lnTo>
                  <a:lnTo>
                    <a:pt x="1378" y="1507"/>
                  </a:lnTo>
                  <a:lnTo>
                    <a:pt x="1367" y="1537"/>
                  </a:lnTo>
                  <a:lnTo>
                    <a:pt x="1355" y="1567"/>
                  </a:lnTo>
                  <a:lnTo>
                    <a:pt x="1342" y="1596"/>
                  </a:lnTo>
                  <a:lnTo>
                    <a:pt x="1327" y="1623"/>
                  </a:lnTo>
                  <a:lnTo>
                    <a:pt x="1311" y="1650"/>
                  </a:lnTo>
                  <a:lnTo>
                    <a:pt x="1295" y="1676"/>
                  </a:lnTo>
                  <a:lnTo>
                    <a:pt x="1277" y="1701"/>
                  </a:lnTo>
                  <a:lnTo>
                    <a:pt x="1258" y="1724"/>
                  </a:lnTo>
                  <a:lnTo>
                    <a:pt x="1238" y="1748"/>
                  </a:lnTo>
                  <a:lnTo>
                    <a:pt x="1217" y="1769"/>
                  </a:lnTo>
                  <a:lnTo>
                    <a:pt x="1194" y="1789"/>
                  </a:lnTo>
                  <a:lnTo>
                    <a:pt x="1170" y="1810"/>
                  </a:lnTo>
                  <a:lnTo>
                    <a:pt x="1146" y="1828"/>
                  </a:lnTo>
                  <a:lnTo>
                    <a:pt x="1119" y="1846"/>
                  </a:lnTo>
                  <a:lnTo>
                    <a:pt x="1091" y="1862"/>
                  </a:lnTo>
                  <a:lnTo>
                    <a:pt x="1062" y="1878"/>
                  </a:lnTo>
                  <a:lnTo>
                    <a:pt x="1031" y="1893"/>
                  </a:lnTo>
                  <a:lnTo>
                    <a:pt x="1000" y="1906"/>
                  </a:lnTo>
                  <a:lnTo>
                    <a:pt x="973" y="1912"/>
                  </a:lnTo>
                  <a:lnTo>
                    <a:pt x="948" y="1917"/>
                  </a:lnTo>
                  <a:lnTo>
                    <a:pt x="922" y="1921"/>
                  </a:lnTo>
                  <a:lnTo>
                    <a:pt x="896" y="1925"/>
                  </a:lnTo>
                  <a:lnTo>
                    <a:pt x="870" y="1928"/>
                  </a:lnTo>
                  <a:lnTo>
                    <a:pt x="845" y="1930"/>
                  </a:lnTo>
                  <a:lnTo>
                    <a:pt x="820" y="1932"/>
                  </a:lnTo>
                  <a:lnTo>
                    <a:pt x="795" y="1933"/>
                  </a:lnTo>
                  <a:lnTo>
                    <a:pt x="770" y="1933"/>
                  </a:lnTo>
                  <a:lnTo>
                    <a:pt x="746" y="1933"/>
                  </a:lnTo>
                  <a:lnTo>
                    <a:pt x="721" y="1932"/>
                  </a:lnTo>
                  <a:lnTo>
                    <a:pt x="698" y="1930"/>
                  </a:lnTo>
                  <a:lnTo>
                    <a:pt x="673" y="1929"/>
                  </a:lnTo>
                  <a:lnTo>
                    <a:pt x="651" y="1926"/>
                  </a:lnTo>
                  <a:lnTo>
                    <a:pt x="627" y="1924"/>
                  </a:lnTo>
                  <a:lnTo>
                    <a:pt x="606" y="1920"/>
                  </a:lnTo>
                  <a:lnTo>
                    <a:pt x="562" y="1913"/>
                  </a:lnTo>
                  <a:lnTo>
                    <a:pt x="521" y="1904"/>
                  </a:lnTo>
                  <a:lnTo>
                    <a:pt x="483" y="1894"/>
                  </a:lnTo>
                  <a:lnTo>
                    <a:pt x="447" y="1881"/>
                  </a:lnTo>
                  <a:lnTo>
                    <a:pt x="413" y="1869"/>
                  </a:lnTo>
                  <a:lnTo>
                    <a:pt x="383" y="1857"/>
                  </a:lnTo>
                  <a:lnTo>
                    <a:pt x="355" y="1844"/>
                  </a:lnTo>
                  <a:lnTo>
                    <a:pt x="332" y="1829"/>
                  </a:lnTo>
                  <a:lnTo>
                    <a:pt x="288" y="1803"/>
                  </a:lnTo>
                  <a:lnTo>
                    <a:pt x="246" y="1775"/>
                  </a:lnTo>
                  <a:lnTo>
                    <a:pt x="225" y="1761"/>
                  </a:lnTo>
                  <a:lnTo>
                    <a:pt x="206" y="1747"/>
                  </a:lnTo>
                  <a:lnTo>
                    <a:pt x="188" y="1732"/>
                  </a:lnTo>
                  <a:lnTo>
                    <a:pt x="169" y="1717"/>
                  </a:lnTo>
                  <a:lnTo>
                    <a:pt x="152" y="1702"/>
                  </a:lnTo>
                  <a:lnTo>
                    <a:pt x="136" y="1685"/>
                  </a:lnTo>
                  <a:lnTo>
                    <a:pt x="120" y="1668"/>
                  </a:lnTo>
                  <a:lnTo>
                    <a:pt x="105" y="1650"/>
                  </a:lnTo>
                  <a:lnTo>
                    <a:pt x="92" y="1630"/>
                  </a:lnTo>
                  <a:lnTo>
                    <a:pt x="78" y="1610"/>
                  </a:lnTo>
                  <a:lnTo>
                    <a:pt x="67" y="1588"/>
                  </a:lnTo>
                  <a:lnTo>
                    <a:pt x="56" y="1565"/>
                  </a:lnTo>
                  <a:lnTo>
                    <a:pt x="28" y="1564"/>
                  </a:lnTo>
                  <a:lnTo>
                    <a:pt x="23" y="1549"/>
                  </a:lnTo>
                  <a:lnTo>
                    <a:pt x="18" y="1533"/>
                  </a:lnTo>
                  <a:lnTo>
                    <a:pt x="14" y="1517"/>
                  </a:lnTo>
                  <a:lnTo>
                    <a:pt x="11" y="1502"/>
                  </a:lnTo>
                  <a:lnTo>
                    <a:pt x="8" y="1485"/>
                  </a:lnTo>
                  <a:lnTo>
                    <a:pt x="5" y="1469"/>
                  </a:lnTo>
                  <a:lnTo>
                    <a:pt x="3" y="1452"/>
                  </a:lnTo>
                  <a:lnTo>
                    <a:pt x="2" y="1435"/>
                  </a:lnTo>
                  <a:lnTo>
                    <a:pt x="0" y="1402"/>
                  </a:lnTo>
                  <a:lnTo>
                    <a:pt x="0" y="1366"/>
                  </a:lnTo>
                  <a:lnTo>
                    <a:pt x="1" y="1331"/>
                  </a:lnTo>
                  <a:lnTo>
                    <a:pt x="4" y="1294"/>
                  </a:lnTo>
                  <a:lnTo>
                    <a:pt x="7" y="1258"/>
                  </a:lnTo>
                  <a:lnTo>
                    <a:pt x="11" y="1220"/>
                  </a:lnTo>
                  <a:lnTo>
                    <a:pt x="16" y="1181"/>
                  </a:lnTo>
                  <a:lnTo>
                    <a:pt x="22" y="1141"/>
                  </a:lnTo>
                  <a:lnTo>
                    <a:pt x="34" y="1061"/>
                  </a:lnTo>
                  <a:lnTo>
                    <a:pt x="45" y="976"/>
                  </a:lnTo>
                  <a:lnTo>
                    <a:pt x="52" y="922"/>
                  </a:lnTo>
                  <a:lnTo>
                    <a:pt x="60" y="868"/>
                  </a:lnTo>
                  <a:lnTo>
                    <a:pt x="69" y="815"/>
                  </a:lnTo>
                  <a:lnTo>
                    <a:pt x="81" y="764"/>
                  </a:lnTo>
                  <a:lnTo>
                    <a:pt x="92" y="715"/>
                  </a:lnTo>
                  <a:lnTo>
                    <a:pt x="104" y="666"/>
                  </a:lnTo>
                  <a:lnTo>
                    <a:pt x="118" y="619"/>
                  </a:lnTo>
                  <a:lnTo>
                    <a:pt x="133" y="573"/>
                  </a:lnTo>
                  <a:lnTo>
                    <a:pt x="149" y="529"/>
                  </a:lnTo>
                  <a:lnTo>
                    <a:pt x="165" y="487"/>
                  </a:lnTo>
                  <a:lnTo>
                    <a:pt x="183" y="446"/>
                  </a:lnTo>
                  <a:lnTo>
                    <a:pt x="202" y="407"/>
                  </a:lnTo>
                  <a:lnTo>
                    <a:pt x="221" y="369"/>
                  </a:lnTo>
                  <a:lnTo>
                    <a:pt x="242" y="332"/>
                  </a:lnTo>
                  <a:lnTo>
                    <a:pt x="263" y="298"/>
                  </a:lnTo>
                  <a:lnTo>
                    <a:pt x="286" y="266"/>
                  </a:lnTo>
                  <a:lnTo>
                    <a:pt x="309" y="234"/>
                  </a:lnTo>
                  <a:lnTo>
                    <a:pt x="334" y="206"/>
                  </a:lnTo>
                  <a:lnTo>
                    <a:pt x="359" y="178"/>
                  </a:lnTo>
                  <a:lnTo>
                    <a:pt x="385" y="153"/>
                  </a:lnTo>
                  <a:lnTo>
                    <a:pt x="412" y="129"/>
                  </a:lnTo>
                  <a:lnTo>
                    <a:pt x="440" y="107"/>
                  </a:lnTo>
                  <a:lnTo>
                    <a:pt x="468" y="87"/>
                  </a:lnTo>
                  <a:lnTo>
                    <a:pt x="498" y="69"/>
                  </a:lnTo>
                  <a:lnTo>
                    <a:pt x="528" y="54"/>
                  </a:lnTo>
                  <a:lnTo>
                    <a:pt x="560" y="39"/>
                  </a:lnTo>
                  <a:lnTo>
                    <a:pt x="592" y="28"/>
                  </a:lnTo>
                  <a:lnTo>
                    <a:pt x="624" y="18"/>
                  </a:lnTo>
                  <a:lnTo>
                    <a:pt x="658" y="11"/>
                  </a:lnTo>
                  <a:lnTo>
                    <a:pt x="693" y="6"/>
                  </a:lnTo>
                  <a:lnTo>
                    <a:pt x="727" y="1"/>
                  </a:lnTo>
                  <a:lnTo>
                    <a:pt x="764" y="0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0" name="Freeform 383"/>
            <p:cNvSpPr>
              <a:spLocks/>
            </p:cNvSpPr>
            <p:nvPr/>
          </p:nvSpPr>
          <p:spPr bwMode="auto">
            <a:xfrm>
              <a:off x="3753" y="2508"/>
              <a:ext cx="220" cy="313"/>
            </a:xfrm>
            <a:custGeom>
              <a:avLst/>
              <a:gdLst>
                <a:gd name="T0" fmla="*/ 743 w 1320"/>
                <a:gd name="T1" fmla="*/ 5 h 1879"/>
                <a:gd name="T2" fmla="*/ 838 w 1320"/>
                <a:gd name="T3" fmla="*/ 28 h 1879"/>
                <a:gd name="T4" fmla="*/ 927 w 1320"/>
                <a:gd name="T5" fmla="*/ 69 h 1879"/>
                <a:gd name="T6" fmla="*/ 1008 w 1320"/>
                <a:gd name="T7" fmla="*/ 127 h 1879"/>
                <a:gd name="T8" fmla="*/ 1082 w 1320"/>
                <a:gd name="T9" fmla="*/ 199 h 1879"/>
                <a:gd name="T10" fmla="*/ 1148 w 1320"/>
                <a:gd name="T11" fmla="*/ 288 h 1879"/>
                <a:gd name="T12" fmla="*/ 1204 w 1320"/>
                <a:gd name="T13" fmla="*/ 389 h 1879"/>
                <a:gd name="T14" fmla="*/ 1250 w 1320"/>
                <a:gd name="T15" fmla="*/ 502 h 1879"/>
                <a:gd name="T16" fmla="*/ 1286 w 1320"/>
                <a:gd name="T17" fmla="*/ 628 h 1879"/>
                <a:gd name="T18" fmla="*/ 1309 w 1320"/>
                <a:gd name="T19" fmla="*/ 763 h 1879"/>
                <a:gd name="T20" fmla="*/ 1320 w 1320"/>
                <a:gd name="T21" fmla="*/ 906 h 1879"/>
                <a:gd name="T22" fmla="*/ 1305 w 1320"/>
                <a:gd name="T23" fmla="*/ 1012 h 1879"/>
                <a:gd name="T24" fmla="*/ 1269 w 1320"/>
                <a:gd name="T25" fmla="*/ 1192 h 1879"/>
                <a:gd name="T26" fmla="*/ 1242 w 1320"/>
                <a:gd name="T27" fmla="*/ 1297 h 1879"/>
                <a:gd name="T28" fmla="*/ 1206 w 1320"/>
                <a:gd name="T29" fmla="*/ 1406 h 1879"/>
                <a:gd name="T30" fmla="*/ 1163 w 1320"/>
                <a:gd name="T31" fmla="*/ 1514 h 1879"/>
                <a:gd name="T32" fmla="*/ 1110 w 1320"/>
                <a:gd name="T33" fmla="*/ 1613 h 1879"/>
                <a:gd name="T34" fmla="*/ 1048 w 1320"/>
                <a:gd name="T35" fmla="*/ 1700 h 1879"/>
                <a:gd name="T36" fmla="*/ 975 w 1320"/>
                <a:gd name="T37" fmla="*/ 1770 h 1879"/>
                <a:gd name="T38" fmla="*/ 893 w 1320"/>
                <a:gd name="T39" fmla="*/ 1818 h 1879"/>
                <a:gd name="T40" fmla="*/ 812 w 1320"/>
                <a:gd name="T41" fmla="*/ 1849 h 1879"/>
                <a:gd name="T42" fmla="*/ 730 w 1320"/>
                <a:gd name="T43" fmla="*/ 1873 h 1879"/>
                <a:gd name="T44" fmla="*/ 673 w 1320"/>
                <a:gd name="T45" fmla="*/ 1879 h 1879"/>
                <a:gd name="T46" fmla="*/ 610 w 1320"/>
                <a:gd name="T47" fmla="*/ 1874 h 1879"/>
                <a:gd name="T48" fmla="*/ 511 w 1320"/>
                <a:gd name="T49" fmla="*/ 1848 h 1879"/>
                <a:gd name="T50" fmla="*/ 417 w 1320"/>
                <a:gd name="T51" fmla="*/ 1807 h 1879"/>
                <a:gd name="T52" fmla="*/ 331 w 1320"/>
                <a:gd name="T53" fmla="*/ 1746 h 1879"/>
                <a:gd name="T54" fmla="*/ 252 w 1320"/>
                <a:gd name="T55" fmla="*/ 1672 h 1879"/>
                <a:gd name="T56" fmla="*/ 182 w 1320"/>
                <a:gd name="T57" fmla="*/ 1583 h 1879"/>
                <a:gd name="T58" fmla="*/ 121 w 1320"/>
                <a:gd name="T59" fmla="*/ 1482 h 1879"/>
                <a:gd name="T60" fmla="*/ 71 w 1320"/>
                <a:gd name="T61" fmla="*/ 1369 h 1879"/>
                <a:gd name="T62" fmla="*/ 34 w 1320"/>
                <a:gd name="T63" fmla="*/ 1246 h 1879"/>
                <a:gd name="T64" fmla="*/ 10 w 1320"/>
                <a:gd name="T65" fmla="*/ 1115 h 1879"/>
                <a:gd name="T66" fmla="*/ 0 w 1320"/>
                <a:gd name="T67" fmla="*/ 975 h 1879"/>
                <a:gd name="T68" fmla="*/ 5 w 1320"/>
                <a:gd name="T69" fmla="*/ 832 h 1879"/>
                <a:gd name="T70" fmla="*/ 25 w 1320"/>
                <a:gd name="T71" fmla="*/ 695 h 1879"/>
                <a:gd name="T72" fmla="*/ 58 w 1320"/>
                <a:gd name="T73" fmla="*/ 566 h 1879"/>
                <a:gd name="T74" fmla="*/ 104 w 1320"/>
                <a:gd name="T75" fmla="*/ 446 h 1879"/>
                <a:gd name="T76" fmla="*/ 161 w 1320"/>
                <a:gd name="T77" fmla="*/ 337 h 1879"/>
                <a:gd name="T78" fmla="*/ 229 w 1320"/>
                <a:gd name="T79" fmla="*/ 240 h 1879"/>
                <a:gd name="T80" fmla="*/ 305 w 1320"/>
                <a:gd name="T81" fmla="*/ 158 h 1879"/>
                <a:gd name="T82" fmla="*/ 389 w 1320"/>
                <a:gd name="T83" fmla="*/ 91 h 1879"/>
                <a:gd name="T84" fmla="*/ 480 w 1320"/>
                <a:gd name="T85" fmla="*/ 42 h 1879"/>
                <a:gd name="T86" fmla="*/ 577 w 1320"/>
                <a:gd name="T87" fmla="*/ 10 h 1879"/>
                <a:gd name="T88" fmla="*/ 677 w 1320"/>
                <a:gd name="T89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20" h="1879">
                  <a:moveTo>
                    <a:pt x="677" y="0"/>
                  </a:moveTo>
                  <a:lnTo>
                    <a:pt x="710" y="2"/>
                  </a:lnTo>
                  <a:lnTo>
                    <a:pt x="743" y="5"/>
                  </a:lnTo>
                  <a:lnTo>
                    <a:pt x="776" y="10"/>
                  </a:lnTo>
                  <a:lnTo>
                    <a:pt x="807" y="19"/>
                  </a:lnTo>
                  <a:lnTo>
                    <a:pt x="838" y="28"/>
                  </a:lnTo>
                  <a:lnTo>
                    <a:pt x="868" y="40"/>
                  </a:lnTo>
                  <a:lnTo>
                    <a:pt x="898" y="53"/>
                  </a:lnTo>
                  <a:lnTo>
                    <a:pt x="927" y="69"/>
                  </a:lnTo>
                  <a:lnTo>
                    <a:pt x="954" y="86"/>
                  </a:lnTo>
                  <a:lnTo>
                    <a:pt x="982" y="105"/>
                  </a:lnTo>
                  <a:lnTo>
                    <a:pt x="1008" y="127"/>
                  </a:lnTo>
                  <a:lnTo>
                    <a:pt x="1034" y="149"/>
                  </a:lnTo>
                  <a:lnTo>
                    <a:pt x="1058" y="174"/>
                  </a:lnTo>
                  <a:lnTo>
                    <a:pt x="1082" y="199"/>
                  </a:lnTo>
                  <a:lnTo>
                    <a:pt x="1105" y="228"/>
                  </a:lnTo>
                  <a:lnTo>
                    <a:pt x="1127" y="256"/>
                  </a:lnTo>
                  <a:lnTo>
                    <a:pt x="1148" y="288"/>
                  </a:lnTo>
                  <a:lnTo>
                    <a:pt x="1167" y="320"/>
                  </a:lnTo>
                  <a:lnTo>
                    <a:pt x="1186" y="353"/>
                  </a:lnTo>
                  <a:lnTo>
                    <a:pt x="1204" y="389"/>
                  </a:lnTo>
                  <a:lnTo>
                    <a:pt x="1220" y="426"/>
                  </a:lnTo>
                  <a:lnTo>
                    <a:pt x="1236" y="464"/>
                  </a:lnTo>
                  <a:lnTo>
                    <a:pt x="1250" y="502"/>
                  </a:lnTo>
                  <a:lnTo>
                    <a:pt x="1263" y="543"/>
                  </a:lnTo>
                  <a:lnTo>
                    <a:pt x="1274" y="585"/>
                  </a:lnTo>
                  <a:lnTo>
                    <a:pt x="1286" y="628"/>
                  </a:lnTo>
                  <a:lnTo>
                    <a:pt x="1295" y="672"/>
                  </a:lnTo>
                  <a:lnTo>
                    <a:pt x="1302" y="717"/>
                  </a:lnTo>
                  <a:lnTo>
                    <a:pt x="1309" y="763"/>
                  </a:lnTo>
                  <a:lnTo>
                    <a:pt x="1314" y="809"/>
                  </a:lnTo>
                  <a:lnTo>
                    <a:pt x="1317" y="857"/>
                  </a:lnTo>
                  <a:lnTo>
                    <a:pt x="1320" y="906"/>
                  </a:lnTo>
                  <a:lnTo>
                    <a:pt x="1317" y="931"/>
                  </a:lnTo>
                  <a:lnTo>
                    <a:pt x="1312" y="966"/>
                  </a:lnTo>
                  <a:lnTo>
                    <a:pt x="1305" y="1012"/>
                  </a:lnTo>
                  <a:lnTo>
                    <a:pt x="1296" y="1065"/>
                  </a:lnTo>
                  <a:lnTo>
                    <a:pt x="1285" y="1126"/>
                  </a:lnTo>
                  <a:lnTo>
                    <a:pt x="1269" y="1192"/>
                  </a:lnTo>
                  <a:lnTo>
                    <a:pt x="1261" y="1226"/>
                  </a:lnTo>
                  <a:lnTo>
                    <a:pt x="1252" y="1262"/>
                  </a:lnTo>
                  <a:lnTo>
                    <a:pt x="1242" y="1297"/>
                  </a:lnTo>
                  <a:lnTo>
                    <a:pt x="1231" y="1333"/>
                  </a:lnTo>
                  <a:lnTo>
                    <a:pt x="1219" y="1370"/>
                  </a:lnTo>
                  <a:lnTo>
                    <a:pt x="1206" y="1406"/>
                  </a:lnTo>
                  <a:lnTo>
                    <a:pt x="1193" y="1442"/>
                  </a:lnTo>
                  <a:lnTo>
                    <a:pt x="1179" y="1478"/>
                  </a:lnTo>
                  <a:lnTo>
                    <a:pt x="1163" y="1514"/>
                  </a:lnTo>
                  <a:lnTo>
                    <a:pt x="1146" y="1547"/>
                  </a:lnTo>
                  <a:lnTo>
                    <a:pt x="1129" y="1581"/>
                  </a:lnTo>
                  <a:lnTo>
                    <a:pt x="1110" y="1613"/>
                  </a:lnTo>
                  <a:lnTo>
                    <a:pt x="1091" y="1643"/>
                  </a:lnTo>
                  <a:lnTo>
                    <a:pt x="1069" y="1673"/>
                  </a:lnTo>
                  <a:lnTo>
                    <a:pt x="1048" y="1700"/>
                  </a:lnTo>
                  <a:lnTo>
                    <a:pt x="1025" y="1726"/>
                  </a:lnTo>
                  <a:lnTo>
                    <a:pt x="1000" y="1749"/>
                  </a:lnTo>
                  <a:lnTo>
                    <a:pt x="975" y="1770"/>
                  </a:lnTo>
                  <a:lnTo>
                    <a:pt x="948" y="1789"/>
                  </a:lnTo>
                  <a:lnTo>
                    <a:pt x="920" y="1804"/>
                  </a:lnTo>
                  <a:lnTo>
                    <a:pt x="893" y="1818"/>
                  </a:lnTo>
                  <a:lnTo>
                    <a:pt x="866" y="1829"/>
                  </a:lnTo>
                  <a:lnTo>
                    <a:pt x="839" y="1840"/>
                  </a:lnTo>
                  <a:lnTo>
                    <a:pt x="812" y="1849"/>
                  </a:lnTo>
                  <a:lnTo>
                    <a:pt x="785" y="1859"/>
                  </a:lnTo>
                  <a:lnTo>
                    <a:pt x="757" y="1866"/>
                  </a:lnTo>
                  <a:lnTo>
                    <a:pt x="730" y="1873"/>
                  </a:lnTo>
                  <a:lnTo>
                    <a:pt x="703" y="1879"/>
                  </a:lnTo>
                  <a:lnTo>
                    <a:pt x="688" y="1879"/>
                  </a:lnTo>
                  <a:lnTo>
                    <a:pt x="673" y="1879"/>
                  </a:lnTo>
                  <a:lnTo>
                    <a:pt x="658" y="1879"/>
                  </a:lnTo>
                  <a:lnTo>
                    <a:pt x="644" y="1878"/>
                  </a:lnTo>
                  <a:lnTo>
                    <a:pt x="610" y="1874"/>
                  </a:lnTo>
                  <a:lnTo>
                    <a:pt x="577" y="1868"/>
                  </a:lnTo>
                  <a:lnTo>
                    <a:pt x="543" y="1860"/>
                  </a:lnTo>
                  <a:lnTo>
                    <a:pt x="511" y="1848"/>
                  </a:lnTo>
                  <a:lnTo>
                    <a:pt x="480" y="1836"/>
                  </a:lnTo>
                  <a:lnTo>
                    <a:pt x="448" y="1822"/>
                  </a:lnTo>
                  <a:lnTo>
                    <a:pt x="417" y="1807"/>
                  </a:lnTo>
                  <a:lnTo>
                    <a:pt x="388" y="1788"/>
                  </a:lnTo>
                  <a:lnTo>
                    <a:pt x="359" y="1769"/>
                  </a:lnTo>
                  <a:lnTo>
                    <a:pt x="331" y="1746"/>
                  </a:lnTo>
                  <a:lnTo>
                    <a:pt x="304" y="1724"/>
                  </a:lnTo>
                  <a:lnTo>
                    <a:pt x="278" y="1698"/>
                  </a:lnTo>
                  <a:lnTo>
                    <a:pt x="252" y="1672"/>
                  </a:lnTo>
                  <a:lnTo>
                    <a:pt x="228" y="1644"/>
                  </a:lnTo>
                  <a:lnTo>
                    <a:pt x="204" y="1615"/>
                  </a:lnTo>
                  <a:lnTo>
                    <a:pt x="182" y="1583"/>
                  </a:lnTo>
                  <a:lnTo>
                    <a:pt x="160" y="1550"/>
                  </a:lnTo>
                  <a:lnTo>
                    <a:pt x="140" y="1517"/>
                  </a:lnTo>
                  <a:lnTo>
                    <a:pt x="121" y="1482"/>
                  </a:lnTo>
                  <a:lnTo>
                    <a:pt x="103" y="1445"/>
                  </a:lnTo>
                  <a:lnTo>
                    <a:pt x="87" y="1407"/>
                  </a:lnTo>
                  <a:lnTo>
                    <a:pt x="71" y="1369"/>
                  </a:lnTo>
                  <a:lnTo>
                    <a:pt x="58" y="1329"/>
                  </a:lnTo>
                  <a:lnTo>
                    <a:pt x="45" y="1288"/>
                  </a:lnTo>
                  <a:lnTo>
                    <a:pt x="34" y="1246"/>
                  </a:lnTo>
                  <a:lnTo>
                    <a:pt x="25" y="1203"/>
                  </a:lnTo>
                  <a:lnTo>
                    <a:pt x="16" y="1160"/>
                  </a:lnTo>
                  <a:lnTo>
                    <a:pt x="10" y="1115"/>
                  </a:lnTo>
                  <a:lnTo>
                    <a:pt x="5" y="1069"/>
                  </a:lnTo>
                  <a:lnTo>
                    <a:pt x="2" y="1023"/>
                  </a:lnTo>
                  <a:lnTo>
                    <a:pt x="0" y="975"/>
                  </a:lnTo>
                  <a:lnTo>
                    <a:pt x="0" y="928"/>
                  </a:lnTo>
                  <a:lnTo>
                    <a:pt x="1" y="880"/>
                  </a:lnTo>
                  <a:lnTo>
                    <a:pt x="5" y="832"/>
                  </a:lnTo>
                  <a:lnTo>
                    <a:pt x="10" y="786"/>
                  </a:lnTo>
                  <a:lnTo>
                    <a:pt x="16" y="740"/>
                  </a:lnTo>
                  <a:lnTo>
                    <a:pt x="25" y="695"/>
                  </a:lnTo>
                  <a:lnTo>
                    <a:pt x="35" y="651"/>
                  </a:lnTo>
                  <a:lnTo>
                    <a:pt x="46" y="608"/>
                  </a:lnTo>
                  <a:lnTo>
                    <a:pt x="58" y="566"/>
                  </a:lnTo>
                  <a:lnTo>
                    <a:pt x="72" y="525"/>
                  </a:lnTo>
                  <a:lnTo>
                    <a:pt x="88" y="485"/>
                  </a:lnTo>
                  <a:lnTo>
                    <a:pt x="104" y="446"/>
                  </a:lnTo>
                  <a:lnTo>
                    <a:pt x="121" y="408"/>
                  </a:lnTo>
                  <a:lnTo>
                    <a:pt x="141" y="372"/>
                  </a:lnTo>
                  <a:lnTo>
                    <a:pt x="161" y="337"/>
                  </a:lnTo>
                  <a:lnTo>
                    <a:pt x="183" y="303"/>
                  </a:lnTo>
                  <a:lnTo>
                    <a:pt x="205" y="271"/>
                  </a:lnTo>
                  <a:lnTo>
                    <a:pt x="229" y="240"/>
                  </a:lnTo>
                  <a:lnTo>
                    <a:pt x="253" y="211"/>
                  </a:lnTo>
                  <a:lnTo>
                    <a:pt x="279" y="184"/>
                  </a:lnTo>
                  <a:lnTo>
                    <a:pt x="305" y="158"/>
                  </a:lnTo>
                  <a:lnTo>
                    <a:pt x="332" y="134"/>
                  </a:lnTo>
                  <a:lnTo>
                    <a:pt x="360" y="111"/>
                  </a:lnTo>
                  <a:lnTo>
                    <a:pt x="389" y="91"/>
                  </a:lnTo>
                  <a:lnTo>
                    <a:pt x="418" y="73"/>
                  </a:lnTo>
                  <a:lnTo>
                    <a:pt x="449" y="56"/>
                  </a:lnTo>
                  <a:lnTo>
                    <a:pt x="480" y="42"/>
                  </a:lnTo>
                  <a:lnTo>
                    <a:pt x="511" y="29"/>
                  </a:lnTo>
                  <a:lnTo>
                    <a:pt x="544" y="19"/>
                  </a:lnTo>
                  <a:lnTo>
                    <a:pt x="577" y="10"/>
                  </a:lnTo>
                  <a:lnTo>
                    <a:pt x="609" y="5"/>
                  </a:lnTo>
                  <a:lnTo>
                    <a:pt x="643" y="1"/>
                  </a:lnTo>
                  <a:lnTo>
                    <a:pt x="67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1" name="Freeform 384"/>
            <p:cNvSpPr>
              <a:spLocks/>
            </p:cNvSpPr>
            <p:nvPr/>
          </p:nvSpPr>
          <p:spPr bwMode="auto">
            <a:xfrm>
              <a:off x="3799" y="2556"/>
              <a:ext cx="152" cy="218"/>
            </a:xfrm>
            <a:custGeom>
              <a:avLst/>
              <a:gdLst>
                <a:gd name="T0" fmla="*/ 509 w 910"/>
                <a:gd name="T1" fmla="*/ 4 h 1307"/>
                <a:gd name="T2" fmla="*/ 576 w 910"/>
                <a:gd name="T3" fmla="*/ 21 h 1307"/>
                <a:gd name="T4" fmla="*/ 639 w 910"/>
                <a:gd name="T5" fmla="*/ 52 h 1307"/>
                <a:gd name="T6" fmla="*/ 698 w 910"/>
                <a:gd name="T7" fmla="*/ 96 h 1307"/>
                <a:gd name="T8" fmla="*/ 751 w 910"/>
                <a:gd name="T9" fmla="*/ 151 h 1307"/>
                <a:gd name="T10" fmla="*/ 796 w 910"/>
                <a:gd name="T11" fmla="*/ 216 h 1307"/>
                <a:gd name="T12" fmla="*/ 836 w 910"/>
                <a:gd name="T13" fmla="*/ 290 h 1307"/>
                <a:gd name="T14" fmla="*/ 868 w 910"/>
                <a:gd name="T15" fmla="*/ 372 h 1307"/>
                <a:gd name="T16" fmla="*/ 891 w 910"/>
                <a:gd name="T17" fmla="*/ 461 h 1307"/>
                <a:gd name="T18" fmla="*/ 906 w 910"/>
                <a:gd name="T19" fmla="*/ 556 h 1307"/>
                <a:gd name="T20" fmla="*/ 910 w 910"/>
                <a:gd name="T21" fmla="*/ 656 h 1307"/>
                <a:gd name="T22" fmla="*/ 903 w 910"/>
                <a:gd name="T23" fmla="*/ 755 h 1307"/>
                <a:gd name="T24" fmla="*/ 886 w 910"/>
                <a:gd name="T25" fmla="*/ 850 h 1307"/>
                <a:gd name="T26" fmla="*/ 861 w 910"/>
                <a:gd name="T27" fmla="*/ 939 h 1307"/>
                <a:gd name="T28" fmla="*/ 827 w 910"/>
                <a:gd name="T29" fmla="*/ 1020 h 1307"/>
                <a:gd name="T30" fmla="*/ 785 w 910"/>
                <a:gd name="T31" fmla="*/ 1095 h 1307"/>
                <a:gd name="T32" fmla="*/ 737 w 910"/>
                <a:gd name="T33" fmla="*/ 1159 h 1307"/>
                <a:gd name="T34" fmla="*/ 683 w 910"/>
                <a:gd name="T35" fmla="*/ 1214 h 1307"/>
                <a:gd name="T36" fmla="*/ 624 w 910"/>
                <a:gd name="T37" fmla="*/ 1257 h 1307"/>
                <a:gd name="T38" fmla="*/ 560 w 910"/>
                <a:gd name="T39" fmla="*/ 1288 h 1307"/>
                <a:gd name="T40" fmla="*/ 492 w 910"/>
                <a:gd name="T41" fmla="*/ 1304 h 1307"/>
                <a:gd name="T42" fmla="*/ 422 w 910"/>
                <a:gd name="T43" fmla="*/ 1306 h 1307"/>
                <a:gd name="T44" fmla="*/ 355 w 910"/>
                <a:gd name="T45" fmla="*/ 1294 h 1307"/>
                <a:gd name="T46" fmla="*/ 289 w 910"/>
                <a:gd name="T47" fmla="*/ 1267 h 1307"/>
                <a:gd name="T48" fmla="*/ 230 w 910"/>
                <a:gd name="T49" fmla="*/ 1228 h 1307"/>
                <a:gd name="T50" fmla="*/ 175 w 910"/>
                <a:gd name="T51" fmla="*/ 1177 h 1307"/>
                <a:gd name="T52" fmla="*/ 126 w 910"/>
                <a:gd name="T53" fmla="*/ 1114 h 1307"/>
                <a:gd name="T54" fmla="*/ 84 w 910"/>
                <a:gd name="T55" fmla="*/ 1043 h 1307"/>
                <a:gd name="T56" fmla="*/ 51 w 910"/>
                <a:gd name="T57" fmla="*/ 963 h 1307"/>
                <a:gd name="T58" fmla="*/ 24 w 910"/>
                <a:gd name="T59" fmla="*/ 877 h 1307"/>
                <a:gd name="T60" fmla="*/ 7 w 910"/>
                <a:gd name="T61" fmla="*/ 784 h 1307"/>
                <a:gd name="T62" fmla="*/ 0 w 910"/>
                <a:gd name="T63" fmla="*/ 686 h 1307"/>
                <a:gd name="T64" fmla="*/ 3 w 910"/>
                <a:gd name="T65" fmla="*/ 585 h 1307"/>
                <a:gd name="T66" fmla="*/ 16 w 910"/>
                <a:gd name="T67" fmla="*/ 489 h 1307"/>
                <a:gd name="T68" fmla="*/ 38 w 910"/>
                <a:gd name="T69" fmla="*/ 398 h 1307"/>
                <a:gd name="T70" fmla="*/ 70 w 910"/>
                <a:gd name="T71" fmla="*/ 313 h 1307"/>
                <a:gd name="T72" fmla="*/ 109 w 910"/>
                <a:gd name="T73" fmla="*/ 237 h 1307"/>
                <a:gd name="T74" fmla="*/ 155 w 910"/>
                <a:gd name="T75" fmla="*/ 168 h 1307"/>
                <a:gd name="T76" fmla="*/ 207 w 910"/>
                <a:gd name="T77" fmla="*/ 111 h 1307"/>
                <a:gd name="T78" fmla="*/ 265 w 910"/>
                <a:gd name="T79" fmla="*/ 64 h 1307"/>
                <a:gd name="T80" fmla="*/ 327 w 910"/>
                <a:gd name="T81" fmla="*/ 29 h 1307"/>
                <a:gd name="T82" fmla="*/ 393 w 910"/>
                <a:gd name="T83" fmla="*/ 7 h 1307"/>
                <a:gd name="T84" fmla="*/ 463 w 910"/>
                <a:gd name="T85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0" h="1307">
                  <a:moveTo>
                    <a:pt x="463" y="0"/>
                  </a:moveTo>
                  <a:lnTo>
                    <a:pt x="486" y="1"/>
                  </a:lnTo>
                  <a:lnTo>
                    <a:pt x="509" y="4"/>
                  </a:lnTo>
                  <a:lnTo>
                    <a:pt x="532" y="8"/>
                  </a:lnTo>
                  <a:lnTo>
                    <a:pt x="555" y="14"/>
                  </a:lnTo>
                  <a:lnTo>
                    <a:pt x="576" y="21"/>
                  </a:lnTo>
                  <a:lnTo>
                    <a:pt x="598" y="31"/>
                  </a:lnTo>
                  <a:lnTo>
                    <a:pt x="619" y="41"/>
                  </a:lnTo>
                  <a:lnTo>
                    <a:pt x="639" y="52"/>
                  </a:lnTo>
                  <a:lnTo>
                    <a:pt x="659" y="65"/>
                  </a:lnTo>
                  <a:lnTo>
                    <a:pt x="678" y="80"/>
                  </a:lnTo>
                  <a:lnTo>
                    <a:pt x="698" y="96"/>
                  </a:lnTo>
                  <a:lnTo>
                    <a:pt x="716" y="113"/>
                  </a:lnTo>
                  <a:lnTo>
                    <a:pt x="733" y="132"/>
                  </a:lnTo>
                  <a:lnTo>
                    <a:pt x="751" y="151"/>
                  </a:lnTo>
                  <a:lnTo>
                    <a:pt x="766" y="171"/>
                  </a:lnTo>
                  <a:lnTo>
                    <a:pt x="782" y="193"/>
                  </a:lnTo>
                  <a:lnTo>
                    <a:pt x="796" y="216"/>
                  </a:lnTo>
                  <a:lnTo>
                    <a:pt x="811" y="240"/>
                  </a:lnTo>
                  <a:lnTo>
                    <a:pt x="824" y="264"/>
                  </a:lnTo>
                  <a:lnTo>
                    <a:pt x="836" y="290"/>
                  </a:lnTo>
                  <a:lnTo>
                    <a:pt x="847" y="316"/>
                  </a:lnTo>
                  <a:lnTo>
                    <a:pt x="859" y="344"/>
                  </a:lnTo>
                  <a:lnTo>
                    <a:pt x="868" y="372"/>
                  </a:lnTo>
                  <a:lnTo>
                    <a:pt x="877" y="401"/>
                  </a:lnTo>
                  <a:lnTo>
                    <a:pt x="884" y="431"/>
                  </a:lnTo>
                  <a:lnTo>
                    <a:pt x="891" y="461"/>
                  </a:lnTo>
                  <a:lnTo>
                    <a:pt x="896" y="493"/>
                  </a:lnTo>
                  <a:lnTo>
                    <a:pt x="902" y="524"/>
                  </a:lnTo>
                  <a:lnTo>
                    <a:pt x="906" y="556"/>
                  </a:lnTo>
                  <a:lnTo>
                    <a:pt x="908" y="589"/>
                  </a:lnTo>
                  <a:lnTo>
                    <a:pt x="909" y="622"/>
                  </a:lnTo>
                  <a:lnTo>
                    <a:pt x="910" y="656"/>
                  </a:lnTo>
                  <a:lnTo>
                    <a:pt x="908" y="690"/>
                  </a:lnTo>
                  <a:lnTo>
                    <a:pt x="906" y="722"/>
                  </a:lnTo>
                  <a:lnTo>
                    <a:pt x="903" y="755"/>
                  </a:lnTo>
                  <a:lnTo>
                    <a:pt x="899" y="788"/>
                  </a:lnTo>
                  <a:lnTo>
                    <a:pt x="892" y="819"/>
                  </a:lnTo>
                  <a:lnTo>
                    <a:pt x="886" y="850"/>
                  </a:lnTo>
                  <a:lnTo>
                    <a:pt x="879" y="881"/>
                  </a:lnTo>
                  <a:lnTo>
                    <a:pt x="870" y="910"/>
                  </a:lnTo>
                  <a:lnTo>
                    <a:pt x="861" y="939"/>
                  </a:lnTo>
                  <a:lnTo>
                    <a:pt x="851" y="967"/>
                  </a:lnTo>
                  <a:lnTo>
                    <a:pt x="839" y="995"/>
                  </a:lnTo>
                  <a:lnTo>
                    <a:pt x="827" y="1020"/>
                  </a:lnTo>
                  <a:lnTo>
                    <a:pt x="814" y="1047"/>
                  </a:lnTo>
                  <a:lnTo>
                    <a:pt x="800" y="1071"/>
                  </a:lnTo>
                  <a:lnTo>
                    <a:pt x="785" y="1095"/>
                  </a:lnTo>
                  <a:lnTo>
                    <a:pt x="770" y="1117"/>
                  </a:lnTo>
                  <a:lnTo>
                    <a:pt x="754" y="1139"/>
                  </a:lnTo>
                  <a:lnTo>
                    <a:pt x="737" y="1159"/>
                  </a:lnTo>
                  <a:lnTo>
                    <a:pt x="720" y="1179"/>
                  </a:lnTo>
                  <a:lnTo>
                    <a:pt x="702" y="1197"/>
                  </a:lnTo>
                  <a:lnTo>
                    <a:pt x="683" y="1214"/>
                  </a:lnTo>
                  <a:lnTo>
                    <a:pt x="664" y="1230"/>
                  </a:lnTo>
                  <a:lnTo>
                    <a:pt x="643" y="1244"/>
                  </a:lnTo>
                  <a:lnTo>
                    <a:pt x="624" y="1257"/>
                  </a:lnTo>
                  <a:lnTo>
                    <a:pt x="603" y="1268"/>
                  </a:lnTo>
                  <a:lnTo>
                    <a:pt x="581" y="1279"/>
                  </a:lnTo>
                  <a:lnTo>
                    <a:pt x="560" y="1288"/>
                  </a:lnTo>
                  <a:lnTo>
                    <a:pt x="537" y="1295"/>
                  </a:lnTo>
                  <a:lnTo>
                    <a:pt x="515" y="1300"/>
                  </a:lnTo>
                  <a:lnTo>
                    <a:pt x="492" y="1304"/>
                  </a:lnTo>
                  <a:lnTo>
                    <a:pt x="469" y="1307"/>
                  </a:lnTo>
                  <a:lnTo>
                    <a:pt x="445" y="1307"/>
                  </a:lnTo>
                  <a:lnTo>
                    <a:pt x="422" y="1306"/>
                  </a:lnTo>
                  <a:lnTo>
                    <a:pt x="400" y="1304"/>
                  </a:lnTo>
                  <a:lnTo>
                    <a:pt x="376" y="1300"/>
                  </a:lnTo>
                  <a:lnTo>
                    <a:pt x="355" y="1294"/>
                  </a:lnTo>
                  <a:lnTo>
                    <a:pt x="332" y="1287"/>
                  </a:lnTo>
                  <a:lnTo>
                    <a:pt x="311" y="1278"/>
                  </a:lnTo>
                  <a:lnTo>
                    <a:pt x="289" y="1267"/>
                  </a:lnTo>
                  <a:lnTo>
                    <a:pt x="269" y="1255"/>
                  </a:lnTo>
                  <a:lnTo>
                    <a:pt x="250" y="1242"/>
                  </a:lnTo>
                  <a:lnTo>
                    <a:pt x="230" y="1228"/>
                  </a:lnTo>
                  <a:lnTo>
                    <a:pt x="211" y="1212"/>
                  </a:lnTo>
                  <a:lnTo>
                    <a:pt x="192" y="1195"/>
                  </a:lnTo>
                  <a:lnTo>
                    <a:pt x="175" y="1177"/>
                  </a:lnTo>
                  <a:lnTo>
                    <a:pt x="159" y="1157"/>
                  </a:lnTo>
                  <a:lnTo>
                    <a:pt x="142" y="1137"/>
                  </a:lnTo>
                  <a:lnTo>
                    <a:pt x="126" y="1114"/>
                  </a:lnTo>
                  <a:lnTo>
                    <a:pt x="112" y="1092"/>
                  </a:lnTo>
                  <a:lnTo>
                    <a:pt x="98" y="1068"/>
                  </a:lnTo>
                  <a:lnTo>
                    <a:pt x="84" y="1043"/>
                  </a:lnTo>
                  <a:lnTo>
                    <a:pt x="72" y="1017"/>
                  </a:lnTo>
                  <a:lnTo>
                    <a:pt x="61" y="991"/>
                  </a:lnTo>
                  <a:lnTo>
                    <a:pt x="51" y="963"/>
                  </a:lnTo>
                  <a:lnTo>
                    <a:pt x="40" y="936"/>
                  </a:lnTo>
                  <a:lnTo>
                    <a:pt x="31" y="906"/>
                  </a:lnTo>
                  <a:lnTo>
                    <a:pt x="24" y="877"/>
                  </a:lnTo>
                  <a:lnTo>
                    <a:pt x="17" y="846"/>
                  </a:lnTo>
                  <a:lnTo>
                    <a:pt x="12" y="815"/>
                  </a:lnTo>
                  <a:lnTo>
                    <a:pt x="7" y="784"/>
                  </a:lnTo>
                  <a:lnTo>
                    <a:pt x="3" y="751"/>
                  </a:lnTo>
                  <a:lnTo>
                    <a:pt x="1" y="718"/>
                  </a:lnTo>
                  <a:lnTo>
                    <a:pt x="0" y="686"/>
                  </a:lnTo>
                  <a:lnTo>
                    <a:pt x="0" y="652"/>
                  </a:lnTo>
                  <a:lnTo>
                    <a:pt x="1" y="618"/>
                  </a:lnTo>
                  <a:lnTo>
                    <a:pt x="3" y="585"/>
                  </a:lnTo>
                  <a:lnTo>
                    <a:pt x="6" y="552"/>
                  </a:lnTo>
                  <a:lnTo>
                    <a:pt x="10" y="520"/>
                  </a:lnTo>
                  <a:lnTo>
                    <a:pt x="16" y="489"/>
                  </a:lnTo>
                  <a:lnTo>
                    <a:pt x="22" y="458"/>
                  </a:lnTo>
                  <a:lnTo>
                    <a:pt x="30" y="428"/>
                  </a:lnTo>
                  <a:lnTo>
                    <a:pt x="38" y="398"/>
                  </a:lnTo>
                  <a:lnTo>
                    <a:pt x="48" y="368"/>
                  </a:lnTo>
                  <a:lnTo>
                    <a:pt x="58" y="341"/>
                  </a:lnTo>
                  <a:lnTo>
                    <a:pt x="70" y="313"/>
                  </a:lnTo>
                  <a:lnTo>
                    <a:pt x="81" y="287"/>
                  </a:lnTo>
                  <a:lnTo>
                    <a:pt x="94" y="261"/>
                  </a:lnTo>
                  <a:lnTo>
                    <a:pt x="109" y="237"/>
                  </a:lnTo>
                  <a:lnTo>
                    <a:pt x="123" y="213"/>
                  </a:lnTo>
                  <a:lnTo>
                    <a:pt x="138" y="191"/>
                  </a:lnTo>
                  <a:lnTo>
                    <a:pt x="155" y="168"/>
                  </a:lnTo>
                  <a:lnTo>
                    <a:pt x="171" y="148"/>
                  </a:lnTo>
                  <a:lnTo>
                    <a:pt x="188" y="129"/>
                  </a:lnTo>
                  <a:lnTo>
                    <a:pt x="207" y="111"/>
                  </a:lnTo>
                  <a:lnTo>
                    <a:pt x="225" y="94"/>
                  </a:lnTo>
                  <a:lnTo>
                    <a:pt x="244" y="79"/>
                  </a:lnTo>
                  <a:lnTo>
                    <a:pt x="265" y="64"/>
                  </a:lnTo>
                  <a:lnTo>
                    <a:pt x="285" y="51"/>
                  </a:lnTo>
                  <a:lnTo>
                    <a:pt x="306" y="39"/>
                  </a:lnTo>
                  <a:lnTo>
                    <a:pt x="327" y="29"/>
                  </a:lnTo>
                  <a:lnTo>
                    <a:pt x="349" y="20"/>
                  </a:lnTo>
                  <a:lnTo>
                    <a:pt x="371" y="13"/>
                  </a:lnTo>
                  <a:lnTo>
                    <a:pt x="393" y="7"/>
                  </a:lnTo>
                  <a:lnTo>
                    <a:pt x="416" y="3"/>
                  </a:lnTo>
                  <a:lnTo>
                    <a:pt x="439" y="1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2" name="Freeform 385"/>
            <p:cNvSpPr>
              <a:spLocks/>
            </p:cNvSpPr>
            <p:nvPr/>
          </p:nvSpPr>
          <p:spPr bwMode="auto">
            <a:xfrm>
              <a:off x="3812" y="2569"/>
              <a:ext cx="122" cy="197"/>
            </a:xfrm>
            <a:custGeom>
              <a:avLst/>
              <a:gdLst>
                <a:gd name="T0" fmla="*/ 405 w 735"/>
                <a:gd name="T1" fmla="*/ 3 h 1183"/>
                <a:gd name="T2" fmla="*/ 459 w 735"/>
                <a:gd name="T3" fmla="*/ 19 h 1183"/>
                <a:gd name="T4" fmla="*/ 510 w 735"/>
                <a:gd name="T5" fmla="*/ 46 h 1183"/>
                <a:gd name="T6" fmla="*/ 558 w 735"/>
                <a:gd name="T7" fmla="*/ 86 h 1183"/>
                <a:gd name="T8" fmla="*/ 601 w 735"/>
                <a:gd name="T9" fmla="*/ 136 h 1183"/>
                <a:gd name="T10" fmla="*/ 640 w 735"/>
                <a:gd name="T11" fmla="*/ 195 h 1183"/>
                <a:gd name="T12" fmla="*/ 673 w 735"/>
                <a:gd name="T13" fmla="*/ 262 h 1183"/>
                <a:gd name="T14" fmla="*/ 699 w 735"/>
                <a:gd name="T15" fmla="*/ 336 h 1183"/>
                <a:gd name="T16" fmla="*/ 718 w 735"/>
                <a:gd name="T17" fmla="*/ 417 h 1183"/>
                <a:gd name="T18" fmla="*/ 731 w 735"/>
                <a:gd name="T19" fmla="*/ 504 h 1183"/>
                <a:gd name="T20" fmla="*/ 735 w 735"/>
                <a:gd name="T21" fmla="*/ 593 h 1183"/>
                <a:gd name="T22" fmla="*/ 731 w 735"/>
                <a:gd name="T23" fmla="*/ 683 h 1183"/>
                <a:gd name="T24" fmla="*/ 718 w 735"/>
                <a:gd name="T25" fmla="*/ 769 h 1183"/>
                <a:gd name="T26" fmla="*/ 699 w 735"/>
                <a:gd name="T27" fmla="*/ 850 h 1183"/>
                <a:gd name="T28" fmla="*/ 673 w 735"/>
                <a:gd name="T29" fmla="*/ 924 h 1183"/>
                <a:gd name="T30" fmla="*/ 640 w 735"/>
                <a:gd name="T31" fmla="*/ 991 h 1183"/>
                <a:gd name="T32" fmla="*/ 601 w 735"/>
                <a:gd name="T33" fmla="*/ 1050 h 1183"/>
                <a:gd name="T34" fmla="*/ 558 w 735"/>
                <a:gd name="T35" fmla="*/ 1099 h 1183"/>
                <a:gd name="T36" fmla="*/ 510 w 735"/>
                <a:gd name="T37" fmla="*/ 1137 h 1183"/>
                <a:gd name="T38" fmla="*/ 459 w 735"/>
                <a:gd name="T39" fmla="*/ 1166 h 1183"/>
                <a:gd name="T40" fmla="*/ 405 w 735"/>
                <a:gd name="T41" fmla="*/ 1180 h 1183"/>
                <a:gd name="T42" fmla="*/ 349 w 735"/>
                <a:gd name="T43" fmla="*/ 1182 h 1183"/>
                <a:gd name="T44" fmla="*/ 294 w 735"/>
                <a:gd name="T45" fmla="*/ 1171 h 1183"/>
                <a:gd name="T46" fmla="*/ 241 w 735"/>
                <a:gd name="T47" fmla="*/ 1148 h 1183"/>
                <a:gd name="T48" fmla="*/ 192 w 735"/>
                <a:gd name="T49" fmla="*/ 1112 h 1183"/>
                <a:gd name="T50" fmla="*/ 148 w 735"/>
                <a:gd name="T51" fmla="*/ 1065 h 1183"/>
                <a:gd name="T52" fmla="*/ 108 w 735"/>
                <a:gd name="T53" fmla="*/ 1009 h 1183"/>
                <a:gd name="T54" fmla="*/ 74 w 735"/>
                <a:gd name="T55" fmla="*/ 945 h 1183"/>
                <a:gd name="T56" fmla="*/ 44 w 735"/>
                <a:gd name="T57" fmla="*/ 872 h 1183"/>
                <a:gd name="T58" fmla="*/ 23 w 735"/>
                <a:gd name="T59" fmla="*/ 793 h 1183"/>
                <a:gd name="T60" fmla="*/ 7 w 735"/>
                <a:gd name="T61" fmla="*/ 709 h 1183"/>
                <a:gd name="T62" fmla="*/ 0 w 735"/>
                <a:gd name="T63" fmla="*/ 620 h 1183"/>
                <a:gd name="T64" fmla="*/ 2 w 735"/>
                <a:gd name="T65" fmla="*/ 529 h 1183"/>
                <a:gd name="T66" fmla="*/ 11 w 735"/>
                <a:gd name="T67" fmla="*/ 442 h 1183"/>
                <a:gd name="T68" fmla="*/ 29 w 735"/>
                <a:gd name="T69" fmla="*/ 360 h 1183"/>
                <a:gd name="T70" fmla="*/ 53 w 735"/>
                <a:gd name="T71" fmla="*/ 283 h 1183"/>
                <a:gd name="T72" fmla="*/ 84 w 735"/>
                <a:gd name="T73" fmla="*/ 214 h 1183"/>
                <a:gd name="T74" fmla="*/ 120 w 735"/>
                <a:gd name="T75" fmla="*/ 153 h 1183"/>
                <a:gd name="T76" fmla="*/ 162 w 735"/>
                <a:gd name="T77" fmla="*/ 100 h 1183"/>
                <a:gd name="T78" fmla="*/ 208 w 735"/>
                <a:gd name="T79" fmla="*/ 58 h 1183"/>
                <a:gd name="T80" fmla="*/ 258 w 735"/>
                <a:gd name="T81" fmla="*/ 26 h 1183"/>
                <a:gd name="T82" fmla="*/ 311 w 735"/>
                <a:gd name="T83" fmla="*/ 7 h 1183"/>
                <a:gd name="T84" fmla="*/ 367 w 735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35" h="1183">
                  <a:moveTo>
                    <a:pt x="367" y="0"/>
                  </a:moveTo>
                  <a:lnTo>
                    <a:pt x="387" y="1"/>
                  </a:lnTo>
                  <a:lnTo>
                    <a:pt x="405" y="3"/>
                  </a:lnTo>
                  <a:lnTo>
                    <a:pt x="424" y="7"/>
                  </a:lnTo>
                  <a:lnTo>
                    <a:pt x="442" y="12"/>
                  </a:lnTo>
                  <a:lnTo>
                    <a:pt x="459" y="19"/>
                  </a:lnTo>
                  <a:lnTo>
                    <a:pt x="477" y="27"/>
                  </a:lnTo>
                  <a:lnTo>
                    <a:pt x="494" y="36"/>
                  </a:lnTo>
                  <a:lnTo>
                    <a:pt x="510" y="46"/>
                  </a:lnTo>
                  <a:lnTo>
                    <a:pt x="527" y="59"/>
                  </a:lnTo>
                  <a:lnTo>
                    <a:pt x="543" y="72"/>
                  </a:lnTo>
                  <a:lnTo>
                    <a:pt x="558" y="86"/>
                  </a:lnTo>
                  <a:lnTo>
                    <a:pt x="573" y="102"/>
                  </a:lnTo>
                  <a:lnTo>
                    <a:pt x="588" y="119"/>
                  </a:lnTo>
                  <a:lnTo>
                    <a:pt x="601" y="136"/>
                  </a:lnTo>
                  <a:lnTo>
                    <a:pt x="614" y="155"/>
                  </a:lnTo>
                  <a:lnTo>
                    <a:pt x="628" y="174"/>
                  </a:lnTo>
                  <a:lnTo>
                    <a:pt x="640" y="195"/>
                  </a:lnTo>
                  <a:lnTo>
                    <a:pt x="651" y="217"/>
                  </a:lnTo>
                  <a:lnTo>
                    <a:pt x="662" y="239"/>
                  </a:lnTo>
                  <a:lnTo>
                    <a:pt x="673" y="262"/>
                  </a:lnTo>
                  <a:lnTo>
                    <a:pt x="682" y="286"/>
                  </a:lnTo>
                  <a:lnTo>
                    <a:pt x="691" y="311"/>
                  </a:lnTo>
                  <a:lnTo>
                    <a:pt x="699" y="336"/>
                  </a:lnTo>
                  <a:lnTo>
                    <a:pt x="706" y="363"/>
                  </a:lnTo>
                  <a:lnTo>
                    <a:pt x="712" y="389"/>
                  </a:lnTo>
                  <a:lnTo>
                    <a:pt x="718" y="417"/>
                  </a:lnTo>
                  <a:lnTo>
                    <a:pt x="724" y="445"/>
                  </a:lnTo>
                  <a:lnTo>
                    <a:pt x="728" y="474"/>
                  </a:lnTo>
                  <a:lnTo>
                    <a:pt x="731" y="504"/>
                  </a:lnTo>
                  <a:lnTo>
                    <a:pt x="733" y="533"/>
                  </a:lnTo>
                  <a:lnTo>
                    <a:pt x="735" y="563"/>
                  </a:lnTo>
                  <a:lnTo>
                    <a:pt x="735" y="593"/>
                  </a:lnTo>
                  <a:lnTo>
                    <a:pt x="735" y="624"/>
                  </a:lnTo>
                  <a:lnTo>
                    <a:pt x="733" y="654"/>
                  </a:lnTo>
                  <a:lnTo>
                    <a:pt x="731" y="683"/>
                  </a:lnTo>
                  <a:lnTo>
                    <a:pt x="728" y="713"/>
                  </a:lnTo>
                  <a:lnTo>
                    <a:pt x="724" y="741"/>
                  </a:lnTo>
                  <a:lnTo>
                    <a:pt x="718" y="769"/>
                  </a:lnTo>
                  <a:lnTo>
                    <a:pt x="712" y="797"/>
                  </a:lnTo>
                  <a:lnTo>
                    <a:pt x="706" y="824"/>
                  </a:lnTo>
                  <a:lnTo>
                    <a:pt x="699" y="850"/>
                  </a:lnTo>
                  <a:lnTo>
                    <a:pt x="691" y="875"/>
                  </a:lnTo>
                  <a:lnTo>
                    <a:pt x="682" y="901"/>
                  </a:lnTo>
                  <a:lnTo>
                    <a:pt x="673" y="924"/>
                  </a:lnTo>
                  <a:lnTo>
                    <a:pt x="662" y="948"/>
                  </a:lnTo>
                  <a:lnTo>
                    <a:pt x="651" y="970"/>
                  </a:lnTo>
                  <a:lnTo>
                    <a:pt x="640" y="991"/>
                  </a:lnTo>
                  <a:lnTo>
                    <a:pt x="628" y="1012"/>
                  </a:lnTo>
                  <a:lnTo>
                    <a:pt x="614" y="1031"/>
                  </a:lnTo>
                  <a:lnTo>
                    <a:pt x="601" y="1050"/>
                  </a:lnTo>
                  <a:lnTo>
                    <a:pt x="588" y="1067"/>
                  </a:lnTo>
                  <a:lnTo>
                    <a:pt x="573" y="1083"/>
                  </a:lnTo>
                  <a:lnTo>
                    <a:pt x="558" y="1099"/>
                  </a:lnTo>
                  <a:lnTo>
                    <a:pt x="543" y="1113"/>
                  </a:lnTo>
                  <a:lnTo>
                    <a:pt x="527" y="1126"/>
                  </a:lnTo>
                  <a:lnTo>
                    <a:pt x="510" y="1137"/>
                  </a:lnTo>
                  <a:lnTo>
                    <a:pt x="494" y="1149"/>
                  </a:lnTo>
                  <a:lnTo>
                    <a:pt x="477" y="1158"/>
                  </a:lnTo>
                  <a:lnTo>
                    <a:pt x="459" y="1166"/>
                  </a:lnTo>
                  <a:lnTo>
                    <a:pt x="442" y="1172"/>
                  </a:lnTo>
                  <a:lnTo>
                    <a:pt x="424" y="1177"/>
                  </a:lnTo>
                  <a:lnTo>
                    <a:pt x="405" y="1180"/>
                  </a:lnTo>
                  <a:lnTo>
                    <a:pt x="387" y="1183"/>
                  </a:lnTo>
                  <a:lnTo>
                    <a:pt x="367" y="1183"/>
                  </a:lnTo>
                  <a:lnTo>
                    <a:pt x="349" y="1182"/>
                  </a:lnTo>
                  <a:lnTo>
                    <a:pt x="330" y="1180"/>
                  </a:lnTo>
                  <a:lnTo>
                    <a:pt x="311" y="1176"/>
                  </a:lnTo>
                  <a:lnTo>
                    <a:pt x="294" y="1171"/>
                  </a:lnTo>
                  <a:lnTo>
                    <a:pt x="276" y="1165"/>
                  </a:lnTo>
                  <a:lnTo>
                    <a:pt x="258" y="1157"/>
                  </a:lnTo>
                  <a:lnTo>
                    <a:pt x="241" y="1148"/>
                  </a:lnTo>
                  <a:lnTo>
                    <a:pt x="225" y="1136"/>
                  </a:lnTo>
                  <a:lnTo>
                    <a:pt x="208" y="1124"/>
                  </a:lnTo>
                  <a:lnTo>
                    <a:pt x="192" y="1112"/>
                  </a:lnTo>
                  <a:lnTo>
                    <a:pt x="177" y="1098"/>
                  </a:lnTo>
                  <a:lnTo>
                    <a:pt x="162" y="1081"/>
                  </a:lnTo>
                  <a:lnTo>
                    <a:pt x="148" y="1065"/>
                  </a:lnTo>
                  <a:lnTo>
                    <a:pt x="134" y="1048"/>
                  </a:lnTo>
                  <a:lnTo>
                    <a:pt x="120" y="1028"/>
                  </a:lnTo>
                  <a:lnTo>
                    <a:pt x="108" y="1009"/>
                  </a:lnTo>
                  <a:lnTo>
                    <a:pt x="96" y="988"/>
                  </a:lnTo>
                  <a:lnTo>
                    <a:pt x="84" y="967"/>
                  </a:lnTo>
                  <a:lnTo>
                    <a:pt x="74" y="945"/>
                  </a:lnTo>
                  <a:lnTo>
                    <a:pt x="63" y="921"/>
                  </a:lnTo>
                  <a:lnTo>
                    <a:pt x="53" y="898"/>
                  </a:lnTo>
                  <a:lnTo>
                    <a:pt x="44" y="872"/>
                  </a:lnTo>
                  <a:lnTo>
                    <a:pt x="36" y="847"/>
                  </a:lnTo>
                  <a:lnTo>
                    <a:pt x="29" y="820"/>
                  </a:lnTo>
                  <a:lnTo>
                    <a:pt x="23" y="793"/>
                  </a:lnTo>
                  <a:lnTo>
                    <a:pt x="16" y="766"/>
                  </a:lnTo>
                  <a:lnTo>
                    <a:pt x="11" y="738"/>
                  </a:lnTo>
                  <a:lnTo>
                    <a:pt x="7" y="709"/>
                  </a:lnTo>
                  <a:lnTo>
                    <a:pt x="4" y="680"/>
                  </a:lnTo>
                  <a:lnTo>
                    <a:pt x="2" y="651"/>
                  </a:lnTo>
                  <a:lnTo>
                    <a:pt x="0" y="620"/>
                  </a:lnTo>
                  <a:lnTo>
                    <a:pt x="0" y="590"/>
                  </a:lnTo>
                  <a:lnTo>
                    <a:pt x="0" y="560"/>
                  </a:lnTo>
                  <a:lnTo>
                    <a:pt x="2" y="529"/>
                  </a:lnTo>
                  <a:lnTo>
                    <a:pt x="4" y="500"/>
                  </a:lnTo>
                  <a:lnTo>
                    <a:pt x="7" y="471"/>
                  </a:lnTo>
                  <a:lnTo>
                    <a:pt x="11" y="442"/>
                  </a:lnTo>
                  <a:lnTo>
                    <a:pt x="16" y="414"/>
                  </a:lnTo>
                  <a:lnTo>
                    <a:pt x="23" y="386"/>
                  </a:lnTo>
                  <a:lnTo>
                    <a:pt x="29" y="360"/>
                  </a:lnTo>
                  <a:lnTo>
                    <a:pt x="36" y="333"/>
                  </a:lnTo>
                  <a:lnTo>
                    <a:pt x="44" y="308"/>
                  </a:lnTo>
                  <a:lnTo>
                    <a:pt x="53" y="283"/>
                  </a:lnTo>
                  <a:lnTo>
                    <a:pt x="63" y="260"/>
                  </a:lnTo>
                  <a:lnTo>
                    <a:pt x="74" y="236"/>
                  </a:lnTo>
                  <a:lnTo>
                    <a:pt x="84" y="214"/>
                  </a:lnTo>
                  <a:lnTo>
                    <a:pt x="96" y="192"/>
                  </a:lnTo>
                  <a:lnTo>
                    <a:pt x="108" y="172"/>
                  </a:lnTo>
                  <a:lnTo>
                    <a:pt x="120" y="153"/>
                  </a:lnTo>
                  <a:lnTo>
                    <a:pt x="134" y="134"/>
                  </a:lnTo>
                  <a:lnTo>
                    <a:pt x="148" y="116"/>
                  </a:lnTo>
                  <a:lnTo>
                    <a:pt x="162" y="100"/>
                  </a:lnTo>
                  <a:lnTo>
                    <a:pt x="177" y="84"/>
                  </a:lnTo>
                  <a:lnTo>
                    <a:pt x="192" y="70"/>
                  </a:lnTo>
                  <a:lnTo>
                    <a:pt x="208" y="58"/>
                  </a:lnTo>
                  <a:lnTo>
                    <a:pt x="225" y="45"/>
                  </a:lnTo>
                  <a:lnTo>
                    <a:pt x="241" y="35"/>
                  </a:lnTo>
                  <a:lnTo>
                    <a:pt x="258" y="26"/>
                  </a:lnTo>
                  <a:lnTo>
                    <a:pt x="276" y="18"/>
                  </a:lnTo>
                  <a:lnTo>
                    <a:pt x="294" y="12"/>
                  </a:lnTo>
                  <a:lnTo>
                    <a:pt x="311" y="7"/>
                  </a:lnTo>
                  <a:lnTo>
                    <a:pt x="330" y="3"/>
                  </a:lnTo>
                  <a:lnTo>
                    <a:pt x="349" y="1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6A6C6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3" name="Freeform 386"/>
            <p:cNvSpPr>
              <a:spLocks/>
            </p:cNvSpPr>
            <p:nvPr/>
          </p:nvSpPr>
          <p:spPr bwMode="auto">
            <a:xfrm>
              <a:off x="3815" y="2576"/>
              <a:ext cx="113" cy="188"/>
            </a:xfrm>
            <a:custGeom>
              <a:avLst/>
              <a:gdLst>
                <a:gd name="T0" fmla="*/ 376 w 681"/>
                <a:gd name="T1" fmla="*/ 4 h 1127"/>
                <a:gd name="T2" fmla="*/ 426 w 681"/>
                <a:gd name="T3" fmla="*/ 19 h 1127"/>
                <a:gd name="T4" fmla="*/ 474 w 681"/>
                <a:gd name="T5" fmla="*/ 45 h 1127"/>
                <a:gd name="T6" fmla="*/ 518 w 681"/>
                <a:gd name="T7" fmla="*/ 83 h 1127"/>
                <a:gd name="T8" fmla="*/ 558 w 681"/>
                <a:gd name="T9" fmla="*/ 131 h 1127"/>
                <a:gd name="T10" fmla="*/ 593 w 681"/>
                <a:gd name="T11" fmla="*/ 186 h 1127"/>
                <a:gd name="T12" fmla="*/ 623 w 681"/>
                <a:gd name="T13" fmla="*/ 250 h 1127"/>
                <a:gd name="T14" fmla="*/ 647 w 681"/>
                <a:gd name="T15" fmla="*/ 321 h 1127"/>
                <a:gd name="T16" fmla="*/ 666 w 681"/>
                <a:gd name="T17" fmla="*/ 398 h 1127"/>
                <a:gd name="T18" fmla="*/ 677 w 681"/>
                <a:gd name="T19" fmla="*/ 480 h 1127"/>
                <a:gd name="T20" fmla="*/ 681 w 681"/>
                <a:gd name="T21" fmla="*/ 566 h 1127"/>
                <a:gd name="T22" fmla="*/ 677 w 681"/>
                <a:gd name="T23" fmla="*/ 651 h 1127"/>
                <a:gd name="T24" fmla="*/ 666 w 681"/>
                <a:gd name="T25" fmla="*/ 733 h 1127"/>
                <a:gd name="T26" fmla="*/ 647 w 681"/>
                <a:gd name="T27" fmla="*/ 810 h 1127"/>
                <a:gd name="T28" fmla="*/ 623 w 681"/>
                <a:gd name="T29" fmla="*/ 880 h 1127"/>
                <a:gd name="T30" fmla="*/ 593 w 681"/>
                <a:gd name="T31" fmla="*/ 943 h 1127"/>
                <a:gd name="T32" fmla="*/ 558 w 681"/>
                <a:gd name="T33" fmla="*/ 999 h 1127"/>
                <a:gd name="T34" fmla="*/ 518 w 681"/>
                <a:gd name="T35" fmla="*/ 1046 h 1127"/>
                <a:gd name="T36" fmla="*/ 474 w 681"/>
                <a:gd name="T37" fmla="*/ 1083 h 1127"/>
                <a:gd name="T38" fmla="*/ 426 w 681"/>
                <a:gd name="T39" fmla="*/ 1110 h 1127"/>
                <a:gd name="T40" fmla="*/ 376 w 681"/>
                <a:gd name="T41" fmla="*/ 1124 h 1127"/>
                <a:gd name="T42" fmla="*/ 324 w 681"/>
                <a:gd name="T43" fmla="*/ 1126 h 1127"/>
                <a:gd name="T44" fmla="*/ 273 w 681"/>
                <a:gd name="T45" fmla="*/ 1115 h 1127"/>
                <a:gd name="T46" fmla="*/ 224 w 681"/>
                <a:gd name="T47" fmla="*/ 1092 h 1127"/>
                <a:gd name="T48" fmla="*/ 179 w 681"/>
                <a:gd name="T49" fmla="*/ 1058 h 1127"/>
                <a:gd name="T50" fmla="*/ 137 w 681"/>
                <a:gd name="T51" fmla="*/ 1014 h 1127"/>
                <a:gd name="T52" fmla="*/ 100 w 681"/>
                <a:gd name="T53" fmla="*/ 961 h 1127"/>
                <a:gd name="T54" fmla="*/ 68 w 681"/>
                <a:gd name="T55" fmla="*/ 899 h 1127"/>
                <a:gd name="T56" fmla="*/ 41 w 681"/>
                <a:gd name="T57" fmla="*/ 831 h 1127"/>
                <a:gd name="T58" fmla="*/ 21 w 681"/>
                <a:gd name="T59" fmla="*/ 756 h 1127"/>
                <a:gd name="T60" fmla="*/ 8 w 681"/>
                <a:gd name="T61" fmla="*/ 676 h 1127"/>
                <a:gd name="T62" fmla="*/ 1 w 681"/>
                <a:gd name="T63" fmla="*/ 591 h 1127"/>
                <a:gd name="T64" fmla="*/ 3 w 681"/>
                <a:gd name="T65" fmla="*/ 504 h 1127"/>
                <a:gd name="T66" fmla="*/ 12 w 681"/>
                <a:gd name="T67" fmla="*/ 422 h 1127"/>
                <a:gd name="T68" fmla="*/ 27 w 681"/>
                <a:gd name="T69" fmla="*/ 343 h 1127"/>
                <a:gd name="T70" fmla="*/ 49 w 681"/>
                <a:gd name="T71" fmla="*/ 271 h 1127"/>
                <a:gd name="T72" fmla="*/ 78 w 681"/>
                <a:gd name="T73" fmla="*/ 204 h 1127"/>
                <a:gd name="T74" fmla="*/ 112 w 681"/>
                <a:gd name="T75" fmla="*/ 146 h 1127"/>
                <a:gd name="T76" fmla="*/ 150 w 681"/>
                <a:gd name="T77" fmla="*/ 96 h 1127"/>
                <a:gd name="T78" fmla="*/ 193 w 681"/>
                <a:gd name="T79" fmla="*/ 55 h 1127"/>
                <a:gd name="T80" fmla="*/ 240 w 681"/>
                <a:gd name="T81" fmla="*/ 26 h 1127"/>
                <a:gd name="T82" fmla="*/ 289 w 681"/>
                <a:gd name="T83" fmla="*/ 7 h 1127"/>
                <a:gd name="T84" fmla="*/ 341 w 681"/>
                <a:gd name="T85" fmla="*/ 0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1" h="1127">
                  <a:moveTo>
                    <a:pt x="341" y="0"/>
                  </a:moveTo>
                  <a:lnTo>
                    <a:pt x="359" y="1"/>
                  </a:lnTo>
                  <a:lnTo>
                    <a:pt x="376" y="4"/>
                  </a:lnTo>
                  <a:lnTo>
                    <a:pt x="392" y="7"/>
                  </a:lnTo>
                  <a:lnTo>
                    <a:pt x="410" y="13"/>
                  </a:lnTo>
                  <a:lnTo>
                    <a:pt x="426" y="19"/>
                  </a:lnTo>
                  <a:lnTo>
                    <a:pt x="442" y="27"/>
                  </a:lnTo>
                  <a:lnTo>
                    <a:pt x="458" y="36"/>
                  </a:lnTo>
                  <a:lnTo>
                    <a:pt x="474" y="45"/>
                  </a:lnTo>
                  <a:lnTo>
                    <a:pt x="488" y="58"/>
                  </a:lnTo>
                  <a:lnTo>
                    <a:pt x="504" y="70"/>
                  </a:lnTo>
                  <a:lnTo>
                    <a:pt x="518" y="83"/>
                  </a:lnTo>
                  <a:lnTo>
                    <a:pt x="531" y="98"/>
                  </a:lnTo>
                  <a:lnTo>
                    <a:pt x="544" y="114"/>
                  </a:lnTo>
                  <a:lnTo>
                    <a:pt x="558" y="131"/>
                  </a:lnTo>
                  <a:lnTo>
                    <a:pt x="570" y="148"/>
                  </a:lnTo>
                  <a:lnTo>
                    <a:pt x="582" y="167"/>
                  </a:lnTo>
                  <a:lnTo>
                    <a:pt x="593" y="186"/>
                  </a:lnTo>
                  <a:lnTo>
                    <a:pt x="604" y="208"/>
                  </a:lnTo>
                  <a:lnTo>
                    <a:pt x="614" y="228"/>
                  </a:lnTo>
                  <a:lnTo>
                    <a:pt x="623" y="250"/>
                  </a:lnTo>
                  <a:lnTo>
                    <a:pt x="632" y="274"/>
                  </a:lnTo>
                  <a:lnTo>
                    <a:pt x="640" y="297"/>
                  </a:lnTo>
                  <a:lnTo>
                    <a:pt x="647" y="321"/>
                  </a:lnTo>
                  <a:lnTo>
                    <a:pt x="655" y="346"/>
                  </a:lnTo>
                  <a:lnTo>
                    <a:pt x="661" y="372"/>
                  </a:lnTo>
                  <a:lnTo>
                    <a:pt x="666" y="398"/>
                  </a:lnTo>
                  <a:lnTo>
                    <a:pt x="671" y="425"/>
                  </a:lnTo>
                  <a:lnTo>
                    <a:pt x="675" y="451"/>
                  </a:lnTo>
                  <a:lnTo>
                    <a:pt x="677" y="480"/>
                  </a:lnTo>
                  <a:lnTo>
                    <a:pt x="680" y="508"/>
                  </a:lnTo>
                  <a:lnTo>
                    <a:pt x="681" y="536"/>
                  </a:lnTo>
                  <a:lnTo>
                    <a:pt x="681" y="566"/>
                  </a:lnTo>
                  <a:lnTo>
                    <a:pt x="681" y="594"/>
                  </a:lnTo>
                  <a:lnTo>
                    <a:pt x="680" y="623"/>
                  </a:lnTo>
                  <a:lnTo>
                    <a:pt x="677" y="651"/>
                  </a:lnTo>
                  <a:lnTo>
                    <a:pt x="675" y="679"/>
                  </a:lnTo>
                  <a:lnTo>
                    <a:pt x="671" y="706"/>
                  </a:lnTo>
                  <a:lnTo>
                    <a:pt x="666" y="733"/>
                  </a:lnTo>
                  <a:lnTo>
                    <a:pt x="661" y="759"/>
                  </a:lnTo>
                  <a:lnTo>
                    <a:pt x="655" y="784"/>
                  </a:lnTo>
                  <a:lnTo>
                    <a:pt x="647" y="810"/>
                  </a:lnTo>
                  <a:lnTo>
                    <a:pt x="640" y="833"/>
                  </a:lnTo>
                  <a:lnTo>
                    <a:pt x="632" y="857"/>
                  </a:lnTo>
                  <a:lnTo>
                    <a:pt x="623" y="880"/>
                  </a:lnTo>
                  <a:lnTo>
                    <a:pt x="614" y="901"/>
                  </a:lnTo>
                  <a:lnTo>
                    <a:pt x="604" y="923"/>
                  </a:lnTo>
                  <a:lnTo>
                    <a:pt x="593" y="943"/>
                  </a:lnTo>
                  <a:lnTo>
                    <a:pt x="582" y="963"/>
                  </a:lnTo>
                  <a:lnTo>
                    <a:pt x="570" y="981"/>
                  </a:lnTo>
                  <a:lnTo>
                    <a:pt x="558" y="999"/>
                  </a:lnTo>
                  <a:lnTo>
                    <a:pt x="544" y="1016"/>
                  </a:lnTo>
                  <a:lnTo>
                    <a:pt x="531" y="1031"/>
                  </a:lnTo>
                  <a:lnTo>
                    <a:pt x="518" y="1046"/>
                  </a:lnTo>
                  <a:lnTo>
                    <a:pt x="504" y="1060"/>
                  </a:lnTo>
                  <a:lnTo>
                    <a:pt x="488" y="1072"/>
                  </a:lnTo>
                  <a:lnTo>
                    <a:pt x="474" y="1083"/>
                  </a:lnTo>
                  <a:lnTo>
                    <a:pt x="458" y="1093"/>
                  </a:lnTo>
                  <a:lnTo>
                    <a:pt x="442" y="1102"/>
                  </a:lnTo>
                  <a:lnTo>
                    <a:pt x="426" y="1110"/>
                  </a:lnTo>
                  <a:lnTo>
                    <a:pt x="410" y="1116"/>
                  </a:lnTo>
                  <a:lnTo>
                    <a:pt x="392" y="1120"/>
                  </a:lnTo>
                  <a:lnTo>
                    <a:pt x="376" y="1124"/>
                  </a:lnTo>
                  <a:lnTo>
                    <a:pt x="359" y="1126"/>
                  </a:lnTo>
                  <a:lnTo>
                    <a:pt x="341" y="1127"/>
                  </a:lnTo>
                  <a:lnTo>
                    <a:pt x="324" y="1126"/>
                  </a:lnTo>
                  <a:lnTo>
                    <a:pt x="307" y="1124"/>
                  </a:lnTo>
                  <a:lnTo>
                    <a:pt x="289" y="1120"/>
                  </a:lnTo>
                  <a:lnTo>
                    <a:pt x="273" y="1115"/>
                  </a:lnTo>
                  <a:lnTo>
                    <a:pt x="256" y="1109"/>
                  </a:lnTo>
                  <a:lnTo>
                    <a:pt x="240" y="1100"/>
                  </a:lnTo>
                  <a:lnTo>
                    <a:pt x="224" y="1092"/>
                  </a:lnTo>
                  <a:lnTo>
                    <a:pt x="209" y="1082"/>
                  </a:lnTo>
                  <a:lnTo>
                    <a:pt x="193" y="1071"/>
                  </a:lnTo>
                  <a:lnTo>
                    <a:pt x="179" y="1058"/>
                  </a:lnTo>
                  <a:lnTo>
                    <a:pt x="165" y="1044"/>
                  </a:lnTo>
                  <a:lnTo>
                    <a:pt x="150" y="1029"/>
                  </a:lnTo>
                  <a:lnTo>
                    <a:pt x="137" y="1014"/>
                  </a:lnTo>
                  <a:lnTo>
                    <a:pt x="125" y="997"/>
                  </a:lnTo>
                  <a:lnTo>
                    <a:pt x="112" y="979"/>
                  </a:lnTo>
                  <a:lnTo>
                    <a:pt x="100" y="961"/>
                  </a:lnTo>
                  <a:lnTo>
                    <a:pt x="89" y="941"/>
                  </a:lnTo>
                  <a:lnTo>
                    <a:pt x="78" y="921"/>
                  </a:lnTo>
                  <a:lnTo>
                    <a:pt x="68" y="899"/>
                  </a:lnTo>
                  <a:lnTo>
                    <a:pt x="59" y="877"/>
                  </a:lnTo>
                  <a:lnTo>
                    <a:pt x="49" y="855"/>
                  </a:lnTo>
                  <a:lnTo>
                    <a:pt x="41" y="831"/>
                  </a:lnTo>
                  <a:lnTo>
                    <a:pt x="34" y="807"/>
                  </a:lnTo>
                  <a:lnTo>
                    <a:pt x="27" y="781"/>
                  </a:lnTo>
                  <a:lnTo>
                    <a:pt x="21" y="756"/>
                  </a:lnTo>
                  <a:lnTo>
                    <a:pt x="16" y="730"/>
                  </a:lnTo>
                  <a:lnTo>
                    <a:pt x="12" y="702"/>
                  </a:lnTo>
                  <a:lnTo>
                    <a:pt x="8" y="676"/>
                  </a:lnTo>
                  <a:lnTo>
                    <a:pt x="5" y="647"/>
                  </a:lnTo>
                  <a:lnTo>
                    <a:pt x="3" y="620"/>
                  </a:lnTo>
                  <a:lnTo>
                    <a:pt x="1" y="591"/>
                  </a:lnTo>
                  <a:lnTo>
                    <a:pt x="0" y="562"/>
                  </a:lnTo>
                  <a:lnTo>
                    <a:pt x="1" y="533"/>
                  </a:lnTo>
                  <a:lnTo>
                    <a:pt x="3" y="504"/>
                  </a:lnTo>
                  <a:lnTo>
                    <a:pt x="5" y="477"/>
                  </a:lnTo>
                  <a:lnTo>
                    <a:pt x="8" y="448"/>
                  </a:lnTo>
                  <a:lnTo>
                    <a:pt x="12" y="422"/>
                  </a:lnTo>
                  <a:lnTo>
                    <a:pt x="16" y="395"/>
                  </a:lnTo>
                  <a:lnTo>
                    <a:pt x="21" y="369"/>
                  </a:lnTo>
                  <a:lnTo>
                    <a:pt x="27" y="343"/>
                  </a:lnTo>
                  <a:lnTo>
                    <a:pt x="34" y="319"/>
                  </a:lnTo>
                  <a:lnTo>
                    <a:pt x="41" y="294"/>
                  </a:lnTo>
                  <a:lnTo>
                    <a:pt x="49" y="271"/>
                  </a:lnTo>
                  <a:lnTo>
                    <a:pt x="59" y="247"/>
                  </a:lnTo>
                  <a:lnTo>
                    <a:pt x="68" y="226"/>
                  </a:lnTo>
                  <a:lnTo>
                    <a:pt x="78" y="204"/>
                  </a:lnTo>
                  <a:lnTo>
                    <a:pt x="89" y="184"/>
                  </a:lnTo>
                  <a:lnTo>
                    <a:pt x="100" y="165"/>
                  </a:lnTo>
                  <a:lnTo>
                    <a:pt x="112" y="146"/>
                  </a:lnTo>
                  <a:lnTo>
                    <a:pt x="125" y="128"/>
                  </a:lnTo>
                  <a:lnTo>
                    <a:pt x="137" y="112"/>
                  </a:lnTo>
                  <a:lnTo>
                    <a:pt x="150" y="96"/>
                  </a:lnTo>
                  <a:lnTo>
                    <a:pt x="165" y="82"/>
                  </a:lnTo>
                  <a:lnTo>
                    <a:pt x="179" y="68"/>
                  </a:lnTo>
                  <a:lnTo>
                    <a:pt x="193" y="55"/>
                  </a:lnTo>
                  <a:lnTo>
                    <a:pt x="209" y="44"/>
                  </a:lnTo>
                  <a:lnTo>
                    <a:pt x="224" y="34"/>
                  </a:lnTo>
                  <a:lnTo>
                    <a:pt x="240" y="26"/>
                  </a:lnTo>
                  <a:lnTo>
                    <a:pt x="256" y="18"/>
                  </a:lnTo>
                  <a:lnTo>
                    <a:pt x="273" y="12"/>
                  </a:lnTo>
                  <a:lnTo>
                    <a:pt x="289" y="7"/>
                  </a:lnTo>
                  <a:lnTo>
                    <a:pt x="307" y="3"/>
                  </a:lnTo>
                  <a:lnTo>
                    <a:pt x="324" y="1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4543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4" name="Freeform 387"/>
            <p:cNvSpPr>
              <a:spLocks/>
            </p:cNvSpPr>
            <p:nvPr/>
          </p:nvSpPr>
          <p:spPr bwMode="auto">
            <a:xfrm>
              <a:off x="3818" y="2582"/>
              <a:ext cx="109" cy="173"/>
            </a:xfrm>
            <a:custGeom>
              <a:avLst/>
              <a:gdLst>
                <a:gd name="T0" fmla="*/ 358 w 649"/>
                <a:gd name="T1" fmla="*/ 3 h 1041"/>
                <a:gd name="T2" fmla="*/ 406 w 649"/>
                <a:gd name="T3" fmla="*/ 17 h 1041"/>
                <a:gd name="T4" fmla="*/ 451 w 649"/>
                <a:gd name="T5" fmla="*/ 42 h 1041"/>
                <a:gd name="T6" fmla="*/ 493 w 649"/>
                <a:gd name="T7" fmla="*/ 77 h 1041"/>
                <a:gd name="T8" fmla="*/ 532 w 649"/>
                <a:gd name="T9" fmla="*/ 120 h 1041"/>
                <a:gd name="T10" fmla="*/ 565 w 649"/>
                <a:gd name="T11" fmla="*/ 172 h 1041"/>
                <a:gd name="T12" fmla="*/ 594 w 649"/>
                <a:gd name="T13" fmla="*/ 232 h 1041"/>
                <a:gd name="T14" fmla="*/ 617 w 649"/>
                <a:gd name="T15" fmla="*/ 297 h 1041"/>
                <a:gd name="T16" fmla="*/ 635 w 649"/>
                <a:gd name="T17" fmla="*/ 367 h 1041"/>
                <a:gd name="T18" fmla="*/ 646 w 649"/>
                <a:gd name="T19" fmla="*/ 443 h 1041"/>
                <a:gd name="T20" fmla="*/ 649 w 649"/>
                <a:gd name="T21" fmla="*/ 523 h 1041"/>
                <a:gd name="T22" fmla="*/ 646 w 649"/>
                <a:gd name="T23" fmla="*/ 601 h 1041"/>
                <a:gd name="T24" fmla="*/ 635 w 649"/>
                <a:gd name="T25" fmla="*/ 677 h 1041"/>
                <a:gd name="T26" fmla="*/ 617 w 649"/>
                <a:gd name="T27" fmla="*/ 748 h 1041"/>
                <a:gd name="T28" fmla="*/ 594 w 649"/>
                <a:gd name="T29" fmla="*/ 812 h 1041"/>
                <a:gd name="T30" fmla="*/ 565 w 649"/>
                <a:gd name="T31" fmla="*/ 872 h 1041"/>
                <a:gd name="T32" fmla="*/ 532 w 649"/>
                <a:gd name="T33" fmla="*/ 923 h 1041"/>
                <a:gd name="T34" fmla="*/ 493 w 649"/>
                <a:gd name="T35" fmla="*/ 966 h 1041"/>
                <a:gd name="T36" fmla="*/ 451 w 649"/>
                <a:gd name="T37" fmla="*/ 1000 h 1041"/>
                <a:gd name="T38" fmla="*/ 406 w 649"/>
                <a:gd name="T39" fmla="*/ 1025 h 1041"/>
                <a:gd name="T40" fmla="*/ 358 w 649"/>
                <a:gd name="T41" fmla="*/ 1038 h 1041"/>
                <a:gd name="T42" fmla="*/ 308 w 649"/>
                <a:gd name="T43" fmla="*/ 1040 h 1041"/>
                <a:gd name="T44" fmla="*/ 259 w 649"/>
                <a:gd name="T45" fmla="*/ 1030 h 1041"/>
                <a:gd name="T46" fmla="*/ 213 w 649"/>
                <a:gd name="T47" fmla="*/ 1008 h 1041"/>
                <a:gd name="T48" fmla="*/ 170 w 649"/>
                <a:gd name="T49" fmla="*/ 978 h 1041"/>
                <a:gd name="T50" fmla="*/ 130 w 649"/>
                <a:gd name="T51" fmla="*/ 937 h 1041"/>
                <a:gd name="T52" fmla="*/ 95 w 649"/>
                <a:gd name="T53" fmla="*/ 888 h 1041"/>
                <a:gd name="T54" fmla="*/ 64 w 649"/>
                <a:gd name="T55" fmla="*/ 831 h 1041"/>
                <a:gd name="T56" fmla="*/ 40 w 649"/>
                <a:gd name="T57" fmla="*/ 767 h 1041"/>
                <a:gd name="T58" fmla="*/ 20 w 649"/>
                <a:gd name="T59" fmla="*/ 698 h 1041"/>
                <a:gd name="T60" fmla="*/ 7 w 649"/>
                <a:gd name="T61" fmla="*/ 624 h 1041"/>
                <a:gd name="T62" fmla="*/ 1 w 649"/>
                <a:gd name="T63" fmla="*/ 546 h 1041"/>
                <a:gd name="T64" fmla="*/ 2 w 649"/>
                <a:gd name="T65" fmla="*/ 466 h 1041"/>
                <a:gd name="T66" fmla="*/ 10 w 649"/>
                <a:gd name="T67" fmla="*/ 389 h 1041"/>
                <a:gd name="T68" fmla="*/ 25 w 649"/>
                <a:gd name="T69" fmla="*/ 316 h 1041"/>
                <a:gd name="T70" fmla="*/ 47 w 649"/>
                <a:gd name="T71" fmla="*/ 250 h 1041"/>
                <a:gd name="T72" fmla="*/ 74 w 649"/>
                <a:gd name="T73" fmla="*/ 189 h 1041"/>
                <a:gd name="T74" fmla="*/ 106 w 649"/>
                <a:gd name="T75" fmla="*/ 135 h 1041"/>
                <a:gd name="T76" fmla="*/ 143 w 649"/>
                <a:gd name="T77" fmla="*/ 89 h 1041"/>
                <a:gd name="T78" fmla="*/ 184 w 649"/>
                <a:gd name="T79" fmla="*/ 51 h 1041"/>
                <a:gd name="T80" fmla="*/ 228 w 649"/>
                <a:gd name="T81" fmla="*/ 24 h 1041"/>
                <a:gd name="T82" fmla="*/ 275 w 649"/>
                <a:gd name="T83" fmla="*/ 6 h 1041"/>
                <a:gd name="T84" fmla="*/ 324 w 649"/>
                <a:gd name="T85" fmla="*/ 0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9" h="1041">
                  <a:moveTo>
                    <a:pt x="324" y="0"/>
                  </a:moveTo>
                  <a:lnTo>
                    <a:pt x="342" y="1"/>
                  </a:lnTo>
                  <a:lnTo>
                    <a:pt x="358" y="3"/>
                  </a:lnTo>
                  <a:lnTo>
                    <a:pt x="374" y="7"/>
                  </a:lnTo>
                  <a:lnTo>
                    <a:pt x="390" y="11"/>
                  </a:lnTo>
                  <a:lnTo>
                    <a:pt x="406" y="17"/>
                  </a:lnTo>
                  <a:lnTo>
                    <a:pt x="421" y="25"/>
                  </a:lnTo>
                  <a:lnTo>
                    <a:pt x="437" y="33"/>
                  </a:lnTo>
                  <a:lnTo>
                    <a:pt x="451" y="42"/>
                  </a:lnTo>
                  <a:lnTo>
                    <a:pt x="465" y="52"/>
                  </a:lnTo>
                  <a:lnTo>
                    <a:pt x="479" y="64"/>
                  </a:lnTo>
                  <a:lnTo>
                    <a:pt x="493" y="77"/>
                  </a:lnTo>
                  <a:lnTo>
                    <a:pt x="506" y="90"/>
                  </a:lnTo>
                  <a:lnTo>
                    <a:pt x="519" y="105"/>
                  </a:lnTo>
                  <a:lnTo>
                    <a:pt x="532" y="120"/>
                  </a:lnTo>
                  <a:lnTo>
                    <a:pt x="543" y="137"/>
                  </a:lnTo>
                  <a:lnTo>
                    <a:pt x="554" y="154"/>
                  </a:lnTo>
                  <a:lnTo>
                    <a:pt x="565" y="172"/>
                  </a:lnTo>
                  <a:lnTo>
                    <a:pt x="575" y="191"/>
                  </a:lnTo>
                  <a:lnTo>
                    <a:pt x="585" y="211"/>
                  </a:lnTo>
                  <a:lnTo>
                    <a:pt x="594" y="232"/>
                  </a:lnTo>
                  <a:lnTo>
                    <a:pt x="602" y="252"/>
                  </a:lnTo>
                  <a:lnTo>
                    <a:pt x="610" y="275"/>
                  </a:lnTo>
                  <a:lnTo>
                    <a:pt x="617" y="297"/>
                  </a:lnTo>
                  <a:lnTo>
                    <a:pt x="623" y="319"/>
                  </a:lnTo>
                  <a:lnTo>
                    <a:pt x="629" y="343"/>
                  </a:lnTo>
                  <a:lnTo>
                    <a:pt x="635" y="367"/>
                  </a:lnTo>
                  <a:lnTo>
                    <a:pt x="639" y="392"/>
                  </a:lnTo>
                  <a:lnTo>
                    <a:pt x="643" y="417"/>
                  </a:lnTo>
                  <a:lnTo>
                    <a:pt x="646" y="443"/>
                  </a:lnTo>
                  <a:lnTo>
                    <a:pt x="648" y="469"/>
                  </a:lnTo>
                  <a:lnTo>
                    <a:pt x="649" y="495"/>
                  </a:lnTo>
                  <a:lnTo>
                    <a:pt x="649" y="523"/>
                  </a:lnTo>
                  <a:lnTo>
                    <a:pt x="649" y="549"/>
                  </a:lnTo>
                  <a:lnTo>
                    <a:pt x="648" y="576"/>
                  </a:lnTo>
                  <a:lnTo>
                    <a:pt x="646" y="601"/>
                  </a:lnTo>
                  <a:lnTo>
                    <a:pt x="643" y="627"/>
                  </a:lnTo>
                  <a:lnTo>
                    <a:pt x="639" y="652"/>
                  </a:lnTo>
                  <a:lnTo>
                    <a:pt x="635" y="677"/>
                  </a:lnTo>
                  <a:lnTo>
                    <a:pt x="629" y="701"/>
                  </a:lnTo>
                  <a:lnTo>
                    <a:pt x="623" y="725"/>
                  </a:lnTo>
                  <a:lnTo>
                    <a:pt x="617" y="748"/>
                  </a:lnTo>
                  <a:lnTo>
                    <a:pt x="610" y="770"/>
                  </a:lnTo>
                  <a:lnTo>
                    <a:pt x="602" y="792"/>
                  </a:lnTo>
                  <a:lnTo>
                    <a:pt x="594" y="812"/>
                  </a:lnTo>
                  <a:lnTo>
                    <a:pt x="585" y="833"/>
                  </a:lnTo>
                  <a:lnTo>
                    <a:pt x="575" y="853"/>
                  </a:lnTo>
                  <a:lnTo>
                    <a:pt x="565" y="872"/>
                  </a:lnTo>
                  <a:lnTo>
                    <a:pt x="554" y="890"/>
                  </a:lnTo>
                  <a:lnTo>
                    <a:pt x="543" y="906"/>
                  </a:lnTo>
                  <a:lnTo>
                    <a:pt x="532" y="923"/>
                  </a:lnTo>
                  <a:lnTo>
                    <a:pt x="519" y="939"/>
                  </a:lnTo>
                  <a:lnTo>
                    <a:pt x="506" y="953"/>
                  </a:lnTo>
                  <a:lnTo>
                    <a:pt x="493" y="966"/>
                  </a:lnTo>
                  <a:lnTo>
                    <a:pt x="479" y="979"/>
                  </a:lnTo>
                  <a:lnTo>
                    <a:pt x="465" y="990"/>
                  </a:lnTo>
                  <a:lnTo>
                    <a:pt x="451" y="1000"/>
                  </a:lnTo>
                  <a:lnTo>
                    <a:pt x="437" y="1009"/>
                  </a:lnTo>
                  <a:lnTo>
                    <a:pt x="421" y="1018"/>
                  </a:lnTo>
                  <a:lnTo>
                    <a:pt x="406" y="1025"/>
                  </a:lnTo>
                  <a:lnTo>
                    <a:pt x="390" y="1031"/>
                  </a:lnTo>
                  <a:lnTo>
                    <a:pt x="374" y="1035"/>
                  </a:lnTo>
                  <a:lnTo>
                    <a:pt x="358" y="1038"/>
                  </a:lnTo>
                  <a:lnTo>
                    <a:pt x="342" y="1040"/>
                  </a:lnTo>
                  <a:lnTo>
                    <a:pt x="324" y="1041"/>
                  </a:lnTo>
                  <a:lnTo>
                    <a:pt x="308" y="1040"/>
                  </a:lnTo>
                  <a:lnTo>
                    <a:pt x="292" y="1038"/>
                  </a:lnTo>
                  <a:lnTo>
                    <a:pt x="275" y="1035"/>
                  </a:lnTo>
                  <a:lnTo>
                    <a:pt x="259" y="1030"/>
                  </a:lnTo>
                  <a:lnTo>
                    <a:pt x="244" y="1024"/>
                  </a:lnTo>
                  <a:lnTo>
                    <a:pt x="228" y="1016"/>
                  </a:lnTo>
                  <a:lnTo>
                    <a:pt x="213" y="1008"/>
                  </a:lnTo>
                  <a:lnTo>
                    <a:pt x="199" y="999"/>
                  </a:lnTo>
                  <a:lnTo>
                    <a:pt x="184" y="989"/>
                  </a:lnTo>
                  <a:lnTo>
                    <a:pt x="170" y="978"/>
                  </a:lnTo>
                  <a:lnTo>
                    <a:pt x="156" y="964"/>
                  </a:lnTo>
                  <a:lnTo>
                    <a:pt x="143" y="951"/>
                  </a:lnTo>
                  <a:lnTo>
                    <a:pt x="130" y="937"/>
                  </a:lnTo>
                  <a:lnTo>
                    <a:pt x="118" y="922"/>
                  </a:lnTo>
                  <a:lnTo>
                    <a:pt x="106" y="904"/>
                  </a:lnTo>
                  <a:lnTo>
                    <a:pt x="95" y="888"/>
                  </a:lnTo>
                  <a:lnTo>
                    <a:pt x="85" y="870"/>
                  </a:lnTo>
                  <a:lnTo>
                    <a:pt x="74" y="850"/>
                  </a:lnTo>
                  <a:lnTo>
                    <a:pt x="64" y="831"/>
                  </a:lnTo>
                  <a:lnTo>
                    <a:pt x="56" y="810"/>
                  </a:lnTo>
                  <a:lnTo>
                    <a:pt x="47" y="789"/>
                  </a:lnTo>
                  <a:lnTo>
                    <a:pt x="40" y="767"/>
                  </a:lnTo>
                  <a:lnTo>
                    <a:pt x="33" y="745"/>
                  </a:lnTo>
                  <a:lnTo>
                    <a:pt x="25" y="722"/>
                  </a:lnTo>
                  <a:lnTo>
                    <a:pt x="20" y="698"/>
                  </a:lnTo>
                  <a:lnTo>
                    <a:pt x="15" y="674"/>
                  </a:lnTo>
                  <a:lnTo>
                    <a:pt x="10" y="649"/>
                  </a:lnTo>
                  <a:lnTo>
                    <a:pt x="7" y="624"/>
                  </a:lnTo>
                  <a:lnTo>
                    <a:pt x="4" y="598"/>
                  </a:lnTo>
                  <a:lnTo>
                    <a:pt x="2" y="573"/>
                  </a:lnTo>
                  <a:lnTo>
                    <a:pt x="1" y="546"/>
                  </a:lnTo>
                  <a:lnTo>
                    <a:pt x="0" y="519"/>
                  </a:lnTo>
                  <a:lnTo>
                    <a:pt x="1" y="492"/>
                  </a:lnTo>
                  <a:lnTo>
                    <a:pt x="2" y="466"/>
                  </a:lnTo>
                  <a:lnTo>
                    <a:pt x="4" y="440"/>
                  </a:lnTo>
                  <a:lnTo>
                    <a:pt x="7" y="414"/>
                  </a:lnTo>
                  <a:lnTo>
                    <a:pt x="10" y="389"/>
                  </a:lnTo>
                  <a:lnTo>
                    <a:pt x="15" y="364"/>
                  </a:lnTo>
                  <a:lnTo>
                    <a:pt x="20" y="341"/>
                  </a:lnTo>
                  <a:lnTo>
                    <a:pt x="25" y="316"/>
                  </a:lnTo>
                  <a:lnTo>
                    <a:pt x="33" y="294"/>
                  </a:lnTo>
                  <a:lnTo>
                    <a:pt x="40" y="271"/>
                  </a:lnTo>
                  <a:lnTo>
                    <a:pt x="47" y="250"/>
                  </a:lnTo>
                  <a:lnTo>
                    <a:pt x="56" y="229"/>
                  </a:lnTo>
                  <a:lnTo>
                    <a:pt x="64" y="208"/>
                  </a:lnTo>
                  <a:lnTo>
                    <a:pt x="74" y="189"/>
                  </a:lnTo>
                  <a:lnTo>
                    <a:pt x="85" y="169"/>
                  </a:lnTo>
                  <a:lnTo>
                    <a:pt x="95" y="152"/>
                  </a:lnTo>
                  <a:lnTo>
                    <a:pt x="106" y="135"/>
                  </a:lnTo>
                  <a:lnTo>
                    <a:pt x="118" y="118"/>
                  </a:lnTo>
                  <a:lnTo>
                    <a:pt x="130" y="103"/>
                  </a:lnTo>
                  <a:lnTo>
                    <a:pt x="143" y="89"/>
                  </a:lnTo>
                  <a:lnTo>
                    <a:pt x="156" y="76"/>
                  </a:lnTo>
                  <a:lnTo>
                    <a:pt x="170" y="62"/>
                  </a:lnTo>
                  <a:lnTo>
                    <a:pt x="184" y="51"/>
                  </a:lnTo>
                  <a:lnTo>
                    <a:pt x="199" y="41"/>
                  </a:lnTo>
                  <a:lnTo>
                    <a:pt x="213" y="32"/>
                  </a:lnTo>
                  <a:lnTo>
                    <a:pt x="228" y="24"/>
                  </a:lnTo>
                  <a:lnTo>
                    <a:pt x="244" y="16"/>
                  </a:lnTo>
                  <a:lnTo>
                    <a:pt x="259" y="11"/>
                  </a:lnTo>
                  <a:lnTo>
                    <a:pt x="275" y="6"/>
                  </a:lnTo>
                  <a:lnTo>
                    <a:pt x="292" y="3"/>
                  </a:lnTo>
                  <a:lnTo>
                    <a:pt x="308" y="1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74767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5" name="Freeform 388"/>
            <p:cNvSpPr>
              <a:spLocks/>
            </p:cNvSpPr>
            <p:nvPr/>
          </p:nvSpPr>
          <p:spPr bwMode="auto">
            <a:xfrm>
              <a:off x="3823" y="2588"/>
              <a:ext cx="100" cy="160"/>
            </a:xfrm>
            <a:custGeom>
              <a:avLst/>
              <a:gdLst>
                <a:gd name="T0" fmla="*/ 330 w 599"/>
                <a:gd name="T1" fmla="*/ 2 h 960"/>
                <a:gd name="T2" fmla="*/ 375 w 599"/>
                <a:gd name="T3" fmla="*/ 15 h 960"/>
                <a:gd name="T4" fmla="*/ 417 w 599"/>
                <a:gd name="T5" fmla="*/ 38 h 960"/>
                <a:gd name="T6" fmla="*/ 455 w 599"/>
                <a:gd name="T7" fmla="*/ 70 h 960"/>
                <a:gd name="T8" fmla="*/ 490 w 599"/>
                <a:gd name="T9" fmla="*/ 110 h 960"/>
                <a:gd name="T10" fmla="*/ 522 w 599"/>
                <a:gd name="T11" fmla="*/ 158 h 960"/>
                <a:gd name="T12" fmla="*/ 548 w 599"/>
                <a:gd name="T13" fmla="*/ 212 h 960"/>
                <a:gd name="T14" fmla="*/ 570 w 599"/>
                <a:gd name="T15" fmla="*/ 273 h 960"/>
                <a:gd name="T16" fmla="*/ 586 w 599"/>
                <a:gd name="T17" fmla="*/ 339 h 960"/>
                <a:gd name="T18" fmla="*/ 596 w 599"/>
                <a:gd name="T19" fmla="*/ 408 h 960"/>
                <a:gd name="T20" fmla="*/ 599 w 599"/>
                <a:gd name="T21" fmla="*/ 482 h 960"/>
                <a:gd name="T22" fmla="*/ 596 w 599"/>
                <a:gd name="T23" fmla="*/ 554 h 960"/>
                <a:gd name="T24" fmla="*/ 586 w 599"/>
                <a:gd name="T25" fmla="*/ 623 h 960"/>
                <a:gd name="T26" fmla="*/ 570 w 599"/>
                <a:gd name="T27" fmla="*/ 689 h 960"/>
                <a:gd name="T28" fmla="*/ 548 w 599"/>
                <a:gd name="T29" fmla="*/ 749 h 960"/>
                <a:gd name="T30" fmla="*/ 522 w 599"/>
                <a:gd name="T31" fmla="*/ 804 h 960"/>
                <a:gd name="T32" fmla="*/ 490 w 599"/>
                <a:gd name="T33" fmla="*/ 851 h 960"/>
                <a:gd name="T34" fmla="*/ 455 w 599"/>
                <a:gd name="T35" fmla="*/ 891 h 960"/>
                <a:gd name="T36" fmla="*/ 417 w 599"/>
                <a:gd name="T37" fmla="*/ 922 h 960"/>
                <a:gd name="T38" fmla="*/ 375 w 599"/>
                <a:gd name="T39" fmla="*/ 945 h 960"/>
                <a:gd name="T40" fmla="*/ 330 w 599"/>
                <a:gd name="T41" fmla="*/ 957 h 960"/>
                <a:gd name="T42" fmla="*/ 284 w 599"/>
                <a:gd name="T43" fmla="*/ 959 h 960"/>
                <a:gd name="T44" fmla="*/ 239 w 599"/>
                <a:gd name="T45" fmla="*/ 950 h 960"/>
                <a:gd name="T46" fmla="*/ 196 w 599"/>
                <a:gd name="T47" fmla="*/ 931 h 960"/>
                <a:gd name="T48" fmla="*/ 157 w 599"/>
                <a:gd name="T49" fmla="*/ 901 h 960"/>
                <a:gd name="T50" fmla="*/ 121 w 599"/>
                <a:gd name="T51" fmla="*/ 863 h 960"/>
                <a:gd name="T52" fmla="*/ 88 w 599"/>
                <a:gd name="T53" fmla="*/ 818 h 960"/>
                <a:gd name="T54" fmla="*/ 60 w 599"/>
                <a:gd name="T55" fmla="*/ 766 h 960"/>
                <a:gd name="T56" fmla="*/ 36 w 599"/>
                <a:gd name="T57" fmla="*/ 707 h 960"/>
                <a:gd name="T58" fmla="*/ 19 w 599"/>
                <a:gd name="T59" fmla="*/ 644 h 960"/>
                <a:gd name="T60" fmla="*/ 7 w 599"/>
                <a:gd name="T61" fmla="*/ 575 h 960"/>
                <a:gd name="T62" fmla="*/ 0 w 599"/>
                <a:gd name="T63" fmla="*/ 503 h 960"/>
                <a:gd name="T64" fmla="*/ 1 w 599"/>
                <a:gd name="T65" fmla="*/ 429 h 960"/>
                <a:gd name="T66" fmla="*/ 10 w 599"/>
                <a:gd name="T67" fmla="*/ 358 h 960"/>
                <a:gd name="T68" fmla="*/ 24 w 599"/>
                <a:gd name="T69" fmla="*/ 292 h 960"/>
                <a:gd name="T70" fmla="*/ 43 w 599"/>
                <a:gd name="T71" fmla="*/ 229 h 960"/>
                <a:gd name="T72" fmla="*/ 69 w 599"/>
                <a:gd name="T73" fmla="*/ 173 h 960"/>
                <a:gd name="T74" fmla="*/ 98 w 599"/>
                <a:gd name="T75" fmla="*/ 123 h 960"/>
                <a:gd name="T76" fmla="*/ 132 w 599"/>
                <a:gd name="T77" fmla="*/ 80 h 960"/>
                <a:gd name="T78" fmla="*/ 170 w 599"/>
                <a:gd name="T79" fmla="*/ 47 h 960"/>
                <a:gd name="T80" fmla="*/ 211 w 599"/>
                <a:gd name="T81" fmla="*/ 21 h 960"/>
                <a:gd name="T82" fmla="*/ 254 w 599"/>
                <a:gd name="T83" fmla="*/ 5 h 960"/>
                <a:gd name="T84" fmla="*/ 299 w 599"/>
                <a:gd name="T85" fmla="*/ 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99" h="960">
                  <a:moveTo>
                    <a:pt x="299" y="0"/>
                  </a:moveTo>
                  <a:lnTo>
                    <a:pt x="315" y="0"/>
                  </a:lnTo>
                  <a:lnTo>
                    <a:pt x="330" y="2"/>
                  </a:lnTo>
                  <a:lnTo>
                    <a:pt x="345" y="5"/>
                  </a:lnTo>
                  <a:lnTo>
                    <a:pt x="361" y="10"/>
                  </a:lnTo>
                  <a:lnTo>
                    <a:pt x="375" y="15"/>
                  </a:lnTo>
                  <a:lnTo>
                    <a:pt x="389" y="21"/>
                  </a:lnTo>
                  <a:lnTo>
                    <a:pt x="402" y="29"/>
                  </a:lnTo>
                  <a:lnTo>
                    <a:pt x="417" y="38"/>
                  </a:lnTo>
                  <a:lnTo>
                    <a:pt x="430" y="48"/>
                  </a:lnTo>
                  <a:lnTo>
                    <a:pt x="442" y="58"/>
                  </a:lnTo>
                  <a:lnTo>
                    <a:pt x="455" y="70"/>
                  </a:lnTo>
                  <a:lnTo>
                    <a:pt x="468" y="83"/>
                  </a:lnTo>
                  <a:lnTo>
                    <a:pt x="479" y="96"/>
                  </a:lnTo>
                  <a:lnTo>
                    <a:pt x="490" y="110"/>
                  </a:lnTo>
                  <a:lnTo>
                    <a:pt x="501" y="125"/>
                  </a:lnTo>
                  <a:lnTo>
                    <a:pt x="512" y="141"/>
                  </a:lnTo>
                  <a:lnTo>
                    <a:pt x="522" y="158"/>
                  </a:lnTo>
                  <a:lnTo>
                    <a:pt x="531" y="175"/>
                  </a:lnTo>
                  <a:lnTo>
                    <a:pt x="540" y="194"/>
                  </a:lnTo>
                  <a:lnTo>
                    <a:pt x="548" y="212"/>
                  </a:lnTo>
                  <a:lnTo>
                    <a:pt x="555" y="232"/>
                  </a:lnTo>
                  <a:lnTo>
                    <a:pt x="563" y="252"/>
                  </a:lnTo>
                  <a:lnTo>
                    <a:pt x="570" y="273"/>
                  </a:lnTo>
                  <a:lnTo>
                    <a:pt x="576" y="294"/>
                  </a:lnTo>
                  <a:lnTo>
                    <a:pt x="581" y="316"/>
                  </a:lnTo>
                  <a:lnTo>
                    <a:pt x="586" y="339"/>
                  </a:lnTo>
                  <a:lnTo>
                    <a:pt x="590" y="361"/>
                  </a:lnTo>
                  <a:lnTo>
                    <a:pt x="593" y="385"/>
                  </a:lnTo>
                  <a:lnTo>
                    <a:pt x="596" y="408"/>
                  </a:lnTo>
                  <a:lnTo>
                    <a:pt x="597" y="432"/>
                  </a:lnTo>
                  <a:lnTo>
                    <a:pt x="599" y="456"/>
                  </a:lnTo>
                  <a:lnTo>
                    <a:pt x="599" y="482"/>
                  </a:lnTo>
                  <a:lnTo>
                    <a:pt x="599" y="506"/>
                  </a:lnTo>
                  <a:lnTo>
                    <a:pt x="597" y="531"/>
                  </a:lnTo>
                  <a:lnTo>
                    <a:pt x="596" y="554"/>
                  </a:lnTo>
                  <a:lnTo>
                    <a:pt x="593" y="577"/>
                  </a:lnTo>
                  <a:lnTo>
                    <a:pt x="590" y="601"/>
                  </a:lnTo>
                  <a:lnTo>
                    <a:pt x="586" y="623"/>
                  </a:lnTo>
                  <a:lnTo>
                    <a:pt x="581" y="646"/>
                  </a:lnTo>
                  <a:lnTo>
                    <a:pt x="576" y="668"/>
                  </a:lnTo>
                  <a:lnTo>
                    <a:pt x="570" y="689"/>
                  </a:lnTo>
                  <a:lnTo>
                    <a:pt x="563" y="710"/>
                  </a:lnTo>
                  <a:lnTo>
                    <a:pt x="555" y="730"/>
                  </a:lnTo>
                  <a:lnTo>
                    <a:pt x="548" y="749"/>
                  </a:lnTo>
                  <a:lnTo>
                    <a:pt x="540" y="768"/>
                  </a:lnTo>
                  <a:lnTo>
                    <a:pt x="531" y="787"/>
                  </a:lnTo>
                  <a:lnTo>
                    <a:pt x="522" y="804"/>
                  </a:lnTo>
                  <a:lnTo>
                    <a:pt x="512" y="820"/>
                  </a:lnTo>
                  <a:lnTo>
                    <a:pt x="501" y="836"/>
                  </a:lnTo>
                  <a:lnTo>
                    <a:pt x="490" y="851"/>
                  </a:lnTo>
                  <a:lnTo>
                    <a:pt x="479" y="865"/>
                  </a:lnTo>
                  <a:lnTo>
                    <a:pt x="468" y="879"/>
                  </a:lnTo>
                  <a:lnTo>
                    <a:pt x="455" y="891"/>
                  </a:lnTo>
                  <a:lnTo>
                    <a:pt x="442" y="903"/>
                  </a:lnTo>
                  <a:lnTo>
                    <a:pt x="430" y="913"/>
                  </a:lnTo>
                  <a:lnTo>
                    <a:pt x="417" y="922"/>
                  </a:lnTo>
                  <a:lnTo>
                    <a:pt x="402" y="932"/>
                  </a:lnTo>
                  <a:lnTo>
                    <a:pt x="389" y="939"/>
                  </a:lnTo>
                  <a:lnTo>
                    <a:pt x="375" y="945"/>
                  </a:lnTo>
                  <a:lnTo>
                    <a:pt x="361" y="950"/>
                  </a:lnTo>
                  <a:lnTo>
                    <a:pt x="345" y="954"/>
                  </a:lnTo>
                  <a:lnTo>
                    <a:pt x="330" y="957"/>
                  </a:lnTo>
                  <a:lnTo>
                    <a:pt x="315" y="959"/>
                  </a:lnTo>
                  <a:lnTo>
                    <a:pt x="299" y="960"/>
                  </a:lnTo>
                  <a:lnTo>
                    <a:pt x="284" y="959"/>
                  </a:lnTo>
                  <a:lnTo>
                    <a:pt x="269" y="957"/>
                  </a:lnTo>
                  <a:lnTo>
                    <a:pt x="254" y="954"/>
                  </a:lnTo>
                  <a:lnTo>
                    <a:pt x="239" y="950"/>
                  </a:lnTo>
                  <a:lnTo>
                    <a:pt x="225" y="945"/>
                  </a:lnTo>
                  <a:lnTo>
                    <a:pt x="211" y="938"/>
                  </a:lnTo>
                  <a:lnTo>
                    <a:pt x="196" y="931"/>
                  </a:lnTo>
                  <a:lnTo>
                    <a:pt x="183" y="921"/>
                  </a:lnTo>
                  <a:lnTo>
                    <a:pt x="170" y="912"/>
                  </a:lnTo>
                  <a:lnTo>
                    <a:pt x="157" y="901"/>
                  </a:lnTo>
                  <a:lnTo>
                    <a:pt x="144" y="890"/>
                  </a:lnTo>
                  <a:lnTo>
                    <a:pt x="132" y="878"/>
                  </a:lnTo>
                  <a:lnTo>
                    <a:pt x="121" y="863"/>
                  </a:lnTo>
                  <a:lnTo>
                    <a:pt x="110" y="849"/>
                  </a:lnTo>
                  <a:lnTo>
                    <a:pt x="98" y="834"/>
                  </a:lnTo>
                  <a:lnTo>
                    <a:pt x="88" y="818"/>
                  </a:lnTo>
                  <a:lnTo>
                    <a:pt x="78" y="801"/>
                  </a:lnTo>
                  <a:lnTo>
                    <a:pt x="69" y="784"/>
                  </a:lnTo>
                  <a:lnTo>
                    <a:pt x="60" y="766"/>
                  </a:lnTo>
                  <a:lnTo>
                    <a:pt x="51" y="747"/>
                  </a:lnTo>
                  <a:lnTo>
                    <a:pt x="43" y="727"/>
                  </a:lnTo>
                  <a:lnTo>
                    <a:pt x="36" y="707"/>
                  </a:lnTo>
                  <a:lnTo>
                    <a:pt x="30" y="687"/>
                  </a:lnTo>
                  <a:lnTo>
                    <a:pt x="24" y="665"/>
                  </a:lnTo>
                  <a:lnTo>
                    <a:pt x="19" y="644"/>
                  </a:lnTo>
                  <a:lnTo>
                    <a:pt x="14" y="621"/>
                  </a:lnTo>
                  <a:lnTo>
                    <a:pt x="10" y="598"/>
                  </a:lnTo>
                  <a:lnTo>
                    <a:pt x="7" y="575"/>
                  </a:lnTo>
                  <a:lnTo>
                    <a:pt x="3" y="551"/>
                  </a:lnTo>
                  <a:lnTo>
                    <a:pt x="1" y="527"/>
                  </a:lnTo>
                  <a:lnTo>
                    <a:pt x="0" y="503"/>
                  </a:lnTo>
                  <a:lnTo>
                    <a:pt x="0" y="478"/>
                  </a:lnTo>
                  <a:lnTo>
                    <a:pt x="0" y="454"/>
                  </a:lnTo>
                  <a:lnTo>
                    <a:pt x="1" y="429"/>
                  </a:lnTo>
                  <a:lnTo>
                    <a:pt x="3" y="405"/>
                  </a:lnTo>
                  <a:lnTo>
                    <a:pt x="7" y="382"/>
                  </a:lnTo>
                  <a:lnTo>
                    <a:pt x="10" y="358"/>
                  </a:lnTo>
                  <a:lnTo>
                    <a:pt x="14" y="336"/>
                  </a:lnTo>
                  <a:lnTo>
                    <a:pt x="19" y="313"/>
                  </a:lnTo>
                  <a:lnTo>
                    <a:pt x="24" y="292"/>
                  </a:lnTo>
                  <a:lnTo>
                    <a:pt x="30" y="270"/>
                  </a:lnTo>
                  <a:lnTo>
                    <a:pt x="36" y="250"/>
                  </a:lnTo>
                  <a:lnTo>
                    <a:pt x="43" y="229"/>
                  </a:lnTo>
                  <a:lnTo>
                    <a:pt x="51" y="210"/>
                  </a:lnTo>
                  <a:lnTo>
                    <a:pt x="60" y="192"/>
                  </a:lnTo>
                  <a:lnTo>
                    <a:pt x="69" y="173"/>
                  </a:lnTo>
                  <a:lnTo>
                    <a:pt x="78" y="156"/>
                  </a:lnTo>
                  <a:lnTo>
                    <a:pt x="88" y="140"/>
                  </a:lnTo>
                  <a:lnTo>
                    <a:pt x="98" y="123"/>
                  </a:lnTo>
                  <a:lnTo>
                    <a:pt x="110" y="108"/>
                  </a:lnTo>
                  <a:lnTo>
                    <a:pt x="121" y="94"/>
                  </a:lnTo>
                  <a:lnTo>
                    <a:pt x="132" y="80"/>
                  </a:lnTo>
                  <a:lnTo>
                    <a:pt x="144" y="68"/>
                  </a:lnTo>
                  <a:lnTo>
                    <a:pt x="157" y="57"/>
                  </a:lnTo>
                  <a:lnTo>
                    <a:pt x="170" y="47"/>
                  </a:lnTo>
                  <a:lnTo>
                    <a:pt x="183" y="37"/>
                  </a:lnTo>
                  <a:lnTo>
                    <a:pt x="196" y="28"/>
                  </a:lnTo>
                  <a:lnTo>
                    <a:pt x="211" y="21"/>
                  </a:lnTo>
                  <a:lnTo>
                    <a:pt x="225" y="14"/>
                  </a:lnTo>
                  <a:lnTo>
                    <a:pt x="239" y="9"/>
                  </a:lnTo>
                  <a:lnTo>
                    <a:pt x="254" y="5"/>
                  </a:lnTo>
                  <a:lnTo>
                    <a:pt x="269" y="2"/>
                  </a:lnTo>
                  <a:lnTo>
                    <a:pt x="284" y="0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5554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" name="Freeform 389"/>
            <p:cNvSpPr>
              <a:spLocks/>
            </p:cNvSpPr>
            <p:nvPr/>
          </p:nvSpPr>
          <p:spPr bwMode="auto">
            <a:xfrm>
              <a:off x="3835" y="2606"/>
              <a:ext cx="81" cy="129"/>
            </a:xfrm>
            <a:custGeom>
              <a:avLst/>
              <a:gdLst>
                <a:gd name="T0" fmla="*/ 266 w 483"/>
                <a:gd name="T1" fmla="*/ 2 h 774"/>
                <a:gd name="T2" fmla="*/ 302 w 483"/>
                <a:gd name="T3" fmla="*/ 12 h 774"/>
                <a:gd name="T4" fmla="*/ 336 w 483"/>
                <a:gd name="T5" fmla="*/ 31 h 774"/>
                <a:gd name="T6" fmla="*/ 366 w 483"/>
                <a:gd name="T7" fmla="*/ 56 h 774"/>
                <a:gd name="T8" fmla="*/ 395 w 483"/>
                <a:gd name="T9" fmla="*/ 89 h 774"/>
                <a:gd name="T10" fmla="*/ 420 w 483"/>
                <a:gd name="T11" fmla="*/ 128 h 774"/>
                <a:gd name="T12" fmla="*/ 442 w 483"/>
                <a:gd name="T13" fmla="*/ 171 h 774"/>
                <a:gd name="T14" fmla="*/ 459 w 483"/>
                <a:gd name="T15" fmla="*/ 219 h 774"/>
                <a:gd name="T16" fmla="*/ 471 w 483"/>
                <a:gd name="T17" fmla="*/ 272 h 774"/>
                <a:gd name="T18" fmla="*/ 479 w 483"/>
                <a:gd name="T19" fmla="*/ 329 h 774"/>
                <a:gd name="T20" fmla="*/ 483 w 483"/>
                <a:gd name="T21" fmla="*/ 388 h 774"/>
                <a:gd name="T22" fmla="*/ 479 w 483"/>
                <a:gd name="T23" fmla="*/ 447 h 774"/>
                <a:gd name="T24" fmla="*/ 471 w 483"/>
                <a:gd name="T25" fmla="*/ 503 h 774"/>
                <a:gd name="T26" fmla="*/ 459 w 483"/>
                <a:gd name="T27" fmla="*/ 555 h 774"/>
                <a:gd name="T28" fmla="*/ 442 w 483"/>
                <a:gd name="T29" fmla="*/ 604 h 774"/>
                <a:gd name="T30" fmla="*/ 420 w 483"/>
                <a:gd name="T31" fmla="*/ 647 h 774"/>
                <a:gd name="T32" fmla="*/ 395 w 483"/>
                <a:gd name="T33" fmla="*/ 686 h 774"/>
                <a:gd name="T34" fmla="*/ 366 w 483"/>
                <a:gd name="T35" fmla="*/ 717 h 774"/>
                <a:gd name="T36" fmla="*/ 336 w 483"/>
                <a:gd name="T37" fmla="*/ 743 h 774"/>
                <a:gd name="T38" fmla="*/ 302 w 483"/>
                <a:gd name="T39" fmla="*/ 761 h 774"/>
                <a:gd name="T40" fmla="*/ 266 w 483"/>
                <a:gd name="T41" fmla="*/ 771 h 774"/>
                <a:gd name="T42" fmla="*/ 228 w 483"/>
                <a:gd name="T43" fmla="*/ 772 h 774"/>
                <a:gd name="T44" fmla="*/ 193 w 483"/>
                <a:gd name="T45" fmla="*/ 765 h 774"/>
                <a:gd name="T46" fmla="*/ 158 w 483"/>
                <a:gd name="T47" fmla="*/ 749 h 774"/>
                <a:gd name="T48" fmla="*/ 126 w 483"/>
                <a:gd name="T49" fmla="*/ 726 h 774"/>
                <a:gd name="T50" fmla="*/ 97 w 483"/>
                <a:gd name="T51" fmla="*/ 696 h 774"/>
                <a:gd name="T52" fmla="*/ 70 w 483"/>
                <a:gd name="T53" fmla="*/ 659 h 774"/>
                <a:gd name="T54" fmla="*/ 48 w 483"/>
                <a:gd name="T55" fmla="*/ 617 h 774"/>
                <a:gd name="T56" fmla="*/ 28 w 483"/>
                <a:gd name="T57" fmla="*/ 569 h 774"/>
                <a:gd name="T58" fmla="*/ 14 w 483"/>
                <a:gd name="T59" fmla="*/ 518 h 774"/>
                <a:gd name="T60" fmla="*/ 5 w 483"/>
                <a:gd name="T61" fmla="*/ 463 h 774"/>
                <a:gd name="T62" fmla="*/ 0 w 483"/>
                <a:gd name="T63" fmla="*/ 405 h 774"/>
                <a:gd name="T64" fmla="*/ 1 w 483"/>
                <a:gd name="T65" fmla="*/ 346 h 774"/>
                <a:gd name="T66" fmla="*/ 7 w 483"/>
                <a:gd name="T67" fmla="*/ 289 h 774"/>
                <a:gd name="T68" fmla="*/ 19 w 483"/>
                <a:gd name="T69" fmla="*/ 235 h 774"/>
                <a:gd name="T70" fmla="*/ 35 w 483"/>
                <a:gd name="T71" fmla="*/ 185 h 774"/>
                <a:gd name="T72" fmla="*/ 55 w 483"/>
                <a:gd name="T73" fmla="*/ 140 h 774"/>
                <a:gd name="T74" fmla="*/ 78 w 483"/>
                <a:gd name="T75" fmla="*/ 99 h 774"/>
                <a:gd name="T76" fmla="*/ 106 w 483"/>
                <a:gd name="T77" fmla="*/ 65 h 774"/>
                <a:gd name="T78" fmla="*/ 137 w 483"/>
                <a:gd name="T79" fmla="*/ 38 h 774"/>
                <a:gd name="T80" fmla="*/ 169 w 483"/>
                <a:gd name="T81" fmla="*/ 16 h 774"/>
                <a:gd name="T82" fmla="*/ 204 w 483"/>
                <a:gd name="T83" fmla="*/ 4 h 774"/>
                <a:gd name="T84" fmla="*/ 242 w 483"/>
                <a:gd name="T85" fmla="*/ 0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3" h="774">
                  <a:moveTo>
                    <a:pt x="242" y="0"/>
                  </a:moveTo>
                  <a:lnTo>
                    <a:pt x="254" y="0"/>
                  </a:lnTo>
                  <a:lnTo>
                    <a:pt x="266" y="2"/>
                  </a:lnTo>
                  <a:lnTo>
                    <a:pt x="277" y="4"/>
                  </a:lnTo>
                  <a:lnTo>
                    <a:pt x="290" y="8"/>
                  </a:lnTo>
                  <a:lnTo>
                    <a:pt x="302" y="12"/>
                  </a:lnTo>
                  <a:lnTo>
                    <a:pt x="313" y="17"/>
                  </a:lnTo>
                  <a:lnTo>
                    <a:pt x="324" y="23"/>
                  </a:lnTo>
                  <a:lnTo>
                    <a:pt x="336" y="31"/>
                  </a:lnTo>
                  <a:lnTo>
                    <a:pt x="346" y="39"/>
                  </a:lnTo>
                  <a:lnTo>
                    <a:pt x="356" y="47"/>
                  </a:lnTo>
                  <a:lnTo>
                    <a:pt x="366" y="56"/>
                  </a:lnTo>
                  <a:lnTo>
                    <a:pt x="376" y="66"/>
                  </a:lnTo>
                  <a:lnTo>
                    <a:pt x="386" y="78"/>
                  </a:lnTo>
                  <a:lnTo>
                    <a:pt x="395" y="89"/>
                  </a:lnTo>
                  <a:lnTo>
                    <a:pt x="404" y="101"/>
                  </a:lnTo>
                  <a:lnTo>
                    <a:pt x="412" y="114"/>
                  </a:lnTo>
                  <a:lnTo>
                    <a:pt x="420" y="128"/>
                  </a:lnTo>
                  <a:lnTo>
                    <a:pt x="427" y="142"/>
                  </a:lnTo>
                  <a:lnTo>
                    <a:pt x="435" y="156"/>
                  </a:lnTo>
                  <a:lnTo>
                    <a:pt x="442" y="171"/>
                  </a:lnTo>
                  <a:lnTo>
                    <a:pt x="448" y="187"/>
                  </a:lnTo>
                  <a:lnTo>
                    <a:pt x="453" y="203"/>
                  </a:lnTo>
                  <a:lnTo>
                    <a:pt x="459" y="219"/>
                  </a:lnTo>
                  <a:lnTo>
                    <a:pt x="463" y="237"/>
                  </a:lnTo>
                  <a:lnTo>
                    <a:pt x="468" y="255"/>
                  </a:lnTo>
                  <a:lnTo>
                    <a:pt x="471" y="272"/>
                  </a:lnTo>
                  <a:lnTo>
                    <a:pt x="475" y="291"/>
                  </a:lnTo>
                  <a:lnTo>
                    <a:pt x="477" y="309"/>
                  </a:lnTo>
                  <a:lnTo>
                    <a:pt x="479" y="329"/>
                  </a:lnTo>
                  <a:lnTo>
                    <a:pt x="482" y="348"/>
                  </a:lnTo>
                  <a:lnTo>
                    <a:pt x="483" y="367"/>
                  </a:lnTo>
                  <a:lnTo>
                    <a:pt x="483" y="388"/>
                  </a:lnTo>
                  <a:lnTo>
                    <a:pt x="483" y="407"/>
                  </a:lnTo>
                  <a:lnTo>
                    <a:pt x="482" y="428"/>
                  </a:lnTo>
                  <a:lnTo>
                    <a:pt x="479" y="447"/>
                  </a:lnTo>
                  <a:lnTo>
                    <a:pt x="477" y="465"/>
                  </a:lnTo>
                  <a:lnTo>
                    <a:pt x="475" y="485"/>
                  </a:lnTo>
                  <a:lnTo>
                    <a:pt x="471" y="503"/>
                  </a:lnTo>
                  <a:lnTo>
                    <a:pt x="468" y="520"/>
                  </a:lnTo>
                  <a:lnTo>
                    <a:pt x="463" y="538"/>
                  </a:lnTo>
                  <a:lnTo>
                    <a:pt x="459" y="555"/>
                  </a:lnTo>
                  <a:lnTo>
                    <a:pt x="453" y="571"/>
                  </a:lnTo>
                  <a:lnTo>
                    <a:pt x="448" y="588"/>
                  </a:lnTo>
                  <a:lnTo>
                    <a:pt x="442" y="604"/>
                  </a:lnTo>
                  <a:lnTo>
                    <a:pt x="435" y="618"/>
                  </a:lnTo>
                  <a:lnTo>
                    <a:pt x="427" y="634"/>
                  </a:lnTo>
                  <a:lnTo>
                    <a:pt x="420" y="647"/>
                  </a:lnTo>
                  <a:lnTo>
                    <a:pt x="412" y="660"/>
                  </a:lnTo>
                  <a:lnTo>
                    <a:pt x="404" y="673"/>
                  </a:lnTo>
                  <a:lnTo>
                    <a:pt x="395" y="686"/>
                  </a:lnTo>
                  <a:lnTo>
                    <a:pt x="386" y="697"/>
                  </a:lnTo>
                  <a:lnTo>
                    <a:pt x="376" y="708"/>
                  </a:lnTo>
                  <a:lnTo>
                    <a:pt x="366" y="717"/>
                  </a:lnTo>
                  <a:lnTo>
                    <a:pt x="356" y="728"/>
                  </a:lnTo>
                  <a:lnTo>
                    <a:pt x="346" y="736"/>
                  </a:lnTo>
                  <a:lnTo>
                    <a:pt x="336" y="743"/>
                  </a:lnTo>
                  <a:lnTo>
                    <a:pt x="324" y="750"/>
                  </a:lnTo>
                  <a:lnTo>
                    <a:pt x="313" y="756"/>
                  </a:lnTo>
                  <a:lnTo>
                    <a:pt x="302" y="761"/>
                  </a:lnTo>
                  <a:lnTo>
                    <a:pt x="290" y="765"/>
                  </a:lnTo>
                  <a:lnTo>
                    <a:pt x="277" y="769"/>
                  </a:lnTo>
                  <a:lnTo>
                    <a:pt x="266" y="771"/>
                  </a:lnTo>
                  <a:lnTo>
                    <a:pt x="254" y="772"/>
                  </a:lnTo>
                  <a:lnTo>
                    <a:pt x="242" y="774"/>
                  </a:lnTo>
                  <a:lnTo>
                    <a:pt x="228" y="772"/>
                  </a:lnTo>
                  <a:lnTo>
                    <a:pt x="216" y="771"/>
                  </a:lnTo>
                  <a:lnTo>
                    <a:pt x="204" y="768"/>
                  </a:lnTo>
                  <a:lnTo>
                    <a:pt x="193" y="765"/>
                  </a:lnTo>
                  <a:lnTo>
                    <a:pt x="181" y="761"/>
                  </a:lnTo>
                  <a:lnTo>
                    <a:pt x="169" y="755"/>
                  </a:lnTo>
                  <a:lnTo>
                    <a:pt x="158" y="749"/>
                  </a:lnTo>
                  <a:lnTo>
                    <a:pt x="147" y="742"/>
                  </a:lnTo>
                  <a:lnTo>
                    <a:pt x="137" y="735"/>
                  </a:lnTo>
                  <a:lnTo>
                    <a:pt x="126" y="726"/>
                  </a:lnTo>
                  <a:lnTo>
                    <a:pt x="116" y="716"/>
                  </a:lnTo>
                  <a:lnTo>
                    <a:pt x="106" y="706"/>
                  </a:lnTo>
                  <a:lnTo>
                    <a:pt x="97" y="696"/>
                  </a:lnTo>
                  <a:lnTo>
                    <a:pt x="88" y="684"/>
                  </a:lnTo>
                  <a:lnTo>
                    <a:pt x="78" y="672"/>
                  </a:lnTo>
                  <a:lnTo>
                    <a:pt x="70" y="659"/>
                  </a:lnTo>
                  <a:lnTo>
                    <a:pt x="62" y="646"/>
                  </a:lnTo>
                  <a:lnTo>
                    <a:pt x="55" y="632"/>
                  </a:lnTo>
                  <a:lnTo>
                    <a:pt x="48" y="617"/>
                  </a:lnTo>
                  <a:lnTo>
                    <a:pt x="41" y="602"/>
                  </a:lnTo>
                  <a:lnTo>
                    <a:pt x="35" y="586"/>
                  </a:lnTo>
                  <a:lnTo>
                    <a:pt x="28" y="569"/>
                  </a:lnTo>
                  <a:lnTo>
                    <a:pt x="23" y="553"/>
                  </a:lnTo>
                  <a:lnTo>
                    <a:pt x="19" y="536"/>
                  </a:lnTo>
                  <a:lnTo>
                    <a:pt x="14" y="518"/>
                  </a:lnTo>
                  <a:lnTo>
                    <a:pt x="11" y="500"/>
                  </a:lnTo>
                  <a:lnTo>
                    <a:pt x="7" y="482"/>
                  </a:lnTo>
                  <a:lnTo>
                    <a:pt x="5" y="463"/>
                  </a:lnTo>
                  <a:lnTo>
                    <a:pt x="3" y="444"/>
                  </a:lnTo>
                  <a:lnTo>
                    <a:pt x="1" y="424"/>
                  </a:lnTo>
                  <a:lnTo>
                    <a:pt x="0" y="405"/>
                  </a:lnTo>
                  <a:lnTo>
                    <a:pt x="0" y="386"/>
                  </a:lnTo>
                  <a:lnTo>
                    <a:pt x="0" y="365"/>
                  </a:lnTo>
                  <a:lnTo>
                    <a:pt x="1" y="346"/>
                  </a:lnTo>
                  <a:lnTo>
                    <a:pt x="3" y="327"/>
                  </a:lnTo>
                  <a:lnTo>
                    <a:pt x="5" y="307"/>
                  </a:lnTo>
                  <a:lnTo>
                    <a:pt x="7" y="289"/>
                  </a:lnTo>
                  <a:lnTo>
                    <a:pt x="11" y="270"/>
                  </a:lnTo>
                  <a:lnTo>
                    <a:pt x="14" y="252"/>
                  </a:lnTo>
                  <a:lnTo>
                    <a:pt x="19" y="235"/>
                  </a:lnTo>
                  <a:lnTo>
                    <a:pt x="23" y="218"/>
                  </a:lnTo>
                  <a:lnTo>
                    <a:pt x="28" y="201"/>
                  </a:lnTo>
                  <a:lnTo>
                    <a:pt x="35" y="185"/>
                  </a:lnTo>
                  <a:lnTo>
                    <a:pt x="41" y="169"/>
                  </a:lnTo>
                  <a:lnTo>
                    <a:pt x="48" y="154"/>
                  </a:lnTo>
                  <a:lnTo>
                    <a:pt x="55" y="140"/>
                  </a:lnTo>
                  <a:lnTo>
                    <a:pt x="62" y="125"/>
                  </a:lnTo>
                  <a:lnTo>
                    <a:pt x="70" y="112"/>
                  </a:lnTo>
                  <a:lnTo>
                    <a:pt x="78" y="99"/>
                  </a:lnTo>
                  <a:lnTo>
                    <a:pt x="88" y="88"/>
                  </a:lnTo>
                  <a:lnTo>
                    <a:pt x="97" y="75"/>
                  </a:lnTo>
                  <a:lnTo>
                    <a:pt x="106" y="65"/>
                  </a:lnTo>
                  <a:lnTo>
                    <a:pt x="116" y="55"/>
                  </a:lnTo>
                  <a:lnTo>
                    <a:pt x="126" y="46"/>
                  </a:lnTo>
                  <a:lnTo>
                    <a:pt x="137" y="38"/>
                  </a:lnTo>
                  <a:lnTo>
                    <a:pt x="147" y="30"/>
                  </a:lnTo>
                  <a:lnTo>
                    <a:pt x="158" y="22"/>
                  </a:lnTo>
                  <a:lnTo>
                    <a:pt x="169" y="16"/>
                  </a:lnTo>
                  <a:lnTo>
                    <a:pt x="181" y="11"/>
                  </a:lnTo>
                  <a:lnTo>
                    <a:pt x="193" y="7"/>
                  </a:lnTo>
                  <a:lnTo>
                    <a:pt x="204" y="4"/>
                  </a:lnTo>
                  <a:lnTo>
                    <a:pt x="216" y="2"/>
                  </a:lnTo>
                  <a:lnTo>
                    <a:pt x="228" y="0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rgbClr val="8584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" name="Freeform 390"/>
            <p:cNvSpPr>
              <a:spLocks/>
            </p:cNvSpPr>
            <p:nvPr/>
          </p:nvSpPr>
          <p:spPr bwMode="auto">
            <a:xfrm>
              <a:off x="3858" y="2625"/>
              <a:ext cx="55" cy="92"/>
            </a:xfrm>
            <a:custGeom>
              <a:avLst/>
              <a:gdLst>
                <a:gd name="T0" fmla="*/ 173 w 330"/>
                <a:gd name="T1" fmla="*/ 0 h 551"/>
                <a:gd name="T2" fmla="*/ 189 w 330"/>
                <a:gd name="T3" fmla="*/ 3 h 551"/>
                <a:gd name="T4" fmla="*/ 206 w 330"/>
                <a:gd name="T5" fmla="*/ 9 h 551"/>
                <a:gd name="T6" fmla="*/ 221 w 330"/>
                <a:gd name="T7" fmla="*/ 18 h 551"/>
                <a:gd name="T8" fmla="*/ 243 w 330"/>
                <a:gd name="T9" fmla="*/ 34 h 551"/>
                <a:gd name="T10" fmla="*/ 270 w 330"/>
                <a:gd name="T11" fmla="*/ 64 h 551"/>
                <a:gd name="T12" fmla="*/ 292 w 330"/>
                <a:gd name="T13" fmla="*/ 101 h 551"/>
                <a:gd name="T14" fmla="*/ 310 w 330"/>
                <a:gd name="T15" fmla="*/ 145 h 551"/>
                <a:gd name="T16" fmla="*/ 322 w 330"/>
                <a:gd name="T17" fmla="*/ 194 h 551"/>
                <a:gd name="T18" fmla="*/ 329 w 330"/>
                <a:gd name="T19" fmla="*/ 248 h 551"/>
                <a:gd name="T20" fmla="*/ 329 w 330"/>
                <a:gd name="T21" fmla="*/ 304 h 551"/>
                <a:gd name="T22" fmla="*/ 322 w 330"/>
                <a:gd name="T23" fmla="*/ 358 h 551"/>
                <a:gd name="T24" fmla="*/ 310 w 330"/>
                <a:gd name="T25" fmla="*/ 407 h 551"/>
                <a:gd name="T26" fmla="*/ 292 w 330"/>
                <a:gd name="T27" fmla="*/ 451 h 551"/>
                <a:gd name="T28" fmla="*/ 270 w 330"/>
                <a:gd name="T29" fmla="*/ 489 h 551"/>
                <a:gd name="T30" fmla="*/ 251 w 330"/>
                <a:gd name="T31" fmla="*/ 512 h 551"/>
                <a:gd name="T32" fmla="*/ 236 w 330"/>
                <a:gd name="T33" fmla="*/ 525 h 551"/>
                <a:gd name="T34" fmla="*/ 221 w 330"/>
                <a:gd name="T35" fmla="*/ 535 h 551"/>
                <a:gd name="T36" fmla="*/ 206 w 330"/>
                <a:gd name="T37" fmla="*/ 543 h 551"/>
                <a:gd name="T38" fmla="*/ 189 w 330"/>
                <a:gd name="T39" fmla="*/ 548 h 551"/>
                <a:gd name="T40" fmla="*/ 173 w 330"/>
                <a:gd name="T41" fmla="*/ 551 h 551"/>
                <a:gd name="T42" fmla="*/ 156 w 330"/>
                <a:gd name="T43" fmla="*/ 551 h 551"/>
                <a:gd name="T44" fmla="*/ 139 w 330"/>
                <a:gd name="T45" fmla="*/ 548 h 551"/>
                <a:gd name="T46" fmla="*/ 123 w 330"/>
                <a:gd name="T47" fmla="*/ 542 h 551"/>
                <a:gd name="T48" fmla="*/ 108 w 330"/>
                <a:gd name="T49" fmla="*/ 534 h 551"/>
                <a:gd name="T50" fmla="*/ 93 w 330"/>
                <a:gd name="T51" fmla="*/ 524 h 551"/>
                <a:gd name="T52" fmla="*/ 79 w 330"/>
                <a:gd name="T53" fmla="*/ 512 h 551"/>
                <a:gd name="T54" fmla="*/ 60 w 330"/>
                <a:gd name="T55" fmla="*/ 488 h 551"/>
                <a:gd name="T56" fmla="*/ 37 w 330"/>
                <a:gd name="T57" fmla="*/ 450 h 551"/>
                <a:gd name="T58" fmla="*/ 20 w 330"/>
                <a:gd name="T59" fmla="*/ 406 h 551"/>
                <a:gd name="T60" fmla="*/ 7 w 330"/>
                <a:gd name="T61" fmla="*/ 357 h 551"/>
                <a:gd name="T62" fmla="*/ 1 w 330"/>
                <a:gd name="T63" fmla="*/ 303 h 551"/>
                <a:gd name="T64" fmla="*/ 1 w 330"/>
                <a:gd name="T65" fmla="*/ 247 h 551"/>
                <a:gd name="T66" fmla="*/ 7 w 330"/>
                <a:gd name="T67" fmla="*/ 193 h 551"/>
                <a:gd name="T68" fmla="*/ 20 w 330"/>
                <a:gd name="T69" fmla="*/ 144 h 551"/>
                <a:gd name="T70" fmla="*/ 37 w 330"/>
                <a:gd name="T71" fmla="*/ 100 h 551"/>
                <a:gd name="T72" fmla="*/ 60 w 330"/>
                <a:gd name="T73" fmla="*/ 63 h 551"/>
                <a:gd name="T74" fmla="*/ 79 w 330"/>
                <a:gd name="T75" fmla="*/ 40 h 551"/>
                <a:gd name="T76" fmla="*/ 93 w 330"/>
                <a:gd name="T77" fmla="*/ 27 h 551"/>
                <a:gd name="T78" fmla="*/ 108 w 330"/>
                <a:gd name="T79" fmla="*/ 17 h 551"/>
                <a:gd name="T80" fmla="*/ 123 w 330"/>
                <a:gd name="T81" fmla="*/ 8 h 551"/>
                <a:gd name="T82" fmla="*/ 139 w 330"/>
                <a:gd name="T83" fmla="*/ 3 h 551"/>
                <a:gd name="T84" fmla="*/ 156 w 330"/>
                <a:gd name="T85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0" h="551">
                  <a:moveTo>
                    <a:pt x="165" y="0"/>
                  </a:moveTo>
                  <a:lnTo>
                    <a:pt x="173" y="0"/>
                  </a:lnTo>
                  <a:lnTo>
                    <a:pt x="181" y="1"/>
                  </a:lnTo>
                  <a:lnTo>
                    <a:pt x="189" y="3"/>
                  </a:lnTo>
                  <a:lnTo>
                    <a:pt x="198" y="6"/>
                  </a:lnTo>
                  <a:lnTo>
                    <a:pt x="206" y="9"/>
                  </a:lnTo>
                  <a:lnTo>
                    <a:pt x="214" y="13"/>
                  </a:lnTo>
                  <a:lnTo>
                    <a:pt x="221" y="18"/>
                  </a:lnTo>
                  <a:lnTo>
                    <a:pt x="229" y="22"/>
                  </a:lnTo>
                  <a:lnTo>
                    <a:pt x="243" y="34"/>
                  </a:lnTo>
                  <a:lnTo>
                    <a:pt x="257" y="48"/>
                  </a:lnTo>
                  <a:lnTo>
                    <a:pt x="270" y="64"/>
                  </a:lnTo>
                  <a:lnTo>
                    <a:pt x="281" y="82"/>
                  </a:lnTo>
                  <a:lnTo>
                    <a:pt x="292" y="101"/>
                  </a:lnTo>
                  <a:lnTo>
                    <a:pt x="302" y="123"/>
                  </a:lnTo>
                  <a:lnTo>
                    <a:pt x="310" y="145"/>
                  </a:lnTo>
                  <a:lnTo>
                    <a:pt x="317" y="170"/>
                  </a:lnTo>
                  <a:lnTo>
                    <a:pt x="322" y="194"/>
                  </a:lnTo>
                  <a:lnTo>
                    <a:pt x="326" y="221"/>
                  </a:lnTo>
                  <a:lnTo>
                    <a:pt x="329" y="248"/>
                  </a:lnTo>
                  <a:lnTo>
                    <a:pt x="330" y="277"/>
                  </a:lnTo>
                  <a:lnTo>
                    <a:pt x="329" y="304"/>
                  </a:lnTo>
                  <a:lnTo>
                    <a:pt x="326" y="332"/>
                  </a:lnTo>
                  <a:lnTo>
                    <a:pt x="322" y="358"/>
                  </a:lnTo>
                  <a:lnTo>
                    <a:pt x="317" y="384"/>
                  </a:lnTo>
                  <a:lnTo>
                    <a:pt x="310" y="407"/>
                  </a:lnTo>
                  <a:lnTo>
                    <a:pt x="302" y="431"/>
                  </a:lnTo>
                  <a:lnTo>
                    <a:pt x="292" y="451"/>
                  </a:lnTo>
                  <a:lnTo>
                    <a:pt x="281" y="471"/>
                  </a:lnTo>
                  <a:lnTo>
                    <a:pt x="270" y="489"/>
                  </a:lnTo>
                  <a:lnTo>
                    <a:pt x="257" y="504"/>
                  </a:lnTo>
                  <a:lnTo>
                    <a:pt x="251" y="512"/>
                  </a:lnTo>
                  <a:lnTo>
                    <a:pt x="243" y="519"/>
                  </a:lnTo>
                  <a:lnTo>
                    <a:pt x="236" y="525"/>
                  </a:lnTo>
                  <a:lnTo>
                    <a:pt x="229" y="530"/>
                  </a:lnTo>
                  <a:lnTo>
                    <a:pt x="221" y="535"/>
                  </a:lnTo>
                  <a:lnTo>
                    <a:pt x="214" y="539"/>
                  </a:lnTo>
                  <a:lnTo>
                    <a:pt x="206" y="543"/>
                  </a:lnTo>
                  <a:lnTo>
                    <a:pt x="198" y="546"/>
                  </a:lnTo>
                  <a:lnTo>
                    <a:pt x="189" y="548"/>
                  </a:lnTo>
                  <a:lnTo>
                    <a:pt x="181" y="550"/>
                  </a:lnTo>
                  <a:lnTo>
                    <a:pt x="173" y="551"/>
                  </a:lnTo>
                  <a:lnTo>
                    <a:pt x="165" y="551"/>
                  </a:lnTo>
                  <a:lnTo>
                    <a:pt x="156" y="551"/>
                  </a:lnTo>
                  <a:lnTo>
                    <a:pt x="148" y="550"/>
                  </a:lnTo>
                  <a:lnTo>
                    <a:pt x="139" y="548"/>
                  </a:lnTo>
                  <a:lnTo>
                    <a:pt x="131" y="545"/>
                  </a:lnTo>
                  <a:lnTo>
                    <a:pt x="123" y="542"/>
                  </a:lnTo>
                  <a:lnTo>
                    <a:pt x="116" y="539"/>
                  </a:lnTo>
                  <a:lnTo>
                    <a:pt x="108" y="534"/>
                  </a:lnTo>
                  <a:lnTo>
                    <a:pt x="101" y="530"/>
                  </a:lnTo>
                  <a:lnTo>
                    <a:pt x="93" y="524"/>
                  </a:lnTo>
                  <a:lnTo>
                    <a:pt x="86" y="518"/>
                  </a:lnTo>
                  <a:lnTo>
                    <a:pt x="79" y="512"/>
                  </a:lnTo>
                  <a:lnTo>
                    <a:pt x="72" y="504"/>
                  </a:lnTo>
                  <a:lnTo>
                    <a:pt x="60" y="488"/>
                  </a:lnTo>
                  <a:lnTo>
                    <a:pt x="49" y="470"/>
                  </a:lnTo>
                  <a:lnTo>
                    <a:pt x="37" y="450"/>
                  </a:lnTo>
                  <a:lnTo>
                    <a:pt x="28" y="429"/>
                  </a:lnTo>
                  <a:lnTo>
                    <a:pt x="20" y="406"/>
                  </a:lnTo>
                  <a:lnTo>
                    <a:pt x="13" y="382"/>
                  </a:lnTo>
                  <a:lnTo>
                    <a:pt x="7" y="357"/>
                  </a:lnTo>
                  <a:lnTo>
                    <a:pt x="3" y="331"/>
                  </a:lnTo>
                  <a:lnTo>
                    <a:pt x="1" y="303"/>
                  </a:lnTo>
                  <a:lnTo>
                    <a:pt x="0" y="275"/>
                  </a:lnTo>
                  <a:lnTo>
                    <a:pt x="1" y="247"/>
                  </a:lnTo>
                  <a:lnTo>
                    <a:pt x="3" y="220"/>
                  </a:lnTo>
                  <a:lnTo>
                    <a:pt x="7" y="193"/>
                  </a:lnTo>
                  <a:lnTo>
                    <a:pt x="13" y="168"/>
                  </a:lnTo>
                  <a:lnTo>
                    <a:pt x="20" y="144"/>
                  </a:lnTo>
                  <a:lnTo>
                    <a:pt x="28" y="121"/>
                  </a:lnTo>
                  <a:lnTo>
                    <a:pt x="37" y="100"/>
                  </a:lnTo>
                  <a:lnTo>
                    <a:pt x="49" y="80"/>
                  </a:lnTo>
                  <a:lnTo>
                    <a:pt x="60" y="63"/>
                  </a:lnTo>
                  <a:lnTo>
                    <a:pt x="72" y="47"/>
                  </a:lnTo>
                  <a:lnTo>
                    <a:pt x="79" y="40"/>
                  </a:lnTo>
                  <a:lnTo>
                    <a:pt x="86" y="33"/>
                  </a:lnTo>
                  <a:lnTo>
                    <a:pt x="93" y="27"/>
                  </a:lnTo>
                  <a:lnTo>
                    <a:pt x="101" y="22"/>
                  </a:lnTo>
                  <a:lnTo>
                    <a:pt x="108" y="17"/>
                  </a:lnTo>
                  <a:lnTo>
                    <a:pt x="116" y="13"/>
                  </a:lnTo>
                  <a:lnTo>
                    <a:pt x="123" y="8"/>
                  </a:lnTo>
                  <a:lnTo>
                    <a:pt x="131" y="5"/>
                  </a:lnTo>
                  <a:lnTo>
                    <a:pt x="139" y="3"/>
                  </a:lnTo>
                  <a:lnTo>
                    <a:pt x="148" y="1"/>
                  </a:lnTo>
                  <a:lnTo>
                    <a:pt x="156" y="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73727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" name="Freeform 391"/>
            <p:cNvSpPr>
              <a:spLocks/>
            </p:cNvSpPr>
            <p:nvPr/>
          </p:nvSpPr>
          <p:spPr bwMode="auto">
            <a:xfrm>
              <a:off x="3870" y="2646"/>
              <a:ext cx="32" cy="52"/>
            </a:xfrm>
            <a:custGeom>
              <a:avLst/>
              <a:gdLst>
                <a:gd name="T0" fmla="*/ 107 w 194"/>
                <a:gd name="T1" fmla="*/ 1 h 311"/>
                <a:gd name="T2" fmla="*/ 126 w 194"/>
                <a:gd name="T3" fmla="*/ 7 h 311"/>
                <a:gd name="T4" fmla="*/ 143 w 194"/>
                <a:gd name="T5" fmla="*/ 19 h 311"/>
                <a:gd name="T6" fmla="*/ 158 w 194"/>
                <a:gd name="T7" fmla="*/ 36 h 311"/>
                <a:gd name="T8" fmla="*/ 171 w 194"/>
                <a:gd name="T9" fmla="*/ 57 h 311"/>
                <a:gd name="T10" fmla="*/ 182 w 194"/>
                <a:gd name="T11" fmla="*/ 81 h 311"/>
                <a:gd name="T12" fmla="*/ 190 w 194"/>
                <a:gd name="T13" fmla="*/ 109 h 311"/>
                <a:gd name="T14" fmla="*/ 193 w 194"/>
                <a:gd name="T15" fmla="*/ 140 h 311"/>
                <a:gd name="T16" fmla="*/ 193 w 194"/>
                <a:gd name="T17" fmla="*/ 171 h 311"/>
                <a:gd name="T18" fmla="*/ 190 w 194"/>
                <a:gd name="T19" fmla="*/ 202 h 311"/>
                <a:gd name="T20" fmla="*/ 182 w 194"/>
                <a:gd name="T21" fmla="*/ 229 h 311"/>
                <a:gd name="T22" fmla="*/ 171 w 194"/>
                <a:gd name="T23" fmla="*/ 255 h 311"/>
                <a:gd name="T24" fmla="*/ 158 w 194"/>
                <a:gd name="T25" fmla="*/ 275 h 311"/>
                <a:gd name="T26" fmla="*/ 143 w 194"/>
                <a:gd name="T27" fmla="*/ 293 h 311"/>
                <a:gd name="T28" fmla="*/ 126 w 194"/>
                <a:gd name="T29" fmla="*/ 304 h 311"/>
                <a:gd name="T30" fmla="*/ 107 w 194"/>
                <a:gd name="T31" fmla="*/ 310 h 311"/>
                <a:gd name="T32" fmla="*/ 87 w 194"/>
                <a:gd name="T33" fmla="*/ 310 h 311"/>
                <a:gd name="T34" fmla="*/ 68 w 194"/>
                <a:gd name="T35" fmla="*/ 304 h 311"/>
                <a:gd name="T36" fmla="*/ 50 w 194"/>
                <a:gd name="T37" fmla="*/ 292 h 311"/>
                <a:gd name="T38" fmla="*/ 35 w 194"/>
                <a:gd name="T39" fmla="*/ 275 h 311"/>
                <a:gd name="T40" fmla="*/ 21 w 194"/>
                <a:gd name="T41" fmla="*/ 254 h 311"/>
                <a:gd name="T42" fmla="*/ 11 w 194"/>
                <a:gd name="T43" fmla="*/ 229 h 311"/>
                <a:gd name="T44" fmla="*/ 4 w 194"/>
                <a:gd name="T45" fmla="*/ 201 h 311"/>
                <a:gd name="T46" fmla="*/ 0 w 194"/>
                <a:gd name="T47" fmla="*/ 170 h 311"/>
                <a:gd name="T48" fmla="*/ 0 w 194"/>
                <a:gd name="T49" fmla="*/ 139 h 311"/>
                <a:gd name="T50" fmla="*/ 4 w 194"/>
                <a:gd name="T51" fmla="*/ 109 h 311"/>
                <a:gd name="T52" fmla="*/ 11 w 194"/>
                <a:gd name="T53" fmla="*/ 80 h 311"/>
                <a:gd name="T54" fmla="*/ 21 w 194"/>
                <a:gd name="T55" fmla="*/ 56 h 311"/>
                <a:gd name="T56" fmla="*/ 35 w 194"/>
                <a:gd name="T57" fmla="*/ 35 h 311"/>
                <a:gd name="T58" fmla="*/ 50 w 194"/>
                <a:gd name="T59" fmla="*/ 18 h 311"/>
                <a:gd name="T60" fmla="*/ 68 w 194"/>
                <a:gd name="T61" fmla="*/ 7 h 311"/>
                <a:gd name="T62" fmla="*/ 87 w 194"/>
                <a:gd name="T63" fmla="*/ 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4" h="311">
                  <a:moveTo>
                    <a:pt x="97" y="0"/>
                  </a:moveTo>
                  <a:lnTo>
                    <a:pt x="107" y="1"/>
                  </a:lnTo>
                  <a:lnTo>
                    <a:pt x="116" y="3"/>
                  </a:lnTo>
                  <a:lnTo>
                    <a:pt x="126" y="7"/>
                  </a:lnTo>
                  <a:lnTo>
                    <a:pt x="135" y="12"/>
                  </a:lnTo>
                  <a:lnTo>
                    <a:pt x="143" y="19"/>
                  </a:lnTo>
                  <a:lnTo>
                    <a:pt x="151" y="26"/>
                  </a:lnTo>
                  <a:lnTo>
                    <a:pt x="158" y="36"/>
                  </a:lnTo>
                  <a:lnTo>
                    <a:pt x="165" y="46"/>
                  </a:lnTo>
                  <a:lnTo>
                    <a:pt x="171" y="57"/>
                  </a:lnTo>
                  <a:lnTo>
                    <a:pt x="178" y="68"/>
                  </a:lnTo>
                  <a:lnTo>
                    <a:pt x="182" y="81"/>
                  </a:lnTo>
                  <a:lnTo>
                    <a:pt x="187" y="95"/>
                  </a:lnTo>
                  <a:lnTo>
                    <a:pt x="190" y="109"/>
                  </a:lnTo>
                  <a:lnTo>
                    <a:pt x="192" y="124"/>
                  </a:lnTo>
                  <a:lnTo>
                    <a:pt x="193" y="140"/>
                  </a:lnTo>
                  <a:lnTo>
                    <a:pt x="194" y="156"/>
                  </a:lnTo>
                  <a:lnTo>
                    <a:pt x="193" y="171"/>
                  </a:lnTo>
                  <a:lnTo>
                    <a:pt x="192" y="188"/>
                  </a:lnTo>
                  <a:lnTo>
                    <a:pt x="190" y="202"/>
                  </a:lnTo>
                  <a:lnTo>
                    <a:pt x="187" y="216"/>
                  </a:lnTo>
                  <a:lnTo>
                    <a:pt x="182" y="229"/>
                  </a:lnTo>
                  <a:lnTo>
                    <a:pt x="178" y="243"/>
                  </a:lnTo>
                  <a:lnTo>
                    <a:pt x="171" y="255"/>
                  </a:lnTo>
                  <a:lnTo>
                    <a:pt x="165" y="265"/>
                  </a:lnTo>
                  <a:lnTo>
                    <a:pt x="158" y="275"/>
                  </a:lnTo>
                  <a:lnTo>
                    <a:pt x="151" y="285"/>
                  </a:lnTo>
                  <a:lnTo>
                    <a:pt x="143" y="293"/>
                  </a:lnTo>
                  <a:lnTo>
                    <a:pt x="135" y="299"/>
                  </a:lnTo>
                  <a:lnTo>
                    <a:pt x="126" y="304"/>
                  </a:lnTo>
                  <a:lnTo>
                    <a:pt x="116" y="308"/>
                  </a:lnTo>
                  <a:lnTo>
                    <a:pt x="107" y="310"/>
                  </a:lnTo>
                  <a:lnTo>
                    <a:pt x="97" y="311"/>
                  </a:lnTo>
                  <a:lnTo>
                    <a:pt x="87" y="310"/>
                  </a:lnTo>
                  <a:lnTo>
                    <a:pt x="78" y="308"/>
                  </a:lnTo>
                  <a:lnTo>
                    <a:pt x="68" y="304"/>
                  </a:lnTo>
                  <a:lnTo>
                    <a:pt x="59" y="299"/>
                  </a:lnTo>
                  <a:lnTo>
                    <a:pt x="50" y="292"/>
                  </a:lnTo>
                  <a:lnTo>
                    <a:pt x="43" y="284"/>
                  </a:lnTo>
                  <a:lnTo>
                    <a:pt x="35" y="275"/>
                  </a:lnTo>
                  <a:lnTo>
                    <a:pt x="29" y="265"/>
                  </a:lnTo>
                  <a:lnTo>
                    <a:pt x="21" y="254"/>
                  </a:lnTo>
                  <a:lnTo>
                    <a:pt x="16" y="242"/>
                  </a:lnTo>
                  <a:lnTo>
                    <a:pt x="11" y="229"/>
                  </a:lnTo>
                  <a:lnTo>
                    <a:pt x="7" y="215"/>
                  </a:lnTo>
                  <a:lnTo>
                    <a:pt x="4" y="201"/>
                  </a:lnTo>
                  <a:lnTo>
                    <a:pt x="2" y="187"/>
                  </a:lnTo>
                  <a:lnTo>
                    <a:pt x="0" y="170"/>
                  </a:lnTo>
                  <a:lnTo>
                    <a:pt x="0" y="155"/>
                  </a:lnTo>
                  <a:lnTo>
                    <a:pt x="0" y="139"/>
                  </a:lnTo>
                  <a:lnTo>
                    <a:pt x="2" y="123"/>
                  </a:lnTo>
                  <a:lnTo>
                    <a:pt x="4" y="109"/>
                  </a:lnTo>
                  <a:lnTo>
                    <a:pt x="7" y="95"/>
                  </a:lnTo>
                  <a:lnTo>
                    <a:pt x="11" y="80"/>
                  </a:lnTo>
                  <a:lnTo>
                    <a:pt x="16" y="68"/>
                  </a:lnTo>
                  <a:lnTo>
                    <a:pt x="21" y="56"/>
                  </a:lnTo>
                  <a:lnTo>
                    <a:pt x="29" y="45"/>
                  </a:lnTo>
                  <a:lnTo>
                    <a:pt x="35" y="35"/>
                  </a:lnTo>
                  <a:lnTo>
                    <a:pt x="43" y="26"/>
                  </a:lnTo>
                  <a:lnTo>
                    <a:pt x="50" y="18"/>
                  </a:lnTo>
                  <a:lnTo>
                    <a:pt x="59" y="12"/>
                  </a:lnTo>
                  <a:lnTo>
                    <a:pt x="68" y="7"/>
                  </a:lnTo>
                  <a:lnTo>
                    <a:pt x="78" y="3"/>
                  </a:lnTo>
                  <a:lnTo>
                    <a:pt x="87" y="1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5554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9" name="Freeform 392"/>
            <p:cNvSpPr>
              <a:spLocks/>
            </p:cNvSpPr>
            <p:nvPr/>
          </p:nvSpPr>
          <p:spPr bwMode="auto">
            <a:xfrm>
              <a:off x="3872" y="2648"/>
              <a:ext cx="29" cy="47"/>
            </a:xfrm>
            <a:custGeom>
              <a:avLst/>
              <a:gdLst>
                <a:gd name="T0" fmla="*/ 108 w 173"/>
                <a:gd name="T1" fmla="*/ 3 h 282"/>
                <a:gd name="T2" fmla="*/ 123 w 173"/>
                <a:gd name="T3" fmla="*/ 12 h 282"/>
                <a:gd name="T4" fmla="*/ 136 w 173"/>
                <a:gd name="T5" fmla="*/ 25 h 282"/>
                <a:gd name="T6" fmla="*/ 147 w 173"/>
                <a:gd name="T7" fmla="*/ 40 h 282"/>
                <a:gd name="T8" fmla="*/ 156 w 173"/>
                <a:gd name="T9" fmla="*/ 59 h 282"/>
                <a:gd name="T10" fmla="*/ 165 w 173"/>
                <a:gd name="T11" fmla="*/ 80 h 282"/>
                <a:gd name="T12" fmla="*/ 170 w 173"/>
                <a:gd name="T13" fmla="*/ 103 h 282"/>
                <a:gd name="T14" fmla="*/ 172 w 173"/>
                <a:gd name="T15" fmla="*/ 128 h 282"/>
                <a:gd name="T16" fmla="*/ 172 w 173"/>
                <a:gd name="T17" fmla="*/ 154 h 282"/>
                <a:gd name="T18" fmla="*/ 169 w 173"/>
                <a:gd name="T19" fmla="*/ 183 h 282"/>
                <a:gd name="T20" fmla="*/ 162 w 173"/>
                <a:gd name="T21" fmla="*/ 208 h 282"/>
                <a:gd name="T22" fmla="*/ 152 w 173"/>
                <a:gd name="T23" fmla="*/ 231 h 282"/>
                <a:gd name="T24" fmla="*/ 140 w 173"/>
                <a:gd name="T25" fmla="*/ 250 h 282"/>
                <a:gd name="T26" fmla="*/ 126 w 173"/>
                <a:gd name="T27" fmla="*/ 265 h 282"/>
                <a:gd name="T28" fmla="*/ 110 w 173"/>
                <a:gd name="T29" fmla="*/ 276 h 282"/>
                <a:gd name="T30" fmla="*/ 93 w 173"/>
                <a:gd name="T31" fmla="*/ 282 h 282"/>
                <a:gd name="T32" fmla="*/ 77 w 173"/>
                <a:gd name="T33" fmla="*/ 282 h 282"/>
                <a:gd name="T34" fmla="*/ 63 w 173"/>
                <a:gd name="T35" fmla="*/ 278 h 282"/>
                <a:gd name="T36" fmla="*/ 49 w 173"/>
                <a:gd name="T37" fmla="*/ 270 h 282"/>
                <a:gd name="T38" fmla="*/ 38 w 173"/>
                <a:gd name="T39" fmla="*/ 261 h 282"/>
                <a:gd name="T40" fmla="*/ 27 w 173"/>
                <a:gd name="T41" fmla="*/ 248 h 282"/>
                <a:gd name="T42" fmla="*/ 17 w 173"/>
                <a:gd name="T43" fmla="*/ 234 h 282"/>
                <a:gd name="T44" fmla="*/ 9 w 173"/>
                <a:gd name="T45" fmla="*/ 216 h 282"/>
                <a:gd name="T46" fmla="*/ 2 w 173"/>
                <a:gd name="T47" fmla="*/ 197 h 282"/>
                <a:gd name="T48" fmla="*/ 5 w 173"/>
                <a:gd name="T49" fmla="*/ 204 h 282"/>
                <a:gd name="T50" fmla="*/ 17 w 173"/>
                <a:gd name="T51" fmla="*/ 227 h 282"/>
                <a:gd name="T52" fmla="*/ 26 w 173"/>
                <a:gd name="T53" fmla="*/ 240 h 282"/>
                <a:gd name="T54" fmla="*/ 36 w 173"/>
                <a:gd name="T55" fmla="*/ 250 h 282"/>
                <a:gd name="T56" fmla="*/ 47 w 173"/>
                <a:gd name="T57" fmla="*/ 258 h 282"/>
                <a:gd name="T58" fmla="*/ 58 w 173"/>
                <a:gd name="T59" fmla="*/ 264 h 282"/>
                <a:gd name="T60" fmla="*/ 72 w 173"/>
                <a:gd name="T61" fmla="*/ 267 h 282"/>
                <a:gd name="T62" fmla="*/ 86 w 173"/>
                <a:gd name="T63" fmla="*/ 267 h 282"/>
                <a:gd name="T64" fmla="*/ 103 w 173"/>
                <a:gd name="T65" fmla="*/ 262 h 282"/>
                <a:gd name="T66" fmla="*/ 119 w 173"/>
                <a:gd name="T67" fmla="*/ 251 h 282"/>
                <a:gd name="T68" fmla="*/ 132 w 173"/>
                <a:gd name="T69" fmla="*/ 237 h 282"/>
                <a:gd name="T70" fmla="*/ 143 w 173"/>
                <a:gd name="T71" fmla="*/ 218 h 282"/>
                <a:gd name="T72" fmla="*/ 152 w 173"/>
                <a:gd name="T73" fmla="*/ 197 h 282"/>
                <a:gd name="T74" fmla="*/ 159 w 173"/>
                <a:gd name="T75" fmla="*/ 173 h 282"/>
                <a:gd name="T76" fmla="*/ 163 w 173"/>
                <a:gd name="T77" fmla="*/ 146 h 282"/>
                <a:gd name="T78" fmla="*/ 163 w 173"/>
                <a:gd name="T79" fmla="*/ 120 h 282"/>
                <a:gd name="T80" fmla="*/ 160 w 173"/>
                <a:gd name="T81" fmla="*/ 98 h 282"/>
                <a:gd name="T82" fmla="*/ 155 w 173"/>
                <a:gd name="T83" fmla="*/ 77 h 282"/>
                <a:gd name="T84" fmla="*/ 149 w 173"/>
                <a:gd name="T85" fmla="*/ 58 h 282"/>
                <a:gd name="T86" fmla="*/ 141 w 173"/>
                <a:gd name="T87" fmla="*/ 41 h 282"/>
                <a:gd name="T88" fmla="*/ 131 w 173"/>
                <a:gd name="T89" fmla="*/ 26 h 282"/>
                <a:gd name="T90" fmla="*/ 120 w 173"/>
                <a:gd name="T91" fmla="*/ 13 h 282"/>
                <a:gd name="T92" fmla="*/ 107 w 173"/>
                <a:gd name="T93" fmla="*/ 4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3" h="282">
                  <a:moveTo>
                    <a:pt x="101" y="0"/>
                  </a:moveTo>
                  <a:lnTo>
                    <a:pt x="108" y="3"/>
                  </a:lnTo>
                  <a:lnTo>
                    <a:pt x="116" y="7"/>
                  </a:lnTo>
                  <a:lnTo>
                    <a:pt x="123" y="12"/>
                  </a:lnTo>
                  <a:lnTo>
                    <a:pt x="130" y="18"/>
                  </a:lnTo>
                  <a:lnTo>
                    <a:pt x="136" y="25"/>
                  </a:lnTo>
                  <a:lnTo>
                    <a:pt x="142" y="32"/>
                  </a:lnTo>
                  <a:lnTo>
                    <a:pt x="147" y="40"/>
                  </a:lnTo>
                  <a:lnTo>
                    <a:pt x="152" y="49"/>
                  </a:lnTo>
                  <a:lnTo>
                    <a:pt x="156" y="59"/>
                  </a:lnTo>
                  <a:lnTo>
                    <a:pt x="160" y="69"/>
                  </a:lnTo>
                  <a:lnTo>
                    <a:pt x="165" y="80"/>
                  </a:lnTo>
                  <a:lnTo>
                    <a:pt x="167" y="91"/>
                  </a:lnTo>
                  <a:lnTo>
                    <a:pt x="170" y="103"/>
                  </a:lnTo>
                  <a:lnTo>
                    <a:pt x="171" y="114"/>
                  </a:lnTo>
                  <a:lnTo>
                    <a:pt x="172" y="128"/>
                  </a:lnTo>
                  <a:lnTo>
                    <a:pt x="173" y="140"/>
                  </a:lnTo>
                  <a:lnTo>
                    <a:pt x="172" y="154"/>
                  </a:lnTo>
                  <a:lnTo>
                    <a:pt x="171" y="168"/>
                  </a:lnTo>
                  <a:lnTo>
                    <a:pt x="169" y="183"/>
                  </a:lnTo>
                  <a:lnTo>
                    <a:pt x="166" y="195"/>
                  </a:lnTo>
                  <a:lnTo>
                    <a:pt x="162" y="208"/>
                  </a:lnTo>
                  <a:lnTo>
                    <a:pt x="157" y="219"/>
                  </a:lnTo>
                  <a:lnTo>
                    <a:pt x="152" y="231"/>
                  </a:lnTo>
                  <a:lnTo>
                    <a:pt x="146" y="241"/>
                  </a:lnTo>
                  <a:lnTo>
                    <a:pt x="140" y="250"/>
                  </a:lnTo>
                  <a:lnTo>
                    <a:pt x="133" y="258"/>
                  </a:lnTo>
                  <a:lnTo>
                    <a:pt x="126" y="265"/>
                  </a:lnTo>
                  <a:lnTo>
                    <a:pt x="119" y="270"/>
                  </a:lnTo>
                  <a:lnTo>
                    <a:pt x="110" y="276"/>
                  </a:lnTo>
                  <a:lnTo>
                    <a:pt x="101" y="279"/>
                  </a:lnTo>
                  <a:lnTo>
                    <a:pt x="93" y="282"/>
                  </a:lnTo>
                  <a:lnTo>
                    <a:pt x="84" y="282"/>
                  </a:lnTo>
                  <a:lnTo>
                    <a:pt x="77" y="282"/>
                  </a:lnTo>
                  <a:lnTo>
                    <a:pt x="70" y="280"/>
                  </a:lnTo>
                  <a:lnTo>
                    <a:pt x="63" y="278"/>
                  </a:lnTo>
                  <a:lnTo>
                    <a:pt x="56" y="275"/>
                  </a:lnTo>
                  <a:lnTo>
                    <a:pt x="49" y="270"/>
                  </a:lnTo>
                  <a:lnTo>
                    <a:pt x="43" y="266"/>
                  </a:lnTo>
                  <a:lnTo>
                    <a:pt x="38" y="261"/>
                  </a:lnTo>
                  <a:lnTo>
                    <a:pt x="32" y="255"/>
                  </a:lnTo>
                  <a:lnTo>
                    <a:pt x="27" y="248"/>
                  </a:lnTo>
                  <a:lnTo>
                    <a:pt x="22" y="241"/>
                  </a:lnTo>
                  <a:lnTo>
                    <a:pt x="17" y="234"/>
                  </a:lnTo>
                  <a:lnTo>
                    <a:pt x="13" y="225"/>
                  </a:lnTo>
                  <a:lnTo>
                    <a:pt x="9" y="216"/>
                  </a:lnTo>
                  <a:lnTo>
                    <a:pt x="5" y="206"/>
                  </a:lnTo>
                  <a:lnTo>
                    <a:pt x="2" y="197"/>
                  </a:lnTo>
                  <a:lnTo>
                    <a:pt x="0" y="187"/>
                  </a:lnTo>
                  <a:lnTo>
                    <a:pt x="5" y="204"/>
                  </a:lnTo>
                  <a:lnTo>
                    <a:pt x="13" y="219"/>
                  </a:lnTo>
                  <a:lnTo>
                    <a:pt x="17" y="227"/>
                  </a:lnTo>
                  <a:lnTo>
                    <a:pt x="22" y="234"/>
                  </a:lnTo>
                  <a:lnTo>
                    <a:pt x="26" y="240"/>
                  </a:lnTo>
                  <a:lnTo>
                    <a:pt x="31" y="245"/>
                  </a:lnTo>
                  <a:lnTo>
                    <a:pt x="36" y="250"/>
                  </a:lnTo>
                  <a:lnTo>
                    <a:pt x="41" y="254"/>
                  </a:lnTo>
                  <a:lnTo>
                    <a:pt x="47" y="258"/>
                  </a:lnTo>
                  <a:lnTo>
                    <a:pt x="53" y="261"/>
                  </a:lnTo>
                  <a:lnTo>
                    <a:pt x="58" y="264"/>
                  </a:lnTo>
                  <a:lnTo>
                    <a:pt x="65" y="266"/>
                  </a:lnTo>
                  <a:lnTo>
                    <a:pt x="72" y="267"/>
                  </a:lnTo>
                  <a:lnTo>
                    <a:pt x="78" y="267"/>
                  </a:lnTo>
                  <a:lnTo>
                    <a:pt x="86" y="267"/>
                  </a:lnTo>
                  <a:lnTo>
                    <a:pt x="95" y="265"/>
                  </a:lnTo>
                  <a:lnTo>
                    <a:pt x="103" y="262"/>
                  </a:lnTo>
                  <a:lnTo>
                    <a:pt x="110" y="257"/>
                  </a:lnTo>
                  <a:lnTo>
                    <a:pt x="119" y="251"/>
                  </a:lnTo>
                  <a:lnTo>
                    <a:pt x="126" y="245"/>
                  </a:lnTo>
                  <a:lnTo>
                    <a:pt x="132" y="237"/>
                  </a:lnTo>
                  <a:lnTo>
                    <a:pt x="138" y="228"/>
                  </a:lnTo>
                  <a:lnTo>
                    <a:pt x="143" y="218"/>
                  </a:lnTo>
                  <a:lnTo>
                    <a:pt x="148" y="208"/>
                  </a:lnTo>
                  <a:lnTo>
                    <a:pt x="152" y="197"/>
                  </a:lnTo>
                  <a:lnTo>
                    <a:pt x="156" y="185"/>
                  </a:lnTo>
                  <a:lnTo>
                    <a:pt x="159" y="173"/>
                  </a:lnTo>
                  <a:lnTo>
                    <a:pt x="162" y="159"/>
                  </a:lnTo>
                  <a:lnTo>
                    <a:pt x="163" y="146"/>
                  </a:lnTo>
                  <a:lnTo>
                    <a:pt x="163" y="132"/>
                  </a:lnTo>
                  <a:lnTo>
                    <a:pt x="163" y="120"/>
                  </a:lnTo>
                  <a:lnTo>
                    <a:pt x="162" y="109"/>
                  </a:lnTo>
                  <a:lnTo>
                    <a:pt x="160" y="98"/>
                  </a:lnTo>
                  <a:lnTo>
                    <a:pt x="158" y="87"/>
                  </a:lnTo>
                  <a:lnTo>
                    <a:pt x="155" y="77"/>
                  </a:lnTo>
                  <a:lnTo>
                    <a:pt x="152" y="67"/>
                  </a:lnTo>
                  <a:lnTo>
                    <a:pt x="149" y="58"/>
                  </a:lnTo>
                  <a:lnTo>
                    <a:pt x="145" y="49"/>
                  </a:lnTo>
                  <a:lnTo>
                    <a:pt x="141" y="41"/>
                  </a:lnTo>
                  <a:lnTo>
                    <a:pt x="136" y="33"/>
                  </a:lnTo>
                  <a:lnTo>
                    <a:pt x="131" y="26"/>
                  </a:lnTo>
                  <a:lnTo>
                    <a:pt x="126" y="19"/>
                  </a:lnTo>
                  <a:lnTo>
                    <a:pt x="120" y="13"/>
                  </a:lnTo>
                  <a:lnTo>
                    <a:pt x="114" y="8"/>
                  </a:lnTo>
                  <a:lnTo>
                    <a:pt x="107" y="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CBDC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0" name="Freeform 393"/>
            <p:cNvSpPr>
              <a:spLocks/>
            </p:cNvSpPr>
            <p:nvPr/>
          </p:nvSpPr>
          <p:spPr bwMode="auto">
            <a:xfrm>
              <a:off x="3875" y="2654"/>
              <a:ext cx="22" cy="35"/>
            </a:xfrm>
            <a:custGeom>
              <a:avLst/>
              <a:gdLst>
                <a:gd name="T0" fmla="*/ 71 w 130"/>
                <a:gd name="T1" fmla="*/ 1 h 210"/>
                <a:gd name="T2" fmla="*/ 84 w 130"/>
                <a:gd name="T3" fmla="*/ 5 h 210"/>
                <a:gd name="T4" fmla="*/ 96 w 130"/>
                <a:gd name="T5" fmla="*/ 13 h 210"/>
                <a:gd name="T6" fmla="*/ 107 w 130"/>
                <a:gd name="T7" fmla="*/ 24 h 210"/>
                <a:gd name="T8" fmla="*/ 115 w 130"/>
                <a:gd name="T9" fmla="*/ 39 h 210"/>
                <a:gd name="T10" fmla="*/ 122 w 130"/>
                <a:gd name="T11" fmla="*/ 55 h 210"/>
                <a:gd name="T12" fmla="*/ 127 w 130"/>
                <a:gd name="T13" fmla="*/ 74 h 210"/>
                <a:gd name="T14" fmla="*/ 130 w 130"/>
                <a:gd name="T15" fmla="*/ 95 h 210"/>
                <a:gd name="T16" fmla="*/ 130 w 130"/>
                <a:gd name="T17" fmla="*/ 116 h 210"/>
                <a:gd name="T18" fmla="*/ 127 w 130"/>
                <a:gd name="T19" fmla="*/ 137 h 210"/>
                <a:gd name="T20" fmla="*/ 122 w 130"/>
                <a:gd name="T21" fmla="*/ 156 h 210"/>
                <a:gd name="T22" fmla="*/ 115 w 130"/>
                <a:gd name="T23" fmla="*/ 172 h 210"/>
                <a:gd name="T24" fmla="*/ 107 w 130"/>
                <a:gd name="T25" fmla="*/ 187 h 210"/>
                <a:gd name="T26" fmla="*/ 96 w 130"/>
                <a:gd name="T27" fmla="*/ 198 h 210"/>
                <a:gd name="T28" fmla="*/ 84 w 130"/>
                <a:gd name="T29" fmla="*/ 206 h 210"/>
                <a:gd name="T30" fmla="*/ 71 w 130"/>
                <a:gd name="T31" fmla="*/ 210 h 210"/>
                <a:gd name="T32" fmla="*/ 58 w 130"/>
                <a:gd name="T33" fmla="*/ 210 h 210"/>
                <a:gd name="T34" fmla="*/ 46 w 130"/>
                <a:gd name="T35" fmla="*/ 206 h 210"/>
                <a:gd name="T36" fmla="*/ 33 w 130"/>
                <a:gd name="T37" fmla="*/ 198 h 210"/>
                <a:gd name="T38" fmla="*/ 23 w 130"/>
                <a:gd name="T39" fmla="*/ 187 h 210"/>
                <a:gd name="T40" fmla="*/ 14 w 130"/>
                <a:gd name="T41" fmla="*/ 172 h 210"/>
                <a:gd name="T42" fmla="*/ 7 w 130"/>
                <a:gd name="T43" fmla="*/ 155 h 210"/>
                <a:gd name="T44" fmla="*/ 2 w 130"/>
                <a:gd name="T45" fmla="*/ 137 h 210"/>
                <a:gd name="T46" fmla="*/ 0 w 130"/>
                <a:gd name="T47" fmla="*/ 116 h 210"/>
                <a:gd name="T48" fmla="*/ 0 w 130"/>
                <a:gd name="T49" fmla="*/ 95 h 210"/>
                <a:gd name="T50" fmla="*/ 2 w 130"/>
                <a:gd name="T51" fmla="*/ 73 h 210"/>
                <a:gd name="T52" fmla="*/ 7 w 130"/>
                <a:gd name="T53" fmla="*/ 55 h 210"/>
                <a:gd name="T54" fmla="*/ 14 w 130"/>
                <a:gd name="T55" fmla="*/ 39 h 210"/>
                <a:gd name="T56" fmla="*/ 23 w 130"/>
                <a:gd name="T57" fmla="*/ 24 h 210"/>
                <a:gd name="T58" fmla="*/ 33 w 130"/>
                <a:gd name="T59" fmla="*/ 13 h 210"/>
                <a:gd name="T60" fmla="*/ 46 w 130"/>
                <a:gd name="T61" fmla="*/ 5 h 210"/>
                <a:gd name="T62" fmla="*/ 58 w 130"/>
                <a:gd name="T63" fmla="*/ 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210">
                  <a:moveTo>
                    <a:pt x="65" y="0"/>
                  </a:moveTo>
                  <a:lnTo>
                    <a:pt x="71" y="1"/>
                  </a:lnTo>
                  <a:lnTo>
                    <a:pt x="78" y="2"/>
                  </a:lnTo>
                  <a:lnTo>
                    <a:pt x="84" y="5"/>
                  </a:lnTo>
                  <a:lnTo>
                    <a:pt x="91" y="9"/>
                  </a:lnTo>
                  <a:lnTo>
                    <a:pt x="96" y="13"/>
                  </a:lnTo>
                  <a:lnTo>
                    <a:pt x="102" y="18"/>
                  </a:lnTo>
                  <a:lnTo>
                    <a:pt x="107" y="24"/>
                  </a:lnTo>
                  <a:lnTo>
                    <a:pt x="111" y="31"/>
                  </a:lnTo>
                  <a:lnTo>
                    <a:pt x="115" y="39"/>
                  </a:lnTo>
                  <a:lnTo>
                    <a:pt x="119" y="47"/>
                  </a:lnTo>
                  <a:lnTo>
                    <a:pt x="122" y="55"/>
                  </a:lnTo>
                  <a:lnTo>
                    <a:pt x="125" y="65"/>
                  </a:lnTo>
                  <a:lnTo>
                    <a:pt x="127" y="74"/>
                  </a:lnTo>
                  <a:lnTo>
                    <a:pt x="129" y="85"/>
                  </a:lnTo>
                  <a:lnTo>
                    <a:pt x="130" y="95"/>
                  </a:lnTo>
                  <a:lnTo>
                    <a:pt x="130" y="106"/>
                  </a:lnTo>
                  <a:lnTo>
                    <a:pt x="130" y="116"/>
                  </a:lnTo>
                  <a:lnTo>
                    <a:pt x="129" y="126"/>
                  </a:lnTo>
                  <a:lnTo>
                    <a:pt x="127" y="137"/>
                  </a:lnTo>
                  <a:lnTo>
                    <a:pt x="125" y="147"/>
                  </a:lnTo>
                  <a:lnTo>
                    <a:pt x="122" y="156"/>
                  </a:lnTo>
                  <a:lnTo>
                    <a:pt x="119" y="164"/>
                  </a:lnTo>
                  <a:lnTo>
                    <a:pt x="115" y="172"/>
                  </a:lnTo>
                  <a:lnTo>
                    <a:pt x="111" y="179"/>
                  </a:lnTo>
                  <a:lnTo>
                    <a:pt x="107" y="187"/>
                  </a:lnTo>
                  <a:lnTo>
                    <a:pt x="102" y="193"/>
                  </a:lnTo>
                  <a:lnTo>
                    <a:pt x="96" y="198"/>
                  </a:lnTo>
                  <a:lnTo>
                    <a:pt x="91" y="202"/>
                  </a:lnTo>
                  <a:lnTo>
                    <a:pt x="84" y="206"/>
                  </a:lnTo>
                  <a:lnTo>
                    <a:pt x="78" y="208"/>
                  </a:lnTo>
                  <a:lnTo>
                    <a:pt x="71" y="210"/>
                  </a:lnTo>
                  <a:lnTo>
                    <a:pt x="65" y="210"/>
                  </a:lnTo>
                  <a:lnTo>
                    <a:pt x="58" y="210"/>
                  </a:lnTo>
                  <a:lnTo>
                    <a:pt x="52" y="208"/>
                  </a:lnTo>
                  <a:lnTo>
                    <a:pt x="46" y="206"/>
                  </a:lnTo>
                  <a:lnTo>
                    <a:pt x="39" y="202"/>
                  </a:lnTo>
                  <a:lnTo>
                    <a:pt x="33" y="198"/>
                  </a:lnTo>
                  <a:lnTo>
                    <a:pt x="28" y="193"/>
                  </a:lnTo>
                  <a:lnTo>
                    <a:pt x="23" y="187"/>
                  </a:lnTo>
                  <a:lnTo>
                    <a:pt x="18" y="179"/>
                  </a:lnTo>
                  <a:lnTo>
                    <a:pt x="14" y="172"/>
                  </a:lnTo>
                  <a:lnTo>
                    <a:pt x="11" y="164"/>
                  </a:lnTo>
                  <a:lnTo>
                    <a:pt x="7" y="155"/>
                  </a:lnTo>
                  <a:lnTo>
                    <a:pt x="5" y="146"/>
                  </a:lnTo>
                  <a:lnTo>
                    <a:pt x="2" y="137"/>
                  </a:lnTo>
                  <a:lnTo>
                    <a:pt x="1" y="126"/>
                  </a:lnTo>
                  <a:lnTo>
                    <a:pt x="0" y="116"/>
                  </a:lnTo>
                  <a:lnTo>
                    <a:pt x="0" y="105"/>
                  </a:lnTo>
                  <a:lnTo>
                    <a:pt x="0" y="95"/>
                  </a:lnTo>
                  <a:lnTo>
                    <a:pt x="1" y="84"/>
                  </a:lnTo>
                  <a:lnTo>
                    <a:pt x="2" y="73"/>
                  </a:lnTo>
                  <a:lnTo>
                    <a:pt x="5" y="64"/>
                  </a:lnTo>
                  <a:lnTo>
                    <a:pt x="7" y="55"/>
                  </a:lnTo>
                  <a:lnTo>
                    <a:pt x="11" y="46"/>
                  </a:lnTo>
                  <a:lnTo>
                    <a:pt x="14" y="39"/>
                  </a:lnTo>
                  <a:lnTo>
                    <a:pt x="18" y="30"/>
                  </a:lnTo>
                  <a:lnTo>
                    <a:pt x="23" y="24"/>
                  </a:lnTo>
                  <a:lnTo>
                    <a:pt x="28" y="18"/>
                  </a:lnTo>
                  <a:lnTo>
                    <a:pt x="33" y="13"/>
                  </a:lnTo>
                  <a:lnTo>
                    <a:pt x="39" y="8"/>
                  </a:lnTo>
                  <a:lnTo>
                    <a:pt x="46" y="5"/>
                  </a:lnTo>
                  <a:lnTo>
                    <a:pt x="52" y="2"/>
                  </a:lnTo>
                  <a:lnTo>
                    <a:pt x="58" y="1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87898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1" name="Freeform 394"/>
            <p:cNvSpPr>
              <a:spLocks/>
            </p:cNvSpPr>
            <p:nvPr/>
          </p:nvSpPr>
          <p:spPr bwMode="auto">
            <a:xfrm>
              <a:off x="3881" y="2661"/>
              <a:ext cx="12" cy="19"/>
            </a:xfrm>
            <a:custGeom>
              <a:avLst/>
              <a:gdLst>
                <a:gd name="T0" fmla="*/ 31 w 72"/>
                <a:gd name="T1" fmla="*/ 18 h 115"/>
                <a:gd name="T2" fmla="*/ 37 w 72"/>
                <a:gd name="T3" fmla="*/ 19 h 115"/>
                <a:gd name="T4" fmla="*/ 42 w 72"/>
                <a:gd name="T5" fmla="*/ 22 h 115"/>
                <a:gd name="T6" fmla="*/ 47 w 72"/>
                <a:gd name="T7" fmla="*/ 26 h 115"/>
                <a:gd name="T8" fmla="*/ 51 w 72"/>
                <a:gd name="T9" fmla="*/ 32 h 115"/>
                <a:gd name="T10" fmla="*/ 53 w 72"/>
                <a:gd name="T11" fmla="*/ 29 h 115"/>
                <a:gd name="T12" fmla="*/ 55 w 72"/>
                <a:gd name="T13" fmla="*/ 27 h 115"/>
                <a:gd name="T14" fmla="*/ 69 w 72"/>
                <a:gd name="T15" fmla="*/ 5 h 115"/>
                <a:gd name="T16" fmla="*/ 71 w 72"/>
                <a:gd name="T17" fmla="*/ 0 h 115"/>
                <a:gd name="T18" fmla="*/ 72 w 72"/>
                <a:gd name="T19" fmla="*/ 17 h 115"/>
                <a:gd name="T20" fmla="*/ 72 w 72"/>
                <a:gd name="T21" fmla="*/ 35 h 115"/>
                <a:gd name="T22" fmla="*/ 71 w 72"/>
                <a:gd name="T23" fmla="*/ 54 h 115"/>
                <a:gd name="T24" fmla="*/ 67 w 72"/>
                <a:gd name="T25" fmla="*/ 71 h 115"/>
                <a:gd name="T26" fmla="*/ 65 w 72"/>
                <a:gd name="T27" fmla="*/ 79 h 115"/>
                <a:gd name="T28" fmla="*/ 62 w 72"/>
                <a:gd name="T29" fmla="*/ 87 h 115"/>
                <a:gd name="T30" fmla="*/ 58 w 72"/>
                <a:gd name="T31" fmla="*/ 93 h 115"/>
                <a:gd name="T32" fmla="*/ 53 w 72"/>
                <a:gd name="T33" fmla="*/ 100 h 115"/>
                <a:gd name="T34" fmla="*/ 49 w 72"/>
                <a:gd name="T35" fmla="*/ 106 h 115"/>
                <a:gd name="T36" fmla="*/ 43 w 72"/>
                <a:gd name="T37" fmla="*/ 110 h 115"/>
                <a:gd name="T38" fmla="*/ 37 w 72"/>
                <a:gd name="T39" fmla="*/ 113 h 115"/>
                <a:gd name="T40" fmla="*/ 31 w 72"/>
                <a:gd name="T41" fmla="*/ 114 h 115"/>
                <a:gd name="T42" fmla="*/ 28 w 72"/>
                <a:gd name="T43" fmla="*/ 115 h 115"/>
                <a:gd name="T44" fmla="*/ 25 w 72"/>
                <a:gd name="T45" fmla="*/ 114 h 115"/>
                <a:gd name="T46" fmla="*/ 22 w 72"/>
                <a:gd name="T47" fmla="*/ 113 h 115"/>
                <a:gd name="T48" fmla="*/ 19 w 72"/>
                <a:gd name="T49" fmla="*/ 112 h 115"/>
                <a:gd name="T50" fmla="*/ 14 w 72"/>
                <a:gd name="T51" fmla="*/ 107 h 115"/>
                <a:gd name="T52" fmla="*/ 10 w 72"/>
                <a:gd name="T53" fmla="*/ 101 h 115"/>
                <a:gd name="T54" fmla="*/ 5 w 72"/>
                <a:gd name="T55" fmla="*/ 93 h 115"/>
                <a:gd name="T56" fmla="*/ 3 w 72"/>
                <a:gd name="T57" fmla="*/ 85 h 115"/>
                <a:gd name="T58" fmla="*/ 1 w 72"/>
                <a:gd name="T59" fmla="*/ 76 h 115"/>
                <a:gd name="T60" fmla="*/ 0 w 72"/>
                <a:gd name="T61" fmla="*/ 66 h 115"/>
                <a:gd name="T62" fmla="*/ 1 w 72"/>
                <a:gd name="T63" fmla="*/ 57 h 115"/>
                <a:gd name="T64" fmla="*/ 3 w 72"/>
                <a:gd name="T65" fmla="*/ 48 h 115"/>
                <a:gd name="T66" fmla="*/ 5 w 72"/>
                <a:gd name="T67" fmla="*/ 39 h 115"/>
                <a:gd name="T68" fmla="*/ 10 w 72"/>
                <a:gd name="T69" fmla="*/ 32 h 115"/>
                <a:gd name="T70" fmla="*/ 14 w 72"/>
                <a:gd name="T71" fmla="*/ 26 h 115"/>
                <a:gd name="T72" fmla="*/ 19 w 72"/>
                <a:gd name="T73" fmla="*/ 22 h 115"/>
                <a:gd name="T74" fmla="*/ 25 w 72"/>
                <a:gd name="T75" fmla="*/ 19 h 115"/>
                <a:gd name="T76" fmla="*/ 31 w 72"/>
                <a:gd name="T77" fmla="*/ 1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115">
                  <a:moveTo>
                    <a:pt x="31" y="18"/>
                  </a:moveTo>
                  <a:lnTo>
                    <a:pt x="37" y="19"/>
                  </a:lnTo>
                  <a:lnTo>
                    <a:pt x="42" y="22"/>
                  </a:lnTo>
                  <a:lnTo>
                    <a:pt x="47" y="26"/>
                  </a:lnTo>
                  <a:lnTo>
                    <a:pt x="51" y="32"/>
                  </a:lnTo>
                  <a:lnTo>
                    <a:pt x="53" y="29"/>
                  </a:lnTo>
                  <a:lnTo>
                    <a:pt x="55" y="27"/>
                  </a:lnTo>
                  <a:lnTo>
                    <a:pt x="69" y="5"/>
                  </a:lnTo>
                  <a:lnTo>
                    <a:pt x="71" y="0"/>
                  </a:lnTo>
                  <a:lnTo>
                    <a:pt x="72" y="17"/>
                  </a:lnTo>
                  <a:lnTo>
                    <a:pt x="72" y="35"/>
                  </a:lnTo>
                  <a:lnTo>
                    <a:pt x="71" y="54"/>
                  </a:lnTo>
                  <a:lnTo>
                    <a:pt x="67" y="71"/>
                  </a:lnTo>
                  <a:lnTo>
                    <a:pt x="65" y="79"/>
                  </a:lnTo>
                  <a:lnTo>
                    <a:pt x="62" y="87"/>
                  </a:lnTo>
                  <a:lnTo>
                    <a:pt x="58" y="93"/>
                  </a:lnTo>
                  <a:lnTo>
                    <a:pt x="53" y="100"/>
                  </a:lnTo>
                  <a:lnTo>
                    <a:pt x="49" y="106"/>
                  </a:lnTo>
                  <a:lnTo>
                    <a:pt x="43" y="110"/>
                  </a:lnTo>
                  <a:lnTo>
                    <a:pt x="37" y="113"/>
                  </a:lnTo>
                  <a:lnTo>
                    <a:pt x="31" y="114"/>
                  </a:lnTo>
                  <a:lnTo>
                    <a:pt x="28" y="115"/>
                  </a:lnTo>
                  <a:lnTo>
                    <a:pt x="25" y="114"/>
                  </a:lnTo>
                  <a:lnTo>
                    <a:pt x="22" y="113"/>
                  </a:lnTo>
                  <a:lnTo>
                    <a:pt x="19" y="112"/>
                  </a:lnTo>
                  <a:lnTo>
                    <a:pt x="14" y="107"/>
                  </a:lnTo>
                  <a:lnTo>
                    <a:pt x="10" y="101"/>
                  </a:lnTo>
                  <a:lnTo>
                    <a:pt x="5" y="93"/>
                  </a:lnTo>
                  <a:lnTo>
                    <a:pt x="3" y="85"/>
                  </a:lnTo>
                  <a:lnTo>
                    <a:pt x="1" y="76"/>
                  </a:lnTo>
                  <a:lnTo>
                    <a:pt x="0" y="66"/>
                  </a:lnTo>
                  <a:lnTo>
                    <a:pt x="1" y="57"/>
                  </a:lnTo>
                  <a:lnTo>
                    <a:pt x="3" y="48"/>
                  </a:lnTo>
                  <a:lnTo>
                    <a:pt x="5" y="39"/>
                  </a:lnTo>
                  <a:lnTo>
                    <a:pt x="10" y="32"/>
                  </a:lnTo>
                  <a:lnTo>
                    <a:pt x="14" y="26"/>
                  </a:lnTo>
                  <a:lnTo>
                    <a:pt x="19" y="22"/>
                  </a:lnTo>
                  <a:lnTo>
                    <a:pt x="25" y="19"/>
                  </a:lnTo>
                  <a:lnTo>
                    <a:pt x="31" y="18"/>
                  </a:lnTo>
                  <a:close/>
                </a:path>
              </a:pathLst>
            </a:custGeom>
            <a:solidFill>
              <a:srgbClr val="B1B2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" name="Freeform 395"/>
            <p:cNvSpPr>
              <a:spLocks/>
            </p:cNvSpPr>
            <p:nvPr/>
          </p:nvSpPr>
          <p:spPr bwMode="auto">
            <a:xfrm>
              <a:off x="3851" y="2620"/>
              <a:ext cx="8" cy="14"/>
            </a:xfrm>
            <a:custGeom>
              <a:avLst/>
              <a:gdLst>
                <a:gd name="T0" fmla="*/ 43 w 48"/>
                <a:gd name="T1" fmla="*/ 4 h 84"/>
                <a:gd name="T2" fmla="*/ 45 w 48"/>
                <a:gd name="T3" fmla="*/ 9 h 84"/>
                <a:gd name="T4" fmla="*/ 47 w 48"/>
                <a:gd name="T5" fmla="*/ 14 h 84"/>
                <a:gd name="T6" fmla="*/ 48 w 48"/>
                <a:gd name="T7" fmla="*/ 21 h 84"/>
                <a:gd name="T8" fmla="*/ 48 w 48"/>
                <a:gd name="T9" fmla="*/ 28 h 84"/>
                <a:gd name="T10" fmla="*/ 47 w 48"/>
                <a:gd name="T11" fmla="*/ 35 h 84"/>
                <a:gd name="T12" fmla="*/ 45 w 48"/>
                <a:gd name="T13" fmla="*/ 44 h 84"/>
                <a:gd name="T14" fmla="*/ 43 w 48"/>
                <a:gd name="T15" fmla="*/ 52 h 84"/>
                <a:gd name="T16" fmla="*/ 40 w 48"/>
                <a:gd name="T17" fmla="*/ 60 h 84"/>
                <a:gd name="T18" fmla="*/ 36 w 48"/>
                <a:gd name="T19" fmla="*/ 67 h 84"/>
                <a:gd name="T20" fmla="*/ 30 w 48"/>
                <a:gd name="T21" fmla="*/ 73 h 84"/>
                <a:gd name="T22" fmla="*/ 26 w 48"/>
                <a:gd name="T23" fmla="*/ 78 h 84"/>
                <a:gd name="T24" fmla="*/ 22 w 48"/>
                <a:gd name="T25" fmla="*/ 81 h 84"/>
                <a:gd name="T26" fmla="*/ 17 w 48"/>
                <a:gd name="T27" fmla="*/ 83 h 84"/>
                <a:gd name="T28" fmla="*/ 13 w 48"/>
                <a:gd name="T29" fmla="*/ 84 h 84"/>
                <a:gd name="T30" fmla="*/ 9 w 48"/>
                <a:gd name="T31" fmla="*/ 83 h 84"/>
                <a:gd name="T32" fmla="*/ 6 w 48"/>
                <a:gd name="T33" fmla="*/ 80 h 84"/>
                <a:gd name="T34" fmla="*/ 3 w 48"/>
                <a:gd name="T35" fmla="*/ 75 h 84"/>
                <a:gd name="T36" fmla="*/ 1 w 48"/>
                <a:gd name="T37" fmla="*/ 70 h 84"/>
                <a:gd name="T38" fmla="*/ 0 w 48"/>
                <a:gd name="T39" fmla="*/ 63 h 84"/>
                <a:gd name="T40" fmla="*/ 1 w 48"/>
                <a:gd name="T41" fmla="*/ 56 h 84"/>
                <a:gd name="T42" fmla="*/ 1 w 48"/>
                <a:gd name="T43" fmla="*/ 48 h 84"/>
                <a:gd name="T44" fmla="*/ 3 w 48"/>
                <a:gd name="T45" fmla="*/ 40 h 84"/>
                <a:gd name="T46" fmla="*/ 5 w 48"/>
                <a:gd name="T47" fmla="*/ 31 h 84"/>
                <a:gd name="T48" fmla="*/ 9 w 48"/>
                <a:gd name="T49" fmla="*/ 24 h 84"/>
                <a:gd name="T50" fmla="*/ 13 w 48"/>
                <a:gd name="T51" fmla="*/ 16 h 84"/>
                <a:gd name="T52" fmla="*/ 17 w 48"/>
                <a:gd name="T53" fmla="*/ 10 h 84"/>
                <a:gd name="T54" fmla="*/ 21 w 48"/>
                <a:gd name="T55" fmla="*/ 6 h 84"/>
                <a:gd name="T56" fmla="*/ 26 w 48"/>
                <a:gd name="T57" fmla="*/ 2 h 84"/>
                <a:gd name="T58" fmla="*/ 30 w 48"/>
                <a:gd name="T59" fmla="*/ 1 h 84"/>
                <a:gd name="T60" fmla="*/ 35 w 48"/>
                <a:gd name="T61" fmla="*/ 0 h 84"/>
                <a:gd name="T62" fmla="*/ 39 w 48"/>
                <a:gd name="T63" fmla="*/ 1 h 84"/>
                <a:gd name="T64" fmla="*/ 43 w 48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" h="84">
                  <a:moveTo>
                    <a:pt x="43" y="4"/>
                  </a:moveTo>
                  <a:lnTo>
                    <a:pt x="45" y="9"/>
                  </a:lnTo>
                  <a:lnTo>
                    <a:pt x="47" y="14"/>
                  </a:lnTo>
                  <a:lnTo>
                    <a:pt x="48" y="21"/>
                  </a:lnTo>
                  <a:lnTo>
                    <a:pt x="48" y="28"/>
                  </a:lnTo>
                  <a:lnTo>
                    <a:pt x="47" y="35"/>
                  </a:lnTo>
                  <a:lnTo>
                    <a:pt x="45" y="44"/>
                  </a:lnTo>
                  <a:lnTo>
                    <a:pt x="43" y="52"/>
                  </a:lnTo>
                  <a:lnTo>
                    <a:pt x="40" y="60"/>
                  </a:lnTo>
                  <a:lnTo>
                    <a:pt x="36" y="67"/>
                  </a:lnTo>
                  <a:lnTo>
                    <a:pt x="30" y="73"/>
                  </a:lnTo>
                  <a:lnTo>
                    <a:pt x="26" y="78"/>
                  </a:lnTo>
                  <a:lnTo>
                    <a:pt x="22" y="81"/>
                  </a:lnTo>
                  <a:lnTo>
                    <a:pt x="17" y="83"/>
                  </a:lnTo>
                  <a:lnTo>
                    <a:pt x="13" y="84"/>
                  </a:lnTo>
                  <a:lnTo>
                    <a:pt x="9" y="83"/>
                  </a:lnTo>
                  <a:lnTo>
                    <a:pt x="6" y="80"/>
                  </a:lnTo>
                  <a:lnTo>
                    <a:pt x="3" y="75"/>
                  </a:lnTo>
                  <a:lnTo>
                    <a:pt x="1" y="70"/>
                  </a:lnTo>
                  <a:lnTo>
                    <a:pt x="0" y="63"/>
                  </a:lnTo>
                  <a:lnTo>
                    <a:pt x="1" y="56"/>
                  </a:lnTo>
                  <a:lnTo>
                    <a:pt x="1" y="48"/>
                  </a:lnTo>
                  <a:lnTo>
                    <a:pt x="3" y="40"/>
                  </a:lnTo>
                  <a:lnTo>
                    <a:pt x="5" y="31"/>
                  </a:lnTo>
                  <a:lnTo>
                    <a:pt x="9" y="24"/>
                  </a:lnTo>
                  <a:lnTo>
                    <a:pt x="13" y="16"/>
                  </a:lnTo>
                  <a:lnTo>
                    <a:pt x="17" y="10"/>
                  </a:lnTo>
                  <a:lnTo>
                    <a:pt x="21" y="6"/>
                  </a:lnTo>
                  <a:lnTo>
                    <a:pt x="26" y="2"/>
                  </a:lnTo>
                  <a:lnTo>
                    <a:pt x="30" y="1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3" y="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3" name="Freeform 396"/>
            <p:cNvSpPr>
              <a:spLocks/>
            </p:cNvSpPr>
            <p:nvPr/>
          </p:nvSpPr>
          <p:spPr bwMode="auto">
            <a:xfrm>
              <a:off x="3869" y="2608"/>
              <a:ext cx="9" cy="6"/>
            </a:xfrm>
            <a:custGeom>
              <a:avLst/>
              <a:gdLst>
                <a:gd name="T0" fmla="*/ 53 w 53"/>
                <a:gd name="T1" fmla="*/ 26 h 41"/>
                <a:gd name="T2" fmla="*/ 51 w 53"/>
                <a:gd name="T3" fmla="*/ 30 h 41"/>
                <a:gd name="T4" fmla="*/ 49 w 53"/>
                <a:gd name="T5" fmla="*/ 33 h 41"/>
                <a:gd name="T6" fmla="*/ 46 w 53"/>
                <a:gd name="T7" fmla="*/ 36 h 41"/>
                <a:gd name="T8" fmla="*/ 42 w 53"/>
                <a:gd name="T9" fmla="*/ 38 h 41"/>
                <a:gd name="T10" fmla="*/ 38 w 53"/>
                <a:gd name="T11" fmla="*/ 40 h 41"/>
                <a:gd name="T12" fmla="*/ 33 w 53"/>
                <a:gd name="T13" fmla="*/ 41 h 41"/>
                <a:gd name="T14" fmla="*/ 27 w 53"/>
                <a:gd name="T15" fmla="*/ 41 h 41"/>
                <a:gd name="T16" fmla="*/ 22 w 53"/>
                <a:gd name="T17" fmla="*/ 40 h 41"/>
                <a:gd name="T18" fmla="*/ 17 w 53"/>
                <a:gd name="T19" fmla="*/ 39 h 41"/>
                <a:gd name="T20" fmla="*/ 12 w 53"/>
                <a:gd name="T21" fmla="*/ 37 h 41"/>
                <a:gd name="T22" fmla="*/ 8 w 53"/>
                <a:gd name="T23" fmla="*/ 34 h 41"/>
                <a:gd name="T24" fmla="*/ 5 w 53"/>
                <a:gd name="T25" fmla="*/ 31 h 41"/>
                <a:gd name="T26" fmla="*/ 2 w 53"/>
                <a:gd name="T27" fmla="*/ 27 h 41"/>
                <a:gd name="T28" fmla="*/ 1 w 53"/>
                <a:gd name="T29" fmla="*/ 24 h 41"/>
                <a:gd name="T30" fmla="*/ 0 w 53"/>
                <a:gd name="T31" fmla="*/ 20 h 41"/>
                <a:gd name="T32" fmla="*/ 0 w 53"/>
                <a:gd name="T33" fmla="*/ 15 h 41"/>
                <a:gd name="T34" fmla="*/ 1 w 53"/>
                <a:gd name="T35" fmla="*/ 11 h 41"/>
                <a:gd name="T36" fmla="*/ 4 w 53"/>
                <a:gd name="T37" fmla="*/ 8 h 41"/>
                <a:gd name="T38" fmla="*/ 7 w 53"/>
                <a:gd name="T39" fmla="*/ 5 h 41"/>
                <a:gd name="T40" fmla="*/ 10 w 53"/>
                <a:gd name="T41" fmla="*/ 3 h 41"/>
                <a:gd name="T42" fmla="*/ 15 w 53"/>
                <a:gd name="T43" fmla="*/ 1 h 41"/>
                <a:gd name="T44" fmla="*/ 19 w 53"/>
                <a:gd name="T45" fmla="*/ 0 h 41"/>
                <a:gd name="T46" fmla="*/ 25 w 53"/>
                <a:gd name="T47" fmla="*/ 0 h 41"/>
                <a:gd name="T48" fmla="*/ 31 w 53"/>
                <a:gd name="T49" fmla="*/ 1 h 41"/>
                <a:gd name="T50" fmla="*/ 36 w 53"/>
                <a:gd name="T51" fmla="*/ 2 h 41"/>
                <a:gd name="T52" fmla="*/ 41 w 53"/>
                <a:gd name="T53" fmla="*/ 4 h 41"/>
                <a:gd name="T54" fmla="*/ 44 w 53"/>
                <a:gd name="T55" fmla="*/ 7 h 41"/>
                <a:gd name="T56" fmla="*/ 48 w 53"/>
                <a:gd name="T57" fmla="*/ 10 h 41"/>
                <a:gd name="T58" fmla="*/ 50 w 53"/>
                <a:gd name="T59" fmla="*/ 14 h 41"/>
                <a:gd name="T60" fmla="*/ 52 w 53"/>
                <a:gd name="T61" fmla="*/ 18 h 41"/>
                <a:gd name="T62" fmla="*/ 53 w 53"/>
                <a:gd name="T63" fmla="*/ 22 h 41"/>
                <a:gd name="T64" fmla="*/ 53 w 53"/>
                <a:gd name="T65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" h="41">
                  <a:moveTo>
                    <a:pt x="53" y="26"/>
                  </a:moveTo>
                  <a:lnTo>
                    <a:pt x="51" y="30"/>
                  </a:lnTo>
                  <a:lnTo>
                    <a:pt x="49" y="33"/>
                  </a:lnTo>
                  <a:lnTo>
                    <a:pt x="46" y="36"/>
                  </a:lnTo>
                  <a:lnTo>
                    <a:pt x="42" y="38"/>
                  </a:lnTo>
                  <a:lnTo>
                    <a:pt x="38" y="40"/>
                  </a:lnTo>
                  <a:lnTo>
                    <a:pt x="33" y="41"/>
                  </a:lnTo>
                  <a:lnTo>
                    <a:pt x="27" y="41"/>
                  </a:lnTo>
                  <a:lnTo>
                    <a:pt x="22" y="40"/>
                  </a:lnTo>
                  <a:lnTo>
                    <a:pt x="17" y="39"/>
                  </a:lnTo>
                  <a:lnTo>
                    <a:pt x="12" y="37"/>
                  </a:lnTo>
                  <a:lnTo>
                    <a:pt x="8" y="34"/>
                  </a:lnTo>
                  <a:lnTo>
                    <a:pt x="5" y="31"/>
                  </a:lnTo>
                  <a:lnTo>
                    <a:pt x="2" y="27"/>
                  </a:lnTo>
                  <a:lnTo>
                    <a:pt x="1" y="24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4" y="8"/>
                  </a:lnTo>
                  <a:lnTo>
                    <a:pt x="7" y="5"/>
                  </a:lnTo>
                  <a:lnTo>
                    <a:pt x="10" y="3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5" y="0"/>
                  </a:lnTo>
                  <a:lnTo>
                    <a:pt x="31" y="1"/>
                  </a:lnTo>
                  <a:lnTo>
                    <a:pt x="36" y="2"/>
                  </a:lnTo>
                  <a:lnTo>
                    <a:pt x="41" y="4"/>
                  </a:lnTo>
                  <a:lnTo>
                    <a:pt x="44" y="7"/>
                  </a:lnTo>
                  <a:lnTo>
                    <a:pt x="48" y="10"/>
                  </a:lnTo>
                  <a:lnTo>
                    <a:pt x="50" y="14"/>
                  </a:lnTo>
                  <a:lnTo>
                    <a:pt x="52" y="18"/>
                  </a:lnTo>
                  <a:lnTo>
                    <a:pt x="53" y="22"/>
                  </a:lnTo>
                  <a:lnTo>
                    <a:pt x="53" y="2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" name="Freeform 397"/>
            <p:cNvSpPr>
              <a:spLocks/>
            </p:cNvSpPr>
            <p:nvPr/>
          </p:nvSpPr>
          <p:spPr bwMode="auto">
            <a:xfrm>
              <a:off x="3840" y="2642"/>
              <a:ext cx="6" cy="14"/>
            </a:xfrm>
            <a:custGeom>
              <a:avLst/>
              <a:gdLst>
                <a:gd name="T0" fmla="*/ 31 w 41"/>
                <a:gd name="T1" fmla="*/ 2 h 82"/>
                <a:gd name="T2" fmla="*/ 34 w 41"/>
                <a:gd name="T3" fmla="*/ 5 h 82"/>
                <a:gd name="T4" fmla="*/ 37 w 41"/>
                <a:gd name="T5" fmla="*/ 10 h 82"/>
                <a:gd name="T6" fmla="*/ 39 w 41"/>
                <a:gd name="T7" fmla="*/ 16 h 82"/>
                <a:gd name="T8" fmla="*/ 40 w 41"/>
                <a:gd name="T9" fmla="*/ 22 h 82"/>
                <a:gd name="T10" fmla="*/ 41 w 41"/>
                <a:gd name="T11" fmla="*/ 30 h 82"/>
                <a:gd name="T12" fmla="*/ 41 w 41"/>
                <a:gd name="T13" fmla="*/ 37 h 82"/>
                <a:gd name="T14" fmla="*/ 40 w 41"/>
                <a:gd name="T15" fmla="*/ 45 h 82"/>
                <a:gd name="T16" fmla="*/ 38 w 41"/>
                <a:gd name="T17" fmla="*/ 53 h 82"/>
                <a:gd name="T18" fmla="*/ 36 w 41"/>
                <a:gd name="T19" fmla="*/ 61 h 82"/>
                <a:gd name="T20" fmla="*/ 33 w 41"/>
                <a:gd name="T21" fmla="*/ 68 h 82"/>
                <a:gd name="T22" fmla="*/ 30 w 41"/>
                <a:gd name="T23" fmla="*/ 73 h 82"/>
                <a:gd name="T24" fmla="*/ 26 w 41"/>
                <a:gd name="T25" fmla="*/ 77 h 82"/>
                <a:gd name="T26" fmla="*/ 22 w 41"/>
                <a:gd name="T27" fmla="*/ 80 h 82"/>
                <a:gd name="T28" fmla="*/ 18 w 41"/>
                <a:gd name="T29" fmla="*/ 82 h 82"/>
                <a:gd name="T30" fmla="*/ 15 w 41"/>
                <a:gd name="T31" fmla="*/ 82 h 82"/>
                <a:gd name="T32" fmla="*/ 11 w 41"/>
                <a:gd name="T33" fmla="*/ 80 h 82"/>
                <a:gd name="T34" fmla="*/ 8 w 41"/>
                <a:gd name="T35" fmla="*/ 77 h 82"/>
                <a:gd name="T36" fmla="*/ 4 w 41"/>
                <a:gd name="T37" fmla="*/ 72 h 82"/>
                <a:gd name="T38" fmla="*/ 2 w 41"/>
                <a:gd name="T39" fmla="*/ 67 h 82"/>
                <a:gd name="T40" fmla="*/ 1 w 41"/>
                <a:gd name="T41" fmla="*/ 60 h 82"/>
                <a:gd name="T42" fmla="*/ 0 w 41"/>
                <a:gd name="T43" fmla="*/ 52 h 82"/>
                <a:gd name="T44" fmla="*/ 0 w 41"/>
                <a:gd name="T45" fmla="*/ 44 h 82"/>
                <a:gd name="T46" fmla="*/ 1 w 41"/>
                <a:gd name="T47" fmla="*/ 37 h 82"/>
                <a:gd name="T48" fmla="*/ 3 w 41"/>
                <a:gd name="T49" fmla="*/ 29 h 82"/>
                <a:gd name="T50" fmla="*/ 6 w 41"/>
                <a:gd name="T51" fmla="*/ 21 h 82"/>
                <a:gd name="T52" fmla="*/ 9 w 41"/>
                <a:gd name="T53" fmla="*/ 15 h 82"/>
                <a:gd name="T54" fmla="*/ 13 w 41"/>
                <a:gd name="T55" fmla="*/ 9 h 82"/>
                <a:gd name="T56" fmla="*/ 16 w 41"/>
                <a:gd name="T57" fmla="*/ 4 h 82"/>
                <a:gd name="T58" fmla="*/ 20 w 41"/>
                <a:gd name="T59" fmla="*/ 1 h 82"/>
                <a:gd name="T60" fmla="*/ 24 w 41"/>
                <a:gd name="T61" fmla="*/ 0 h 82"/>
                <a:gd name="T62" fmla="*/ 28 w 41"/>
                <a:gd name="T63" fmla="*/ 0 h 82"/>
                <a:gd name="T64" fmla="*/ 31 w 41"/>
                <a:gd name="T65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" h="82">
                  <a:moveTo>
                    <a:pt x="31" y="2"/>
                  </a:moveTo>
                  <a:lnTo>
                    <a:pt x="34" y="5"/>
                  </a:lnTo>
                  <a:lnTo>
                    <a:pt x="37" y="10"/>
                  </a:lnTo>
                  <a:lnTo>
                    <a:pt x="39" y="16"/>
                  </a:lnTo>
                  <a:lnTo>
                    <a:pt x="40" y="22"/>
                  </a:lnTo>
                  <a:lnTo>
                    <a:pt x="41" y="30"/>
                  </a:lnTo>
                  <a:lnTo>
                    <a:pt x="41" y="37"/>
                  </a:lnTo>
                  <a:lnTo>
                    <a:pt x="40" y="45"/>
                  </a:lnTo>
                  <a:lnTo>
                    <a:pt x="38" y="53"/>
                  </a:lnTo>
                  <a:lnTo>
                    <a:pt x="36" y="61"/>
                  </a:lnTo>
                  <a:lnTo>
                    <a:pt x="33" y="68"/>
                  </a:lnTo>
                  <a:lnTo>
                    <a:pt x="30" y="73"/>
                  </a:lnTo>
                  <a:lnTo>
                    <a:pt x="26" y="77"/>
                  </a:lnTo>
                  <a:lnTo>
                    <a:pt x="22" y="80"/>
                  </a:lnTo>
                  <a:lnTo>
                    <a:pt x="18" y="82"/>
                  </a:lnTo>
                  <a:lnTo>
                    <a:pt x="15" y="82"/>
                  </a:lnTo>
                  <a:lnTo>
                    <a:pt x="11" y="80"/>
                  </a:lnTo>
                  <a:lnTo>
                    <a:pt x="8" y="77"/>
                  </a:lnTo>
                  <a:lnTo>
                    <a:pt x="4" y="72"/>
                  </a:lnTo>
                  <a:lnTo>
                    <a:pt x="2" y="67"/>
                  </a:lnTo>
                  <a:lnTo>
                    <a:pt x="1" y="60"/>
                  </a:lnTo>
                  <a:lnTo>
                    <a:pt x="0" y="52"/>
                  </a:lnTo>
                  <a:lnTo>
                    <a:pt x="0" y="44"/>
                  </a:lnTo>
                  <a:lnTo>
                    <a:pt x="1" y="37"/>
                  </a:lnTo>
                  <a:lnTo>
                    <a:pt x="3" y="29"/>
                  </a:lnTo>
                  <a:lnTo>
                    <a:pt x="6" y="21"/>
                  </a:lnTo>
                  <a:lnTo>
                    <a:pt x="9" y="15"/>
                  </a:lnTo>
                  <a:lnTo>
                    <a:pt x="13" y="9"/>
                  </a:lnTo>
                  <a:lnTo>
                    <a:pt x="16" y="4"/>
                  </a:lnTo>
                  <a:lnTo>
                    <a:pt x="20" y="1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5" name="Freeform 398"/>
            <p:cNvSpPr>
              <a:spLocks/>
            </p:cNvSpPr>
            <p:nvPr/>
          </p:nvSpPr>
          <p:spPr bwMode="auto">
            <a:xfrm>
              <a:off x="3838" y="2671"/>
              <a:ext cx="7" cy="14"/>
            </a:xfrm>
            <a:custGeom>
              <a:avLst/>
              <a:gdLst>
                <a:gd name="T0" fmla="*/ 20 w 39"/>
                <a:gd name="T1" fmla="*/ 0 h 84"/>
                <a:gd name="T2" fmla="*/ 24 w 39"/>
                <a:gd name="T3" fmla="*/ 0 h 84"/>
                <a:gd name="T4" fmla="*/ 28 w 39"/>
                <a:gd name="T5" fmla="*/ 2 h 84"/>
                <a:gd name="T6" fmla="*/ 31 w 39"/>
                <a:gd name="T7" fmla="*/ 5 h 84"/>
                <a:gd name="T8" fmla="*/ 34 w 39"/>
                <a:gd name="T9" fmla="*/ 10 h 84"/>
                <a:gd name="T10" fmla="*/ 36 w 39"/>
                <a:gd name="T11" fmla="*/ 16 h 84"/>
                <a:gd name="T12" fmla="*/ 37 w 39"/>
                <a:gd name="T13" fmla="*/ 23 h 84"/>
                <a:gd name="T14" fmla="*/ 38 w 39"/>
                <a:gd name="T15" fmla="*/ 30 h 84"/>
                <a:gd name="T16" fmla="*/ 39 w 39"/>
                <a:gd name="T17" fmla="*/ 39 h 84"/>
                <a:gd name="T18" fmla="*/ 38 w 39"/>
                <a:gd name="T19" fmla="*/ 48 h 84"/>
                <a:gd name="T20" fmla="*/ 37 w 39"/>
                <a:gd name="T21" fmla="*/ 56 h 84"/>
                <a:gd name="T22" fmla="*/ 35 w 39"/>
                <a:gd name="T23" fmla="*/ 63 h 84"/>
                <a:gd name="T24" fmla="*/ 33 w 39"/>
                <a:gd name="T25" fmla="*/ 69 h 84"/>
                <a:gd name="T26" fmla="*/ 30 w 39"/>
                <a:gd name="T27" fmla="*/ 74 h 84"/>
                <a:gd name="T28" fmla="*/ 27 w 39"/>
                <a:gd name="T29" fmla="*/ 79 h 84"/>
                <a:gd name="T30" fmla="*/ 23 w 39"/>
                <a:gd name="T31" fmla="*/ 83 h 84"/>
                <a:gd name="T32" fmla="*/ 19 w 39"/>
                <a:gd name="T33" fmla="*/ 84 h 84"/>
                <a:gd name="T34" fmla="*/ 16 w 39"/>
                <a:gd name="T35" fmla="*/ 84 h 84"/>
                <a:gd name="T36" fmla="*/ 11 w 39"/>
                <a:gd name="T37" fmla="*/ 81 h 84"/>
                <a:gd name="T38" fmla="*/ 8 w 39"/>
                <a:gd name="T39" fmla="*/ 77 h 84"/>
                <a:gd name="T40" fmla="*/ 5 w 39"/>
                <a:gd name="T41" fmla="*/ 73 h 84"/>
                <a:gd name="T42" fmla="*/ 3 w 39"/>
                <a:gd name="T43" fmla="*/ 67 h 84"/>
                <a:gd name="T44" fmla="*/ 1 w 39"/>
                <a:gd name="T45" fmla="*/ 60 h 84"/>
                <a:gd name="T46" fmla="*/ 0 w 39"/>
                <a:gd name="T47" fmla="*/ 53 h 84"/>
                <a:gd name="T48" fmla="*/ 0 w 39"/>
                <a:gd name="T49" fmla="*/ 44 h 84"/>
                <a:gd name="T50" fmla="*/ 1 w 39"/>
                <a:gd name="T51" fmla="*/ 36 h 84"/>
                <a:gd name="T52" fmla="*/ 2 w 39"/>
                <a:gd name="T53" fmla="*/ 27 h 84"/>
                <a:gd name="T54" fmla="*/ 4 w 39"/>
                <a:gd name="T55" fmla="*/ 20 h 84"/>
                <a:gd name="T56" fmla="*/ 6 w 39"/>
                <a:gd name="T57" fmla="*/ 13 h 84"/>
                <a:gd name="T58" fmla="*/ 9 w 39"/>
                <a:gd name="T59" fmla="*/ 8 h 84"/>
                <a:gd name="T60" fmla="*/ 13 w 39"/>
                <a:gd name="T61" fmla="*/ 4 h 84"/>
                <a:gd name="T62" fmla="*/ 17 w 39"/>
                <a:gd name="T63" fmla="*/ 1 h 84"/>
                <a:gd name="T64" fmla="*/ 20 w 39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" h="84">
                  <a:moveTo>
                    <a:pt x="20" y="0"/>
                  </a:moveTo>
                  <a:lnTo>
                    <a:pt x="24" y="0"/>
                  </a:lnTo>
                  <a:lnTo>
                    <a:pt x="28" y="2"/>
                  </a:lnTo>
                  <a:lnTo>
                    <a:pt x="31" y="5"/>
                  </a:lnTo>
                  <a:lnTo>
                    <a:pt x="34" y="10"/>
                  </a:lnTo>
                  <a:lnTo>
                    <a:pt x="36" y="16"/>
                  </a:lnTo>
                  <a:lnTo>
                    <a:pt x="37" y="23"/>
                  </a:lnTo>
                  <a:lnTo>
                    <a:pt x="38" y="30"/>
                  </a:lnTo>
                  <a:lnTo>
                    <a:pt x="39" y="39"/>
                  </a:lnTo>
                  <a:lnTo>
                    <a:pt x="38" y="48"/>
                  </a:lnTo>
                  <a:lnTo>
                    <a:pt x="37" y="56"/>
                  </a:lnTo>
                  <a:lnTo>
                    <a:pt x="35" y="63"/>
                  </a:lnTo>
                  <a:lnTo>
                    <a:pt x="33" y="69"/>
                  </a:lnTo>
                  <a:lnTo>
                    <a:pt x="30" y="74"/>
                  </a:lnTo>
                  <a:lnTo>
                    <a:pt x="27" y="79"/>
                  </a:lnTo>
                  <a:lnTo>
                    <a:pt x="23" y="83"/>
                  </a:lnTo>
                  <a:lnTo>
                    <a:pt x="19" y="84"/>
                  </a:lnTo>
                  <a:lnTo>
                    <a:pt x="16" y="84"/>
                  </a:lnTo>
                  <a:lnTo>
                    <a:pt x="11" y="81"/>
                  </a:lnTo>
                  <a:lnTo>
                    <a:pt x="8" y="77"/>
                  </a:lnTo>
                  <a:lnTo>
                    <a:pt x="5" y="73"/>
                  </a:lnTo>
                  <a:lnTo>
                    <a:pt x="3" y="67"/>
                  </a:lnTo>
                  <a:lnTo>
                    <a:pt x="1" y="60"/>
                  </a:lnTo>
                  <a:lnTo>
                    <a:pt x="0" y="53"/>
                  </a:lnTo>
                  <a:lnTo>
                    <a:pt x="0" y="44"/>
                  </a:lnTo>
                  <a:lnTo>
                    <a:pt x="1" y="36"/>
                  </a:lnTo>
                  <a:lnTo>
                    <a:pt x="2" y="27"/>
                  </a:lnTo>
                  <a:lnTo>
                    <a:pt x="4" y="20"/>
                  </a:lnTo>
                  <a:lnTo>
                    <a:pt x="6" y="13"/>
                  </a:lnTo>
                  <a:lnTo>
                    <a:pt x="9" y="8"/>
                  </a:lnTo>
                  <a:lnTo>
                    <a:pt x="13" y="4"/>
                  </a:lnTo>
                  <a:lnTo>
                    <a:pt x="17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6" name="Freeform 399"/>
            <p:cNvSpPr>
              <a:spLocks/>
            </p:cNvSpPr>
            <p:nvPr/>
          </p:nvSpPr>
          <p:spPr bwMode="auto">
            <a:xfrm>
              <a:off x="3845" y="2697"/>
              <a:ext cx="7" cy="13"/>
            </a:xfrm>
            <a:custGeom>
              <a:avLst/>
              <a:gdLst>
                <a:gd name="T0" fmla="*/ 4 w 43"/>
                <a:gd name="T1" fmla="*/ 7 h 79"/>
                <a:gd name="T2" fmla="*/ 7 w 43"/>
                <a:gd name="T3" fmla="*/ 3 h 79"/>
                <a:gd name="T4" fmla="*/ 11 w 43"/>
                <a:gd name="T5" fmla="*/ 1 h 79"/>
                <a:gd name="T6" fmla="*/ 15 w 43"/>
                <a:gd name="T7" fmla="*/ 0 h 79"/>
                <a:gd name="T8" fmla="*/ 19 w 43"/>
                <a:gd name="T9" fmla="*/ 1 h 79"/>
                <a:gd name="T10" fmla="*/ 24 w 43"/>
                <a:gd name="T11" fmla="*/ 3 h 79"/>
                <a:gd name="T12" fmla="*/ 28 w 43"/>
                <a:gd name="T13" fmla="*/ 7 h 79"/>
                <a:gd name="T14" fmla="*/ 31 w 43"/>
                <a:gd name="T15" fmla="*/ 12 h 79"/>
                <a:gd name="T16" fmla="*/ 35 w 43"/>
                <a:gd name="T17" fmla="*/ 18 h 79"/>
                <a:gd name="T18" fmla="*/ 38 w 43"/>
                <a:gd name="T19" fmla="*/ 26 h 79"/>
                <a:gd name="T20" fmla="*/ 40 w 43"/>
                <a:gd name="T21" fmla="*/ 33 h 79"/>
                <a:gd name="T22" fmla="*/ 42 w 43"/>
                <a:gd name="T23" fmla="*/ 40 h 79"/>
                <a:gd name="T24" fmla="*/ 43 w 43"/>
                <a:gd name="T25" fmla="*/ 47 h 79"/>
                <a:gd name="T26" fmla="*/ 43 w 43"/>
                <a:gd name="T27" fmla="*/ 55 h 79"/>
                <a:gd name="T28" fmla="*/ 42 w 43"/>
                <a:gd name="T29" fmla="*/ 61 h 79"/>
                <a:gd name="T30" fmla="*/ 40 w 43"/>
                <a:gd name="T31" fmla="*/ 67 h 79"/>
                <a:gd name="T32" fmla="*/ 38 w 43"/>
                <a:gd name="T33" fmla="*/ 72 h 79"/>
                <a:gd name="T34" fmla="*/ 35 w 43"/>
                <a:gd name="T35" fmla="*/ 76 h 79"/>
                <a:gd name="T36" fmla="*/ 32 w 43"/>
                <a:gd name="T37" fmla="*/ 78 h 79"/>
                <a:gd name="T38" fmla="*/ 28 w 43"/>
                <a:gd name="T39" fmla="*/ 79 h 79"/>
                <a:gd name="T40" fmla="*/ 24 w 43"/>
                <a:gd name="T41" fmla="*/ 78 h 79"/>
                <a:gd name="T42" fmla="*/ 19 w 43"/>
                <a:gd name="T43" fmla="*/ 76 h 79"/>
                <a:gd name="T44" fmla="*/ 15 w 43"/>
                <a:gd name="T45" fmla="*/ 72 h 79"/>
                <a:gd name="T46" fmla="*/ 11 w 43"/>
                <a:gd name="T47" fmla="*/ 67 h 79"/>
                <a:gd name="T48" fmla="*/ 7 w 43"/>
                <a:gd name="T49" fmla="*/ 61 h 79"/>
                <a:gd name="T50" fmla="*/ 4 w 43"/>
                <a:gd name="T51" fmla="*/ 54 h 79"/>
                <a:gd name="T52" fmla="*/ 2 w 43"/>
                <a:gd name="T53" fmla="*/ 47 h 79"/>
                <a:gd name="T54" fmla="*/ 0 w 43"/>
                <a:gd name="T55" fmla="*/ 39 h 79"/>
                <a:gd name="T56" fmla="*/ 0 w 43"/>
                <a:gd name="T57" fmla="*/ 32 h 79"/>
                <a:gd name="T58" fmla="*/ 0 w 43"/>
                <a:gd name="T59" fmla="*/ 25 h 79"/>
                <a:gd name="T60" fmla="*/ 0 w 43"/>
                <a:gd name="T61" fmla="*/ 17 h 79"/>
                <a:gd name="T62" fmla="*/ 2 w 43"/>
                <a:gd name="T63" fmla="*/ 12 h 79"/>
                <a:gd name="T64" fmla="*/ 4 w 43"/>
                <a:gd name="T65" fmla="*/ 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79">
                  <a:moveTo>
                    <a:pt x="4" y="7"/>
                  </a:moveTo>
                  <a:lnTo>
                    <a:pt x="7" y="3"/>
                  </a:lnTo>
                  <a:lnTo>
                    <a:pt x="11" y="1"/>
                  </a:lnTo>
                  <a:lnTo>
                    <a:pt x="15" y="0"/>
                  </a:lnTo>
                  <a:lnTo>
                    <a:pt x="19" y="1"/>
                  </a:lnTo>
                  <a:lnTo>
                    <a:pt x="24" y="3"/>
                  </a:lnTo>
                  <a:lnTo>
                    <a:pt x="28" y="7"/>
                  </a:lnTo>
                  <a:lnTo>
                    <a:pt x="31" y="12"/>
                  </a:lnTo>
                  <a:lnTo>
                    <a:pt x="35" y="18"/>
                  </a:lnTo>
                  <a:lnTo>
                    <a:pt x="38" y="26"/>
                  </a:lnTo>
                  <a:lnTo>
                    <a:pt x="40" y="33"/>
                  </a:lnTo>
                  <a:lnTo>
                    <a:pt x="42" y="40"/>
                  </a:lnTo>
                  <a:lnTo>
                    <a:pt x="43" y="47"/>
                  </a:lnTo>
                  <a:lnTo>
                    <a:pt x="43" y="55"/>
                  </a:lnTo>
                  <a:lnTo>
                    <a:pt x="42" y="61"/>
                  </a:lnTo>
                  <a:lnTo>
                    <a:pt x="40" y="67"/>
                  </a:lnTo>
                  <a:lnTo>
                    <a:pt x="38" y="72"/>
                  </a:lnTo>
                  <a:lnTo>
                    <a:pt x="35" y="76"/>
                  </a:lnTo>
                  <a:lnTo>
                    <a:pt x="32" y="78"/>
                  </a:lnTo>
                  <a:lnTo>
                    <a:pt x="28" y="79"/>
                  </a:lnTo>
                  <a:lnTo>
                    <a:pt x="24" y="78"/>
                  </a:lnTo>
                  <a:lnTo>
                    <a:pt x="19" y="76"/>
                  </a:lnTo>
                  <a:lnTo>
                    <a:pt x="15" y="72"/>
                  </a:lnTo>
                  <a:lnTo>
                    <a:pt x="11" y="67"/>
                  </a:lnTo>
                  <a:lnTo>
                    <a:pt x="7" y="61"/>
                  </a:lnTo>
                  <a:lnTo>
                    <a:pt x="4" y="54"/>
                  </a:lnTo>
                  <a:lnTo>
                    <a:pt x="2" y="47"/>
                  </a:lnTo>
                  <a:lnTo>
                    <a:pt x="0" y="39"/>
                  </a:lnTo>
                  <a:lnTo>
                    <a:pt x="0" y="32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2" y="12"/>
                  </a:lnTo>
                  <a:lnTo>
                    <a:pt x="4" y="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7" name="Freeform 400"/>
            <p:cNvSpPr>
              <a:spLocks/>
            </p:cNvSpPr>
            <p:nvPr/>
          </p:nvSpPr>
          <p:spPr bwMode="auto">
            <a:xfrm>
              <a:off x="3858" y="2715"/>
              <a:ext cx="9" cy="11"/>
            </a:xfrm>
            <a:custGeom>
              <a:avLst/>
              <a:gdLst>
                <a:gd name="T0" fmla="*/ 0 w 50"/>
                <a:gd name="T1" fmla="*/ 19 h 67"/>
                <a:gd name="T2" fmla="*/ 2 w 50"/>
                <a:gd name="T3" fmla="*/ 13 h 67"/>
                <a:gd name="T4" fmla="*/ 4 w 50"/>
                <a:gd name="T5" fmla="*/ 8 h 67"/>
                <a:gd name="T6" fmla="*/ 7 w 50"/>
                <a:gd name="T7" fmla="*/ 4 h 67"/>
                <a:gd name="T8" fmla="*/ 11 w 50"/>
                <a:gd name="T9" fmla="*/ 2 h 67"/>
                <a:gd name="T10" fmla="*/ 15 w 50"/>
                <a:gd name="T11" fmla="*/ 1 h 67"/>
                <a:gd name="T12" fmla="*/ 20 w 50"/>
                <a:gd name="T13" fmla="*/ 0 h 67"/>
                <a:gd name="T14" fmla="*/ 24 w 50"/>
                <a:gd name="T15" fmla="*/ 1 h 67"/>
                <a:gd name="T16" fmla="*/ 29 w 50"/>
                <a:gd name="T17" fmla="*/ 4 h 67"/>
                <a:gd name="T18" fmla="*/ 34 w 50"/>
                <a:gd name="T19" fmla="*/ 7 h 67"/>
                <a:gd name="T20" fmla="*/ 38 w 50"/>
                <a:gd name="T21" fmla="*/ 12 h 67"/>
                <a:gd name="T22" fmla="*/ 43 w 50"/>
                <a:gd name="T23" fmla="*/ 18 h 67"/>
                <a:gd name="T24" fmla="*/ 46 w 50"/>
                <a:gd name="T25" fmla="*/ 24 h 67"/>
                <a:gd name="T26" fmla="*/ 48 w 50"/>
                <a:gd name="T27" fmla="*/ 30 h 67"/>
                <a:gd name="T28" fmla="*/ 50 w 50"/>
                <a:gd name="T29" fmla="*/ 36 h 67"/>
                <a:gd name="T30" fmla="*/ 50 w 50"/>
                <a:gd name="T31" fmla="*/ 42 h 67"/>
                <a:gd name="T32" fmla="*/ 50 w 50"/>
                <a:gd name="T33" fmla="*/ 48 h 67"/>
                <a:gd name="T34" fmla="*/ 49 w 50"/>
                <a:gd name="T35" fmla="*/ 54 h 67"/>
                <a:gd name="T36" fmla="*/ 46 w 50"/>
                <a:gd name="T37" fmla="*/ 58 h 67"/>
                <a:gd name="T38" fmla="*/ 43 w 50"/>
                <a:gd name="T39" fmla="*/ 62 h 67"/>
                <a:gd name="T40" fmla="*/ 38 w 50"/>
                <a:gd name="T41" fmla="*/ 64 h 67"/>
                <a:gd name="T42" fmla="*/ 34 w 50"/>
                <a:gd name="T43" fmla="*/ 67 h 67"/>
                <a:gd name="T44" fmla="*/ 30 w 50"/>
                <a:gd name="T45" fmla="*/ 67 h 67"/>
                <a:gd name="T46" fmla="*/ 25 w 50"/>
                <a:gd name="T47" fmla="*/ 66 h 67"/>
                <a:gd name="T48" fmla="*/ 20 w 50"/>
                <a:gd name="T49" fmla="*/ 63 h 67"/>
                <a:gd name="T50" fmla="*/ 15 w 50"/>
                <a:gd name="T51" fmla="*/ 59 h 67"/>
                <a:gd name="T52" fmla="*/ 11 w 50"/>
                <a:gd name="T53" fmla="*/ 55 h 67"/>
                <a:gd name="T54" fmla="*/ 7 w 50"/>
                <a:gd name="T55" fmla="*/ 49 h 67"/>
                <a:gd name="T56" fmla="*/ 4 w 50"/>
                <a:gd name="T57" fmla="*/ 44 h 67"/>
                <a:gd name="T58" fmla="*/ 2 w 50"/>
                <a:gd name="T59" fmla="*/ 38 h 67"/>
                <a:gd name="T60" fmla="*/ 0 w 50"/>
                <a:gd name="T61" fmla="*/ 31 h 67"/>
                <a:gd name="T62" fmla="*/ 0 w 50"/>
                <a:gd name="T63" fmla="*/ 25 h 67"/>
                <a:gd name="T64" fmla="*/ 0 w 50"/>
                <a:gd name="T65" fmla="*/ 1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" h="67">
                  <a:moveTo>
                    <a:pt x="0" y="19"/>
                  </a:moveTo>
                  <a:lnTo>
                    <a:pt x="2" y="13"/>
                  </a:lnTo>
                  <a:lnTo>
                    <a:pt x="4" y="8"/>
                  </a:lnTo>
                  <a:lnTo>
                    <a:pt x="7" y="4"/>
                  </a:lnTo>
                  <a:lnTo>
                    <a:pt x="11" y="2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4" y="1"/>
                  </a:lnTo>
                  <a:lnTo>
                    <a:pt x="29" y="4"/>
                  </a:lnTo>
                  <a:lnTo>
                    <a:pt x="34" y="7"/>
                  </a:lnTo>
                  <a:lnTo>
                    <a:pt x="38" y="12"/>
                  </a:lnTo>
                  <a:lnTo>
                    <a:pt x="43" y="18"/>
                  </a:lnTo>
                  <a:lnTo>
                    <a:pt x="46" y="24"/>
                  </a:lnTo>
                  <a:lnTo>
                    <a:pt x="48" y="30"/>
                  </a:lnTo>
                  <a:lnTo>
                    <a:pt x="50" y="36"/>
                  </a:lnTo>
                  <a:lnTo>
                    <a:pt x="50" y="42"/>
                  </a:lnTo>
                  <a:lnTo>
                    <a:pt x="50" y="48"/>
                  </a:lnTo>
                  <a:lnTo>
                    <a:pt x="49" y="54"/>
                  </a:lnTo>
                  <a:lnTo>
                    <a:pt x="46" y="58"/>
                  </a:lnTo>
                  <a:lnTo>
                    <a:pt x="43" y="62"/>
                  </a:lnTo>
                  <a:lnTo>
                    <a:pt x="38" y="64"/>
                  </a:lnTo>
                  <a:lnTo>
                    <a:pt x="34" y="67"/>
                  </a:lnTo>
                  <a:lnTo>
                    <a:pt x="30" y="67"/>
                  </a:lnTo>
                  <a:lnTo>
                    <a:pt x="25" y="66"/>
                  </a:lnTo>
                  <a:lnTo>
                    <a:pt x="20" y="63"/>
                  </a:lnTo>
                  <a:lnTo>
                    <a:pt x="15" y="59"/>
                  </a:lnTo>
                  <a:lnTo>
                    <a:pt x="11" y="55"/>
                  </a:lnTo>
                  <a:lnTo>
                    <a:pt x="7" y="49"/>
                  </a:lnTo>
                  <a:lnTo>
                    <a:pt x="4" y="44"/>
                  </a:lnTo>
                  <a:lnTo>
                    <a:pt x="2" y="38"/>
                  </a:lnTo>
                  <a:lnTo>
                    <a:pt x="0" y="31"/>
                  </a:lnTo>
                  <a:lnTo>
                    <a:pt x="0" y="25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8" name="Freeform 401"/>
            <p:cNvSpPr>
              <a:spLocks/>
            </p:cNvSpPr>
            <p:nvPr/>
          </p:nvSpPr>
          <p:spPr bwMode="auto">
            <a:xfrm>
              <a:off x="3875" y="2724"/>
              <a:ext cx="9" cy="7"/>
            </a:xfrm>
            <a:custGeom>
              <a:avLst/>
              <a:gdLst>
                <a:gd name="T0" fmla="*/ 0 w 53"/>
                <a:gd name="T1" fmla="*/ 16 h 43"/>
                <a:gd name="T2" fmla="*/ 1 w 53"/>
                <a:gd name="T3" fmla="*/ 11 h 43"/>
                <a:gd name="T4" fmla="*/ 3 w 53"/>
                <a:gd name="T5" fmla="*/ 8 h 43"/>
                <a:gd name="T6" fmla="*/ 6 w 53"/>
                <a:gd name="T7" fmla="*/ 5 h 43"/>
                <a:gd name="T8" fmla="*/ 9 w 53"/>
                <a:gd name="T9" fmla="*/ 2 h 43"/>
                <a:gd name="T10" fmla="*/ 13 w 53"/>
                <a:gd name="T11" fmla="*/ 1 h 43"/>
                <a:gd name="T12" fmla="*/ 17 w 53"/>
                <a:gd name="T13" fmla="*/ 0 h 43"/>
                <a:gd name="T14" fmla="*/ 22 w 53"/>
                <a:gd name="T15" fmla="*/ 0 h 43"/>
                <a:gd name="T16" fmla="*/ 27 w 53"/>
                <a:gd name="T17" fmla="*/ 0 h 43"/>
                <a:gd name="T18" fmla="*/ 33 w 53"/>
                <a:gd name="T19" fmla="*/ 2 h 43"/>
                <a:gd name="T20" fmla="*/ 37 w 53"/>
                <a:gd name="T21" fmla="*/ 4 h 43"/>
                <a:gd name="T22" fmla="*/ 42 w 53"/>
                <a:gd name="T23" fmla="*/ 7 h 43"/>
                <a:gd name="T24" fmla="*/ 46 w 53"/>
                <a:gd name="T25" fmla="*/ 10 h 43"/>
                <a:gd name="T26" fmla="*/ 49 w 53"/>
                <a:gd name="T27" fmla="*/ 15 h 43"/>
                <a:gd name="T28" fmla="*/ 51 w 53"/>
                <a:gd name="T29" fmla="*/ 19 h 43"/>
                <a:gd name="T30" fmla="*/ 52 w 53"/>
                <a:gd name="T31" fmla="*/ 23 h 43"/>
                <a:gd name="T32" fmla="*/ 53 w 53"/>
                <a:gd name="T33" fmla="*/ 27 h 43"/>
                <a:gd name="T34" fmla="*/ 52 w 53"/>
                <a:gd name="T35" fmla="*/ 31 h 43"/>
                <a:gd name="T36" fmla="*/ 50 w 53"/>
                <a:gd name="T37" fmla="*/ 34 h 43"/>
                <a:gd name="T38" fmla="*/ 47 w 53"/>
                <a:gd name="T39" fmla="*/ 37 h 43"/>
                <a:gd name="T40" fmla="*/ 44 w 53"/>
                <a:gd name="T41" fmla="*/ 40 h 43"/>
                <a:gd name="T42" fmla="*/ 39 w 53"/>
                <a:gd name="T43" fmla="*/ 41 h 43"/>
                <a:gd name="T44" fmla="*/ 34 w 53"/>
                <a:gd name="T45" fmla="*/ 42 h 43"/>
                <a:gd name="T46" fmla="*/ 30 w 53"/>
                <a:gd name="T47" fmla="*/ 43 h 43"/>
                <a:gd name="T48" fmla="*/ 24 w 53"/>
                <a:gd name="T49" fmla="*/ 42 h 43"/>
                <a:gd name="T50" fmla="*/ 19 w 53"/>
                <a:gd name="T51" fmla="*/ 40 h 43"/>
                <a:gd name="T52" fmla="*/ 15 w 53"/>
                <a:gd name="T53" fmla="*/ 38 h 43"/>
                <a:gd name="T54" fmla="*/ 10 w 53"/>
                <a:gd name="T55" fmla="*/ 35 h 43"/>
                <a:gd name="T56" fmla="*/ 7 w 53"/>
                <a:gd name="T57" fmla="*/ 32 h 43"/>
                <a:gd name="T58" fmla="*/ 4 w 53"/>
                <a:gd name="T59" fmla="*/ 28 h 43"/>
                <a:gd name="T60" fmla="*/ 2 w 53"/>
                <a:gd name="T61" fmla="*/ 25 h 43"/>
                <a:gd name="T62" fmla="*/ 1 w 53"/>
                <a:gd name="T63" fmla="*/ 20 h 43"/>
                <a:gd name="T64" fmla="*/ 0 w 53"/>
                <a:gd name="T65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" h="43">
                  <a:moveTo>
                    <a:pt x="0" y="16"/>
                  </a:moveTo>
                  <a:lnTo>
                    <a:pt x="1" y="11"/>
                  </a:lnTo>
                  <a:lnTo>
                    <a:pt x="3" y="8"/>
                  </a:lnTo>
                  <a:lnTo>
                    <a:pt x="6" y="5"/>
                  </a:lnTo>
                  <a:lnTo>
                    <a:pt x="9" y="2"/>
                  </a:lnTo>
                  <a:lnTo>
                    <a:pt x="13" y="1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3" y="2"/>
                  </a:lnTo>
                  <a:lnTo>
                    <a:pt x="37" y="4"/>
                  </a:lnTo>
                  <a:lnTo>
                    <a:pt x="42" y="7"/>
                  </a:lnTo>
                  <a:lnTo>
                    <a:pt x="46" y="10"/>
                  </a:lnTo>
                  <a:lnTo>
                    <a:pt x="49" y="15"/>
                  </a:lnTo>
                  <a:lnTo>
                    <a:pt x="51" y="19"/>
                  </a:lnTo>
                  <a:lnTo>
                    <a:pt x="52" y="23"/>
                  </a:lnTo>
                  <a:lnTo>
                    <a:pt x="53" y="27"/>
                  </a:lnTo>
                  <a:lnTo>
                    <a:pt x="52" y="31"/>
                  </a:lnTo>
                  <a:lnTo>
                    <a:pt x="50" y="34"/>
                  </a:lnTo>
                  <a:lnTo>
                    <a:pt x="47" y="37"/>
                  </a:lnTo>
                  <a:lnTo>
                    <a:pt x="44" y="40"/>
                  </a:lnTo>
                  <a:lnTo>
                    <a:pt x="39" y="41"/>
                  </a:lnTo>
                  <a:lnTo>
                    <a:pt x="34" y="42"/>
                  </a:lnTo>
                  <a:lnTo>
                    <a:pt x="30" y="43"/>
                  </a:lnTo>
                  <a:lnTo>
                    <a:pt x="24" y="42"/>
                  </a:lnTo>
                  <a:lnTo>
                    <a:pt x="19" y="40"/>
                  </a:lnTo>
                  <a:lnTo>
                    <a:pt x="15" y="38"/>
                  </a:lnTo>
                  <a:lnTo>
                    <a:pt x="10" y="35"/>
                  </a:lnTo>
                  <a:lnTo>
                    <a:pt x="7" y="32"/>
                  </a:lnTo>
                  <a:lnTo>
                    <a:pt x="4" y="28"/>
                  </a:lnTo>
                  <a:lnTo>
                    <a:pt x="2" y="25"/>
                  </a:lnTo>
                  <a:lnTo>
                    <a:pt x="1" y="2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9" name="Freeform 402"/>
            <p:cNvSpPr>
              <a:spLocks/>
            </p:cNvSpPr>
            <p:nvPr/>
          </p:nvSpPr>
          <p:spPr bwMode="auto">
            <a:xfrm>
              <a:off x="3854" y="2618"/>
              <a:ext cx="61" cy="90"/>
            </a:xfrm>
            <a:custGeom>
              <a:avLst/>
              <a:gdLst>
                <a:gd name="T0" fmla="*/ 196 w 369"/>
                <a:gd name="T1" fmla="*/ 0 h 543"/>
                <a:gd name="T2" fmla="*/ 212 w 369"/>
                <a:gd name="T3" fmla="*/ 3 h 543"/>
                <a:gd name="T4" fmla="*/ 236 w 369"/>
                <a:gd name="T5" fmla="*/ 11 h 543"/>
                <a:gd name="T6" fmla="*/ 264 w 369"/>
                <a:gd name="T7" fmla="*/ 28 h 543"/>
                <a:gd name="T8" fmla="*/ 292 w 369"/>
                <a:gd name="T9" fmla="*/ 53 h 543"/>
                <a:gd name="T10" fmla="*/ 315 w 369"/>
                <a:gd name="T11" fmla="*/ 85 h 543"/>
                <a:gd name="T12" fmla="*/ 336 w 369"/>
                <a:gd name="T13" fmla="*/ 123 h 543"/>
                <a:gd name="T14" fmla="*/ 353 w 369"/>
                <a:gd name="T15" fmla="*/ 166 h 543"/>
                <a:gd name="T16" fmla="*/ 365 w 369"/>
                <a:gd name="T17" fmla="*/ 214 h 543"/>
                <a:gd name="T18" fmla="*/ 364 w 369"/>
                <a:gd name="T19" fmla="*/ 217 h 543"/>
                <a:gd name="T20" fmla="*/ 351 w 369"/>
                <a:gd name="T21" fmla="*/ 176 h 543"/>
                <a:gd name="T22" fmla="*/ 335 w 369"/>
                <a:gd name="T23" fmla="*/ 139 h 543"/>
                <a:gd name="T24" fmla="*/ 314 w 369"/>
                <a:gd name="T25" fmla="*/ 107 h 543"/>
                <a:gd name="T26" fmla="*/ 292 w 369"/>
                <a:gd name="T27" fmla="*/ 79 h 543"/>
                <a:gd name="T28" fmla="*/ 267 w 369"/>
                <a:gd name="T29" fmla="*/ 59 h 543"/>
                <a:gd name="T30" fmla="*/ 241 w 369"/>
                <a:gd name="T31" fmla="*/ 43 h 543"/>
                <a:gd name="T32" fmla="*/ 212 w 369"/>
                <a:gd name="T33" fmla="*/ 35 h 543"/>
                <a:gd name="T34" fmla="*/ 188 w 369"/>
                <a:gd name="T35" fmla="*/ 35 h 543"/>
                <a:gd name="T36" fmla="*/ 169 w 369"/>
                <a:gd name="T37" fmla="*/ 38 h 543"/>
                <a:gd name="T38" fmla="*/ 151 w 369"/>
                <a:gd name="T39" fmla="*/ 44 h 543"/>
                <a:gd name="T40" fmla="*/ 135 w 369"/>
                <a:gd name="T41" fmla="*/ 52 h 543"/>
                <a:gd name="T42" fmla="*/ 118 w 369"/>
                <a:gd name="T43" fmla="*/ 65 h 543"/>
                <a:gd name="T44" fmla="*/ 102 w 369"/>
                <a:gd name="T45" fmla="*/ 78 h 543"/>
                <a:gd name="T46" fmla="*/ 88 w 369"/>
                <a:gd name="T47" fmla="*/ 95 h 543"/>
                <a:gd name="T48" fmla="*/ 75 w 369"/>
                <a:gd name="T49" fmla="*/ 114 h 543"/>
                <a:gd name="T50" fmla="*/ 56 w 369"/>
                <a:gd name="T51" fmla="*/ 145 h 543"/>
                <a:gd name="T52" fmla="*/ 37 w 369"/>
                <a:gd name="T53" fmla="*/ 194 h 543"/>
                <a:gd name="T54" fmla="*/ 23 w 369"/>
                <a:gd name="T55" fmla="*/ 249 h 543"/>
                <a:gd name="T56" fmla="*/ 15 w 369"/>
                <a:gd name="T57" fmla="*/ 309 h 543"/>
                <a:gd name="T58" fmla="*/ 15 w 369"/>
                <a:gd name="T59" fmla="*/ 369 h 543"/>
                <a:gd name="T60" fmla="*/ 22 w 369"/>
                <a:gd name="T61" fmla="*/ 424 h 543"/>
                <a:gd name="T62" fmla="*/ 33 w 369"/>
                <a:gd name="T63" fmla="*/ 476 h 543"/>
                <a:gd name="T64" fmla="*/ 50 w 369"/>
                <a:gd name="T65" fmla="*/ 522 h 543"/>
                <a:gd name="T66" fmla="*/ 53 w 369"/>
                <a:gd name="T67" fmla="*/ 532 h 543"/>
                <a:gd name="T68" fmla="*/ 41 w 369"/>
                <a:gd name="T69" fmla="*/ 509 h 543"/>
                <a:gd name="T70" fmla="*/ 30 w 369"/>
                <a:gd name="T71" fmla="*/ 482 h 543"/>
                <a:gd name="T72" fmla="*/ 20 w 369"/>
                <a:gd name="T73" fmla="*/ 455 h 543"/>
                <a:gd name="T74" fmla="*/ 12 w 369"/>
                <a:gd name="T75" fmla="*/ 426 h 543"/>
                <a:gd name="T76" fmla="*/ 7 w 369"/>
                <a:gd name="T77" fmla="*/ 395 h 543"/>
                <a:gd name="T78" fmla="*/ 3 w 369"/>
                <a:gd name="T79" fmla="*/ 364 h 543"/>
                <a:gd name="T80" fmla="*/ 1 w 369"/>
                <a:gd name="T81" fmla="*/ 330 h 543"/>
                <a:gd name="T82" fmla="*/ 1 w 369"/>
                <a:gd name="T83" fmla="*/ 281 h 543"/>
                <a:gd name="T84" fmla="*/ 9 w 369"/>
                <a:gd name="T85" fmla="*/ 220 h 543"/>
                <a:gd name="T86" fmla="*/ 24 w 369"/>
                <a:gd name="T87" fmla="*/ 164 h 543"/>
                <a:gd name="T88" fmla="*/ 43 w 369"/>
                <a:gd name="T89" fmla="*/ 114 h 543"/>
                <a:gd name="T90" fmla="*/ 62 w 369"/>
                <a:gd name="T91" fmla="*/ 81 h 543"/>
                <a:gd name="T92" fmla="*/ 76 w 369"/>
                <a:gd name="T93" fmla="*/ 63 h 543"/>
                <a:gd name="T94" fmla="*/ 91 w 369"/>
                <a:gd name="T95" fmla="*/ 45 h 543"/>
                <a:gd name="T96" fmla="*/ 106 w 369"/>
                <a:gd name="T97" fmla="*/ 31 h 543"/>
                <a:gd name="T98" fmla="*/ 124 w 369"/>
                <a:gd name="T99" fmla="*/ 19 h 543"/>
                <a:gd name="T100" fmla="*/ 141 w 369"/>
                <a:gd name="T101" fmla="*/ 10 h 543"/>
                <a:gd name="T102" fmla="*/ 159 w 369"/>
                <a:gd name="T103" fmla="*/ 3 h 543"/>
                <a:gd name="T104" fmla="*/ 179 w 369"/>
                <a:gd name="T105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9" h="543">
                  <a:moveTo>
                    <a:pt x="188" y="0"/>
                  </a:moveTo>
                  <a:lnTo>
                    <a:pt x="196" y="0"/>
                  </a:lnTo>
                  <a:lnTo>
                    <a:pt x="204" y="1"/>
                  </a:lnTo>
                  <a:lnTo>
                    <a:pt x="212" y="3"/>
                  </a:lnTo>
                  <a:lnTo>
                    <a:pt x="220" y="5"/>
                  </a:lnTo>
                  <a:lnTo>
                    <a:pt x="236" y="11"/>
                  </a:lnTo>
                  <a:lnTo>
                    <a:pt x="250" y="19"/>
                  </a:lnTo>
                  <a:lnTo>
                    <a:pt x="264" y="28"/>
                  </a:lnTo>
                  <a:lnTo>
                    <a:pt x="279" y="40"/>
                  </a:lnTo>
                  <a:lnTo>
                    <a:pt x="292" y="53"/>
                  </a:lnTo>
                  <a:lnTo>
                    <a:pt x="304" y="69"/>
                  </a:lnTo>
                  <a:lnTo>
                    <a:pt x="315" y="85"/>
                  </a:lnTo>
                  <a:lnTo>
                    <a:pt x="327" y="103"/>
                  </a:lnTo>
                  <a:lnTo>
                    <a:pt x="336" y="123"/>
                  </a:lnTo>
                  <a:lnTo>
                    <a:pt x="345" y="144"/>
                  </a:lnTo>
                  <a:lnTo>
                    <a:pt x="353" y="166"/>
                  </a:lnTo>
                  <a:lnTo>
                    <a:pt x="359" y="189"/>
                  </a:lnTo>
                  <a:lnTo>
                    <a:pt x="365" y="214"/>
                  </a:lnTo>
                  <a:lnTo>
                    <a:pt x="369" y="238"/>
                  </a:lnTo>
                  <a:lnTo>
                    <a:pt x="364" y="217"/>
                  </a:lnTo>
                  <a:lnTo>
                    <a:pt x="358" y="195"/>
                  </a:lnTo>
                  <a:lnTo>
                    <a:pt x="351" y="176"/>
                  </a:lnTo>
                  <a:lnTo>
                    <a:pt x="343" y="157"/>
                  </a:lnTo>
                  <a:lnTo>
                    <a:pt x="335" y="139"/>
                  </a:lnTo>
                  <a:lnTo>
                    <a:pt x="325" y="122"/>
                  </a:lnTo>
                  <a:lnTo>
                    <a:pt x="314" y="107"/>
                  </a:lnTo>
                  <a:lnTo>
                    <a:pt x="304" y="92"/>
                  </a:lnTo>
                  <a:lnTo>
                    <a:pt x="292" y="79"/>
                  </a:lnTo>
                  <a:lnTo>
                    <a:pt x="280" y="68"/>
                  </a:lnTo>
                  <a:lnTo>
                    <a:pt x="267" y="59"/>
                  </a:lnTo>
                  <a:lnTo>
                    <a:pt x="254" y="49"/>
                  </a:lnTo>
                  <a:lnTo>
                    <a:pt x="241" y="43"/>
                  </a:lnTo>
                  <a:lnTo>
                    <a:pt x="227" y="38"/>
                  </a:lnTo>
                  <a:lnTo>
                    <a:pt x="212" y="35"/>
                  </a:lnTo>
                  <a:lnTo>
                    <a:pt x="197" y="34"/>
                  </a:lnTo>
                  <a:lnTo>
                    <a:pt x="188" y="35"/>
                  </a:lnTo>
                  <a:lnTo>
                    <a:pt x="179" y="36"/>
                  </a:lnTo>
                  <a:lnTo>
                    <a:pt x="169" y="38"/>
                  </a:lnTo>
                  <a:lnTo>
                    <a:pt x="160" y="40"/>
                  </a:lnTo>
                  <a:lnTo>
                    <a:pt x="151" y="44"/>
                  </a:lnTo>
                  <a:lnTo>
                    <a:pt x="143" y="48"/>
                  </a:lnTo>
                  <a:lnTo>
                    <a:pt x="135" y="52"/>
                  </a:lnTo>
                  <a:lnTo>
                    <a:pt x="126" y="59"/>
                  </a:lnTo>
                  <a:lnTo>
                    <a:pt x="118" y="65"/>
                  </a:lnTo>
                  <a:lnTo>
                    <a:pt x="110" y="71"/>
                  </a:lnTo>
                  <a:lnTo>
                    <a:pt x="102" y="78"/>
                  </a:lnTo>
                  <a:lnTo>
                    <a:pt x="95" y="86"/>
                  </a:lnTo>
                  <a:lnTo>
                    <a:pt x="88" y="95"/>
                  </a:lnTo>
                  <a:lnTo>
                    <a:pt x="81" y="103"/>
                  </a:lnTo>
                  <a:lnTo>
                    <a:pt x="75" y="114"/>
                  </a:lnTo>
                  <a:lnTo>
                    <a:pt x="67" y="124"/>
                  </a:lnTo>
                  <a:lnTo>
                    <a:pt x="56" y="145"/>
                  </a:lnTo>
                  <a:lnTo>
                    <a:pt x="46" y="169"/>
                  </a:lnTo>
                  <a:lnTo>
                    <a:pt x="37" y="194"/>
                  </a:lnTo>
                  <a:lnTo>
                    <a:pt x="29" y="221"/>
                  </a:lnTo>
                  <a:lnTo>
                    <a:pt x="23" y="249"/>
                  </a:lnTo>
                  <a:lnTo>
                    <a:pt x="18" y="279"/>
                  </a:lnTo>
                  <a:lnTo>
                    <a:pt x="15" y="309"/>
                  </a:lnTo>
                  <a:lnTo>
                    <a:pt x="14" y="340"/>
                  </a:lnTo>
                  <a:lnTo>
                    <a:pt x="15" y="369"/>
                  </a:lnTo>
                  <a:lnTo>
                    <a:pt x="17" y="397"/>
                  </a:lnTo>
                  <a:lnTo>
                    <a:pt x="22" y="424"/>
                  </a:lnTo>
                  <a:lnTo>
                    <a:pt x="27" y="450"/>
                  </a:lnTo>
                  <a:lnTo>
                    <a:pt x="33" y="476"/>
                  </a:lnTo>
                  <a:lnTo>
                    <a:pt x="41" y="499"/>
                  </a:lnTo>
                  <a:lnTo>
                    <a:pt x="50" y="522"/>
                  </a:lnTo>
                  <a:lnTo>
                    <a:pt x="59" y="543"/>
                  </a:lnTo>
                  <a:lnTo>
                    <a:pt x="53" y="532"/>
                  </a:lnTo>
                  <a:lnTo>
                    <a:pt x="47" y="520"/>
                  </a:lnTo>
                  <a:lnTo>
                    <a:pt x="41" y="509"/>
                  </a:lnTo>
                  <a:lnTo>
                    <a:pt x="35" y="495"/>
                  </a:lnTo>
                  <a:lnTo>
                    <a:pt x="30" y="482"/>
                  </a:lnTo>
                  <a:lnTo>
                    <a:pt x="25" y="469"/>
                  </a:lnTo>
                  <a:lnTo>
                    <a:pt x="20" y="455"/>
                  </a:lnTo>
                  <a:lnTo>
                    <a:pt x="16" y="440"/>
                  </a:lnTo>
                  <a:lnTo>
                    <a:pt x="12" y="426"/>
                  </a:lnTo>
                  <a:lnTo>
                    <a:pt x="9" y="411"/>
                  </a:lnTo>
                  <a:lnTo>
                    <a:pt x="7" y="395"/>
                  </a:lnTo>
                  <a:lnTo>
                    <a:pt x="4" y="379"/>
                  </a:lnTo>
                  <a:lnTo>
                    <a:pt x="3" y="364"/>
                  </a:lnTo>
                  <a:lnTo>
                    <a:pt x="1" y="347"/>
                  </a:lnTo>
                  <a:lnTo>
                    <a:pt x="1" y="330"/>
                  </a:lnTo>
                  <a:lnTo>
                    <a:pt x="0" y="314"/>
                  </a:lnTo>
                  <a:lnTo>
                    <a:pt x="1" y="281"/>
                  </a:lnTo>
                  <a:lnTo>
                    <a:pt x="4" y="250"/>
                  </a:lnTo>
                  <a:lnTo>
                    <a:pt x="9" y="220"/>
                  </a:lnTo>
                  <a:lnTo>
                    <a:pt x="15" y="191"/>
                  </a:lnTo>
                  <a:lnTo>
                    <a:pt x="24" y="164"/>
                  </a:lnTo>
                  <a:lnTo>
                    <a:pt x="33" y="138"/>
                  </a:lnTo>
                  <a:lnTo>
                    <a:pt x="43" y="114"/>
                  </a:lnTo>
                  <a:lnTo>
                    <a:pt x="55" y="91"/>
                  </a:lnTo>
                  <a:lnTo>
                    <a:pt x="62" y="81"/>
                  </a:lnTo>
                  <a:lnTo>
                    <a:pt x="68" y="72"/>
                  </a:lnTo>
                  <a:lnTo>
                    <a:pt x="76" y="63"/>
                  </a:lnTo>
                  <a:lnTo>
                    <a:pt x="83" y="53"/>
                  </a:lnTo>
                  <a:lnTo>
                    <a:pt x="91" y="45"/>
                  </a:lnTo>
                  <a:lnTo>
                    <a:pt x="99" y="38"/>
                  </a:lnTo>
                  <a:lnTo>
                    <a:pt x="106" y="31"/>
                  </a:lnTo>
                  <a:lnTo>
                    <a:pt x="115" y="25"/>
                  </a:lnTo>
                  <a:lnTo>
                    <a:pt x="124" y="19"/>
                  </a:lnTo>
                  <a:lnTo>
                    <a:pt x="132" y="14"/>
                  </a:lnTo>
                  <a:lnTo>
                    <a:pt x="141" y="10"/>
                  </a:lnTo>
                  <a:lnTo>
                    <a:pt x="150" y="7"/>
                  </a:lnTo>
                  <a:lnTo>
                    <a:pt x="159" y="3"/>
                  </a:lnTo>
                  <a:lnTo>
                    <a:pt x="168" y="1"/>
                  </a:lnTo>
                  <a:lnTo>
                    <a:pt x="179" y="0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A4A5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" name="Freeform 403"/>
            <p:cNvSpPr>
              <a:spLocks/>
            </p:cNvSpPr>
            <p:nvPr/>
          </p:nvSpPr>
          <p:spPr bwMode="auto">
            <a:xfrm>
              <a:off x="3827" y="2648"/>
              <a:ext cx="58" cy="97"/>
            </a:xfrm>
            <a:custGeom>
              <a:avLst/>
              <a:gdLst>
                <a:gd name="T0" fmla="*/ 281 w 347"/>
                <a:gd name="T1" fmla="*/ 581 h 582"/>
                <a:gd name="T2" fmla="*/ 300 w 347"/>
                <a:gd name="T3" fmla="*/ 578 h 582"/>
                <a:gd name="T4" fmla="*/ 319 w 347"/>
                <a:gd name="T5" fmla="*/ 573 h 582"/>
                <a:gd name="T6" fmla="*/ 338 w 347"/>
                <a:gd name="T7" fmla="*/ 563 h 582"/>
                <a:gd name="T8" fmla="*/ 347 w 347"/>
                <a:gd name="T9" fmla="*/ 550 h 582"/>
                <a:gd name="T10" fmla="*/ 347 w 347"/>
                <a:gd name="T11" fmla="*/ 533 h 582"/>
                <a:gd name="T12" fmla="*/ 326 w 347"/>
                <a:gd name="T13" fmla="*/ 536 h 582"/>
                <a:gd name="T14" fmla="*/ 287 w 347"/>
                <a:gd name="T15" fmla="*/ 548 h 582"/>
                <a:gd name="T16" fmla="*/ 249 w 347"/>
                <a:gd name="T17" fmla="*/ 548 h 582"/>
                <a:gd name="T18" fmla="*/ 211 w 347"/>
                <a:gd name="T19" fmla="*/ 538 h 582"/>
                <a:gd name="T20" fmla="*/ 176 w 347"/>
                <a:gd name="T21" fmla="*/ 518 h 582"/>
                <a:gd name="T22" fmla="*/ 144 w 347"/>
                <a:gd name="T23" fmla="*/ 492 h 582"/>
                <a:gd name="T24" fmla="*/ 114 w 347"/>
                <a:gd name="T25" fmla="*/ 457 h 582"/>
                <a:gd name="T26" fmla="*/ 88 w 347"/>
                <a:gd name="T27" fmla="*/ 417 h 582"/>
                <a:gd name="T28" fmla="*/ 65 w 347"/>
                <a:gd name="T29" fmla="*/ 373 h 582"/>
                <a:gd name="T30" fmla="*/ 46 w 347"/>
                <a:gd name="T31" fmla="*/ 324 h 582"/>
                <a:gd name="T32" fmla="*/ 32 w 347"/>
                <a:gd name="T33" fmla="*/ 273 h 582"/>
                <a:gd name="T34" fmla="*/ 21 w 347"/>
                <a:gd name="T35" fmla="*/ 220 h 582"/>
                <a:gd name="T36" fmla="*/ 16 w 347"/>
                <a:gd name="T37" fmla="*/ 168 h 582"/>
                <a:gd name="T38" fmla="*/ 16 w 347"/>
                <a:gd name="T39" fmla="*/ 117 h 582"/>
                <a:gd name="T40" fmla="*/ 22 w 347"/>
                <a:gd name="T41" fmla="*/ 67 h 582"/>
                <a:gd name="T42" fmla="*/ 34 w 347"/>
                <a:gd name="T43" fmla="*/ 21 h 582"/>
                <a:gd name="T44" fmla="*/ 33 w 347"/>
                <a:gd name="T45" fmla="*/ 19 h 582"/>
                <a:gd name="T46" fmla="*/ 16 w 347"/>
                <a:gd name="T47" fmla="*/ 61 h 582"/>
                <a:gd name="T48" fmla="*/ 6 w 347"/>
                <a:gd name="T49" fmla="*/ 106 h 582"/>
                <a:gd name="T50" fmla="*/ 1 w 347"/>
                <a:gd name="T51" fmla="*/ 152 h 582"/>
                <a:gd name="T52" fmla="*/ 1 w 347"/>
                <a:gd name="T53" fmla="*/ 200 h 582"/>
                <a:gd name="T54" fmla="*/ 5 w 347"/>
                <a:gd name="T55" fmla="*/ 249 h 582"/>
                <a:gd name="T56" fmla="*/ 14 w 347"/>
                <a:gd name="T57" fmla="*/ 297 h 582"/>
                <a:gd name="T58" fmla="*/ 26 w 347"/>
                <a:gd name="T59" fmla="*/ 344 h 582"/>
                <a:gd name="T60" fmla="*/ 44 w 347"/>
                <a:gd name="T61" fmla="*/ 389 h 582"/>
                <a:gd name="T62" fmla="*/ 64 w 347"/>
                <a:gd name="T63" fmla="*/ 432 h 582"/>
                <a:gd name="T64" fmla="*/ 88 w 347"/>
                <a:gd name="T65" fmla="*/ 469 h 582"/>
                <a:gd name="T66" fmla="*/ 115 w 347"/>
                <a:gd name="T67" fmla="*/ 504 h 582"/>
                <a:gd name="T68" fmla="*/ 145 w 347"/>
                <a:gd name="T69" fmla="*/ 533 h 582"/>
                <a:gd name="T70" fmla="*/ 177 w 347"/>
                <a:gd name="T71" fmla="*/ 556 h 582"/>
                <a:gd name="T72" fmla="*/ 213 w 347"/>
                <a:gd name="T73" fmla="*/ 573 h 582"/>
                <a:gd name="T74" fmla="*/ 250 w 347"/>
                <a:gd name="T75" fmla="*/ 58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7" h="582">
                  <a:moveTo>
                    <a:pt x="270" y="582"/>
                  </a:moveTo>
                  <a:lnTo>
                    <a:pt x="281" y="581"/>
                  </a:lnTo>
                  <a:lnTo>
                    <a:pt x="291" y="580"/>
                  </a:lnTo>
                  <a:lnTo>
                    <a:pt x="300" y="578"/>
                  </a:lnTo>
                  <a:lnTo>
                    <a:pt x="310" y="576"/>
                  </a:lnTo>
                  <a:lnTo>
                    <a:pt x="319" y="573"/>
                  </a:lnTo>
                  <a:lnTo>
                    <a:pt x="328" y="568"/>
                  </a:lnTo>
                  <a:lnTo>
                    <a:pt x="338" y="563"/>
                  </a:lnTo>
                  <a:lnTo>
                    <a:pt x="347" y="558"/>
                  </a:lnTo>
                  <a:lnTo>
                    <a:pt x="347" y="550"/>
                  </a:lnTo>
                  <a:lnTo>
                    <a:pt x="347" y="542"/>
                  </a:lnTo>
                  <a:lnTo>
                    <a:pt x="347" y="533"/>
                  </a:lnTo>
                  <a:lnTo>
                    <a:pt x="347" y="525"/>
                  </a:lnTo>
                  <a:lnTo>
                    <a:pt x="326" y="536"/>
                  </a:lnTo>
                  <a:lnTo>
                    <a:pt x="307" y="543"/>
                  </a:lnTo>
                  <a:lnTo>
                    <a:pt x="287" y="548"/>
                  </a:lnTo>
                  <a:lnTo>
                    <a:pt x="267" y="549"/>
                  </a:lnTo>
                  <a:lnTo>
                    <a:pt x="249" y="548"/>
                  </a:lnTo>
                  <a:lnTo>
                    <a:pt x="230" y="544"/>
                  </a:lnTo>
                  <a:lnTo>
                    <a:pt x="211" y="538"/>
                  </a:lnTo>
                  <a:lnTo>
                    <a:pt x="194" y="530"/>
                  </a:lnTo>
                  <a:lnTo>
                    <a:pt x="176" y="518"/>
                  </a:lnTo>
                  <a:lnTo>
                    <a:pt x="160" y="506"/>
                  </a:lnTo>
                  <a:lnTo>
                    <a:pt x="144" y="492"/>
                  </a:lnTo>
                  <a:lnTo>
                    <a:pt x="130" y="476"/>
                  </a:lnTo>
                  <a:lnTo>
                    <a:pt x="114" y="457"/>
                  </a:lnTo>
                  <a:lnTo>
                    <a:pt x="101" y="438"/>
                  </a:lnTo>
                  <a:lnTo>
                    <a:pt x="88" y="417"/>
                  </a:lnTo>
                  <a:lnTo>
                    <a:pt x="76" y="395"/>
                  </a:lnTo>
                  <a:lnTo>
                    <a:pt x="65" y="373"/>
                  </a:lnTo>
                  <a:lnTo>
                    <a:pt x="55" y="348"/>
                  </a:lnTo>
                  <a:lnTo>
                    <a:pt x="46" y="324"/>
                  </a:lnTo>
                  <a:lnTo>
                    <a:pt x="38" y="298"/>
                  </a:lnTo>
                  <a:lnTo>
                    <a:pt x="32" y="273"/>
                  </a:lnTo>
                  <a:lnTo>
                    <a:pt x="25" y="247"/>
                  </a:lnTo>
                  <a:lnTo>
                    <a:pt x="21" y="220"/>
                  </a:lnTo>
                  <a:lnTo>
                    <a:pt x="18" y="194"/>
                  </a:lnTo>
                  <a:lnTo>
                    <a:pt x="16" y="168"/>
                  </a:lnTo>
                  <a:lnTo>
                    <a:pt x="15" y="142"/>
                  </a:lnTo>
                  <a:lnTo>
                    <a:pt x="16" y="117"/>
                  </a:lnTo>
                  <a:lnTo>
                    <a:pt x="18" y="92"/>
                  </a:lnTo>
                  <a:lnTo>
                    <a:pt x="22" y="67"/>
                  </a:lnTo>
                  <a:lnTo>
                    <a:pt x="27" y="44"/>
                  </a:lnTo>
                  <a:lnTo>
                    <a:pt x="34" y="21"/>
                  </a:lnTo>
                  <a:lnTo>
                    <a:pt x="43" y="0"/>
                  </a:lnTo>
                  <a:lnTo>
                    <a:pt x="33" y="19"/>
                  </a:lnTo>
                  <a:lnTo>
                    <a:pt x="23" y="40"/>
                  </a:lnTo>
                  <a:lnTo>
                    <a:pt x="16" y="61"/>
                  </a:lnTo>
                  <a:lnTo>
                    <a:pt x="11" y="83"/>
                  </a:lnTo>
                  <a:lnTo>
                    <a:pt x="6" y="106"/>
                  </a:lnTo>
                  <a:lnTo>
                    <a:pt x="3" y="129"/>
                  </a:lnTo>
                  <a:lnTo>
                    <a:pt x="1" y="152"/>
                  </a:lnTo>
                  <a:lnTo>
                    <a:pt x="0" y="177"/>
                  </a:lnTo>
                  <a:lnTo>
                    <a:pt x="1" y="200"/>
                  </a:lnTo>
                  <a:lnTo>
                    <a:pt x="2" y="225"/>
                  </a:lnTo>
                  <a:lnTo>
                    <a:pt x="5" y="249"/>
                  </a:lnTo>
                  <a:lnTo>
                    <a:pt x="9" y="273"/>
                  </a:lnTo>
                  <a:lnTo>
                    <a:pt x="14" y="297"/>
                  </a:lnTo>
                  <a:lnTo>
                    <a:pt x="20" y="320"/>
                  </a:lnTo>
                  <a:lnTo>
                    <a:pt x="26" y="344"/>
                  </a:lnTo>
                  <a:lnTo>
                    <a:pt x="35" y="366"/>
                  </a:lnTo>
                  <a:lnTo>
                    <a:pt x="44" y="389"/>
                  </a:lnTo>
                  <a:lnTo>
                    <a:pt x="53" y="410"/>
                  </a:lnTo>
                  <a:lnTo>
                    <a:pt x="64" y="432"/>
                  </a:lnTo>
                  <a:lnTo>
                    <a:pt x="75" y="451"/>
                  </a:lnTo>
                  <a:lnTo>
                    <a:pt x="88" y="469"/>
                  </a:lnTo>
                  <a:lnTo>
                    <a:pt x="101" y="488"/>
                  </a:lnTo>
                  <a:lnTo>
                    <a:pt x="115" y="504"/>
                  </a:lnTo>
                  <a:lnTo>
                    <a:pt x="130" y="519"/>
                  </a:lnTo>
                  <a:lnTo>
                    <a:pt x="145" y="533"/>
                  </a:lnTo>
                  <a:lnTo>
                    <a:pt x="161" y="545"/>
                  </a:lnTo>
                  <a:lnTo>
                    <a:pt x="177" y="556"/>
                  </a:lnTo>
                  <a:lnTo>
                    <a:pt x="195" y="565"/>
                  </a:lnTo>
                  <a:lnTo>
                    <a:pt x="213" y="573"/>
                  </a:lnTo>
                  <a:lnTo>
                    <a:pt x="232" y="578"/>
                  </a:lnTo>
                  <a:lnTo>
                    <a:pt x="250" y="581"/>
                  </a:lnTo>
                  <a:lnTo>
                    <a:pt x="270" y="582"/>
                  </a:lnTo>
                  <a:close/>
                </a:path>
              </a:pathLst>
            </a:custGeom>
            <a:solidFill>
              <a:srgbClr val="37343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" name="Freeform 404"/>
            <p:cNvSpPr>
              <a:spLocks/>
            </p:cNvSpPr>
            <p:nvPr/>
          </p:nvSpPr>
          <p:spPr bwMode="auto">
            <a:xfrm>
              <a:off x="3862" y="2630"/>
              <a:ext cx="45" cy="66"/>
            </a:xfrm>
            <a:custGeom>
              <a:avLst/>
              <a:gdLst>
                <a:gd name="T0" fmla="*/ 149 w 270"/>
                <a:gd name="T1" fmla="*/ 1 h 397"/>
                <a:gd name="T2" fmla="*/ 172 w 270"/>
                <a:gd name="T3" fmla="*/ 8 h 397"/>
                <a:gd name="T4" fmla="*/ 193 w 270"/>
                <a:gd name="T5" fmla="*/ 20 h 397"/>
                <a:gd name="T6" fmla="*/ 213 w 270"/>
                <a:gd name="T7" fmla="*/ 39 h 397"/>
                <a:gd name="T8" fmla="*/ 231 w 270"/>
                <a:gd name="T9" fmla="*/ 62 h 397"/>
                <a:gd name="T10" fmla="*/ 246 w 270"/>
                <a:gd name="T11" fmla="*/ 90 h 397"/>
                <a:gd name="T12" fmla="*/ 257 w 270"/>
                <a:gd name="T13" fmla="*/ 121 h 397"/>
                <a:gd name="T14" fmla="*/ 266 w 270"/>
                <a:gd name="T15" fmla="*/ 156 h 397"/>
                <a:gd name="T16" fmla="*/ 266 w 270"/>
                <a:gd name="T17" fmla="*/ 158 h 397"/>
                <a:gd name="T18" fmla="*/ 256 w 270"/>
                <a:gd name="T19" fmla="*/ 128 h 397"/>
                <a:gd name="T20" fmla="*/ 244 w 270"/>
                <a:gd name="T21" fmla="*/ 102 h 397"/>
                <a:gd name="T22" fmla="*/ 230 w 270"/>
                <a:gd name="T23" fmla="*/ 77 h 397"/>
                <a:gd name="T24" fmla="*/ 213 w 270"/>
                <a:gd name="T25" fmla="*/ 58 h 397"/>
                <a:gd name="T26" fmla="*/ 195 w 270"/>
                <a:gd name="T27" fmla="*/ 43 h 397"/>
                <a:gd name="T28" fmla="*/ 176 w 270"/>
                <a:gd name="T29" fmla="*/ 31 h 397"/>
                <a:gd name="T30" fmla="*/ 155 w 270"/>
                <a:gd name="T31" fmla="*/ 26 h 397"/>
                <a:gd name="T32" fmla="*/ 137 w 270"/>
                <a:gd name="T33" fmla="*/ 25 h 397"/>
                <a:gd name="T34" fmla="*/ 124 w 270"/>
                <a:gd name="T35" fmla="*/ 27 h 397"/>
                <a:gd name="T36" fmla="*/ 104 w 270"/>
                <a:gd name="T37" fmla="*/ 36 h 397"/>
                <a:gd name="T38" fmla="*/ 81 w 270"/>
                <a:gd name="T39" fmla="*/ 52 h 397"/>
                <a:gd name="T40" fmla="*/ 59 w 270"/>
                <a:gd name="T41" fmla="*/ 76 h 397"/>
                <a:gd name="T42" fmla="*/ 41 w 270"/>
                <a:gd name="T43" fmla="*/ 106 h 397"/>
                <a:gd name="T44" fmla="*/ 27 w 270"/>
                <a:gd name="T45" fmla="*/ 142 h 397"/>
                <a:gd name="T46" fmla="*/ 16 w 270"/>
                <a:gd name="T47" fmla="*/ 183 h 397"/>
                <a:gd name="T48" fmla="*/ 11 w 270"/>
                <a:gd name="T49" fmla="*/ 226 h 397"/>
                <a:gd name="T50" fmla="*/ 11 w 270"/>
                <a:gd name="T51" fmla="*/ 270 h 397"/>
                <a:gd name="T52" fmla="*/ 15 w 270"/>
                <a:gd name="T53" fmla="*/ 310 h 397"/>
                <a:gd name="T54" fmla="*/ 24 w 270"/>
                <a:gd name="T55" fmla="*/ 348 h 397"/>
                <a:gd name="T56" fmla="*/ 36 w 270"/>
                <a:gd name="T57" fmla="*/ 382 h 397"/>
                <a:gd name="T58" fmla="*/ 34 w 270"/>
                <a:gd name="T59" fmla="*/ 380 h 397"/>
                <a:gd name="T60" fmla="*/ 18 w 270"/>
                <a:gd name="T61" fmla="*/ 343 h 397"/>
                <a:gd name="T62" fmla="*/ 7 w 270"/>
                <a:gd name="T63" fmla="*/ 300 h 397"/>
                <a:gd name="T64" fmla="*/ 1 w 270"/>
                <a:gd name="T65" fmla="*/ 254 h 397"/>
                <a:gd name="T66" fmla="*/ 1 w 270"/>
                <a:gd name="T67" fmla="*/ 206 h 397"/>
                <a:gd name="T68" fmla="*/ 6 w 270"/>
                <a:gd name="T69" fmla="*/ 161 h 397"/>
                <a:gd name="T70" fmla="*/ 16 w 270"/>
                <a:gd name="T71" fmla="*/ 120 h 397"/>
                <a:gd name="T72" fmla="*/ 32 w 270"/>
                <a:gd name="T73" fmla="*/ 84 h 397"/>
                <a:gd name="T74" fmla="*/ 50 w 270"/>
                <a:gd name="T75" fmla="*/ 52 h 397"/>
                <a:gd name="T76" fmla="*/ 72 w 270"/>
                <a:gd name="T77" fmla="*/ 27 h 397"/>
                <a:gd name="T78" fmla="*/ 96 w 270"/>
                <a:gd name="T79" fmla="*/ 10 h 397"/>
                <a:gd name="T80" fmla="*/ 116 w 270"/>
                <a:gd name="T81" fmla="*/ 3 h 397"/>
                <a:gd name="T82" fmla="*/ 130 w 270"/>
                <a:gd name="T83" fmla="*/ 1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0" h="397">
                  <a:moveTo>
                    <a:pt x="137" y="0"/>
                  </a:moveTo>
                  <a:lnTo>
                    <a:pt x="149" y="1"/>
                  </a:lnTo>
                  <a:lnTo>
                    <a:pt x="160" y="4"/>
                  </a:lnTo>
                  <a:lnTo>
                    <a:pt x="172" y="8"/>
                  </a:lnTo>
                  <a:lnTo>
                    <a:pt x="183" y="13"/>
                  </a:lnTo>
                  <a:lnTo>
                    <a:pt x="193" y="20"/>
                  </a:lnTo>
                  <a:lnTo>
                    <a:pt x="203" y="29"/>
                  </a:lnTo>
                  <a:lnTo>
                    <a:pt x="213" y="39"/>
                  </a:lnTo>
                  <a:lnTo>
                    <a:pt x="223" y="50"/>
                  </a:lnTo>
                  <a:lnTo>
                    <a:pt x="231" y="62"/>
                  </a:lnTo>
                  <a:lnTo>
                    <a:pt x="239" y="75"/>
                  </a:lnTo>
                  <a:lnTo>
                    <a:pt x="246" y="90"/>
                  </a:lnTo>
                  <a:lnTo>
                    <a:pt x="252" y="105"/>
                  </a:lnTo>
                  <a:lnTo>
                    <a:pt x="257" y="121"/>
                  </a:lnTo>
                  <a:lnTo>
                    <a:pt x="262" y="139"/>
                  </a:lnTo>
                  <a:lnTo>
                    <a:pt x="266" y="156"/>
                  </a:lnTo>
                  <a:lnTo>
                    <a:pt x="270" y="174"/>
                  </a:lnTo>
                  <a:lnTo>
                    <a:pt x="266" y="158"/>
                  </a:lnTo>
                  <a:lnTo>
                    <a:pt x="261" y="143"/>
                  </a:lnTo>
                  <a:lnTo>
                    <a:pt x="256" y="128"/>
                  </a:lnTo>
                  <a:lnTo>
                    <a:pt x="251" y="114"/>
                  </a:lnTo>
                  <a:lnTo>
                    <a:pt x="244" y="102"/>
                  </a:lnTo>
                  <a:lnTo>
                    <a:pt x="238" y="90"/>
                  </a:lnTo>
                  <a:lnTo>
                    <a:pt x="230" y="77"/>
                  </a:lnTo>
                  <a:lnTo>
                    <a:pt x="222" y="67"/>
                  </a:lnTo>
                  <a:lnTo>
                    <a:pt x="213" y="58"/>
                  </a:lnTo>
                  <a:lnTo>
                    <a:pt x="204" y="50"/>
                  </a:lnTo>
                  <a:lnTo>
                    <a:pt x="195" y="43"/>
                  </a:lnTo>
                  <a:lnTo>
                    <a:pt x="186" y="37"/>
                  </a:lnTo>
                  <a:lnTo>
                    <a:pt x="176" y="31"/>
                  </a:lnTo>
                  <a:lnTo>
                    <a:pt x="165" y="28"/>
                  </a:lnTo>
                  <a:lnTo>
                    <a:pt x="155" y="26"/>
                  </a:lnTo>
                  <a:lnTo>
                    <a:pt x="144" y="25"/>
                  </a:lnTo>
                  <a:lnTo>
                    <a:pt x="137" y="25"/>
                  </a:lnTo>
                  <a:lnTo>
                    <a:pt x="131" y="26"/>
                  </a:lnTo>
                  <a:lnTo>
                    <a:pt x="124" y="27"/>
                  </a:lnTo>
                  <a:lnTo>
                    <a:pt x="117" y="29"/>
                  </a:lnTo>
                  <a:lnTo>
                    <a:pt x="104" y="36"/>
                  </a:lnTo>
                  <a:lnTo>
                    <a:pt x="92" y="43"/>
                  </a:lnTo>
                  <a:lnTo>
                    <a:pt x="81" y="52"/>
                  </a:lnTo>
                  <a:lnTo>
                    <a:pt x="69" y="63"/>
                  </a:lnTo>
                  <a:lnTo>
                    <a:pt x="59" y="76"/>
                  </a:lnTo>
                  <a:lnTo>
                    <a:pt x="49" y="91"/>
                  </a:lnTo>
                  <a:lnTo>
                    <a:pt x="41" y="106"/>
                  </a:lnTo>
                  <a:lnTo>
                    <a:pt x="33" y="123"/>
                  </a:lnTo>
                  <a:lnTo>
                    <a:pt x="27" y="142"/>
                  </a:lnTo>
                  <a:lnTo>
                    <a:pt x="20" y="162"/>
                  </a:lnTo>
                  <a:lnTo>
                    <a:pt x="16" y="183"/>
                  </a:lnTo>
                  <a:lnTo>
                    <a:pt x="13" y="204"/>
                  </a:lnTo>
                  <a:lnTo>
                    <a:pt x="11" y="226"/>
                  </a:lnTo>
                  <a:lnTo>
                    <a:pt x="10" y="249"/>
                  </a:lnTo>
                  <a:lnTo>
                    <a:pt x="11" y="270"/>
                  </a:lnTo>
                  <a:lnTo>
                    <a:pt x="12" y="291"/>
                  </a:lnTo>
                  <a:lnTo>
                    <a:pt x="15" y="310"/>
                  </a:lnTo>
                  <a:lnTo>
                    <a:pt x="19" y="329"/>
                  </a:lnTo>
                  <a:lnTo>
                    <a:pt x="24" y="348"/>
                  </a:lnTo>
                  <a:lnTo>
                    <a:pt x="30" y="365"/>
                  </a:lnTo>
                  <a:lnTo>
                    <a:pt x="36" y="382"/>
                  </a:lnTo>
                  <a:lnTo>
                    <a:pt x="44" y="397"/>
                  </a:lnTo>
                  <a:lnTo>
                    <a:pt x="34" y="380"/>
                  </a:lnTo>
                  <a:lnTo>
                    <a:pt x="26" y="362"/>
                  </a:lnTo>
                  <a:lnTo>
                    <a:pt x="18" y="343"/>
                  </a:lnTo>
                  <a:lnTo>
                    <a:pt x="12" y="322"/>
                  </a:lnTo>
                  <a:lnTo>
                    <a:pt x="7" y="300"/>
                  </a:lnTo>
                  <a:lnTo>
                    <a:pt x="3" y="277"/>
                  </a:lnTo>
                  <a:lnTo>
                    <a:pt x="1" y="254"/>
                  </a:lnTo>
                  <a:lnTo>
                    <a:pt x="0" y="229"/>
                  </a:lnTo>
                  <a:lnTo>
                    <a:pt x="1" y="206"/>
                  </a:lnTo>
                  <a:lnTo>
                    <a:pt x="3" y="183"/>
                  </a:lnTo>
                  <a:lnTo>
                    <a:pt x="6" y="161"/>
                  </a:lnTo>
                  <a:lnTo>
                    <a:pt x="11" y="140"/>
                  </a:lnTo>
                  <a:lnTo>
                    <a:pt x="16" y="120"/>
                  </a:lnTo>
                  <a:lnTo>
                    <a:pt x="24" y="101"/>
                  </a:lnTo>
                  <a:lnTo>
                    <a:pt x="32" y="84"/>
                  </a:lnTo>
                  <a:lnTo>
                    <a:pt x="40" y="67"/>
                  </a:lnTo>
                  <a:lnTo>
                    <a:pt x="50" y="52"/>
                  </a:lnTo>
                  <a:lnTo>
                    <a:pt x="60" y="40"/>
                  </a:lnTo>
                  <a:lnTo>
                    <a:pt x="72" y="27"/>
                  </a:lnTo>
                  <a:lnTo>
                    <a:pt x="84" y="18"/>
                  </a:lnTo>
                  <a:lnTo>
                    <a:pt x="96" y="10"/>
                  </a:lnTo>
                  <a:lnTo>
                    <a:pt x="109" y="5"/>
                  </a:lnTo>
                  <a:lnTo>
                    <a:pt x="116" y="3"/>
                  </a:lnTo>
                  <a:lnTo>
                    <a:pt x="124" y="2"/>
                  </a:lnTo>
                  <a:lnTo>
                    <a:pt x="130" y="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554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2" name="Freeform 405"/>
            <p:cNvSpPr>
              <a:spLocks/>
            </p:cNvSpPr>
            <p:nvPr/>
          </p:nvSpPr>
          <p:spPr bwMode="auto">
            <a:xfrm>
              <a:off x="3625" y="2560"/>
              <a:ext cx="121" cy="203"/>
            </a:xfrm>
            <a:custGeom>
              <a:avLst/>
              <a:gdLst>
                <a:gd name="T0" fmla="*/ 718 w 720"/>
                <a:gd name="T1" fmla="*/ 7 h 1218"/>
                <a:gd name="T2" fmla="*/ 706 w 720"/>
                <a:gd name="T3" fmla="*/ 48 h 1218"/>
                <a:gd name="T4" fmla="*/ 683 w 720"/>
                <a:gd name="T5" fmla="*/ 127 h 1218"/>
                <a:gd name="T6" fmla="*/ 655 w 720"/>
                <a:gd name="T7" fmla="*/ 234 h 1218"/>
                <a:gd name="T8" fmla="*/ 625 w 720"/>
                <a:gd name="T9" fmla="*/ 364 h 1218"/>
                <a:gd name="T10" fmla="*/ 598 w 720"/>
                <a:gd name="T11" fmla="*/ 510 h 1218"/>
                <a:gd name="T12" fmla="*/ 580 w 720"/>
                <a:gd name="T13" fmla="*/ 625 h 1218"/>
                <a:gd name="T14" fmla="*/ 571 w 720"/>
                <a:gd name="T15" fmla="*/ 704 h 1218"/>
                <a:gd name="T16" fmla="*/ 564 w 720"/>
                <a:gd name="T17" fmla="*/ 783 h 1218"/>
                <a:gd name="T18" fmla="*/ 561 w 720"/>
                <a:gd name="T19" fmla="*/ 861 h 1218"/>
                <a:gd name="T20" fmla="*/ 560 w 720"/>
                <a:gd name="T21" fmla="*/ 1218 h 1218"/>
                <a:gd name="T22" fmla="*/ 24 w 720"/>
                <a:gd name="T23" fmla="*/ 822 h 1218"/>
                <a:gd name="T24" fmla="*/ 0 w 720"/>
                <a:gd name="T25" fmla="*/ 822 h 1218"/>
                <a:gd name="T26" fmla="*/ 23 w 720"/>
                <a:gd name="T27" fmla="*/ 818 h 1218"/>
                <a:gd name="T28" fmla="*/ 84 w 720"/>
                <a:gd name="T29" fmla="*/ 809 h 1218"/>
                <a:gd name="T30" fmla="*/ 171 w 720"/>
                <a:gd name="T31" fmla="*/ 795 h 1218"/>
                <a:gd name="T32" fmla="*/ 269 w 720"/>
                <a:gd name="T33" fmla="*/ 782 h 1218"/>
                <a:gd name="T34" fmla="*/ 311 w 720"/>
                <a:gd name="T35" fmla="*/ 772 h 1218"/>
                <a:gd name="T36" fmla="*/ 349 w 720"/>
                <a:gd name="T37" fmla="*/ 754 h 1218"/>
                <a:gd name="T38" fmla="*/ 383 w 720"/>
                <a:gd name="T39" fmla="*/ 728 h 1218"/>
                <a:gd name="T40" fmla="*/ 414 w 720"/>
                <a:gd name="T41" fmla="*/ 696 h 1218"/>
                <a:gd name="T42" fmla="*/ 443 w 720"/>
                <a:gd name="T43" fmla="*/ 660 h 1218"/>
                <a:gd name="T44" fmla="*/ 467 w 720"/>
                <a:gd name="T45" fmla="*/ 618 h 1218"/>
                <a:gd name="T46" fmla="*/ 491 w 720"/>
                <a:gd name="T47" fmla="*/ 572 h 1218"/>
                <a:gd name="T48" fmla="*/ 511 w 720"/>
                <a:gd name="T49" fmla="*/ 524 h 1218"/>
                <a:gd name="T50" fmla="*/ 548 w 720"/>
                <a:gd name="T51" fmla="*/ 424 h 1218"/>
                <a:gd name="T52" fmla="*/ 579 w 720"/>
                <a:gd name="T53" fmla="*/ 324 h 1218"/>
                <a:gd name="T54" fmla="*/ 609 w 720"/>
                <a:gd name="T55" fmla="*/ 231 h 1218"/>
                <a:gd name="T56" fmla="*/ 640 w 720"/>
                <a:gd name="T57" fmla="*/ 153 h 1218"/>
                <a:gd name="T58" fmla="*/ 671 w 720"/>
                <a:gd name="T59" fmla="*/ 87 h 1218"/>
                <a:gd name="T60" fmla="*/ 697 w 720"/>
                <a:gd name="T61" fmla="*/ 40 h 1218"/>
                <a:gd name="T62" fmla="*/ 720 w 720"/>
                <a:gd name="T63" fmla="*/ 0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0" h="1218">
                  <a:moveTo>
                    <a:pt x="720" y="0"/>
                  </a:moveTo>
                  <a:lnTo>
                    <a:pt x="718" y="7"/>
                  </a:lnTo>
                  <a:lnTo>
                    <a:pt x="714" y="23"/>
                  </a:lnTo>
                  <a:lnTo>
                    <a:pt x="706" y="48"/>
                  </a:lnTo>
                  <a:lnTo>
                    <a:pt x="696" y="84"/>
                  </a:lnTo>
                  <a:lnTo>
                    <a:pt x="683" y="127"/>
                  </a:lnTo>
                  <a:lnTo>
                    <a:pt x="670" y="177"/>
                  </a:lnTo>
                  <a:lnTo>
                    <a:pt x="655" y="234"/>
                  </a:lnTo>
                  <a:lnTo>
                    <a:pt x="641" y="296"/>
                  </a:lnTo>
                  <a:lnTo>
                    <a:pt x="625" y="364"/>
                  </a:lnTo>
                  <a:lnTo>
                    <a:pt x="611" y="435"/>
                  </a:lnTo>
                  <a:lnTo>
                    <a:pt x="598" y="510"/>
                  </a:lnTo>
                  <a:lnTo>
                    <a:pt x="585" y="586"/>
                  </a:lnTo>
                  <a:lnTo>
                    <a:pt x="580" y="625"/>
                  </a:lnTo>
                  <a:lnTo>
                    <a:pt x="575" y="665"/>
                  </a:lnTo>
                  <a:lnTo>
                    <a:pt x="571" y="704"/>
                  </a:lnTo>
                  <a:lnTo>
                    <a:pt x="567" y="743"/>
                  </a:lnTo>
                  <a:lnTo>
                    <a:pt x="564" y="783"/>
                  </a:lnTo>
                  <a:lnTo>
                    <a:pt x="562" y="822"/>
                  </a:lnTo>
                  <a:lnTo>
                    <a:pt x="561" y="861"/>
                  </a:lnTo>
                  <a:lnTo>
                    <a:pt x="560" y="900"/>
                  </a:lnTo>
                  <a:lnTo>
                    <a:pt x="560" y="1218"/>
                  </a:lnTo>
                  <a:lnTo>
                    <a:pt x="3" y="1197"/>
                  </a:lnTo>
                  <a:lnTo>
                    <a:pt x="24" y="822"/>
                  </a:lnTo>
                  <a:lnTo>
                    <a:pt x="0" y="824"/>
                  </a:lnTo>
                  <a:lnTo>
                    <a:pt x="0" y="822"/>
                  </a:lnTo>
                  <a:lnTo>
                    <a:pt x="6" y="821"/>
                  </a:lnTo>
                  <a:lnTo>
                    <a:pt x="23" y="818"/>
                  </a:lnTo>
                  <a:lnTo>
                    <a:pt x="50" y="814"/>
                  </a:lnTo>
                  <a:lnTo>
                    <a:pt x="84" y="809"/>
                  </a:lnTo>
                  <a:lnTo>
                    <a:pt x="125" y="803"/>
                  </a:lnTo>
                  <a:lnTo>
                    <a:pt x="171" y="795"/>
                  </a:lnTo>
                  <a:lnTo>
                    <a:pt x="219" y="789"/>
                  </a:lnTo>
                  <a:lnTo>
                    <a:pt x="269" y="782"/>
                  </a:lnTo>
                  <a:lnTo>
                    <a:pt x="291" y="778"/>
                  </a:lnTo>
                  <a:lnTo>
                    <a:pt x="311" y="772"/>
                  </a:lnTo>
                  <a:lnTo>
                    <a:pt x="330" y="764"/>
                  </a:lnTo>
                  <a:lnTo>
                    <a:pt x="349" y="754"/>
                  </a:lnTo>
                  <a:lnTo>
                    <a:pt x="367" y="741"/>
                  </a:lnTo>
                  <a:lnTo>
                    <a:pt x="383" y="728"/>
                  </a:lnTo>
                  <a:lnTo>
                    <a:pt x="400" y="713"/>
                  </a:lnTo>
                  <a:lnTo>
                    <a:pt x="414" y="696"/>
                  </a:lnTo>
                  <a:lnTo>
                    <a:pt x="428" y="678"/>
                  </a:lnTo>
                  <a:lnTo>
                    <a:pt x="443" y="660"/>
                  </a:lnTo>
                  <a:lnTo>
                    <a:pt x="455" y="639"/>
                  </a:lnTo>
                  <a:lnTo>
                    <a:pt x="467" y="618"/>
                  </a:lnTo>
                  <a:lnTo>
                    <a:pt x="479" y="595"/>
                  </a:lnTo>
                  <a:lnTo>
                    <a:pt x="491" y="572"/>
                  </a:lnTo>
                  <a:lnTo>
                    <a:pt x="501" y="548"/>
                  </a:lnTo>
                  <a:lnTo>
                    <a:pt x="511" y="524"/>
                  </a:lnTo>
                  <a:lnTo>
                    <a:pt x="530" y="475"/>
                  </a:lnTo>
                  <a:lnTo>
                    <a:pt x="548" y="424"/>
                  </a:lnTo>
                  <a:lnTo>
                    <a:pt x="564" y="374"/>
                  </a:lnTo>
                  <a:lnTo>
                    <a:pt x="579" y="324"/>
                  </a:lnTo>
                  <a:lnTo>
                    <a:pt x="595" y="276"/>
                  </a:lnTo>
                  <a:lnTo>
                    <a:pt x="609" y="231"/>
                  </a:lnTo>
                  <a:lnTo>
                    <a:pt x="624" y="189"/>
                  </a:lnTo>
                  <a:lnTo>
                    <a:pt x="640" y="153"/>
                  </a:lnTo>
                  <a:lnTo>
                    <a:pt x="656" y="118"/>
                  </a:lnTo>
                  <a:lnTo>
                    <a:pt x="671" y="87"/>
                  </a:lnTo>
                  <a:lnTo>
                    <a:pt x="684" y="62"/>
                  </a:lnTo>
                  <a:lnTo>
                    <a:pt x="697" y="40"/>
                  </a:lnTo>
                  <a:lnTo>
                    <a:pt x="714" y="11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5349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3" name="Freeform 406"/>
            <p:cNvSpPr>
              <a:spLocks/>
            </p:cNvSpPr>
            <p:nvPr/>
          </p:nvSpPr>
          <p:spPr bwMode="auto">
            <a:xfrm>
              <a:off x="1645" y="1675"/>
              <a:ext cx="1934" cy="158"/>
            </a:xfrm>
            <a:custGeom>
              <a:avLst/>
              <a:gdLst>
                <a:gd name="T0" fmla="*/ 1635 w 11599"/>
                <a:gd name="T1" fmla="*/ 209 h 950"/>
                <a:gd name="T2" fmla="*/ 10770 w 11599"/>
                <a:gd name="T3" fmla="*/ 812 h 950"/>
                <a:gd name="T4" fmla="*/ 10864 w 11599"/>
                <a:gd name="T5" fmla="*/ 833 h 950"/>
                <a:gd name="T6" fmla="*/ 11082 w 11599"/>
                <a:gd name="T7" fmla="*/ 881 h 950"/>
                <a:gd name="T8" fmla="*/ 11321 w 11599"/>
                <a:gd name="T9" fmla="*/ 928 h 950"/>
                <a:gd name="T10" fmla="*/ 11417 w 11599"/>
                <a:gd name="T11" fmla="*/ 945 h 950"/>
                <a:gd name="T12" fmla="*/ 11480 w 11599"/>
                <a:gd name="T13" fmla="*/ 950 h 950"/>
                <a:gd name="T14" fmla="*/ 11522 w 11599"/>
                <a:gd name="T15" fmla="*/ 949 h 950"/>
                <a:gd name="T16" fmla="*/ 11555 w 11599"/>
                <a:gd name="T17" fmla="*/ 944 h 950"/>
                <a:gd name="T18" fmla="*/ 11581 w 11599"/>
                <a:gd name="T19" fmla="*/ 935 h 950"/>
                <a:gd name="T20" fmla="*/ 11599 w 11599"/>
                <a:gd name="T21" fmla="*/ 926 h 950"/>
                <a:gd name="T22" fmla="*/ 11569 w 11599"/>
                <a:gd name="T23" fmla="*/ 900 h 950"/>
                <a:gd name="T24" fmla="*/ 11541 w 11599"/>
                <a:gd name="T25" fmla="*/ 874 h 950"/>
                <a:gd name="T26" fmla="*/ 11502 w 11599"/>
                <a:gd name="T27" fmla="*/ 840 h 950"/>
                <a:gd name="T28" fmla="*/ 11440 w 11599"/>
                <a:gd name="T29" fmla="*/ 789 h 950"/>
                <a:gd name="T30" fmla="*/ 11358 w 11599"/>
                <a:gd name="T31" fmla="*/ 724 h 950"/>
                <a:gd name="T32" fmla="*/ 11259 w 11599"/>
                <a:gd name="T33" fmla="*/ 647 h 950"/>
                <a:gd name="T34" fmla="*/ 11169 w 11599"/>
                <a:gd name="T35" fmla="*/ 654 h 950"/>
                <a:gd name="T36" fmla="*/ 11090 w 11599"/>
                <a:gd name="T37" fmla="*/ 660 h 950"/>
                <a:gd name="T38" fmla="*/ 11026 w 11599"/>
                <a:gd name="T39" fmla="*/ 663 h 950"/>
                <a:gd name="T40" fmla="*/ 10979 w 11599"/>
                <a:gd name="T41" fmla="*/ 664 h 950"/>
                <a:gd name="T42" fmla="*/ 10899 w 11599"/>
                <a:gd name="T43" fmla="*/ 661 h 950"/>
                <a:gd name="T44" fmla="*/ 10784 w 11599"/>
                <a:gd name="T45" fmla="*/ 652 h 950"/>
                <a:gd name="T46" fmla="*/ 10455 w 11599"/>
                <a:gd name="T47" fmla="*/ 618 h 950"/>
                <a:gd name="T48" fmla="*/ 10016 w 11599"/>
                <a:gd name="T49" fmla="*/ 567 h 950"/>
                <a:gd name="T50" fmla="*/ 9485 w 11599"/>
                <a:gd name="T51" fmla="*/ 502 h 950"/>
                <a:gd name="T52" fmla="*/ 8887 w 11599"/>
                <a:gd name="T53" fmla="*/ 427 h 950"/>
                <a:gd name="T54" fmla="*/ 8241 w 11599"/>
                <a:gd name="T55" fmla="*/ 348 h 950"/>
                <a:gd name="T56" fmla="*/ 7570 w 11599"/>
                <a:gd name="T57" fmla="*/ 266 h 950"/>
                <a:gd name="T58" fmla="*/ 6894 w 11599"/>
                <a:gd name="T59" fmla="*/ 187 h 950"/>
                <a:gd name="T60" fmla="*/ 6533 w 11599"/>
                <a:gd name="T61" fmla="*/ 152 h 950"/>
                <a:gd name="T62" fmla="*/ 6128 w 11599"/>
                <a:gd name="T63" fmla="*/ 121 h 950"/>
                <a:gd name="T64" fmla="*/ 5685 w 11599"/>
                <a:gd name="T65" fmla="*/ 94 h 950"/>
                <a:gd name="T66" fmla="*/ 5215 w 11599"/>
                <a:gd name="T67" fmla="*/ 73 h 950"/>
                <a:gd name="T68" fmla="*/ 4725 w 11599"/>
                <a:gd name="T69" fmla="*/ 55 h 950"/>
                <a:gd name="T70" fmla="*/ 4225 w 11599"/>
                <a:gd name="T71" fmla="*/ 40 h 950"/>
                <a:gd name="T72" fmla="*/ 3724 w 11599"/>
                <a:gd name="T73" fmla="*/ 29 h 950"/>
                <a:gd name="T74" fmla="*/ 3229 w 11599"/>
                <a:gd name="T75" fmla="*/ 20 h 950"/>
                <a:gd name="T76" fmla="*/ 2294 w 11599"/>
                <a:gd name="T77" fmla="*/ 9 h 950"/>
                <a:gd name="T78" fmla="*/ 1492 w 11599"/>
                <a:gd name="T79" fmla="*/ 4 h 950"/>
                <a:gd name="T80" fmla="*/ 891 w 11599"/>
                <a:gd name="T81" fmla="*/ 2 h 950"/>
                <a:gd name="T82" fmla="*/ 562 w 11599"/>
                <a:gd name="T83" fmla="*/ 1 h 950"/>
                <a:gd name="T84" fmla="*/ 462 w 11599"/>
                <a:gd name="T85" fmla="*/ 2 h 950"/>
                <a:gd name="T86" fmla="*/ 371 w 11599"/>
                <a:gd name="T87" fmla="*/ 8 h 950"/>
                <a:gd name="T88" fmla="*/ 289 w 11599"/>
                <a:gd name="T89" fmla="*/ 19 h 950"/>
                <a:gd name="T90" fmla="*/ 215 w 11599"/>
                <a:gd name="T91" fmla="*/ 32 h 950"/>
                <a:gd name="T92" fmla="*/ 150 w 11599"/>
                <a:gd name="T93" fmla="*/ 50 h 950"/>
                <a:gd name="T94" fmla="*/ 91 w 11599"/>
                <a:gd name="T95" fmla="*/ 68 h 950"/>
                <a:gd name="T96" fmla="*/ 42 w 11599"/>
                <a:gd name="T97" fmla="*/ 86 h 950"/>
                <a:gd name="T98" fmla="*/ 1 w 11599"/>
                <a:gd name="T99" fmla="*/ 105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599" h="950">
                  <a:moveTo>
                    <a:pt x="0" y="120"/>
                  </a:moveTo>
                  <a:lnTo>
                    <a:pt x="1635" y="209"/>
                  </a:lnTo>
                  <a:lnTo>
                    <a:pt x="7057" y="534"/>
                  </a:lnTo>
                  <a:lnTo>
                    <a:pt x="10770" y="812"/>
                  </a:lnTo>
                  <a:lnTo>
                    <a:pt x="10795" y="818"/>
                  </a:lnTo>
                  <a:lnTo>
                    <a:pt x="10864" y="833"/>
                  </a:lnTo>
                  <a:lnTo>
                    <a:pt x="10964" y="856"/>
                  </a:lnTo>
                  <a:lnTo>
                    <a:pt x="11082" y="881"/>
                  </a:lnTo>
                  <a:lnTo>
                    <a:pt x="11204" y="907"/>
                  </a:lnTo>
                  <a:lnTo>
                    <a:pt x="11321" y="928"/>
                  </a:lnTo>
                  <a:lnTo>
                    <a:pt x="11372" y="937"/>
                  </a:lnTo>
                  <a:lnTo>
                    <a:pt x="11417" y="945"/>
                  </a:lnTo>
                  <a:lnTo>
                    <a:pt x="11453" y="949"/>
                  </a:lnTo>
                  <a:lnTo>
                    <a:pt x="11480" y="950"/>
                  </a:lnTo>
                  <a:lnTo>
                    <a:pt x="11502" y="950"/>
                  </a:lnTo>
                  <a:lnTo>
                    <a:pt x="11522" y="949"/>
                  </a:lnTo>
                  <a:lnTo>
                    <a:pt x="11540" y="947"/>
                  </a:lnTo>
                  <a:lnTo>
                    <a:pt x="11555" y="944"/>
                  </a:lnTo>
                  <a:lnTo>
                    <a:pt x="11569" y="940"/>
                  </a:lnTo>
                  <a:lnTo>
                    <a:pt x="11581" y="935"/>
                  </a:lnTo>
                  <a:lnTo>
                    <a:pt x="11591" y="931"/>
                  </a:lnTo>
                  <a:lnTo>
                    <a:pt x="11599" y="926"/>
                  </a:lnTo>
                  <a:lnTo>
                    <a:pt x="11584" y="912"/>
                  </a:lnTo>
                  <a:lnTo>
                    <a:pt x="11569" y="900"/>
                  </a:lnTo>
                  <a:lnTo>
                    <a:pt x="11554" y="886"/>
                  </a:lnTo>
                  <a:lnTo>
                    <a:pt x="11541" y="874"/>
                  </a:lnTo>
                  <a:lnTo>
                    <a:pt x="11525" y="859"/>
                  </a:lnTo>
                  <a:lnTo>
                    <a:pt x="11502" y="840"/>
                  </a:lnTo>
                  <a:lnTo>
                    <a:pt x="11474" y="817"/>
                  </a:lnTo>
                  <a:lnTo>
                    <a:pt x="11440" y="789"/>
                  </a:lnTo>
                  <a:lnTo>
                    <a:pt x="11401" y="759"/>
                  </a:lnTo>
                  <a:lnTo>
                    <a:pt x="11358" y="724"/>
                  </a:lnTo>
                  <a:lnTo>
                    <a:pt x="11310" y="686"/>
                  </a:lnTo>
                  <a:lnTo>
                    <a:pt x="11259" y="647"/>
                  </a:lnTo>
                  <a:lnTo>
                    <a:pt x="11212" y="651"/>
                  </a:lnTo>
                  <a:lnTo>
                    <a:pt x="11169" y="654"/>
                  </a:lnTo>
                  <a:lnTo>
                    <a:pt x="11127" y="657"/>
                  </a:lnTo>
                  <a:lnTo>
                    <a:pt x="11090" y="660"/>
                  </a:lnTo>
                  <a:lnTo>
                    <a:pt x="11056" y="662"/>
                  </a:lnTo>
                  <a:lnTo>
                    <a:pt x="11026" y="663"/>
                  </a:lnTo>
                  <a:lnTo>
                    <a:pt x="11000" y="664"/>
                  </a:lnTo>
                  <a:lnTo>
                    <a:pt x="10979" y="664"/>
                  </a:lnTo>
                  <a:lnTo>
                    <a:pt x="10944" y="663"/>
                  </a:lnTo>
                  <a:lnTo>
                    <a:pt x="10899" y="661"/>
                  </a:lnTo>
                  <a:lnTo>
                    <a:pt x="10846" y="657"/>
                  </a:lnTo>
                  <a:lnTo>
                    <a:pt x="10784" y="652"/>
                  </a:lnTo>
                  <a:lnTo>
                    <a:pt x="10635" y="637"/>
                  </a:lnTo>
                  <a:lnTo>
                    <a:pt x="10455" y="618"/>
                  </a:lnTo>
                  <a:lnTo>
                    <a:pt x="10248" y="595"/>
                  </a:lnTo>
                  <a:lnTo>
                    <a:pt x="10016" y="567"/>
                  </a:lnTo>
                  <a:lnTo>
                    <a:pt x="9760" y="535"/>
                  </a:lnTo>
                  <a:lnTo>
                    <a:pt x="9485" y="502"/>
                  </a:lnTo>
                  <a:lnTo>
                    <a:pt x="9193" y="466"/>
                  </a:lnTo>
                  <a:lnTo>
                    <a:pt x="8887" y="427"/>
                  </a:lnTo>
                  <a:lnTo>
                    <a:pt x="8569" y="388"/>
                  </a:lnTo>
                  <a:lnTo>
                    <a:pt x="8241" y="348"/>
                  </a:lnTo>
                  <a:lnTo>
                    <a:pt x="7906" y="307"/>
                  </a:lnTo>
                  <a:lnTo>
                    <a:pt x="7570" y="266"/>
                  </a:lnTo>
                  <a:lnTo>
                    <a:pt x="7231" y="226"/>
                  </a:lnTo>
                  <a:lnTo>
                    <a:pt x="6894" y="187"/>
                  </a:lnTo>
                  <a:lnTo>
                    <a:pt x="6720" y="169"/>
                  </a:lnTo>
                  <a:lnTo>
                    <a:pt x="6533" y="152"/>
                  </a:lnTo>
                  <a:lnTo>
                    <a:pt x="6335" y="135"/>
                  </a:lnTo>
                  <a:lnTo>
                    <a:pt x="6128" y="121"/>
                  </a:lnTo>
                  <a:lnTo>
                    <a:pt x="5911" y="107"/>
                  </a:lnTo>
                  <a:lnTo>
                    <a:pt x="5685" y="94"/>
                  </a:lnTo>
                  <a:lnTo>
                    <a:pt x="5452" y="83"/>
                  </a:lnTo>
                  <a:lnTo>
                    <a:pt x="5215" y="73"/>
                  </a:lnTo>
                  <a:lnTo>
                    <a:pt x="4972" y="63"/>
                  </a:lnTo>
                  <a:lnTo>
                    <a:pt x="4725" y="55"/>
                  </a:lnTo>
                  <a:lnTo>
                    <a:pt x="4476" y="48"/>
                  </a:lnTo>
                  <a:lnTo>
                    <a:pt x="4225" y="40"/>
                  </a:lnTo>
                  <a:lnTo>
                    <a:pt x="3974" y="34"/>
                  </a:lnTo>
                  <a:lnTo>
                    <a:pt x="3724" y="29"/>
                  </a:lnTo>
                  <a:lnTo>
                    <a:pt x="3475" y="24"/>
                  </a:lnTo>
                  <a:lnTo>
                    <a:pt x="3229" y="20"/>
                  </a:lnTo>
                  <a:lnTo>
                    <a:pt x="2749" y="14"/>
                  </a:lnTo>
                  <a:lnTo>
                    <a:pt x="2294" y="9"/>
                  </a:lnTo>
                  <a:lnTo>
                    <a:pt x="1873" y="6"/>
                  </a:lnTo>
                  <a:lnTo>
                    <a:pt x="1492" y="4"/>
                  </a:lnTo>
                  <a:lnTo>
                    <a:pt x="1163" y="3"/>
                  </a:lnTo>
                  <a:lnTo>
                    <a:pt x="891" y="2"/>
                  </a:lnTo>
                  <a:lnTo>
                    <a:pt x="688" y="2"/>
                  </a:lnTo>
                  <a:lnTo>
                    <a:pt x="562" y="1"/>
                  </a:lnTo>
                  <a:lnTo>
                    <a:pt x="511" y="0"/>
                  </a:lnTo>
                  <a:lnTo>
                    <a:pt x="462" y="2"/>
                  </a:lnTo>
                  <a:lnTo>
                    <a:pt x="416" y="4"/>
                  </a:lnTo>
                  <a:lnTo>
                    <a:pt x="371" y="8"/>
                  </a:lnTo>
                  <a:lnTo>
                    <a:pt x="329" y="13"/>
                  </a:lnTo>
                  <a:lnTo>
                    <a:pt x="289" y="19"/>
                  </a:lnTo>
                  <a:lnTo>
                    <a:pt x="251" y="25"/>
                  </a:lnTo>
                  <a:lnTo>
                    <a:pt x="215" y="32"/>
                  </a:lnTo>
                  <a:lnTo>
                    <a:pt x="181" y="40"/>
                  </a:lnTo>
                  <a:lnTo>
                    <a:pt x="150" y="50"/>
                  </a:lnTo>
                  <a:lnTo>
                    <a:pt x="119" y="59"/>
                  </a:lnTo>
                  <a:lnTo>
                    <a:pt x="91" y="68"/>
                  </a:lnTo>
                  <a:lnTo>
                    <a:pt x="66" y="77"/>
                  </a:lnTo>
                  <a:lnTo>
                    <a:pt x="42" y="86"/>
                  </a:lnTo>
                  <a:lnTo>
                    <a:pt x="20" y="95"/>
                  </a:lnTo>
                  <a:lnTo>
                    <a:pt x="1" y="105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8398B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4" name="Freeform 407"/>
            <p:cNvSpPr>
              <a:spLocks/>
            </p:cNvSpPr>
            <p:nvPr/>
          </p:nvSpPr>
          <p:spPr bwMode="auto">
            <a:xfrm>
              <a:off x="1620" y="1477"/>
              <a:ext cx="1951" cy="346"/>
            </a:xfrm>
            <a:custGeom>
              <a:avLst/>
              <a:gdLst>
                <a:gd name="T0" fmla="*/ 7209 w 11702"/>
                <a:gd name="T1" fmla="*/ 1658 h 2074"/>
                <a:gd name="T2" fmla="*/ 11016 w 11702"/>
                <a:gd name="T3" fmla="*/ 1958 h 2074"/>
                <a:gd name="T4" fmla="*/ 11356 w 11702"/>
                <a:gd name="T5" fmla="*/ 2031 h 2074"/>
                <a:gd name="T6" fmla="*/ 11569 w 11702"/>
                <a:gd name="T7" fmla="*/ 2068 h 2074"/>
                <a:gd name="T8" fmla="*/ 11652 w 11702"/>
                <a:gd name="T9" fmla="*/ 2073 h 2074"/>
                <a:gd name="T10" fmla="*/ 11702 w 11702"/>
                <a:gd name="T11" fmla="*/ 2068 h 2074"/>
                <a:gd name="T12" fmla="*/ 11652 w 11702"/>
                <a:gd name="T13" fmla="*/ 2024 h 2074"/>
                <a:gd name="T14" fmla="*/ 11547 w 11702"/>
                <a:gd name="T15" fmla="*/ 1940 h 2074"/>
                <a:gd name="T16" fmla="*/ 11397 w 11702"/>
                <a:gd name="T17" fmla="*/ 1821 h 2074"/>
                <a:gd name="T18" fmla="*/ 11214 w 11702"/>
                <a:gd name="T19" fmla="*/ 1680 h 2074"/>
                <a:gd name="T20" fmla="*/ 11009 w 11702"/>
                <a:gd name="T21" fmla="*/ 1523 h 2074"/>
                <a:gd name="T22" fmla="*/ 10829 w 11702"/>
                <a:gd name="T23" fmla="*/ 1388 h 2074"/>
                <a:gd name="T24" fmla="*/ 10723 w 11702"/>
                <a:gd name="T25" fmla="*/ 1316 h 2074"/>
                <a:gd name="T26" fmla="*/ 10623 w 11702"/>
                <a:gd name="T27" fmla="*/ 1256 h 2074"/>
                <a:gd name="T28" fmla="*/ 10528 w 11702"/>
                <a:gd name="T29" fmla="*/ 1207 h 2074"/>
                <a:gd name="T30" fmla="*/ 10439 w 11702"/>
                <a:gd name="T31" fmla="*/ 1167 h 2074"/>
                <a:gd name="T32" fmla="*/ 10357 w 11702"/>
                <a:gd name="T33" fmla="*/ 1137 h 2074"/>
                <a:gd name="T34" fmla="*/ 10218 w 11702"/>
                <a:gd name="T35" fmla="*/ 1098 h 2074"/>
                <a:gd name="T36" fmla="*/ 10110 w 11702"/>
                <a:gd name="T37" fmla="*/ 1081 h 2074"/>
                <a:gd name="T38" fmla="*/ 10035 w 11702"/>
                <a:gd name="T39" fmla="*/ 1078 h 2074"/>
                <a:gd name="T40" fmla="*/ 9901 w 11702"/>
                <a:gd name="T41" fmla="*/ 1069 h 2074"/>
                <a:gd name="T42" fmla="*/ 9720 w 11702"/>
                <a:gd name="T43" fmla="*/ 1054 h 2074"/>
                <a:gd name="T44" fmla="*/ 9536 w 11702"/>
                <a:gd name="T45" fmla="*/ 1038 h 2074"/>
                <a:gd name="T46" fmla="*/ 9392 w 11702"/>
                <a:gd name="T47" fmla="*/ 1024 h 2074"/>
                <a:gd name="T48" fmla="*/ 9335 w 11702"/>
                <a:gd name="T49" fmla="*/ 1018 h 2074"/>
                <a:gd name="T50" fmla="*/ 6644 w 11702"/>
                <a:gd name="T51" fmla="*/ 757 h 2074"/>
                <a:gd name="T52" fmla="*/ 5999 w 11702"/>
                <a:gd name="T53" fmla="*/ 720 h 2074"/>
                <a:gd name="T54" fmla="*/ 5997 w 11702"/>
                <a:gd name="T55" fmla="*/ 696 h 2074"/>
                <a:gd name="T56" fmla="*/ 3222 w 11702"/>
                <a:gd name="T57" fmla="*/ 493 h 2074"/>
                <a:gd name="T58" fmla="*/ 715 w 11702"/>
                <a:gd name="T59" fmla="*/ 316 h 2074"/>
                <a:gd name="T60" fmla="*/ 641 w 11702"/>
                <a:gd name="T61" fmla="*/ 259 h 2074"/>
                <a:gd name="T62" fmla="*/ 502 w 11702"/>
                <a:gd name="T63" fmla="*/ 143 h 2074"/>
                <a:gd name="T64" fmla="*/ 443 w 11702"/>
                <a:gd name="T65" fmla="*/ 88 h 2074"/>
                <a:gd name="T66" fmla="*/ 412 w 11702"/>
                <a:gd name="T67" fmla="*/ 54 h 2074"/>
                <a:gd name="T68" fmla="*/ 393 w 11702"/>
                <a:gd name="T69" fmla="*/ 52 h 2074"/>
                <a:gd name="T70" fmla="*/ 362 w 11702"/>
                <a:gd name="T71" fmla="*/ 37 h 2074"/>
                <a:gd name="T72" fmla="*/ 319 w 11702"/>
                <a:gd name="T73" fmla="*/ 12 h 2074"/>
                <a:gd name="T74" fmla="*/ 287 w 11702"/>
                <a:gd name="T75" fmla="*/ 2 h 2074"/>
                <a:gd name="T76" fmla="*/ 246 w 11702"/>
                <a:gd name="T77" fmla="*/ 1 h 2074"/>
                <a:gd name="T78" fmla="*/ 193 w 11702"/>
                <a:gd name="T79" fmla="*/ 14 h 2074"/>
                <a:gd name="T80" fmla="*/ 127 w 11702"/>
                <a:gd name="T81" fmla="*/ 47 h 2074"/>
                <a:gd name="T82" fmla="*/ 63 w 11702"/>
                <a:gd name="T83" fmla="*/ 90 h 2074"/>
                <a:gd name="T84" fmla="*/ 20 w 11702"/>
                <a:gd name="T85" fmla="*/ 126 h 2074"/>
                <a:gd name="T86" fmla="*/ 10 w 11702"/>
                <a:gd name="T87" fmla="*/ 158 h 2074"/>
                <a:gd name="T88" fmla="*/ 80 w 11702"/>
                <a:gd name="T89" fmla="*/ 240 h 2074"/>
                <a:gd name="T90" fmla="*/ 127 w 11702"/>
                <a:gd name="T91" fmla="*/ 302 h 2074"/>
                <a:gd name="T92" fmla="*/ 168 w 11702"/>
                <a:gd name="T93" fmla="*/ 365 h 2074"/>
                <a:gd name="T94" fmla="*/ 197 w 11702"/>
                <a:gd name="T95" fmla="*/ 427 h 2074"/>
                <a:gd name="T96" fmla="*/ 208 w 11702"/>
                <a:gd name="T97" fmla="*/ 466 h 2074"/>
                <a:gd name="T98" fmla="*/ 208 w 11702"/>
                <a:gd name="T99" fmla="*/ 509 h 2074"/>
                <a:gd name="T100" fmla="*/ 199 w 11702"/>
                <a:gd name="T101" fmla="*/ 644 h 2074"/>
                <a:gd name="T102" fmla="*/ 185 w 11702"/>
                <a:gd name="T103" fmla="*/ 833 h 2074"/>
                <a:gd name="T104" fmla="*/ 169 w 11702"/>
                <a:gd name="T105" fmla="*/ 1029 h 2074"/>
                <a:gd name="T106" fmla="*/ 157 w 11702"/>
                <a:gd name="T107" fmla="*/ 1183 h 2074"/>
                <a:gd name="T108" fmla="*/ 152 w 11702"/>
                <a:gd name="T109" fmla="*/ 1245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702" h="2074">
                  <a:moveTo>
                    <a:pt x="152" y="1245"/>
                  </a:moveTo>
                  <a:lnTo>
                    <a:pt x="1787" y="1333"/>
                  </a:lnTo>
                  <a:lnTo>
                    <a:pt x="7209" y="1658"/>
                  </a:lnTo>
                  <a:lnTo>
                    <a:pt x="10922" y="1937"/>
                  </a:lnTo>
                  <a:lnTo>
                    <a:pt x="10947" y="1942"/>
                  </a:lnTo>
                  <a:lnTo>
                    <a:pt x="11016" y="1958"/>
                  </a:lnTo>
                  <a:lnTo>
                    <a:pt x="11116" y="1980"/>
                  </a:lnTo>
                  <a:lnTo>
                    <a:pt x="11234" y="2005"/>
                  </a:lnTo>
                  <a:lnTo>
                    <a:pt x="11356" y="2031"/>
                  </a:lnTo>
                  <a:lnTo>
                    <a:pt x="11473" y="2053"/>
                  </a:lnTo>
                  <a:lnTo>
                    <a:pt x="11524" y="2061"/>
                  </a:lnTo>
                  <a:lnTo>
                    <a:pt x="11569" y="2068"/>
                  </a:lnTo>
                  <a:lnTo>
                    <a:pt x="11605" y="2072"/>
                  </a:lnTo>
                  <a:lnTo>
                    <a:pt x="11632" y="2074"/>
                  </a:lnTo>
                  <a:lnTo>
                    <a:pt x="11652" y="2073"/>
                  </a:lnTo>
                  <a:lnTo>
                    <a:pt x="11671" y="2072"/>
                  </a:lnTo>
                  <a:lnTo>
                    <a:pt x="11687" y="2071"/>
                  </a:lnTo>
                  <a:lnTo>
                    <a:pt x="11702" y="2068"/>
                  </a:lnTo>
                  <a:lnTo>
                    <a:pt x="11693" y="2060"/>
                  </a:lnTo>
                  <a:lnTo>
                    <a:pt x="11676" y="2045"/>
                  </a:lnTo>
                  <a:lnTo>
                    <a:pt x="11652" y="2024"/>
                  </a:lnTo>
                  <a:lnTo>
                    <a:pt x="11623" y="2000"/>
                  </a:lnTo>
                  <a:lnTo>
                    <a:pt x="11587" y="1971"/>
                  </a:lnTo>
                  <a:lnTo>
                    <a:pt x="11547" y="1940"/>
                  </a:lnTo>
                  <a:lnTo>
                    <a:pt x="11501" y="1903"/>
                  </a:lnTo>
                  <a:lnTo>
                    <a:pt x="11451" y="1864"/>
                  </a:lnTo>
                  <a:lnTo>
                    <a:pt x="11397" y="1821"/>
                  </a:lnTo>
                  <a:lnTo>
                    <a:pt x="11340" y="1776"/>
                  </a:lnTo>
                  <a:lnTo>
                    <a:pt x="11279" y="1730"/>
                  </a:lnTo>
                  <a:lnTo>
                    <a:pt x="11214" y="1680"/>
                  </a:lnTo>
                  <a:lnTo>
                    <a:pt x="11148" y="1628"/>
                  </a:lnTo>
                  <a:lnTo>
                    <a:pt x="11080" y="1576"/>
                  </a:lnTo>
                  <a:lnTo>
                    <a:pt x="11009" y="1523"/>
                  </a:lnTo>
                  <a:lnTo>
                    <a:pt x="10937" y="1469"/>
                  </a:lnTo>
                  <a:lnTo>
                    <a:pt x="10864" y="1414"/>
                  </a:lnTo>
                  <a:lnTo>
                    <a:pt x="10829" y="1388"/>
                  </a:lnTo>
                  <a:lnTo>
                    <a:pt x="10793" y="1362"/>
                  </a:lnTo>
                  <a:lnTo>
                    <a:pt x="10757" y="1339"/>
                  </a:lnTo>
                  <a:lnTo>
                    <a:pt x="10723" y="1316"/>
                  </a:lnTo>
                  <a:lnTo>
                    <a:pt x="10689" y="1295"/>
                  </a:lnTo>
                  <a:lnTo>
                    <a:pt x="10655" y="1274"/>
                  </a:lnTo>
                  <a:lnTo>
                    <a:pt x="10623" y="1256"/>
                  </a:lnTo>
                  <a:lnTo>
                    <a:pt x="10590" y="1239"/>
                  </a:lnTo>
                  <a:lnTo>
                    <a:pt x="10558" y="1222"/>
                  </a:lnTo>
                  <a:lnTo>
                    <a:pt x="10528" y="1207"/>
                  </a:lnTo>
                  <a:lnTo>
                    <a:pt x="10497" y="1193"/>
                  </a:lnTo>
                  <a:lnTo>
                    <a:pt x="10468" y="1179"/>
                  </a:lnTo>
                  <a:lnTo>
                    <a:pt x="10439" y="1167"/>
                  </a:lnTo>
                  <a:lnTo>
                    <a:pt x="10411" y="1157"/>
                  </a:lnTo>
                  <a:lnTo>
                    <a:pt x="10384" y="1147"/>
                  </a:lnTo>
                  <a:lnTo>
                    <a:pt x="10357" y="1137"/>
                  </a:lnTo>
                  <a:lnTo>
                    <a:pt x="10307" y="1121"/>
                  </a:lnTo>
                  <a:lnTo>
                    <a:pt x="10260" y="1108"/>
                  </a:lnTo>
                  <a:lnTo>
                    <a:pt x="10218" y="1098"/>
                  </a:lnTo>
                  <a:lnTo>
                    <a:pt x="10178" y="1091"/>
                  </a:lnTo>
                  <a:lnTo>
                    <a:pt x="10142" y="1086"/>
                  </a:lnTo>
                  <a:lnTo>
                    <a:pt x="10110" y="1081"/>
                  </a:lnTo>
                  <a:lnTo>
                    <a:pt x="10084" y="1079"/>
                  </a:lnTo>
                  <a:lnTo>
                    <a:pt x="10060" y="1079"/>
                  </a:lnTo>
                  <a:lnTo>
                    <a:pt x="10035" y="1078"/>
                  </a:lnTo>
                  <a:lnTo>
                    <a:pt x="9998" y="1076"/>
                  </a:lnTo>
                  <a:lnTo>
                    <a:pt x="9953" y="1073"/>
                  </a:lnTo>
                  <a:lnTo>
                    <a:pt x="9901" y="1069"/>
                  </a:lnTo>
                  <a:lnTo>
                    <a:pt x="9844" y="1065"/>
                  </a:lnTo>
                  <a:lnTo>
                    <a:pt x="9783" y="1060"/>
                  </a:lnTo>
                  <a:lnTo>
                    <a:pt x="9720" y="1054"/>
                  </a:lnTo>
                  <a:lnTo>
                    <a:pt x="9656" y="1049"/>
                  </a:lnTo>
                  <a:lnTo>
                    <a:pt x="9595" y="1043"/>
                  </a:lnTo>
                  <a:lnTo>
                    <a:pt x="9536" y="1038"/>
                  </a:lnTo>
                  <a:lnTo>
                    <a:pt x="9481" y="1032"/>
                  </a:lnTo>
                  <a:lnTo>
                    <a:pt x="9433" y="1027"/>
                  </a:lnTo>
                  <a:lnTo>
                    <a:pt x="9392" y="1024"/>
                  </a:lnTo>
                  <a:lnTo>
                    <a:pt x="9361" y="1021"/>
                  </a:lnTo>
                  <a:lnTo>
                    <a:pt x="9342" y="1019"/>
                  </a:lnTo>
                  <a:lnTo>
                    <a:pt x="9335" y="1018"/>
                  </a:lnTo>
                  <a:lnTo>
                    <a:pt x="9334" y="1016"/>
                  </a:lnTo>
                  <a:lnTo>
                    <a:pt x="9333" y="1011"/>
                  </a:lnTo>
                  <a:lnTo>
                    <a:pt x="6644" y="757"/>
                  </a:lnTo>
                  <a:lnTo>
                    <a:pt x="6634" y="764"/>
                  </a:lnTo>
                  <a:lnTo>
                    <a:pt x="6631" y="767"/>
                  </a:lnTo>
                  <a:lnTo>
                    <a:pt x="5999" y="720"/>
                  </a:lnTo>
                  <a:lnTo>
                    <a:pt x="6002" y="714"/>
                  </a:lnTo>
                  <a:lnTo>
                    <a:pt x="6012" y="697"/>
                  </a:lnTo>
                  <a:lnTo>
                    <a:pt x="5997" y="696"/>
                  </a:lnTo>
                  <a:lnTo>
                    <a:pt x="4047" y="569"/>
                  </a:lnTo>
                  <a:lnTo>
                    <a:pt x="3563" y="521"/>
                  </a:lnTo>
                  <a:lnTo>
                    <a:pt x="3222" y="493"/>
                  </a:lnTo>
                  <a:lnTo>
                    <a:pt x="3222" y="489"/>
                  </a:lnTo>
                  <a:lnTo>
                    <a:pt x="2644" y="431"/>
                  </a:lnTo>
                  <a:lnTo>
                    <a:pt x="715" y="316"/>
                  </a:lnTo>
                  <a:lnTo>
                    <a:pt x="706" y="309"/>
                  </a:lnTo>
                  <a:lnTo>
                    <a:pt x="679" y="289"/>
                  </a:lnTo>
                  <a:lnTo>
                    <a:pt x="641" y="259"/>
                  </a:lnTo>
                  <a:lnTo>
                    <a:pt x="596" y="222"/>
                  </a:lnTo>
                  <a:lnTo>
                    <a:pt x="548" y="182"/>
                  </a:lnTo>
                  <a:lnTo>
                    <a:pt x="502" y="143"/>
                  </a:lnTo>
                  <a:lnTo>
                    <a:pt x="480" y="123"/>
                  </a:lnTo>
                  <a:lnTo>
                    <a:pt x="461" y="105"/>
                  </a:lnTo>
                  <a:lnTo>
                    <a:pt x="443" y="88"/>
                  </a:lnTo>
                  <a:lnTo>
                    <a:pt x="430" y="73"/>
                  </a:lnTo>
                  <a:lnTo>
                    <a:pt x="421" y="64"/>
                  </a:lnTo>
                  <a:lnTo>
                    <a:pt x="412" y="54"/>
                  </a:lnTo>
                  <a:lnTo>
                    <a:pt x="412" y="56"/>
                  </a:lnTo>
                  <a:lnTo>
                    <a:pt x="407" y="55"/>
                  </a:lnTo>
                  <a:lnTo>
                    <a:pt x="393" y="52"/>
                  </a:lnTo>
                  <a:lnTo>
                    <a:pt x="384" y="49"/>
                  </a:lnTo>
                  <a:lnTo>
                    <a:pt x="374" y="44"/>
                  </a:lnTo>
                  <a:lnTo>
                    <a:pt x="362" y="37"/>
                  </a:lnTo>
                  <a:lnTo>
                    <a:pt x="349" y="30"/>
                  </a:lnTo>
                  <a:lnTo>
                    <a:pt x="336" y="21"/>
                  </a:lnTo>
                  <a:lnTo>
                    <a:pt x="319" y="12"/>
                  </a:lnTo>
                  <a:lnTo>
                    <a:pt x="310" y="8"/>
                  </a:lnTo>
                  <a:lnTo>
                    <a:pt x="298" y="4"/>
                  </a:lnTo>
                  <a:lnTo>
                    <a:pt x="287" y="2"/>
                  </a:lnTo>
                  <a:lnTo>
                    <a:pt x="275" y="0"/>
                  </a:lnTo>
                  <a:lnTo>
                    <a:pt x="261" y="0"/>
                  </a:lnTo>
                  <a:lnTo>
                    <a:pt x="246" y="1"/>
                  </a:lnTo>
                  <a:lnTo>
                    <a:pt x="230" y="3"/>
                  </a:lnTo>
                  <a:lnTo>
                    <a:pt x="212" y="7"/>
                  </a:lnTo>
                  <a:lnTo>
                    <a:pt x="193" y="14"/>
                  </a:lnTo>
                  <a:lnTo>
                    <a:pt x="173" y="22"/>
                  </a:lnTo>
                  <a:lnTo>
                    <a:pt x="151" y="33"/>
                  </a:lnTo>
                  <a:lnTo>
                    <a:pt x="127" y="47"/>
                  </a:lnTo>
                  <a:lnTo>
                    <a:pt x="103" y="62"/>
                  </a:lnTo>
                  <a:lnTo>
                    <a:pt x="81" y="76"/>
                  </a:lnTo>
                  <a:lnTo>
                    <a:pt x="63" y="90"/>
                  </a:lnTo>
                  <a:lnTo>
                    <a:pt x="46" y="103"/>
                  </a:lnTo>
                  <a:lnTo>
                    <a:pt x="32" y="115"/>
                  </a:lnTo>
                  <a:lnTo>
                    <a:pt x="20" y="126"/>
                  </a:lnTo>
                  <a:lnTo>
                    <a:pt x="9" y="137"/>
                  </a:lnTo>
                  <a:lnTo>
                    <a:pt x="0" y="149"/>
                  </a:lnTo>
                  <a:lnTo>
                    <a:pt x="10" y="158"/>
                  </a:lnTo>
                  <a:lnTo>
                    <a:pt x="19" y="168"/>
                  </a:lnTo>
                  <a:lnTo>
                    <a:pt x="48" y="202"/>
                  </a:lnTo>
                  <a:lnTo>
                    <a:pt x="80" y="240"/>
                  </a:lnTo>
                  <a:lnTo>
                    <a:pt x="95" y="260"/>
                  </a:lnTo>
                  <a:lnTo>
                    <a:pt x="112" y="280"/>
                  </a:lnTo>
                  <a:lnTo>
                    <a:pt x="127" y="302"/>
                  </a:lnTo>
                  <a:lnTo>
                    <a:pt x="141" y="322"/>
                  </a:lnTo>
                  <a:lnTo>
                    <a:pt x="156" y="344"/>
                  </a:lnTo>
                  <a:lnTo>
                    <a:pt x="168" y="365"/>
                  </a:lnTo>
                  <a:lnTo>
                    <a:pt x="179" y="386"/>
                  </a:lnTo>
                  <a:lnTo>
                    <a:pt x="189" y="407"/>
                  </a:lnTo>
                  <a:lnTo>
                    <a:pt x="197" y="427"/>
                  </a:lnTo>
                  <a:lnTo>
                    <a:pt x="204" y="448"/>
                  </a:lnTo>
                  <a:lnTo>
                    <a:pt x="206" y="457"/>
                  </a:lnTo>
                  <a:lnTo>
                    <a:pt x="208" y="466"/>
                  </a:lnTo>
                  <a:lnTo>
                    <a:pt x="209" y="475"/>
                  </a:lnTo>
                  <a:lnTo>
                    <a:pt x="209" y="484"/>
                  </a:lnTo>
                  <a:lnTo>
                    <a:pt x="208" y="509"/>
                  </a:lnTo>
                  <a:lnTo>
                    <a:pt x="207" y="545"/>
                  </a:lnTo>
                  <a:lnTo>
                    <a:pt x="204" y="590"/>
                  </a:lnTo>
                  <a:lnTo>
                    <a:pt x="199" y="644"/>
                  </a:lnTo>
                  <a:lnTo>
                    <a:pt x="195" y="703"/>
                  </a:lnTo>
                  <a:lnTo>
                    <a:pt x="190" y="767"/>
                  </a:lnTo>
                  <a:lnTo>
                    <a:pt x="185" y="833"/>
                  </a:lnTo>
                  <a:lnTo>
                    <a:pt x="180" y="900"/>
                  </a:lnTo>
                  <a:lnTo>
                    <a:pt x="174" y="966"/>
                  </a:lnTo>
                  <a:lnTo>
                    <a:pt x="169" y="1029"/>
                  </a:lnTo>
                  <a:lnTo>
                    <a:pt x="165" y="1088"/>
                  </a:lnTo>
                  <a:lnTo>
                    <a:pt x="160" y="1140"/>
                  </a:lnTo>
                  <a:lnTo>
                    <a:pt x="157" y="1183"/>
                  </a:lnTo>
                  <a:lnTo>
                    <a:pt x="154" y="1216"/>
                  </a:lnTo>
                  <a:lnTo>
                    <a:pt x="152" y="1238"/>
                  </a:lnTo>
                  <a:lnTo>
                    <a:pt x="152" y="1245"/>
                  </a:lnTo>
                  <a:close/>
                </a:path>
              </a:pathLst>
            </a:custGeom>
            <a:solidFill>
              <a:srgbClr val="E2ECF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5" name="Freeform 408"/>
            <p:cNvSpPr>
              <a:spLocks/>
            </p:cNvSpPr>
            <p:nvPr/>
          </p:nvSpPr>
          <p:spPr bwMode="auto">
            <a:xfrm>
              <a:off x="1542" y="2588"/>
              <a:ext cx="209" cy="222"/>
            </a:xfrm>
            <a:custGeom>
              <a:avLst/>
              <a:gdLst>
                <a:gd name="T0" fmla="*/ 58 w 1255"/>
                <a:gd name="T1" fmla="*/ 98 h 1328"/>
                <a:gd name="T2" fmla="*/ 93 w 1255"/>
                <a:gd name="T3" fmla="*/ 170 h 1328"/>
                <a:gd name="T4" fmla="*/ 124 w 1255"/>
                <a:gd name="T5" fmla="*/ 248 h 1328"/>
                <a:gd name="T6" fmla="*/ 183 w 1255"/>
                <a:gd name="T7" fmla="*/ 410 h 1328"/>
                <a:gd name="T8" fmla="*/ 228 w 1255"/>
                <a:gd name="T9" fmla="*/ 508 h 1328"/>
                <a:gd name="T10" fmla="*/ 255 w 1255"/>
                <a:gd name="T11" fmla="*/ 552 h 1328"/>
                <a:gd name="T12" fmla="*/ 273 w 1255"/>
                <a:gd name="T13" fmla="*/ 568 h 1328"/>
                <a:gd name="T14" fmla="*/ 288 w 1255"/>
                <a:gd name="T15" fmla="*/ 576 h 1328"/>
                <a:gd name="T16" fmla="*/ 302 w 1255"/>
                <a:gd name="T17" fmla="*/ 571 h 1328"/>
                <a:gd name="T18" fmla="*/ 313 w 1255"/>
                <a:gd name="T19" fmla="*/ 542 h 1328"/>
                <a:gd name="T20" fmla="*/ 321 w 1255"/>
                <a:gd name="T21" fmla="*/ 493 h 1328"/>
                <a:gd name="T22" fmla="*/ 328 w 1255"/>
                <a:gd name="T23" fmla="*/ 358 h 1328"/>
                <a:gd name="T24" fmla="*/ 325 w 1255"/>
                <a:gd name="T25" fmla="*/ 121 h 1328"/>
                <a:gd name="T26" fmla="*/ 321 w 1255"/>
                <a:gd name="T27" fmla="*/ 36 h 1328"/>
                <a:gd name="T28" fmla="*/ 324 w 1255"/>
                <a:gd name="T29" fmla="*/ 28 h 1328"/>
                <a:gd name="T30" fmla="*/ 336 w 1255"/>
                <a:gd name="T31" fmla="*/ 20 h 1328"/>
                <a:gd name="T32" fmla="*/ 363 w 1255"/>
                <a:gd name="T33" fmla="*/ 14 h 1328"/>
                <a:gd name="T34" fmla="*/ 412 w 1255"/>
                <a:gd name="T35" fmla="*/ 10 h 1328"/>
                <a:gd name="T36" fmla="*/ 507 w 1255"/>
                <a:gd name="T37" fmla="*/ 9 h 1328"/>
                <a:gd name="T38" fmla="*/ 682 w 1255"/>
                <a:gd name="T39" fmla="*/ 7 h 1328"/>
                <a:gd name="T40" fmla="*/ 893 w 1255"/>
                <a:gd name="T41" fmla="*/ 5 h 1328"/>
                <a:gd name="T42" fmla="*/ 1091 w 1255"/>
                <a:gd name="T43" fmla="*/ 3 h 1328"/>
                <a:gd name="T44" fmla="*/ 1225 w 1255"/>
                <a:gd name="T45" fmla="*/ 1 h 1328"/>
                <a:gd name="T46" fmla="*/ 1255 w 1255"/>
                <a:gd name="T47" fmla="*/ 1328 h 1328"/>
                <a:gd name="T48" fmla="*/ 1080 w 1255"/>
                <a:gd name="T49" fmla="*/ 1326 h 1328"/>
                <a:gd name="T50" fmla="*/ 942 w 1255"/>
                <a:gd name="T51" fmla="*/ 1322 h 1328"/>
                <a:gd name="T52" fmla="*/ 765 w 1255"/>
                <a:gd name="T53" fmla="*/ 1309 h 1328"/>
                <a:gd name="T54" fmla="*/ 569 w 1255"/>
                <a:gd name="T55" fmla="*/ 1289 h 1328"/>
                <a:gd name="T56" fmla="*/ 447 w 1255"/>
                <a:gd name="T57" fmla="*/ 1268 h 1328"/>
                <a:gd name="T58" fmla="*/ 379 w 1255"/>
                <a:gd name="T59" fmla="*/ 1250 h 1328"/>
                <a:gd name="T60" fmla="*/ 336 w 1255"/>
                <a:gd name="T61" fmla="*/ 1234 h 1328"/>
                <a:gd name="T62" fmla="*/ 299 w 1255"/>
                <a:gd name="T63" fmla="*/ 1213 h 1328"/>
                <a:gd name="T64" fmla="*/ 269 w 1255"/>
                <a:gd name="T65" fmla="*/ 1191 h 1328"/>
                <a:gd name="T66" fmla="*/ 230 w 1255"/>
                <a:gd name="T67" fmla="*/ 1139 h 1328"/>
                <a:gd name="T68" fmla="*/ 180 w 1255"/>
                <a:gd name="T69" fmla="*/ 1047 h 1328"/>
                <a:gd name="T70" fmla="*/ 130 w 1255"/>
                <a:gd name="T71" fmla="*/ 937 h 1328"/>
                <a:gd name="T72" fmla="*/ 85 w 1255"/>
                <a:gd name="T73" fmla="*/ 819 h 1328"/>
                <a:gd name="T74" fmla="*/ 52 w 1255"/>
                <a:gd name="T75" fmla="*/ 710 h 1328"/>
                <a:gd name="T76" fmla="*/ 29 w 1255"/>
                <a:gd name="T77" fmla="*/ 586 h 1328"/>
                <a:gd name="T78" fmla="*/ 10 w 1255"/>
                <a:gd name="T79" fmla="*/ 431 h 1328"/>
                <a:gd name="T80" fmla="*/ 1 w 1255"/>
                <a:gd name="T81" fmla="*/ 307 h 1328"/>
                <a:gd name="T82" fmla="*/ 1 w 1255"/>
                <a:gd name="T83" fmla="*/ 193 h 1328"/>
                <a:gd name="T84" fmla="*/ 9 w 1255"/>
                <a:gd name="T85" fmla="*/ 117 h 1328"/>
                <a:gd name="T86" fmla="*/ 21 w 1255"/>
                <a:gd name="T87" fmla="*/ 84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55" h="1328">
                  <a:moveTo>
                    <a:pt x="36" y="54"/>
                  </a:moveTo>
                  <a:lnTo>
                    <a:pt x="47" y="75"/>
                  </a:lnTo>
                  <a:lnTo>
                    <a:pt x="58" y="98"/>
                  </a:lnTo>
                  <a:lnTo>
                    <a:pt x="69" y="121"/>
                  </a:lnTo>
                  <a:lnTo>
                    <a:pt x="82" y="146"/>
                  </a:lnTo>
                  <a:lnTo>
                    <a:pt x="93" y="170"/>
                  </a:lnTo>
                  <a:lnTo>
                    <a:pt x="104" y="196"/>
                  </a:lnTo>
                  <a:lnTo>
                    <a:pt x="114" y="222"/>
                  </a:lnTo>
                  <a:lnTo>
                    <a:pt x="124" y="248"/>
                  </a:lnTo>
                  <a:lnTo>
                    <a:pt x="142" y="300"/>
                  </a:lnTo>
                  <a:lnTo>
                    <a:pt x="162" y="355"/>
                  </a:lnTo>
                  <a:lnTo>
                    <a:pt x="183" y="410"/>
                  </a:lnTo>
                  <a:lnTo>
                    <a:pt x="205" y="462"/>
                  </a:lnTo>
                  <a:lnTo>
                    <a:pt x="216" y="487"/>
                  </a:lnTo>
                  <a:lnTo>
                    <a:pt x="228" y="508"/>
                  </a:lnTo>
                  <a:lnTo>
                    <a:pt x="239" y="527"/>
                  </a:lnTo>
                  <a:lnTo>
                    <a:pt x="250" y="545"/>
                  </a:lnTo>
                  <a:lnTo>
                    <a:pt x="255" y="552"/>
                  </a:lnTo>
                  <a:lnTo>
                    <a:pt x="261" y="558"/>
                  </a:lnTo>
                  <a:lnTo>
                    <a:pt x="266" y="564"/>
                  </a:lnTo>
                  <a:lnTo>
                    <a:pt x="273" y="568"/>
                  </a:lnTo>
                  <a:lnTo>
                    <a:pt x="278" y="572"/>
                  </a:lnTo>
                  <a:lnTo>
                    <a:pt x="283" y="575"/>
                  </a:lnTo>
                  <a:lnTo>
                    <a:pt x="288" y="576"/>
                  </a:lnTo>
                  <a:lnTo>
                    <a:pt x="293" y="577"/>
                  </a:lnTo>
                  <a:lnTo>
                    <a:pt x="298" y="575"/>
                  </a:lnTo>
                  <a:lnTo>
                    <a:pt x="302" y="571"/>
                  </a:lnTo>
                  <a:lnTo>
                    <a:pt x="306" y="564"/>
                  </a:lnTo>
                  <a:lnTo>
                    <a:pt x="310" y="554"/>
                  </a:lnTo>
                  <a:lnTo>
                    <a:pt x="313" y="542"/>
                  </a:lnTo>
                  <a:lnTo>
                    <a:pt x="316" y="527"/>
                  </a:lnTo>
                  <a:lnTo>
                    <a:pt x="318" y="511"/>
                  </a:lnTo>
                  <a:lnTo>
                    <a:pt x="321" y="493"/>
                  </a:lnTo>
                  <a:lnTo>
                    <a:pt x="324" y="452"/>
                  </a:lnTo>
                  <a:lnTo>
                    <a:pt x="326" y="406"/>
                  </a:lnTo>
                  <a:lnTo>
                    <a:pt x="328" y="358"/>
                  </a:lnTo>
                  <a:lnTo>
                    <a:pt x="328" y="307"/>
                  </a:lnTo>
                  <a:lnTo>
                    <a:pt x="327" y="208"/>
                  </a:lnTo>
                  <a:lnTo>
                    <a:pt x="325" y="121"/>
                  </a:lnTo>
                  <a:lnTo>
                    <a:pt x="322" y="60"/>
                  </a:lnTo>
                  <a:lnTo>
                    <a:pt x="321" y="37"/>
                  </a:lnTo>
                  <a:lnTo>
                    <a:pt x="321" y="36"/>
                  </a:lnTo>
                  <a:lnTo>
                    <a:pt x="321" y="33"/>
                  </a:lnTo>
                  <a:lnTo>
                    <a:pt x="322" y="30"/>
                  </a:lnTo>
                  <a:lnTo>
                    <a:pt x="324" y="28"/>
                  </a:lnTo>
                  <a:lnTo>
                    <a:pt x="326" y="25"/>
                  </a:lnTo>
                  <a:lnTo>
                    <a:pt x="330" y="23"/>
                  </a:lnTo>
                  <a:lnTo>
                    <a:pt x="336" y="20"/>
                  </a:lnTo>
                  <a:lnTo>
                    <a:pt x="343" y="18"/>
                  </a:lnTo>
                  <a:lnTo>
                    <a:pt x="352" y="16"/>
                  </a:lnTo>
                  <a:lnTo>
                    <a:pt x="363" y="14"/>
                  </a:lnTo>
                  <a:lnTo>
                    <a:pt x="377" y="12"/>
                  </a:lnTo>
                  <a:lnTo>
                    <a:pt x="394" y="11"/>
                  </a:lnTo>
                  <a:lnTo>
                    <a:pt x="412" y="10"/>
                  </a:lnTo>
                  <a:lnTo>
                    <a:pt x="435" y="9"/>
                  </a:lnTo>
                  <a:lnTo>
                    <a:pt x="465" y="9"/>
                  </a:lnTo>
                  <a:lnTo>
                    <a:pt x="507" y="9"/>
                  </a:lnTo>
                  <a:lnTo>
                    <a:pt x="558" y="9"/>
                  </a:lnTo>
                  <a:lnTo>
                    <a:pt x="617" y="8"/>
                  </a:lnTo>
                  <a:lnTo>
                    <a:pt x="682" y="7"/>
                  </a:lnTo>
                  <a:lnTo>
                    <a:pt x="751" y="7"/>
                  </a:lnTo>
                  <a:lnTo>
                    <a:pt x="822" y="6"/>
                  </a:lnTo>
                  <a:lnTo>
                    <a:pt x="893" y="5"/>
                  </a:lnTo>
                  <a:lnTo>
                    <a:pt x="963" y="4"/>
                  </a:lnTo>
                  <a:lnTo>
                    <a:pt x="1030" y="3"/>
                  </a:lnTo>
                  <a:lnTo>
                    <a:pt x="1091" y="3"/>
                  </a:lnTo>
                  <a:lnTo>
                    <a:pt x="1145" y="2"/>
                  </a:lnTo>
                  <a:lnTo>
                    <a:pt x="1190" y="1"/>
                  </a:lnTo>
                  <a:lnTo>
                    <a:pt x="1225" y="1"/>
                  </a:lnTo>
                  <a:lnTo>
                    <a:pt x="1247" y="1"/>
                  </a:lnTo>
                  <a:lnTo>
                    <a:pt x="1255" y="0"/>
                  </a:lnTo>
                  <a:lnTo>
                    <a:pt x="1255" y="1328"/>
                  </a:lnTo>
                  <a:lnTo>
                    <a:pt x="1193" y="1327"/>
                  </a:lnTo>
                  <a:lnTo>
                    <a:pt x="1135" y="1327"/>
                  </a:lnTo>
                  <a:lnTo>
                    <a:pt x="1080" y="1326"/>
                  </a:lnTo>
                  <a:lnTo>
                    <a:pt x="1030" y="1326"/>
                  </a:lnTo>
                  <a:lnTo>
                    <a:pt x="983" y="1323"/>
                  </a:lnTo>
                  <a:lnTo>
                    <a:pt x="942" y="1322"/>
                  </a:lnTo>
                  <a:lnTo>
                    <a:pt x="906" y="1320"/>
                  </a:lnTo>
                  <a:lnTo>
                    <a:pt x="877" y="1318"/>
                  </a:lnTo>
                  <a:lnTo>
                    <a:pt x="765" y="1309"/>
                  </a:lnTo>
                  <a:lnTo>
                    <a:pt x="663" y="1300"/>
                  </a:lnTo>
                  <a:lnTo>
                    <a:pt x="615" y="1295"/>
                  </a:lnTo>
                  <a:lnTo>
                    <a:pt x="569" y="1289"/>
                  </a:lnTo>
                  <a:lnTo>
                    <a:pt x="527" y="1283"/>
                  </a:lnTo>
                  <a:lnTo>
                    <a:pt x="486" y="1276"/>
                  </a:lnTo>
                  <a:lnTo>
                    <a:pt x="447" y="1268"/>
                  </a:lnTo>
                  <a:lnTo>
                    <a:pt x="411" y="1260"/>
                  </a:lnTo>
                  <a:lnTo>
                    <a:pt x="395" y="1255"/>
                  </a:lnTo>
                  <a:lnTo>
                    <a:pt x="379" y="1250"/>
                  </a:lnTo>
                  <a:lnTo>
                    <a:pt x="363" y="1245"/>
                  </a:lnTo>
                  <a:lnTo>
                    <a:pt x="349" y="1240"/>
                  </a:lnTo>
                  <a:lnTo>
                    <a:pt x="336" y="1234"/>
                  </a:lnTo>
                  <a:lnTo>
                    <a:pt x="323" y="1228"/>
                  </a:lnTo>
                  <a:lnTo>
                    <a:pt x="310" y="1220"/>
                  </a:lnTo>
                  <a:lnTo>
                    <a:pt x="299" y="1213"/>
                  </a:lnTo>
                  <a:lnTo>
                    <a:pt x="289" y="1206"/>
                  </a:lnTo>
                  <a:lnTo>
                    <a:pt x="279" y="1199"/>
                  </a:lnTo>
                  <a:lnTo>
                    <a:pt x="269" y="1191"/>
                  </a:lnTo>
                  <a:lnTo>
                    <a:pt x="262" y="1183"/>
                  </a:lnTo>
                  <a:lnTo>
                    <a:pt x="246" y="1162"/>
                  </a:lnTo>
                  <a:lnTo>
                    <a:pt x="230" y="1139"/>
                  </a:lnTo>
                  <a:lnTo>
                    <a:pt x="213" y="1111"/>
                  </a:lnTo>
                  <a:lnTo>
                    <a:pt x="196" y="1081"/>
                  </a:lnTo>
                  <a:lnTo>
                    <a:pt x="180" y="1047"/>
                  </a:lnTo>
                  <a:lnTo>
                    <a:pt x="162" y="1011"/>
                  </a:lnTo>
                  <a:lnTo>
                    <a:pt x="146" y="974"/>
                  </a:lnTo>
                  <a:lnTo>
                    <a:pt x="130" y="937"/>
                  </a:lnTo>
                  <a:lnTo>
                    <a:pt x="113" y="897"/>
                  </a:lnTo>
                  <a:lnTo>
                    <a:pt x="99" y="858"/>
                  </a:lnTo>
                  <a:lnTo>
                    <a:pt x="85" y="819"/>
                  </a:lnTo>
                  <a:lnTo>
                    <a:pt x="73" y="782"/>
                  </a:lnTo>
                  <a:lnTo>
                    <a:pt x="61" y="745"/>
                  </a:lnTo>
                  <a:lnTo>
                    <a:pt x="52" y="710"/>
                  </a:lnTo>
                  <a:lnTo>
                    <a:pt x="44" y="679"/>
                  </a:lnTo>
                  <a:lnTo>
                    <a:pt x="39" y="649"/>
                  </a:lnTo>
                  <a:lnTo>
                    <a:pt x="29" y="586"/>
                  </a:lnTo>
                  <a:lnTo>
                    <a:pt x="19" y="511"/>
                  </a:lnTo>
                  <a:lnTo>
                    <a:pt x="14" y="471"/>
                  </a:lnTo>
                  <a:lnTo>
                    <a:pt x="10" y="431"/>
                  </a:lnTo>
                  <a:lnTo>
                    <a:pt x="6" y="389"/>
                  </a:lnTo>
                  <a:lnTo>
                    <a:pt x="4" y="348"/>
                  </a:lnTo>
                  <a:lnTo>
                    <a:pt x="1" y="307"/>
                  </a:lnTo>
                  <a:lnTo>
                    <a:pt x="0" y="267"/>
                  </a:lnTo>
                  <a:lnTo>
                    <a:pt x="0" y="228"/>
                  </a:lnTo>
                  <a:lnTo>
                    <a:pt x="1" y="193"/>
                  </a:lnTo>
                  <a:lnTo>
                    <a:pt x="3" y="160"/>
                  </a:lnTo>
                  <a:lnTo>
                    <a:pt x="7" y="130"/>
                  </a:lnTo>
                  <a:lnTo>
                    <a:pt x="9" y="117"/>
                  </a:lnTo>
                  <a:lnTo>
                    <a:pt x="12" y="105"/>
                  </a:lnTo>
                  <a:lnTo>
                    <a:pt x="16" y="94"/>
                  </a:lnTo>
                  <a:lnTo>
                    <a:pt x="21" y="84"/>
                  </a:lnTo>
                  <a:lnTo>
                    <a:pt x="28" y="68"/>
                  </a:lnTo>
                  <a:lnTo>
                    <a:pt x="36" y="54"/>
                  </a:lnTo>
                  <a:close/>
                </a:path>
              </a:pathLst>
            </a:custGeom>
            <a:solidFill>
              <a:srgbClr val="3834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6" name="Freeform 409"/>
            <p:cNvSpPr>
              <a:spLocks/>
            </p:cNvSpPr>
            <p:nvPr/>
          </p:nvSpPr>
          <p:spPr bwMode="auto">
            <a:xfrm>
              <a:off x="1542" y="2597"/>
              <a:ext cx="53" cy="193"/>
            </a:xfrm>
            <a:custGeom>
              <a:avLst/>
              <a:gdLst>
                <a:gd name="T0" fmla="*/ 311 w 321"/>
                <a:gd name="T1" fmla="*/ 536 h 1153"/>
                <a:gd name="T2" fmla="*/ 314 w 321"/>
                <a:gd name="T3" fmla="*/ 605 h 1153"/>
                <a:gd name="T4" fmla="*/ 316 w 321"/>
                <a:gd name="T5" fmla="*/ 678 h 1153"/>
                <a:gd name="T6" fmla="*/ 318 w 321"/>
                <a:gd name="T7" fmla="*/ 751 h 1153"/>
                <a:gd name="T8" fmla="*/ 321 w 321"/>
                <a:gd name="T9" fmla="*/ 856 h 1153"/>
                <a:gd name="T10" fmla="*/ 317 w 321"/>
                <a:gd name="T11" fmla="*/ 974 h 1153"/>
                <a:gd name="T12" fmla="*/ 310 w 321"/>
                <a:gd name="T13" fmla="*/ 1067 h 1153"/>
                <a:gd name="T14" fmla="*/ 301 w 321"/>
                <a:gd name="T15" fmla="*/ 1118 h 1153"/>
                <a:gd name="T16" fmla="*/ 294 w 321"/>
                <a:gd name="T17" fmla="*/ 1144 h 1153"/>
                <a:gd name="T18" fmla="*/ 282 w 321"/>
                <a:gd name="T19" fmla="*/ 1147 h 1153"/>
                <a:gd name="T20" fmla="*/ 268 w 321"/>
                <a:gd name="T21" fmla="*/ 1135 h 1153"/>
                <a:gd name="T22" fmla="*/ 246 w 321"/>
                <a:gd name="T23" fmla="*/ 1108 h 1153"/>
                <a:gd name="T24" fmla="*/ 213 w 321"/>
                <a:gd name="T25" fmla="*/ 1057 h 1153"/>
                <a:gd name="T26" fmla="*/ 180 w 321"/>
                <a:gd name="T27" fmla="*/ 993 h 1153"/>
                <a:gd name="T28" fmla="*/ 146 w 321"/>
                <a:gd name="T29" fmla="*/ 920 h 1153"/>
                <a:gd name="T30" fmla="*/ 113 w 321"/>
                <a:gd name="T31" fmla="*/ 843 h 1153"/>
                <a:gd name="T32" fmla="*/ 85 w 321"/>
                <a:gd name="T33" fmla="*/ 765 h 1153"/>
                <a:gd name="T34" fmla="*/ 61 w 321"/>
                <a:gd name="T35" fmla="*/ 691 h 1153"/>
                <a:gd name="T36" fmla="*/ 44 w 321"/>
                <a:gd name="T37" fmla="*/ 625 h 1153"/>
                <a:gd name="T38" fmla="*/ 29 w 321"/>
                <a:gd name="T39" fmla="*/ 532 h 1153"/>
                <a:gd name="T40" fmla="*/ 14 w 321"/>
                <a:gd name="T41" fmla="*/ 417 h 1153"/>
                <a:gd name="T42" fmla="*/ 6 w 321"/>
                <a:gd name="T43" fmla="*/ 335 h 1153"/>
                <a:gd name="T44" fmla="*/ 1 w 321"/>
                <a:gd name="T45" fmla="*/ 253 h 1153"/>
                <a:gd name="T46" fmla="*/ 0 w 321"/>
                <a:gd name="T47" fmla="*/ 174 h 1153"/>
                <a:gd name="T48" fmla="*/ 3 w 321"/>
                <a:gd name="T49" fmla="*/ 106 h 1153"/>
                <a:gd name="T50" fmla="*/ 9 w 321"/>
                <a:gd name="T51" fmla="*/ 63 h 1153"/>
                <a:gd name="T52" fmla="*/ 16 w 321"/>
                <a:gd name="T53" fmla="*/ 40 h 1153"/>
                <a:gd name="T54" fmla="*/ 28 w 321"/>
                <a:gd name="T55" fmla="*/ 14 h 1153"/>
                <a:gd name="T56" fmla="*/ 47 w 321"/>
                <a:gd name="T57" fmla="*/ 21 h 1153"/>
                <a:gd name="T58" fmla="*/ 69 w 321"/>
                <a:gd name="T59" fmla="*/ 67 h 1153"/>
                <a:gd name="T60" fmla="*/ 93 w 321"/>
                <a:gd name="T61" fmla="*/ 116 h 1153"/>
                <a:gd name="T62" fmla="*/ 114 w 321"/>
                <a:gd name="T63" fmla="*/ 168 h 1153"/>
                <a:gd name="T64" fmla="*/ 142 w 321"/>
                <a:gd name="T65" fmla="*/ 246 h 1153"/>
                <a:gd name="T66" fmla="*/ 183 w 321"/>
                <a:gd name="T67" fmla="*/ 356 h 1153"/>
                <a:gd name="T68" fmla="*/ 216 w 321"/>
                <a:gd name="T69" fmla="*/ 433 h 1153"/>
                <a:gd name="T70" fmla="*/ 239 w 321"/>
                <a:gd name="T71" fmla="*/ 473 h 1153"/>
                <a:gd name="T72" fmla="*/ 255 w 321"/>
                <a:gd name="T73" fmla="*/ 498 h 1153"/>
                <a:gd name="T74" fmla="*/ 266 w 321"/>
                <a:gd name="T75" fmla="*/ 510 h 1153"/>
                <a:gd name="T76" fmla="*/ 278 w 321"/>
                <a:gd name="T77" fmla="*/ 518 h 1153"/>
                <a:gd name="T78" fmla="*/ 288 w 321"/>
                <a:gd name="T79" fmla="*/ 522 h 1153"/>
                <a:gd name="T80" fmla="*/ 296 w 321"/>
                <a:gd name="T81" fmla="*/ 523 h 1153"/>
                <a:gd name="T82" fmla="*/ 300 w 321"/>
                <a:gd name="T83" fmla="*/ 520 h 1153"/>
                <a:gd name="T84" fmla="*/ 306 w 321"/>
                <a:gd name="T85" fmla="*/ 511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1" h="1153">
                  <a:moveTo>
                    <a:pt x="309" y="502"/>
                  </a:moveTo>
                  <a:lnTo>
                    <a:pt x="311" y="536"/>
                  </a:lnTo>
                  <a:lnTo>
                    <a:pt x="312" y="569"/>
                  </a:lnTo>
                  <a:lnTo>
                    <a:pt x="314" y="605"/>
                  </a:lnTo>
                  <a:lnTo>
                    <a:pt x="315" y="641"/>
                  </a:lnTo>
                  <a:lnTo>
                    <a:pt x="316" y="678"/>
                  </a:lnTo>
                  <a:lnTo>
                    <a:pt x="318" y="714"/>
                  </a:lnTo>
                  <a:lnTo>
                    <a:pt x="318" y="751"/>
                  </a:lnTo>
                  <a:lnTo>
                    <a:pt x="319" y="788"/>
                  </a:lnTo>
                  <a:lnTo>
                    <a:pt x="321" y="856"/>
                  </a:lnTo>
                  <a:lnTo>
                    <a:pt x="319" y="917"/>
                  </a:lnTo>
                  <a:lnTo>
                    <a:pt x="317" y="974"/>
                  </a:lnTo>
                  <a:lnTo>
                    <a:pt x="314" y="1024"/>
                  </a:lnTo>
                  <a:lnTo>
                    <a:pt x="310" y="1067"/>
                  </a:lnTo>
                  <a:lnTo>
                    <a:pt x="304" y="1103"/>
                  </a:lnTo>
                  <a:lnTo>
                    <a:pt x="301" y="1118"/>
                  </a:lnTo>
                  <a:lnTo>
                    <a:pt x="298" y="1132"/>
                  </a:lnTo>
                  <a:lnTo>
                    <a:pt x="294" y="1144"/>
                  </a:lnTo>
                  <a:lnTo>
                    <a:pt x="290" y="1153"/>
                  </a:lnTo>
                  <a:lnTo>
                    <a:pt x="282" y="1147"/>
                  </a:lnTo>
                  <a:lnTo>
                    <a:pt x="275" y="1141"/>
                  </a:lnTo>
                  <a:lnTo>
                    <a:pt x="268" y="1135"/>
                  </a:lnTo>
                  <a:lnTo>
                    <a:pt x="262" y="1129"/>
                  </a:lnTo>
                  <a:lnTo>
                    <a:pt x="246" y="1108"/>
                  </a:lnTo>
                  <a:lnTo>
                    <a:pt x="230" y="1085"/>
                  </a:lnTo>
                  <a:lnTo>
                    <a:pt x="213" y="1057"/>
                  </a:lnTo>
                  <a:lnTo>
                    <a:pt x="196" y="1027"/>
                  </a:lnTo>
                  <a:lnTo>
                    <a:pt x="180" y="993"/>
                  </a:lnTo>
                  <a:lnTo>
                    <a:pt x="162" y="957"/>
                  </a:lnTo>
                  <a:lnTo>
                    <a:pt x="146" y="920"/>
                  </a:lnTo>
                  <a:lnTo>
                    <a:pt x="130" y="883"/>
                  </a:lnTo>
                  <a:lnTo>
                    <a:pt x="113" y="843"/>
                  </a:lnTo>
                  <a:lnTo>
                    <a:pt x="99" y="804"/>
                  </a:lnTo>
                  <a:lnTo>
                    <a:pt x="85" y="765"/>
                  </a:lnTo>
                  <a:lnTo>
                    <a:pt x="73" y="728"/>
                  </a:lnTo>
                  <a:lnTo>
                    <a:pt x="61" y="691"/>
                  </a:lnTo>
                  <a:lnTo>
                    <a:pt x="52" y="656"/>
                  </a:lnTo>
                  <a:lnTo>
                    <a:pt x="44" y="625"/>
                  </a:lnTo>
                  <a:lnTo>
                    <a:pt x="39" y="595"/>
                  </a:lnTo>
                  <a:lnTo>
                    <a:pt x="29" y="532"/>
                  </a:lnTo>
                  <a:lnTo>
                    <a:pt x="19" y="457"/>
                  </a:lnTo>
                  <a:lnTo>
                    <a:pt x="14" y="417"/>
                  </a:lnTo>
                  <a:lnTo>
                    <a:pt x="10" y="377"/>
                  </a:lnTo>
                  <a:lnTo>
                    <a:pt x="6" y="335"/>
                  </a:lnTo>
                  <a:lnTo>
                    <a:pt x="4" y="294"/>
                  </a:lnTo>
                  <a:lnTo>
                    <a:pt x="1" y="253"/>
                  </a:lnTo>
                  <a:lnTo>
                    <a:pt x="0" y="213"/>
                  </a:lnTo>
                  <a:lnTo>
                    <a:pt x="0" y="174"/>
                  </a:lnTo>
                  <a:lnTo>
                    <a:pt x="1" y="139"/>
                  </a:lnTo>
                  <a:lnTo>
                    <a:pt x="3" y="106"/>
                  </a:lnTo>
                  <a:lnTo>
                    <a:pt x="7" y="76"/>
                  </a:lnTo>
                  <a:lnTo>
                    <a:pt x="9" y="63"/>
                  </a:lnTo>
                  <a:lnTo>
                    <a:pt x="12" y="51"/>
                  </a:lnTo>
                  <a:lnTo>
                    <a:pt x="16" y="40"/>
                  </a:lnTo>
                  <a:lnTo>
                    <a:pt x="21" y="30"/>
                  </a:lnTo>
                  <a:lnTo>
                    <a:pt x="28" y="14"/>
                  </a:lnTo>
                  <a:lnTo>
                    <a:pt x="36" y="0"/>
                  </a:lnTo>
                  <a:lnTo>
                    <a:pt x="47" y="21"/>
                  </a:lnTo>
                  <a:lnTo>
                    <a:pt x="58" y="44"/>
                  </a:lnTo>
                  <a:lnTo>
                    <a:pt x="69" y="67"/>
                  </a:lnTo>
                  <a:lnTo>
                    <a:pt x="82" y="92"/>
                  </a:lnTo>
                  <a:lnTo>
                    <a:pt x="93" y="116"/>
                  </a:lnTo>
                  <a:lnTo>
                    <a:pt x="104" y="142"/>
                  </a:lnTo>
                  <a:lnTo>
                    <a:pt x="114" y="168"/>
                  </a:lnTo>
                  <a:lnTo>
                    <a:pt x="124" y="194"/>
                  </a:lnTo>
                  <a:lnTo>
                    <a:pt x="142" y="246"/>
                  </a:lnTo>
                  <a:lnTo>
                    <a:pt x="162" y="301"/>
                  </a:lnTo>
                  <a:lnTo>
                    <a:pt x="183" y="356"/>
                  </a:lnTo>
                  <a:lnTo>
                    <a:pt x="205" y="408"/>
                  </a:lnTo>
                  <a:lnTo>
                    <a:pt x="216" y="433"/>
                  </a:lnTo>
                  <a:lnTo>
                    <a:pt x="228" y="454"/>
                  </a:lnTo>
                  <a:lnTo>
                    <a:pt x="239" y="473"/>
                  </a:lnTo>
                  <a:lnTo>
                    <a:pt x="250" y="491"/>
                  </a:lnTo>
                  <a:lnTo>
                    <a:pt x="255" y="498"/>
                  </a:lnTo>
                  <a:lnTo>
                    <a:pt x="261" y="504"/>
                  </a:lnTo>
                  <a:lnTo>
                    <a:pt x="266" y="510"/>
                  </a:lnTo>
                  <a:lnTo>
                    <a:pt x="273" y="514"/>
                  </a:lnTo>
                  <a:lnTo>
                    <a:pt x="278" y="518"/>
                  </a:lnTo>
                  <a:lnTo>
                    <a:pt x="283" y="521"/>
                  </a:lnTo>
                  <a:lnTo>
                    <a:pt x="288" y="522"/>
                  </a:lnTo>
                  <a:lnTo>
                    <a:pt x="293" y="523"/>
                  </a:lnTo>
                  <a:lnTo>
                    <a:pt x="296" y="523"/>
                  </a:lnTo>
                  <a:lnTo>
                    <a:pt x="298" y="522"/>
                  </a:lnTo>
                  <a:lnTo>
                    <a:pt x="300" y="520"/>
                  </a:lnTo>
                  <a:lnTo>
                    <a:pt x="302" y="518"/>
                  </a:lnTo>
                  <a:lnTo>
                    <a:pt x="306" y="511"/>
                  </a:lnTo>
                  <a:lnTo>
                    <a:pt x="309" y="502"/>
                  </a:lnTo>
                  <a:close/>
                </a:path>
              </a:pathLst>
            </a:custGeom>
            <a:solidFill>
              <a:srgbClr val="56535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7" name="Freeform 410"/>
            <p:cNvSpPr>
              <a:spLocks/>
            </p:cNvSpPr>
            <p:nvPr/>
          </p:nvSpPr>
          <p:spPr bwMode="auto">
            <a:xfrm>
              <a:off x="1669" y="1347"/>
              <a:ext cx="204" cy="182"/>
            </a:xfrm>
            <a:custGeom>
              <a:avLst/>
              <a:gdLst>
                <a:gd name="T0" fmla="*/ 513 w 1223"/>
                <a:gd name="T1" fmla="*/ 1047 h 1092"/>
                <a:gd name="T2" fmla="*/ 483 w 1223"/>
                <a:gd name="T3" fmla="*/ 953 h 1092"/>
                <a:gd name="T4" fmla="*/ 443 w 1223"/>
                <a:gd name="T5" fmla="*/ 808 h 1092"/>
                <a:gd name="T6" fmla="*/ 422 w 1223"/>
                <a:gd name="T7" fmla="*/ 688 h 1092"/>
                <a:gd name="T8" fmla="*/ 418 w 1223"/>
                <a:gd name="T9" fmla="*/ 610 h 1092"/>
                <a:gd name="T10" fmla="*/ 421 w 1223"/>
                <a:gd name="T11" fmla="*/ 557 h 1092"/>
                <a:gd name="T12" fmla="*/ 421 w 1223"/>
                <a:gd name="T13" fmla="*/ 506 h 1092"/>
                <a:gd name="T14" fmla="*/ 404 w 1223"/>
                <a:gd name="T15" fmla="*/ 384 h 1092"/>
                <a:gd name="T16" fmla="*/ 392 w 1223"/>
                <a:gd name="T17" fmla="*/ 279 h 1092"/>
                <a:gd name="T18" fmla="*/ 395 w 1223"/>
                <a:gd name="T19" fmla="*/ 243 h 1092"/>
                <a:gd name="T20" fmla="*/ 405 w 1223"/>
                <a:gd name="T21" fmla="*/ 209 h 1092"/>
                <a:gd name="T22" fmla="*/ 424 w 1223"/>
                <a:gd name="T23" fmla="*/ 178 h 1092"/>
                <a:gd name="T24" fmla="*/ 453 w 1223"/>
                <a:gd name="T25" fmla="*/ 148 h 1092"/>
                <a:gd name="T26" fmla="*/ 496 w 1223"/>
                <a:gd name="T27" fmla="*/ 121 h 1092"/>
                <a:gd name="T28" fmla="*/ 553 w 1223"/>
                <a:gd name="T29" fmla="*/ 98 h 1092"/>
                <a:gd name="T30" fmla="*/ 622 w 1223"/>
                <a:gd name="T31" fmla="*/ 78 h 1092"/>
                <a:gd name="T32" fmla="*/ 697 w 1223"/>
                <a:gd name="T33" fmla="*/ 60 h 1092"/>
                <a:gd name="T34" fmla="*/ 864 w 1223"/>
                <a:gd name="T35" fmla="*/ 36 h 1092"/>
                <a:gd name="T36" fmla="*/ 1027 w 1223"/>
                <a:gd name="T37" fmla="*/ 23 h 1092"/>
                <a:gd name="T38" fmla="*/ 1167 w 1223"/>
                <a:gd name="T39" fmla="*/ 21 h 1092"/>
                <a:gd name="T40" fmla="*/ 1223 w 1223"/>
                <a:gd name="T41" fmla="*/ 23 h 1092"/>
                <a:gd name="T42" fmla="*/ 930 w 1223"/>
                <a:gd name="T43" fmla="*/ 7 h 1092"/>
                <a:gd name="T44" fmla="*/ 689 w 1223"/>
                <a:gd name="T45" fmla="*/ 2 h 1092"/>
                <a:gd name="T46" fmla="*/ 561 w 1223"/>
                <a:gd name="T47" fmla="*/ 0 h 1092"/>
                <a:gd name="T48" fmla="*/ 508 w 1223"/>
                <a:gd name="T49" fmla="*/ 2 h 1092"/>
                <a:gd name="T50" fmla="*/ 417 w 1223"/>
                <a:gd name="T51" fmla="*/ 19 h 1092"/>
                <a:gd name="T52" fmla="*/ 340 w 1223"/>
                <a:gd name="T53" fmla="*/ 51 h 1092"/>
                <a:gd name="T54" fmla="*/ 276 w 1223"/>
                <a:gd name="T55" fmla="*/ 92 h 1092"/>
                <a:gd name="T56" fmla="*/ 222 w 1223"/>
                <a:gd name="T57" fmla="*/ 140 h 1092"/>
                <a:gd name="T58" fmla="*/ 182 w 1223"/>
                <a:gd name="T59" fmla="*/ 183 h 1092"/>
                <a:gd name="T60" fmla="*/ 163 w 1223"/>
                <a:gd name="T61" fmla="*/ 227 h 1092"/>
                <a:gd name="T62" fmla="*/ 147 w 1223"/>
                <a:gd name="T63" fmla="*/ 290 h 1092"/>
                <a:gd name="T64" fmla="*/ 130 w 1223"/>
                <a:gd name="T65" fmla="*/ 423 h 1092"/>
                <a:gd name="T66" fmla="*/ 119 w 1223"/>
                <a:gd name="T67" fmla="*/ 595 h 1092"/>
                <a:gd name="T68" fmla="*/ 116 w 1223"/>
                <a:gd name="T69" fmla="*/ 745 h 1092"/>
                <a:gd name="T70" fmla="*/ 112 w 1223"/>
                <a:gd name="T71" fmla="*/ 836 h 1092"/>
                <a:gd name="T72" fmla="*/ 79 w 1223"/>
                <a:gd name="T73" fmla="*/ 825 h 1092"/>
                <a:gd name="T74" fmla="*/ 44 w 1223"/>
                <a:gd name="T75" fmla="*/ 803 h 1092"/>
                <a:gd name="T76" fmla="*/ 17 w 1223"/>
                <a:gd name="T77" fmla="*/ 790 h 1092"/>
                <a:gd name="T78" fmla="*/ 21 w 1223"/>
                <a:gd name="T79" fmla="*/ 798 h 1092"/>
                <a:gd name="T80" fmla="*/ 89 w 1223"/>
                <a:gd name="T81" fmla="*/ 836 h 1092"/>
                <a:gd name="T82" fmla="*/ 148 w 1223"/>
                <a:gd name="T83" fmla="*/ 868 h 1092"/>
                <a:gd name="T84" fmla="*/ 197 w 1223"/>
                <a:gd name="T85" fmla="*/ 902 h 1092"/>
                <a:gd name="T86" fmla="*/ 247 w 1223"/>
                <a:gd name="T87" fmla="*/ 946 h 1092"/>
                <a:gd name="T88" fmla="*/ 299 w 1223"/>
                <a:gd name="T89" fmla="*/ 1006 h 1092"/>
                <a:gd name="T90" fmla="*/ 350 w 1223"/>
                <a:gd name="T91" fmla="*/ 1074 h 1092"/>
                <a:gd name="T92" fmla="*/ 366 w 1223"/>
                <a:gd name="T93" fmla="*/ 1086 h 1092"/>
                <a:gd name="T94" fmla="*/ 384 w 1223"/>
                <a:gd name="T95" fmla="*/ 1091 h 1092"/>
                <a:gd name="T96" fmla="*/ 440 w 1223"/>
                <a:gd name="T97" fmla="*/ 1089 h 1092"/>
                <a:gd name="T98" fmla="*/ 493 w 1223"/>
                <a:gd name="T99" fmla="*/ 1078 h 1092"/>
                <a:gd name="T100" fmla="*/ 516 w 1223"/>
                <a:gd name="T101" fmla="*/ 1063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23" h="1092">
                  <a:moveTo>
                    <a:pt x="516" y="1063"/>
                  </a:moveTo>
                  <a:lnTo>
                    <a:pt x="516" y="1058"/>
                  </a:lnTo>
                  <a:lnTo>
                    <a:pt x="513" y="1047"/>
                  </a:lnTo>
                  <a:lnTo>
                    <a:pt x="508" y="1030"/>
                  </a:lnTo>
                  <a:lnTo>
                    <a:pt x="500" y="1008"/>
                  </a:lnTo>
                  <a:lnTo>
                    <a:pt x="483" y="953"/>
                  </a:lnTo>
                  <a:lnTo>
                    <a:pt x="464" y="885"/>
                  </a:lnTo>
                  <a:lnTo>
                    <a:pt x="453" y="848"/>
                  </a:lnTo>
                  <a:lnTo>
                    <a:pt x="443" y="808"/>
                  </a:lnTo>
                  <a:lnTo>
                    <a:pt x="435" y="768"/>
                  </a:lnTo>
                  <a:lnTo>
                    <a:pt x="428" y="729"/>
                  </a:lnTo>
                  <a:lnTo>
                    <a:pt x="422" y="688"/>
                  </a:lnTo>
                  <a:lnTo>
                    <a:pt x="419" y="649"/>
                  </a:lnTo>
                  <a:lnTo>
                    <a:pt x="418" y="630"/>
                  </a:lnTo>
                  <a:lnTo>
                    <a:pt x="418" y="610"/>
                  </a:lnTo>
                  <a:lnTo>
                    <a:pt x="418" y="592"/>
                  </a:lnTo>
                  <a:lnTo>
                    <a:pt x="419" y="575"/>
                  </a:lnTo>
                  <a:lnTo>
                    <a:pt x="421" y="557"/>
                  </a:lnTo>
                  <a:lnTo>
                    <a:pt x="421" y="540"/>
                  </a:lnTo>
                  <a:lnTo>
                    <a:pt x="421" y="524"/>
                  </a:lnTo>
                  <a:lnTo>
                    <a:pt x="421" y="506"/>
                  </a:lnTo>
                  <a:lnTo>
                    <a:pt x="418" y="475"/>
                  </a:lnTo>
                  <a:lnTo>
                    <a:pt x="414" y="443"/>
                  </a:lnTo>
                  <a:lnTo>
                    <a:pt x="404" y="384"/>
                  </a:lnTo>
                  <a:lnTo>
                    <a:pt x="395" y="330"/>
                  </a:lnTo>
                  <a:lnTo>
                    <a:pt x="393" y="303"/>
                  </a:lnTo>
                  <a:lnTo>
                    <a:pt x="392" y="279"/>
                  </a:lnTo>
                  <a:lnTo>
                    <a:pt x="392" y="266"/>
                  </a:lnTo>
                  <a:lnTo>
                    <a:pt x="393" y="254"/>
                  </a:lnTo>
                  <a:lnTo>
                    <a:pt x="395" y="243"/>
                  </a:lnTo>
                  <a:lnTo>
                    <a:pt x="397" y="232"/>
                  </a:lnTo>
                  <a:lnTo>
                    <a:pt x="400" y="220"/>
                  </a:lnTo>
                  <a:lnTo>
                    <a:pt x="405" y="209"/>
                  </a:lnTo>
                  <a:lnTo>
                    <a:pt x="411" y="199"/>
                  </a:lnTo>
                  <a:lnTo>
                    <a:pt x="417" y="188"/>
                  </a:lnTo>
                  <a:lnTo>
                    <a:pt x="424" y="178"/>
                  </a:lnTo>
                  <a:lnTo>
                    <a:pt x="432" y="167"/>
                  </a:lnTo>
                  <a:lnTo>
                    <a:pt x="442" y="158"/>
                  </a:lnTo>
                  <a:lnTo>
                    <a:pt x="453" y="148"/>
                  </a:lnTo>
                  <a:lnTo>
                    <a:pt x="466" y="139"/>
                  </a:lnTo>
                  <a:lnTo>
                    <a:pt x="480" y="130"/>
                  </a:lnTo>
                  <a:lnTo>
                    <a:pt x="496" y="121"/>
                  </a:lnTo>
                  <a:lnTo>
                    <a:pt x="514" y="113"/>
                  </a:lnTo>
                  <a:lnTo>
                    <a:pt x="533" y="105"/>
                  </a:lnTo>
                  <a:lnTo>
                    <a:pt x="553" y="98"/>
                  </a:lnTo>
                  <a:lnTo>
                    <a:pt x="575" y="91"/>
                  </a:lnTo>
                  <a:lnTo>
                    <a:pt x="597" y="84"/>
                  </a:lnTo>
                  <a:lnTo>
                    <a:pt x="622" y="78"/>
                  </a:lnTo>
                  <a:lnTo>
                    <a:pt x="646" y="71"/>
                  </a:lnTo>
                  <a:lnTo>
                    <a:pt x="672" y="65"/>
                  </a:lnTo>
                  <a:lnTo>
                    <a:pt x="697" y="60"/>
                  </a:lnTo>
                  <a:lnTo>
                    <a:pt x="751" y="51"/>
                  </a:lnTo>
                  <a:lnTo>
                    <a:pt x="808" y="43"/>
                  </a:lnTo>
                  <a:lnTo>
                    <a:pt x="864" y="36"/>
                  </a:lnTo>
                  <a:lnTo>
                    <a:pt x="919" y="31"/>
                  </a:lnTo>
                  <a:lnTo>
                    <a:pt x="974" y="27"/>
                  </a:lnTo>
                  <a:lnTo>
                    <a:pt x="1027" y="23"/>
                  </a:lnTo>
                  <a:lnTo>
                    <a:pt x="1078" y="21"/>
                  </a:lnTo>
                  <a:lnTo>
                    <a:pt x="1124" y="20"/>
                  </a:lnTo>
                  <a:lnTo>
                    <a:pt x="1167" y="21"/>
                  </a:lnTo>
                  <a:lnTo>
                    <a:pt x="1203" y="22"/>
                  </a:lnTo>
                  <a:lnTo>
                    <a:pt x="1214" y="23"/>
                  </a:lnTo>
                  <a:lnTo>
                    <a:pt x="1223" y="23"/>
                  </a:lnTo>
                  <a:lnTo>
                    <a:pt x="1122" y="16"/>
                  </a:lnTo>
                  <a:lnTo>
                    <a:pt x="1024" y="10"/>
                  </a:lnTo>
                  <a:lnTo>
                    <a:pt x="930" y="7"/>
                  </a:lnTo>
                  <a:lnTo>
                    <a:pt x="842" y="5"/>
                  </a:lnTo>
                  <a:lnTo>
                    <a:pt x="762" y="3"/>
                  </a:lnTo>
                  <a:lnTo>
                    <a:pt x="689" y="2"/>
                  </a:lnTo>
                  <a:lnTo>
                    <a:pt x="628" y="1"/>
                  </a:lnTo>
                  <a:lnTo>
                    <a:pt x="579" y="0"/>
                  </a:lnTo>
                  <a:lnTo>
                    <a:pt x="561" y="0"/>
                  </a:lnTo>
                  <a:lnTo>
                    <a:pt x="542" y="0"/>
                  </a:lnTo>
                  <a:lnTo>
                    <a:pt x="525" y="1"/>
                  </a:lnTo>
                  <a:lnTo>
                    <a:pt x="508" y="2"/>
                  </a:lnTo>
                  <a:lnTo>
                    <a:pt x="476" y="6"/>
                  </a:lnTo>
                  <a:lnTo>
                    <a:pt x="445" y="12"/>
                  </a:lnTo>
                  <a:lnTo>
                    <a:pt x="417" y="19"/>
                  </a:lnTo>
                  <a:lnTo>
                    <a:pt x="389" y="29"/>
                  </a:lnTo>
                  <a:lnTo>
                    <a:pt x="364" y="39"/>
                  </a:lnTo>
                  <a:lnTo>
                    <a:pt x="340" y="51"/>
                  </a:lnTo>
                  <a:lnTo>
                    <a:pt x="318" y="63"/>
                  </a:lnTo>
                  <a:lnTo>
                    <a:pt x="296" y="78"/>
                  </a:lnTo>
                  <a:lnTo>
                    <a:pt x="276" y="92"/>
                  </a:lnTo>
                  <a:lnTo>
                    <a:pt x="258" y="107"/>
                  </a:lnTo>
                  <a:lnTo>
                    <a:pt x="239" y="123"/>
                  </a:lnTo>
                  <a:lnTo>
                    <a:pt x="222" y="140"/>
                  </a:lnTo>
                  <a:lnTo>
                    <a:pt x="206" y="156"/>
                  </a:lnTo>
                  <a:lnTo>
                    <a:pt x="189" y="172"/>
                  </a:lnTo>
                  <a:lnTo>
                    <a:pt x="182" y="183"/>
                  </a:lnTo>
                  <a:lnTo>
                    <a:pt x="175" y="195"/>
                  </a:lnTo>
                  <a:lnTo>
                    <a:pt x="169" y="210"/>
                  </a:lnTo>
                  <a:lnTo>
                    <a:pt x="163" y="227"/>
                  </a:lnTo>
                  <a:lnTo>
                    <a:pt x="157" y="246"/>
                  </a:lnTo>
                  <a:lnTo>
                    <a:pt x="151" y="267"/>
                  </a:lnTo>
                  <a:lnTo>
                    <a:pt x="147" y="290"/>
                  </a:lnTo>
                  <a:lnTo>
                    <a:pt x="143" y="314"/>
                  </a:lnTo>
                  <a:lnTo>
                    <a:pt x="136" y="366"/>
                  </a:lnTo>
                  <a:lnTo>
                    <a:pt x="130" y="423"/>
                  </a:lnTo>
                  <a:lnTo>
                    <a:pt x="125" y="480"/>
                  </a:lnTo>
                  <a:lnTo>
                    <a:pt x="122" y="538"/>
                  </a:lnTo>
                  <a:lnTo>
                    <a:pt x="119" y="595"/>
                  </a:lnTo>
                  <a:lnTo>
                    <a:pt x="118" y="650"/>
                  </a:lnTo>
                  <a:lnTo>
                    <a:pt x="117" y="700"/>
                  </a:lnTo>
                  <a:lnTo>
                    <a:pt x="116" y="745"/>
                  </a:lnTo>
                  <a:lnTo>
                    <a:pt x="116" y="811"/>
                  </a:lnTo>
                  <a:lnTo>
                    <a:pt x="117" y="837"/>
                  </a:lnTo>
                  <a:lnTo>
                    <a:pt x="112" y="836"/>
                  </a:lnTo>
                  <a:lnTo>
                    <a:pt x="98" y="833"/>
                  </a:lnTo>
                  <a:lnTo>
                    <a:pt x="89" y="830"/>
                  </a:lnTo>
                  <a:lnTo>
                    <a:pt x="79" y="825"/>
                  </a:lnTo>
                  <a:lnTo>
                    <a:pt x="67" y="818"/>
                  </a:lnTo>
                  <a:lnTo>
                    <a:pt x="54" y="811"/>
                  </a:lnTo>
                  <a:lnTo>
                    <a:pt x="44" y="803"/>
                  </a:lnTo>
                  <a:lnTo>
                    <a:pt x="31" y="796"/>
                  </a:lnTo>
                  <a:lnTo>
                    <a:pt x="25" y="793"/>
                  </a:lnTo>
                  <a:lnTo>
                    <a:pt x="17" y="790"/>
                  </a:lnTo>
                  <a:lnTo>
                    <a:pt x="9" y="787"/>
                  </a:lnTo>
                  <a:lnTo>
                    <a:pt x="0" y="784"/>
                  </a:lnTo>
                  <a:lnTo>
                    <a:pt x="21" y="798"/>
                  </a:lnTo>
                  <a:lnTo>
                    <a:pt x="42" y="810"/>
                  </a:lnTo>
                  <a:lnTo>
                    <a:pt x="65" y="824"/>
                  </a:lnTo>
                  <a:lnTo>
                    <a:pt x="89" y="836"/>
                  </a:lnTo>
                  <a:lnTo>
                    <a:pt x="111" y="847"/>
                  </a:lnTo>
                  <a:lnTo>
                    <a:pt x="130" y="857"/>
                  </a:lnTo>
                  <a:lnTo>
                    <a:pt x="148" y="868"/>
                  </a:lnTo>
                  <a:lnTo>
                    <a:pt x="166" y="880"/>
                  </a:lnTo>
                  <a:lnTo>
                    <a:pt x="182" y="891"/>
                  </a:lnTo>
                  <a:lnTo>
                    <a:pt x="197" y="902"/>
                  </a:lnTo>
                  <a:lnTo>
                    <a:pt x="212" y="913"/>
                  </a:lnTo>
                  <a:lnTo>
                    <a:pt x="225" y="924"/>
                  </a:lnTo>
                  <a:lnTo>
                    <a:pt x="247" y="946"/>
                  </a:lnTo>
                  <a:lnTo>
                    <a:pt x="268" y="966"/>
                  </a:lnTo>
                  <a:lnTo>
                    <a:pt x="285" y="987"/>
                  </a:lnTo>
                  <a:lnTo>
                    <a:pt x="299" y="1006"/>
                  </a:lnTo>
                  <a:lnTo>
                    <a:pt x="324" y="1041"/>
                  </a:lnTo>
                  <a:lnTo>
                    <a:pt x="345" y="1067"/>
                  </a:lnTo>
                  <a:lnTo>
                    <a:pt x="350" y="1074"/>
                  </a:lnTo>
                  <a:lnTo>
                    <a:pt x="356" y="1078"/>
                  </a:lnTo>
                  <a:lnTo>
                    <a:pt x="361" y="1082"/>
                  </a:lnTo>
                  <a:lnTo>
                    <a:pt x="366" y="1086"/>
                  </a:lnTo>
                  <a:lnTo>
                    <a:pt x="372" y="1088"/>
                  </a:lnTo>
                  <a:lnTo>
                    <a:pt x="378" y="1090"/>
                  </a:lnTo>
                  <a:lnTo>
                    <a:pt x="384" y="1091"/>
                  </a:lnTo>
                  <a:lnTo>
                    <a:pt x="391" y="1092"/>
                  </a:lnTo>
                  <a:lnTo>
                    <a:pt x="417" y="1091"/>
                  </a:lnTo>
                  <a:lnTo>
                    <a:pt x="440" y="1089"/>
                  </a:lnTo>
                  <a:lnTo>
                    <a:pt x="462" y="1086"/>
                  </a:lnTo>
                  <a:lnTo>
                    <a:pt x="479" y="1082"/>
                  </a:lnTo>
                  <a:lnTo>
                    <a:pt x="493" y="1078"/>
                  </a:lnTo>
                  <a:lnTo>
                    <a:pt x="504" y="1073"/>
                  </a:lnTo>
                  <a:lnTo>
                    <a:pt x="512" y="1067"/>
                  </a:lnTo>
                  <a:lnTo>
                    <a:pt x="516" y="1063"/>
                  </a:lnTo>
                  <a:close/>
                </a:path>
              </a:pathLst>
            </a:custGeom>
            <a:solidFill>
              <a:srgbClr val="E7EEF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8" name="Freeform 411"/>
            <p:cNvSpPr>
              <a:spLocks/>
            </p:cNvSpPr>
            <p:nvPr/>
          </p:nvSpPr>
          <p:spPr bwMode="auto">
            <a:xfrm>
              <a:off x="1732" y="1515"/>
              <a:ext cx="335" cy="41"/>
            </a:xfrm>
            <a:custGeom>
              <a:avLst/>
              <a:gdLst>
                <a:gd name="T0" fmla="*/ 155 w 2012"/>
                <a:gd name="T1" fmla="*/ 127 h 246"/>
                <a:gd name="T2" fmla="*/ 463 w 2012"/>
                <a:gd name="T3" fmla="*/ 150 h 246"/>
                <a:gd name="T4" fmla="*/ 907 w 2012"/>
                <a:gd name="T5" fmla="*/ 184 h 246"/>
                <a:gd name="T6" fmla="*/ 1364 w 2012"/>
                <a:gd name="T7" fmla="*/ 218 h 246"/>
                <a:gd name="T8" fmla="*/ 1710 w 2012"/>
                <a:gd name="T9" fmla="*/ 241 h 246"/>
                <a:gd name="T10" fmla="*/ 1841 w 2012"/>
                <a:gd name="T11" fmla="*/ 245 h 246"/>
                <a:gd name="T12" fmla="*/ 1896 w 2012"/>
                <a:gd name="T13" fmla="*/ 238 h 246"/>
                <a:gd name="T14" fmla="*/ 1939 w 2012"/>
                <a:gd name="T15" fmla="*/ 225 h 246"/>
                <a:gd name="T16" fmla="*/ 1969 w 2012"/>
                <a:gd name="T17" fmla="*/ 205 h 246"/>
                <a:gd name="T18" fmla="*/ 1990 w 2012"/>
                <a:gd name="T19" fmla="*/ 184 h 246"/>
                <a:gd name="T20" fmla="*/ 2001 w 2012"/>
                <a:gd name="T21" fmla="*/ 160 h 246"/>
                <a:gd name="T22" fmla="*/ 2009 w 2012"/>
                <a:gd name="T23" fmla="*/ 100 h 246"/>
                <a:gd name="T24" fmla="*/ 2012 w 2012"/>
                <a:gd name="T25" fmla="*/ 75 h 246"/>
                <a:gd name="T26" fmla="*/ 2012 w 2012"/>
                <a:gd name="T27" fmla="*/ 69 h 246"/>
                <a:gd name="T28" fmla="*/ 2003 w 2012"/>
                <a:gd name="T29" fmla="*/ 100 h 246"/>
                <a:gd name="T30" fmla="*/ 1979 w 2012"/>
                <a:gd name="T31" fmla="*/ 132 h 246"/>
                <a:gd name="T32" fmla="*/ 1953 w 2012"/>
                <a:gd name="T33" fmla="*/ 151 h 246"/>
                <a:gd name="T34" fmla="*/ 1925 w 2012"/>
                <a:gd name="T35" fmla="*/ 164 h 246"/>
                <a:gd name="T36" fmla="*/ 1891 w 2012"/>
                <a:gd name="T37" fmla="*/ 173 h 246"/>
                <a:gd name="T38" fmla="*/ 1847 w 2012"/>
                <a:gd name="T39" fmla="*/ 178 h 246"/>
                <a:gd name="T40" fmla="*/ 1725 w 2012"/>
                <a:gd name="T41" fmla="*/ 180 h 246"/>
                <a:gd name="T42" fmla="*/ 1680 w 2012"/>
                <a:gd name="T43" fmla="*/ 181 h 246"/>
                <a:gd name="T44" fmla="*/ 1650 w 2012"/>
                <a:gd name="T45" fmla="*/ 176 h 246"/>
                <a:gd name="T46" fmla="*/ 1626 w 2012"/>
                <a:gd name="T47" fmla="*/ 158 h 246"/>
                <a:gd name="T48" fmla="*/ 1597 w 2012"/>
                <a:gd name="T49" fmla="*/ 127 h 246"/>
                <a:gd name="T50" fmla="*/ 1570 w 2012"/>
                <a:gd name="T51" fmla="*/ 87 h 246"/>
                <a:gd name="T52" fmla="*/ 1553 w 2012"/>
                <a:gd name="T53" fmla="*/ 56 h 246"/>
                <a:gd name="T54" fmla="*/ 1537 w 2012"/>
                <a:gd name="T55" fmla="*/ 40 h 246"/>
                <a:gd name="T56" fmla="*/ 1522 w 2012"/>
                <a:gd name="T57" fmla="*/ 36 h 246"/>
                <a:gd name="T58" fmla="*/ 1503 w 2012"/>
                <a:gd name="T59" fmla="*/ 38 h 246"/>
                <a:gd name="T60" fmla="*/ 1455 w 2012"/>
                <a:gd name="T61" fmla="*/ 54 h 246"/>
                <a:gd name="T62" fmla="*/ 1382 w 2012"/>
                <a:gd name="T63" fmla="*/ 89 h 246"/>
                <a:gd name="T64" fmla="*/ 1349 w 2012"/>
                <a:gd name="T65" fmla="*/ 111 h 246"/>
                <a:gd name="T66" fmla="*/ 1329 w 2012"/>
                <a:gd name="T67" fmla="*/ 129 h 246"/>
                <a:gd name="T68" fmla="*/ 1311 w 2012"/>
                <a:gd name="T69" fmla="*/ 156 h 246"/>
                <a:gd name="T70" fmla="*/ 1288 w 2012"/>
                <a:gd name="T71" fmla="*/ 155 h 246"/>
                <a:gd name="T72" fmla="*/ 1114 w 2012"/>
                <a:gd name="T73" fmla="*/ 121 h 246"/>
                <a:gd name="T74" fmla="*/ 951 w 2012"/>
                <a:gd name="T75" fmla="*/ 98 h 246"/>
                <a:gd name="T76" fmla="*/ 823 w 2012"/>
                <a:gd name="T77" fmla="*/ 91 h 246"/>
                <a:gd name="T78" fmla="*/ 701 w 2012"/>
                <a:gd name="T79" fmla="*/ 90 h 246"/>
                <a:gd name="T80" fmla="*/ 625 w 2012"/>
                <a:gd name="T81" fmla="*/ 85 h 246"/>
                <a:gd name="T82" fmla="*/ 607 w 2012"/>
                <a:gd name="T83" fmla="*/ 79 h 246"/>
                <a:gd name="T84" fmla="*/ 587 w 2012"/>
                <a:gd name="T85" fmla="*/ 61 h 246"/>
                <a:gd name="T86" fmla="*/ 570 w 2012"/>
                <a:gd name="T87" fmla="*/ 32 h 246"/>
                <a:gd name="T88" fmla="*/ 550 w 2012"/>
                <a:gd name="T89" fmla="*/ 7 h 246"/>
                <a:gd name="T90" fmla="*/ 516 w 2012"/>
                <a:gd name="T91" fmla="*/ 0 h 246"/>
                <a:gd name="T92" fmla="*/ 455 w 2012"/>
                <a:gd name="T93" fmla="*/ 7 h 246"/>
                <a:gd name="T94" fmla="*/ 388 w 2012"/>
                <a:gd name="T95" fmla="*/ 23 h 246"/>
                <a:gd name="T96" fmla="*/ 312 w 2012"/>
                <a:gd name="T97" fmla="*/ 46 h 246"/>
                <a:gd name="T98" fmla="*/ 268 w 2012"/>
                <a:gd name="T99" fmla="*/ 56 h 246"/>
                <a:gd name="T100" fmla="*/ 213 w 2012"/>
                <a:gd name="T101" fmla="*/ 62 h 246"/>
                <a:gd name="T102" fmla="*/ 115 w 2012"/>
                <a:gd name="T103" fmla="*/ 65 h 246"/>
                <a:gd name="T104" fmla="*/ 26 w 2012"/>
                <a:gd name="T105" fmla="*/ 65 h 246"/>
                <a:gd name="T106" fmla="*/ 1 w 2012"/>
                <a:gd name="T107" fmla="*/ 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12" h="246">
                  <a:moveTo>
                    <a:pt x="85" y="121"/>
                  </a:moveTo>
                  <a:lnTo>
                    <a:pt x="103" y="123"/>
                  </a:lnTo>
                  <a:lnTo>
                    <a:pt x="155" y="127"/>
                  </a:lnTo>
                  <a:lnTo>
                    <a:pt x="235" y="133"/>
                  </a:lnTo>
                  <a:lnTo>
                    <a:pt x="339" y="140"/>
                  </a:lnTo>
                  <a:lnTo>
                    <a:pt x="463" y="150"/>
                  </a:lnTo>
                  <a:lnTo>
                    <a:pt x="602" y="160"/>
                  </a:lnTo>
                  <a:lnTo>
                    <a:pt x="752" y="172"/>
                  </a:lnTo>
                  <a:lnTo>
                    <a:pt x="907" y="184"/>
                  </a:lnTo>
                  <a:lnTo>
                    <a:pt x="1064" y="195"/>
                  </a:lnTo>
                  <a:lnTo>
                    <a:pt x="1218" y="206"/>
                  </a:lnTo>
                  <a:lnTo>
                    <a:pt x="1364" y="218"/>
                  </a:lnTo>
                  <a:lnTo>
                    <a:pt x="1498" y="227"/>
                  </a:lnTo>
                  <a:lnTo>
                    <a:pt x="1614" y="235"/>
                  </a:lnTo>
                  <a:lnTo>
                    <a:pt x="1710" y="241"/>
                  </a:lnTo>
                  <a:lnTo>
                    <a:pt x="1779" y="245"/>
                  </a:lnTo>
                  <a:lnTo>
                    <a:pt x="1819" y="246"/>
                  </a:lnTo>
                  <a:lnTo>
                    <a:pt x="1841" y="245"/>
                  </a:lnTo>
                  <a:lnTo>
                    <a:pt x="1860" y="244"/>
                  </a:lnTo>
                  <a:lnTo>
                    <a:pt x="1879" y="242"/>
                  </a:lnTo>
                  <a:lnTo>
                    <a:pt x="1896" y="238"/>
                  </a:lnTo>
                  <a:lnTo>
                    <a:pt x="1911" y="234"/>
                  </a:lnTo>
                  <a:lnTo>
                    <a:pt x="1925" y="230"/>
                  </a:lnTo>
                  <a:lnTo>
                    <a:pt x="1939" y="225"/>
                  </a:lnTo>
                  <a:lnTo>
                    <a:pt x="1950" y="219"/>
                  </a:lnTo>
                  <a:lnTo>
                    <a:pt x="1960" y="212"/>
                  </a:lnTo>
                  <a:lnTo>
                    <a:pt x="1969" y="205"/>
                  </a:lnTo>
                  <a:lnTo>
                    <a:pt x="1977" y="198"/>
                  </a:lnTo>
                  <a:lnTo>
                    <a:pt x="1984" y="191"/>
                  </a:lnTo>
                  <a:lnTo>
                    <a:pt x="1990" y="184"/>
                  </a:lnTo>
                  <a:lnTo>
                    <a:pt x="1995" y="176"/>
                  </a:lnTo>
                  <a:lnTo>
                    <a:pt x="1998" y="169"/>
                  </a:lnTo>
                  <a:lnTo>
                    <a:pt x="2001" y="160"/>
                  </a:lnTo>
                  <a:lnTo>
                    <a:pt x="2003" y="154"/>
                  </a:lnTo>
                  <a:lnTo>
                    <a:pt x="2000" y="154"/>
                  </a:lnTo>
                  <a:lnTo>
                    <a:pt x="2009" y="100"/>
                  </a:lnTo>
                  <a:lnTo>
                    <a:pt x="2010" y="100"/>
                  </a:lnTo>
                  <a:lnTo>
                    <a:pt x="2011" y="86"/>
                  </a:lnTo>
                  <a:lnTo>
                    <a:pt x="2012" y="75"/>
                  </a:lnTo>
                  <a:lnTo>
                    <a:pt x="2012" y="67"/>
                  </a:lnTo>
                  <a:lnTo>
                    <a:pt x="2012" y="65"/>
                  </a:lnTo>
                  <a:lnTo>
                    <a:pt x="2012" y="69"/>
                  </a:lnTo>
                  <a:lnTo>
                    <a:pt x="2009" y="82"/>
                  </a:lnTo>
                  <a:lnTo>
                    <a:pt x="2007" y="90"/>
                  </a:lnTo>
                  <a:lnTo>
                    <a:pt x="2003" y="100"/>
                  </a:lnTo>
                  <a:lnTo>
                    <a:pt x="1997" y="110"/>
                  </a:lnTo>
                  <a:lnTo>
                    <a:pt x="1990" y="121"/>
                  </a:lnTo>
                  <a:lnTo>
                    <a:pt x="1979" y="132"/>
                  </a:lnTo>
                  <a:lnTo>
                    <a:pt x="1967" y="142"/>
                  </a:lnTo>
                  <a:lnTo>
                    <a:pt x="1961" y="147"/>
                  </a:lnTo>
                  <a:lnTo>
                    <a:pt x="1953" y="151"/>
                  </a:lnTo>
                  <a:lnTo>
                    <a:pt x="1945" y="156"/>
                  </a:lnTo>
                  <a:lnTo>
                    <a:pt x="1936" y="160"/>
                  </a:lnTo>
                  <a:lnTo>
                    <a:pt x="1925" y="164"/>
                  </a:lnTo>
                  <a:lnTo>
                    <a:pt x="1914" y="168"/>
                  </a:lnTo>
                  <a:lnTo>
                    <a:pt x="1903" y="171"/>
                  </a:lnTo>
                  <a:lnTo>
                    <a:pt x="1891" y="173"/>
                  </a:lnTo>
                  <a:lnTo>
                    <a:pt x="1876" y="175"/>
                  </a:lnTo>
                  <a:lnTo>
                    <a:pt x="1862" y="177"/>
                  </a:lnTo>
                  <a:lnTo>
                    <a:pt x="1847" y="178"/>
                  </a:lnTo>
                  <a:lnTo>
                    <a:pt x="1830" y="178"/>
                  </a:lnTo>
                  <a:lnTo>
                    <a:pt x="1770" y="179"/>
                  </a:lnTo>
                  <a:lnTo>
                    <a:pt x="1725" y="180"/>
                  </a:lnTo>
                  <a:lnTo>
                    <a:pt x="1708" y="181"/>
                  </a:lnTo>
                  <a:lnTo>
                    <a:pt x="1693" y="181"/>
                  </a:lnTo>
                  <a:lnTo>
                    <a:pt x="1680" y="181"/>
                  </a:lnTo>
                  <a:lnTo>
                    <a:pt x="1669" y="180"/>
                  </a:lnTo>
                  <a:lnTo>
                    <a:pt x="1659" y="178"/>
                  </a:lnTo>
                  <a:lnTo>
                    <a:pt x="1650" y="176"/>
                  </a:lnTo>
                  <a:lnTo>
                    <a:pt x="1643" y="172"/>
                  </a:lnTo>
                  <a:lnTo>
                    <a:pt x="1635" y="166"/>
                  </a:lnTo>
                  <a:lnTo>
                    <a:pt x="1626" y="158"/>
                  </a:lnTo>
                  <a:lnTo>
                    <a:pt x="1617" y="150"/>
                  </a:lnTo>
                  <a:lnTo>
                    <a:pt x="1608" y="139"/>
                  </a:lnTo>
                  <a:lnTo>
                    <a:pt x="1597" y="127"/>
                  </a:lnTo>
                  <a:lnTo>
                    <a:pt x="1587" y="114"/>
                  </a:lnTo>
                  <a:lnTo>
                    <a:pt x="1577" y="100"/>
                  </a:lnTo>
                  <a:lnTo>
                    <a:pt x="1570" y="87"/>
                  </a:lnTo>
                  <a:lnTo>
                    <a:pt x="1564" y="76"/>
                  </a:lnTo>
                  <a:lnTo>
                    <a:pt x="1559" y="66"/>
                  </a:lnTo>
                  <a:lnTo>
                    <a:pt x="1553" y="56"/>
                  </a:lnTo>
                  <a:lnTo>
                    <a:pt x="1547" y="48"/>
                  </a:lnTo>
                  <a:lnTo>
                    <a:pt x="1541" y="42"/>
                  </a:lnTo>
                  <a:lnTo>
                    <a:pt x="1537" y="40"/>
                  </a:lnTo>
                  <a:lnTo>
                    <a:pt x="1532" y="38"/>
                  </a:lnTo>
                  <a:lnTo>
                    <a:pt x="1527" y="37"/>
                  </a:lnTo>
                  <a:lnTo>
                    <a:pt x="1522" y="36"/>
                  </a:lnTo>
                  <a:lnTo>
                    <a:pt x="1516" y="36"/>
                  </a:lnTo>
                  <a:lnTo>
                    <a:pt x="1510" y="37"/>
                  </a:lnTo>
                  <a:lnTo>
                    <a:pt x="1503" y="38"/>
                  </a:lnTo>
                  <a:lnTo>
                    <a:pt x="1495" y="40"/>
                  </a:lnTo>
                  <a:lnTo>
                    <a:pt x="1476" y="45"/>
                  </a:lnTo>
                  <a:lnTo>
                    <a:pt x="1455" y="54"/>
                  </a:lnTo>
                  <a:lnTo>
                    <a:pt x="1428" y="66"/>
                  </a:lnTo>
                  <a:lnTo>
                    <a:pt x="1398" y="81"/>
                  </a:lnTo>
                  <a:lnTo>
                    <a:pt x="1382" y="89"/>
                  </a:lnTo>
                  <a:lnTo>
                    <a:pt x="1369" y="97"/>
                  </a:lnTo>
                  <a:lnTo>
                    <a:pt x="1358" y="104"/>
                  </a:lnTo>
                  <a:lnTo>
                    <a:pt x="1349" y="111"/>
                  </a:lnTo>
                  <a:lnTo>
                    <a:pt x="1341" y="118"/>
                  </a:lnTo>
                  <a:lnTo>
                    <a:pt x="1335" y="124"/>
                  </a:lnTo>
                  <a:lnTo>
                    <a:pt x="1329" y="129"/>
                  </a:lnTo>
                  <a:lnTo>
                    <a:pt x="1325" y="134"/>
                  </a:lnTo>
                  <a:lnTo>
                    <a:pt x="1316" y="149"/>
                  </a:lnTo>
                  <a:lnTo>
                    <a:pt x="1311" y="156"/>
                  </a:lnTo>
                  <a:lnTo>
                    <a:pt x="1307" y="157"/>
                  </a:lnTo>
                  <a:lnTo>
                    <a:pt x="1300" y="157"/>
                  </a:lnTo>
                  <a:lnTo>
                    <a:pt x="1288" y="155"/>
                  </a:lnTo>
                  <a:lnTo>
                    <a:pt x="1270" y="151"/>
                  </a:lnTo>
                  <a:lnTo>
                    <a:pt x="1212" y="139"/>
                  </a:lnTo>
                  <a:lnTo>
                    <a:pt x="1114" y="121"/>
                  </a:lnTo>
                  <a:lnTo>
                    <a:pt x="1055" y="111"/>
                  </a:lnTo>
                  <a:lnTo>
                    <a:pt x="1001" y="104"/>
                  </a:lnTo>
                  <a:lnTo>
                    <a:pt x="951" y="98"/>
                  </a:lnTo>
                  <a:lnTo>
                    <a:pt x="904" y="95"/>
                  </a:lnTo>
                  <a:lnTo>
                    <a:pt x="862" y="92"/>
                  </a:lnTo>
                  <a:lnTo>
                    <a:pt x="823" y="91"/>
                  </a:lnTo>
                  <a:lnTo>
                    <a:pt x="788" y="90"/>
                  </a:lnTo>
                  <a:lnTo>
                    <a:pt x="756" y="90"/>
                  </a:lnTo>
                  <a:lnTo>
                    <a:pt x="701" y="90"/>
                  </a:lnTo>
                  <a:lnTo>
                    <a:pt x="658" y="89"/>
                  </a:lnTo>
                  <a:lnTo>
                    <a:pt x="641" y="88"/>
                  </a:lnTo>
                  <a:lnTo>
                    <a:pt x="625" y="85"/>
                  </a:lnTo>
                  <a:lnTo>
                    <a:pt x="619" y="83"/>
                  </a:lnTo>
                  <a:lnTo>
                    <a:pt x="613" y="81"/>
                  </a:lnTo>
                  <a:lnTo>
                    <a:pt x="607" y="79"/>
                  </a:lnTo>
                  <a:lnTo>
                    <a:pt x="602" y="76"/>
                  </a:lnTo>
                  <a:lnTo>
                    <a:pt x="594" y="69"/>
                  </a:lnTo>
                  <a:lnTo>
                    <a:pt x="587" y="61"/>
                  </a:lnTo>
                  <a:lnTo>
                    <a:pt x="581" y="54"/>
                  </a:lnTo>
                  <a:lnTo>
                    <a:pt x="577" y="46"/>
                  </a:lnTo>
                  <a:lnTo>
                    <a:pt x="570" y="32"/>
                  </a:lnTo>
                  <a:lnTo>
                    <a:pt x="562" y="18"/>
                  </a:lnTo>
                  <a:lnTo>
                    <a:pt x="557" y="12"/>
                  </a:lnTo>
                  <a:lnTo>
                    <a:pt x="550" y="7"/>
                  </a:lnTo>
                  <a:lnTo>
                    <a:pt x="542" y="3"/>
                  </a:lnTo>
                  <a:lnTo>
                    <a:pt x="530" y="1"/>
                  </a:lnTo>
                  <a:lnTo>
                    <a:pt x="516" y="0"/>
                  </a:lnTo>
                  <a:lnTo>
                    <a:pt x="500" y="0"/>
                  </a:lnTo>
                  <a:lnTo>
                    <a:pt x="478" y="3"/>
                  </a:lnTo>
                  <a:lnTo>
                    <a:pt x="455" y="7"/>
                  </a:lnTo>
                  <a:lnTo>
                    <a:pt x="429" y="12"/>
                  </a:lnTo>
                  <a:lnTo>
                    <a:pt x="407" y="18"/>
                  </a:lnTo>
                  <a:lnTo>
                    <a:pt x="388" y="23"/>
                  </a:lnTo>
                  <a:lnTo>
                    <a:pt x="370" y="28"/>
                  </a:lnTo>
                  <a:lnTo>
                    <a:pt x="340" y="38"/>
                  </a:lnTo>
                  <a:lnTo>
                    <a:pt x="312" y="46"/>
                  </a:lnTo>
                  <a:lnTo>
                    <a:pt x="298" y="50"/>
                  </a:lnTo>
                  <a:lnTo>
                    <a:pt x="284" y="53"/>
                  </a:lnTo>
                  <a:lnTo>
                    <a:pt x="268" y="56"/>
                  </a:lnTo>
                  <a:lnTo>
                    <a:pt x="252" y="59"/>
                  </a:lnTo>
                  <a:lnTo>
                    <a:pt x="234" y="61"/>
                  </a:lnTo>
                  <a:lnTo>
                    <a:pt x="213" y="62"/>
                  </a:lnTo>
                  <a:lnTo>
                    <a:pt x="191" y="63"/>
                  </a:lnTo>
                  <a:lnTo>
                    <a:pt x="164" y="65"/>
                  </a:lnTo>
                  <a:lnTo>
                    <a:pt x="115" y="65"/>
                  </a:lnTo>
                  <a:lnTo>
                    <a:pt x="76" y="65"/>
                  </a:lnTo>
                  <a:lnTo>
                    <a:pt x="48" y="65"/>
                  </a:lnTo>
                  <a:lnTo>
                    <a:pt x="26" y="65"/>
                  </a:lnTo>
                  <a:lnTo>
                    <a:pt x="13" y="65"/>
                  </a:lnTo>
                  <a:lnTo>
                    <a:pt x="5" y="65"/>
                  </a:lnTo>
                  <a:lnTo>
                    <a:pt x="1" y="65"/>
                  </a:lnTo>
                  <a:lnTo>
                    <a:pt x="0" y="65"/>
                  </a:lnTo>
                  <a:lnTo>
                    <a:pt x="85" y="121"/>
                  </a:lnTo>
                  <a:close/>
                </a:path>
              </a:pathLst>
            </a:custGeom>
            <a:solidFill>
              <a:srgbClr val="96AE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9" name="Freeform 412"/>
            <p:cNvSpPr>
              <a:spLocks noEditPoints="1"/>
            </p:cNvSpPr>
            <p:nvPr/>
          </p:nvSpPr>
          <p:spPr bwMode="auto">
            <a:xfrm>
              <a:off x="1772" y="2515"/>
              <a:ext cx="1953" cy="100"/>
            </a:xfrm>
            <a:custGeom>
              <a:avLst/>
              <a:gdLst>
                <a:gd name="T0" fmla="*/ 2278 w 11716"/>
                <a:gd name="T1" fmla="*/ 287 h 597"/>
                <a:gd name="T2" fmla="*/ 2227 w 11716"/>
                <a:gd name="T3" fmla="*/ 312 h 597"/>
                <a:gd name="T4" fmla="*/ 2165 w 11716"/>
                <a:gd name="T5" fmla="*/ 351 h 597"/>
                <a:gd name="T6" fmla="*/ 2106 w 11716"/>
                <a:gd name="T7" fmla="*/ 395 h 597"/>
                <a:gd name="T8" fmla="*/ 2049 w 11716"/>
                <a:gd name="T9" fmla="*/ 443 h 597"/>
                <a:gd name="T10" fmla="*/ 1995 w 11716"/>
                <a:gd name="T11" fmla="*/ 495 h 597"/>
                <a:gd name="T12" fmla="*/ 199 w 11716"/>
                <a:gd name="T13" fmla="*/ 597 h 597"/>
                <a:gd name="T14" fmla="*/ 139 w 11716"/>
                <a:gd name="T15" fmla="*/ 594 h 597"/>
                <a:gd name="T16" fmla="*/ 86 w 11716"/>
                <a:gd name="T17" fmla="*/ 580 h 597"/>
                <a:gd name="T18" fmla="*/ 45 w 11716"/>
                <a:gd name="T19" fmla="*/ 557 h 597"/>
                <a:gd name="T20" fmla="*/ 15 w 11716"/>
                <a:gd name="T21" fmla="*/ 527 h 597"/>
                <a:gd name="T22" fmla="*/ 2 w 11716"/>
                <a:gd name="T23" fmla="*/ 497 h 597"/>
                <a:gd name="T24" fmla="*/ 0 w 11716"/>
                <a:gd name="T25" fmla="*/ 478 h 597"/>
                <a:gd name="T26" fmla="*/ 8 w 11716"/>
                <a:gd name="T27" fmla="*/ 440 h 597"/>
                <a:gd name="T28" fmla="*/ 33 w 11716"/>
                <a:gd name="T29" fmla="*/ 406 h 597"/>
                <a:gd name="T30" fmla="*/ 71 w 11716"/>
                <a:gd name="T31" fmla="*/ 379 h 597"/>
                <a:gd name="T32" fmla="*/ 120 w 11716"/>
                <a:gd name="T33" fmla="*/ 357 h 597"/>
                <a:gd name="T34" fmla="*/ 177 w 11716"/>
                <a:gd name="T35" fmla="*/ 347 h 597"/>
                <a:gd name="T36" fmla="*/ 6999 w 11716"/>
                <a:gd name="T37" fmla="*/ 140 h 597"/>
                <a:gd name="T38" fmla="*/ 7947 w 11716"/>
                <a:gd name="T39" fmla="*/ 111 h 597"/>
                <a:gd name="T40" fmla="*/ 8856 w 11716"/>
                <a:gd name="T41" fmla="*/ 84 h 597"/>
                <a:gd name="T42" fmla="*/ 9726 w 11716"/>
                <a:gd name="T43" fmla="*/ 57 h 597"/>
                <a:gd name="T44" fmla="*/ 10560 w 11716"/>
                <a:gd name="T45" fmla="*/ 33 h 597"/>
                <a:gd name="T46" fmla="*/ 11356 w 11716"/>
                <a:gd name="T47" fmla="*/ 8 h 597"/>
                <a:gd name="T48" fmla="*/ 11633 w 11716"/>
                <a:gd name="T49" fmla="*/ 1 h 597"/>
                <a:gd name="T50" fmla="*/ 11660 w 11716"/>
                <a:gd name="T51" fmla="*/ 9 h 597"/>
                <a:gd name="T52" fmla="*/ 11682 w 11716"/>
                <a:gd name="T53" fmla="*/ 23 h 597"/>
                <a:gd name="T54" fmla="*/ 11700 w 11716"/>
                <a:gd name="T55" fmla="*/ 42 h 597"/>
                <a:gd name="T56" fmla="*/ 11712 w 11716"/>
                <a:gd name="T57" fmla="*/ 65 h 597"/>
                <a:gd name="T58" fmla="*/ 11716 w 11716"/>
                <a:gd name="T59" fmla="*/ 91 h 597"/>
                <a:gd name="T60" fmla="*/ 11711 w 11716"/>
                <a:gd name="T61" fmla="*/ 115 h 597"/>
                <a:gd name="T62" fmla="*/ 11698 w 11716"/>
                <a:gd name="T63" fmla="*/ 137 h 597"/>
                <a:gd name="T64" fmla="*/ 11680 w 11716"/>
                <a:gd name="T65" fmla="*/ 154 h 597"/>
                <a:gd name="T66" fmla="*/ 11656 w 11716"/>
                <a:gd name="T67" fmla="*/ 166 h 597"/>
                <a:gd name="T68" fmla="*/ 11629 w 11716"/>
                <a:gd name="T69" fmla="*/ 170 h 597"/>
                <a:gd name="T70" fmla="*/ 10843 w 11716"/>
                <a:gd name="T71" fmla="*/ 200 h 597"/>
                <a:gd name="T72" fmla="*/ 10022 w 11716"/>
                <a:gd name="T73" fmla="*/ 231 h 597"/>
                <a:gd name="T74" fmla="*/ 9163 w 11716"/>
                <a:gd name="T75" fmla="*/ 262 h 597"/>
                <a:gd name="T76" fmla="*/ 8266 w 11716"/>
                <a:gd name="T77" fmla="*/ 296 h 597"/>
                <a:gd name="T78" fmla="*/ 7330 w 11716"/>
                <a:gd name="T79" fmla="*/ 331 h 597"/>
                <a:gd name="T80" fmla="*/ 3968 w 11716"/>
                <a:gd name="T81" fmla="*/ 427 h 597"/>
                <a:gd name="T82" fmla="*/ 3889 w 11716"/>
                <a:gd name="T83" fmla="*/ 347 h 597"/>
                <a:gd name="T84" fmla="*/ 3807 w 11716"/>
                <a:gd name="T85" fmla="*/ 284 h 597"/>
                <a:gd name="T86" fmla="*/ 3753 w 11716"/>
                <a:gd name="T87" fmla="*/ 25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16" h="597">
                  <a:moveTo>
                    <a:pt x="198" y="345"/>
                  </a:moveTo>
                  <a:lnTo>
                    <a:pt x="2287" y="282"/>
                  </a:lnTo>
                  <a:lnTo>
                    <a:pt x="2278" y="287"/>
                  </a:lnTo>
                  <a:lnTo>
                    <a:pt x="2269" y="291"/>
                  </a:lnTo>
                  <a:lnTo>
                    <a:pt x="2249" y="301"/>
                  </a:lnTo>
                  <a:lnTo>
                    <a:pt x="2227" y="312"/>
                  </a:lnTo>
                  <a:lnTo>
                    <a:pt x="2207" y="325"/>
                  </a:lnTo>
                  <a:lnTo>
                    <a:pt x="2185" y="338"/>
                  </a:lnTo>
                  <a:lnTo>
                    <a:pt x="2165" y="351"/>
                  </a:lnTo>
                  <a:lnTo>
                    <a:pt x="2146" y="365"/>
                  </a:lnTo>
                  <a:lnTo>
                    <a:pt x="2125" y="380"/>
                  </a:lnTo>
                  <a:lnTo>
                    <a:pt x="2106" y="395"/>
                  </a:lnTo>
                  <a:lnTo>
                    <a:pt x="2086" y="410"/>
                  </a:lnTo>
                  <a:lnTo>
                    <a:pt x="2067" y="427"/>
                  </a:lnTo>
                  <a:lnTo>
                    <a:pt x="2049" y="443"/>
                  </a:lnTo>
                  <a:lnTo>
                    <a:pt x="2030" y="460"/>
                  </a:lnTo>
                  <a:lnTo>
                    <a:pt x="2013" y="478"/>
                  </a:lnTo>
                  <a:lnTo>
                    <a:pt x="1995" y="495"/>
                  </a:lnTo>
                  <a:lnTo>
                    <a:pt x="1978" y="513"/>
                  </a:lnTo>
                  <a:lnTo>
                    <a:pt x="1962" y="532"/>
                  </a:lnTo>
                  <a:lnTo>
                    <a:pt x="199" y="597"/>
                  </a:lnTo>
                  <a:lnTo>
                    <a:pt x="178" y="597"/>
                  </a:lnTo>
                  <a:lnTo>
                    <a:pt x="158" y="596"/>
                  </a:lnTo>
                  <a:lnTo>
                    <a:pt x="139" y="594"/>
                  </a:lnTo>
                  <a:lnTo>
                    <a:pt x="121" y="590"/>
                  </a:lnTo>
                  <a:lnTo>
                    <a:pt x="103" y="586"/>
                  </a:lnTo>
                  <a:lnTo>
                    <a:pt x="86" y="580"/>
                  </a:lnTo>
                  <a:lnTo>
                    <a:pt x="71" y="573"/>
                  </a:lnTo>
                  <a:lnTo>
                    <a:pt x="57" y="565"/>
                  </a:lnTo>
                  <a:lnTo>
                    <a:pt x="45" y="557"/>
                  </a:lnTo>
                  <a:lnTo>
                    <a:pt x="33" y="548"/>
                  </a:lnTo>
                  <a:lnTo>
                    <a:pt x="23" y="538"/>
                  </a:lnTo>
                  <a:lnTo>
                    <a:pt x="15" y="527"/>
                  </a:lnTo>
                  <a:lnTo>
                    <a:pt x="8" y="515"/>
                  </a:lnTo>
                  <a:lnTo>
                    <a:pt x="4" y="503"/>
                  </a:lnTo>
                  <a:lnTo>
                    <a:pt x="2" y="497"/>
                  </a:lnTo>
                  <a:lnTo>
                    <a:pt x="1" y="491"/>
                  </a:lnTo>
                  <a:lnTo>
                    <a:pt x="0" y="485"/>
                  </a:lnTo>
                  <a:lnTo>
                    <a:pt x="0" y="478"/>
                  </a:lnTo>
                  <a:lnTo>
                    <a:pt x="1" y="465"/>
                  </a:lnTo>
                  <a:lnTo>
                    <a:pt x="4" y="452"/>
                  </a:lnTo>
                  <a:lnTo>
                    <a:pt x="8" y="440"/>
                  </a:lnTo>
                  <a:lnTo>
                    <a:pt x="15" y="429"/>
                  </a:lnTo>
                  <a:lnTo>
                    <a:pt x="23" y="417"/>
                  </a:lnTo>
                  <a:lnTo>
                    <a:pt x="33" y="406"/>
                  </a:lnTo>
                  <a:lnTo>
                    <a:pt x="45" y="396"/>
                  </a:lnTo>
                  <a:lnTo>
                    <a:pt x="57" y="387"/>
                  </a:lnTo>
                  <a:lnTo>
                    <a:pt x="71" y="379"/>
                  </a:lnTo>
                  <a:lnTo>
                    <a:pt x="86" y="370"/>
                  </a:lnTo>
                  <a:lnTo>
                    <a:pt x="103" y="363"/>
                  </a:lnTo>
                  <a:lnTo>
                    <a:pt x="120" y="357"/>
                  </a:lnTo>
                  <a:lnTo>
                    <a:pt x="138" y="353"/>
                  </a:lnTo>
                  <a:lnTo>
                    <a:pt x="157" y="349"/>
                  </a:lnTo>
                  <a:lnTo>
                    <a:pt x="177" y="347"/>
                  </a:lnTo>
                  <a:lnTo>
                    <a:pt x="198" y="345"/>
                  </a:lnTo>
                  <a:close/>
                  <a:moveTo>
                    <a:pt x="3723" y="239"/>
                  </a:moveTo>
                  <a:lnTo>
                    <a:pt x="6999" y="140"/>
                  </a:lnTo>
                  <a:lnTo>
                    <a:pt x="7320" y="131"/>
                  </a:lnTo>
                  <a:lnTo>
                    <a:pt x="7635" y="120"/>
                  </a:lnTo>
                  <a:lnTo>
                    <a:pt x="7947" y="111"/>
                  </a:lnTo>
                  <a:lnTo>
                    <a:pt x="8255" y="102"/>
                  </a:lnTo>
                  <a:lnTo>
                    <a:pt x="8558" y="93"/>
                  </a:lnTo>
                  <a:lnTo>
                    <a:pt x="8856" y="84"/>
                  </a:lnTo>
                  <a:lnTo>
                    <a:pt x="9150" y="74"/>
                  </a:lnTo>
                  <a:lnTo>
                    <a:pt x="9440" y="66"/>
                  </a:lnTo>
                  <a:lnTo>
                    <a:pt x="9726" y="57"/>
                  </a:lnTo>
                  <a:lnTo>
                    <a:pt x="10008" y="49"/>
                  </a:lnTo>
                  <a:lnTo>
                    <a:pt x="10286" y="41"/>
                  </a:lnTo>
                  <a:lnTo>
                    <a:pt x="10560" y="33"/>
                  </a:lnTo>
                  <a:lnTo>
                    <a:pt x="10829" y="24"/>
                  </a:lnTo>
                  <a:lnTo>
                    <a:pt x="11095" y="16"/>
                  </a:lnTo>
                  <a:lnTo>
                    <a:pt x="11356" y="8"/>
                  </a:lnTo>
                  <a:lnTo>
                    <a:pt x="11615" y="0"/>
                  </a:lnTo>
                  <a:lnTo>
                    <a:pt x="11624" y="0"/>
                  </a:lnTo>
                  <a:lnTo>
                    <a:pt x="11633" y="1"/>
                  </a:lnTo>
                  <a:lnTo>
                    <a:pt x="11642" y="3"/>
                  </a:lnTo>
                  <a:lnTo>
                    <a:pt x="11651" y="6"/>
                  </a:lnTo>
                  <a:lnTo>
                    <a:pt x="11660" y="9"/>
                  </a:lnTo>
                  <a:lnTo>
                    <a:pt x="11668" y="13"/>
                  </a:lnTo>
                  <a:lnTo>
                    <a:pt x="11675" y="18"/>
                  </a:lnTo>
                  <a:lnTo>
                    <a:pt x="11682" y="23"/>
                  </a:lnTo>
                  <a:lnTo>
                    <a:pt x="11689" y="29"/>
                  </a:lnTo>
                  <a:lnTo>
                    <a:pt x="11695" y="36"/>
                  </a:lnTo>
                  <a:lnTo>
                    <a:pt x="11700" y="42"/>
                  </a:lnTo>
                  <a:lnTo>
                    <a:pt x="11704" y="50"/>
                  </a:lnTo>
                  <a:lnTo>
                    <a:pt x="11709" y="57"/>
                  </a:lnTo>
                  <a:lnTo>
                    <a:pt x="11712" y="65"/>
                  </a:lnTo>
                  <a:lnTo>
                    <a:pt x="11715" y="73"/>
                  </a:lnTo>
                  <a:lnTo>
                    <a:pt x="11716" y="83"/>
                  </a:lnTo>
                  <a:lnTo>
                    <a:pt x="11716" y="91"/>
                  </a:lnTo>
                  <a:lnTo>
                    <a:pt x="11715" y="100"/>
                  </a:lnTo>
                  <a:lnTo>
                    <a:pt x="11714" y="108"/>
                  </a:lnTo>
                  <a:lnTo>
                    <a:pt x="11711" y="115"/>
                  </a:lnTo>
                  <a:lnTo>
                    <a:pt x="11707" y="123"/>
                  </a:lnTo>
                  <a:lnTo>
                    <a:pt x="11702" y="131"/>
                  </a:lnTo>
                  <a:lnTo>
                    <a:pt x="11698" y="137"/>
                  </a:lnTo>
                  <a:lnTo>
                    <a:pt x="11692" y="143"/>
                  </a:lnTo>
                  <a:lnTo>
                    <a:pt x="11686" y="149"/>
                  </a:lnTo>
                  <a:lnTo>
                    <a:pt x="11680" y="154"/>
                  </a:lnTo>
                  <a:lnTo>
                    <a:pt x="11672" y="159"/>
                  </a:lnTo>
                  <a:lnTo>
                    <a:pt x="11665" y="162"/>
                  </a:lnTo>
                  <a:lnTo>
                    <a:pt x="11656" y="166"/>
                  </a:lnTo>
                  <a:lnTo>
                    <a:pt x="11647" y="168"/>
                  </a:lnTo>
                  <a:lnTo>
                    <a:pt x="11638" y="170"/>
                  </a:lnTo>
                  <a:lnTo>
                    <a:pt x="11629" y="170"/>
                  </a:lnTo>
                  <a:lnTo>
                    <a:pt x="11371" y="181"/>
                  </a:lnTo>
                  <a:lnTo>
                    <a:pt x="11109" y="190"/>
                  </a:lnTo>
                  <a:lnTo>
                    <a:pt x="10843" y="200"/>
                  </a:lnTo>
                  <a:lnTo>
                    <a:pt x="10573" y="210"/>
                  </a:lnTo>
                  <a:lnTo>
                    <a:pt x="10299" y="220"/>
                  </a:lnTo>
                  <a:lnTo>
                    <a:pt x="10022" y="231"/>
                  </a:lnTo>
                  <a:lnTo>
                    <a:pt x="9739" y="241"/>
                  </a:lnTo>
                  <a:lnTo>
                    <a:pt x="9453" y="252"/>
                  </a:lnTo>
                  <a:lnTo>
                    <a:pt x="9163" y="262"/>
                  </a:lnTo>
                  <a:lnTo>
                    <a:pt x="8868" y="274"/>
                  </a:lnTo>
                  <a:lnTo>
                    <a:pt x="8569" y="285"/>
                  </a:lnTo>
                  <a:lnTo>
                    <a:pt x="8266" y="296"/>
                  </a:lnTo>
                  <a:lnTo>
                    <a:pt x="7958" y="307"/>
                  </a:lnTo>
                  <a:lnTo>
                    <a:pt x="7646" y="319"/>
                  </a:lnTo>
                  <a:lnTo>
                    <a:pt x="7330" y="331"/>
                  </a:lnTo>
                  <a:lnTo>
                    <a:pt x="7009" y="343"/>
                  </a:lnTo>
                  <a:lnTo>
                    <a:pt x="3992" y="455"/>
                  </a:lnTo>
                  <a:lnTo>
                    <a:pt x="3968" y="427"/>
                  </a:lnTo>
                  <a:lnTo>
                    <a:pt x="3942" y="399"/>
                  </a:lnTo>
                  <a:lnTo>
                    <a:pt x="3917" y="372"/>
                  </a:lnTo>
                  <a:lnTo>
                    <a:pt x="3889" y="347"/>
                  </a:lnTo>
                  <a:lnTo>
                    <a:pt x="3863" y="324"/>
                  </a:lnTo>
                  <a:lnTo>
                    <a:pt x="3835" y="303"/>
                  </a:lnTo>
                  <a:lnTo>
                    <a:pt x="3807" y="284"/>
                  </a:lnTo>
                  <a:lnTo>
                    <a:pt x="3779" y="266"/>
                  </a:lnTo>
                  <a:lnTo>
                    <a:pt x="3766" y="259"/>
                  </a:lnTo>
                  <a:lnTo>
                    <a:pt x="3753" y="252"/>
                  </a:lnTo>
                  <a:lnTo>
                    <a:pt x="3738" y="245"/>
                  </a:lnTo>
                  <a:lnTo>
                    <a:pt x="3723" y="239"/>
                  </a:lnTo>
                  <a:close/>
                </a:path>
              </a:pathLst>
            </a:custGeom>
            <a:solidFill>
              <a:srgbClr val="96AE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0" name="Freeform 413"/>
            <p:cNvSpPr>
              <a:spLocks noEditPoints="1"/>
            </p:cNvSpPr>
            <p:nvPr/>
          </p:nvSpPr>
          <p:spPr bwMode="auto">
            <a:xfrm>
              <a:off x="1772" y="2523"/>
              <a:ext cx="1953" cy="83"/>
            </a:xfrm>
            <a:custGeom>
              <a:avLst/>
              <a:gdLst>
                <a:gd name="T0" fmla="*/ 2160 w 11716"/>
                <a:gd name="T1" fmla="*/ 305 h 495"/>
                <a:gd name="T2" fmla="*/ 2121 w 11716"/>
                <a:gd name="T3" fmla="*/ 334 h 495"/>
                <a:gd name="T4" fmla="*/ 2082 w 11716"/>
                <a:gd name="T5" fmla="*/ 363 h 495"/>
                <a:gd name="T6" fmla="*/ 2046 w 11716"/>
                <a:gd name="T7" fmla="*/ 396 h 495"/>
                <a:gd name="T8" fmla="*/ 2010 w 11716"/>
                <a:gd name="T9" fmla="*/ 430 h 495"/>
                <a:gd name="T10" fmla="*/ 177 w 11716"/>
                <a:gd name="T11" fmla="*/ 495 h 495"/>
                <a:gd name="T12" fmla="*/ 138 w 11716"/>
                <a:gd name="T13" fmla="*/ 494 h 495"/>
                <a:gd name="T14" fmla="*/ 103 w 11716"/>
                <a:gd name="T15" fmla="*/ 491 h 495"/>
                <a:gd name="T16" fmla="*/ 71 w 11716"/>
                <a:gd name="T17" fmla="*/ 485 h 495"/>
                <a:gd name="T18" fmla="*/ 45 w 11716"/>
                <a:gd name="T19" fmla="*/ 478 h 495"/>
                <a:gd name="T20" fmla="*/ 23 w 11716"/>
                <a:gd name="T21" fmla="*/ 467 h 495"/>
                <a:gd name="T22" fmla="*/ 8 w 11716"/>
                <a:gd name="T23" fmla="*/ 457 h 495"/>
                <a:gd name="T24" fmla="*/ 1 w 11716"/>
                <a:gd name="T25" fmla="*/ 445 h 495"/>
                <a:gd name="T26" fmla="*/ 1 w 11716"/>
                <a:gd name="T27" fmla="*/ 432 h 495"/>
                <a:gd name="T28" fmla="*/ 8 w 11716"/>
                <a:gd name="T29" fmla="*/ 419 h 495"/>
                <a:gd name="T30" fmla="*/ 23 w 11716"/>
                <a:gd name="T31" fmla="*/ 407 h 495"/>
                <a:gd name="T32" fmla="*/ 45 w 11716"/>
                <a:gd name="T33" fmla="*/ 396 h 495"/>
                <a:gd name="T34" fmla="*/ 71 w 11716"/>
                <a:gd name="T35" fmla="*/ 387 h 495"/>
                <a:gd name="T36" fmla="*/ 103 w 11716"/>
                <a:gd name="T37" fmla="*/ 379 h 495"/>
                <a:gd name="T38" fmla="*/ 138 w 11716"/>
                <a:gd name="T39" fmla="*/ 373 h 495"/>
                <a:gd name="T40" fmla="*/ 177 w 11716"/>
                <a:gd name="T41" fmla="*/ 369 h 495"/>
                <a:gd name="T42" fmla="*/ 3832 w 11716"/>
                <a:gd name="T43" fmla="*/ 251 h 495"/>
                <a:gd name="T44" fmla="*/ 7322 w 11716"/>
                <a:gd name="T45" fmla="*/ 138 h 495"/>
                <a:gd name="T46" fmla="*/ 7949 w 11716"/>
                <a:gd name="T47" fmla="*/ 118 h 495"/>
                <a:gd name="T48" fmla="*/ 8561 w 11716"/>
                <a:gd name="T49" fmla="*/ 98 h 495"/>
                <a:gd name="T50" fmla="*/ 9153 w 11716"/>
                <a:gd name="T51" fmla="*/ 80 h 495"/>
                <a:gd name="T52" fmla="*/ 9730 w 11716"/>
                <a:gd name="T53" fmla="*/ 60 h 495"/>
                <a:gd name="T54" fmla="*/ 10289 w 11716"/>
                <a:gd name="T55" fmla="*/ 43 h 495"/>
                <a:gd name="T56" fmla="*/ 10833 w 11716"/>
                <a:gd name="T57" fmla="*/ 24 h 495"/>
                <a:gd name="T58" fmla="*/ 11361 w 11716"/>
                <a:gd name="T59" fmla="*/ 8 h 495"/>
                <a:gd name="T60" fmla="*/ 11637 w 11716"/>
                <a:gd name="T61" fmla="*/ 0 h 495"/>
                <a:gd name="T62" fmla="*/ 11671 w 11716"/>
                <a:gd name="T63" fmla="*/ 5 h 495"/>
                <a:gd name="T64" fmla="*/ 11691 w 11716"/>
                <a:gd name="T65" fmla="*/ 13 h 495"/>
                <a:gd name="T66" fmla="*/ 11702 w 11716"/>
                <a:gd name="T67" fmla="*/ 19 h 495"/>
                <a:gd name="T68" fmla="*/ 11711 w 11716"/>
                <a:gd name="T69" fmla="*/ 27 h 495"/>
                <a:gd name="T70" fmla="*/ 11716 w 11716"/>
                <a:gd name="T71" fmla="*/ 35 h 495"/>
                <a:gd name="T72" fmla="*/ 11716 w 11716"/>
                <a:gd name="T73" fmla="*/ 44 h 495"/>
                <a:gd name="T74" fmla="*/ 11713 w 11716"/>
                <a:gd name="T75" fmla="*/ 52 h 495"/>
                <a:gd name="T76" fmla="*/ 11705 w 11716"/>
                <a:gd name="T77" fmla="*/ 60 h 495"/>
                <a:gd name="T78" fmla="*/ 11696 w 11716"/>
                <a:gd name="T79" fmla="*/ 67 h 495"/>
                <a:gd name="T80" fmla="*/ 11677 w 11716"/>
                <a:gd name="T81" fmla="*/ 77 h 495"/>
                <a:gd name="T82" fmla="*/ 11644 w 11716"/>
                <a:gd name="T83" fmla="*/ 84 h 495"/>
                <a:gd name="T84" fmla="*/ 11368 w 11716"/>
                <a:gd name="T85" fmla="*/ 95 h 495"/>
                <a:gd name="T86" fmla="*/ 10840 w 11716"/>
                <a:gd name="T87" fmla="*/ 113 h 495"/>
                <a:gd name="T88" fmla="*/ 10296 w 11716"/>
                <a:gd name="T89" fmla="*/ 133 h 495"/>
                <a:gd name="T90" fmla="*/ 9736 w 11716"/>
                <a:gd name="T91" fmla="*/ 153 h 495"/>
                <a:gd name="T92" fmla="*/ 9160 w 11716"/>
                <a:gd name="T93" fmla="*/ 173 h 495"/>
                <a:gd name="T94" fmla="*/ 8566 w 11716"/>
                <a:gd name="T95" fmla="*/ 195 h 495"/>
                <a:gd name="T96" fmla="*/ 7956 w 11716"/>
                <a:gd name="T97" fmla="*/ 217 h 495"/>
                <a:gd name="T98" fmla="*/ 7327 w 11716"/>
                <a:gd name="T99" fmla="*/ 240 h 495"/>
                <a:gd name="T100" fmla="*/ 3954 w 11716"/>
                <a:gd name="T101" fmla="*/ 360 h 495"/>
                <a:gd name="T102" fmla="*/ 3894 w 11716"/>
                <a:gd name="T103" fmla="*/ 301 h 495"/>
                <a:gd name="T104" fmla="*/ 3864 w 11716"/>
                <a:gd name="T105" fmla="*/ 275 h 495"/>
                <a:gd name="T106" fmla="*/ 3832 w 11716"/>
                <a:gd name="T107" fmla="*/ 251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16" h="495">
                  <a:moveTo>
                    <a:pt x="198" y="368"/>
                  </a:moveTo>
                  <a:lnTo>
                    <a:pt x="2160" y="305"/>
                  </a:lnTo>
                  <a:lnTo>
                    <a:pt x="2140" y="318"/>
                  </a:lnTo>
                  <a:lnTo>
                    <a:pt x="2121" y="334"/>
                  </a:lnTo>
                  <a:lnTo>
                    <a:pt x="2102" y="348"/>
                  </a:lnTo>
                  <a:lnTo>
                    <a:pt x="2082" y="363"/>
                  </a:lnTo>
                  <a:lnTo>
                    <a:pt x="2064" y="380"/>
                  </a:lnTo>
                  <a:lnTo>
                    <a:pt x="2046" y="396"/>
                  </a:lnTo>
                  <a:lnTo>
                    <a:pt x="2027" y="413"/>
                  </a:lnTo>
                  <a:lnTo>
                    <a:pt x="2010" y="430"/>
                  </a:lnTo>
                  <a:lnTo>
                    <a:pt x="198" y="495"/>
                  </a:lnTo>
                  <a:lnTo>
                    <a:pt x="177" y="495"/>
                  </a:lnTo>
                  <a:lnTo>
                    <a:pt x="158" y="495"/>
                  </a:lnTo>
                  <a:lnTo>
                    <a:pt x="138" y="494"/>
                  </a:lnTo>
                  <a:lnTo>
                    <a:pt x="120" y="493"/>
                  </a:lnTo>
                  <a:lnTo>
                    <a:pt x="103" y="491"/>
                  </a:lnTo>
                  <a:lnTo>
                    <a:pt x="86" y="488"/>
                  </a:lnTo>
                  <a:lnTo>
                    <a:pt x="71" y="485"/>
                  </a:lnTo>
                  <a:lnTo>
                    <a:pt x="57" y="482"/>
                  </a:lnTo>
                  <a:lnTo>
                    <a:pt x="45" y="478"/>
                  </a:lnTo>
                  <a:lnTo>
                    <a:pt x="33" y="473"/>
                  </a:lnTo>
                  <a:lnTo>
                    <a:pt x="23" y="467"/>
                  </a:lnTo>
                  <a:lnTo>
                    <a:pt x="15" y="462"/>
                  </a:lnTo>
                  <a:lnTo>
                    <a:pt x="8" y="457"/>
                  </a:lnTo>
                  <a:lnTo>
                    <a:pt x="4" y="451"/>
                  </a:lnTo>
                  <a:lnTo>
                    <a:pt x="1" y="445"/>
                  </a:lnTo>
                  <a:lnTo>
                    <a:pt x="0" y="438"/>
                  </a:lnTo>
                  <a:lnTo>
                    <a:pt x="1" y="432"/>
                  </a:lnTo>
                  <a:lnTo>
                    <a:pt x="4" y="426"/>
                  </a:lnTo>
                  <a:lnTo>
                    <a:pt x="8" y="419"/>
                  </a:lnTo>
                  <a:lnTo>
                    <a:pt x="15" y="413"/>
                  </a:lnTo>
                  <a:lnTo>
                    <a:pt x="23" y="407"/>
                  </a:lnTo>
                  <a:lnTo>
                    <a:pt x="33" y="401"/>
                  </a:lnTo>
                  <a:lnTo>
                    <a:pt x="45" y="396"/>
                  </a:lnTo>
                  <a:lnTo>
                    <a:pt x="57" y="391"/>
                  </a:lnTo>
                  <a:lnTo>
                    <a:pt x="71" y="387"/>
                  </a:lnTo>
                  <a:lnTo>
                    <a:pt x="86" y="383"/>
                  </a:lnTo>
                  <a:lnTo>
                    <a:pt x="103" y="379"/>
                  </a:lnTo>
                  <a:lnTo>
                    <a:pt x="120" y="376"/>
                  </a:lnTo>
                  <a:lnTo>
                    <a:pt x="138" y="373"/>
                  </a:lnTo>
                  <a:lnTo>
                    <a:pt x="157" y="370"/>
                  </a:lnTo>
                  <a:lnTo>
                    <a:pt x="177" y="369"/>
                  </a:lnTo>
                  <a:lnTo>
                    <a:pt x="198" y="368"/>
                  </a:lnTo>
                  <a:close/>
                  <a:moveTo>
                    <a:pt x="3832" y="251"/>
                  </a:moveTo>
                  <a:lnTo>
                    <a:pt x="7002" y="149"/>
                  </a:lnTo>
                  <a:lnTo>
                    <a:pt x="7322" y="138"/>
                  </a:lnTo>
                  <a:lnTo>
                    <a:pt x="7638" y="128"/>
                  </a:lnTo>
                  <a:lnTo>
                    <a:pt x="7949" y="118"/>
                  </a:lnTo>
                  <a:lnTo>
                    <a:pt x="8258" y="108"/>
                  </a:lnTo>
                  <a:lnTo>
                    <a:pt x="8561" y="98"/>
                  </a:lnTo>
                  <a:lnTo>
                    <a:pt x="8859" y="89"/>
                  </a:lnTo>
                  <a:lnTo>
                    <a:pt x="9153" y="80"/>
                  </a:lnTo>
                  <a:lnTo>
                    <a:pt x="9443" y="69"/>
                  </a:lnTo>
                  <a:lnTo>
                    <a:pt x="9730" y="60"/>
                  </a:lnTo>
                  <a:lnTo>
                    <a:pt x="10012" y="51"/>
                  </a:lnTo>
                  <a:lnTo>
                    <a:pt x="10289" y="43"/>
                  </a:lnTo>
                  <a:lnTo>
                    <a:pt x="10564" y="34"/>
                  </a:lnTo>
                  <a:lnTo>
                    <a:pt x="10833" y="24"/>
                  </a:lnTo>
                  <a:lnTo>
                    <a:pt x="11099" y="16"/>
                  </a:lnTo>
                  <a:lnTo>
                    <a:pt x="11361" y="8"/>
                  </a:lnTo>
                  <a:lnTo>
                    <a:pt x="11619" y="0"/>
                  </a:lnTo>
                  <a:lnTo>
                    <a:pt x="11637" y="0"/>
                  </a:lnTo>
                  <a:lnTo>
                    <a:pt x="11655" y="2"/>
                  </a:lnTo>
                  <a:lnTo>
                    <a:pt x="11671" y="5"/>
                  </a:lnTo>
                  <a:lnTo>
                    <a:pt x="11685" y="10"/>
                  </a:lnTo>
                  <a:lnTo>
                    <a:pt x="11691" y="13"/>
                  </a:lnTo>
                  <a:lnTo>
                    <a:pt x="11697" y="16"/>
                  </a:lnTo>
                  <a:lnTo>
                    <a:pt x="11702" y="19"/>
                  </a:lnTo>
                  <a:lnTo>
                    <a:pt x="11706" y="22"/>
                  </a:lnTo>
                  <a:lnTo>
                    <a:pt x="11711" y="27"/>
                  </a:lnTo>
                  <a:lnTo>
                    <a:pt x="11714" y="31"/>
                  </a:lnTo>
                  <a:lnTo>
                    <a:pt x="11716" y="35"/>
                  </a:lnTo>
                  <a:lnTo>
                    <a:pt x="11716" y="39"/>
                  </a:lnTo>
                  <a:lnTo>
                    <a:pt x="11716" y="44"/>
                  </a:lnTo>
                  <a:lnTo>
                    <a:pt x="11715" y="48"/>
                  </a:lnTo>
                  <a:lnTo>
                    <a:pt x="11713" y="52"/>
                  </a:lnTo>
                  <a:lnTo>
                    <a:pt x="11710" y="56"/>
                  </a:lnTo>
                  <a:lnTo>
                    <a:pt x="11705" y="60"/>
                  </a:lnTo>
                  <a:lnTo>
                    <a:pt x="11701" y="63"/>
                  </a:lnTo>
                  <a:lnTo>
                    <a:pt x="11696" y="67"/>
                  </a:lnTo>
                  <a:lnTo>
                    <a:pt x="11690" y="70"/>
                  </a:lnTo>
                  <a:lnTo>
                    <a:pt x="11677" y="77"/>
                  </a:lnTo>
                  <a:lnTo>
                    <a:pt x="11662" y="81"/>
                  </a:lnTo>
                  <a:lnTo>
                    <a:pt x="11644" y="84"/>
                  </a:lnTo>
                  <a:lnTo>
                    <a:pt x="11626" y="86"/>
                  </a:lnTo>
                  <a:lnTo>
                    <a:pt x="11368" y="95"/>
                  </a:lnTo>
                  <a:lnTo>
                    <a:pt x="11105" y="104"/>
                  </a:lnTo>
                  <a:lnTo>
                    <a:pt x="10840" y="113"/>
                  </a:lnTo>
                  <a:lnTo>
                    <a:pt x="10570" y="123"/>
                  </a:lnTo>
                  <a:lnTo>
                    <a:pt x="10296" y="133"/>
                  </a:lnTo>
                  <a:lnTo>
                    <a:pt x="10018" y="143"/>
                  </a:lnTo>
                  <a:lnTo>
                    <a:pt x="9736" y="153"/>
                  </a:lnTo>
                  <a:lnTo>
                    <a:pt x="9450" y="163"/>
                  </a:lnTo>
                  <a:lnTo>
                    <a:pt x="9160" y="173"/>
                  </a:lnTo>
                  <a:lnTo>
                    <a:pt x="8865" y="185"/>
                  </a:lnTo>
                  <a:lnTo>
                    <a:pt x="8566" y="195"/>
                  </a:lnTo>
                  <a:lnTo>
                    <a:pt x="8263" y="206"/>
                  </a:lnTo>
                  <a:lnTo>
                    <a:pt x="7956" y="217"/>
                  </a:lnTo>
                  <a:lnTo>
                    <a:pt x="7643" y="228"/>
                  </a:lnTo>
                  <a:lnTo>
                    <a:pt x="7327" y="240"/>
                  </a:lnTo>
                  <a:lnTo>
                    <a:pt x="7006" y="251"/>
                  </a:lnTo>
                  <a:lnTo>
                    <a:pt x="3954" y="360"/>
                  </a:lnTo>
                  <a:lnTo>
                    <a:pt x="3924" y="330"/>
                  </a:lnTo>
                  <a:lnTo>
                    <a:pt x="3894" y="301"/>
                  </a:lnTo>
                  <a:lnTo>
                    <a:pt x="3879" y="288"/>
                  </a:lnTo>
                  <a:lnTo>
                    <a:pt x="3864" y="275"/>
                  </a:lnTo>
                  <a:lnTo>
                    <a:pt x="3849" y="262"/>
                  </a:lnTo>
                  <a:lnTo>
                    <a:pt x="3832" y="251"/>
                  </a:lnTo>
                  <a:close/>
                </a:path>
              </a:pathLst>
            </a:custGeom>
            <a:solidFill>
              <a:srgbClr val="E0EBF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1" name="Freeform 414"/>
            <p:cNvSpPr>
              <a:spLocks/>
            </p:cNvSpPr>
            <p:nvPr/>
          </p:nvSpPr>
          <p:spPr bwMode="auto">
            <a:xfrm>
              <a:off x="3729" y="2441"/>
              <a:ext cx="249" cy="149"/>
            </a:xfrm>
            <a:custGeom>
              <a:avLst/>
              <a:gdLst>
                <a:gd name="T0" fmla="*/ 21 w 1496"/>
                <a:gd name="T1" fmla="*/ 861 h 898"/>
                <a:gd name="T2" fmla="*/ 62 w 1496"/>
                <a:gd name="T3" fmla="*/ 786 h 898"/>
                <a:gd name="T4" fmla="*/ 108 w 1496"/>
                <a:gd name="T5" fmla="*/ 709 h 898"/>
                <a:gd name="T6" fmla="*/ 157 w 1496"/>
                <a:gd name="T7" fmla="*/ 634 h 898"/>
                <a:gd name="T8" fmla="*/ 209 w 1496"/>
                <a:gd name="T9" fmla="*/ 559 h 898"/>
                <a:gd name="T10" fmla="*/ 265 w 1496"/>
                <a:gd name="T11" fmla="*/ 487 h 898"/>
                <a:gd name="T12" fmla="*/ 324 w 1496"/>
                <a:gd name="T13" fmla="*/ 418 h 898"/>
                <a:gd name="T14" fmla="*/ 386 w 1496"/>
                <a:gd name="T15" fmla="*/ 354 h 898"/>
                <a:gd name="T16" fmla="*/ 452 w 1496"/>
                <a:gd name="T17" fmla="*/ 295 h 898"/>
                <a:gd name="T18" fmla="*/ 522 w 1496"/>
                <a:gd name="T19" fmla="*/ 243 h 898"/>
                <a:gd name="T20" fmla="*/ 594 w 1496"/>
                <a:gd name="T21" fmla="*/ 198 h 898"/>
                <a:gd name="T22" fmla="*/ 670 w 1496"/>
                <a:gd name="T23" fmla="*/ 162 h 898"/>
                <a:gd name="T24" fmla="*/ 751 w 1496"/>
                <a:gd name="T25" fmla="*/ 136 h 898"/>
                <a:gd name="T26" fmla="*/ 835 w 1496"/>
                <a:gd name="T27" fmla="*/ 120 h 898"/>
                <a:gd name="T28" fmla="*/ 923 w 1496"/>
                <a:gd name="T29" fmla="*/ 116 h 898"/>
                <a:gd name="T30" fmla="*/ 1014 w 1496"/>
                <a:gd name="T31" fmla="*/ 126 h 898"/>
                <a:gd name="T32" fmla="*/ 1096 w 1496"/>
                <a:gd name="T33" fmla="*/ 144 h 898"/>
                <a:gd name="T34" fmla="*/ 1162 w 1496"/>
                <a:gd name="T35" fmla="*/ 166 h 898"/>
                <a:gd name="T36" fmla="*/ 1223 w 1496"/>
                <a:gd name="T37" fmla="*/ 193 h 898"/>
                <a:gd name="T38" fmla="*/ 1278 w 1496"/>
                <a:gd name="T39" fmla="*/ 223 h 898"/>
                <a:gd name="T40" fmla="*/ 1326 w 1496"/>
                <a:gd name="T41" fmla="*/ 253 h 898"/>
                <a:gd name="T42" fmla="*/ 1365 w 1496"/>
                <a:gd name="T43" fmla="*/ 284 h 898"/>
                <a:gd name="T44" fmla="*/ 1398 w 1496"/>
                <a:gd name="T45" fmla="*/ 313 h 898"/>
                <a:gd name="T46" fmla="*/ 1420 w 1496"/>
                <a:gd name="T47" fmla="*/ 340 h 898"/>
                <a:gd name="T48" fmla="*/ 1461 w 1496"/>
                <a:gd name="T49" fmla="*/ 405 h 898"/>
                <a:gd name="T50" fmla="*/ 1485 w 1496"/>
                <a:gd name="T51" fmla="*/ 437 h 898"/>
                <a:gd name="T52" fmla="*/ 1492 w 1496"/>
                <a:gd name="T53" fmla="*/ 412 h 898"/>
                <a:gd name="T54" fmla="*/ 1496 w 1496"/>
                <a:gd name="T55" fmla="*/ 364 h 898"/>
                <a:gd name="T56" fmla="*/ 1490 w 1496"/>
                <a:gd name="T57" fmla="*/ 320 h 898"/>
                <a:gd name="T58" fmla="*/ 1475 w 1496"/>
                <a:gd name="T59" fmla="*/ 279 h 898"/>
                <a:gd name="T60" fmla="*/ 1451 w 1496"/>
                <a:gd name="T61" fmla="*/ 240 h 898"/>
                <a:gd name="T62" fmla="*/ 1421 w 1496"/>
                <a:gd name="T63" fmla="*/ 204 h 898"/>
                <a:gd name="T64" fmla="*/ 1385 w 1496"/>
                <a:gd name="T65" fmla="*/ 171 h 898"/>
                <a:gd name="T66" fmla="*/ 1345 w 1496"/>
                <a:gd name="T67" fmla="*/ 142 h 898"/>
                <a:gd name="T68" fmla="*/ 1302 w 1496"/>
                <a:gd name="T69" fmla="*/ 115 h 898"/>
                <a:gd name="T70" fmla="*/ 1256 w 1496"/>
                <a:gd name="T71" fmla="*/ 91 h 898"/>
                <a:gd name="T72" fmla="*/ 1210 w 1496"/>
                <a:gd name="T73" fmla="*/ 69 h 898"/>
                <a:gd name="T74" fmla="*/ 1165 w 1496"/>
                <a:gd name="T75" fmla="*/ 52 h 898"/>
                <a:gd name="T76" fmla="*/ 1100 w 1496"/>
                <a:gd name="T77" fmla="*/ 31 h 898"/>
                <a:gd name="T78" fmla="*/ 1028 w 1496"/>
                <a:gd name="T79" fmla="*/ 11 h 898"/>
                <a:gd name="T80" fmla="*/ 973 w 1496"/>
                <a:gd name="T81" fmla="*/ 3 h 898"/>
                <a:gd name="T82" fmla="*/ 920 w 1496"/>
                <a:gd name="T83" fmla="*/ 0 h 898"/>
                <a:gd name="T84" fmla="*/ 868 w 1496"/>
                <a:gd name="T85" fmla="*/ 0 h 898"/>
                <a:gd name="T86" fmla="*/ 818 w 1496"/>
                <a:gd name="T87" fmla="*/ 4 h 898"/>
                <a:gd name="T88" fmla="*/ 768 w 1496"/>
                <a:gd name="T89" fmla="*/ 11 h 898"/>
                <a:gd name="T90" fmla="*/ 720 w 1496"/>
                <a:gd name="T91" fmla="*/ 21 h 898"/>
                <a:gd name="T92" fmla="*/ 674 w 1496"/>
                <a:gd name="T93" fmla="*/ 37 h 898"/>
                <a:gd name="T94" fmla="*/ 628 w 1496"/>
                <a:gd name="T95" fmla="*/ 54 h 898"/>
                <a:gd name="T96" fmla="*/ 583 w 1496"/>
                <a:gd name="T97" fmla="*/ 76 h 898"/>
                <a:gd name="T98" fmla="*/ 540 w 1496"/>
                <a:gd name="T99" fmla="*/ 100 h 898"/>
                <a:gd name="T100" fmla="*/ 499 w 1496"/>
                <a:gd name="T101" fmla="*/ 129 h 898"/>
                <a:gd name="T102" fmla="*/ 459 w 1496"/>
                <a:gd name="T103" fmla="*/ 160 h 898"/>
                <a:gd name="T104" fmla="*/ 422 w 1496"/>
                <a:gd name="T105" fmla="*/ 195 h 898"/>
                <a:gd name="T106" fmla="*/ 386 w 1496"/>
                <a:gd name="T107" fmla="*/ 233 h 898"/>
                <a:gd name="T108" fmla="*/ 351 w 1496"/>
                <a:gd name="T109" fmla="*/ 275 h 898"/>
                <a:gd name="T110" fmla="*/ 318 w 1496"/>
                <a:gd name="T111" fmla="*/ 319 h 898"/>
                <a:gd name="T112" fmla="*/ 271 w 1496"/>
                <a:gd name="T113" fmla="*/ 395 h 898"/>
                <a:gd name="T114" fmla="*/ 209 w 1496"/>
                <a:gd name="T115" fmla="*/ 499 h 898"/>
                <a:gd name="T116" fmla="*/ 129 w 1496"/>
                <a:gd name="T117" fmla="*/ 642 h 898"/>
                <a:gd name="T118" fmla="*/ 49 w 1496"/>
                <a:gd name="T119" fmla="*/ 797 h 898"/>
                <a:gd name="T120" fmla="*/ 6 w 1496"/>
                <a:gd name="T121" fmla="*/ 886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96" h="898">
                  <a:moveTo>
                    <a:pt x="0" y="898"/>
                  </a:moveTo>
                  <a:lnTo>
                    <a:pt x="21" y="861"/>
                  </a:lnTo>
                  <a:lnTo>
                    <a:pt x="41" y="824"/>
                  </a:lnTo>
                  <a:lnTo>
                    <a:pt x="62" y="786"/>
                  </a:lnTo>
                  <a:lnTo>
                    <a:pt x="85" y="747"/>
                  </a:lnTo>
                  <a:lnTo>
                    <a:pt x="108" y="709"/>
                  </a:lnTo>
                  <a:lnTo>
                    <a:pt x="133" y="672"/>
                  </a:lnTo>
                  <a:lnTo>
                    <a:pt x="157" y="634"/>
                  </a:lnTo>
                  <a:lnTo>
                    <a:pt x="183" y="596"/>
                  </a:lnTo>
                  <a:lnTo>
                    <a:pt x="209" y="559"/>
                  </a:lnTo>
                  <a:lnTo>
                    <a:pt x="237" y="523"/>
                  </a:lnTo>
                  <a:lnTo>
                    <a:pt x="265" y="487"/>
                  </a:lnTo>
                  <a:lnTo>
                    <a:pt x="294" y="452"/>
                  </a:lnTo>
                  <a:lnTo>
                    <a:pt x="324" y="418"/>
                  </a:lnTo>
                  <a:lnTo>
                    <a:pt x="355" y="385"/>
                  </a:lnTo>
                  <a:lnTo>
                    <a:pt x="386" y="354"/>
                  </a:lnTo>
                  <a:lnTo>
                    <a:pt x="418" y="324"/>
                  </a:lnTo>
                  <a:lnTo>
                    <a:pt x="452" y="295"/>
                  </a:lnTo>
                  <a:lnTo>
                    <a:pt x="486" y="268"/>
                  </a:lnTo>
                  <a:lnTo>
                    <a:pt x="522" y="243"/>
                  </a:lnTo>
                  <a:lnTo>
                    <a:pt x="557" y="219"/>
                  </a:lnTo>
                  <a:lnTo>
                    <a:pt x="594" y="198"/>
                  </a:lnTo>
                  <a:lnTo>
                    <a:pt x="632" y="179"/>
                  </a:lnTo>
                  <a:lnTo>
                    <a:pt x="670" y="162"/>
                  </a:lnTo>
                  <a:lnTo>
                    <a:pt x="710" y="148"/>
                  </a:lnTo>
                  <a:lnTo>
                    <a:pt x="751" y="136"/>
                  </a:lnTo>
                  <a:lnTo>
                    <a:pt x="793" y="127"/>
                  </a:lnTo>
                  <a:lnTo>
                    <a:pt x="835" y="120"/>
                  </a:lnTo>
                  <a:lnTo>
                    <a:pt x="879" y="116"/>
                  </a:lnTo>
                  <a:lnTo>
                    <a:pt x="923" y="116"/>
                  </a:lnTo>
                  <a:lnTo>
                    <a:pt x="967" y="119"/>
                  </a:lnTo>
                  <a:lnTo>
                    <a:pt x="1014" y="126"/>
                  </a:lnTo>
                  <a:lnTo>
                    <a:pt x="1061" y="135"/>
                  </a:lnTo>
                  <a:lnTo>
                    <a:pt x="1096" y="144"/>
                  </a:lnTo>
                  <a:lnTo>
                    <a:pt x="1130" y="154"/>
                  </a:lnTo>
                  <a:lnTo>
                    <a:pt x="1162" y="166"/>
                  </a:lnTo>
                  <a:lnTo>
                    <a:pt x="1193" y="179"/>
                  </a:lnTo>
                  <a:lnTo>
                    <a:pt x="1223" y="193"/>
                  </a:lnTo>
                  <a:lnTo>
                    <a:pt x="1251" y="207"/>
                  </a:lnTo>
                  <a:lnTo>
                    <a:pt x="1278" y="223"/>
                  </a:lnTo>
                  <a:lnTo>
                    <a:pt x="1302" y="238"/>
                  </a:lnTo>
                  <a:lnTo>
                    <a:pt x="1326" y="253"/>
                  </a:lnTo>
                  <a:lnTo>
                    <a:pt x="1346" y="268"/>
                  </a:lnTo>
                  <a:lnTo>
                    <a:pt x="1365" y="284"/>
                  </a:lnTo>
                  <a:lnTo>
                    <a:pt x="1383" y="299"/>
                  </a:lnTo>
                  <a:lnTo>
                    <a:pt x="1398" y="313"/>
                  </a:lnTo>
                  <a:lnTo>
                    <a:pt x="1410" y="328"/>
                  </a:lnTo>
                  <a:lnTo>
                    <a:pt x="1420" y="340"/>
                  </a:lnTo>
                  <a:lnTo>
                    <a:pt x="1429" y="352"/>
                  </a:lnTo>
                  <a:lnTo>
                    <a:pt x="1461" y="405"/>
                  </a:lnTo>
                  <a:lnTo>
                    <a:pt x="1479" y="430"/>
                  </a:lnTo>
                  <a:lnTo>
                    <a:pt x="1485" y="437"/>
                  </a:lnTo>
                  <a:lnTo>
                    <a:pt x="1486" y="437"/>
                  </a:lnTo>
                  <a:lnTo>
                    <a:pt x="1492" y="412"/>
                  </a:lnTo>
                  <a:lnTo>
                    <a:pt x="1495" y="388"/>
                  </a:lnTo>
                  <a:lnTo>
                    <a:pt x="1496" y="364"/>
                  </a:lnTo>
                  <a:lnTo>
                    <a:pt x="1494" y="342"/>
                  </a:lnTo>
                  <a:lnTo>
                    <a:pt x="1490" y="320"/>
                  </a:lnTo>
                  <a:lnTo>
                    <a:pt x="1484" y="299"/>
                  </a:lnTo>
                  <a:lnTo>
                    <a:pt x="1475" y="279"/>
                  </a:lnTo>
                  <a:lnTo>
                    <a:pt x="1464" y="259"/>
                  </a:lnTo>
                  <a:lnTo>
                    <a:pt x="1451" y="240"/>
                  </a:lnTo>
                  <a:lnTo>
                    <a:pt x="1437" y="221"/>
                  </a:lnTo>
                  <a:lnTo>
                    <a:pt x="1421" y="204"/>
                  </a:lnTo>
                  <a:lnTo>
                    <a:pt x="1404" y="188"/>
                  </a:lnTo>
                  <a:lnTo>
                    <a:pt x="1385" y="171"/>
                  </a:lnTo>
                  <a:lnTo>
                    <a:pt x="1365" y="156"/>
                  </a:lnTo>
                  <a:lnTo>
                    <a:pt x="1345" y="142"/>
                  </a:lnTo>
                  <a:lnTo>
                    <a:pt x="1324" y="128"/>
                  </a:lnTo>
                  <a:lnTo>
                    <a:pt x="1302" y="115"/>
                  </a:lnTo>
                  <a:lnTo>
                    <a:pt x="1280" y="102"/>
                  </a:lnTo>
                  <a:lnTo>
                    <a:pt x="1256" y="91"/>
                  </a:lnTo>
                  <a:lnTo>
                    <a:pt x="1234" y="80"/>
                  </a:lnTo>
                  <a:lnTo>
                    <a:pt x="1210" y="69"/>
                  </a:lnTo>
                  <a:lnTo>
                    <a:pt x="1188" y="60"/>
                  </a:lnTo>
                  <a:lnTo>
                    <a:pt x="1165" y="52"/>
                  </a:lnTo>
                  <a:lnTo>
                    <a:pt x="1143" y="44"/>
                  </a:lnTo>
                  <a:lnTo>
                    <a:pt x="1100" y="31"/>
                  </a:lnTo>
                  <a:lnTo>
                    <a:pt x="1061" y="19"/>
                  </a:lnTo>
                  <a:lnTo>
                    <a:pt x="1028" y="11"/>
                  </a:lnTo>
                  <a:lnTo>
                    <a:pt x="999" y="7"/>
                  </a:lnTo>
                  <a:lnTo>
                    <a:pt x="973" y="3"/>
                  </a:lnTo>
                  <a:lnTo>
                    <a:pt x="946" y="1"/>
                  </a:lnTo>
                  <a:lnTo>
                    <a:pt x="920" y="0"/>
                  </a:lnTo>
                  <a:lnTo>
                    <a:pt x="894" y="0"/>
                  </a:lnTo>
                  <a:lnTo>
                    <a:pt x="868" y="0"/>
                  </a:lnTo>
                  <a:lnTo>
                    <a:pt x="843" y="1"/>
                  </a:lnTo>
                  <a:lnTo>
                    <a:pt x="818" y="4"/>
                  </a:lnTo>
                  <a:lnTo>
                    <a:pt x="793" y="7"/>
                  </a:lnTo>
                  <a:lnTo>
                    <a:pt x="768" y="11"/>
                  </a:lnTo>
                  <a:lnTo>
                    <a:pt x="744" y="16"/>
                  </a:lnTo>
                  <a:lnTo>
                    <a:pt x="720" y="21"/>
                  </a:lnTo>
                  <a:lnTo>
                    <a:pt x="697" y="29"/>
                  </a:lnTo>
                  <a:lnTo>
                    <a:pt x="674" y="37"/>
                  </a:lnTo>
                  <a:lnTo>
                    <a:pt x="650" y="45"/>
                  </a:lnTo>
                  <a:lnTo>
                    <a:pt x="628" y="54"/>
                  </a:lnTo>
                  <a:lnTo>
                    <a:pt x="605" y="64"/>
                  </a:lnTo>
                  <a:lnTo>
                    <a:pt x="583" y="76"/>
                  </a:lnTo>
                  <a:lnTo>
                    <a:pt x="561" y="88"/>
                  </a:lnTo>
                  <a:lnTo>
                    <a:pt x="540" y="100"/>
                  </a:lnTo>
                  <a:lnTo>
                    <a:pt x="519" y="114"/>
                  </a:lnTo>
                  <a:lnTo>
                    <a:pt x="499" y="129"/>
                  </a:lnTo>
                  <a:lnTo>
                    <a:pt x="479" y="144"/>
                  </a:lnTo>
                  <a:lnTo>
                    <a:pt x="459" y="160"/>
                  </a:lnTo>
                  <a:lnTo>
                    <a:pt x="440" y="177"/>
                  </a:lnTo>
                  <a:lnTo>
                    <a:pt x="422" y="195"/>
                  </a:lnTo>
                  <a:lnTo>
                    <a:pt x="403" y="213"/>
                  </a:lnTo>
                  <a:lnTo>
                    <a:pt x="386" y="233"/>
                  </a:lnTo>
                  <a:lnTo>
                    <a:pt x="368" y="253"/>
                  </a:lnTo>
                  <a:lnTo>
                    <a:pt x="351" y="275"/>
                  </a:lnTo>
                  <a:lnTo>
                    <a:pt x="335" y="296"/>
                  </a:lnTo>
                  <a:lnTo>
                    <a:pt x="318" y="319"/>
                  </a:lnTo>
                  <a:lnTo>
                    <a:pt x="303" y="343"/>
                  </a:lnTo>
                  <a:lnTo>
                    <a:pt x="271" y="395"/>
                  </a:lnTo>
                  <a:lnTo>
                    <a:pt x="239" y="447"/>
                  </a:lnTo>
                  <a:lnTo>
                    <a:pt x="209" y="499"/>
                  </a:lnTo>
                  <a:lnTo>
                    <a:pt x="181" y="548"/>
                  </a:lnTo>
                  <a:lnTo>
                    <a:pt x="129" y="642"/>
                  </a:lnTo>
                  <a:lnTo>
                    <a:pt x="85" y="726"/>
                  </a:lnTo>
                  <a:lnTo>
                    <a:pt x="49" y="797"/>
                  </a:lnTo>
                  <a:lnTo>
                    <a:pt x="23" y="851"/>
                  </a:lnTo>
                  <a:lnTo>
                    <a:pt x="6" y="886"/>
                  </a:lnTo>
                  <a:lnTo>
                    <a:pt x="0" y="8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2" name="Freeform 415"/>
            <p:cNvSpPr>
              <a:spLocks/>
            </p:cNvSpPr>
            <p:nvPr/>
          </p:nvSpPr>
          <p:spPr bwMode="auto">
            <a:xfrm>
              <a:off x="3982" y="2498"/>
              <a:ext cx="89" cy="154"/>
            </a:xfrm>
            <a:custGeom>
              <a:avLst/>
              <a:gdLst>
                <a:gd name="T0" fmla="*/ 0 w 534"/>
                <a:gd name="T1" fmla="*/ 45 h 926"/>
                <a:gd name="T2" fmla="*/ 9 w 534"/>
                <a:gd name="T3" fmla="*/ 926 h 926"/>
                <a:gd name="T4" fmla="*/ 47 w 534"/>
                <a:gd name="T5" fmla="*/ 905 h 926"/>
                <a:gd name="T6" fmla="*/ 92 w 534"/>
                <a:gd name="T7" fmla="*/ 881 h 926"/>
                <a:gd name="T8" fmla="*/ 141 w 534"/>
                <a:gd name="T9" fmla="*/ 852 h 926"/>
                <a:gd name="T10" fmla="*/ 192 w 534"/>
                <a:gd name="T11" fmla="*/ 820 h 926"/>
                <a:gd name="T12" fmla="*/ 218 w 534"/>
                <a:gd name="T13" fmla="*/ 803 h 926"/>
                <a:gd name="T14" fmla="*/ 244 w 534"/>
                <a:gd name="T15" fmla="*/ 785 h 926"/>
                <a:gd name="T16" fmla="*/ 269 w 534"/>
                <a:gd name="T17" fmla="*/ 765 h 926"/>
                <a:gd name="T18" fmla="*/ 293 w 534"/>
                <a:gd name="T19" fmla="*/ 746 h 926"/>
                <a:gd name="T20" fmla="*/ 318 w 534"/>
                <a:gd name="T21" fmla="*/ 726 h 926"/>
                <a:gd name="T22" fmla="*/ 340 w 534"/>
                <a:gd name="T23" fmla="*/ 705 h 926"/>
                <a:gd name="T24" fmla="*/ 362 w 534"/>
                <a:gd name="T25" fmla="*/ 684 h 926"/>
                <a:gd name="T26" fmla="*/ 381 w 534"/>
                <a:gd name="T27" fmla="*/ 662 h 926"/>
                <a:gd name="T28" fmla="*/ 393 w 534"/>
                <a:gd name="T29" fmla="*/ 646 h 926"/>
                <a:gd name="T30" fmla="*/ 406 w 534"/>
                <a:gd name="T31" fmla="*/ 631 h 926"/>
                <a:gd name="T32" fmla="*/ 417 w 534"/>
                <a:gd name="T33" fmla="*/ 614 h 926"/>
                <a:gd name="T34" fmla="*/ 427 w 534"/>
                <a:gd name="T35" fmla="*/ 598 h 926"/>
                <a:gd name="T36" fmla="*/ 437 w 534"/>
                <a:gd name="T37" fmla="*/ 582 h 926"/>
                <a:gd name="T38" fmla="*/ 446 w 534"/>
                <a:gd name="T39" fmla="*/ 565 h 926"/>
                <a:gd name="T40" fmla="*/ 456 w 534"/>
                <a:gd name="T41" fmla="*/ 548 h 926"/>
                <a:gd name="T42" fmla="*/ 463 w 534"/>
                <a:gd name="T43" fmla="*/ 532 h 926"/>
                <a:gd name="T44" fmla="*/ 477 w 534"/>
                <a:gd name="T45" fmla="*/ 498 h 926"/>
                <a:gd name="T46" fmla="*/ 489 w 534"/>
                <a:gd name="T47" fmla="*/ 464 h 926"/>
                <a:gd name="T48" fmla="*/ 499 w 534"/>
                <a:gd name="T49" fmla="*/ 431 h 926"/>
                <a:gd name="T50" fmla="*/ 508 w 534"/>
                <a:gd name="T51" fmla="*/ 398 h 926"/>
                <a:gd name="T52" fmla="*/ 514 w 534"/>
                <a:gd name="T53" fmla="*/ 365 h 926"/>
                <a:gd name="T54" fmla="*/ 520 w 534"/>
                <a:gd name="T55" fmla="*/ 335 h 926"/>
                <a:gd name="T56" fmla="*/ 524 w 534"/>
                <a:gd name="T57" fmla="*/ 304 h 926"/>
                <a:gd name="T58" fmla="*/ 527 w 534"/>
                <a:gd name="T59" fmla="*/ 276 h 926"/>
                <a:gd name="T60" fmla="*/ 531 w 534"/>
                <a:gd name="T61" fmla="*/ 223 h 926"/>
                <a:gd name="T62" fmla="*/ 533 w 534"/>
                <a:gd name="T63" fmla="*/ 180 h 926"/>
                <a:gd name="T64" fmla="*/ 534 w 534"/>
                <a:gd name="T65" fmla="*/ 165 h 926"/>
                <a:gd name="T66" fmla="*/ 533 w 534"/>
                <a:gd name="T67" fmla="*/ 151 h 926"/>
                <a:gd name="T68" fmla="*/ 532 w 534"/>
                <a:gd name="T69" fmla="*/ 137 h 926"/>
                <a:gd name="T70" fmla="*/ 530 w 534"/>
                <a:gd name="T71" fmla="*/ 123 h 926"/>
                <a:gd name="T72" fmla="*/ 527 w 534"/>
                <a:gd name="T73" fmla="*/ 109 h 926"/>
                <a:gd name="T74" fmla="*/ 523 w 534"/>
                <a:gd name="T75" fmla="*/ 97 h 926"/>
                <a:gd name="T76" fmla="*/ 519 w 534"/>
                <a:gd name="T77" fmla="*/ 84 h 926"/>
                <a:gd name="T78" fmla="*/ 515 w 534"/>
                <a:gd name="T79" fmla="*/ 72 h 926"/>
                <a:gd name="T80" fmla="*/ 506 w 534"/>
                <a:gd name="T81" fmla="*/ 50 h 926"/>
                <a:gd name="T82" fmla="*/ 495 w 534"/>
                <a:gd name="T83" fmla="*/ 31 h 926"/>
                <a:gd name="T84" fmla="*/ 486 w 534"/>
                <a:gd name="T85" fmla="*/ 13 h 926"/>
                <a:gd name="T86" fmla="*/ 478 w 534"/>
                <a:gd name="T87" fmla="*/ 0 h 926"/>
                <a:gd name="T88" fmla="*/ 449 w 534"/>
                <a:gd name="T89" fmla="*/ 1 h 926"/>
                <a:gd name="T90" fmla="*/ 422 w 534"/>
                <a:gd name="T91" fmla="*/ 2 h 926"/>
                <a:gd name="T92" fmla="*/ 394 w 534"/>
                <a:gd name="T93" fmla="*/ 4 h 926"/>
                <a:gd name="T94" fmla="*/ 371 w 534"/>
                <a:gd name="T95" fmla="*/ 5 h 926"/>
                <a:gd name="T96" fmla="*/ 349 w 534"/>
                <a:gd name="T97" fmla="*/ 6 h 926"/>
                <a:gd name="T98" fmla="*/ 334 w 534"/>
                <a:gd name="T99" fmla="*/ 7 h 926"/>
                <a:gd name="T100" fmla="*/ 323 w 534"/>
                <a:gd name="T101" fmla="*/ 7 h 926"/>
                <a:gd name="T102" fmla="*/ 320 w 534"/>
                <a:gd name="T103" fmla="*/ 8 h 926"/>
                <a:gd name="T104" fmla="*/ 0 w 534"/>
                <a:gd name="T105" fmla="*/ 45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4" h="926">
                  <a:moveTo>
                    <a:pt x="0" y="45"/>
                  </a:moveTo>
                  <a:lnTo>
                    <a:pt x="9" y="926"/>
                  </a:lnTo>
                  <a:lnTo>
                    <a:pt x="47" y="905"/>
                  </a:lnTo>
                  <a:lnTo>
                    <a:pt x="92" y="881"/>
                  </a:lnTo>
                  <a:lnTo>
                    <a:pt x="141" y="852"/>
                  </a:lnTo>
                  <a:lnTo>
                    <a:pt x="192" y="820"/>
                  </a:lnTo>
                  <a:lnTo>
                    <a:pt x="218" y="803"/>
                  </a:lnTo>
                  <a:lnTo>
                    <a:pt x="244" y="785"/>
                  </a:lnTo>
                  <a:lnTo>
                    <a:pt x="269" y="765"/>
                  </a:lnTo>
                  <a:lnTo>
                    <a:pt x="293" y="746"/>
                  </a:lnTo>
                  <a:lnTo>
                    <a:pt x="318" y="726"/>
                  </a:lnTo>
                  <a:lnTo>
                    <a:pt x="340" y="705"/>
                  </a:lnTo>
                  <a:lnTo>
                    <a:pt x="362" y="684"/>
                  </a:lnTo>
                  <a:lnTo>
                    <a:pt x="381" y="662"/>
                  </a:lnTo>
                  <a:lnTo>
                    <a:pt x="393" y="646"/>
                  </a:lnTo>
                  <a:lnTo>
                    <a:pt x="406" y="631"/>
                  </a:lnTo>
                  <a:lnTo>
                    <a:pt x="417" y="614"/>
                  </a:lnTo>
                  <a:lnTo>
                    <a:pt x="427" y="598"/>
                  </a:lnTo>
                  <a:lnTo>
                    <a:pt x="437" y="582"/>
                  </a:lnTo>
                  <a:lnTo>
                    <a:pt x="446" y="565"/>
                  </a:lnTo>
                  <a:lnTo>
                    <a:pt x="456" y="548"/>
                  </a:lnTo>
                  <a:lnTo>
                    <a:pt x="463" y="532"/>
                  </a:lnTo>
                  <a:lnTo>
                    <a:pt x="477" y="498"/>
                  </a:lnTo>
                  <a:lnTo>
                    <a:pt x="489" y="464"/>
                  </a:lnTo>
                  <a:lnTo>
                    <a:pt x="499" y="431"/>
                  </a:lnTo>
                  <a:lnTo>
                    <a:pt x="508" y="398"/>
                  </a:lnTo>
                  <a:lnTo>
                    <a:pt x="514" y="365"/>
                  </a:lnTo>
                  <a:lnTo>
                    <a:pt x="520" y="335"/>
                  </a:lnTo>
                  <a:lnTo>
                    <a:pt x="524" y="304"/>
                  </a:lnTo>
                  <a:lnTo>
                    <a:pt x="527" y="276"/>
                  </a:lnTo>
                  <a:lnTo>
                    <a:pt x="531" y="223"/>
                  </a:lnTo>
                  <a:lnTo>
                    <a:pt x="533" y="180"/>
                  </a:lnTo>
                  <a:lnTo>
                    <a:pt x="534" y="165"/>
                  </a:lnTo>
                  <a:lnTo>
                    <a:pt x="533" y="151"/>
                  </a:lnTo>
                  <a:lnTo>
                    <a:pt x="532" y="137"/>
                  </a:lnTo>
                  <a:lnTo>
                    <a:pt x="530" y="123"/>
                  </a:lnTo>
                  <a:lnTo>
                    <a:pt x="527" y="109"/>
                  </a:lnTo>
                  <a:lnTo>
                    <a:pt x="523" y="97"/>
                  </a:lnTo>
                  <a:lnTo>
                    <a:pt x="519" y="84"/>
                  </a:lnTo>
                  <a:lnTo>
                    <a:pt x="515" y="72"/>
                  </a:lnTo>
                  <a:lnTo>
                    <a:pt x="506" y="50"/>
                  </a:lnTo>
                  <a:lnTo>
                    <a:pt x="495" y="31"/>
                  </a:lnTo>
                  <a:lnTo>
                    <a:pt x="486" y="13"/>
                  </a:lnTo>
                  <a:lnTo>
                    <a:pt x="478" y="0"/>
                  </a:lnTo>
                  <a:lnTo>
                    <a:pt x="449" y="1"/>
                  </a:lnTo>
                  <a:lnTo>
                    <a:pt x="422" y="2"/>
                  </a:lnTo>
                  <a:lnTo>
                    <a:pt x="394" y="4"/>
                  </a:lnTo>
                  <a:lnTo>
                    <a:pt x="371" y="5"/>
                  </a:lnTo>
                  <a:lnTo>
                    <a:pt x="349" y="6"/>
                  </a:lnTo>
                  <a:lnTo>
                    <a:pt x="334" y="7"/>
                  </a:lnTo>
                  <a:lnTo>
                    <a:pt x="323" y="7"/>
                  </a:lnTo>
                  <a:lnTo>
                    <a:pt x="320" y="8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C2C1C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3" name="Freeform 416"/>
            <p:cNvSpPr>
              <a:spLocks/>
            </p:cNvSpPr>
            <p:nvPr/>
          </p:nvSpPr>
          <p:spPr bwMode="auto">
            <a:xfrm>
              <a:off x="3982" y="2515"/>
              <a:ext cx="89" cy="137"/>
            </a:xfrm>
            <a:custGeom>
              <a:avLst/>
              <a:gdLst>
                <a:gd name="T0" fmla="*/ 0 w 534"/>
                <a:gd name="T1" fmla="*/ 42 h 824"/>
                <a:gd name="T2" fmla="*/ 9 w 534"/>
                <a:gd name="T3" fmla="*/ 824 h 824"/>
                <a:gd name="T4" fmla="*/ 47 w 534"/>
                <a:gd name="T5" fmla="*/ 803 h 824"/>
                <a:gd name="T6" fmla="*/ 92 w 534"/>
                <a:gd name="T7" fmla="*/ 779 h 824"/>
                <a:gd name="T8" fmla="*/ 141 w 534"/>
                <a:gd name="T9" fmla="*/ 750 h 824"/>
                <a:gd name="T10" fmla="*/ 192 w 534"/>
                <a:gd name="T11" fmla="*/ 718 h 824"/>
                <a:gd name="T12" fmla="*/ 218 w 534"/>
                <a:gd name="T13" fmla="*/ 701 h 824"/>
                <a:gd name="T14" fmla="*/ 243 w 534"/>
                <a:gd name="T15" fmla="*/ 683 h 824"/>
                <a:gd name="T16" fmla="*/ 269 w 534"/>
                <a:gd name="T17" fmla="*/ 663 h 824"/>
                <a:gd name="T18" fmla="*/ 293 w 534"/>
                <a:gd name="T19" fmla="*/ 644 h 824"/>
                <a:gd name="T20" fmla="*/ 318 w 534"/>
                <a:gd name="T21" fmla="*/ 624 h 824"/>
                <a:gd name="T22" fmla="*/ 340 w 534"/>
                <a:gd name="T23" fmla="*/ 603 h 824"/>
                <a:gd name="T24" fmla="*/ 362 w 534"/>
                <a:gd name="T25" fmla="*/ 582 h 824"/>
                <a:gd name="T26" fmla="*/ 381 w 534"/>
                <a:gd name="T27" fmla="*/ 560 h 824"/>
                <a:gd name="T28" fmla="*/ 393 w 534"/>
                <a:gd name="T29" fmla="*/ 544 h 824"/>
                <a:gd name="T30" fmla="*/ 406 w 534"/>
                <a:gd name="T31" fmla="*/ 529 h 824"/>
                <a:gd name="T32" fmla="*/ 417 w 534"/>
                <a:gd name="T33" fmla="*/ 512 h 824"/>
                <a:gd name="T34" fmla="*/ 427 w 534"/>
                <a:gd name="T35" fmla="*/ 496 h 824"/>
                <a:gd name="T36" fmla="*/ 437 w 534"/>
                <a:gd name="T37" fmla="*/ 480 h 824"/>
                <a:gd name="T38" fmla="*/ 446 w 534"/>
                <a:gd name="T39" fmla="*/ 463 h 824"/>
                <a:gd name="T40" fmla="*/ 456 w 534"/>
                <a:gd name="T41" fmla="*/ 446 h 824"/>
                <a:gd name="T42" fmla="*/ 463 w 534"/>
                <a:gd name="T43" fmla="*/ 430 h 824"/>
                <a:gd name="T44" fmla="*/ 477 w 534"/>
                <a:gd name="T45" fmla="*/ 396 h 824"/>
                <a:gd name="T46" fmla="*/ 489 w 534"/>
                <a:gd name="T47" fmla="*/ 362 h 824"/>
                <a:gd name="T48" fmla="*/ 499 w 534"/>
                <a:gd name="T49" fmla="*/ 329 h 824"/>
                <a:gd name="T50" fmla="*/ 508 w 534"/>
                <a:gd name="T51" fmla="*/ 296 h 824"/>
                <a:gd name="T52" fmla="*/ 514 w 534"/>
                <a:gd name="T53" fmla="*/ 263 h 824"/>
                <a:gd name="T54" fmla="*/ 520 w 534"/>
                <a:gd name="T55" fmla="*/ 233 h 824"/>
                <a:gd name="T56" fmla="*/ 524 w 534"/>
                <a:gd name="T57" fmla="*/ 202 h 824"/>
                <a:gd name="T58" fmla="*/ 527 w 534"/>
                <a:gd name="T59" fmla="*/ 174 h 824"/>
                <a:gd name="T60" fmla="*/ 531 w 534"/>
                <a:gd name="T61" fmla="*/ 121 h 824"/>
                <a:gd name="T62" fmla="*/ 533 w 534"/>
                <a:gd name="T63" fmla="*/ 78 h 824"/>
                <a:gd name="T64" fmla="*/ 534 w 534"/>
                <a:gd name="T65" fmla="*/ 57 h 824"/>
                <a:gd name="T66" fmla="*/ 532 w 534"/>
                <a:gd name="T67" fmla="*/ 38 h 824"/>
                <a:gd name="T68" fmla="*/ 529 w 534"/>
                <a:gd name="T69" fmla="*/ 18 h 824"/>
                <a:gd name="T70" fmla="*/ 525 w 534"/>
                <a:gd name="T71" fmla="*/ 0 h 824"/>
                <a:gd name="T72" fmla="*/ 492 w 534"/>
                <a:gd name="T73" fmla="*/ 1 h 824"/>
                <a:gd name="T74" fmla="*/ 459 w 534"/>
                <a:gd name="T75" fmla="*/ 2 h 824"/>
                <a:gd name="T76" fmla="*/ 424 w 534"/>
                <a:gd name="T77" fmla="*/ 3 h 824"/>
                <a:gd name="T78" fmla="*/ 391 w 534"/>
                <a:gd name="T79" fmla="*/ 4 h 824"/>
                <a:gd name="T80" fmla="*/ 363 w 534"/>
                <a:gd name="T81" fmla="*/ 6 h 824"/>
                <a:gd name="T82" fmla="*/ 340 w 534"/>
                <a:gd name="T83" fmla="*/ 7 h 824"/>
                <a:gd name="T84" fmla="*/ 325 w 534"/>
                <a:gd name="T85" fmla="*/ 8 h 824"/>
                <a:gd name="T86" fmla="*/ 320 w 534"/>
                <a:gd name="T87" fmla="*/ 8 h 824"/>
                <a:gd name="T88" fmla="*/ 0 w 534"/>
                <a:gd name="T89" fmla="*/ 42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34" h="824">
                  <a:moveTo>
                    <a:pt x="0" y="42"/>
                  </a:moveTo>
                  <a:lnTo>
                    <a:pt x="9" y="824"/>
                  </a:lnTo>
                  <a:lnTo>
                    <a:pt x="47" y="803"/>
                  </a:lnTo>
                  <a:lnTo>
                    <a:pt x="92" y="779"/>
                  </a:lnTo>
                  <a:lnTo>
                    <a:pt x="141" y="750"/>
                  </a:lnTo>
                  <a:lnTo>
                    <a:pt x="192" y="718"/>
                  </a:lnTo>
                  <a:lnTo>
                    <a:pt x="218" y="701"/>
                  </a:lnTo>
                  <a:lnTo>
                    <a:pt x="243" y="683"/>
                  </a:lnTo>
                  <a:lnTo>
                    <a:pt x="269" y="663"/>
                  </a:lnTo>
                  <a:lnTo>
                    <a:pt x="293" y="644"/>
                  </a:lnTo>
                  <a:lnTo>
                    <a:pt x="318" y="624"/>
                  </a:lnTo>
                  <a:lnTo>
                    <a:pt x="340" y="603"/>
                  </a:lnTo>
                  <a:lnTo>
                    <a:pt x="362" y="582"/>
                  </a:lnTo>
                  <a:lnTo>
                    <a:pt x="381" y="560"/>
                  </a:lnTo>
                  <a:lnTo>
                    <a:pt x="393" y="544"/>
                  </a:lnTo>
                  <a:lnTo>
                    <a:pt x="406" y="529"/>
                  </a:lnTo>
                  <a:lnTo>
                    <a:pt x="417" y="512"/>
                  </a:lnTo>
                  <a:lnTo>
                    <a:pt x="427" y="496"/>
                  </a:lnTo>
                  <a:lnTo>
                    <a:pt x="437" y="480"/>
                  </a:lnTo>
                  <a:lnTo>
                    <a:pt x="446" y="463"/>
                  </a:lnTo>
                  <a:lnTo>
                    <a:pt x="456" y="446"/>
                  </a:lnTo>
                  <a:lnTo>
                    <a:pt x="463" y="430"/>
                  </a:lnTo>
                  <a:lnTo>
                    <a:pt x="477" y="396"/>
                  </a:lnTo>
                  <a:lnTo>
                    <a:pt x="489" y="362"/>
                  </a:lnTo>
                  <a:lnTo>
                    <a:pt x="499" y="329"/>
                  </a:lnTo>
                  <a:lnTo>
                    <a:pt x="508" y="296"/>
                  </a:lnTo>
                  <a:lnTo>
                    <a:pt x="514" y="263"/>
                  </a:lnTo>
                  <a:lnTo>
                    <a:pt x="520" y="233"/>
                  </a:lnTo>
                  <a:lnTo>
                    <a:pt x="524" y="202"/>
                  </a:lnTo>
                  <a:lnTo>
                    <a:pt x="527" y="174"/>
                  </a:lnTo>
                  <a:lnTo>
                    <a:pt x="531" y="121"/>
                  </a:lnTo>
                  <a:lnTo>
                    <a:pt x="533" y="78"/>
                  </a:lnTo>
                  <a:lnTo>
                    <a:pt x="534" y="57"/>
                  </a:lnTo>
                  <a:lnTo>
                    <a:pt x="532" y="38"/>
                  </a:lnTo>
                  <a:lnTo>
                    <a:pt x="529" y="18"/>
                  </a:lnTo>
                  <a:lnTo>
                    <a:pt x="525" y="0"/>
                  </a:lnTo>
                  <a:lnTo>
                    <a:pt x="492" y="1"/>
                  </a:lnTo>
                  <a:lnTo>
                    <a:pt x="459" y="2"/>
                  </a:lnTo>
                  <a:lnTo>
                    <a:pt x="424" y="3"/>
                  </a:lnTo>
                  <a:lnTo>
                    <a:pt x="391" y="4"/>
                  </a:lnTo>
                  <a:lnTo>
                    <a:pt x="363" y="6"/>
                  </a:lnTo>
                  <a:lnTo>
                    <a:pt x="340" y="7"/>
                  </a:lnTo>
                  <a:lnTo>
                    <a:pt x="325" y="8"/>
                  </a:lnTo>
                  <a:lnTo>
                    <a:pt x="320" y="8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3834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4" name="Freeform 417"/>
            <p:cNvSpPr>
              <a:spLocks/>
            </p:cNvSpPr>
            <p:nvPr/>
          </p:nvSpPr>
          <p:spPr bwMode="auto">
            <a:xfrm>
              <a:off x="2728" y="1588"/>
              <a:ext cx="231" cy="38"/>
            </a:xfrm>
            <a:custGeom>
              <a:avLst/>
              <a:gdLst>
                <a:gd name="T0" fmla="*/ 2 w 1391"/>
                <a:gd name="T1" fmla="*/ 98 h 233"/>
                <a:gd name="T2" fmla="*/ 8 w 1391"/>
                <a:gd name="T3" fmla="*/ 108 h 233"/>
                <a:gd name="T4" fmla="*/ 21 w 1391"/>
                <a:gd name="T5" fmla="*/ 117 h 233"/>
                <a:gd name="T6" fmla="*/ 38 w 1391"/>
                <a:gd name="T7" fmla="*/ 124 h 233"/>
                <a:gd name="T8" fmla="*/ 79 w 1391"/>
                <a:gd name="T9" fmla="*/ 131 h 233"/>
                <a:gd name="T10" fmla="*/ 195 w 1391"/>
                <a:gd name="T11" fmla="*/ 144 h 233"/>
                <a:gd name="T12" fmla="*/ 371 w 1391"/>
                <a:gd name="T13" fmla="*/ 162 h 233"/>
                <a:gd name="T14" fmla="*/ 580 w 1391"/>
                <a:gd name="T15" fmla="*/ 183 h 233"/>
                <a:gd name="T16" fmla="*/ 801 w 1391"/>
                <a:gd name="T17" fmla="*/ 202 h 233"/>
                <a:gd name="T18" fmla="*/ 1008 w 1391"/>
                <a:gd name="T19" fmla="*/ 219 h 233"/>
                <a:gd name="T20" fmla="*/ 1179 w 1391"/>
                <a:gd name="T21" fmla="*/ 230 h 233"/>
                <a:gd name="T22" fmla="*/ 1269 w 1391"/>
                <a:gd name="T23" fmla="*/ 233 h 233"/>
                <a:gd name="T24" fmla="*/ 1304 w 1391"/>
                <a:gd name="T25" fmla="*/ 231 h 233"/>
                <a:gd name="T26" fmla="*/ 1328 w 1391"/>
                <a:gd name="T27" fmla="*/ 225 h 233"/>
                <a:gd name="T28" fmla="*/ 1352 w 1391"/>
                <a:gd name="T29" fmla="*/ 214 h 233"/>
                <a:gd name="T30" fmla="*/ 1373 w 1391"/>
                <a:gd name="T31" fmla="*/ 203 h 233"/>
                <a:gd name="T32" fmla="*/ 1386 w 1391"/>
                <a:gd name="T33" fmla="*/ 192 h 233"/>
                <a:gd name="T34" fmla="*/ 1391 w 1391"/>
                <a:gd name="T35" fmla="*/ 183 h 233"/>
                <a:gd name="T36" fmla="*/ 1391 w 1391"/>
                <a:gd name="T37" fmla="*/ 177 h 233"/>
                <a:gd name="T38" fmla="*/ 1388 w 1391"/>
                <a:gd name="T39" fmla="*/ 170 h 233"/>
                <a:gd name="T40" fmla="*/ 1382 w 1391"/>
                <a:gd name="T41" fmla="*/ 165 h 233"/>
                <a:gd name="T42" fmla="*/ 1365 w 1391"/>
                <a:gd name="T43" fmla="*/ 157 h 233"/>
                <a:gd name="T44" fmla="*/ 1331 w 1391"/>
                <a:gd name="T45" fmla="*/ 147 h 233"/>
                <a:gd name="T46" fmla="*/ 1248 w 1391"/>
                <a:gd name="T47" fmla="*/ 133 h 233"/>
                <a:gd name="T48" fmla="*/ 1113 w 1391"/>
                <a:gd name="T49" fmla="*/ 113 h 233"/>
                <a:gd name="T50" fmla="*/ 980 w 1391"/>
                <a:gd name="T51" fmla="*/ 94 h 233"/>
                <a:gd name="T52" fmla="*/ 878 w 1391"/>
                <a:gd name="T53" fmla="*/ 78 h 233"/>
                <a:gd name="T54" fmla="*/ 842 w 1391"/>
                <a:gd name="T55" fmla="*/ 69 h 233"/>
                <a:gd name="T56" fmla="*/ 830 w 1391"/>
                <a:gd name="T57" fmla="*/ 62 h 233"/>
                <a:gd name="T58" fmla="*/ 823 w 1391"/>
                <a:gd name="T59" fmla="*/ 65 h 233"/>
                <a:gd name="T60" fmla="*/ 505 w 1391"/>
                <a:gd name="T61" fmla="*/ 61 h 233"/>
                <a:gd name="T62" fmla="*/ 498 w 1391"/>
                <a:gd name="T63" fmla="*/ 44 h 233"/>
                <a:gd name="T64" fmla="*/ 488 w 1391"/>
                <a:gd name="T65" fmla="*/ 26 h 233"/>
                <a:gd name="T66" fmla="*/ 477 w 1391"/>
                <a:gd name="T67" fmla="*/ 14 h 233"/>
                <a:gd name="T68" fmla="*/ 463 w 1391"/>
                <a:gd name="T69" fmla="*/ 6 h 233"/>
                <a:gd name="T70" fmla="*/ 448 w 1391"/>
                <a:gd name="T71" fmla="*/ 1 h 233"/>
                <a:gd name="T72" fmla="*/ 429 w 1391"/>
                <a:gd name="T73" fmla="*/ 0 h 233"/>
                <a:gd name="T74" fmla="*/ 413 w 1391"/>
                <a:gd name="T75" fmla="*/ 2 h 233"/>
                <a:gd name="T76" fmla="*/ 395 w 1391"/>
                <a:gd name="T77" fmla="*/ 9 h 233"/>
                <a:gd name="T78" fmla="*/ 378 w 1391"/>
                <a:gd name="T79" fmla="*/ 24 h 233"/>
                <a:gd name="T80" fmla="*/ 370 w 1391"/>
                <a:gd name="T81" fmla="*/ 28 h 233"/>
                <a:gd name="T82" fmla="*/ 332 w 1391"/>
                <a:gd name="T83" fmla="*/ 27 h 233"/>
                <a:gd name="T84" fmla="*/ 272 w 1391"/>
                <a:gd name="T85" fmla="*/ 26 h 233"/>
                <a:gd name="T86" fmla="*/ 201 w 1391"/>
                <a:gd name="T87" fmla="*/ 24 h 233"/>
                <a:gd name="T88" fmla="*/ 154 w 1391"/>
                <a:gd name="T89" fmla="*/ 25 h 233"/>
                <a:gd name="T90" fmla="*/ 129 w 1391"/>
                <a:gd name="T91" fmla="*/ 29 h 233"/>
                <a:gd name="T92" fmla="*/ 104 w 1391"/>
                <a:gd name="T93" fmla="*/ 36 h 233"/>
                <a:gd name="T94" fmla="*/ 81 w 1391"/>
                <a:gd name="T95" fmla="*/ 45 h 233"/>
                <a:gd name="T96" fmla="*/ 48 w 1391"/>
                <a:gd name="T97" fmla="*/ 61 h 233"/>
                <a:gd name="T98" fmla="*/ 13 w 1391"/>
                <a:gd name="T99" fmla="*/ 8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91" h="233">
                  <a:moveTo>
                    <a:pt x="0" y="93"/>
                  </a:moveTo>
                  <a:lnTo>
                    <a:pt x="2" y="98"/>
                  </a:lnTo>
                  <a:lnTo>
                    <a:pt x="4" y="103"/>
                  </a:lnTo>
                  <a:lnTo>
                    <a:pt x="8" y="108"/>
                  </a:lnTo>
                  <a:lnTo>
                    <a:pt x="13" y="113"/>
                  </a:lnTo>
                  <a:lnTo>
                    <a:pt x="21" y="117"/>
                  </a:lnTo>
                  <a:lnTo>
                    <a:pt x="28" y="120"/>
                  </a:lnTo>
                  <a:lnTo>
                    <a:pt x="38" y="124"/>
                  </a:lnTo>
                  <a:lnTo>
                    <a:pt x="49" y="127"/>
                  </a:lnTo>
                  <a:lnTo>
                    <a:pt x="79" y="131"/>
                  </a:lnTo>
                  <a:lnTo>
                    <a:pt x="128" y="136"/>
                  </a:lnTo>
                  <a:lnTo>
                    <a:pt x="195" y="144"/>
                  </a:lnTo>
                  <a:lnTo>
                    <a:pt x="277" y="152"/>
                  </a:lnTo>
                  <a:lnTo>
                    <a:pt x="371" y="162"/>
                  </a:lnTo>
                  <a:lnTo>
                    <a:pt x="473" y="173"/>
                  </a:lnTo>
                  <a:lnTo>
                    <a:pt x="580" y="183"/>
                  </a:lnTo>
                  <a:lnTo>
                    <a:pt x="691" y="193"/>
                  </a:lnTo>
                  <a:lnTo>
                    <a:pt x="801" y="202"/>
                  </a:lnTo>
                  <a:lnTo>
                    <a:pt x="907" y="211"/>
                  </a:lnTo>
                  <a:lnTo>
                    <a:pt x="1008" y="219"/>
                  </a:lnTo>
                  <a:lnTo>
                    <a:pt x="1100" y="226"/>
                  </a:lnTo>
                  <a:lnTo>
                    <a:pt x="1179" y="230"/>
                  </a:lnTo>
                  <a:lnTo>
                    <a:pt x="1243" y="232"/>
                  </a:lnTo>
                  <a:lnTo>
                    <a:pt x="1269" y="233"/>
                  </a:lnTo>
                  <a:lnTo>
                    <a:pt x="1289" y="232"/>
                  </a:lnTo>
                  <a:lnTo>
                    <a:pt x="1304" y="231"/>
                  </a:lnTo>
                  <a:lnTo>
                    <a:pt x="1314" y="229"/>
                  </a:lnTo>
                  <a:lnTo>
                    <a:pt x="1328" y="225"/>
                  </a:lnTo>
                  <a:lnTo>
                    <a:pt x="1340" y="219"/>
                  </a:lnTo>
                  <a:lnTo>
                    <a:pt x="1352" y="214"/>
                  </a:lnTo>
                  <a:lnTo>
                    <a:pt x="1362" y="209"/>
                  </a:lnTo>
                  <a:lnTo>
                    <a:pt x="1373" y="203"/>
                  </a:lnTo>
                  <a:lnTo>
                    <a:pt x="1381" y="197"/>
                  </a:lnTo>
                  <a:lnTo>
                    <a:pt x="1386" y="192"/>
                  </a:lnTo>
                  <a:lnTo>
                    <a:pt x="1390" y="186"/>
                  </a:lnTo>
                  <a:lnTo>
                    <a:pt x="1391" y="183"/>
                  </a:lnTo>
                  <a:lnTo>
                    <a:pt x="1391" y="180"/>
                  </a:lnTo>
                  <a:lnTo>
                    <a:pt x="1391" y="177"/>
                  </a:lnTo>
                  <a:lnTo>
                    <a:pt x="1390" y="174"/>
                  </a:lnTo>
                  <a:lnTo>
                    <a:pt x="1388" y="170"/>
                  </a:lnTo>
                  <a:lnTo>
                    <a:pt x="1386" y="168"/>
                  </a:lnTo>
                  <a:lnTo>
                    <a:pt x="1382" y="165"/>
                  </a:lnTo>
                  <a:lnTo>
                    <a:pt x="1378" y="162"/>
                  </a:lnTo>
                  <a:lnTo>
                    <a:pt x="1365" y="157"/>
                  </a:lnTo>
                  <a:lnTo>
                    <a:pt x="1350" y="152"/>
                  </a:lnTo>
                  <a:lnTo>
                    <a:pt x="1331" y="147"/>
                  </a:lnTo>
                  <a:lnTo>
                    <a:pt x="1306" y="142"/>
                  </a:lnTo>
                  <a:lnTo>
                    <a:pt x="1248" y="133"/>
                  </a:lnTo>
                  <a:lnTo>
                    <a:pt x="1182" y="124"/>
                  </a:lnTo>
                  <a:lnTo>
                    <a:pt x="1113" y="113"/>
                  </a:lnTo>
                  <a:lnTo>
                    <a:pt x="1044" y="103"/>
                  </a:lnTo>
                  <a:lnTo>
                    <a:pt x="980" y="94"/>
                  </a:lnTo>
                  <a:lnTo>
                    <a:pt x="923" y="86"/>
                  </a:lnTo>
                  <a:lnTo>
                    <a:pt x="878" y="78"/>
                  </a:lnTo>
                  <a:lnTo>
                    <a:pt x="848" y="70"/>
                  </a:lnTo>
                  <a:lnTo>
                    <a:pt x="842" y="69"/>
                  </a:lnTo>
                  <a:lnTo>
                    <a:pt x="836" y="66"/>
                  </a:lnTo>
                  <a:lnTo>
                    <a:pt x="830" y="62"/>
                  </a:lnTo>
                  <a:lnTo>
                    <a:pt x="824" y="58"/>
                  </a:lnTo>
                  <a:lnTo>
                    <a:pt x="823" y="65"/>
                  </a:lnTo>
                  <a:lnTo>
                    <a:pt x="506" y="63"/>
                  </a:lnTo>
                  <a:lnTo>
                    <a:pt x="505" y="61"/>
                  </a:lnTo>
                  <a:lnTo>
                    <a:pt x="503" y="54"/>
                  </a:lnTo>
                  <a:lnTo>
                    <a:pt x="498" y="44"/>
                  </a:lnTo>
                  <a:lnTo>
                    <a:pt x="492" y="32"/>
                  </a:lnTo>
                  <a:lnTo>
                    <a:pt x="488" y="26"/>
                  </a:lnTo>
                  <a:lnTo>
                    <a:pt x="483" y="20"/>
                  </a:lnTo>
                  <a:lnTo>
                    <a:pt x="477" y="14"/>
                  </a:lnTo>
                  <a:lnTo>
                    <a:pt x="471" y="10"/>
                  </a:lnTo>
                  <a:lnTo>
                    <a:pt x="463" y="6"/>
                  </a:lnTo>
                  <a:lnTo>
                    <a:pt x="456" y="3"/>
                  </a:lnTo>
                  <a:lnTo>
                    <a:pt x="448" y="1"/>
                  </a:lnTo>
                  <a:lnTo>
                    <a:pt x="439" y="0"/>
                  </a:lnTo>
                  <a:lnTo>
                    <a:pt x="429" y="0"/>
                  </a:lnTo>
                  <a:lnTo>
                    <a:pt x="421" y="1"/>
                  </a:lnTo>
                  <a:lnTo>
                    <a:pt x="413" y="2"/>
                  </a:lnTo>
                  <a:lnTo>
                    <a:pt x="406" y="4"/>
                  </a:lnTo>
                  <a:lnTo>
                    <a:pt x="395" y="9"/>
                  </a:lnTo>
                  <a:lnTo>
                    <a:pt x="387" y="14"/>
                  </a:lnTo>
                  <a:lnTo>
                    <a:pt x="378" y="24"/>
                  </a:lnTo>
                  <a:lnTo>
                    <a:pt x="375" y="28"/>
                  </a:lnTo>
                  <a:lnTo>
                    <a:pt x="370" y="28"/>
                  </a:lnTo>
                  <a:lnTo>
                    <a:pt x="354" y="28"/>
                  </a:lnTo>
                  <a:lnTo>
                    <a:pt x="332" y="27"/>
                  </a:lnTo>
                  <a:lnTo>
                    <a:pt x="303" y="26"/>
                  </a:lnTo>
                  <a:lnTo>
                    <a:pt x="272" y="26"/>
                  </a:lnTo>
                  <a:lnTo>
                    <a:pt x="236" y="25"/>
                  </a:lnTo>
                  <a:lnTo>
                    <a:pt x="201" y="24"/>
                  </a:lnTo>
                  <a:lnTo>
                    <a:pt x="167" y="24"/>
                  </a:lnTo>
                  <a:lnTo>
                    <a:pt x="154" y="25"/>
                  </a:lnTo>
                  <a:lnTo>
                    <a:pt x="141" y="26"/>
                  </a:lnTo>
                  <a:lnTo>
                    <a:pt x="129" y="29"/>
                  </a:lnTo>
                  <a:lnTo>
                    <a:pt x="117" y="32"/>
                  </a:lnTo>
                  <a:lnTo>
                    <a:pt x="104" y="36"/>
                  </a:lnTo>
                  <a:lnTo>
                    <a:pt x="92" y="40"/>
                  </a:lnTo>
                  <a:lnTo>
                    <a:pt x="81" y="45"/>
                  </a:lnTo>
                  <a:lnTo>
                    <a:pt x="70" y="50"/>
                  </a:lnTo>
                  <a:lnTo>
                    <a:pt x="48" y="61"/>
                  </a:lnTo>
                  <a:lnTo>
                    <a:pt x="29" y="73"/>
                  </a:lnTo>
                  <a:lnTo>
                    <a:pt x="13" y="84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3834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5" name="Freeform 418"/>
            <p:cNvSpPr>
              <a:spLocks noEditPoints="1"/>
            </p:cNvSpPr>
            <p:nvPr/>
          </p:nvSpPr>
          <p:spPr bwMode="auto">
            <a:xfrm>
              <a:off x="1716" y="1535"/>
              <a:ext cx="1498" cy="115"/>
            </a:xfrm>
            <a:custGeom>
              <a:avLst/>
              <a:gdLst>
                <a:gd name="T0" fmla="*/ 76 w 8985"/>
                <a:gd name="T1" fmla="*/ 3 h 690"/>
                <a:gd name="T2" fmla="*/ 408 w 8985"/>
                <a:gd name="T3" fmla="*/ 18 h 690"/>
                <a:gd name="T4" fmla="*/ 935 w 8985"/>
                <a:gd name="T5" fmla="*/ 44 h 690"/>
                <a:gd name="T6" fmla="*/ 1580 w 8985"/>
                <a:gd name="T7" fmla="*/ 78 h 690"/>
                <a:gd name="T8" fmla="*/ 2269 w 8985"/>
                <a:gd name="T9" fmla="*/ 119 h 690"/>
                <a:gd name="T10" fmla="*/ 2646 w 8985"/>
                <a:gd name="T11" fmla="*/ 143 h 690"/>
                <a:gd name="T12" fmla="*/ 2486 w 8985"/>
                <a:gd name="T13" fmla="*/ 111 h 690"/>
                <a:gd name="T14" fmla="*/ 2252 w 8985"/>
                <a:gd name="T15" fmla="*/ 96 h 690"/>
                <a:gd name="T16" fmla="*/ 2031 w 8985"/>
                <a:gd name="T17" fmla="*/ 82 h 690"/>
                <a:gd name="T18" fmla="*/ 1828 w 8985"/>
                <a:gd name="T19" fmla="*/ 72 h 690"/>
                <a:gd name="T20" fmla="*/ 1651 w 8985"/>
                <a:gd name="T21" fmla="*/ 64 h 690"/>
                <a:gd name="T22" fmla="*/ 1429 w 8985"/>
                <a:gd name="T23" fmla="*/ 59 h 690"/>
                <a:gd name="T24" fmla="*/ 1038 w 8985"/>
                <a:gd name="T25" fmla="*/ 47 h 690"/>
                <a:gd name="T26" fmla="*/ 648 w 8985"/>
                <a:gd name="T27" fmla="*/ 31 h 690"/>
                <a:gd name="T28" fmla="*/ 310 w 8985"/>
                <a:gd name="T29" fmla="*/ 16 h 690"/>
                <a:gd name="T30" fmla="*/ 78 w 8985"/>
                <a:gd name="T31" fmla="*/ 5 h 690"/>
                <a:gd name="T32" fmla="*/ 0 w 8985"/>
                <a:gd name="T33" fmla="*/ 0 h 690"/>
                <a:gd name="T34" fmla="*/ 3787 w 8985"/>
                <a:gd name="T35" fmla="*/ 246 h 690"/>
                <a:gd name="T36" fmla="*/ 4116 w 8985"/>
                <a:gd name="T37" fmla="*/ 282 h 690"/>
                <a:gd name="T38" fmla="*/ 4993 w 8985"/>
                <a:gd name="T39" fmla="*/ 368 h 690"/>
                <a:gd name="T40" fmla="*/ 6012 w 8985"/>
                <a:gd name="T41" fmla="*/ 461 h 690"/>
                <a:gd name="T42" fmla="*/ 6997 w 8985"/>
                <a:gd name="T43" fmla="*/ 548 h 690"/>
                <a:gd name="T44" fmla="*/ 7772 w 8985"/>
                <a:gd name="T45" fmla="*/ 615 h 690"/>
                <a:gd name="T46" fmla="*/ 8154 w 8985"/>
                <a:gd name="T47" fmla="*/ 648 h 690"/>
                <a:gd name="T48" fmla="*/ 8358 w 8985"/>
                <a:gd name="T49" fmla="*/ 663 h 690"/>
                <a:gd name="T50" fmla="*/ 8549 w 8985"/>
                <a:gd name="T51" fmla="*/ 674 h 690"/>
                <a:gd name="T52" fmla="*/ 8720 w 8985"/>
                <a:gd name="T53" fmla="*/ 682 h 690"/>
                <a:gd name="T54" fmla="*/ 8867 w 8985"/>
                <a:gd name="T55" fmla="*/ 688 h 690"/>
                <a:gd name="T56" fmla="*/ 8985 w 8985"/>
                <a:gd name="T57" fmla="*/ 690 h 690"/>
                <a:gd name="T58" fmla="*/ 8858 w 8985"/>
                <a:gd name="T59" fmla="*/ 678 h 690"/>
                <a:gd name="T60" fmla="*/ 8776 w 8985"/>
                <a:gd name="T61" fmla="*/ 670 h 690"/>
                <a:gd name="T62" fmla="*/ 8758 w 8985"/>
                <a:gd name="T63" fmla="*/ 664 h 690"/>
                <a:gd name="T64" fmla="*/ 8493 w 8985"/>
                <a:gd name="T65" fmla="*/ 628 h 690"/>
                <a:gd name="T66" fmla="*/ 8028 w 8985"/>
                <a:gd name="T67" fmla="*/ 582 h 690"/>
                <a:gd name="T68" fmla="*/ 7539 w 8985"/>
                <a:gd name="T69" fmla="*/ 536 h 690"/>
                <a:gd name="T70" fmla="*/ 7085 w 8985"/>
                <a:gd name="T71" fmla="*/ 494 h 690"/>
                <a:gd name="T72" fmla="*/ 6736 w 8985"/>
                <a:gd name="T73" fmla="*/ 465 h 690"/>
                <a:gd name="T74" fmla="*/ 6550 w 8985"/>
                <a:gd name="T75" fmla="*/ 455 h 690"/>
                <a:gd name="T76" fmla="*/ 6379 w 8985"/>
                <a:gd name="T77" fmla="*/ 443 h 690"/>
                <a:gd name="T78" fmla="*/ 6147 w 8985"/>
                <a:gd name="T79" fmla="*/ 422 h 690"/>
                <a:gd name="T80" fmla="*/ 5423 w 8985"/>
                <a:gd name="T81" fmla="*/ 370 h 690"/>
                <a:gd name="T82" fmla="*/ 5316 w 8985"/>
                <a:gd name="T83" fmla="*/ 341 h 690"/>
                <a:gd name="T84" fmla="*/ 4974 w 8985"/>
                <a:gd name="T85" fmla="*/ 306 h 690"/>
                <a:gd name="T86" fmla="*/ 4658 w 8985"/>
                <a:gd name="T87" fmla="*/ 273 h 690"/>
                <a:gd name="T88" fmla="*/ 4389 w 8985"/>
                <a:gd name="T89" fmla="*/ 247 h 690"/>
                <a:gd name="T90" fmla="*/ 4189 w 8985"/>
                <a:gd name="T91" fmla="*/ 228 h 690"/>
                <a:gd name="T92" fmla="*/ 4082 w 8985"/>
                <a:gd name="T93" fmla="*/ 222 h 690"/>
                <a:gd name="T94" fmla="*/ 4001 w 8985"/>
                <a:gd name="T95" fmla="*/ 219 h 690"/>
                <a:gd name="T96" fmla="*/ 3857 w 8985"/>
                <a:gd name="T97" fmla="*/ 210 h 690"/>
                <a:gd name="T98" fmla="*/ 3693 w 8985"/>
                <a:gd name="T99" fmla="*/ 232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85" h="690">
                  <a:moveTo>
                    <a:pt x="0" y="0"/>
                  </a:moveTo>
                  <a:lnTo>
                    <a:pt x="21" y="1"/>
                  </a:lnTo>
                  <a:lnTo>
                    <a:pt x="76" y="3"/>
                  </a:lnTo>
                  <a:lnTo>
                    <a:pt x="160" y="7"/>
                  </a:lnTo>
                  <a:lnTo>
                    <a:pt x="271" y="12"/>
                  </a:lnTo>
                  <a:lnTo>
                    <a:pt x="408" y="18"/>
                  </a:lnTo>
                  <a:lnTo>
                    <a:pt x="565" y="25"/>
                  </a:lnTo>
                  <a:lnTo>
                    <a:pt x="742" y="34"/>
                  </a:lnTo>
                  <a:lnTo>
                    <a:pt x="935" y="44"/>
                  </a:lnTo>
                  <a:lnTo>
                    <a:pt x="1140" y="55"/>
                  </a:lnTo>
                  <a:lnTo>
                    <a:pt x="1356" y="66"/>
                  </a:lnTo>
                  <a:lnTo>
                    <a:pt x="1580" y="78"/>
                  </a:lnTo>
                  <a:lnTo>
                    <a:pt x="1808" y="92"/>
                  </a:lnTo>
                  <a:lnTo>
                    <a:pt x="2039" y="105"/>
                  </a:lnTo>
                  <a:lnTo>
                    <a:pt x="2269" y="119"/>
                  </a:lnTo>
                  <a:lnTo>
                    <a:pt x="2496" y="133"/>
                  </a:lnTo>
                  <a:lnTo>
                    <a:pt x="2716" y="149"/>
                  </a:lnTo>
                  <a:lnTo>
                    <a:pt x="2646" y="143"/>
                  </a:lnTo>
                  <a:lnTo>
                    <a:pt x="2646" y="122"/>
                  </a:lnTo>
                  <a:lnTo>
                    <a:pt x="2565" y="117"/>
                  </a:lnTo>
                  <a:lnTo>
                    <a:pt x="2486" y="111"/>
                  </a:lnTo>
                  <a:lnTo>
                    <a:pt x="2407" y="106"/>
                  </a:lnTo>
                  <a:lnTo>
                    <a:pt x="2329" y="101"/>
                  </a:lnTo>
                  <a:lnTo>
                    <a:pt x="2252" y="96"/>
                  </a:lnTo>
                  <a:lnTo>
                    <a:pt x="2176" y="92"/>
                  </a:lnTo>
                  <a:lnTo>
                    <a:pt x="2103" y="86"/>
                  </a:lnTo>
                  <a:lnTo>
                    <a:pt x="2031" y="82"/>
                  </a:lnTo>
                  <a:lnTo>
                    <a:pt x="1960" y="78"/>
                  </a:lnTo>
                  <a:lnTo>
                    <a:pt x="1893" y="75"/>
                  </a:lnTo>
                  <a:lnTo>
                    <a:pt x="1828" y="72"/>
                  </a:lnTo>
                  <a:lnTo>
                    <a:pt x="1765" y="69"/>
                  </a:lnTo>
                  <a:lnTo>
                    <a:pt x="1707" y="66"/>
                  </a:lnTo>
                  <a:lnTo>
                    <a:pt x="1651" y="64"/>
                  </a:lnTo>
                  <a:lnTo>
                    <a:pt x="1598" y="63"/>
                  </a:lnTo>
                  <a:lnTo>
                    <a:pt x="1550" y="62"/>
                  </a:lnTo>
                  <a:lnTo>
                    <a:pt x="1429" y="59"/>
                  </a:lnTo>
                  <a:lnTo>
                    <a:pt x="1301" y="55"/>
                  </a:lnTo>
                  <a:lnTo>
                    <a:pt x="1170" y="51"/>
                  </a:lnTo>
                  <a:lnTo>
                    <a:pt x="1038" y="47"/>
                  </a:lnTo>
                  <a:lnTo>
                    <a:pt x="905" y="42"/>
                  </a:lnTo>
                  <a:lnTo>
                    <a:pt x="774" y="36"/>
                  </a:lnTo>
                  <a:lnTo>
                    <a:pt x="648" y="31"/>
                  </a:lnTo>
                  <a:lnTo>
                    <a:pt x="528" y="26"/>
                  </a:lnTo>
                  <a:lnTo>
                    <a:pt x="414" y="21"/>
                  </a:lnTo>
                  <a:lnTo>
                    <a:pt x="310" y="16"/>
                  </a:lnTo>
                  <a:lnTo>
                    <a:pt x="218" y="12"/>
                  </a:lnTo>
                  <a:lnTo>
                    <a:pt x="141" y="8"/>
                  </a:lnTo>
                  <a:lnTo>
                    <a:pt x="78" y="5"/>
                  </a:lnTo>
                  <a:lnTo>
                    <a:pt x="32" y="2"/>
                  </a:lnTo>
                  <a:lnTo>
                    <a:pt x="5" y="1"/>
                  </a:lnTo>
                  <a:lnTo>
                    <a:pt x="0" y="0"/>
                  </a:lnTo>
                  <a:close/>
                  <a:moveTo>
                    <a:pt x="3658" y="229"/>
                  </a:moveTo>
                  <a:lnTo>
                    <a:pt x="3699" y="234"/>
                  </a:lnTo>
                  <a:lnTo>
                    <a:pt x="3787" y="246"/>
                  </a:lnTo>
                  <a:lnTo>
                    <a:pt x="3887" y="257"/>
                  </a:lnTo>
                  <a:lnTo>
                    <a:pt x="3997" y="269"/>
                  </a:lnTo>
                  <a:lnTo>
                    <a:pt x="4116" y="282"/>
                  </a:lnTo>
                  <a:lnTo>
                    <a:pt x="4382" y="309"/>
                  </a:lnTo>
                  <a:lnTo>
                    <a:pt x="4676" y="339"/>
                  </a:lnTo>
                  <a:lnTo>
                    <a:pt x="4993" y="368"/>
                  </a:lnTo>
                  <a:lnTo>
                    <a:pt x="5325" y="400"/>
                  </a:lnTo>
                  <a:lnTo>
                    <a:pt x="5667" y="430"/>
                  </a:lnTo>
                  <a:lnTo>
                    <a:pt x="6012" y="461"/>
                  </a:lnTo>
                  <a:lnTo>
                    <a:pt x="6353" y="492"/>
                  </a:lnTo>
                  <a:lnTo>
                    <a:pt x="6683" y="521"/>
                  </a:lnTo>
                  <a:lnTo>
                    <a:pt x="6997" y="548"/>
                  </a:lnTo>
                  <a:lnTo>
                    <a:pt x="7288" y="573"/>
                  </a:lnTo>
                  <a:lnTo>
                    <a:pt x="7548" y="596"/>
                  </a:lnTo>
                  <a:lnTo>
                    <a:pt x="7772" y="615"/>
                  </a:lnTo>
                  <a:lnTo>
                    <a:pt x="7953" y="630"/>
                  </a:lnTo>
                  <a:lnTo>
                    <a:pt x="8083" y="643"/>
                  </a:lnTo>
                  <a:lnTo>
                    <a:pt x="8154" y="648"/>
                  </a:lnTo>
                  <a:lnTo>
                    <a:pt x="8223" y="654"/>
                  </a:lnTo>
                  <a:lnTo>
                    <a:pt x="8292" y="659"/>
                  </a:lnTo>
                  <a:lnTo>
                    <a:pt x="8358" y="663"/>
                  </a:lnTo>
                  <a:lnTo>
                    <a:pt x="8423" y="667"/>
                  </a:lnTo>
                  <a:lnTo>
                    <a:pt x="8487" y="671"/>
                  </a:lnTo>
                  <a:lnTo>
                    <a:pt x="8549" y="674"/>
                  </a:lnTo>
                  <a:lnTo>
                    <a:pt x="8608" y="677"/>
                  </a:lnTo>
                  <a:lnTo>
                    <a:pt x="8665" y="680"/>
                  </a:lnTo>
                  <a:lnTo>
                    <a:pt x="8720" y="682"/>
                  </a:lnTo>
                  <a:lnTo>
                    <a:pt x="8772" y="685"/>
                  </a:lnTo>
                  <a:lnTo>
                    <a:pt x="8821" y="686"/>
                  </a:lnTo>
                  <a:lnTo>
                    <a:pt x="8867" y="688"/>
                  </a:lnTo>
                  <a:lnTo>
                    <a:pt x="8910" y="689"/>
                  </a:lnTo>
                  <a:lnTo>
                    <a:pt x="8950" y="690"/>
                  </a:lnTo>
                  <a:lnTo>
                    <a:pt x="8985" y="690"/>
                  </a:lnTo>
                  <a:lnTo>
                    <a:pt x="8940" y="686"/>
                  </a:lnTo>
                  <a:lnTo>
                    <a:pt x="8897" y="681"/>
                  </a:lnTo>
                  <a:lnTo>
                    <a:pt x="8858" y="678"/>
                  </a:lnTo>
                  <a:lnTo>
                    <a:pt x="8825" y="674"/>
                  </a:lnTo>
                  <a:lnTo>
                    <a:pt x="8798" y="672"/>
                  </a:lnTo>
                  <a:lnTo>
                    <a:pt x="8776" y="670"/>
                  </a:lnTo>
                  <a:lnTo>
                    <a:pt x="8763" y="668"/>
                  </a:lnTo>
                  <a:lnTo>
                    <a:pt x="8759" y="668"/>
                  </a:lnTo>
                  <a:lnTo>
                    <a:pt x="8758" y="664"/>
                  </a:lnTo>
                  <a:lnTo>
                    <a:pt x="8756" y="655"/>
                  </a:lnTo>
                  <a:lnTo>
                    <a:pt x="8630" y="642"/>
                  </a:lnTo>
                  <a:lnTo>
                    <a:pt x="8493" y="628"/>
                  </a:lnTo>
                  <a:lnTo>
                    <a:pt x="8345" y="613"/>
                  </a:lnTo>
                  <a:lnTo>
                    <a:pt x="8189" y="598"/>
                  </a:lnTo>
                  <a:lnTo>
                    <a:pt x="8028" y="582"/>
                  </a:lnTo>
                  <a:lnTo>
                    <a:pt x="7865" y="566"/>
                  </a:lnTo>
                  <a:lnTo>
                    <a:pt x="7701" y="551"/>
                  </a:lnTo>
                  <a:lnTo>
                    <a:pt x="7539" y="536"/>
                  </a:lnTo>
                  <a:lnTo>
                    <a:pt x="7380" y="520"/>
                  </a:lnTo>
                  <a:lnTo>
                    <a:pt x="7228" y="507"/>
                  </a:lnTo>
                  <a:lnTo>
                    <a:pt x="7085" y="494"/>
                  </a:lnTo>
                  <a:lnTo>
                    <a:pt x="6955" y="482"/>
                  </a:lnTo>
                  <a:lnTo>
                    <a:pt x="6837" y="473"/>
                  </a:lnTo>
                  <a:lnTo>
                    <a:pt x="6736" y="465"/>
                  </a:lnTo>
                  <a:lnTo>
                    <a:pt x="6652" y="460"/>
                  </a:lnTo>
                  <a:lnTo>
                    <a:pt x="6590" y="457"/>
                  </a:lnTo>
                  <a:lnTo>
                    <a:pt x="6550" y="455"/>
                  </a:lnTo>
                  <a:lnTo>
                    <a:pt x="6501" y="452"/>
                  </a:lnTo>
                  <a:lnTo>
                    <a:pt x="6444" y="448"/>
                  </a:lnTo>
                  <a:lnTo>
                    <a:pt x="6379" y="443"/>
                  </a:lnTo>
                  <a:lnTo>
                    <a:pt x="6308" y="438"/>
                  </a:lnTo>
                  <a:lnTo>
                    <a:pt x="6230" y="430"/>
                  </a:lnTo>
                  <a:lnTo>
                    <a:pt x="6147" y="422"/>
                  </a:lnTo>
                  <a:lnTo>
                    <a:pt x="6058" y="414"/>
                  </a:lnTo>
                  <a:lnTo>
                    <a:pt x="6055" y="417"/>
                  </a:lnTo>
                  <a:lnTo>
                    <a:pt x="5423" y="370"/>
                  </a:lnTo>
                  <a:lnTo>
                    <a:pt x="5425" y="365"/>
                  </a:lnTo>
                  <a:lnTo>
                    <a:pt x="5432" y="353"/>
                  </a:lnTo>
                  <a:lnTo>
                    <a:pt x="5316" y="341"/>
                  </a:lnTo>
                  <a:lnTo>
                    <a:pt x="5201" y="328"/>
                  </a:lnTo>
                  <a:lnTo>
                    <a:pt x="5087" y="317"/>
                  </a:lnTo>
                  <a:lnTo>
                    <a:pt x="4974" y="306"/>
                  </a:lnTo>
                  <a:lnTo>
                    <a:pt x="4865" y="295"/>
                  </a:lnTo>
                  <a:lnTo>
                    <a:pt x="4759" y="283"/>
                  </a:lnTo>
                  <a:lnTo>
                    <a:pt x="4658" y="273"/>
                  </a:lnTo>
                  <a:lnTo>
                    <a:pt x="4562" y="264"/>
                  </a:lnTo>
                  <a:lnTo>
                    <a:pt x="4471" y="255"/>
                  </a:lnTo>
                  <a:lnTo>
                    <a:pt x="4389" y="247"/>
                  </a:lnTo>
                  <a:lnTo>
                    <a:pt x="4313" y="240"/>
                  </a:lnTo>
                  <a:lnTo>
                    <a:pt x="4247" y="233"/>
                  </a:lnTo>
                  <a:lnTo>
                    <a:pt x="4189" y="228"/>
                  </a:lnTo>
                  <a:lnTo>
                    <a:pt x="4142" y="225"/>
                  </a:lnTo>
                  <a:lnTo>
                    <a:pt x="4106" y="223"/>
                  </a:lnTo>
                  <a:lnTo>
                    <a:pt x="4082" y="222"/>
                  </a:lnTo>
                  <a:lnTo>
                    <a:pt x="4062" y="222"/>
                  </a:lnTo>
                  <a:lnTo>
                    <a:pt x="4036" y="220"/>
                  </a:lnTo>
                  <a:lnTo>
                    <a:pt x="4001" y="219"/>
                  </a:lnTo>
                  <a:lnTo>
                    <a:pt x="3959" y="216"/>
                  </a:lnTo>
                  <a:lnTo>
                    <a:pt x="3911" y="213"/>
                  </a:lnTo>
                  <a:lnTo>
                    <a:pt x="3857" y="210"/>
                  </a:lnTo>
                  <a:lnTo>
                    <a:pt x="3797" y="206"/>
                  </a:lnTo>
                  <a:lnTo>
                    <a:pt x="3732" y="201"/>
                  </a:lnTo>
                  <a:lnTo>
                    <a:pt x="3693" y="232"/>
                  </a:lnTo>
                  <a:lnTo>
                    <a:pt x="3658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" name="Freeform 419"/>
            <p:cNvSpPr>
              <a:spLocks/>
            </p:cNvSpPr>
            <p:nvPr/>
          </p:nvSpPr>
          <p:spPr bwMode="auto">
            <a:xfrm>
              <a:off x="2866" y="1560"/>
              <a:ext cx="339" cy="50"/>
            </a:xfrm>
            <a:custGeom>
              <a:avLst/>
              <a:gdLst>
                <a:gd name="T0" fmla="*/ 25 w 2038"/>
                <a:gd name="T1" fmla="*/ 141 h 297"/>
                <a:gd name="T2" fmla="*/ 70 w 2038"/>
                <a:gd name="T3" fmla="*/ 103 h 297"/>
                <a:gd name="T4" fmla="*/ 107 w 2038"/>
                <a:gd name="T5" fmla="*/ 75 h 297"/>
                <a:gd name="T6" fmla="*/ 148 w 2038"/>
                <a:gd name="T7" fmla="*/ 49 h 297"/>
                <a:gd name="T8" fmla="*/ 191 w 2038"/>
                <a:gd name="T9" fmla="*/ 25 h 297"/>
                <a:gd name="T10" fmla="*/ 233 w 2038"/>
                <a:gd name="T11" fmla="*/ 9 h 297"/>
                <a:gd name="T12" fmla="*/ 264 w 2038"/>
                <a:gd name="T13" fmla="*/ 2 h 297"/>
                <a:gd name="T14" fmla="*/ 284 w 2038"/>
                <a:gd name="T15" fmla="*/ 0 h 297"/>
                <a:gd name="T16" fmla="*/ 327 w 2038"/>
                <a:gd name="T17" fmla="*/ 4 h 297"/>
                <a:gd name="T18" fmla="*/ 459 w 2038"/>
                <a:gd name="T19" fmla="*/ 16 h 297"/>
                <a:gd name="T20" fmla="*/ 656 w 2038"/>
                <a:gd name="T21" fmla="*/ 35 h 297"/>
                <a:gd name="T22" fmla="*/ 893 w 2038"/>
                <a:gd name="T23" fmla="*/ 60 h 297"/>
                <a:gd name="T24" fmla="*/ 1146 w 2038"/>
                <a:gd name="T25" fmla="*/ 88 h 297"/>
                <a:gd name="T26" fmla="*/ 1392 w 2038"/>
                <a:gd name="T27" fmla="*/ 115 h 297"/>
                <a:gd name="T28" fmla="*/ 1605 w 2038"/>
                <a:gd name="T29" fmla="*/ 142 h 297"/>
                <a:gd name="T30" fmla="*/ 1763 w 2038"/>
                <a:gd name="T31" fmla="*/ 164 h 297"/>
                <a:gd name="T32" fmla="*/ 1871 w 2038"/>
                <a:gd name="T33" fmla="*/ 187 h 297"/>
                <a:gd name="T34" fmla="*/ 1938 w 2038"/>
                <a:gd name="T35" fmla="*/ 206 h 297"/>
                <a:gd name="T36" fmla="*/ 1972 w 2038"/>
                <a:gd name="T37" fmla="*/ 217 h 297"/>
                <a:gd name="T38" fmla="*/ 1998 w 2038"/>
                <a:gd name="T39" fmla="*/ 228 h 297"/>
                <a:gd name="T40" fmla="*/ 2016 w 2038"/>
                <a:gd name="T41" fmla="*/ 241 h 297"/>
                <a:gd name="T42" fmla="*/ 2028 w 2038"/>
                <a:gd name="T43" fmla="*/ 253 h 297"/>
                <a:gd name="T44" fmla="*/ 2035 w 2038"/>
                <a:gd name="T45" fmla="*/ 266 h 297"/>
                <a:gd name="T46" fmla="*/ 2021 w 2038"/>
                <a:gd name="T47" fmla="*/ 282 h 297"/>
                <a:gd name="T48" fmla="*/ 2015 w 2038"/>
                <a:gd name="T49" fmla="*/ 288 h 297"/>
                <a:gd name="T50" fmla="*/ 2012 w 2038"/>
                <a:gd name="T51" fmla="*/ 287 h 297"/>
                <a:gd name="T52" fmla="*/ 2001 w 2038"/>
                <a:gd name="T53" fmla="*/ 268 h 297"/>
                <a:gd name="T54" fmla="*/ 1986 w 2038"/>
                <a:gd name="T55" fmla="*/ 253 h 297"/>
                <a:gd name="T56" fmla="*/ 1967 w 2038"/>
                <a:gd name="T57" fmla="*/ 243 h 297"/>
                <a:gd name="T58" fmla="*/ 1936 w 2038"/>
                <a:gd name="T59" fmla="*/ 237 h 297"/>
                <a:gd name="T60" fmla="*/ 1869 w 2038"/>
                <a:gd name="T61" fmla="*/ 224 h 297"/>
                <a:gd name="T62" fmla="*/ 1771 w 2038"/>
                <a:gd name="T63" fmla="*/ 207 h 297"/>
                <a:gd name="T64" fmla="*/ 1651 w 2038"/>
                <a:gd name="T65" fmla="*/ 186 h 297"/>
                <a:gd name="T66" fmla="*/ 1518 w 2038"/>
                <a:gd name="T67" fmla="*/ 163 h 297"/>
                <a:gd name="T68" fmla="*/ 1381 w 2038"/>
                <a:gd name="T69" fmla="*/ 141 h 297"/>
                <a:gd name="T70" fmla="*/ 1251 w 2038"/>
                <a:gd name="T71" fmla="*/ 121 h 297"/>
                <a:gd name="T72" fmla="*/ 1135 w 2038"/>
                <a:gd name="T73" fmla="*/ 107 h 297"/>
                <a:gd name="T74" fmla="*/ 1037 w 2038"/>
                <a:gd name="T75" fmla="*/ 98 h 297"/>
                <a:gd name="T76" fmla="*/ 929 w 2038"/>
                <a:gd name="T77" fmla="*/ 90 h 297"/>
                <a:gd name="T78" fmla="*/ 810 w 2038"/>
                <a:gd name="T79" fmla="*/ 80 h 297"/>
                <a:gd name="T80" fmla="*/ 686 w 2038"/>
                <a:gd name="T81" fmla="*/ 71 h 297"/>
                <a:gd name="T82" fmla="*/ 568 w 2038"/>
                <a:gd name="T83" fmla="*/ 62 h 297"/>
                <a:gd name="T84" fmla="*/ 461 w 2038"/>
                <a:gd name="T85" fmla="*/ 55 h 297"/>
                <a:gd name="T86" fmla="*/ 371 w 2038"/>
                <a:gd name="T87" fmla="*/ 50 h 297"/>
                <a:gd name="T88" fmla="*/ 308 w 2038"/>
                <a:gd name="T89" fmla="*/ 47 h 297"/>
                <a:gd name="T90" fmla="*/ 260 w 2038"/>
                <a:gd name="T91" fmla="*/ 47 h 297"/>
                <a:gd name="T92" fmla="*/ 223 w 2038"/>
                <a:gd name="T93" fmla="*/ 49 h 297"/>
                <a:gd name="T94" fmla="*/ 201 w 2038"/>
                <a:gd name="T95" fmla="*/ 52 h 297"/>
                <a:gd name="T96" fmla="*/ 179 w 2038"/>
                <a:gd name="T97" fmla="*/ 59 h 297"/>
                <a:gd name="T98" fmla="*/ 159 w 2038"/>
                <a:gd name="T99" fmla="*/ 68 h 297"/>
                <a:gd name="T100" fmla="*/ 137 w 2038"/>
                <a:gd name="T101" fmla="*/ 82 h 297"/>
                <a:gd name="T102" fmla="*/ 115 w 2038"/>
                <a:gd name="T103" fmla="*/ 102 h 297"/>
                <a:gd name="T104" fmla="*/ 87 w 2038"/>
                <a:gd name="T105" fmla="*/ 128 h 297"/>
                <a:gd name="T106" fmla="*/ 58 w 2038"/>
                <a:gd name="T107" fmla="*/ 153 h 297"/>
                <a:gd name="T108" fmla="*/ 19 w 2038"/>
                <a:gd name="T109" fmla="*/ 178 h 297"/>
                <a:gd name="T110" fmla="*/ 5 w 2038"/>
                <a:gd name="T111" fmla="*/ 158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38" h="297">
                  <a:moveTo>
                    <a:pt x="5" y="158"/>
                  </a:moveTo>
                  <a:lnTo>
                    <a:pt x="25" y="141"/>
                  </a:lnTo>
                  <a:lnTo>
                    <a:pt x="53" y="116"/>
                  </a:lnTo>
                  <a:lnTo>
                    <a:pt x="70" y="103"/>
                  </a:lnTo>
                  <a:lnTo>
                    <a:pt x="87" y="90"/>
                  </a:lnTo>
                  <a:lnTo>
                    <a:pt x="107" y="75"/>
                  </a:lnTo>
                  <a:lnTo>
                    <a:pt x="127" y="62"/>
                  </a:lnTo>
                  <a:lnTo>
                    <a:pt x="148" y="49"/>
                  </a:lnTo>
                  <a:lnTo>
                    <a:pt x="169" y="37"/>
                  </a:lnTo>
                  <a:lnTo>
                    <a:pt x="191" y="25"/>
                  </a:lnTo>
                  <a:lnTo>
                    <a:pt x="212" y="16"/>
                  </a:lnTo>
                  <a:lnTo>
                    <a:pt x="233" y="9"/>
                  </a:lnTo>
                  <a:lnTo>
                    <a:pt x="254" y="3"/>
                  </a:lnTo>
                  <a:lnTo>
                    <a:pt x="264" y="2"/>
                  </a:lnTo>
                  <a:lnTo>
                    <a:pt x="274" y="1"/>
                  </a:lnTo>
                  <a:lnTo>
                    <a:pt x="284" y="0"/>
                  </a:lnTo>
                  <a:lnTo>
                    <a:pt x="294" y="1"/>
                  </a:lnTo>
                  <a:lnTo>
                    <a:pt x="327" y="4"/>
                  </a:lnTo>
                  <a:lnTo>
                    <a:pt x="384" y="9"/>
                  </a:lnTo>
                  <a:lnTo>
                    <a:pt x="459" y="16"/>
                  </a:lnTo>
                  <a:lnTo>
                    <a:pt x="551" y="25"/>
                  </a:lnTo>
                  <a:lnTo>
                    <a:pt x="656" y="35"/>
                  </a:lnTo>
                  <a:lnTo>
                    <a:pt x="771" y="48"/>
                  </a:lnTo>
                  <a:lnTo>
                    <a:pt x="893" y="60"/>
                  </a:lnTo>
                  <a:lnTo>
                    <a:pt x="1019" y="73"/>
                  </a:lnTo>
                  <a:lnTo>
                    <a:pt x="1146" y="88"/>
                  </a:lnTo>
                  <a:lnTo>
                    <a:pt x="1271" y="101"/>
                  </a:lnTo>
                  <a:lnTo>
                    <a:pt x="1392" y="115"/>
                  </a:lnTo>
                  <a:lnTo>
                    <a:pt x="1504" y="128"/>
                  </a:lnTo>
                  <a:lnTo>
                    <a:pt x="1605" y="142"/>
                  </a:lnTo>
                  <a:lnTo>
                    <a:pt x="1693" y="153"/>
                  </a:lnTo>
                  <a:lnTo>
                    <a:pt x="1763" y="164"/>
                  </a:lnTo>
                  <a:lnTo>
                    <a:pt x="1813" y="173"/>
                  </a:lnTo>
                  <a:lnTo>
                    <a:pt x="1871" y="187"/>
                  </a:lnTo>
                  <a:lnTo>
                    <a:pt x="1918" y="200"/>
                  </a:lnTo>
                  <a:lnTo>
                    <a:pt x="1938" y="206"/>
                  </a:lnTo>
                  <a:lnTo>
                    <a:pt x="1957" y="211"/>
                  </a:lnTo>
                  <a:lnTo>
                    <a:pt x="1972" y="217"/>
                  </a:lnTo>
                  <a:lnTo>
                    <a:pt x="1985" y="223"/>
                  </a:lnTo>
                  <a:lnTo>
                    <a:pt x="1998" y="228"/>
                  </a:lnTo>
                  <a:lnTo>
                    <a:pt x="2008" y="234"/>
                  </a:lnTo>
                  <a:lnTo>
                    <a:pt x="2016" y="241"/>
                  </a:lnTo>
                  <a:lnTo>
                    <a:pt x="2023" y="247"/>
                  </a:lnTo>
                  <a:lnTo>
                    <a:pt x="2028" y="253"/>
                  </a:lnTo>
                  <a:lnTo>
                    <a:pt x="2032" y="259"/>
                  </a:lnTo>
                  <a:lnTo>
                    <a:pt x="2035" y="266"/>
                  </a:lnTo>
                  <a:lnTo>
                    <a:pt x="2038" y="273"/>
                  </a:lnTo>
                  <a:lnTo>
                    <a:pt x="2021" y="282"/>
                  </a:lnTo>
                  <a:lnTo>
                    <a:pt x="2015" y="284"/>
                  </a:lnTo>
                  <a:lnTo>
                    <a:pt x="2015" y="288"/>
                  </a:lnTo>
                  <a:lnTo>
                    <a:pt x="2015" y="297"/>
                  </a:lnTo>
                  <a:lnTo>
                    <a:pt x="2012" y="287"/>
                  </a:lnTo>
                  <a:lnTo>
                    <a:pt x="2007" y="277"/>
                  </a:lnTo>
                  <a:lnTo>
                    <a:pt x="2001" y="268"/>
                  </a:lnTo>
                  <a:lnTo>
                    <a:pt x="1995" y="260"/>
                  </a:lnTo>
                  <a:lnTo>
                    <a:pt x="1986" y="253"/>
                  </a:lnTo>
                  <a:lnTo>
                    <a:pt x="1977" y="247"/>
                  </a:lnTo>
                  <a:lnTo>
                    <a:pt x="1967" y="243"/>
                  </a:lnTo>
                  <a:lnTo>
                    <a:pt x="1955" y="240"/>
                  </a:lnTo>
                  <a:lnTo>
                    <a:pt x="1936" y="237"/>
                  </a:lnTo>
                  <a:lnTo>
                    <a:pt x="1907" y="231"/>
                  </a:lnTo>
                  <a:lnTo>
                    <a:pt x="1869" y="224"/>
                  </a:lnTo>
                  <a:lnTo>
                    <a:pt x="1823" y="216"/>
                  </a:lnTo>
                  <a:lnTo>
                    <a:pt x="1771" y="207"/>
                  </a:lnTo>
                  <a:lnTo>
                    <a:pt x="1713" y="197"/>
                  </a:lnTo>
                  <a:lnTo>
                    <a:pt x="1651" y="186"/>
                  </a:lnTo>
                  <a:lnTo>
                    <a:pt x="1585" y="174"/>
                  </a:lnTo>
                  <a:lnTo>
                    <a:pt x="1518" y="163"/>
                  </a:lnTo>
                  <a:lnTo>
                    <a:pt x="1450" y="152"/>
                  </a:lnTo>
                  <a:lnTo>
                    <a:pt x="1381" y="141"/>
                  </a:lnTo>
                  <a:lnTo>
                    <a:pt x="1315" y="130"/>
                  </a:lnTo>
                  <a:lnTo>
                    <a:pt x="1251" y="121"/>
                  </a:lnTo>
                  <a:lnTo>
                    <a:pt x="1191" y="113"/>
                  </a:lnTo>
                  <a:lnTo>
                    <a:pt x="1135" y="107"/>
                  </a:lnTo>
                  <a:lnTo>
                    <a:pt x="1086" y="102"/>
                  </a:lnTo>
                  <a:lnTo>
                    <a:pt x="1037" y="98"/>
                  </a:lnTo>
                  <a:lnTo>
                    <a:pt x="985" y="94"/>
                  </a:lnTo>
                  <a:lnTo>
                    <a:pt x="929" y="90"/>
                  </a:lnTo>
                  <a:lnTo>
                    <a:pt x="870" y="84"/>
                  </a:lnTo>
                  <a:lnTo>
                    <a:pt x="810" y="80"/>
                  </a:lnTo>
                  <a:lnTo>
                    <a:pt x="748" y="75"/>
                  </a:lnTo>
                  <a:lnTo>
                    <a:pt x="686" y="71"/>
                  </a:lnTo>
                  <a:lnTo>
                    <a:pt x="626" y="66"/>
                  </a:lnTo>
                  <a:lnTo>
                    <a:pt x="568" y="62"/>
                  </a:lnTo>
                  <a:lnTo>
                    <a:pt x="512" y="59"/>
                  </a:lnTo>
                  <a:lnTo>
                    <a:pt x="461" y="55"/>
                  </a:lnTo>
                  <a:lnTo>
                    <a:pt x="413" y="52"/>
                  </a:lnTo>
                  <a:lnTo>
                    <a:pt x="371" y="50"/>
                  </a:lnTo>
                  <a:lnTo>
                    <a:pt x="336" y="48"/>
                  </a:lnTo>
                  <a:lnTo>
                    <a:pt x="308" y="47"/>
                  </a:lnTo>
                  <a:lnTo>
                    <a:pt x="288" y="47"/>
                  </a:lnTo>
                  <a:lnTo>
                    <a:pt x="260" y="47"/>
                  </a:lnTo>
                  <a:lnTo>
                    <a:pt x="234" y="48"/>
                  </a:lnTo>
                  <a:lnTo>
                    <a:pt x="223" y="49"/>
                  </a:lnTo>
                  <a:lnTo>
                    <a:pt x="212" y="50"/>
                  </a:lnTo>
                  <a:lnTo>
                    <a:pt x="201" y="52"/>
                  </a:lnTo>
                  <a:lnTo>
                    <a:pt x="191" y="55"/>
                  </a:lnTo>
                  <a:lnTo>
                    <a:pt x="179" y="59"/>
                  </a:lnTo>
                  <a:lnTo>
                    <a:pt x="169" y="63"/>
                  </a:lnTo>
                  <a:lnTo>
                    <a:pt x="159" y="68"/>
                  </a:lnTo>
                  <a:lnTo>
                    <a:pt x="149" y="75"/>
                  </a:lnTo>
                  <a:lnTo>
                    <a:pt x="137" y="82"/>
                  </a:lnTo>
                  <a:lnTo>
                    <a:pt x="126" y="92"/>
                  </a:lnTo>
                  <a:lnTo>
                    <a:pt x="115" y="102"/>
                  </a:lnTo>
                  <a:lnTo>
                    <a:pt x="103" y="113"/>
                  </a:lnTo>
                  <a:lnTo>
                    <a:pt x="87" y="128"/>
                  </a:lnTo>
                  <a:lnTo>
                    <a:pt x="72" y="142"/>
                  </a:lnTo>
                  <a:lnTo>
                    <a:pt x="58" y="153"/>
                  </a:lnTo>
                  <a:lnTo>
                    <a:pt x="44" y="163"/>
                  </a:lnTo>
                  <a:lnTo>
                    <a:pt x="19" y="178"/>
                  </a:lnTo>
                  <a:lnTo>
                    <a:pt x="0" y="190"/>
                  </a:lnTo>
                  <a:lnTo>
                    <a:pt x="5" y="158"/>
                  </a:lnTo>
                  <a:close/>
                </a:path>
              </a:pathLst>
            </a:custGeom>
            <a:solidFill>
              <a:srgbClr val="8398B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7" name="Freeform 420"/>
            <p:cNvSpPr>
              <a:spLocks/>
            </p:cNvSpPr>
            <p:nvPr/>
          </p:nvSpPr>
          <p:spPr bwMode="auto">
            <a:xfrm>
              <a:off x="2869" y="1544"/>
              <a:ext cx="342" cy="55"/>
            </a:xfrm>
            <a:custGeom>
              <a:avLst/>
              <a:gdLst>
                <a:gd name="T0" fmla="*/ 26 w 2050"/>
                <a:gd name="T1" fmla="*/ 146 h 329"/>
                <a:gd name="T2" fmla="*/ 76 w 2050"/>
                <a:gd name="T3" fmla="*/ 111 h 329"/>
                <a:gd name="T4" fmla="*/ 115 w 2050"/>
                <a:gd name="T5" fmla="*/ 88 h 329"/>
                <a:gd name="T6" fmla="*/ 160 w 2050"/>
                <a:gd name="T7" fmla="*/ 67 h 329"/>
                <a:gd name="T8" fmla="*/ 209 w 2050"/>
                <a:gd name="T9" fmla="*/ 50 h 329"/>
                <a:gd name="T10" fmla="*/ 261 w 2050"/>
                <a:gd name="T11" fmla="*/ 39 h 329"/>
                <a:gd name="T12" fmla="*/ 303 w 2050"/>
                <a:gd name="T13" fmla="*/ 34 h 329"/>
                <a:gd name="T14" fmla="*/ 332 w 2050"/>
                <a:gd name="T15" fmla="*/ 33 h 329"/>
                <a:gd name="T16" fmla="*/ 392 w 2050"/>
                <a:gd name="T17" fmla="*/ 38 h 329"/>
                <a:gd name="T18" fmla="*/ 511 w 2050"/>
                <a:gd name="T19" fmla="*/ 43 h 329"/>
                <a:gd name="T20" fmla="*/ 661 w 2050"/>
                <a:gd name="T21" fmla="*/ 49 h 329"/>
                <a:gd name="T22" fmla="*/ 832 w 2050"/>
                <a:gd name="T23" fmla="*/ 57 h 329"/>
                <a:gd name="T24" fmla="*/ 1012 w 2050"/>
                <a:gd name="T25" fmla="*/ 68 h 329"/>
                <a:gd name="T26" fmla="*/ 1194 w 2050"/>
                <a:gd name="T27" fmla="*/ 81 h 329"/>
                <a:gd name="T28" fmla="*/ 1366 w 2050"/>
                <a:gd name="T29" fmla="*/ 100 h 329"/>
                <a:gd name="T30" fmla="*/ 1485 w 2050"/>
                <a:gd name="T31" fmla="*/ 117 h 329"/>
                <a:gd name="T32" fmla="*/ 1556 w 2050"/>
                <a:gd name="T33" fmla="*/ 130 h 329"/>
                <a:gd name="T34" fmla="*/ 1649 w 2050"/>
                <a:gd name="T35" fmla="*/ 152 h 329"/>
                <a:gd name="T36" fmla="*/ 1755 w 2050"/>
                <a:gd name="T37" fmla="*/ 180 h 329"/>
                <a:gd name="T38" fmla="*/ 1840 w 2050"/>
                <a:gd name="T39" fmla="*/ 207 h 329"/>
                <a:gd name="T40" fmla="*/ 1907 w 2050"/>
                <a:gd name="T41" fmla="*/ 230 h 329"/>
                <a:gd name="T42" fmla="*/ 1977 w 2050"/>
                <a:gd name="T43" fmla="*/ 259 h 329"/>
                <a:gd name="T44" fmla="*/ 2022 w 2050"/>
                <a:gd name="T45" fmla="*/ 281 h 329"/>
                <a:gd name="T46" fmla="*/ 2050 w 2050"/>
                <a:gd name="T47" fmla="*/ 329 h 329"/>
                <a:gd name="T48" fmla="*/ 2050 w 2050"/>
                <a:gd name="T49" fmla="*/ 316 h 329"/>
                <a:gd name="T50" fmla="*/ 2043 w 2050"/>
                <a:gd name="T51" fmla="*/ 302 h 329"/>
                <a:gd name="T52" fmla="*/ 2032 w 2050"/>
                <a:gd name="T53" fmla="*/ 288 h 329"/>
                <a:gd name="T54" fmla="*/ 2006 w 2050"/>
                <a:gd name="T55" fmla="*/ 260 h 329"/>
                <a:gd name="T56" fmla="*/ 1975 w 2050"/>
                <a:gd name="T57" fmla="*/ 232 h 329"/>
                <a:gd name="T58" fmla="*/ 1938 w 2050"/>
                <a:gd name="T59" fmla="*/ 206 h 329"/>
                <a:gd name="T60" fmla="*/ 1840 w 2050"/>
                <a:gd name="T61" fmla="*/ 169 h 329"/>
                <a:gd name="T62" fmla="*/ 1747 w 2050"/>
                <a:gd name="T63" fmla="*/ 140 h 329"/>
                <a:gd name="T64" fmla="*/ 1679 w 2050"/>
                <a:gd name="T65" fmla="*/ 121 h 329"/>
                <a:gd name="T66" fmla="*/ 1605 w 2050"/>
                <a:gd name="T67" fmla="*/ 104 h 329"/>
                <a:gd name="T68" fmla="*/ 1530 w 2050"/>
                <a:gd name="T69" fmla="*/ 90 h 329"/>
                <a:gd name="T70" fmla="*/ 1438 w 2050"/>
                <a:gd name="T71" fmla="*/ 77 h 329"/>
                <a:gd name="T72" fmla="*/ 1306 w 2050"/>
                <a:gd name="T73" fmla="*/ 63 h 329"/>
                <a:gd name="T74" fmla="*/ 1150 w 2050"/>
                <a:gd name="T75" fmla="*/ 49 h 329"/>
                <a:gd name="T76" fmla="*/ 981 w 2050"/>
                <a:gd name="T77" fmla="*/ 36 h 329"/>
                <a:gd name="T78" fmla="*/ 812 w 2050"/>
                <a:gd name="T79" fmla="*/ 23 h 329"/>
                <a:gd name="T80" fmla="*/ 658 w 2050"/>
                <a:gd name="T81" fmla="*/ 12 h 329"/>
                <a:gd name="T82" fmla="*/ 532 w 2050"/>
                <a:gd name="T83" fmla="*/ 5 h 329"/>
                <a:gd name="T84" fmla="*/ 444 w 2050"/>
                <a:gd name="T85" fmla="*/ 1 h 329"/>
                <a:gd name="T86" fmla="*/ 383 w 2050"/>
                <a:gd name="T87" fmla="*/ 1 h 329"/>
                <a:gd name="T88" fmla="*/ 306 w 2050"/>
                <a:gd name="T89" fmla="*/ 3 h 329"/>
                <a:gd name="T90" fmla="*/ 228 w 2050"/>
                <a:gd name="T91" fmla="*/ 11 h 329"/>
                <a:gd name="T92" fmla="*/ 174 w 2050"/>
                <a:gd name="T93" fmla="*/ 20 h 329"/>
                <a:gd name="T94" fmla="*/ 140 w 2050"/>
                <a:gd name="T95" fmla="*/ 29 h 329"/>
                <a:gd name="T96" fmla="*/ 116 w 2050"/>
                <a:gd name="T97" fmla="*/ 38 h 329"/>
                <a:gd name="T98" fmla="*/ 100 w 2050"/>
                <a:gd name="T99" fmla="*/ 47 h 329"/>
                <a:gd name="T100" fmla="*/ 76 w 2050"/>
                <a:gd name="T101" fmla="*/ 65 h 329"/>
                <a:gd name="T102" fmla="*/ 45 w 2050"/>
                <a:gd name="T103" fmla="*/ 94 h 329"/>
                <a:gd name="T104" fmla="*/ 18 w 2050"/>
                <a:gd name="T105" fmla="*/ 125 h 329"/>
                <a:gd name="T106" fmla="*/ 0 w 2050"/>
                <a:gd name="T107" fmla="*/ 167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50" h="329">
                  <a:moveTo>
                    <a:pt x="0" y="167"/>
                  </a:moveTo>
                  <a:lnTo>
                    <a:pt x="26" y="146"/>
                  </a:lnTo>
                  <a:lnTo>
                    <a:pt x="57" y="122"/>
                  </a:lnTo>
                  <a:lnTo>
                    <a:pt x="76" y="111"/>
                  </a:lnTo>
                  <a:lnTo>
                    <a:pt x="95" y="99"/>
                  </a:lnTo>
                  <a:lnTo>
                    <a:pt x="115" y="88"/>
                  </a:lnTo>
                  <a:lnTo>
                    <a:pt x="138" y="77"/>
                  </a:lnTo>
                  <a:lnTo>
                    <a:pt x="160" y="67"/>
                  </a:lnTo>
                  <a:lnTo>
                    <a:pt x="184" y="58"/>
                  </a:lnTo>
                  <a:lnTo>
                    <a:pt x="209" y="50"/>
                  </a:lnTo>
                  <a:lnTo>
                    <a:pt x="235" y="44"/>
                  </a:lnTo>
                  <a:lnTo>
                    <a:pt x="261" y="39"/>
                  </a:lnTo>
                  <a:lnTo>
                    <a:pt x="289" y="34"/>
                  </a:lnTo>
                  <a:lnTo>
                    <a:pt x="303" y="34"/>
                  </a:lnTo>
                  <a:lnTo>
                    <a:pt x="317" y="33"/>
                  </a:lnTo>
                  <a:lnTo>
                    <a:pt x="332" y="33"/>
                  </a:lnTo>
                  <a:lnTo>
                    <a:pt x="346" y="34"/>
                  </a:lnTo>
                  <a:lnTo>
                    <a:pt x="392" y="38"/>
                  </a:lnTo>
                  <a:lnTo>
                    <a:pt x="447" y="40"/>
                  </a:lnTo>
                  <a:lnTo>
                    <a:pt x="511" y="43"/>
                  </a:lnTo>
                  <a:lnTo>
                    <a:pt x="584" y="46"/>
                  </a:lnTo>
                  <a:lnTo>
                    <a:pt x="661" y="49"/>
                  </a:lnTo>
                  <a:lnTo>
                    <a:pt x="745" y="53"/>
                  </a:lnTo>
                  <a:lnTo>
                    <a:pt x="832" y="57"/>
                  </a:lnTo>
                  <a:lnTo>
                    <a:pt x="922" y="62"/>
                  </a:lnTo>
                  <a:lnTo>
                    <a:pt x="1012" y="68"/>
                  </a:lnTo>
                  <a:lnTo>
                    <a:pt x="1103" y="74"/>
                  </a:lnTo>
                  <a:lnTo>
                    <a:pt x="1194" y="81"/>
                  </a:lnTo>
                  <a:lnTo>
                    <a:pt x="1282" y="91"/>
                  </a:lnTo>
                  <a:lnTo>
                    <a:pt x="1366" y="100"/>
                  </a:lnTo>
                  <a:lnTo>
                    <a:pt x="1447" y="111"/>
                  </a:lnTo>
                  <a:lnTo>
                    <a:pt x="1485" y="117"/>
                  </a:lnTo>
                  <a:lnTo>
                    <a:pt x="1522" y="123"/>
                  </a:lnTo>
                  <a:lnTo>
                    <a:pt x="1556" y="130"/>
                  </a:lnTo>
                  <a:lnTo>
                    <a:pt x="1589" y="138"/>
                  </a:lnTo>
                  <a:lnTo>
                    <a:pt x="1649" y="152"/>
                  </a:lnTo>
                  <a:lnTo>
                    <a:pt x="1705" y="166"/>
                  </a:lnTo>
                  <a:lnTo>
                    <a:pt x="1755" y="180"/>
                  </a:lnTo>
                  <a:lnTo>
                    <a:pt x="1800" y="194"/>
                  </a:lnTo>
                  <a:lnTo>
                    <a:pt x="1840" y="207"/>
                  </a:lnTo>
                  <a:lnTo>
                    <a:pt x="1876" y="219"/>
                  </a:lnTo>
                  <a:lnTo>
                    <a:pt x="1907" y="230"/>
                  </a:lnTo>
                  <a:lnTo>
                    <a:pt x="1935" y="241"/>
                  </a:lnTo>
                  <a:lnTo>
                    <a:pt x="1977" y="259"/>
                  </a:lnTo>
                  <a:lnTo>
                    <a:pt x="2005" y="273"/>
                  </a:lnTo>
                  <a:lnTo>
                    <a:pt x="2022" y="281"/>
                  </a:lnTo>
                  <a:lnTo>
                    <a:pt x="2026" y="285"/>
                  </a:lnTo>
                  <a:lnTo>
                    <a:pt x="2050" y="329"/>
                  </a:lnTo>
                  <a:lnTo>
                    <a:pt x="2050" y="325"/>
                  </a:lnTo>
                  <a:lnTo>
                    <a:pt x="2050" y="316"/>
                  </a:lnTo>
                  <a:lnTo>
                    <a:pt x="2047" y="309"/>
                  </a:lnTo>
                  <a:lnTo>
                    <a:pt x="2043" y="302"/>
                  </a:lnTo>
                  <a:lnTo>
                    <a:pt x="2038" y="295"/>
                  </a:lnTo>
                  <a:lnTo>
                    <a:pt x="2032" y="288"/>
                  </a:lnTo>
                  <a:lnTo>
                    <a:pt x="2019" y="273"/>
                  </a:lnTo>
                  <a:lnTo>
                    <a:pt x="2006" y="260"/>
                  </a:lnTo>
                  <a:lnTo>
                    <a:pt x="1985" y="241"/>
                  </a:lnTo>
                  <a:lnTo>
                    <a:pt x="1975" y="232"/>
                  </a:lnTo>
                  <a:lnTo>
                    <a:pt x="1975" y="220"/>
                  </a:lnTo>
                  <a:lnTo>
                    <a:pt x="1938" y="206"/>
                  </a:lnTo>
                  <a:lnTo>
                    <a:pt x="1893" y="189"/>
                  </a:lnTo>
                  <a:lnTo>
                    <a:pt x="1840" y="169"/>
                  </a:lnTo>
                  <a:lnTo>
                    <a:pt x="1780" y="150"/>
                  </a:lnTo>
                  <a:lnTo>
                    <a:pt x="1747" y="140"/>
                  </a:lnTo>
                  <a:lnTo>
                    <a:pt x="1713" y="130"/>
                  </a:lnTo>
                  <a:lnTo>
                    <a:pt x="1679" y="121"/>
                  </a:lnTo>
                  <a:lnTo>
                    <a:pt x="1642" y="112"/>
                  </a:lnTo>
                  <a:lnTo>
                    <a:pt x="1605" y="104"/>
                  </a:lnTo>
                  <a:lnTo>
                    <a:pt x="1567" y="97"/>
                  </a:lnTo>
                  <a:lnTo>
                    <a:pt x="1530" y="90"/>
                  </a:lnTo>
                  <a:lnTo>
                    <a:pt x="1491" y="83"/>
                  </a:lnTo>
                  <a:lnTo>
                    <a:pt x="1438" y="77"/>
                  </a:lnTo>
                  <a:lnTo>
                    <a:pt x="1377" y="70"/>
                  </a:lnTo>
                  <a:lnTo>
                    <a:pt x="1306" y="63"/>
                  </a:lnTo>
                  <a:lnTo>
                    <a:pt x="1231" y="56"/>
                  </a:lnTo>
                  <a:lnTo>
                    <a:pt x="1150" y="49"/>
                  </a:lnTo>
                  <a:lnTo>
                    <a:pt x="1066" y="42"/>
                  </a:lnTo>
                  <a:lnTo>
                    <a:pt x="981" y="36"/>
                  </a:lnTo>
                  <a:lnTo>
                    <a:pt x="896" y="29"/>
                  </a:lnTo>
                  <a:lnTo>
                    <a:pt x="812" y="23"/>
                  </a:lnTo>
                  <a:lnTo>
                    <a:pt x="733" y="17"/>
                  </a:lnTo>
                  <a:lnTo>
                    <a:pt x="658" y="12"/>
                  </a:lnTo>
                  <a:lnTo>
                    <a:pt x="591" y="8"/>
                  </a:lnTo>
                  <a:lnTo>
                    <a:pt x="532" y="5"/>
                  </a:lnTo>
                  <a:lnTo>
                    <a:pt x="482" y="2"/>
                  </a:lnTo>
                  <a:lnTo>
                    <a:pt x="444" y="1"/>
                  </a:lnTo>
                  <a:lnTo>
                    <a:pt x="420" y="0"/>
                  </a:lnTo>
                  <a:lnTo>
                    <a:pt x="383" y="1"/>
                  </a:lnTo>
                  <a:lnTo>
                    <a:pt x="345" y="1"/>
                  </a:lnTo>
                  <a:lnTo>
                    <a:pt x="306" y="3"/>
                  </a:lnTo>
                  <a:lnTo>
                    <a:pt x="266" y="6"/>
                  </a:lnTo>
                  <a:lnTo>
                    <a:pt x="228" y="11"/>
                  </a:lnTo>
                  <a:lnTo>
                    <a:pt x="191" y="17"/>
                  </a:lnTo>
                  <a:lnTo>
                    <a:pt x="174" y="20"/>
                  </a:lnTo>
                  <a:lnTo>
                    <a:pt x="156" y="24"/>
                  </a:lnTo>
                  <a:lnTo>
                    <a:pt x="140" y="29"/>
                  </a:lnTo>
                  <a:lnTo>
                    <a:pt x="125" y="34"/>
                  </a:lnTo>
                  <a:lnTo>
                    <a:pt x="116" y="38"/>
                  </a:lnTo>
                  <a:lnTo>
                    <a:pt x="108" y="42"/>
                  </a:lnTo>
                  <a:lnTo>
                    <a:pt x="100" y="47"/>
                  </a:lnTo>
                  <a:lnTo>
                    <a:pt x="92" y="52"/>
                  </a:lnTo>
                  <a:lnTo>
                    <a:pt x="76" y="65"/>
                  </a:lnTo>
                  <a:lnTo>
                    <a:pt x="60" y="78"/>
                  </a:lnTo>
                  <a:lnTo>
                    <a:pt x="45" y="94"/>
                  </a:lnTo>
                  <a:lnTo>
                    <a:pt x="31" y="109"/>
                  </a:lnTo>
                  <a:lnTo>
                    <a:pt x="18" y="125"/>
                  </a:lnTo>
                  <a:lnTo>
                    <a:pt x="4" y="141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8" name="Freeform 421"/>
            <p:cNvSpPr>
              <a:spLocks/>
            </p:cNvSpPr>
            <p:nvPr/>
          </p:nvSpPr>
          <p:spPr bwMode="auto">
            <a:xfrm>
              <a:off x="2884" y="1464"/>
              <a:ext cx="243" cy="50"/>
            </a:xfrm>
            <a:custGeom>
              <a:avLst/>
              <a:gdLst>
                <a:gd name="T0" fmla="*/ 101 w 1458"/>
                <a:gd name="T1" fmla="*/ 297 h 299"/>
                <a:gd name="T2" fmla="*/ 100 w 1458"/>
                <a:gd name="T3" fmla="*/ 282 h 299"/>
                <a:gd name="T4" fmla="*/ 102 w 1458"/>
                <a:gd name="T5" fmla="*/ 263 h 299"/>
                <a:gd name="T6" fmla="*/ 106 w 1458"/>
                <a:gd name="T7" fmla="*/ 248 h 299"/>
                <a:gd name="T8" fmla="*/ 114 w 1458"/>
                <a:gd name="T9" fmla="*/ 232 h 299"/>
                <a:gd name="T10" fmla="*/ 125 w 1458"/>
                <a:gd name="T11" fmla="*/ 213 h 299"/>
                <a:gd name="T12" fmla="*/ 142 w 1458"/>
                <a:gd name="T13" fmla="*/ 195 h 299"/>
                <a:gd name="T14" fmla="*/ 164 w 1458"/>
                <a:gd name="T15" fmla="*/ 177 h 299"/>
                <a:gd name="T16" fmla="*/ 193 w 1458"/>
                <a:gd name="T17" fmla="*/ 157 h 299"/>
                <a:gd name="T18" fmla="*/ 229 w 1458"/>
                <a:gd name="T19" fmla="*/ 139 h 299"/>
                <a:gd name="T20" fmla="*/ 271 w 1458"/>
                <a:gd name="T21" fmla="*/ 123 h 299"/>
                <a:gd name="T22" fmla="*/ 324 w 1458"/>
                <a:gd name="T23" fmla="*/ 107 h 299"/>
                <a:gd name="T24" fmla="*/ 387 w 1458"/>
                <a:gd name="T25" fmla="*/ 93 h 299"/>
                <a:gd name="T26" fmla="*/ 459 w 1458"/>
                <a:gd name="T27" fmla="*/ 83 h 299"/>
                <a:gd name="T28" fmla="*/ 536 w 1458"/>
                <a:gd name="T29" fmla="*/ 75 h 299"/>
                <a:gd name="T30" fmla="*/ 607 w 1458"/>
                <a:gd name="T31" fmla="*/ 71 h 299"/>
                <a:gd name="T32" fmla="*/ 714 w 1458"/>
                <a:gd name="T33" fmla="*/ 69 h 299"/>
                <a:gd name="T34" fmla="*/ 854 w 1458"/>
                <a:gd name="T35" fmla="*/ 73 h 299"/>
                <a:gd name="T36" fmla="*/ 989 w 1458"/>
                <a:gd name="T37" fmla="*/ 83 h 299"/>
                <a:gd name="T38" fmla="*/ 1115 w 1458"/>
                <a:gd name="T39" fmla="*/ 97 h 299"/>
                <a:gd name="T40" fmla="*/ 1232 w 1458"/>
                <a:gd name="T41" fmla="*/ 113 h 299"/>
                <a:gd name="T42" fmla="*/ 1335 w 1458"/>
                <a:gd name="T43" fmla="*/ 132 h 299"/>
                <a:gd name="T44" fmla="*/ 1421 w 1458"/>
                <a:gd name="T45" fmla="*/ 148 h 299"/>
                <a:gd name="T46" fmla="*/ 1385 w 1458"/>
                <a:gd name="T47" fmla="*/ 130 h 299"/>
                <a:gd name="T48" fmla="*/ 1256 w 1458"/>
                <a:gd name="T49" fmla="*/ 90 h 299"/>
                <a:gd name="T50" fmla="*/ 1163 w 1458"/>
                <a:gd name="T51" fmla="*/ 63 h 299"/>
                <a:gd name="T52" fmla="*/ 1066 w 1458"/>
                <a:gd name="T53" fmla="*/ 40 h 299"/>
                <a:gd name="T54" fmla="*/ 968 w 1458"/>
                <a:gd name="T55" fmla="*/ 21 h 299"/>
                <a:gd name="T56" fmla="*/ 873 w 1458"/>
                <a:gd name="T57" fmla="*/ 7 h 299"/>
                <a:gd name="T58" fmla="*/ 804 w 1458"/>
                <a:gd name="T59" fmla="*/ 1 h 299"/>
                <a:gd name="T60" fmla="*/ 760 w 1458"/>
                <a:gd name="T61" fmla="*/ 0 h 299"/>
                <a:gd name="T62" fmla="*/ 635 w 1458"/>
                <a:gd name="T63" fmla="*/ 3 h 299"/>
                <a:gd name="T64" fmla="*/ 487 w 1458"/>
                <a:gd name="T65" fmla="*/ 11 h 299"/>
                <a:gd name="T66" fmla="*/ 396 w 1458"/>
                <a:gd name="T67" fmla="*/ 20 h 299"/>
                <a:gd name="T68" fmla="*/ 312 w 1458"/>
                <a:gd name="T69" fmla="*/ 33 h 299"/>
                <a:gd name="T70" fmla="*/ 236 w 1458"/>
                <a:gd name="T71" fmla="*/ 50 h 299"/>
                <a:gd name="T72" fmla="*/ 185 w 1458"/>
                <a:gd name="T73" fmla="*/ 67 h 299"/>
                <a:gd name="T74" fmla="*/ 154 w 1458"/>
                <a:gd name="T75" fmla="*/ 81 h 299"/>
                <a:gd name="T76" fmla="*/ 125 w 1458"/>
                <a:gd name="T77" fmla="*/ 96 h 299"/>
                <a:gd name="T78" fmla="*/ 100 w 1458"/>
                <a:gd name="T79" fmla="*/ 113 h 299"/>
                <a:gd name="T80" fmla="*/ 82 w 1458"/>
                <a:gd name="T81" fmla="*/ 129 h 299"/>
                <a:gd name="T82" fmla="*/ 70 w 1458"/>
                <a:gd name="T83" fmla="*/ 142 h 299"/>
                <a:gd name="T84" fmla="*/ 53 w 1458"/>
                <a:gd name="T85" fmla="*/ 166 h 299"/>
                <a:gd name="T86" fmla="*/ 31 w 1458"/>
                <a:gd name="T87" fmla="*/ 207 h 299"/>
                <a:gd name="T88" fmla="*/ 10 w 1458"/>
                <a:gd name="T89" fmla="*/ 256 h 299"/>
                <a:gd name="T90" fmla="*/ 18 w 1458"/>
                <a:gd name="T91" fmla="*/ 288 h 299"/>
                <a:gd name="T92" fmla="*/ 54 w 1458"/>
                <a:gd name="T93" fmla="*/ 294 h 299"/>
                <a:gd name="T94" fmla="*/ 93 w 1458"/>
                <a:gd name="T95" fmla="*/ 29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58" h="299">
                  <a:moveTo>
                    <a:pt x="102" y="299"/>
                  </a:moveTo>
                  <a:lnTo>
                    <a:pt x="101" y="297"/>
                  </a:lnTo>
                  <a:lnTo>
                    <a:pt x="100" y="291"/>
                  </a:lnTo>
                  <a:lnTo>
                    <a:pt x="100" y="282"/>
                  </a:lnTo>
                  <a:lnTo>
                    <a:pt x="101" y="271"/>
                  </a:lnTo>
                  <a:lnTo>
                    <a:pt x="102" y="263"/>
                  </a:lnTo>
                  <a:lnTo>
                    <a:pt x="104" y="256"/>
                  </a:lnTo>
                  <a:lnTo>
                    <a:pt x="106" y="248"/>
                  </a:lnTo>
                  <a:lnTo>
                    <a:pt x="110" y="240"/>
                  </a:lnTo>
                  <a:lnTo>
                    <a:pt x="114" y="232"/>
                  </a:lnTo>
                  <a:lnTo>
                    <a:pt x="119" y="223"/>
                  </a:lnTo>
                  <a:lnTo>
                    <a:pt x="125" y="213"/>
                  </a:lnTo>
                  <a:lnTo>
                    <a:pt x="133" y="204"/>
                  </a:lnTo>
                  <a:lnTo>
                    <a:pt x="142" y="195"/>
                  </a:lnTo>
                  <a:lnTo>
                    <a:pt x="152" y="186"/>
                  </a:lnTo>
                  <a:lnTo>
                    <a:pt x="164" y="177"/>
                  </a:lnTo>
                  <a:lnTo>
                    <a:pt x="178" y="166"/>
                  </a:lnTo>
                  <a:lnTo>
                    <a:pt x="193" y="157"/>
                  </a:lnTo>
                  <a:lnTo>
                    <a:pt x="209" y="148"/>
                  </a:lnTo>
                  <a:lnTo>
                    <a:pt x="229" y="139"/>
                  </a:lnTo>
                  <a:lnTo>
                    <a:pt x="249" y="131"/>
                  </a:lnTo>
                  <a:lnTo>
                    <a:pt x="271" y="123"/>
                  </a:lnTo>
                  <a:lnTo>
                    <a:pt x="297" y="114"/>
                  </a:lnTo>
                  <a:lnTo>
                    <a:pt x="324" y="107"/>
                  </a:lnTo>
                  <a:lnTo>
                    <a:pt x="354" y="100"/>
                  </a:lnTo>
                  <a:lnTo>
                    <a:pt x="387" y="93"/>
                  </a:lnTo>
                  <a:lnTo>
                    <a:pt x="421" y="88"/>
                  </a:lnTo>
                  <a:lnTo>
                    <a:pt x="459" y="83"/>
                  </a:lnTo>
                  <a:lnTo>
                    <a:pt x="500" y="78"/>
                  </a:lnTo>
                  <a:lnTo>
                    <a:pt x="536" y="75"/>
                  </a:lnTo>
                  <a:lnTo>
                    <a:pt x="571" y="73"/>
                  </a:lnTo>
                  <a:lnTo>
                    <a:pt x="607" y="71"/>
                  </a:lnTo>
                  <a:lnTo>
                    <a:pt x="643" y="70"/>
                  </a:lnTo>
                  <a:lnTo>
                    <a:pt x="714" y="69"/>
                  </a:lnTo>
                  <a:lnTo>
                    <a:pt x="785" y="70"/>
                  </a:lnTo>
                  <a:lnTo>
                    <a:pt x="854" y="73"/>
                  </a:lnTo>
                  <a:lnTo>
                    <a:pt x="922" y="77"/>
                  </a:lnTo>
                  <a:lnTo>
                    <a:pt x="989" y="83"/>
                  </a:lnTo>
                  <a:lnTo>
                    <a:pt x="1053" y="89"/>
                  </a:lnTo>
                  <a:lnTo>
                    <a:pt x="1115" y="97"/>
                  </a:lnTo>
                  <a:lnTo>
                    <a:pt x="1175" y="105"/>
                  </a:lnTo>
                  <a:lnTo>
                    <a:pt x="1232" y="113"/>
                  </a:lnTo>
                  <a:lnTo>
                    <a:pt x="1285" y="123"/>
                  </a:lnTo>
                  <a:lnTo>
                    <a:pt x="1335" y="132"/>
                  </a:lnTo>
                  <a:lnTo>
                    <a:pt x="1381" y="140"/>
                  </a:lnTo>
                  <a:lnTo>
                    <a:pt x="1421" y="148"/>
                  </a:lnTo>
                  <a:lnTo>
                    <a:pt x="1458" y="155"/>
                  </a:lnTo>
                  <a:lnTo>
                    <a:pt x="1385" y="130"/>
                  </a:lnTo>
                  <a:lnTo>
                    <a:pt x="1301" y="103"/>
                  </a:lnTo>
                  <a:lnTo>
                    <a:pt x="1256" y="90"/>
                  </a:lnTo>
                  <a:lnTo>
                    <a:pt x="1210" y="77"/>
                  </a:lnTo>
                  <a:lnTo>
                    <a:pt x="1163" y="63"/>
                  </a:lnTo>
                  <a:lnTo>
                    <a:pt x="1115" y="51"/>
                  </a:lnTo>
                  <a:lnTo>
                    <a:pt x="1066" y="40"/>
                  </a:lnTo>
                  <a:lnTo>
                    <a:pt x="1017" y="30"/>
                  </a:lnTo>
                  <a:lnTo>
                    <a:pt x="968" y="21"/>
                  </a:lnTo>
                  <a:lnTo>
                    <a:pt x="920" y="12"/>
                  </a:lnTo>
                  <a:lnTo>
                    <a:pt x="873" y="7"/>
                  </a:lnTo>
                  <a:lnTo>
                    <a:pt x="826" y="2"/>
                  </a:lnTo>
                  <a:lnTo>
                    <a:pt x="804" y="1"/>
                  </a:lnTo>
                  <a:lnTo>
                    <a:pt x="782" y="0"/>
                  </a:lnTo>
                  <a:lnTo>
                    <a:pt x="760" y="0"/>
                  </a:lnTo>
                  <a:lnTo>
                    <a:pt x="739" y="0"/>
                  </a:lnTo>
                  <a:lnTo>
                    <a:pt x="635" y="3"/>
                  </a:lnTo>
                  <a:lnTo>
                    <a:pt x="535" y="8"/>
                  </a:lnTo>
                  <a:lnTo>
                    <a:pt x="487" y="11"/>
                  </a:lnTo>
                  <a:lnTo>
                    <a:pt x="441" y="15"/>
                  </a:lnTo>
                  <a:lnTo>
                    <a:pt x="396" y="20"/>
                  </a:lnTo>
                  <a:lnTo>
                    <a:pt x="353" y="26"/>
                  </a:lnTo>
                  <a:lnTo>
                    <a:pt x="312" y="33"/>
                  </a:lnTo>
                  <a:lnTo>
                    <a:pt x="272" y="41"/>
                  </a:lnTo>
                  <a:lnTo>
                    <a:pt x="236" y="50"/>
                  </a:lnTo>
                  <a:lnTo>
                    <a:pt x="201" y="61"/>
                  </a:lnTo>
                  <a:lnTo>
                    <a:pt x="185" y="67"/>
                  </a:lnTo>
                  <a:lnTo>
                    <a:pt x="169" y="74"/>
                  </a:lnTo>
                  <a:lnTo>
                    <a:pt x="154" y="81"/>
                  </a:lnTo>
                  <a:lnTo>
                    <a:pt x="140" y="88"/>
                  </a:lnTo>
                  <a:lnTo>
                    <a:pt x="125" y="96"/>
                  </a:lnTo>
                  <a:lnTo>
                    <a:pt x="112" y="104"/>
                  </a:lnTo>
                  <a:lnTo>
                    <a:pt x="100" y="113"/>
                  </a:lnTo>
                  <a:lnTo>
                    <a:pt x="88" y="123"/>
                  </a:lnTo>
                  <a:lnTo>
                    <a:pt x="82" y="129"/>
                  </a:lnTo>
                  <a:lnTo>
                    <a:pt x="75" y="135"/>
                  </a:lnTo>
                  <a:lnTo>
                    <a:pt x="70" y="142"/>
                  </a:lnTo>
                  <a:lnTo>
                    <a:pt x="64" y="149"/>
                  </a:lnTo>
                  <a:lnTo>
                    <a:pt x="53" y="166"/>
                  </a:lnTo>
                  <a:lnTo>
                    <a:pt x="42" y="186"/>
                  </a:lnTo>
                  <a:lnTo>
                    <a:pt x="31" y="207"/>
                  </a:lnTo>
                  <a:lnTo>
                    <a:pt x="20" y="232"/>
                  </a:lnTo>
                  <a:lnTo>
                    <a:pt x="10" y="256"/>
                  </a:lnTo>
                  <a:lnTo>
                    <a:pt x="0" y="284"/>
                  </a:lnTo>
                  <a:lnTo>
                    <a:pt x="18" y="288"/>
                  </a:lnTo>
                  <a:lnTo>
                    <a:pt x="37" y="292"/>
                  </a:lnTo>
                  <a:lnTo>
                    <a:pt x="54" y="294"/>
                  </a:lnTo>
                  <a:lnTo>
                    <a:pt x="69" y="296"/>
                  </a:lnTo>
                  <a:lnTo>
                    <a:pt x="93" y="298"/>
                  </a:lnTo>
                  <a:lnTo>
                    <a:pt x="102" y="299"/>
                  </a:lnTo>
                  <a:close/>
                </a:path>
              </a:pathLst>
            </a:custGeom>
            <a:solidFill>
              <a:srgbClr val="EFF7F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9" name="Freeform 422"/>
            <p:cNvSpPr>
              <a:spLocks/>
            </p:cNvSpPr>
            <p:nvPr/>
          </p:nvSpPr>
          <p:spPr bwMode="auto">
            <a:xfrm>
              <a:off x="1564" y="2025"/>
              <a:ext cx="46" cy="639"/>
            </a:xfrm>
            <a:custGeom>
              <a:avLst/>
              <a:gdLst>
                <a:gd name="T0" fmla="*/ 180 w 272"/>
                <a:gd name="T1" fmla="*/ 3836 h 3836"/>
                <a:gd name="T2" fmla="*/ 264 w 272"/>
                <a:gd name="T3" fmla="*/ 980 h 3836"/>
                <a:gd name="T4" fmla="*/ 265 w 272"/>
                <a:gd name="T5" fmla="*/ 848 h 3836"/>
                <a:gd name="T6" fmla="*/ 266 w 272"/>
                <a:gd name="T7" fmla="*/ 688 h 3836"/>
                <a:gd name="T8" fmla="*/ 267 w 272"/>
                <a:gd name="T9" fmla="*/ 513 h 3836"/>
                <a:gd name="T10" fmla="*/ 269 w 272"/>
                <a:gd name="T11" fmla="*/ 343 h 3836"/>
                <a:gd name="T12" fmla="*/ 270 w 272"/>
                <a:gd name="T13" fmla="*/ 192 h 3836"/>
                <a:gd name="T14" fmla="*/ 271 w 272"/>
                <a:gd name="T15" fmla="*/ 74 h 3836"/>
                <a:gd name="T16" fmla="*/ 272 w 272"/>
                <a:gd name="T17" fmla="*/ 9 h 3836"/>
                <a:gd name="T18" fmla="*/ 268 w 272"/>
                <a:gd name="T19" fmla="*/ 3 h 3836"/>
                <a:gd name="T20" fmla="*/ 261 w 272"/>
                <a:gd name="T21" fmla="*/ 12 h 3836"/>
                <a:gd name="T22" fmla="*/ 252 w 272"/>
                <a:gd name="T23" fmla="*/ 33 h 3836"/>
                <a:gd name="T24" fmla="*/ 242 w 272"/>
                <a:gd name="T25" fmla="*/ 69 h 3836"/>
                <a:gd name="T26" fmla="*/ 234 w 272"/>
                <a:gd name="T27" fmla="*/ 112 h 3836"/>
                <a:gd name="T28" fmla="*/ 226 w 272"/>
                <a:gd name="T29" fmla="*/ 178 h 3836"/>
                <a:gd name="T30" fmla="*/ 222 w 272"/>
                <a:gd name="T31" fmla="*/ 242 h 3836"/>
                <a:gd name="T32" fmla="*/ 223 w 272"/>
                <a:gd name="T33" fmla="*/ 291 h 3836"/>
                <a:gd name="T34" fmla="*/ 222 w 272"/>
                <a:gd name="T35" fmla="*/ 425 h 3836"/>
                <a:gd name="T36" fmla="*/ 218 w 272"/>
                <a:gd name="T37" fmla="*/ 615 h 3836"/>
                <a:gd name="T38" fmla="*/ 212 w 272"/>
                <a:gd name="T39" fmla="*/ 835 h 3836"/>
                <a:gd name="T40" fmla="*/ 205 w 272"/>
                <a:gd name="T41" fmla="*/ 1060 h 3836"/>
                <a:gd name="T42" fmla="*/ 198 w 272"/>
                <a:gd name="T43" fmla="*/ 1265 h 3836"/>
                <a:gd name="T44" fmla="*/ 193 w 272"/>
                <a:gd name="T45" fmla="*/ 1428 h 3836"/>
                <a:gd name="T46" fmla="*/ 189 w 272"/>
                <a:gd name="T47" fmla="*/ 1519 h 3836"/>
                <a:gd name="T48" fmla="*/ 188 w 272"/>
                <a:gd name="T49" fmla="*/ 1593 h 3836"/>
                <a:gd name="T50" fmla="*/ 183 w 272"/>
                <a:gd name="T51" fmla="*/ 1720 h 3836"/>
                <a:gd name="T52" fmla="*/ 175 w 272"/>
                <a:gd name="T53" fmla="*/ 1852 h 3836"/>
                <a:gd name="T54" fmla="*/ 165 w 272"/>
                <a:gd name="T55" fmla="*/ 1982 h 3836"/>
                <a:gd name="T56" fmla="*/ 154 w 272"/>
                <a:gd name="T57" fmla="*/ 2100 h 3836"/>
                <a:gd name="T58" fmla="*/ 144 w 272"/>
                <a:gd name="T59" fmla="*/ 2200 h 3836"/>
                <a:gd name="T60" fmla="*/ 136 w 272"/>
                <a:gd name="T61" fmla="*/ 2274 h 3836"/>
                <a:gd name="T62" fmla="*/ 130 w 272"/>
                <a:gd name="T63" fmla="*/ 2314 h 3836"/>
                <a:gd name="T64" fmla="*/ 105 w 272"/>
                <a:gd name="T65" fmla="*/ 2307 h 3836"/>
                <a:gd name="T66" fmla="*/ 70 w 272"/>
                <a:gd name="T67" fmla="*/ 2294 h 3836"/>
                <a:gd name="T68" fmla="*/ 53 w 272"/>
                <a:gd name="T69" fmla="*/ 2292 h 3836"/>
                <a:gd name="T70" fmla="*/ 47 w 272"/>
                <a:gd name="T71" fmla="*/ 2294 h 3836"/>
                <a:gd name="T72" fmla="*/ 155 w 272"/>
                <a:gd name="T73" fmla="*/ 2471 h 3836"/>
                <a:gd name="T74" fmla="*/ 129 w 272"/>
                <a:gd name="T75" fmla="*/ 2596 h 3836"/>
                <a:gd name="T76" fmla="*/ 127 w 272"/>
                <a:gd name="T77" fmla="*/ 2603 h 3836"/>
                <a:gd name="T78" fmla="*/ 122 w 272"/>
                <a:gd name="T79" fmla="*/ 2607 h 3836"/>
                <a:gd name="T80" fmla="*/ 115 w 272"/>
                <a:gd name="T81" fmla="*/ 2606 h 3836"/>
                <a:gd name="T82" fmla="*/ 106 w 272"/>
                <a:gd name="T83" fmla="*/ 2603 h 3836"/>
                <a:gd name="T84" fmla="*/ 84 w 272"/>
                <a:gd name="T85" fmla="*/ 2590 h 3836"/>
                <a:gd name="T86" fmla="*/ 62 w 272"/>
                <a:gd name="T87" fmla="*/ 2571 h 3836"/>
                <a:gd name="T88" fmla="*/ 19 w 272"/>
                <a:gd name="T89" fmla="*/ 2528 h 3836"/>
                <a:gd name="T90" fmla="*/ 0 w 272"/>
                <a:gd name="T91" fmla="*/ 2506 h 3836"/>
                <a:gd name="T92" fmla="*/ 0 w 272"/>
                <a:gd name="T93" fmla="*/ 2569 h 3836"/>
                <a:gd name="T94" fmla="*/ 1 w 272"/>
                <a:gd name="T95" fmla="*/ 2681 h 3836"/>
                <a:gd name="T96" fmla="*/ 1 w 272"/>
                <a:gd name="T97" fmla="*/ 2826 h 3836"/>
                <a:gd name="T98" fmla="*/ 2 w 272"/>
                <a:gd name="T99" fmla="*/ 2984 h 3836"/>
                <a:gd name="T100" fmla="*/ 3 w 272"/>
                <a:gd name="T101" fmla="*/ 3138 h 3836"/>
                <a:gd name="T102" fmla="*/ 4 w 272"/>
                <a:gd name="T103" fmla="*/ 3271 h 3836"/>
                <a:gd name="T104" fmla="*/ 4 w 272"/>
                <a:gd name="T105" fmla="*/ 3364 h 3836"/>
                <a:gd name="T106" fmla="*/ 4 w 272"/>
                <a:gd name="T107" fmla="*/ 3399 h 3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2" h="3836">
                  <a:moveTo>
                    <a:pt x="4" y="3399"/>
                  </a:moveTo>
                  <a:lnTo>
                    <a:pt x="180" y="3836"/>
                  </a:lnTo>
                  <a:lnTo>
                    <a:pt x="264" y="1030"/>
                  </a:lnTo>
                  <a:lnTo>
                    <a:pt x="264" y="980"/>
                  </a:lnTo>
                  <a:lnTo>
                    <a:pt x="264" y="918"/>
                  </a:lnTo>
                  <a:lnTo>
                    <a:pt x="265" y="848"/>
                  </a:lnTo>
                  <a:lnTo>
                    <a:pt x="265" y="770"/>
                  </a:lnTo>
                  <a:lnTo>
                    <a:pt x="266" y="688"/>
                  </a:lnTo>
                  <a:lnTo>
                    <a:pt x="266" y="601"/>
                  </a:lnTo>
                  <a:lnTo>
                    <a:pt x="267" y="513"/>
                  </a:lnTo>
                  <a:lnTo>
                    <a:pt x="268" y="427"/>
                  </a:lnTo>
                  <a:lnTo>
                    <a:pt x="269" y="343"/>
                  </a:lnTo>
                  <a:lnTo>
                    <a:pt x="269" y="264"/>
                  </a:lnTo>
                  <a:lnTo>
                    <a:pt x="270" y="192"/>
                  </a:lnTo>
                  <a:lnTo>
                    <a:pt x="271" y="127"/>
                  </a:lnTo>
                  <a:lnTo>
                    <a:pt x="271" y="74"/>
                  </a:lnTo>
                  <a:lnTo>
                    <a:pt x="272" y="35"/>
                  </a:lnTo>
                  <a:lnTo>
                    <a:pt x="272" y="9"/>
                  </a:lnTo>
                  <a:lnTo>
                    <a:pt x="272" y="0"/>
                  </a:lnTo>
                  <a:lnTo>
                    <a:pt x="268" y="3"/>
                  </a:lnTo>
                  <a:lnTo>
                    <a:pt x="265" y="7"/>
                  </a:lnTo>
                  <a:lnTo>
                    <a:pt x="261" y="12"/>
                  </a:lnTo>
                  <a:lnTo>
                    <a:pt x="258" y="18"/>
                  </a:lnTo>
                  <a:lnTo>
                    <a:pt x="252" y="33"/>
                  </a:lnTo>
                  <a:lnTo>
                    <a:pt x="247" y="50"/>
                  </a:lnTo>
                  <a:lnTo>
                    <a:pt x="242" y="69"/>
                  </a:lnTo>
                  <a:lnTo>
                    <a:pt x="238" y="91"/>
                  </a:lnTo>
                  <a:lnTo>
                    <a:pt x="234" y="112"/>
                  </a:lnTo>
                  <a:lnTo>
                    <a:pt x="231" y="135"/>
                  </a:lnTo>
                  <a:lnTo>
                    <a:pt x="226" y="178"/>
                  </a:lnTo>
                  <a:lnTo>
                    <a:pt x="224" y="215"/>
                  </a:lnTo>
                  <a:lnTo>
                    <a:pt x="222" y="242"/>
                  </a:lnTo>
                  <a:lnTo>
                    <a:pt x="222" y="251"/>
                  </a:lnTo>
                  <a:lnTo>
                    <a:pt x="223" y="291"/>
                  </a:lnTo>
                  <a:lnTo>
                    <a:pt x="223" y="350"/>
                  </a:lnTo>
                  <a:lnTo>
                    <a:pt x="222" y="425"/>
                  </a:lnTo>
                  <a:lnTo>
                    <a:pt x="220" y="515"/>
                  </a:lnTo>
                  <a:lnTo>
                    <a:pt x="218" y="615"/>
                  </a:lnTo>
                  <a:lnTo>
                    <a:pt x="215" y="722"/>
                  </a:lnTo>
                  <a:lnTo>
                    <a:pt x="212" y="835"/>
                  </a:lnTo>
                  <a:lnTo>
                    <a:pt x="208" y="948"/>
                  </a:lnTo>
                  <a:lnTo>
                    <a:pt x="205" y="1060"/>
                  </a:lnTo>
                  <a:lnTo>
                    <a:pt x="201" y="1167"/>
                  </a:lnTo>
                  <a:lnTo>
                    <a:pt x="198" y="1265"/>
                  </a:lnTo>
                  <a:lnTo>
                    <a:pt x="195" y="1354"/>
                  </a:lnTo>
                  <a:lnTo>
                    <a:pt x="193" y="1428"/>
                  </a:lnTo>
                  <a:lnTo>
                    <a:pt x="191" y="1484"/>
                  </a:lnTo>
                  <a:lnTo>
                    <a:pt x="189" y="1519"/>
                  </a:lnTo>
                  <a:lnTo>
                    <a:pt x="189" y="1533"/>
                  </a:lnTo>
                  <a:lnTo>
                    <a:pt x="188" y="1593"/>
                  </a:lnTo>
                  <a:lnTo>
                    <a:pt x="186" y="1655"/>
                  </a:lnTo>
                  <a:lnTo>
                    <a:pt x="183" y="1720"/>
                  </a:lnTo>
                  <a:lnTo>
                    <a:pt x="179" y="1787"/>
                  </a:lnTo>
                  <a:lnTo>
                    <a:pt x="175" y="1852"/>
                  </a:lnTo>
                  <a:lnTo>
                    <a:pt x="170" y="1918"/>
                  </a:lnTo>
                  <a:lnTo>
                    <a:pt x="165" y="1982"/>
                  </a:lnTo>
                  <a:lnTo>
                    <a:pt x="159" y="2043"/>
                  </a:lnTo>
                  <a:lnTo>
                    <a:pt x="154" y="2100"/>
                  </a:lnTo>
                  <a:lnTo>
                    <a:pt x="149" y="2152"/>
                  </a:lnTo>
                  <a:lnTo>
                    <a:pt x="144" y="2200"/>
                  </a:lnTo>
                  <a:lnTo>
                    <a:pt x="139" y="2241"/>
                  </a:lnTo>
                  <a:lnTo>
                    <a:pt x="136" y="2274"/>
                  </a:lnTo>
                  <a:lnTo>
                    <a:pt x="132" y="2299"/>
                  </a:lnTo>
                  <a:lnTo>
                    <a:pt x="130" y="2314"/>
                  </a:lnTo>
                  <a:lnTo>
                    <a:pt x="129" y="2320"/>
                  </a:lnTo>
                  <a:lnTo>
                    <a:pt x="105" y="2307"/>
                  </a:lnTo>
                  <a:lnTo>
                    <a:pt x="84" y="2298"/>
                  </a:lnTo>
                  <a:lnTo>
                    <a:pt x="70" y="2294"/>
                  </a:lnTo>
                  <a:lnTo>
                    <a:pt x="60" y="2292"/>
                  </a:lnTo>
                  <a:lnTo>
                    <a:pt x="53" y="2292"/>
                  </a:lnTo>
                  <a:lnTo>
                    <a:pt x="49" y="2293"/>
                  </a:lnTo>
                  <a:lnTo>
                    <a:pt x="47" y="2294"/>
                  </a:lnTo>
                  <a:lnTo>
                    <a:pt x="46" y="2295"/>
                  </a:lnTo>
                  <a:lnTo>
                    <a:pt x="155" y="2471"/>
                  </a:lnTo>
                  <a:lnTo>
                    <a:pt x="4" y="2437"/>
                  </a:lnTo>
                  <a:lnTo>
                    <a:pt x="129" y="2596"/>
                  </a:lnTo>
                  <a:lnTo>
                    <a:pt x="128" y="2600"/>
                  </a:lnTo>
                  <a:lnTo>
                    <a:pt x="127" y="2603"/>
                  </a:lnTo>
                  <a:lnTo>
                    <a:pt x="124" y="2606"/>
                  </a:lnTo>
                  <a:lnTo>
                    <a:pt x="122" y="2607"/>
                  </a:lnTo>
                  <a:lnTo>
                    <a:pt x="118" y="2607"/>
                  </a:lnTo>
                  <a:lnTo>
                    <a:pt x="115" y="2606"/>
                  </a:lnTo>
                  <a:lnTo>
                    <a:pt x="110" y="2605"/>
                  </a:lnTo>
                  <a:lnTo>
                    <a:pt x="106" y="2603"/>
                  </a:lnTo>
                  <a:lnTo>
                    <a:pt x="96" y="2598"/>
                  </a:lnTo>
                  <a:lnTo>
                    <a:pt x="84" y="2590"/>
                  </a:lnTo>
                  <a:lnTo>
                    <a:pt x="73" y="2581"/>
                  </a:lnTo>
                  <a:lnTo>
                    <a:pt x="62" y="2571"/>
                  </a:lnTo>
                  <a:lnTo>
                    <a:pt x="39" y="2548"/>
                  </a:lnTo>
                  <a:lnTo>
                    <a:pt x="19" y="2528"/>
                  </a:lnTo>
                  <a:lnTo>
                    <a:pt x="5" y="2512"/>
                  </a:lnTo>
                  <a:lnTo>
                    <a:pt x="0" y="2506"/>
                  </a:lnTo>
                  <a:lnTo>
                    <a:pt x="0" y="2530"/>
                  </a:lnTo>
                  <a:lnTo>
                    <a:pt x="0" y="2569"/>
                  </a:lnTo>
                  <a:lnTo>
                    <a:pt x="0" y="2620"/>
                  </a:lnTo>
                  <a:lnTo>
                    <a:pt x="1" y="2681"/>
                  </a:lnTo>
                  <a:lnTo>
                    <a:pt x="1" y="2750"/>
                  </a:lnTo>
                  <a:lnTo>
                    <a:pt x="1" y="2826"/>
                  </a:lnTo>
                  <a:lnTo>
                    <a:pt x="2" y="2904"/>
                  </a:lnTo>
                  <a:lnTo>
                    <a:pt x="2" y="2984"/>
                  </a:lnTo>
                  <a:lnTo>
                    <a:pt x="3" y="3062"/>
                  </a:lnTo>
                  <a:lnTo>
                    <a:pt x="3" y="3138"/>
                  </a:lnTo>
                  <a:lnTo>
                    <a:pt x="3" y="3208"/>
                  </a:lnTo>
                  <a:lnTo>
                    <a:pt x="4" y="3271"/>
                  </a:lnTo>
                  <a:lnTo>
                    <a:pt x="4" y="3324"/>
                  </a:lnTo>
                  <a:lnTo>
                    <a:pt x="4" y="3364"/>
                  </a:lnTo>
                  <a:lnTo>
                    <a:pt x="4" y="3390"/>
                  </a:lnTo>
                  <a:lnTo>
                    <a:pt x="4" y="3399"/>
                  </a:lnTo>
                  <a:close/>
                </a:path>
              </a:pathLst>
            </a:custGeom>
            <a:solidFill>
              <a:srgbClr val="EBEDE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0" name="Freeform 423"/>
            <p:cNvSpPr>
              <a:spLocks noEditPoints="1"/>
            </p:cNvSpPr>
            <p:nvPr/>
          </p:nvSpPr>
          <p:spPr bwMode="auto">
            <a:xfrm>
              <a:off x="1747" y="2173"/>
              <a:ext cx="2295" cy="228"/>
            </a:xfrm>
            <a:custGeom>
              <a:avLst/>
              <a:gdLst>
                <a:gd name="T0" fmla="*/ 5334 w 13769"/>
                <a:gd name="T1" fmla="*/ 191 h 1368"/>
                <a:gd name="T2" fmla="*/ 5797 w 13769"/>
                <a:gd name="T3" fmla="*/ 845 h 1368"/>
                <a:gd name="T4" fmla="*/ 10113 w 13769"/>
                <a:gd name="T5" fmla="*/ 795 h 1368"/>
                <a:gd name="T6" fmla="*/ 11235 w 13769"/>
                <a:gd name="T7" fmla="*/ 1069 h 1368"/>
                <a:gd name="T8" fmla="*/ 21 w 13769"/>
                <a:gd name="T9" fmla="*/ 1208 h 1368"/>
                <a:gd name="T10" fmla="*/ 27 w 13769"/>
                <a:gd name="T11" fmla="*/ 1368 h 1368"/>
                <a:gd name="T12" fmla="*/ 11306 w 13769"/>
                <a:gd name="T13" fmla="*/ 1208 h 1368"/>
                <a:gd name="T14" fmla="*/ 13003 w 13769"/>
                <a:gd name="T15" fmla="*/ 1184 h 1368"/>
                <a:gd name="T16" fmla="*/ 13763 w 13769"/>
                <a:gd name="T17" fmla="*/ 1222 h 1368"/>
                <a:gd name="T18" fmla="*/ 13765 w 13769"/>
                <a:gd name="T19" fmla="*/ 1215 h 1368"/>
                <a:gd name="T20" fmla="*/ 13769 w 13769"/>
                <a:gd name="T21" fmla="*/ 1197 h 1368"/>
                <a:gd name="T22" fmla="*/ 13769 w 13769"/>
                <a:gd name="T23" fmla="*/ 1185 h 1368"/>
                <a:gd name="T24" fmla="*/ 13767 w 13769"/>
                <a:gd name="T25" fmla="*/ 1172 h 1368"/>
                <a:gd name="T26" fmla="*/ 13764 w 13769"/>
                <a:gd name="T27" fmla="*/ 1166 h 1368"/>
                <a:gd name="T28" fmla="*/ 13762 w 13769"/>
                <a:gd name="T29" fmla="*/ 1160 h 1368"/>
                <a:gd name="T30" fmla="*/ 13757 w 13769"/>
                <a:gd name="T31" fmla="*/ 1155 h 1368"/>
                <a:gd name="T32" fmla="*/ 13752 w 13769"/>
                <a:gd name="T33" fmla="*/ 1149 h 1368"/>
                <a:gd name="T34" fmla="*/ 13744 w 13769"/>
                <a:gd name="T35" fmla="*/ 1143 h 1368"/>
                <a:gd name="T36" fmla="*/ 13732 w 13769"/>
                <a:gd name="T37" fmla="*/ 1136 h 1368"/>
                <a:gd name="T38" fmla="*/ 13716 w 13769"/>
                <a:gd name="T39" fmla="*/ 1127 h 1368"/>
                <a:gd name="T40" fmla="*/ 13697 w 13769"/>
                <a:gd name="T41" fmla="*/ 1118 h 1368"/>
                <a:gd name="T42" fmla="*/ 13652 w 13769"/>
                <a:gd name="T43" fmla="*/ 1099 h 1368"/>
                <a:gd name="T44" fmla="*/ 13603 w 13769"/>
                <a:gd name="T45" fmla="*/ 1079 h 1368"/>
                <a:gd name="T46" fmla="*/ 13555 w 13769"/>
                <a:gd name="T47" fmla="*/ 1061 h 1368"/>
                <a:gd name="T48" fmla="*/ 13515 w 13769"/>
                <a:gd name="T49" fmla="*/ 1047 h 1368"/>
                <a:gd name="T50" fmla="*/ 13486 w 13769"/>
                <a:gd name="T51" fmla="*/ 1036 h 1368"/>
                <a:gd name="T52" fmla="*/ 13476 w 13769"/>
                <a:gd name="T53" fmla="*/ 1032 h 1368"/>
                <a:gd name="T54" fmla="*/ 12729 w 13769"/>
                <a:gd name="T55" fmla="*/ 803 h 1368"/>
                <a:gd name="T56" fmla="*/ 10447 w 13769"/>
                <a:gd name="T57" fmla="*/ 229 h 1368"/>
                <a:gd name="T58" fmla="*/ 5334 w 13769"/>
                <a:gd name="T59" fmla="*/ 191 h 1368"/>
                <a:gd name="T60" fmla="*/ 3560 w 13769"/>
                <a:gd name="T61" fmla="*/ 26 h 1368"/>
                <a:gd name="T62" fmla="*/ 5018 w 13769"/>
                <a:gd name="T63" fmla="*/ 36 h 1368"/>
                <a:gd name="T64" fmla="*/ 5669 w 13769"/>
                <a:gd name="T65" fmla="*/ 869 h 1368"/>
                <a:gd name="T66" fmla="*/ 4220 w 13769"/>
                <a:gd name="T67" fmla="*/ 869 h 1368"/>
                <a:gd name="T68" fmla="*/ 3560 w 13769"/>
                <a:gd name="T69" fmla="*/ 26 h 1368"/>
                <a:gd name="T70" fmla="*/ 1855 w 13769"/>
                <a:gd name="T71" fmla="*/ 14 h 1368"/>
                <a:gd name="T72" fmla="*/ 3367 w 13769"/>
                <a:gd name="T73" fmla="*/ 24 h 1368"/>
                <a:gd name="T74" fmla="*/ 4028 w 13769"/>
                <a:gd name="T75" fmla="*/ 869 h 1368"/>
                <a:gd name="T76" fmla="*/ 2524 w 13769"/>
                <a:gd name="T77" fmla="*/ 869 h 1368"/>
                <a:gd name="T78" fmla="*/ 1855 w 13769"/>
                <a:gd name="T79" fmla="*/ 14 h 1368"/>
                <a:gd name="T80" fmla="*/ 0 w 13769"/>
                <a:gd name="T81" fmla="*/ 0 h 1368"/>
                <a:gd name="T82" fmla="*/ 1655 w 13769"/>
                <a:gd name="T83" fmla="*/ 12 h 1368"/>
                <a:gd name="T84" fmla="*/ 2326 w 13769"/>
                <a:gd name="T85" fmla="*/ 869 h 1368"/>
                <a:gd name="T86" fmla="*/ 680 w 13769"/>
                <a:gd name="T87" fmla="*/ 869 h 1368"/>
                <a:gd name="T88" fmla="*/ 0 w 13769"/>
                <a:gd name="T89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769" h="1368">
                  <a:moveTo>
                    <a:pt x="5334" y="191"/>
                  </a:moveTo>
                  <a:lnTo>
                    <a:pt x="5797" y="845"/>
                  </a:lnTo>
                  <a:lnTo>
                    <a:pt x="10113" y="795"/>
                  </a:lnTo>
                  <a:lnTo>
                    <a:pt x="11235" y="1069"/>
                  </a:lnTo>
                  <a:lnTo>
                    <a:pt x="21" y="1208"/>
                  </a:lnTo>
                  <a:lnTo>
                    <a:pt x="27" y="1368"/>
                  </a:lnTo>
                  <a:lnTo>
                    <a:pt x="11306" y="1208"/>
                  </a:lnTo>
                  <a:lnTo>
                    <a:pt x="13003" y="1184"/>
                  </a:lnTo>
                  <a:lnTo>
                    <a:pt x="13763" y="1222"/>
                  </a:lnTo>
                  <a:lnTo>
                    <a:pt x="13765" y="1215"/>
                  </a:lnTo>
                  <a:lnTo>
                    <a:pt x="13769" y="1197"/>
                  </a:lnTo>
                  <a:lnTo>
                    <a:pt x="13769" y="1185"/>
                  </a:lnTo>
                  <a:lnTo>
                    <a:pt x="13767" y="1172"/>
                  </a:lnTo>
                  <a:lnTo>
                    <a:pt x="13764" y="1166"/>
                  </a:lnTo>
                  <a:lnTo>
                    <a:pt x="13762" y="1160"/>
                  </a:lnTo>
                  <a:lnTo>
                    <a:pt x="13757" y="1155"/>
                  </a:lnTo>
                  <a:lnTo>
                    <a:pt x="13752" y="1149"/>
                  </a:lnTo>
                  <a:lnTo>
                    <a:pt x="13744" y="1143"/>
                  </a:lnTo>
                  <a:lnTo>
                    <a:pt x="13732" y="1136"/>
                  </a:lnTo>
                  <a:lnTo>
                    <a:pt x="13716" y="1127"/>
                  </a:lnTo>
                  <a:lnTo>
                    <a:pt x="13697" y="1118"/>
                  </a:lnTo>
                  <a:lnTo>
                    <a:pt x="13652" y="1099"/>
                  </a:lnTo>
                  <a:lnTo>
                    <a:pt x="13603" y="1079"/>
                  </a:lnTo>
                  <a:lnTo>
                    <a:pt x="13555" y="1061"/>
                  </a:lnTo>
                  <a:lnTo>
                    <a:pt x="13515" y="1047"/>
                  </a:lnTo>
                  <a:lnTo>
                    <a:pt x="13486" y="1036"/>
                  </a:lnTo>
                  <a:lnTo>
                    <a:pt x="13476" y="1032"/>
                  </a:lnTo>
                  <a:lnTo>
                    <a:pt x="12729" y="803"/>
                  </a:lnTo>
                  <a:lnTo>
                    <a:pt x="10447" y="229"/>
                  </a:lnTo>
                  <a:lnTo>
                    <a:pt x="5334" y="191"/>
                  </a:lnTo>
                  <a:close/>
                  <a:moveTo>
                    <a:pt x="3560" y="26"/>
                  </a:moveTo>
                  <a:lnTo>
                    <a:pt x="5018" y="36"/>
                  </a:lnTo>
                  <a:lnTo>
                    <a:pt x="5669" y="869"/>
                  </a:lnTo>
                  <a:lnTo>
                    <a:pt x="4220" y="869"/>
                  </a:lnTo>
                  <a:lnTo>
                    <a:pt x="3560" y="26"/>
                  </a:lnTo>
                  <a:close/>
                  <a:moveTo>
                    <a:pt x="1855" y="14"/>
                  </a:moveTo>
                  <a:lnTo>
                    <a:pt x="3367" y="24"/>
                  </a:lnTo>
                  <a:lnTo>
                    <a:pt x="4028" y="869"/>
                  </a:lnTo>
                  <a:lnTo>
                    <a:pt x="2524" y="869"/>
                  </a:lnTo>
                  <a:lnTo>
                    <a:pt x="1855" y="14"/>
                  </a:lnTo>
                  <a:close/>
                  <a:moveTo>
                    <a:pt x="0" y="0"/>
                  </a:moveTo>
                  <a:lnTo>
                    <a:pt x="1655" y="12"/>
                  </a:lnTo>
                  <a:lnTo>
                    <a:pt x="2326" y="869"/>
                  </a:lnTo>
                  <a:lnTo>
                    <a:pt x="680" y="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25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1" name="Freeform 424"/>
            <p:cNvSpPr>
              <a:spLocks noEditPoints="1"/>
            </p:cNvSpPr>
            <p:nvPr/>
          </p:nvSpPr>
          <p:spPr bwMode="auto">
            <a:xfrm>
              <a:off x="1747" y="2173"/>
              <a:ext cx="1520" cy="109"/>
            </a:xfrm>
            <a:custGeom>
              <a:avLst/>
              <a:gdLst>
                <a:gd name="T0" fmla="*/ 9104 w 9119"/>
                <a:gd name="T1" fmla="*/ 239 h 654"/>
                <a:gd name="T2" fmla="*/ 9053 w 9119"/>
                <a:gd name="T3" fmla="*/ 276 h 654"/>
                <a:gd name="T4" fmla="*/ 8971 w 9119"/>
                <a:gd name="T5" fmla="*/ 312 h 654"/>
                <a:gd name="T6" fmla="*/ 8862 w 9119"/>
                <a:gd name="T7" fmla="*/ 348 h 654"/>
                <a:gd name="T8" fmla="*/ 8726 w 9119"/>
                <a:gd name="T9" fmla="*/ 382 h 654"/>
                <a:gd name="T10" fmla="*/ 8565 w 9119"/>
                <a:gd name="T11" fmla="*/ 415 h 654"/>
                <a:gd name="T12" fmla="*/ 8380 w 9119"/>
                <a:gd name="T13" fmla="*/ 446 h 654"/>
                <a:gd name="T14" fmla="*/ 8172 w 9119"/>
                <a:gd name="T15" fmla="*/ 475 h 654"/>
                <a:gd name="T16" fmla="*/ 7941 w 9119"/>
                <a:gd name="T17" fmla="*/ 504 h 654"/>
                <a:gd name="T18" fmla="*/ 7691 w 9119"/>
                <a:gd name="T19" fmla="*/ 529 h 654"/>
                <a:gd name="T20" fmla="*/ 7422 w 9119"/>
                <a:gd name="T21" fmla="*/ 553 h 654"/>
                <a:gd name="T22" fmla="*/ 7134 w 9119"/>
                <a:gd name="T23" fmla="*/ 574 h 654"/>
                <a:gd name="T24" fmla="*/ 6830 w 9119"/>
                <a:gd name="T25" fmla="*/ 594 h 654"/>
                <a:gd name="T26" fmla="*/ 6511 w 9119"/>
                <a:gd name="T27" fmla="*/ 611 h 654"/>
                <a:gd name="T28" fmla="*/ 6177 w 9119"/>
                <a:gd name="T29" fmla="*/ 624 h 654"/>
                <a:gd name="T30" fmla="*/ 5830 w 9119"/>
                <a:gd name="T31" fmla="*/ 637 h 654"/>
                <a:gd name="T32" fmla="*/ 5334 w 9119"/>
                <a:gd name="T33" fmla="*/ 191 h 654"/>
                <a:gd name="T34" fmla="*/ 5493 w 9119"/>
                <a:gd name="T35" fmla="*/ 645 h 654"/>
                <a:gd name="T36" fmla="*/ 5385 w 9119"/>
                <a:gd name="T37" fmla="*/ 647 h 654"/>
                <a:gd name="T38" fmla="*/ 5275 w 9119"/>
                <a:gd name="T39" fmla="*/ 649 h 654"/>
                <a:gd name="T40" fmla="*/ 5165 w 9119"/>
                <a:gd name="T41" fmla="*/ 650 h 654"/>
                <a:gd name="T42" fmla="*/ 5054 w 9119"/>
                <a:gd name="T43" fmla="*/ 651 h 654"/>
                <a:gd name="T44" fmla="*/ 4941 w 9119"/>
                <a:gd name="T45" fmla="*/ 652 h 654"/>
                <a:gd name="T46" fmla="*/ 4829 w 9119"/>
                <a:gd name="T47" fmla="*/ 653 h 654"/>
                <a:gd name="T48" fmla="*/ 4715 w 9119"/>
                <a:gd name="T49" fmla="*/ 653 h 654"/>
                <a:gd name="T50" fmla="*/ 4601 w 9119"/>
                <a:gd name="T51" fmla="*/ 654 h 654"/>
                <a:gd name="T52" fmla="*/ 4464 w 9119"/>
                <a:gd name="T53" fmla="*/ 654 h 654"/>
                <a:gd name="T54" fmla="*/ 4326 w 9119"/>
                <a:gd name="T55" fmla="*/ 653 h 654"/>
                <a:gd name="T56" fmla="*/ 4188 w 9119"/>
                <a:gd name="T57" fmla="*/ 653 h 654"/>
                <a:gd name="T58" fmla="*/ 4051 w 9119"/>
                <a:gd name="T59" fmla="*/ 653 h 654"/>
                <a:gd name="T60" fmla="*/ 5018 w 9119"/>
                <a:gd name="T61" fmla="*/ 36 h 654"/>
                <a:gd name="T62" fmla="*/ 3858 w 9119"/>
                <a:gd name="T63" fmla="*/ 652 h 654"/>
                <a:gd name="T64" fmla="*/ 3663 w 9119"/>
                <a:gd name="T65" fmla="*/ 652 h 654"/>
                <a:gd name="T66" fmla="*/ 3469 w 9119"/>
                <a:gd name="T67" fmla="*/ 651 h 654"/>
                <a:gd name="T68" fmla="*/ 3276 w 9119"/>
                <a:gd name="T69" fmla="*/ 649 h 654"/>
                <a:gd name="T70" fmla="*/ 3085 w 9119"/>
                <a:gd name="T71" fmla="*/ 647 h 654"/>
                <a:gd name="T72" fmla="*/ 2896 w 9119"/>
                <a:gd name="T73" fmla="*/ 645 h 654"/>
                <a:gd name="T74" fmla="*/ 2709 w 9119"/>
                <a:gd name="T75" fmla="*/ 643 h 654"/>
                <a:gd name="T76" fmla="*/ 2523 w 9119"/>
                <a:gd name="T77" fmla="*/ 640 h 654"/>
                <a:gd name="T78" fmla="*/ 2342 w 9119"/>
                <a:gd name="T79" fmla="*/ 636 h 654"/>
                <a:gd name="T80" fmla="*/ 3367 w 9119"/>
                <a:gd name="T81" fmla="*/ 24 h 654"/>
                <a:gd name="T82" fmla="*/ 2141 w 9119"/>
                <a:gd name="T83" fmla="*/ 631 h 654"/>
                <a:gd name="T84" fmla="*/ 1882 w 9119"/>
                <a:gd name="T85" fmla="*/ 624 h 654"/>
                <a:gd name="T86" fmla="*/ 1634 w 9119"/>
                <a:gd name="T87" fmla="*/ 616 h 654"/>
                <a:gd name="T88" fmla="*/ 1398 w 9119"/>
                <a:gd name="T89" fmla="*/ 606 h 654"/>
                <a:gd name="T90" fmla="*/ 1172 w 9119"/>
                <a:gd name="T91" fmla="*/ 595 h 654"/>
                <a:gd name="T92" fmla="*/ 960 w 9119"/>
                <a:gd name="T93" fmla="*/ 581 h 654"/>
                <a:gd name="T94" fmla="*/ 762 w 9119"/>
                <a:gd name="T95" fmla="*/ 566 h 654"/>
                <a:gd name="T96" fmla="*/ 580 w 9119"/>
                <a:gd name="T97" fmla="*/ 549 h 654"/>
                <a:gd name="T98" fmla="*/ 415 w 9119"/>
                <a:gd name="T99" fmla="*/ 530 h 654"/>
                <a:gd name="T100" fmla="*/ 1655 w 9119"/>
                <a:gd name="T101" fmla="*/ 12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19" h="654">
                  <a:moveTo>
                    <a:pt x="9119" y="219"/>
                  </a:moveTo>
                  <a:lnTo>
                    <a:pt x="9104" y="239"/>
                  </a:lnTo>
                  <a:lnTo>
                    <a:pt x="9082" y="257"/>
                  </a:lnTo>
                  <a:lnTo>
                    <a:pt x="9053" y="276"/>
                  </a:lnTo>
                  <a:lnTo>
                    <a:pt x="9015" y="295"/>
                  </a:lnTo>
                  <a:lnTo>
                    <a:pt x="8971" y="312"/>
                  </a:lnTo>
                  <a:lnTo>
                    <a:pt x="8920" y="330"/>
                  </a:lnTo>
                  <a:lnTo>
                    <a:pt x="8862" y="348"/>
                  </a:lnTo>
                  <a:lnTo>
                    <a:pt x="8797" y="365"/>
                  </a:lnTo>
                  <a:lnTo>
                    <a:pt x="8726" y="382"/>
                  </a:lnTo>
                  <a:lnTo>
                    <a:pt x="8649" y="399"/>
                  </a:lnTo>
                  <a:lnTo>
                    <a:pt x="8565" y="415"/>
                  </a:lnTo>
                  <a:lnTo>
                    <a:pt x="8476" y="430"/>
                  </a:lnTo>
                  <a:lnTo>
                    <a:pt x="8380" y="446"/>
                  </a:lnTo>
                  <a:lnTo>
                    <a:pt x="8279" y="461"/>
                  </a:lnTo>
                  <a:lnTo>
                    <a:pt x="8172" y="475"/>
                  </a:lnTo>
                  <a:lnTo>
                    <a:pt x="8060" y="490"/>
                  </a:lnTo>
                  <a:lnTo>
                    <a:pt x="7941" y="504"/>
                  </a:lnTo>
                  <a:lnTo>
                    <a:pt x="7819" y="516"/>
                  </a:lnTo>
                  <a:lnTo>
                    <a:pt x="7691" y="529"/>
                  </a:lnTo>
                  <a:lnTo>
                    <a:pt x="7559" y="542"/>
                  </a:lnTo>
                  <a:lnTo>
                    <a:pt x="7422" y="553"/>
                  </a:lnTo>
                  <a:lnTo>
                    <a:pt x="7280" y="564"/>
                  </a:lnTo>
                  <a:lnTo>
                    <a:pt x="7134" y="574"/>
                  </a:lnTo>
                  <a:lnTo>
                    <a:pt x="6984" y="584"/>
                  </a:lnTo>
                  <a:lnTo>
                    <a:pt x="6830" y="594"/>
                  </a:lnTo>
                  <a:lnTo>
                    <a:pt x="6672" y="603"/>
                  </a:lnTo>
                  <a:lnTo>
                    <a:pt x="6511" y="611"/>
                  </a:lnTo>
                  <a:lnTo>
                    <a:pt x="6345" y="618"/>
                  </a:lnTo>
                  <a:lnTo>
                    <a:pt x="6177" y="624"/>
                  </a:lnTo>
                  <a:lnTo>
                    <a:pt x="6005" y="630"/>
                  </a:lnTo>
                  <a:lnTo>
                    <a:pt x="5830" y="637"/>
                  </a:lnTo>
                  <a:lnTo>
                    <a:pt x="5653" y="641"/>
                  </a:lnTo>
                  <a:lnTo>
                    <a:pt x="5334" y="191"/>
                  </a:lnTo>
                  <a:lnTo>
                    <a:pt x="9119" y="219"/>
                  </a:lnTo>
                  <a:close/>
                  <a:moveTo>
                    <a:pt x="5493" y="645"/>
                  </a:moveTo>
                  <a:lnTo>
                    <a:pt x="5439" y="646"/>
                  </a:lnTo>
                  <a:lnTo>
                    <a:pt x="5385" y="647"/>
                  </a:lnTo>
                  <a:lnTo>
                    <a:pt x="5330" y="648"/>
                  </a:lnTo>
                  <a:lnTo>
                    <a:pt x="5275" y="649"/>
                  </a:lnTo>
                  <a:lnTo>
                    <a:pt x="5220" y="649"/>
                  </a:lnTo>
                  <a:lnTo>
                    <a:pt x="5165" y="650"/>
                  </a:lnTo>
                  <a:lnTo>
                    <a:pt x="5109" y="651"/>
                  </a:lnTo>
                  <a:lnTo>
                    <a:pt x="5054" y="651"/>
                  </a:lnTo>
                  <a:lnTo>
                    <a:pt x="4998" y="652"/>
                  </a:lnTo>
                  <a:lnTo>
                    <a:pt x="4941" y="652"/>
                  </a:lnTo>
                  <a:lnTo>
                    <a:pt x="4885" y="653"/>
                  </a:lnTo>
                  <a:lnTo>
                    <a:pt x="4829" y="653"/>
                  </a:lnTo>
                  <a:lnTo>
                    <a:pt x="4772" y="653"/>
                  </a:lnTo>
                  <a:lnTo>
                    <a:pt x="4715" y="653"/>
                  </a:lnTo>
                  <a:lnTo>
                    <a:pt x="4658" y="654"/>
                  </a:lnTo>
                  <a:lnTo>
                    <a:pt x="4601" y="654"/>
                  </a:lnTo>
                  <a:lnTo>
                    <a:pt x="4532" y="654"/>
                  </a:lnTo>
                  <a:lnTo>
                    <a:pt x="4464" y="654"/>
                  </a:lnTo>
                  <a:lnTo>
                    <a:pt x="4395" y="654"/>
                  </a:lnTo>
                  <a:lnTo>
                    <a:pt x="4326" y="653"/>
                  </a:lnTo>
                  <a:lnTo>
                    <a:pt x="4257" y="653"/>
                  </a:lnTo>
                  <a:lnTo>
                    <a:pt x="4188" y="653"/>
                  </a:lnTo>
                  <a:lnTo>
                    <a:pt x="4119" y="653"/>
                  </a:lnTo>
                  <a:lnTo>
                    <a:pt x="4051" y="653"/>
                  </a:lnTo>
                  <a:lnTo>
                    <a:pt x="3560" y="26"/>
                  </a:lnTo>
                  <a:lnTo>
                    <a:pt x="5018" y="36"/>
                  </a:lnTo>
                  <a:lnTo>
                    <a:pt x="5493" y="645"/>
                  </a:lnTo>
                  <a:close/>
                  <a:moveTo>
                    <a:pt x="3858" y="652"/>
                  </a:moveTo>
                  <a:lnTo>
                    <a:pt x="3761" y="652"/>
                  </a:lnTo>
                  <a:lnTo>
                    <a:pt x="3663" y="652"/>
                  </a:lnTo>
                  <a:lnTo>
                    <a:pt x="3566" y="651"/>
                  </a:lnTo>
                  <a:lnTo>
                    <a:pt x="3469" y="651"/>
                  </a:lnTo>
                  <a:lnTo>
                    <a:pt x="3373" y="650"/>
                  </a:lnTo>
                  <a:lnTo>
                    <a:pt x="3276" y="649"/>
                  </a:lnTo>
                  <a:lnTo>
                    <a:pt x="3180" y="648"/>
                  </a:lnTo>
                  <a:lnTo>
                    <a:pt x="3085" y="647"/>
                  </a:lnTo>
                  <a:lnTo>
                    <a:pt x="2990" y="647"/>
                  </a:lnTo>
                  <a:lnTo>
                    <a:pt x="2896" y="645"/>
                  </a:lnTo>
                  <a:lnTo>
                    <a:pt x="2802" y="644"/>
                  </a:lnTo>
                  <a:lnTo>
                    <a:pt x="2709" y="643"/>
                  </a:lnTo>
                  <a:lnTo>
                    <a:pt x="2616" y="642"/>
                  </a:lnTo>
                  <a:lnTo>
                    <a:pt x="2523" y="640"/>
                  </a:lnTo>
                  <a:lnTo>
                    <a:pt x="2432" y="638"/>
                  </a:lnTo>
                  <a:lnTo>
                    <a:pt x="2342" y="636"/>
                  </a:lnTo>
                  <a:lnTo>
                    <a:pt x="1855" y="14"/>
                  </a:lnTo>
                  <a:lnTo>
                    <a:pt x="3367" y="24"/>
                  </a:lnTo>
                  <a:lnTo>
                    <a:pt x="3858" y="652"/>
                  </a:lnTo>
                  <a:close/>
                  <a:moveTo>
                    <a:pt x="2141" y="631"/>
                  </a:moveTo>
                  <a:lnTo>
                    <a:pt x="2010" y="628"/>
                  </a:lnTo>
                  <a:lnTo>
                    <a:pt x="1882" y="624"/>
                  </a:lnTo>
                  <a:lnTo>
                    <a:pt x="1757" y="620"/>
                  </a:lnTo>
                  <a:lnTo>
                    <a:pt x="1634" y="616"/>
                  </a:lnTo>
                  <a:lnTo>
                    <a:pt x="1514" y="611"/>
                  </a:lnTo>
                  <a:lnTo>
                    <a:pt x="1398" y="606"/>
                  </a:lnTo>
                  <a:lnTo>
                    <a:pt x="1283" y="601"/>
                  </a:lnTo>
                  <a:lnTo>
                    <a:pt x="1172" y="595"/>
                  </a:lnTo>
                  <a:lnTo>
                    <a:pt x="1064" y="588"/>
                  </a:lnTo>
                  <a:lnTo>
                    <a:pt x="960" y="581"/>
                  </a:lnTo>
                  <a:lnTo>
                    <a:pt x="859" y="574"/>
                  </a:lnTo>
                  <a:lnTo>
                    <a:pt x="762" y="566"/>
                  </a:lnTo>
                  <a:lnTo>
                    <a:pt x="669" y="558"/>
                  </a:lnTo>
                  <a:lnTo>
                    <a:pt x="580" y="549"/>
                  </a:lnTo>
                  <a:lnTo>
                    <a:pt x="496" y="540"/>
                  </a:lnTo>
                  <a:lnTo>
                    <a:pt x="415" y="530"/>
                  </a:lnTo>
                  <a:lnTo>
                    <a:pt x="0" y="0"/>
                  </a:lnTo>
                  <a:lnTo>
                    <a:pt x="1655" y="12"/>
                  </a:lnTo>
                  <a:lnTo>
                    <a:pt x="2141" y="631"/>
                  </a:lnTo>
                  <a:close/>
                </a:path>
              </a:pathLst>
            </a:custGeom>
            <a:solidFill>
              <a:srgbClr val="B326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" name="Freeform 425"/>
            <p:cNvSpPr>
              <a:spLocks/>
            </p:cNvSpPr>
            <p:nvPr/>
          </p:nvSpPr>
          <p:spPr bwMode="auto">
            <a:xfrm>
              <a:off x="2053" y="2604"/>
              <a:ext cx="390" cy="381"/>
            </a:xfrm>
            <a:custGeom>
              <a:avLst/>
              <a:gdLst>
                <a:gd name="T0" fmla="*/ 1290 w 2341"/>
                <a:gd name="T1" fmla="*/ 6 h 2286"/>
                <a:gd name="T2" fmla="*/ 1464 w 2341"/>
                <a:gd name="T3" fmla="*/ 36 h 2286"/>
                <a:gd name="T4" fmla="*/ 1627 w 2341"/>
                <a:gd name="T5" fmla="*/ 91 h 2286"/>
                <a:gd name="T6" fmla="*/ 1778 w 2341"/>
                <a:gd name="T7" fmla="*/ 167 h 2286"/>
                <a:gd name="T8" fmla="*/ 1916 w 2341"/>
                <a:gd name="T9" fmla="*/ 263 h 2286"/>
                <a:gd name="T10" fmla="*/ 2037 w 2341"/>
                <a:gd name="T11" fmla="*/ 377 h 2286"/>
                <a:gd name="T12" fmla="*/ 2141 w 2341"/>
                <a:gd name="T13" fmla="*/ 507 h 2286"/>
                <a:gd name="T14" fmla="*/ 2226 w 2341"/>
                <a:gd name="T15" fmla="*/ 651 h 2286"/>
                <a:gd name="T16" fmla="*/ 2289 w 2341"/>
                <a:gd name="T17" fmla="*/ 806 h 2286"/>
                <a:gd name="T18" fmla="*/ 2328 w 2341"/>
                <a:gd name="T19" fmla="*/ 972 h 2286"/>
                <a:gd name="T20" fmla="*/ 2341 w 2341"/>
                <a:gd name="T21" fmla="*/ 1147 h 2286"/>
                <a:gd name="T22" fmla="*/ 2328 w 2341"/>
                <a:gd name="T23" fmla="*/ 1320 h 2286"/>
                <a:gd name="T24" fmla="*/ 2289 w 2341"/>
                <a:gd name="T25" fmla="*/ 1487 h 2286"/>
                <a:gd name="T26" fmla="*/ 2226 w 2341"/>
                <a:gd name="T27" fmla="*/ 1642 h 2286"/>
                <a:gd name="T28" fmla="*/ 2141 w 2341"/>
                <a:gd name="T29" fmla="*/ 1785 h 2286"/>
                <a:gd name="T30" fmla="*/ 2037 w 2341"/>
                <a:gd name="T31" fmla="*/ 1914 h 2286"/>
                <a:gd name="T32" fmla="*/ 1916 w 2341"/>
                <a:gd name="T33" fmla="*/ 2028 h 2286"/>
                <a:gd name="T34" fmla="*/ 1778 w 2341"/>
                <a:gd name="T35" fmla="*/ 2122 h 2286"/>
                <a:gd name="T36" fmla="*/ 1627 w 2341"/>
                <a:gd name="T37" fmla="*/ 2198 h 2286"/>
                <a:gd name="T38" fmla="*/ 1464 w 2341"/>
                <a:gd name="T39" fmla="*/ 2251 h 2286"/>
                <a:gd name="T40" fmla="*/ 1290 w 2341"/>
                <a:gd name="T41" fmla="*/ 2281 h 2286"/>
                <a:gd name="T42" fmla="*/ 1111 w 2341"/>
                <a:gd name="T43" fmla="*/ 2285 h 2286"/>
                <a:gd name="T44" fmla="*/ 935 w 2341"/>
                <a:gd name="T45" fmla="*/ 2262 h 2286"/>
                <a:gd name="T46" fmla="*/ 769 w 2341"/>
                <a:gd name="T47" fmla="*/ 2215 h 2286"/>
                <a:gd name="T48" fmla="*/ 613 w 2341"/>
                <a:gd name="T49" fmla="*/ 2147 h 2286"/>
                <a:gd name="T50" fmla="*/ 471 w 2341"/>
                <a:gd name="T51" fmla="*/ 2057 h 2286"/>
                <a:gd name="T52" fmla="*/ 343 w 2341"/>
                <a:gd name="T53" fmla="*/ 1949 h 2286"/>
                <a:gd name="T54" fmla="*/ 233 w 2341"/>
                <a:gd name="T55" fmla="*/ 1824 h 2286"/>
                <a:gd name="T56" fmla="*/ 141 w 2341"/>
                <a:gd name="T57" fmla="*/ 1685 h 2286"/>
                <a:gd name="T58" fmla="*/ 72 w 2341"/>
                <a:gd name="T59" fmla="*/ 1533 h 2286"/>
                <a:gd name="T60" fmla="*/ 24 w 2341"/>
                <a:gd name="T61" fmla="*/ 1369 h 2286"/>
                <a:gd name="T62" fmla="*/ 1 w 2341"/>
                <a:gd name="T63" fmla="*/ 1198 h 2286"/>
                <a:gd name="T64" fmla="*/ 6 w 2341"/>
                <a:gd name="T65" fmla="*/ 1022 h 2286"/>
                <a:gd name="T66" fmla="*/ 37 w 2341"/>
                <a:gd name="T67" fmla="*/ 854 h 2286"/>
                <a:gd name="T68" fmla="*/ 92 w 2341"/>
                <a:gd name="T69" fmla="*/ 695 h 2286"/>
                <a:gd name="T70" fmla="*/ 170 w 2341"/>
                <a:gd name="T71" fmla="*/ 547 h 2286"/>
                <a:gd name="T72" fmla="*/ 268 w 2341"/>
                <a:gd name="T73" fmla="*/ 413 h 2286"/>
                <a:gd name="T74" fmla="*/ 384 w 2341"/>
                <a:gd name="T75" fmla="*/ 295 h 2286"/>
                <a:gd name="T76" fmla="*/ 517 w 2341"/>
                <a:gd name="T77" fmla="*/ 193 h 2286"/>
                <a:gd name="T78" fmla="*/ 664 w 2341"/>
                <a:gd name="T79" fmla="*/ 111 h 2286"/>
                <a:gd name="T80" fmla="*/ 823 w 2341"/>
                <a:gd name="T81" fmla="*/ 50 h 2286"/>
                <a:gd name="T82" fmla="*/ 992 w 2341"/>
                <a:gd name="T83" fmla="*/ 12 h 2286"/>
                <a:gd name="T84" fmla="*/ 1171 w 2341"/>
                <a:gd name="T85" fmla="*/ 0 h 2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41" h="2286">
                  <a:moveTo>
                    <a:pt x="1171" y="0"/>
                  </a:moveTo>
                  <a:lnTo>
                    <a:pt x="1231" y="2"/>
                  </a:lnTo>
                  <a:lnTo>
                    <a:pt x="1290" y="6"/>
                  </a:lnTo>
                  <a:lnTo>
                    <a:pt x="1349" y="13"/>
                  </a:lnTo>
                  <a:lnTo>
                    <a:pt x="1406" y="23"/>
                  </a:lnTo>
                  <a:lnTo>
                    <a:pt x="1464" y="36"/>
                  </a:lnTo>
                  <a:lnTo>
                    <a:pt x="1519" y="52"/>
                  </a:lnTo>
                  <a:lnTo>
                    <a:pt x="1574" y="70"/>
                  </a:lnTo>
                  <a:lnTo>
                    <a:pt x="1627" y="91"/>
                  </a:lnTo>
                  <a:lnTo>
                    <a:pt x="1678" y="114"/>
                  </a:lnTo>
                  <a:lnTo>
                    <a:pt x="1729" y="140"/>
                  </a:lnTo>
                  <a:lnTo>
                    <a:pt x="1778" y="167"/>
                  </a:lnTo>
                  <a:lnTo>
                    <a:pt x="1826" y="197"/>
                  </a:lnTo>
                  <a:lnTo>
                    <a:pt x="1871" y="229"/>
                  </a:lnTo>
                  <a:lnTo>
                    <a:pt x="1916" y="263"/>
                  </a:lnTo>
                  <a:lnTo>
                    <a:pt x="1957" y="299"/>
                  </a:lnTo>
                  <a:lnTo>
                    <a:pt x="1998" y="338"/>
                  </a:lnTo>
                  <a:lnTo>
                    <a:pt x="2037" y="377"/>
                  </a:lnTo>
                  <a:lnTo>
                    <a:pt x="2074" y="418"/>
                  </a:lnTo>
                  <a:lnTo>
                    <a:pt x="2108" y="462"/>
                  </a:lnTo>
                  <a:lnTo>
                    <a:pt x="2141" y="507"/>
                  </a:lnTo>
                  <a:lnTo>
                    <a:pt x="2172" y="553"/>
                  </a:lnTo>
                  <a:lnTo>
                    <a:pt x="2200" y="601"/>
                  </a:lnTo>
                  <a:lnTo>
                    <a:pt x="2226" y="651"/>
                  </a:lnTo>
                  <a:lnTo>
                    <a:pt x="2249" y="701"/>
                  </a:lnTo>
                  <a:lnTo>
                    <a:pt x="2271" y="753"/>
                  </a:lnTo>
                  <a:lnTo>
                    <a:pt x="2289" y="806"/>
                  </a:lnTo>
                  <a:lnTo>
                    <a:pt x="2304" y="861"/>
                  </a:lnTo>
                  <a:lnTo>
                    <a:pt x="2318" y="916"/>
                  </a:lnTo>
                  <a:lnTo>
                    <a:pt x="2328" y="972"/>
                  </a:lnTo>
                  <a:lnTo>
                    <a:pt x="2335" y="1029"/>
                  </a:lnTo>
                  <a:lnTo>
                    <a:pt x="2340" y="1088"/>
                  </a:lnTo>
                  <a:lnTo>
                    <a:pt x="2341" y="1147"/>
                  </a:lnTo>
                  <a:lnTo>
                    <a:pt x="2340" y="1205"/>
                  </a:lnTo>
                  <a:lnTo>
                    <a:pt x="2335" y="1263"/>
                  </a:lnTo>
                  <a:lnTo>
                    <a:pt x="2328" y="1320"/>
                  </a:lnTo>
                  <a:lnTo>
                    <a:pt x="2318" y="1376"/>
                  </a:lnTo>
                  <a:lnTo>
                    <a:pt x="2304" y="1432"/>
                  </a:lnTo>
                  <a:lnTo>
                    <a:pt x="2289" y="1487"/>
                  </a:lnTo>
                  <a:lnTo>
                    <a:pt x="2271" y="1540"/>
                  </a:lnTo>
                  <a:lnTo>
                    <a:pt x="2249" y="1591"/>
                  </a:lnTo>
                  <a:lnTo>
                    <a:pt x="2226" y="1642"/>
                  </a:lnTo>
                  <a:lnTo>
                    <a:pt x="2200" y="1691"/>
                  </a:lnTo>
                  <a:lnTo>
                    <a:pt x="2172" y="1739"/>
                  </a:lnTo>
                  <a:lnTo>
                    <a:pt x="2141" y="1785"/>
                  </a:lnTo>
                  <a:lnTo>
                    <a:pt x="2108" y="1830"/>
                  </a:lnTo>
                  <a:lnTo>
                    <a:pt x="2074" y="1872"/>
                  </a:lnTo>
                  <a:lnTo>
                    <a:pt x="2037" y="1914"/>
                  </a:lnTo>
                  <a:lnTo>
                    <a:pt x="1998" y="1954"/>
                  </a:lnTo>
                  <a:lnTo>
                    <a:pt x="1957" y="1992"/>
                  </a:lnTo>
                  <a:lnTo>
                    <a:pt x="1916" y="2028"/>
                  </a:lnTo>
                  <a:lnTo>
                    <a:pt x="1871" y="2061"/>
                  </a:lnTo>
                  <a:lnTo>
                    <a:pt x="1826" y="2093"/>
                  </a:lnTo>
                  <a:lnTo>
                    <a:pt x="1778" y="2122"/>
                  </a:lnTo>
                  <a:lnTo>
                    <a:pt x="1729" y="2150"/>
                  </a:lnTo>
                  <a:lnTo>
                    <a:pt x="1678" y="2174"/>
                  </a:lnTo>
                  <a:lnTo>
                    <a:pt x="1627" y="2198"/>
                  </a:lnTo>
                  <a:lnTo>
                    <a:pt x="1574" y="2218"/>
                  </a:lnTo>
                  <a:lnTo>
                    <a:pt x="1519" y="2236"/>
                  </a:lnTo>
                  <a:lnTo>
                    <a:pt x="1464" y="2251"/>
                  </a:lnTo>
                  <a:lnTo>
                    <a:pt x="1406" y="2263"/>
                  </a:lnTo>
                  <a:lnTo>
                    <a:pt x="1349" y="2273"/>
                  </a:lnTo>
                  <a:lnTo>
                    <a:pt x="1290" y="2281"/>
                  </a:lnTo>
                  <a:lnTo>
                    <a:pt x="1231" y="2285"/>
                  </a:lnTo>
                  <a:lnTo>
                    <a:pt x="1171" y="2286"/>
                  </a:lnTo>
                  <a:lnTo>
                    <a:pt x="1111" y="2285"/>
                  </a:lnTo>
                  <a:lnTo>
                    <a:pt x="1051" y="2280"/>
                  </a:lnTo>
                  <a:lnTo>
                    <a:pt x="992" y="2272"/>
                  </a:lnTo>
                  <a:lnTo>
                    <a:pt x="935" y="2262"/>
                  </a:lnTo>
                  <a:lnTo>
                    <a:pt x="878" y="2249"/>
                  </a:lnTo>
                  <a:lnTo>
                    <a:pt x="823" y="2234"/>
                  </a:lnTo>
                  <a:lnTo>
                    <a:pt x="769" y="2215"/>
                  </a:lnTo>
                  <a:lnTo>
                    <a:pt x="716" y="2195"/>
                  </a:lnTo>
                  <a:lnTo>
                    <a:pt x="664" y="2171"/>
                  </a:lnTo>
                  <a:lnTo>
                    <a:pt x="613" y="2147"/>
                  </a:lnTo>
                  <a:lnTo>
                    <a:pt x="564" y="2118"/>
                  </a:lnTo>
                  <a:lnTo>
                    <a:pt x="517" y="2089"/>
                  </a:lnTo>
                  <a:lnTo>
                    <a:pt x="471" y="2057"/>
                  </a:lnTo>
                  <a:lnTo>
                    <a:pt x="426" y="2022"/>
                  </a:lnTo>
                  <a:lnTo>
                    <a:pt x="384" y="1987"/>
                  </a:lnTo>
                  <a:lnTo>
                    <a:pt x="343" y="1949"/>
                  </a:lnTo>
                  <a:lnTo>
                    <a:pt x="304" y="1909"/>
                  </a:lnTo>
                  <a:lnTo>
                    <a:pt x="268" y="1867"/>
                  </a:lnTo>
                  <a:lnTo>
                    <a:pt x="233" y="1824"/>
                  </a:lnTo>
                  <a:lnTo>
                    <a:pt x="200" y="1780"/>
                  </a:lnTo>
                  <a:lnTo>
                    <a:pt x="170" y="1733"/>
                  </a:lnTo>
                  <a:lnTo>
                    <a:pt x="141" y="1685"/>
                  </a:lnTo>
                  <a:lnTo>
                    <a:pt x="116" y="1636"/>
                  </a:lnTo>
                  <a:lnTo>
                    <a:pt x="92" y="1585"/>
                  </a:lnTo>
                  <a:lnTo>
                    <a:pt x="72" y="1533"/>
                  </a:lnTo>
                  <a:lnTo>
                    <a:pt x="53" y="1479"/>
                  </a:lnTo>
                  <a:lnTo>
                    <a:pt x="37" y="1425"/>
                  </a:lnTo>
                  <a:lnTo>
                    <a:pt x="24" y="1369"/>
                  </a:lnTo>
                  <a:lnTo>
                    <a:pt x="14" y="1313"/>
                  </a:lnTo>
                  <a:lnTo>
                    <a:pt x="6" y="1256"/>
                  </a:lnTo>
                  <a:lnTo>
                    <a:pt x="1" y="1198"/>
                  </a:lnTo>
                  <a:lnTo>
                    <a:pt x="0" y="1140"/>
                  </a:lnTo>
                  <a:lnTo>
                    <a:pt x="1" y="1080"/>
                  </a:lnTo>
                  <a:lnTo>
                    <a:pt x="6" y="1022"/>
                  </a:lnTo>
                  <a:lnTo>
                    <a:pt x="14" y="965"/>
                  </a:lnTo>
                  <a:lnTo>
                    <a:pt x="24" y="909"/>
                  </a:lnTo>
                  <a:lnTo>
                    <a:pt x="37" y="854"/>
                  </a:lnTo>
                  <a:lnTo>
                    <a:pt x="53" y="800"/>
                  </a:lnTo>
                  <a:lnTo>
                    <a:pt x="72" y="747"/>
                  </a:lnTo>
                  <a:lnTo>
                    <a:pt x="92" y="695"/>
                  </a:lnTo>
                  <a:lnTo>
                    <a:pt x="116" y="644"/>
                  </a:lnTo>
                  <a:lnTo>
                    <a:pt x="141" y="595"/>
                  </a:lnTo>
                  <a:lnTo>
                    <a:pt x="170" y="547"/>
                  </a:lnTo>
                  <a:lnTo>
                    <a:pt x="200" y="501"/>
                  </a:lnTo>
                  <a:lnTo>
                    <a:pt x="233" y="456"/>
                  </a:lnTo>
                  <a:lnTo>
                    <a:pt x="268" y="413"/>
                  </a:lnTo>
                  <a:lnTo>
                    <a:pt x="304" y="371"/>
                  </a:lnTo>
                  <a:lnTo>
                    <a:pt x="343" y="332"/>
                  </a:lnTo>
                  <a:lnTo>
                    <a:pt x="384" y="295"/>
                  </a:lnTo>
                  <a:lnTo>
                    <a:pt x="426" y="259"/>
                  </a:lnTo>
                  <a:lnTo>
                    <a:pt x="471" y="225"/>
                  </a:lnTo>
                  <a:lnTo>
                    <a:pt x="517" y="193"/>
                  </a:lnTo>
                  <a:lnTo>
                    <a:pt x="564" y="163"/>
                  </a:lnTo>
                  <a:lnTo>
                    <a:pt x="613" y="136"/>
                  </a:lnTo>
                  <a:lnTo>
                    <a:pt x="664" y="111"/>
                  </a:lnTo>
                  <a:lnTo>
                    <a:pt x="716" y="89"/>
                  </a:lnTo>
                  <a:lnTo>
                    <a:pt x="769" y="68"/>
                  </a:lnTo>
                  <a:lnTo>
                    <a:pt x="823" y="50"/>
                  </a:lnTo>
                  <a:lnTo>
                    <a:pt x="878" y="34"/>
                  </a:lnTo>
                  <a:lnTo>
                    <a:pt x="935" y="22"/>
                  </a:lnTo>
                  <a:lnTo>
                    <a:pt x="992" y="12"/>
                  </a:lnTo>
                  <a:lnTo>
                    <a:pt x="1051" y="5"/>
                  </a:lnTo>
                  <a:lnTo>
                    <a:pt x="1111" y="1"/>
                  </a:lnTo>
                  <a:lnTo>
                    <a:pt x="1171" y="0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" name="Freeform 426"/>
            <p:cNvSpPr>
              <a:spLocks/>
            </p:cNvSpPr>
            <p:nvPr/>
          </p:nvSpPr>
          <p:spPr bwMode="auto">
            <a:xfrm>
              <a:off x="2081" y="2603"/>
              <a:ext cx="375" cy="381"/>
            </a:xfrm>
            <a:custGeom>
              <a:avLst/>
              <a:gdLst>
                <a:gd name="T0" fmla="*/ 1239 w 2250"/>
                <a:gd name="T1" fmla="*/ 6 h 2286"/>
                <a:gd name="T2" fmla="*/ 1406 w 2250"/>
                <a:gd name="T3" fmla="*/ 36 h 2286"/>
                <a:gd name="T4" fmla="*/ 1562 w 2250"/>
                <a:gd name="T5" fmla="*/ 90 h 2286"/>
                <a:gd name="T6" fmla="*/ 1708 w 2250"/>
                <a:gd name="T7" fmla="*/ 167 h 2286"/>
                <a:gd name="T8" fmla="*/ 1839 w 2250"/>
                <a:gd name="T9" fmla="*/ 263 h 2286"/>
                <a:gd name="T10" fmla="*/ 1957 w 2250"/>
                <a:gd name="T11" fmla="*/ 377 h 2286"/>
                <a:gd name="T12" fmla="*/ 2057 w 2250"/>
                <a:gd name="T13" fmla="*/ 507 h 2286"/>
                <a:gd name="T14" fmla="*/ 2138 w 2250"/>
                <a:gd name="T15" fmla="*/ 651 h 2286"/>
                <a:gd name="T16" fmla="*/ 2199 w 2250"/>
                <a:gd name="T17" fmla="*/ 806 h 2286"/>
                <a:gd name="T18" fmla="*/ 2236 w 2250"/>
                <a:gd name="T19" fmla="*/ 972 h 2286"/>
                <a:gd name="T20" fmla="*/ 2250 w 2250"/>
                <a:gd name="T21" fmla="*/ 1146 h 2286"/>
                <a:gd name="T22" fmla="*/ 2236 w 2250"/>
                <a:gd name="T23" fmla="*/ 1320 h 2286"/>
                <a:gd name="T24" fmla="*/ 2199 w 2250"/>
                <a:gd name="T25" fmla="*/ 1486 h 2286"/>
                <a:gd name="T26" fmla="*/ 2138 w 2250"/>
                <a:gd name="T27" fmla="*/ 1642 h 2286"/>
                <a:gd name="T28" fmla="*/ 2057 w 2250"/>
                <a:gd name="T29" fmla="*/ 1785 h 2286"/>
                <a:gd name="T30" fmla="*/ 1957 w 2250"/>
                <a:gd name="T31" fmla="*/ 1914 h 2286"/>
                <a:gd name="T32" fmla="*/ 1839 w 2250"/>
                <a:gd name="T33" fmla="*/ 2027 h 2286"/>
                <a:gd name="T34" fmla="*/ 1708 w 2250"/>
                <a:gd name="T35" fmla="*/ 2122 h 2286"/>
                <a:gd name="T36" fmla="*/ 1562 w 2250"/>
                <a:gd name="T37" fmla="*/ 2198 h 2286"/>
                <a:gd name="T38" fmla="*/ 1406 w 2250"/>
                <a:gd name="T39" fmla="*/ 2251 h 2286"/>
                <a:gd name="T40" fmla="*/ 1239 w 2250"/>
                <a:gd name="T41" fmla="*/ 2281 h 2286"/>
                <a:gd name="T42" fmla="*/ 1067 w 2250"/>
                <a:gd name="T43" fmla="*/ 2285 h 2286"/>
                <a:gd name="T44" fmla="*/ 898 w 2250"/>
                <a:gd name="T45" fmla="*/ 2262 h 2286"/>
                <a:gd name="T46" fmla="*/ 737 w 2250"/>
                <a:gd name="T47" fmla="*/ 2215 h 2286"/>
                <a:gd name="T48" fmla="*/ 588 w 2250"/>
                <a:gd name="T49" fmla="*/ 2147 h 2286"/>
                <a:gd name="T50" fmla="*/ 452 w 2250"/>
                <a:gd name="T51" fmla="*/ 2057 h 2286"/>
                <a:gd name="T52" fmla="*/ 329 w 2250"/>
                <a:gd name="T53" fmla="*/ 1949 h 2286"/>
                <a:gd name="T54" fmla="*/ 223 w 2250"/>
                <a:gd name="T55" fmla="*/ 1824 h 2286"/>
                <a:gd name="T56" fmla="*/ 135 w 2250"/>
                <a:gd name="T57" fmla="*/ 1685 h 2286"/>
                <a:gd name="T58" fmla="*/ 68 w 2250"/>
                <a:gd name="T59" fmla="*/ 1532 h 2286"/>
                <a:gd name="T60" fmla="*/ 23 w 2250"/>
                <a:gd name="T61" fmla="*/ 1370 h 2286"/>
                <a:gd name="T62" fmla="*/ 2 w 2250"/>
                <a:gd name="T63" fmla="*/ 1198 h 2286"/>
                <a:gd name="T64" fmla="*/ 6 w 2250"/>
                <a:gd name="T65" fmla="*/ 1022 h 2286"/>
                <a:gd name="T66" fmla="*/ 35 w 2250"/>
                <a:gd name="T67" fmla="*/ 854 h 2286"/>
                <a:gd name="T68" fmla="*/ 88 w 2250"/>
                <a:gd name="T69" fmla="*/ 695 h 2286"/>
                <a:gd name="T70" fmla="*/ 163 w 2250"/>
                <a:gd name="T71" fmla="*/ 548 h 2286"/>
                <a:gd name="T72" fmla="*/ 257 w 2250"/>
                <a:gd name="T73" fmla="*/ 413 h 2286"/>
                <a:gd name="T74" fmla="*/ 368 w 2250"/>
                <a:gd name="T75" fmla="*/ 295 h 2286"/>
                <a:gd name="T76" fmla="*/ 496 w 2250"/>
                <a:gd name="T77" fmla="*/ 192 h 2286"/>
                <a:gd name="T78" fmla="*/ 637 w 2250"/>
                <a:gd name="T79" fmla="*/ 111 h 2286"/>
                <a:gd name="T80" fmla="*/ 790 w 2250"/>
                <a:gd name="T81" fmla="*/ 50 h 2286"/>
                <a:gd name="T82" fmla="*/ 954 w 2250"/>
                <a:gd name="T83" fmla="*/ 12 h 2286"/>
                <a:gd name="T84" fmla="*/ 1124 w 2250"/>
                <a:gd name="T85" fmla="*/ 0 h 2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50" h="2286">
                  <a:moveTo>
                    <a:pt x="1124" y="0"/>
                  </a:moveTo>
                  <a:lnTo>
                    <a:pt x="1182" y="2"/>
                  </a:lnTo>
                  <a:lnTo>
                    <a:pt x="1239" y="6"/>
                  </a:lnTo>
                  <a:lnTo>
                    <a:pt x="1296" y="13"/>
                  </a:lnTo>
                  <a:lnTo>
                    <a:pt x="1352" y="23"/>
                  </a:lnTo>
                  <a:lnTo>
                    <a:pt x="1406" y="36"/>
                  </a:lnTo>
                  <a:lnTo>
                    <a:pt x="1459" y="52"/>
                  </a:lnTo>
                  <a:lnTo>
                    <a:pt x="1511" y="70"/>
                  </a:lnTo>
                  <a:lnTo>
                    <a:pt x="1562" y="90"/>
                  </a:lnTo>
                  <a:lnTo>
                    <a:pt x="1612" y="114"/>
                  </a:lnTo>
                  <a:lnTo>
                    <a:pt x="1661" y="139"/>
                  </a:lnTo>
                  <a:lnTo>
                    <a:pt x="1708" y="167"/>
                  </a:lnTo>
                  <a:lnTo>
                    <a:pt x="1754" y="197"/>
                  </a:lnTo>
                  <a:lnTo>
                    <a:pt x="1798" y="229"/>
                  </a:lnTo>
                  <a:lnTo>
                    <a:pt x="1839" y="263"/>
                  </a:lnTo>
                  <a:lnTo>
                    <a:pt x="1880" y="299"/>
                  </a:lnTo>
                  <a:lnTo>
                    <a:pt x="1920" y="336"/>
                  </a:lnTo>
                  <a:lnTo>
                    <a:pt x="1957" y="377"/>
                  </a:lnTo>
                  <a:lnTo>
                    <a:pt x="1992" y="418"/>
                  </a:lnTo>
                  <a:lnTo>
                    <a:pt x="2026" y="462"/>
                  </a:lnTo>
                  <a:lnTo>
                    <a:pt x="2057" y="507"/>
                  </a:lnTo>
                  <a:lnTo>
                    <a:pt x="2086" y="553"/>
                  </a:lnTo>
                  <a:lnTo>
                    <a:pt x="2113" y="601"/>
                  </a:lnTo>
                  <a:lnTo>
                    <a:pt x="2138" y="651"/>
                  </a:lnTo>
                  <a:lnTo>
                    <a:pt x="2161" y="701"/>
                  </a:lnTo>
                  <a:lnTo>
                    <a:pt x="2181" y="753"/>
                  </a:lnTo>
                  <a:lnTo>
                    <a:pt x="2199" y="806"/>
                  </a:lnTo>
                  <a:lnTo>
                    <a:pt x="2214" y="860"/>
                  </a:lnTo>
                  <a:lnTo>
                    <a:pt x="2226" y="916"/>
                  </a:lnTo>
                  <a:lnTo>
                    <a:pt x="2236" y="972"/>
                  </a:lnTo>
                  <a:lnTo>
                    <a:pt x="2244" y="1029"/>
                  </a:lnTo>
                  <a:lnTo>
                    <a:pt x="2248" y="1088"/>
                  </a:lnTo>
                  <a:lnTo>
                    <a:pt x="2250" y="1146"/>
                  </a:lnTo>
                  <a:lnTo>
                    <a:pt x="2248" y="1205"/>
                  </a:lnTo>
                  <a:lnTo>
                    <a:pt x="2244" y="1263"/>
                  </a:lnTo>
                  <a:lnTo>
                    <a:pt x="2236" y="1320"/>
                  </a:lnTo>
                  <a:lnTo>
                    <a:pt x="2226" y="1376"/>
                  </a:lnTo>
                  <a:lnTo>
                    <a:pt x="2214" y="1431"/>
                  </a:lnTo>
                  <a:lnTo>
                    <a:pt x="2199" y="1486"/>
                  </a:lnTo>
                  <a:lnTo>
                    <a:pt x="2181" y="1539"/>
                  </a:lnTo>
                  <a:lnTo>
                    <a:pt x="2161" y="1591"/>
                  </a:lnTo>
                  <a:lnTo>
                    <a:pt x="2138" y="1642"/>
                  </a:lnTo>
                  <a:lnTo>
                    <a:pt x="2113" y="1691"/>
                  </a:lnTo>
                  <a:lnTo>
                    <a:pt x="2086" y="1739"/>
                  </a:lnTo>
                  <a:lnTo>
                    <a:pt x="2057" y="1785"/>
                  </a:lnTo>
                  <a:lnTo>
                    <a:pt x="2026" y="1829"/>
                  </a:lnTo>
                  <a:lnTo>
                    <a:pt x="1992" y="1872"/>
                  </a:lnTo>
                  <a:lnTo>
                    <a:pt x="1957" y="1914"/>
                  </a:lnTo>
                  <a:lnTo>
                    <a:pt x="1920" y="1954"/>
                  </a:lnTo>
                  <a:lnTo>
                    <a:pt x="1880" y="1992"/>
                  </a:lnTo>
                  <a:lnTo>
                    <a:pt x="1839" y="2027"/>
                  </a:lnTo>
                  <a:lnTo>
                    <a:pt x="1798" y="2061"/>
                  </a:lnTo>
                  <a:lnTo>
                    <a:pt x="1754" y="2093"/>
                  </a:lnTo>
                  <a:lnTo>
                    <a:pt x="1708" y="2122"/>
                  </a:lnTo>
                  <a:lnTo>
                    <a:pt x="1661" y="2150"/>
                  </a:lnTo>
                  <a:lnTo>
                    <a:pt x="1612" y="2174"/>
                  </a:lnTo>
                  <a:lnTo>
                    <a:pt x="1562" y="2198"/>
                  </a:lnTo>
                  <a:lnTo>
                    <a:pt x="1511" y="2218"/>
                  </a:lnTo>
                  <a:lnTo>
                    <a:pt x="1459" y="2236"/>
                  </a:lnTo>
                  <a:lnTo>
                    <a:pt x="1406" y="2251"/>
                  </a:lnTo>
                  <a:lnTo>
                    <a:pt x="1352" y="2263"/>
                  </a:lnTo>
                  <a:lnTo>
                    <a:pt x="1296" y="2273"/>
                  </a:lnTo>
                  <a:lnTo>
                    <a:pt x="1239" y="2281"/>
                  </a:lnTo>
                  <a:lnTo>
                    <a:pt x="1182" y="2285"/>
                  </a:lnTo>
                  <a:lnTo>
                    <a:pt x="1124" y="2286"/>
                  </a:lnTo>
                  <a:lnTo>
                    <a:pt x="1067" y="2285"/>
                  </a:lnTo>
                  <a:lnTo>
                    <a:pt x="1010" y="2279"/>
                  </a:lnTo>
                  <a:lnTo>
                    <a:pt x="954" y="2272"/>
                  </a:lnTo>
                  <a:lnTo>
                    <a:pt x="898" y="2262"/>
                  </a:lnTo>
                  <a:lnTo>
                    <a:pt x="844" y="2249"/>
                  </a:lnTo>
                  <a:lnTo>
                    <a:pt x="790" y="2234"/>
                  </a:lnTo>
                  <a:lnTo>
                    <a:pt x="737" y="2215"/>
                  </a:lnTo>
                  <a:lnTo>
                    <a:pt x="686" y="2195"/>
                  </a:lnTo>
                  <a:lnTo>
                    <a:pt x="637" y="2171"/>
                  </a:lnTo>
                  <a:lnTo>
                    <a:pt x="588" y="2147"/>
                  </a:lnTo>
                  <a:lnTo>
                    <a:pt x="542" y="2118"/>
                  </a:lnTo>
                  <a:lnTo>
                    <a:pt x="496" y="2089"/>
                  </a:lnTo>
                  <a:lnTo>
                    <a:pt x="452" y="2057"/>
                  </a:lnTo>
                  <a:lnTo>
                    <a:pt x="409" y="2022"/>
                  </a:lnTo>
                  <a:lnTo>
                    <a:pt x="368" y="1987"/>
                  </a:lnTo>
                  <a:lnTo>
                    <a:pt x="329" y="1949"/>
                  </a:lnTo>
                  <a:lnTo>
                    <a:pt x="293" y="1909"/>
                  </a:lnTo>
                  <a:lnTo>
                    <a:pt x="257" y="1867"/>
                  </a:lnTo>
                  <a:lnTo>
                    <a:pt x="223" y="1824"/>
                  </a:lnTo>
                  <a:lnTo>
                    <a:pt x="192" y="1779"/>
                  </a:lnTo>
                  <a:lnTo>
                    <a:pt x="163" y="1732"/>
                  </a:lnTo>
                  <a:lnTo>
                    <a:pt x="135" y="1685"/>
                  </a:lnTo>
                  <a:lnTo>
                    <a:pt x="111" y="1636"/>
                  </a:lnTo>
                  <a:lnTo>
                    <a:pt x="88" y="1585"/>
                  </a:lnTo>
                  <a:lnTo>
                    <a:pt x="68" y="1532"/>
                  </a:lnTo>
                  <a:lnTo>
                    <a:pt x="51" y="1479"/>
                  </a:lnTo>
                  <a:lnTo>
                    <a:pt x="35" y="1425"/>
                  </a:lnTo>
                  <a:lnTo>
                    <a:pt x="23" y="1370"/>
                  </a:lnTo>
                  <a:lnTo>
                    <a:pt x="13" y="1313"/>
                  </a:lnTo>
                  <a:lnTo>
                    <a:pt x="6" y="1256"/>
                  </a:lnTo>
                  <a:lnTo>
                    <a:pt x="2" y="1198"/>
                  </a:lnTo>
                  <a:lnTo>
                    <a:pt x="0" y="1140"/>
                  </a:lnTo>
                  <a:lnTo>
                    <a:pt x="2" y="1080"/>
                  </a:lnTo>
                  <a:lnTo>
                    <a:pt x="6" y="1022"/>
                  </a:lnTo>
                  <a:lnTo>
                    <a:pt x="13" y="965"/>
                  </a:lnTo>
                  <a:lnTo>
                    <a:pt x="23" y="909"/>
                  </a:lnTo>
                  <a:lnTo>
                    <a:pt x="35" y="854"/>
                  </a:lnTo>
                  <a:lnTo>
                    <a:pt x="51" y="800"/>
                  </a:lnTo>
                  <a:lnTo>
                    <a:pt x="68" y="747"/>
                  </a:lnTo>
                  <a:lnTo>
                    <a:pt x="88" y="695"/>
                  </a:lnTo>
                  <a:lnTo>
                    <a:pt x="111" y="645"/>
                  </a:lnTo>
                  <a:lnTo>
                    <a:pt x="135" y="595"/>
                  </a:lnTo>
                  <a:lnTo>
                    <a:pt x="163" y="548"/>
                  </a:lnTo>
                  <a:lnTo>
                    <a:pt x="192" y="501"/>
                  </a:lnTo>
                  <a:lnTo>
                    <a:pt x="223" y="456"/>
                  </a:lnTo>
                  <a:lnTo>
                    <a:pt x="257" y="413"/>
                  </a:lnTo>
                  <a:lnTo>
                    <a:pt x="293" y="372"/>
                  </a:lnTo>
                  <a:lnTo>
                    <a:pt x="329" y="332"/>
                  </a:lnTo>
                  <a:lnTo>
                    <a:pt x="368" y="295"/>
                  </a:lnTo>
                  <a:lnTo>
                    <a:pt x="409" y="259"/>
                  </a:lnTo>
                  <a:lnTo>
                    <a:pt x="452" y="225"/>
                  </a:lnTo>
                  <a:lnTo>
                    <a:pt x="496" y="192"/>
                  </a:lnTo>
                  <a:lnTo>
                    <a:pt x="542" y="163"/>
                  </a:lnTo>
                  <a:lnTo>
                    <a:pt x="588" y="136"/>
                  </a:lnTo>
                  <a:lnTo>
                    <a:pt x="637" y="111"/>
                  </a:lnTo>
                  <a:lnTo>
                    <a:pt x="686" y="88"/>
                  </a:lnTo>
                  <a:lnTo>
                    <a:pt x="737" y="68"/>
                  </a:lnTo>
                  <a:lnTo>
                    <a:pt x="790" y="50"/>
                  </a:lnTo>
                  <a:lnTo>
                    <a:pt x="844" y="34"/>
                  </a:lnTo>
                  <a:lnTo>
                    <a:pt x="898" y="22"/>
                  </a:lnTo>
                  <a:lnTo>
                    <a:pt x="954" y="12"/>
                  </a:lnTo>
                  <a:lnTo>
                    <a:pt x="1010" y="5"/>
                  </a:lnTo>
                  <a:lnTo>
                    <a:pt x="1067" y="1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4" name="Freeform 427"/>
            <p:cNvSpPr>
              <a:spLocks/>
            </p:cNvSpPr>
            <p:nvPr/>
          </p:nvSpPr>
          <p:spPr bwMode="auto">
            <a:xfrm>
              <a:off x="2094" y="2614"/>
              <a:ext cx="351" cy="309"/>
            </a:xfrm>
            <a:custGeom>
              <a:avLst/>
              <a:gdLst>
                <a:gd name="T0" fmla="*/ 1207 w 2104"/>
                <a:gd name="T1" fmla="*/ 12 h 1851"/>
                <a:gd name="T2" fmla="*/ 1410 w 2104"/>
                <a:gd name="T3" fmla="*/ 66 h 1851"/>
                <a:gd name="T4" fmla="*/ 1595 w 2104"/>
                <a:gd name="T5" fmla="*/ 157 h 1851"/>
                <a:gd name="T6" fmla="*/ 1757 w 2104"/>
                <a:gd name="T7" fmla="*/ 282 h 1851"/>
                <a:gd name="T8" fmla="*/ 1894 w 2104"/>
                <a:gd name="T9" fmla="*/ 435 h 1851"/>
                <a:gd name="T10" fmla="*/ 2000 w 2104"/>
                <a:gd name="T11" fmla="*/ 611 h 1851"/>
                <a:gd name="T12" fmla="*/ 2071 w 2104"/>
                <a:gd name="T13" fmla="*/ 809 h 1851"/>
                <a:gd name="T14" fmla="*/ 2102 w 2104"/>
                <a:gd name="T15" fmla="*/ 1023 h 1851"/>
                <a:gd name="T16" fmla="*/ 2101 w 2104"/>
                <a:gd name="T17" fmla="*/ 1162 h 1851"/>
                <a:gd name="T18" fmla="*/ 2087 w 2104"/>
                <a:gd name="T19" fmla="*/ 1273 h 1851"/>
                <a:gd name="T20" fmla="*/ 2062 w 2104"/>
                <a:gd name="T21" fmla="*/ 1379 h 1851"/>
                <a:gd name="T22" fmla="*/ 2027 w 2104"/>
                <a:gd name="T23" fmla="*/ 1481 h 1851"/>
                <a:gd name="T24" fmla="*/ 1983 w 2104"/>
                <a:gd name="T25" fmla="*/ 1578 h 1851"/>
                <a:gd name="T26" fmla="*/ 1930 w 2104"/>
                <a:gd name="T27" fmla="*/ 1669 h 1851"/>
                <a:gd name="T28" fmla="*/ 1869 w 2104"/>
                <a:gd name="T29" fmla="*/ 1754 h 1851"/>
                <a:gd name="T30" fmla="*/ 1799 w 2104"/>
                <a:gd name="T31" fmla="*/ 1833 h 1851"/>
                <a:gd name="T32" fmla="*/ 1825 w 2104"/>
                <a:gd name="T33" fmla="*/ 1797 h 1851"/>
                <a:gd name="T34" fmla="*/ 1880 w 2104"/>
                <a:gd name="T35" fmla="*/ 1721 h 1851"/>
                <a:gd name="T36" fmla="*/ 1927 w 2104"/>
                <a:gd name="T37" fmla="*/ 1639 h 1851"/>
                <a:gd name="T38" fmla="*/ 1968 w 2104"/>
                <a:gd name="T39" fmla="*/ 1553 h 1851"/>
                <a:gd name="T40" fmla="*/ 2000 w 2104"/>
                <a:gd name="T41" fmla="*/ 1462 h 1851"/>
                <a:gd name="T42" fmla="*/ 2025 w 2104"/>
                <a:gd name="T43" fmla="*/ 1369 h 1851"/>
                <a:gd name="T44" fmla="*/ 2040 w 2104"/>
                <a:gd name="T45" fmla="*/ 1272 h 1851"/>
                <a:gd name="T46" fmla="*/ 2047 w 2104"/>
                <a:gd name="T47" fmla="*/ 1172 h 1851"/>
                <a:gd name="T48" fmla="*/ 2036 w 2104"/>
                <a:gd name="T49" fmla="*/ 986 h 1851"/>
                <a:gd name="T50" fmla="*/ 1985 w 2104"/>
                <a:gd name="T51" fmla="*/ 784 h 1851"/>
                <a:gd name="T52" fmla="*/ 1897 w 2104"/>
                <a:gd name="T53" fmla="*/ 600 h 1851"/>
                <a:gd name="T54" fmla="*/ 1779 w 2104"/>
                <a:gd name="T55" fmla="*/ 438 h 1851"/>
                <a:gd name="T56" fmla="*/ 1632 w 2104"/>
                <a:gd name="T57" fmla="*/ 301 h 1851"/>
                <a:gd name="T58" fmla="*/ 1460 w 2104"/>
                <a:gd name="T59" fmla="*/ 196 h 1851"/>
                <a:gd name="T60" fmla="*/ 1271 w 2104"/>
                <a:gd name="T61" fmla="*/ 124 h 1851"/>
                <a:gd name="T62" fmla="*/ 1066 w 2104"/>
                <a:gd name="T63" fmla="*/ 92 h 1851"/>
                <a:gd name="T64" fmla="*/ 875 w 2104"/>
                <a:gd name="T65" fmla="*/ 99 h 1851"/>
                <a:gd name="T66" fmla="*/ 701 w 2104"/>
                <a:gd name="T67" fmla="*/ 138 h 1851"/>
                <a:gd name="T68" fmla="*/ 539 w 2104"/>
                <a:gd name="T69" fmla="*/ 205 h 1851"/>
                <a:gd name="T70" fmla="*/ 393 w 2104"/>
                <a:gd name="T71" fmla="*/ 297 h 1851"/>
                <a:gd name="T72" fmla="*/ 264 w 2104"/>
                <a:gd name="T73" fmla="*/ 412 h 1851"/>
                <a:gd name="T74" fmla="*/ 155 w 2104"/>
                <a:gd name="T75" fmla="*/ 548 h 1851"/>
                <a:gd name="T76" fmla="*/ 71 w 2104"/>
                <a:gd name="T77" fmla="*/ 701 h 1851"/>
                <a:gd name="T78" fmla="*/ 11 w 2104"/>
                <a:gd name="T79" fmla="*/ 869 h 1851"/>
                <a:gd name="T80" fmla="*/ 31 w 2104"/>
                <a:gd name="T81" fmla="*/ 770 h 1851"/>
                <a:gd name="T82" fmla="*/ 99 w 2104"/>
                <a:gd name="T83" fmla="*/ 593 h 1851"/>
                <a:gd name="T84" fmla="*/ 196 w 2104"/>
                <a:gd name="T85" fmla="*/ 433 h 1851"/>
                <a:gd name="T86" fmla="*/ 319 w 2104"/>
                <a:gd name="T87" fmla="*/ 293 h 1851"/>
                <a:gd name="T88" fmla="*/ 462 w 2104"/>
                <a:gd name="T89" fmla="*/ 177 h 1851"/>
                <a:gd name="T90" fmla="*/ 627 w 2104"/>
                <a:gd name="T91" fmla="*/ 87 h 1851"/>
                <a:gd name="T92" fmla="*/ 805 w 2104"/>
                <a:gd name="T93" fmla="*/ 28 h 1851"/>
                <a:gd name="T94" fmla="*/ 997 w 2104"/>
                <a:gd name="T95" fmla="*/ 1 h 1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04" h="1851">
                  <a:moveTo>
                    <a:pt x="1046" y="0"/>
                  </a:moveTo>
                  <a:lnTo>
                    <a:pt x="1101" y="1"/>
                  </a:lnTo>
                  <a:lnTo>
                    <a:pt x="1154" y="6"/>
                  </a:lnTo>
                  <a:lnTo>
                    <a:pt x="1207" y="12"/>
                  </a:lnTo>
                  <a:lnTo>
                    <a:pt x="1259" y="22"/>
                  </a:lnTo>
                  <a:lnTo>
                    <a:pt x="1310" y="35"/>
                  </a:lnTo>
                  <a:lnTo>
                    <a:pt x="1361" y="49"/>
                  </a:lnTo>
                  <a:lnTo>
                    <a:pt x="1410" y="66"/>
                  </a:lnTo>
                  <a:lnTo>
                    <a:pt x="1458" y="86"/>
                  </a:lnTo>
                  <a:lnTo>
                    <a:pt x="1505" y="107"/>
                  </a:lnTo>
                  <a:lnTo>
                    <a:pt x="1550" y="131"/>
                  </a:lnTo>
                  <a:lnTo>
                    <a:pt x="1595" y="157"/>
                  </a:lnTo>
                  <a:lnTo>
                    <a:pt x="1638" y="185"/>
                  </a:lnTo>
                  <a:lnTo>
                    <a:pt x="1679" y="215"/>
                  </a:lnTo>
                  <a:lnTo>
                    <a:pt x="1720" y="247"/>
                  </a:lnTo>
                  <a:lnTo>
                    <a:pt x="1757" y="282"/>
                  </a:lnTo>
                  <a:lnTo>
                    <a:pt x="1794" y="317"/>
                  </a:lnTo>
                  <a:lnTo>
                    <a:pt x="1830" y="354"/>
                  </a:lnTo>
                  <a:lnTo>
                    <a:pt x="1862" y="394"/>
                  </a:lnTo>
                  <a:lnTo>
                    <a:pt x="1894" y="435"/>
                  </a:lnTo>
                  <a:lnTo>
                    <a:pt x="1924" y="477"/>
                  </a:lnTo>
                  <a:lnTo>
                    <a:pt x="1951" y="520"/>
                  </a:lnTo>
                  <a:lnTo>
                    <a:pt x="1977" y="565"/>
                  </a:lnTo>
                  <a:lnTo>
                    <a:pt x="2000" y="611"/>
                  </a:lnTo>
                  <a:lnTo>
                    <a:pt x="2021" y="659"/>
                  </a:lnTo>
                  <a:lnTo>
                    <a:pt x="2040" y="708"/>
                  </a:lnTo>
                  <a:lnTo>
                    <a:pt x="2056" y="758"/>
                  </a:lnTo>
                  <a:lnTo>
                    <a:pt x="2071" y="809"/>
                  </a:lnTo>
                  <a:lnTo>
                    <a:pt x="2083" y="861"/>
                  </a:lnTo>
                  <a:lnTo>
                    <a:pt x="2092" y="914"/>
                  </a:lnTo>
                  <a:lnTo>
                    <a:pt x="2098" y="968"/>
                  </a:lnTo>
                  <a:lnTo>
                    <a:pt x="2102" y="1023"/>
                  </a:lnTo>
                  <a:lnTo>
                    <a:pt x="2104" y="1078"/>
                  </a:lnTo>
                  <a:lnTo>
                    <a:pt x="2103" y="1106"/>
                  </a:lnTo>
                  <a:lnTo>
                    <a:pt x="2102" y="1135"/>
                  </a:lnTo>
                  <a:lnTo>
                    <a:pt x="2101" y="1162"/>
                  </a:lnTo>
                  <a:lnTo>
                    <a:pt x="2098" y="1191"/>
                  </a:lnTo>
                  <a:lnTo>
                    <a:pt x="2095" y="1219"/>
                  </a:lnTo>
                  <a:lnTo>
                    <a:pt x="2091" y="1245"/>
                  </a:lnTo>
                  <a:lnTo>
                    <a:pt x="2087" y="1273"/>
                  </a:lnTo>
                  <a:lnTo>
                    <a:pt x="2082" y="1299"/>
                  </a:lnTo>
                  <a:lnTo>
                    <a:pt x="2076" y="1327"/>
                  </a:lnTo>
                  <a:lnTo>
                    <a:pt x="2070" y="1352"/>
                  </a:lnTo>
                  <a:lnTo>
                    <a:pt x="2062" y="1379"/>
                  </a:lnTo>
                  <a:lnTo>
                    <a:pt x="2054" y="1404"/>
                  </a:lnTo>
                  <a:lnTo>
                    <a:pt x="2046" y="1431"/>
                  </a:lnTo>
                  <a:lnTo>
                    <a:pt x="2037" y="1455"/>
                  </a:lnTo>
                  <a:lnTo>
                    <a:pt x="2027" y="1481"/>
                  </a:lnTo>
                  <a:lnTo>
                    <a:pt x="2018" y="1505"/>
                  </a:lnTo>
                  <a:lnTo>
                    <a:pt x="2006" y="1530"/>
                  </a:lnTo>
                  <a:lnTo>
                    <a:pt x="1995" y="1554"/>
                  </a:lnTo>
                  <a:lnTo>
                    <a:pt x="1983" y="1578"/>
                  </a:lnTo>
                  <a:lnTo>
                    <a:pt x="1971" y="1601"/>
                  </a:lnTo>
                  <a:lnTo>
                    <a:pt x="1957" y="1624"/>
                  </a:lnTo>
                  <a:lnTo>
                    <a:pt x="1944" y="1646"/>
                  </a:lnTo>
                  <a:lnTo>
                    <a:pt x="1930" y="1669"/>
                  </a:lnTo>
                  <a:lnTo>
                    <a:pt x="1916" y="1691"/>
                  </a:lnTo>
                  <a:lnTo>
                    <a:pt x="1900" y="1712"/>
                  </a:lnTo>
                  <a:lnTo>
                    <a:pt x="1884" y="1733"/>
                  </a:lnTo>
                  <a:lnTo>
                    <a:pt x="1869" y="1754"/>
                  </a:lnTo>
                  <a:lnTo>
                    <a:pt x="1851" y="1775"/>
                  </a:lnTo>
                  <a:lnTo>
                    <a:pt x="1834" y="1794"/>
                  </a:lnTo>
                  <a:lnTo>
                    <a:pt x="1817" y="1813"/>
                  </a:lnTo>
                  <a:lnTo>
                    <a:pt x="1799" y="1833"/>
                  </a:lnTo>
                  <a:lnTo>
                    <a:pt x="1780" y="1851"/>
                  </a:lnTo>
                  <a:lnTo>
                    <a:pt x="1796" y="1833"/>
                  </a:lnTo>
                  <a:lnTo>
                    <a:pt x="1810" y="1816"/>
                  </a:lnTo>
                  <a:lnTo>
                    <a:pt x="1825" y="1797"/>
                  </a:lnTo>
                  <a:lnTo>
                    <a:pt x="1839" y="1779"/>
                  </a:lnTo>
                  <a:lnTo>
                    <a:pt x="1853" y="1759"/>
                  </a:lnTo>
                  <a:lnTo>
                    <a:pt x="1867" y="1740"/>
                  </a:lnTo>
                  <a:lnTo>
                    <a:pt x="1880" y="1721"/>
                  </a:lnTo>
                  <a:lnTo>
                    <a:pt x="1892" y="1700"/>
                  </a:lnTo>
                  <a:lnTo>
                    <a:pt x="1904" y="1680"/>
                  </a:lnTo>
                  <a:lnTo>
                    <a:pt x="1916" y="1659"/>
                  </a:lnTo>
                  <a:lnTo>
                    <a:pt x="1927" y="1639"/>
                  </a:lnTo>
                  <a:lnTo>
                    <a:pt x="1938" y="1618"/>
                  </a:lnTo>
                  <a:lnTo>
                    <a:pt x="1948" y="1596"/>
                  </a:lnTo>
                  <a:lnTo>
                    <a:pt x="1958" y="1575"/>
                  </a:lnTo>
                  <a:lnTo>
                    <a:pt x="1968" y="1553"/>
                  </a:lnTo>
                  <a:lnTo>
                    <a:pt x="1976" y="1531"/>
                  </a:lnTo>
                  <a:lnTo>
                    <a:pt x="1985" y="1508"/>
                  </a:lnTo>
                  <a:lnTo>
                    <a:pt x="1992" y="1486"/>
                  </a:lnTo>
                  <a:lnTo>
                    <a:pt x="2000" y="1462"/>
                  </a:lnTo>
                  <a:lnTo>
                    <a:pt x="2006" y="1439"/>
                  </a:lnTo>
                  <a:lnTo>
                    <a:pt x="2013" y="1416"/>
                  </a:lnTo>
                  <a:lnTo>
                    <a:pt x="2019" y="1392"/>
                  </a:lnTo>
                  <a:lnTo>
                    <a:pt x="2025" y="1369"/>
                  </a:lnTo>
                  <a:lnTo>
                    <a:pt x="2029" y="1345"/>
                  </a:lnTo>
                  <a:lnTo>
                    <a:pt x="2033" y="1321"/>
                  </a:lnTo>
                  <a:lnTo>
                    <a:pt x="2037" y="1296"/>
                  </a:lnTo>
                  <a:lnTo>
                    <a:pt x="2040" y="1272"/>
                  </a:lnTo>
                  <a:lnTo>
                    <a:pt x="2043" y="1247"/>
                  </a:lnTo>
                  <a:lnTo>
                    <a:pt x="2045" y="1222"/>
                  </a:lnTo>
                  <a:lnTo>
                    <a:pt x="2046" y="1197"/>
                  </a:lnTo>
                  <a:lnTo>
                    <a:pt x="2047" y="1172"/>
                  </a:lnTo>
                  <a:lnTo>
                    <a:pt x="2047" y="1146"/>
                  </a:lnTo>
                  <a:lnTo>
                    <a:pt x="2046" y="1092"/>
                  </a:lnTo>
                  <a:lnTo>
                    <a:pt x="2042" y="1039"/>
                  </a:lnTo>
                  <a:lnTo>
                    <a:pt x="2036" y="986"/>
                  </a:lnTo>
                  <a:lnTo>
                    <a:pt x="2027" y="934"/>
                  </a:lnTo>
                  <a:lnTo>
                    <a:pt x="2014" y="883"/>
                  </a:lnTo>
                  <a:lnTo>
                    <a:pt x="2001" y="833"/>
                  </a:lnTo>
                  <a:lnTo>
                    <a:pt x="1985" y="784"/>
                  </a:lnTo>
                  <a:lnTo>
                    <a:pt x="1967" y="736"/>
                  </a:lnTo>
                  <a:lnTo>
                    <a:pt x="1945" y="690"/>
                  </a:lnTo>
                  <a:lnTo>
                    <a:pt x="1923" y="644"/>
                  </a:lnTo>
                  <a:lnTo>
                    <a:pt x="1897" y="600"/>
                  </a:lnTo>
                  <a:lnTo>
                    <a:pt x="1871" y="557"/>
                  </a:lnTo>
                  <a:lnTo>
                    <a:pt x="1842" y="515"/>
                  </a:lnTo>
                  <a:lnTo>
                    <a:pt x="1811" y="476"/>
                  </a:lnTo>
                  <a:lnTo>
                    <a:pt x="1779" y="438"/>
                  </a:lnTo>
                  <a:lnTo>
                    <a:pt x="1744" y="401"/>
                  </a:lnTo>
                  <a:lnTo>
                    <a:pt x="1708" y="366"/>
                  </a:lnTo>
                  <a:lnTo>
                    <a:pt x="1671" y="333"/>
                  </a:lnTo>
                  <a:lnTo>
                    <a:pt x="1632" y="301"/>
                  </a:lnTo>
                  <a:lnTo>
                    <a:pt x="1591" y="271"/>
                  </a:lnTo>
                  <a:lnTo>
                    <a:pt x="1549" y="245"/>
                  </a:lnTo>
                  <a:lnTo>
                    <a:pt x="1505" y="219"/>
                  </a:lnTo>
                  <a:lnTo>
                    <a:pt x="1460" y="196"/>
                  </a:lnTo>
                  <a:lnTo>
                    <a:pt x="1415" y="175"/>
                  </a:lnTo>
                  <a:lnTo>
                    <a:pt x="1368" y="155"/>
                  </a:lnTo>
                  <a:lnTo>
                    <a:pt x="1320" y="139"/>
                  </a:lnTo>
                  <a:lnTo>
                    <a:pt x="1271" y="124"/>
                  </a:lnTo>
                  <a:lnTo>
                    <a:pt x="1221" y="112"/>
                  </a:lnTo>
                  <a:lnTo>
                    <a:pt x="1170" y="103"/>
                  </a:lnTo>
                  <a:lnTo>
                    <a:pt x="1118" y="96"/>
                  </a:lnTo>
                  <a:lnTo>
                    <a:pt x="1066" y="92"/>
                  </a:lnTo>
                  <a:lnTo>
                    <a:pt x="1011" y="91"/>
                  </a:lnTo>
                  <a:lnTo>
                    <a:pt x="966" y="91"/>
                  </a:lnTo>
                  <a:lnTo>
                    <a:pt x="920" y="94"/>
                  </a:lnTo>
                  <a:lnTo>
                    <a:pt x="875" y="99"/>
                  </a:lnTo>
                  <a:lnTo>
                    <a:pt x="831" y="106"/>
                  </a:lnTo>
                  <a:lnTo>
                    <a:pt x="787" y="114"/>
                  </a:lnTo>
                  <a:lnTo>
                    <a:pt x="743" y="126"/>
                  </a:lnTo>
                  <a:lnTo>
                    <a:pt x="701" y="138"/>
                  </a:lnTo>
                  <a:lnTo>
                    <a:pt x="659" y="152"/>
                  </a:lnTo>
                  <a:lnTo>
                    <a:pt x="619" y="167"/>
                  </a:lnTo>
                  <a:lnTo>
                    <a:pt x="579" y="186"/>
                  </a:lnTo>
                  <a:lnTo>
                    <a:pt x="539" y="205"/>
                  </a:lnTo>
                  <a:lnTo>
                    <a:pt x="501" y="226"/>
                  </a:lnTo>
                  <a:lnTo>
                    <a:pt x="464" y="248"/>
                  </a:lnTo>
                  <a:lnTo>
                    <a:pt x="428" y="271"/>
                  </a:lnTo>
                  <a:lnTo>
                    <a:pt x="393" y="297"/>
                  </a:lnTo>
                  <a:lnTo>
                    <a:pt x="358" y="325"/>
                  </a:lnTo>
                  <a:lnTo>
                    <a:pt x="326" y="352"/>
                  </a:lnTo>
                  <a:lnTo>
                    <a:pt x="294" y="382"/>
                  </a:lnTo>
                  <a:lnTo>
                    <a:pt x="264" y="412"/>
                  </a:lnTo>
                  <a:lnTo>
                    <a:pt x="235" y="445"/>
                  </a:lnTo>
                  <a:lnTo>
                    <a:pt x="207" y="479"/>
                  </a:lnTo>
                  <a:lnTo>
                    <a:pt x="181" y="512"/>
                  </a:lnTo>
                  <a:lnTo>
                    <a:pt x="155" y="548"/>
                  </a:lnTo>
                  <a:lnTo>
                    <a:pt x="132" y="585"/>
                  </a:lnTo>
                  <a:lnTo>
                    <a:pt x="109" y="623"/>
                  </a:lnTo>
                  <a:lnTo>
                    <a:pt x="89" y="661"/>
                  </a:lnTo>
                  <a:lnTo>
                    <a:pt x="71" y="701"/>
                  </a:lnTo>
                  <a:lnTo>
                    <a:pt x="53" y="742"/>
                  </a:lnTo>
                  <a:lnTo>
                    <a:pt x="37" y="784"/>
                  </a:lnTo>
                  <a:lnTo>
                    <a:pt x="24" y="826"/>
                  </a:lnTo>
                  <a:lnTo>
                    <a:pt x="11" y="869"/>
                  </a:lnTo>
                  <a:lnTo>
                    <a:pt x="0" y="912"/>
                  </a:lnTo>
                  <a:lnTo>
                    <a:pt x="8" y="864"/>
                  </a:lnTo>
                  <a:lnTo>
                    <a:pt x="19" y="817"/>
                  </a:lnTo>
                  <a:lnTo>
                    <a:pt x="31" y="770"/>
                  </a:lnTo>
                  <a:lnTo>
                    <a:pt x="45" y="725"/>
                  </a:lnTo>
                  <a:lnTo>
                    <a:pt x="61" y="680"/>
                  </a:lnTo>
                  <a:lnTo>
                    <a:pt x="80" y="636"/>
                  </a:lnTo>
                  <a:lnTo>
                    <a:pt x="99" y="593"/>
                  </a:lnTo>
                  <a:lnTo>
                    <a:pt x="121" y="551"/>
                  </a:lnTo>
                  <a:lnTo>
                    <a:pt x="144" y="511"/>
                  </a:lnTo>
                  <a:lnTo>
                    <a:pt x="170" y="471"/>
                  </a:lnTo>
                  <a:lnTo>
                    <a:pt x="196" y="433"/>
                  </a:lnTo>
                  <a:lnTo>
                    <a:pt x="225" y="396"/>
                  </a:lnTo>
                  <a:lnTo>
                    <a:pt x="254" y="360"/>
                  </a:lnTo>
                  <a:lnTo>
                    <a:pt x="286" y="326"/>
                  </a:lnTo>
                  <a:lnTo>
                    <a:pt x="319" y="293"/>
                  </a:lnTo>
                  <a:lnTo>
                    <a:pt x="352" y="261"/>
                  </a:lnTo>
                  <a:lnTo>
                    <a:pt x="388" y="232"/>
                  </a:lnTo>
                  <a:lnTo>
                    <a:pt x="425" y="203"/>
                  </a:lnTo>
                  <a:lnTo>
                    <a:pt x="462" y="177"/>
                  </a:lnTo>
                  <a:lnTo>
                    <a:pt x="502" y="151"/>
                  </a:lnTo>
                  <a:lnTo>
                    <a:pt x="542" y="129"/>
                  </a:lnTo>
                  <a:lnTo>
                    <a:pt x="584" y="106"/>
                  </a:lnTo>
                  <a:lnTo>
                    <a:pt x="627" y="87"/>
                  </a:lnTo>
                  <a:lnTo>
                    <a:pt x="670" y="69"/>
                  </a:lnTo>
                  <a:lnTo>
                    <a:pt x="715" y="53"/>
                  </a:lnTo>
                  <a:lnTo>
                    <a:pt x="759" y="39"/>
                  </a:lnTo>
                  <a:lnTo>
                    <a:pt x="805" y="28"/>
                  </a:lnTo>
                  <a:lnTo>
                    <a:pt x="852" y="17"/>
                  </a:lnTo>
                  <a:lnTo>
                    <a:pt x="900" y="9"/>
                  </a:lnTo>
                  <a:lnTo>
                    <a:pt x="948" y="4"/>
                  </a:lnTo>
                  <a:lnTo>
                    <a:pt x="997" y="1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rgbClr val="3834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5" name="Freeform 428"/>
            <p:cNvSpPr>
              <a:spLocks/>
            </p:cNvSpPr>
            <p:nvPr/>
          </p:nvSpPr>
          <p:spPr bwMode="auto">
            <a:xfrm>
              <a:off x="2120" y="2653"/>
              <a:ext cx="287" cy="292"/>
            </a:xfrm>
            <a:custGeom>
              <a:avLst/>
              <a:gdLst>
                <a:gd name="T0" fmla="*/ 951 w 1725"/>
                <a:gd name="T1" fmla="*/ 5 h 1753"/>
                <a:gd name="T2" fmla="*/ 1078 w 1725"/>
                <a:gd name="T3" fmla="*/ 28 h 1753"/>
                <a:gd name="T4" fmla="*/ 1198 w 1725"/>
                <a:gd name="T5" fmla="*/ 70 h 1753"/>
                <a:gd name="T6" fmla="*/ 1309 w 1725"/>
                <a:gd name="T7" fmla="*/ 128 h 1753"/>
                <a:gd name="T8" fmla="*/ 1412 w 1725"/>
                <a:gd name="T9" fmla="*/ 202 h 1753"/>
                <a:gd name="T10" fmla="*/ 1501 w 1725"/>
                <a:gd name="T11" fmla="*/ 289 h 1753"/>
                <a:gd name="T12" fmla="*/ 1578 w 1725"/>
                <a:gd name="T13" fmla="*/ 389 h 1753"/>
                <a:gd name="T14" fmla="*/ 1640 w 1725"/>
                <a:gd name="T15" fmla="*/ 499 h 1753"/>
                <a:gd name="T16" fmla="*/ 1686 w 1725"/>
                <a:gd name="T17" fmla="*/ 618 h 1753"/>
                <a:gd name="T18" fmla="*/ 1716 w 1725"/>
                <a:gd name="T19" fmla="*/ 746 h 1753"/>
                <a:gd name="T20" fmla="*/ 1725 w 1725"/>
                <a:gd name="T21" fmla="*/ 879 h 1753"/>
                <a:gd name="T22" fmla="*/ 1716 w 1725"/>
                <a:gd name="T23" fmla="*/ 1012 h 1753"/>
                <a:gd name="T24" fmla="*/ 1686 w 1725"/>
                <a:gd name="T25" fmla="*/ 1140 h 1753"/>
                <a:gd name="T26" fmla="*/ 1640 w 1725"/>
                <a:gd name="T27" fmla="*/ 1259 h 1753"/>
                <a:gd name="T28" fmla="*/ 1578 w 1725"/>
                <a:gd name="T29" fmla="*/ 1368 h 1753"/>
                <a:gd name="T30" fmla="*/ 1501 w 1725"/>
                <a:gd name="T31" fmla="*/ 1467 h 1753"/>
                <a:gd name="T32" fmla="*/ 1412 w 1725"/>
                <a:gd name="T33" fmla="*/ 1555 h 1753"/>
                <a:gd name="T34" fmla="*/ 1309 w 1725"/>
                <a:gd name="T35" fmla="*/ 1627 h 1753"/>
                <a:gd name="T36" fmla="*/ 1198 w 1725"/>
                <a:gd name="T37" fmla="*/ 1686 h 1753"/>
                <a:gd name="T38" fmla="*/ 1078 w 1725"/>
                <a:gd name="T39" fmla="*/ 1726 h 1753"/>
                <a:gd name="T40" fmla="*/ 951 w 1725"/>
                <a:gd name="T41" fmla="*/ 1749 h 1753"/>
                <a:gd name="T42" fmla="*/ 819 w 1725"/>
                <a:gd name="T43" fmla="*/ 1752 h 1753"/>
                <a:gd name="T44" fmla="*/ 689 w 1725"/>
                <a:gd name="T45" fmla="*/ 1735 h 1753"/>
                <a:gd name="T46" fmla="*/ 567 w 1725"/>
                <a:gd name="T47" fmla="*/ 1699 h 1753"/>
                <a:gd name="T48" fmla="*/ 451 w 1725"/>
                <a:gd name="T49" fmla="*/ 1646 h 1753"/>
                <a:gd name="T50" fmla="*/ 347 w 1725"/>
                <a:gd name="T51" fmla="*/ 1577 h 1753"/>
                <a:gd name="T52" fmla="*/ 253 w 1725"/>
                <a:gd name="T53" fmla="*/ 1495 h 1753"/>
                <a:gd name="T54" fmla="*/ 172 w 1725"/>
                <a:gd name="T55" fmla="*/ 1399 h 1753"/>
                <a:gd name="T56" fmla="*/ 104 w 1725"/>
                <a:gd name="T57" fmla="*/ 1292 h 1753"/>
                <a:gd name="T58" fmla="*/ 52 w 1725"/>
                <a:gd name="T59" fmla="*/ 1175 h 1753"/>
                <a:gd name="T60" fmla="*/ 18 w 1725"/>
                <a:gd name="T61" fmla="*/ 1051 h 1753"/>
                <a:gd name="T62" fmla="*/ 1 w 1725"/>
                <a:gd name="T63" fmla="*/ 919 h 1753"/>
                <a:gd name="T64" fmla="*/ 4 w 1725"/>
                <a:gd name="T65" fmla="*/ 784 h 1753"/>
                <a:gd name="T66" fmla="*/ 28 w 1725"/>
                <a:gd name="T67" fmla="*/ 655 h 1753"/>
                <a:gd name="T68" fmla="*/ 69 w 1725"/>
                <a:gd name="T69" fmla="*/ 532 h 1753"/>
                <a:gd name="T70" fmla="*/ 125 w 1725"/>
                <a:gd name="T71" fmla="*/ 420 h 1753"/>
                <a:gd name="T72" fmla="*/ 197 w 1725"/>
                <a:gd name="T73" fmla="*/ 317 h 1753"/>
                <a:gd name="T74" fmla="*/ 283 w 1725"/>
                <a:gd name="T75" fmla="*/ 226 h 1753"/>
                <a:gd name="T76" fmla="*/ 381 w 1725"/>
                <a:gd name="T77" fmla="*/ 148 h 1753"/>
                <a:gd name="T78" fmla="*/ 489 w 1725"/>
                <a:gd name="T79" fmla="*/ 85 h 1753"/>
                <a:gd name="T80" fmla="*/ 606 w 1725"/>
                <a:gd name="T81" fmla="*/ 38 h 1753"/>
                <a:gd name="T82" fmla="*/ 732 w 1725"/>
                <a:gd name="T83" fmla="*/ 10 h 1753"/>
                <a:gd name="T84" fmla="*/ 863 w 1725"/>
                <a:gd name="T85" fmla="*/ 0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25" h="1753">
                  <a:moveTo>
                    <a:pt x="863" y="0"/>
                  </a:moveTo>
                  <a:lnTo>
                    <a:pt x="907" y="1"/>
                  </a:lnTo>
                  <a:lnTo>
                    <a:pt x="951" y="5"/>
                  </a:lnTo>
                  <a:lnTo>
                    <a:pt x="994" y="10"/>
                  </a:lnTo>
                  <a:lnTo>
                    <a:pt x="1037" y="18"/>
                  </a:lnTo>
                  <a:lnTo>
                    <a:pt x="1078" y="28"/>
                  </a:lnTo>
                  <a:lnTo>
                    <a:pt x="1120" y="39"/>
                  </a:lnTo>
                  <a:lnTo>
                    <a:pt x="1159" y="54"/>
                  </a:lnTo>
                  <a:lnTo>
                    <a:pt x="1198" y="70"/>
                  </a:lnTo>
                  <a:lnTo>
                    <a:pt x="1237" y="87"/>
                  </a:lnTo>
                  <a:lnTo>
                    <a:pt x="1274" y="107"/>
                  </a:lnTo>
                  <a:lnTo>
                    <a:pt x="1309" y="128"/>
                  </a:lnTo>
                  <a:lnTo>
                    <a:pt x="1345" y="151"/>
                  </a:lnTo>
                  <a:lnTo>
                    <a:pt x="1379" y="175"/>
                  </a:lnTo>
                  <a:lnTo>
                    <a:pt x="1412" y="202"/>
                  </a:lnTo>
                  <a:lnTo>
                    <a:pt x="1442" y="229"/>
                  </a:lnTo>
                  <a:lnTo>
                    <a:pt x="1473" y="258"/>
                  </a:lnTo>
                  <a:lnTo>
                    <a:pt x="1501" y="289"/>
                  </a:lnTo>
                  <a:lnTo>
                    <a:pt x="1528" y="321"/>
                  </a:lnTo>
                  <a:lnTo>
                    <a:pt x="1553" y="354"/>
                  </a:lnTo>
                  <a:lnTo>
                    <a:pt x="1578" y="389"/>
                  </a:lnTo>
                  <a:lnTo>
                    <a:pt x="1600" y="424"/>
                  </a:lnTo>
                  <a:lnTo>
                    <a:pt x="1621" y="461"/>
                  </a:lnTo>
                  <a:lnTo>
                    <a:pt x="1640" y="499"/>
                  </a:lnTo>
                  <a:lnTo>
                    <a:pt x="1657" y="538"/>
                  </a:lnTo>
                  <a:lnTo>
                    <a:pt x="1673" y="577"/>
                  </a:lnTo>
                  <a:lnTo>
                    <a:pt x="1686" y="618"/>
                  </a:lnTo>
                  <a:lnTo>
                    <a:pt x="1698" y="660"/>
                  </a:lnTo>
                  <a:lnTo>
                    <a:pt x="1707" y="702"/>
                  </a:lnTo>
                  <a:lnTo>
                    <a:pt x="1716" y="746"/>
                  </a:lnTo>
                  <a:lnTo>
                    <a:pt x="1721" y="790"/>
                  </a:lnTo>
                  <a:lnTo>
                    <a:pt x="1724" y="833"/>
                  </a:lnTo>
                  <a:lnTo>
                    <a:pt x="1725" y="879"/>
                  </a:lnTo>
                  <a:lnTo>
                    <a:pt x="1724" y="924"/>
                  </a:lnTo>
                  <a:lnTo>
                    <a:pt x="1721" y="968"/>
                  </a:lnTo>
                  <a:lnTo>
                    <a:pt x="1716" y="1012"/>
                  </a:lnTo>
                  <a:lnTo>
                    <a:pt x="1707" y="1056"/>
                  </a:lnTo>
                  <a:lnTo>
                    <a:pt x="1698" y="1098"/>
                  </a:lnTo>
                  <a:lnTo>
                    <a:pt x="1686" y="1140"/>
                  </a:lnTo>
                  <a:lnTo>
                    <a:pt x="1673" y="1180"/>
                  </a:lnTo>
                  <a:lnTo>
                    <a:pt x="1657" y="1220"/>
                  </a:lnTo>
                  <a:lnTo>
                    <a:pt x="1640" y="1259"/>
                  </a:lnTo>
                  <a:lnTo>
                    <a:pt x="1621" y="1297"/>
                  </a:lnTo>
                  <a:lnTo>
                    <a:pt x="1600" y="1334"/>
                  </a:lnTo>
                  <a:lnTo>
                    <a:pt x="1578" y="1368"/>
                  </a:lnTo>
                  <a:lnTo>
                    <a:pt x="1553" y="1403"/>
                  </a:lnTo>
                  <a:lnTo>
                    <a:pt x="1528" y="1436"/>
                  </a:lnTo>
                  <a:lnTo>
                    <a:pt x="1501" y="1467"/>
                  </a:lnTo>
                  <a:lnTo>
                    <a:pt x="1473" y="1498"/>
                  </a:lnTo>
                  <a:lnTo>
                    <a:pt x="1442" y="1527"/>
                  </a:lnTo>
                  <a:lnTo>
                    <a:pt x="1412" y="1555"/>
                  </a:lnTo>
                  <a:lnTo>
                    <a:pt x="1379" y="1580"/>
                  </a:lnTo>
                  <a:lnTo>
                    <a:pt x="1345" y="1605"/>
                  </a:lnTo>
                  <a:lnTo>
                    <a:pt x="1309" y="1627"/>
                  </a:lnTo>
                  <a:lnTo>
                    <a:pt x="1274" y="1649"/>
                  </a:lnTo>
                  <a:lnTo>
                    <a:pt x="1237" y="1668"/>
                  </a:lnTo>
                  <a:lnTo>
                    <a:pt x="1198" y="1686"/>
                  </a:lnTo>
                  <a:lnTo>
                    <a:pt x="1159" y="1701"/>
                  </a:lnTo>
                  <a:lnTo>
                    <a:pt x="1120" y="1714"/>
                  </a:lnTo>
                  <a:lnTo>
                    <a:pt x="1078" y="1726"/>
                  </a:lnTo>
                  <a:lnTo>
                    <a:pt x="1037" y="1736"/>
                  </a:lnTo>
                  <a:lnTo>
                    <a:pt x="994" y="1744"/>
                  </a:lnTo>
                  <a:lnTo>
                    <a:pt x="951" y="1749"/>
                  </a:lnTo>
                  <a:lnTo>
                    <a:pt x="907" y="1752"/>
                  </a:lnTo>
                  <a:lnTo>
                    <a:pt x="863" y="1753"/>
                  </a:lnTo>
                  <a:lnTo>
                    <a:pt x="819" y="1752"/>
                  </a:lnTo>
                  <a:lnTo>
                    <a:pt x="775" y="1748"/>
                  </a:lnTo>
                  <a:lnTo>
                    <a:pt x="732" y="1743"/>
                  </a:lnTo>
                  <a:lnTo>
                    <a:pt x="689" y="1735"/>
                  </a:lnTo>
                  <a:lnTo>
                    <a:pt x="647" y="1724"/>
                  </a:lnTo>
                  <a:lnTo>
                    <a:pt x="606" y="1713"/>
                  </a:lnTo>
                  <a:lnTo>
                    <a:pt x="567" y="1699"/>
                  </a:lnTo>
                  <a:lnTo>
                    <a:pt x="527" y="1684"/>
                  </a:lnTo>
                  <a:lnTo>
                    <a:pt x="489" y="1665"/>
                  </a:lnTo>
                  <a:lnTo>
                    <a:pt x="451" y="1646"/>
                  </a:lnTo>
                  <a:lnTo>
                    <a:pt x="416" y="1624"/>
                  </a:lnTo>
                  <a:lnTo>
                    <a:pt x="381" y="1602"/>
                  </a:lnTo>
                  <a:lnTo>
                    <a:pt x="347" y="1577"/>
                  </a:lnTo>
                  <a:lnTo>
                    <a:pt x="315" y="1551"/>
                  </a:lnTo>
                  <a:lnTo>
                    <a:pt x="283" y="1523"/>
                  </a:lnTo>
                  <a:lnTo>
                    <a:pt x="253" y="1495"/>
                  </a:lnTo>
                  <a:lnTo>
                    <a:pt x="225" y="1464"/>
                  </a:lnTo>
                  <a:lnTo>
                    <a:pt x="197" y="1432"/>
                  </a:lnTo>
                  <a:lnTo>
                    <a:pt x="172" y="1399"/>
                  </a:lnTo>
                  <a:lnTo>
                    <a:pt x="147" y="1364"/>
                  </a:lnTo>
                  <a:lnTo>
                    <a:pt x="125" y="1328"/>
                  </a:lnTo>
                  <a:lnTo>
                    <a:pt x="104" y="1292"/>
                  </a:lnTo>
                  <a:lnTo>
                    <a:pt x="85" y="1254"/>
                  </a:lnTo>
                  <a:lnTo>
                    <a:pt x="69" y="1215"/>
                  </a:lnTo>
                  <a:lnTo>
                    <a:pt x="52" y="1175"/>
                  </a:lnTo>
                  <a:lnTo>
                    <a:pt x="39" y="1135"/>
                  </a:lnTo>
                  <a:lnTo>
                    <a:pt x="28" y="1093"/>
                  </a:lnTo>
                  <a:lnTo>
                    <a:pt x="18" y="1051"/>
                  </a:lnTo>
                  <a:lnTo>
                    <a:pt x="11" y="1007"/>
                  </a:lnTo>
                  <a:lnTo>
                    <a:pt x="4" y="963"/>
                  </a:lnTo>
                  <a:lnTo>
                    <a:pt x="1" y="919"/>
                  </a:lnTo>
                  <a:lnTo>
                    <a:pt x="0" y="873"/>
                  </a:lnTo>
                  <a:lnTo>
                    <a:pt x="1" y="828"/>
                  </a:lnTo>
                  <a:lnTo>
                    <a:pt x="4" y="784"/>
                  </a:lnTo>
                  <a:lnTo>
                    <a:pt x="11" y="741"/>
                  </a:lnTo>
                  <a:lnTo>
                    <a:pt x="18" y="697"/>
                  </a:lnTo>
                  <a:lnTo>
                    <a:pt x="28" y="655"/>
                  </a:lnTo>
                  <a:lnTo>
                    <a:pt x="39" y="613"/>
                  </a:lnTo>
                  <a:lnTo>
                    <a:pt x="52" y="572"/>
                  </a:lnTo>
                  <a:lnTo>
                    <a:pt x="69" y="532"/>
                  </a:lnTo>
                  <a:lnTo>
                    <a:pt x="85" y="494"/>
                  </a:lnTo>
                  <a:lnTo>
                    <a:pt x="104" y="456"/>
                  </a:lnTo>
                  <a:lnTo>
                    <a:pt x="125" y="420"/>
                  </a:lnTo>
                  <a:lnTo>
                    <a:pt x="147" y="384"/>
                  </a:lnTo>
                  <a:lnTo>
                    <a:pt x="172" y="350"/>
                  </a:lnTo>
                  <a:lnTo>
                    <a:pt x="197" y="317"/>
                  </a:lnTo>
                  <a:lnTo>
                    <a:pt x="225" y="285"/>
                  </a:lnTo>
                  <a:lnTo>
                    <a:pt x="253" y="255"/>
                  </a:lnTo>
                  <a:lnTo>
                    <a:pt x="283" y="226"/>
                  </a:lnTo>
                  <a:lnTo>
                    <a:pt x="315" y="199"/>
                  </a:lnTo>
                  <a:lnTo>
                    <a:pt x="347" y="172"/>
                  </a:lnTo>
                  <a:lnTo>
                    <a:pt x="381" y="148"/>
                  </a:lnTo>
                  <a:lnTo>
                    <a:pt x="416" y="125"/>
                  </a:lnTo>
                  <a:lnTo>
                    <a:pt x="451" y="105"/>
                  </a:lnTo>
                  <a:lnTo>
                    <a:pt x="489" y="85"/>
                  </a:lnTo>
                  <a:lnTo>
                    <a:pt x="527" y="68"/>
                  </a:lnTo>
                  <a:lnTo>
                    <a:pt x="567" y="52"/>
                  </a:lnTo>
                  <a:lnTo>
                    <a:pt x="606" y="38"/>
                  </a:lnTo>
                  <a:lnTo>
                    <a:pt x="647" y="27"/>
                  </a:lnTo>
                  <a:lnTo>
                    <a:pt x="689" y="17"/>
                  </a:lnTo>
                  <a:lnTo>
                    <a:pt x="732" y="10"/>
                  </a:lnTo>
                  <a:lnTo>
                    <a:pt x="775" y="4"/>
                  </a:lnTo>
                  <a:lnTo>
                    <a:pt x="819" y="1"/>
                  </a:lnTo>
                  <a:lnTo>
                    <a:pt x="863" y="0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6" name="Freeform 429"/>
            <p:cNvSpPr>
              <a:spLocks/>
            </p:cNvSpPr>
            <p:nvPr/>
          </p:nvSpPr>
          <p:spPr bwMode="auto">
            <a:xfrm>
              <a:off x="2138" y="2672"/>
              <a:ext cx="245" cy="252"/>
            </a:xfrm>
            <a:custGeom>
              <a:avLst/>
              <a:gdLst>
                <a:gd name="T0" fmla="*/ 810 w 1470"/>
                <a:gd name="T1" fmla="*/ 4 h 1516"/>
                <a:gd name="T2" fmla="*/ 918 w 1470"/>
                <a:gd name="T3" fmla="*/ 24 h 1516"/>
                <a:gd name="T4" fmla="*/ 1021 w 1470"/>
                <a:gd name="T5" fmla="*/ 60 h 1516"/>
                <a:gd name="T6" fmla="*/ 1116 w 1470"/>
                <a:gd name="T7" fmla="*/ 111 h 1516"/>
                <a:gd name="T8" fmla="*/ 1202 w 1470"/>
                <a:gd name="T9" fmla="*/ 174 h 1516"/>
                <a:gd name="T10" fmla="*/ 1278 w 1470"/>
                <a:gd name="T11" fmla="*/ 250 h 1516"/>
                <a:gd name="T12" fmla="*/ 1344 w 1470"/>
                <a:gd name="T13" fmla="*/ 336 h 1516"/>
                <a:gd name="T14" fmla="*/ 1397 w 1470"/>
                <a:gd name="T15" fmla="*/ 432 h 1516"/>
                <a:gd name="T16" fmla="*/ 1436 w 1470"/>
                <a:gd name="T17" fmla="*/ 535 h 1516"/>
                <a:gd name="T18" fmla="*/ 1461 w 1470"/>
                <a:gd name="T19" fmla="*/ 645 h 1516"/>
                <a:gd name="T20" fmla="*/ 1470 w 1470"/>
                <a:gd name="T21" fmla="*/ 760 h 1516"/>
                <a:gd name="T22" fmla="*/ 1461 w 1470"/>
                <a:gd name="T23" fmla="*/ 876 h 1516"/>
                <a:gd name="T24" fmla="*/ 1436 w 1470"/>
                <a:gd name="T25" fmla="*/ 986 h 1516"/>
                <a:gd name="T26" fmla="*/ 1397 w 1470"/>
                <a:gd name="T27" fmla="*/ 1089 h 1516"/>
                <a:gd name="T28" fmla="*/ 1344 w 1470"/>
                <a:gd name="T29" fmla="*/ 1184 h 1516"/>
                <a:gd name="T30" fmla="*/ 1278 w 1470"/>
                <a:gd name="T31" fmla="*/ 1269 h 1516"/>
                <a:gd name="T32" fmla="*/ 1202 w 1470"/>
                <a:gd name="T33" fmla="*/ 1345 h 1516"/>
                <a:gd name="T34" fmla="*/ 1116 w 1470"/>
                <a:gd name="T35" fmla="*/ 1408 h 1516"/>
                <a:gd name="T36" fmla="*/ 1021 w 1470"/>
                <a:gd name="T37" fmla="*/ 1458 h 1516"/>
                <a:gd name="T38" fmla="*/ 918 w 1470"/>
                <a:gd name="T39" fmla="*/ 1493 h 1516"/>
                <a:gd name="T40" fmla="*/ 810 w 1470"/>
                <a:gd name="T41" fmla="*/ 1513 h 1516"/>
                <a:gd name="T42" fmla="*/ 696 w 1470"/>
                <a:gd name="T43" fmla="*/ 1515 h 1516"/>
                <a:gd name="T44" fmla="*/ 586 w 1470"/>
                <a:gd name="T45" fmla="*/ 1501 h 1516"/>
                <a:gd name="T46" fmla="*/ 481 w 1470"/>
                <a:gd name="T47" fmla="*/ 1469 h 1516"/>
                <a:gd name="T48" fmla="*/ 384 w 1470"/>
                <a:gd name="T49" fmla="*/ 1424 h 1516"/>
                <a:gd name="T50" fmla="*/ 294 w 1470"/>
                <a:gd name="T51" fmla="*/ 1364 h 1516"/>
                <a:gd name="T52" fmla="*/ 215 w 1470"/>
                <a:gd name="T53" fmla="*/ 1293 h 1516"/>
                <a:gd name="T54" fmla="*/ 145 w 1470"/>
                <a:gd name="T55" fmla="*/ 1210 h 1516"/>
                <a:gd name="T56" fmla="*/ 88 w 1470"/>
                <a:gd name="T57" fmla="*/ 1117 h 1516"/>
                <a:gd name="T58" fmla="*/ 43 w 1470"/>
                <a:gd name="T59" fmla="*/ 1016 h 1516"/>
                <a:gd name="T60" fmla="*/ 14 w 1470"/>
                <a:gd name="T61" fmla="*/ 909 h 1516"/>
                <a:gd name="T62" fmla="*/ 1 w 1470"/>
                <a:gd name="T63" fmla="*/ 795 h 1516"/>
                <a:gd name="T64" fmla="*/ 3 w 1470"/>
                <a:gd name="T65" fmla="*/ 679 h 1516"/>
                <a:gd name="T66" fmla="*/ 22 w 1470"/>
                <a:gd name="T67" fmla="*/ 566 h 1516"/>
                <a:gd name="T68" fmla="*/ 57 w 1470"/>
                <a:gd name="T69" fmla="*/ 461 h 1516"/>
                <a:gd name="T70" fmla="*/ 106 w 1470"/>
                <a:gd name="T71" fmla="*/ 363 h 1516"/>
                <a:gd name="T72" fmla="*/ 167 w 1470"/>
                <a:gd name="T73" fmla="*/ 274 h 1516"/>
                <a:gd name="T74" fmla="*/ 240 w 1470"/>
                <a:gd name="T75" fmla="*/ 195 h 1516"/>
                <a:gd name="T76" fmla="*/ 323 w 1470"/>
                <a:gd name="T77" fmla="*/ 128 h 1516"/>
                <a:gd name="T78" fmla="*/ 416 w 1470"/>
                <a:gd name="T79" fmla="*/ 73 h 1516"/>
                <a:gd name="T80" fmla="*/ 516 w 1470"/>
                <a:gd name="T81" fmla="*/ 34 h 1516"/>
                <a:gd name="T82" fmla="*/ 622 w 1470"/>
                <a:gd name="T83" fmla="*/ 8 h 1516"/>
                <a:gd name="T84" fmla="*/ 734 w 1470"/>
                <a:gd name="T85" fmla="*/ 0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0" h="1516">
                  <a:moveTo>
                    <a:pt x="734" y="0"/>
                  </a:moveTo>
                  <a:lnTo>
                    <a:pt x="772" y="1"/>
                  </a:lnTo>
                  <a:lnTo>
                    <a:pt x="810" y="4"/>
                  </a:lnTo>
                  <a:lnTo>
                    <a:pt x="846" y="9"/>
                  </a:lnTo>
                  <a:lnTo>
                    <a:pt x="882" y="15"/>
                  </a:lnTo>
                  <a:lnTo>
                    <a:pt x="918" y="24"/>
                  </a:lnTo>
                  <a:lnTo>
                    <a:pt x="953" y="35"/>
                  </a:lnTo>
                  <a:lnTo>
                    <a:pt x="987" y="47"/>
                  </a:lnTo>
                  <a:lnTo>
                    <a:pt x="1021" y="60"/>
                  </a:lnTo>
                  <a:lnTo>
                    <a:pt x="1053" y="75"/>
                  </a:lnTo>
                  <a:lnTo>
                    <a:pt x="1085" y="93"/>
                  </a:lnTo>
                  <a:lnTo>
                    <a:pt x="1116" y="111"/>
                  </a:lnTo>
                  <a:lnTo>
                    <a:pt x="1145" y="131"/>
                  </a:lnTo>
                  <a:lnTo>
                    <a:pt x="1174" y="152"/>
                  </a:lnTo>
                  <a:lnTo>
                    <a:pt x="1202" y="174"/>
                  </a:lnTo>
                  <a:lnTo>
                    <a:pt x="1229" y="198"/>
                  </a:lnTo>
                  <a:lnTo>
                    <a:pt x="1255" y="223"/>
                  </a:lnTo>
                  <a:lnTo>
                    <a:pt x="1278" y="250"/>
                  </a:lnTo>
                  <a:lnTo>
                    <a:pt x="1302" y="277"/>
                  </a:lnTo>
                  <a:lnTo>
                    <a:pt x="1323" y="306"/>
                  </a:lnTo>
                  <a:lnTo>
                    <a:pt x="1344" y="336"/>
                  </a:lnTo>
                  <a:lnTo>
                    <a:pt x="1363" y="367"/>
                  </a:lnTo>
                  <a:lnTo>
                    <a:pt x="1381" y="399"/>
                  </a:lnTo>
                  <a:lnTo>
                    <a:pt x="1397" y="432"/>
                  </a:lnTo>
                  <a:lnTo>
                    <a:pt x="1412" y="465"/>
                  </a:lnTo>
                  <a:lnTo>
                    <a:pt x="1425" y="499"/>
                  </a:lnTo>
                  <a:lnTo>
                    <a:pt x="1436" y="535"/>
                  </a:lnTo>
                  <a:lnTo>
                    <a:pt x="1446" y="570"/>
                  </a:lnTo>
                  <a:lnTo>
                    <a:pt x="1455" y="607"/>
                  </a:lnTo>
                  <a:lnTo>
                    <a:pt x="1461" y="645"/>
                  </a:lnTo>
                  <a:lnTo>
                    <a:pt x="1466" y="683"/>
                  </a:lnTo>
                  <a:lnTo>
                    <a:pt x="1469" y="721"/>
                  </a:lnTo>
                  <a:lnTo>
                    <a:pt x="1470" y="760"/>
                  </a:lnTo>
                  <a:lnTo>
                    <a:pt x="1469" y="799"/>
                  </a:lnTo>
                  <a:lnTo>
                    <a:pt x="1466" y="838"/>
                  </a:lnTo>
                  <a:lnTo>
                    <a:pt x="1461" y="876"/>
                  </a:lnTo>
                  <a:lnTo>
                    <a:pt x="1455" y="913"/>
                  </a:lnTo>
                  <a:lnTo>
                    <a:pt x="1446" y="950"/>
                  </a:lnTo>
                  <a:lnTo>
                    <a:pt x="1436" y="986"/>
                  </a:lnTo>
                  <a:lnTo>
                    <a:pt x="1425" y="1021"/>
                  </a:lnTo>
                  <a:lnTo>
                    <a:pt x="1412" y="1055"/>
                  </a:lnTo>
                  <a:lnTo>
                    <a:pt x="1397" y="1089"/>
                  </a:lnTo>
                  <a:lnTo>
                    <a:pt x="1381" y="1121"/>
                  </a:lnTo>
                  <a:lnTo>
                    <a:pt x="1363" y="1153"/>
                  </a:lnTo>
                  <a:lnTo>
                    <a:pt x="1344" y="1184"/>
                  </a:lnTo>
                  <a:lnTo>
                    <a:pt x="1323" y="1213"/>
                  </a:lnTo>
                  <a:lnTo>
                    <a:pt x="1302" y="1242"/>
                  </a:lnTo>
                  <a:lnTo>
                    <a:pt x="1278" y="1269"/>
                  </a:lnTo>
                  <a:lnTo>
                    <a:pt x="1255" y="1296"/>
                  </a:lnTo>
                  <a:lnTo>
                    <a:pt x="1229" y="1322"/>
                  </a:lnTo>
                  <a:lnTo>
                    <a:pt x="1202" y="1345"/>
                  </a:lnTo>
                  <a:lnTo>
                    <a:pt x="1174" y="1367"/>
                  </a:lnTo>
                  <a:lnTo>
                    <a:pt x="1145" y="1388"/>
                  </a:lnTo>
                  <a:lnTo>
                    <a:pt x="1116" y="1408"/>
                  </a:lnTo>
                  <a:lnTo>
                    <a:pt x="1085" y="1426"/>
                  </a:lnTo>
                  <a:lnTo>
                    <a:pt x="1053" y="1443"/>
                  </a:lnTo>
                  <a:lnTo>
                    <a:pt x="1021" y="1458"/>
                  </a:lnTo>
                  <a:lnTo>
                    <a:pt x="987" y="1472"/>
                  </a:lnTo>
                  <a:lnTo>
                    <a:pt x="953" y="1483"/>
                  </a:lnTo>
                  <a:lnTo>
                    <a:pt x="918" y="1493"/>
                  </a:lnTo>
                  <a:lnTo>
                    <a:pt x="882" y="1501"/>
                  </a:lnTo>
                  <a:lnTo>
                    <a:pt x="846" y="1508"/>
                  </a:lnTo>
                  <a:lnTo>
                    <a:pt x="810" y="1513"/>
                  </a:lnTo>
                  <a:lnTo>
                    <a:pt x="772" y="1515"/>
                  </a:lnTo>
                  <a:lnTo>
                    <a:pt x="734" y="1516"/>
                  </a:lnTo>
                  <a:lnTo>
                    <a:pt x="696" y="1515"/>
                  </a:lnTo>
                  <a:lnTo>
                    <a:pt x="659" y="1512"/>
                  </a:lnTo>
                  <a:lnTo>
                    <a:pt x="622" y="1507"/>
                  </a:lnTo>
                  <a:lnTo>
                    <a:pt x="586" y="1501"/>
                  </a:lnTo>
                  <a:lnTo>
                    <a:pt x="551" y="1492"/>
                  </a:lnTo>
                  <a:lnTo>
                    <a:pt x="516" y="1482"/>
                  </a:lnTo>
                  <a:lnTo>
                    <a:pt x="481" y="1469"/>
                  </a:lnTo>
                  <a:lnTo>
                    <a:pt x="448" y="1456"/>
                  </a:lnTo>
                  <a:lnTo>
                    <a:pt x="416" y="1441"/>
                  </a:lnTo>
                  <a:lnTo>
                    <a:pt x="384" y="1424"/>
                  </a:lnTo>
                  <a:lnTo>
                    <a:pt x="354" y="1405"/>
                  </a:lnTo>
                  <a:lnTo>
                    <a:pt x="323" y="1386"/>
                  </a:lnTo>
                  <a:lnTo>
                    <a:pt x="294" y="1364"/>
                  </a:lnTo>
                  <a:lnTo>
                    <a:pt x="267" y="1342"/>
                  </a:lnTo>
                  <a:lnTo>
                    <a:pt x="240" y="1318"/>
                  </a:lnTo>
                  <a:lnTo>
                    <a:pt x="215" y="1293"/>
                  </a:lnTo>
                  <a:lnTo>
                    <a:pt x="190" y="1266"/>
                  </a:lnTo>
                  <a:lnTo>
                    <a:pt x="167" y="1239"/>
                  </a:lnTo>
                  <a:lnTo>
                    <a:pt x="145" y="1210"/>
                  </a:lnTo>
                  <a:lnTo>
                    <a:pt x="125" y="1181"/>
                  </a:lnTo>
                  <a:lnTo>
                    <a:pt x="106" y="1149"/>
                  </a:lnTo>
                  <a:lnTo>
                    <a:pt x="88" y="1117"/>
                  </a:lnTo>
                  <a:lnTo>
                    <a:pt x="72" y="1085"/>
                  </a:lnTo>
                  <a:lnTo>
                    <a:pt x="57" y="1051"/>
                  </a:lnTo>
                  <a:lnTo>
                    <a:pt x="43" y="1016"/>
                  </a:lnTo>
                  <a:lnTo>
                    <a:pt x="32" y="982"/>
                  </a:lnTo>
                  <a:lnTo>
                    <a:pt x="22" y="946"/>
                  </a:lnTo>
                  <a:lnTo>
                    <a:pt x="14" y="909"/>
                  </a:lnTo>
                  <a:lnTo>
                    <a:pt x="8" y="871"/>
                  </a:lnTo>
                  <a:lnTo>
                    <a:pt x="3" y="834"/>
                  </a:lnTo>
                  <a:lnTo>
                    <a:pt x="1" y="795"/>
                  </a:lnTo>
                  <a:lnTo>
                    <a:pt x="0" y="756"/>
                  </a:lnTo>
                  <a:lnTo>
                    <a:pt x="1" y="717"/>
                  </a:lnTo>
                  <a:lnTo>
                    <a:pt x="3" y="679"/>
                  </a:lnTo>
                  <a:lnTo>
                    <a:pt x="8" y="641"/>
                  </a:lnTo>
                  <a:lnTo>
                    <a:pt x="14" y="603"/>
                  </a:lnTo>
                  <a:lnTo>
                    <a:pt x="22" y="566"/>
                  </a:lnTo>
                  <a:lnTo>
                    <a:pt x="32" y="531"/>
                  </a:lnTo>
                  <a:lnTo>
                    <a:pt x="43" y="495"/>
                  </a:lnTo>
                  <a:lnTo>
                    <a:pt x="57" y="461"/>
                  </a:lnTo>
                  <a:lnTo>
                    <a:pt x="72" y="428"/>
                  </a:lnTo>
                  <a:lnTo>
                    <a:pt x="88" y="395"/>
                  </a:lnTo>
                  <a:lnTo>
                    <a:pt x="106" y="363"/>
                  </a:lnTo>
                  <a:lnTo>
                    <a:pt x="125" y="333"/>
                  </a:lnTo>
                  <a:lnTo>
                    <a:pt x="145" y="303"/>
                  </a:lnTo>
                  <a:lnTo>
                    <a:pt x="167" y="274"/>
                  </a:lnTo>
                  <a:lnTo>
                    <a:pt x="190" y="247"/>
                  </a:lnTo>
                  <a:lnTo>
                    <a:pt x="215" y="220"/>
                  </a:lnTo>
                  <a:lnTo>
                    <a:pt x="240" y="195"/>
                  </a:lnTo>
                  <a:lnTo>
                    <a:pt x="267" y="171"/>
                  </a:lnTo>
                  <a:lnTo>
                    <a:pt x="294" y="149"/>
                  </a:lnTo>
                  <a:lnTo>
                    <a:pt x="323" y="128"/>
                  </a:lnTo>
                  <a:lnTo>
                    <a:pt x="354" y="108"/>
                  </a:lnTo>
                  <a:lnTo>
                    <a:pt x="384" y="90"/>
                  </a:lnTo>
                  <a:lnTo>
                    <a:pt x="416" y="73"/>
                  </a:lnTo>
                  <a:lnTo>
                    <a:pt x="448" y="58"/>
                  </a:lnTo>
                  <a:lnTo>
                    <a:pt x="481" y="45"/>
                  </a:lnTo>
                  <a:lnTo>
                    <a:pt x="516" y="34"/>
                  </a:lnTo>
                  <a:lnTo>
                    <a:pt x="551" y="23"/>
                  </a:lnTo>
                  <a:lnTo>
                    <a:pt x="586" y="14"/>
                  </a:lnTo>
                  <a:lnTo>
                    <a:pt x="622" y="8"/>
                  </a:lnTo>
                  <a:lnTo>
                    <a:pt x="659" y="3"/>
                  </a:lnTo>
                  <a:lnTo>
                    <a:pt x="696" y="1"/>
                  </a:lnTo>
                  <a:lnTo>
                    <a:pt x="734" y="0"/>
                  </a:lnTo>
                  <a:close/>
                </a:path>
              </a:pathLst>
            </a:custGeom>
            <a:solidFill>
              <a:srgbClr val="6A6C6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7" name="Freeform 430"/>
            <p:cNvSpPr>
              <a:spLocks/>
            </p:cNvSpPr>
            <p:nvPr/>
          </p:nvSpPr>
          <p:spPr bwMode="auto">
            <a:xfrm>
              <a:off x="2147" y="2681"/>
              <a:ext cx="236" cy="243"/>
            </a:xfrm>
            <a:custGeom>
              <a:avLst/>
              <a:gdLst>
                <a:gd name="T0" fmla="*/ 780 w 1417"/>
                <a:gd name="T1" fmla="*/ 4 h 1461"/>
                <a:gd name="T2" fmla="*/ 885 w 1417"/>
                <a:gd name="T3" fmla="*/ 23 h 1461"/>
                <a:gd name="T4" fmla="*/ 984 w 1417"/>
                <a:gd name="T5" fmla="*/ 58 h 1461"/>
                <a:gd name="T6" fmla="*/ 1075 w 1417"/>
                <a:gd name="T7" fmla="*/ 107 h 1461"/>
                <a:gd name="T8" fmla="*/ 1159 w 1417"/>
                <a:gd name="T9" fmla="*/ 168 h 1461"/>
                <a:gd name="T10" fmla="*/ 1232 w 1417"/>
                <a:gd name="T11" fmla="*/ 241 h 1461"/>
                <a:gd name="T12" fmla="*/ 1295 w 1417"/>
                <a:gd name="T13" fmla="*/ 324 h 1461"/>
                <a:gd name="T14" fmla="*/ 1346 w 1417"/>
                <a:gd name="T15" fmla="*/ 415 h 1461"/>
                <a:gd name="T16" fmla="*/ 1384 w 1417"/>
                <a:gd name="T17" fmla="*/ 515 h 1461"/>
                <a:gd name="T18" fmla="*/ 1409 w 1417"/>
                <a:gd name="T19" fmla="*/ 622 h 1461"/>
                <a:gd name="T20" fmla="*/ 1417 w 1417"/>
                <a:gd name="T21" fmla="*/ 733 h 1461"/>
                <a:gd name="T22" fmla="*/ 1409 w 1417"/>
                <a:gd name="T23" fmla="*/ 844 h 1461"/>
                <a:gd name="T24" fmla="*/ 1384 w 1417"/>
                <a:gd name="T25" fmla="*/ 950 h 1461"/>
                <a:gd name="T26" fmla="*/ 1346 w 1417"/>
                <a:gd name="T27" fmla="*/ 1049 h 1461"/>
                <a:gd name="T28" fmla="*/ 1295 w 1417"/>
                <a:gd name="T29" fmla="*/ 1141 h 1461"/>
                <a:gd name="T30" fmla="*/ 1232 w 1417"/>
                <a:gd name="T31" fmla="*/ 1224 h 1461"/>
                <a:gd name="T32" fmla="*/ 1159 w 1417"/>
                <a:gd name="T33" fmla="*/ 1296 h 1461"/>
                <a:gd name="T34" fmla="*/ 1075 w 1417"/>
                <a:gd name="T35" fmla="*/ 1357 h 1461"/>
                <a:gd name="T36" fmla="*/ 984 w 1417"/>
                <a:gd name="T37" fmla="*/ 1405 h 1461"/>
                <a:gd name="T38" fmla="*/ 885 w 1417"/>
                <a:gd name="T39" fmla="*/ 1439 h 1461"/>
                <a:gd name="T40" fmla="*/ 780 w 1417"/>
                <a:gd name="T41" fmla="*/ 1458 h 1461"/>
                <a:gd name="T42" fmla="*/ 672 w 1417"/>
                <a:gd name="T43" fmla="*/ 1460 h 1461"/>
                <a:gd name="T44" fmla="*/ 565 w 1417"/>
                <a:gd name="T45" fmla="*/ 1446 h 1461"/>
                <a:gd name="T46" fmla="*/ 464 w 1417"/>
                <a:gd name="T47" fmla="*/ 1417 h 1461"/>
                <a:gd name="T48" fmla="*/ 370 w 1417"/>
                <a:gd name="T49" fmla="*/ 1373 h 1461"/>
                <a:gd name="T50" fmla="*/ 284 w 1417"/>
                <a:gd name="T51" fmla="*/ 1315 h 1461"/>
                <a:gd name="T52" fmla="*/ 207 w 1417"/>
                <a:gd name="T53" fmla="*/ 1246 h 1461"/>
                <a:gd name="T54" fmla="*/ 140 w 1417"/>
                <a:gd name="T55" fmla="*/ 1166 h 1461"/>
                <a:gd name="T56" fmla="*/ 85 w 1417"/>
                <a:gd name="T57" fmla="*/ 1078 h 1461"/>
                <a:gd name="T58" fmla="*/ 42 w 1417"/>
                <a:gd name="T59" fmla="*/ 980 h 1461"/>
                <a:gd name="T60" fmla="*/ 14 w 1417"/>
                <a:gd name="T61" fmla="*/ 876 h 1461"/>
                <a:gd name="T62" fmla="*/ 1 w 1417"/>
                <a:gd name="T63" fmla="*/ 766 h 1461"/>
                <a:gd name="T64" fmla="*/ 3 w 1417"/>
                <a:gd name="T65" fmla="*/ 654 h 1461"/>
                <a:gd name="T66" fmla="*/ 22 w 1417"/>
                <a:gd name="T67" fmla="*/ 546 h 1461"/>
                <a:gd name="T68" fmla="*/ 55 w 1417"/>
                <a:gd name="T69" fmla="*/ 444 h 1461"/>
                <a:gd name="T70" fmla="*/ 102 w 1417"/>
                <a:gd name="T71" fmla="*/ 350 h 1461"/>
                <a:gd name="T72" fmla="*/ 161 w 1417"/>
                <a:gd name="T73" fmla="*/ 264 h 1461"/>
                <a:gd name="T74" fmla="*/ 231 w 1417"/>
                <a:gd name="T75" fmla="*/ 188 h 1461"/>
                <a:gd name="T76" fmla="*/ 312 w 1417"/>
                <a:gd name="T77" fmla="*/ 124 h 1461"/>
                <a:gd name="T78" fmla="*/ 401 w 1417"/>
                <a:gd name="T79" fmla="*/ 70 h 1461"/>
                <a:gd name="T80" fmla="*/ 498 w 1417"/>
                <a:gd name="T81" fmla="*/ 32 h 1461"/>
                <a:gd name="T82" fmla="*/ 600 w 1417"/>
                <a:gd name="T83" fmla="*/ 8 h 1461"/>
                <a:gd name="T84" fmla="*/ 708 w 1417"/>
                <a:gd name="T85" fmla="*/ 0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17" h="1461">
                  <a:moveTo>
                    <a:pt x="708" y="0"/>
                  </a:moveTo>
                  <a:lnTo>
                    <a:pt x="744" y="1"/>
                  </a:lnTo>
                  <a:lnTo>
                    <a:pt x="780" y="4"/>
                  </a:lnTo>
                  <a:lnTo>
                    <a:pt x="816" y="8"/>
                  </a:lnTo>
                  <a:lnTo>
                    <a:pt x="851" y="15"/>
                  </a:lnTo>
                  <a:lnTo>
                    <a:pt x="885" y="23"/>
                  </a:lnTo>
                  <a:lnTo>
                    <a:pt x="919" y="34"/>
                  </a:lnTo>
                  <a:lnTo>
                    <a:pt x="952" y="45"/>
                  </a:lnTo>
                  <a:lnTo>
                    <a:pt x="984" y="58"/>
                  </a:lnTo>
                  <a:lnTo>
                    <a:pt x="1015" y="72"/>
                  </a:lnTo>
                  <a:lnTo>
                    <a:pt x="1045" y="89"/>
                  </a:lnTo>
                  <a:lnTo>
                    <a:pt x="1075" y="107"/>
                  </a:lnTo>
                  <a:lnTo>
                    <a:pt x="1104" y="126"/>
                  </a:lnTo>
                  <a:lnTo>
                    <a:pt x="1132" y="146"/>
                  </a:lnTo>
                  <a:lnTo>
                    <a:pt x="1159" y="168"/>
                  </a:lnTo>
                  <a:lnTo>
                    <a:pt x="1184" y="191"/>
                  </a:lnTo>
                  <a:lnTo>
                    <a:pt x="1209" y="215"/>
                  </a:lnTo>
                  <a:lnTo>
                    <a:pt x="1232" y="241"/>
                  </a:lnTo>
                  <a:lnTo>
                    <a:pt x="1255" y="267"/>
                  </a:lnTo>
                  <a:lnTo>
                    <a:pt x="1276" y="295"/>
                  </a:lnTo>
                  <a:lnTo>
                    <a:pt x="1295" y="324"/>
                  </a:lnTo>
                  <a:lnTo>
                    <a:pt x="1314" y="353"/>
                  </a:lnTo>
                  <a:lnTo>
                    <a:pt x="1331" y="384"/>
                  </a:lnTo>
                  <a:lnTo>
                    <a:pt x="1346" y="415"/>
                  </a:lnTo>
                  <a:lnTo>
                    <a:pt x="1361" y="448"/>
                  </a:lnTo>
                  <a:lnTo>
                    <a:pt x="1373" y="482"/>
                  </a:lnTo>
                  <a:lnTo>
                    <a:pt x="1384" y="515"/>
                  </a:lnTo>
                  <a:lnTo>
                    <a:pt x="1394" y="550"/>
                  </a:lnTo>
                  <a:lnTo>
                    <a:pt x="1403" y="586"/>
                  </a:lnTo>
                  <a:lnTo>
                    <a:pt x="1409" y="622"/>
                  </a:lnTo>
                  <a:lnTo>
                    <a:pt x="1413" y="658"/>
                  </a:lnTo>
                  <a:lnTo>
                    <a:pt x="1416" y="695"/>
                  </a:lnTo>
                  <a:lnTo>
                    <a:pt x="1417" y="733"/>
                  </a:lnTo>
                  <a:lnTo>
                    <a:pt x="1416" y="771"/>
                  </a:lnTo>
                  <a:lnTo>
                    <a:pt x="1413" y="807"/>
                  </a:lnTo>
                  <a:lnTo>
                    <a:pt x="1409" y="844"/>
                  </a:lnTo>
                  <a:lnTo>
                    <a:pt x="1403" y="880"/>
                  </a:lnTo>
                  <a:lnTo>
                    <a:pt x="1394" y="915"/>
                  </a:lnTo>
                  <a:lnTo>
                    <a:pt x="1384" y="950"/>
                  </a:lnTo>
                  <a:lnTo>
                    <a:pt x="1373" y="984"/>
                  </a:lnTo>
                  <a:lnTo>
                    <a:pt x="1361" y="1017"/>
                  </a:lnTo>
                  <a:lnTo>
                    <a:pt x="1346" y="1049"/>
                  </a:lnTo>
                  <a:lnTo>
                    <a:pt x="1331" y="1081"/>
                  </a:lnTo>
                  <a:lnTo>
                    <a:pt x="1314" y="1111"/>
                  </a:lnTo>
                  <a:lnTo>
                    <a:pt x="1295" y="1141"/>
                  </a:lnTo>
                  <a:lnTo>
                    <a:pt x="1276" y="1170"/>
                  </a:lnTo>
                  <a:lnTo>
                    <a:pt x="1255" y="1197"/>
                  </a:lnTo>
                  <a:lnTo>
                    <a:pt x="1232" y="1224"/>
                  </a:lnTo>
                  <a:lnTo>
                    <a:pt x="1209" y="1249"/>
                  </a:lnTo>
                  <a:lnTo>
                    <a:pt x="1184" y="1274"/>
                  </a:lnTo>
                  <a:lnTo>
                    <a:pt x="1159" y="1296"/>
                  </a:lnTo>
                  <a:lnTo>
                    <a:pt x="1132" y="1318"/>
                  </a:lnTo>
                  <a:lnTo>
                    <a:pt x="1104" y="1338"/>
                  </a:lnTo>
                  <a:lnTo>
                    <a:pt x="1075" y="1357"/>
                  </a:lnTo>
                  <a:lnTo>
                    <a:pt x="1045" y="1375"/>
                  </a:lnTo>
                  <a:lnTo>
                    <a:pt x="1015" y="1391"/>
                  </a:lnTo>
                  <a:lnTo>
                    <a:pt x="984" y="1405"/>
                  </a:lnTo>
                  <a:lnTo>
                    <a:pt x="952" y="1418"/>
                  </a:lnTo>
                  <a:lnTo>
                    <a:pt x="919" y="1430"/>
                  </a:lnTo>
                  <a:lnTo>
                    <a:pt x="885" y="1439"/>
                  </a:lnTo>
                  <a:lnTo>
                    <a:pt x="851" y="1447"/>
                  </a:lnTo>
                  <a:lnTo>
                    <a:pt x="816" y="1453"/>
                  </a:lnTo>
                  <a:lnTo>
                    <a:pt x="780" y="1458"/>
                  </a:lnTo>
                  <a:lnTo>
                    <a:pt x="744" y="1460"/>
                  </a:lnTo>
                  <a:lnTo>
                    <a:pt x="708" y="1461"/>
                  </a:lnTo>
                  <a:lnTo>
                    <a:pt x="672" y="1460"/>
                  </a:lnTo>
                  <a:lnTo>
                    <a:pt x="635" y="1457"/>
                  </a:lnTo>
                  <a:lnTo>
                    <a:pt x="600" y="1453"/>
                  </a:lnTo>
                  <a:lnTo>
                    <a:pt x="565" y="1446"/>
                  </a:lnTo>
                  <a:lnTo>
                    <a:pt x="531" y="1438"/>
                  </a:lnTo>
                  <a:lnTo>
                    <a:pt x="498" y="1428"/>
                  </a:lnTo>
                  <a:lnTo>
                    <a:pt x="464" y="1417"/>
                  </a:lnTo>
                  <a:lnTo>
                    <a:pt x="432" y="1403"/>
                  </a:lnTo>
                  <a:lnTo>
                    <a:pt x="401" y="1389"/>
                  </a:lnTo>
                  <a:lnTo>
                    <a:pt x="370" y="1373"/>
                  </a:lnTo>
                  <a:lnTo>
                    <a:pt x="340" y="1354"/>
                  </a:lnTo>
                  <a:lnTo>
                    <a:pt x="312" y="1336"/>
                  </a:lnTo>
                  <a:lnTo>
                    <a:pt x="284" y="1315"/>
                  </a:lnTo>
                  <a:lnTo>
                    <a:pt x="258" y="1293"/>
                  </a:lnTo>
                  <a:lnTo>
                    <a:pt x="231" y="1271"/>
                  </a:lnTo>
                  <a:lnTo>
                    <a:pt x="207" y="1246"/>
                  </a:lnTo>
                  <a:lnTo>
                    <a:pt x="183" y="1221"/>
                  </a:lnTo>
                  <a:lnTo>
                    <a:pt x="161" y="1194"/>
                  </a:lnTo>
                  <a:lnTo>
                    <a:pt x="140" y="1166"/>
                  </a:lnTo>
                  <a:lnTo>
                    <a:pt x="120" y="1138"/>
                  </a:lnTo>
                  <a:lnTo>
                    <a:pt x="102" y="1108"/>
                  </a:lnTo>
                  <a:lnTo>
                    <a:pt x="85" y="1078"/>
                  </a:lnTo>
                  <a:lnTo>
                    <a:pt x="69" y="1046"/>
                  </a:lnTo>
                  <a:lnTo>
                    <a:pt x="55" y="1013"/>
                  </a:lnTo>
                  <a:lnTo>
                    <a:pt x="42" y="980"/>
                  </a:lnTo>
                  <a:lnTo>
                    <a:pt x="31" y="946"/>
                  </a:lnTo>
                  <a:lnTo>
                    <a:pt x="22" y="911"/>
                  </a:lnTo>
                  <a:lnTo>
                    <a:pt x="14" y="876"/>
                  </a:lnTo>
                  <a:lnTo>
                    <a:pt x="8" y="840"/>
                  </a:lnTo>
                  <a:lnTo>
                    <a:pt x="3" y="803"/>
                  </a:lnTo>
                  <a:lnTo>
                    <a:pt x="1" y="766"/>
                  </a:lnTo>
                  <a:lnTo>
                    <a:pt x="0" y="729"/>
                  </a:lnTo>
                  <a:lnTo>
                    <a:pt x="1" y="691"/>
                  </a:lnTo>
                  <a:lnTo>
                    <a:pt x="3" y="654"/>
                  </a:lnTo>
                  <a:lnTo>
                    <a:pt x="8" y="617"/>
                  </a:lnTo>
                  <a:lnTo>
                    <a:pt x="14" y="582"/>
                  </a:lnTo>
                  <a:lnTo>
                    <a:pt x="22" y="546"/>
                  </a:lnTo>
                  <a:lnTo>
                    <a:pt x="31" y="511"/>
                  </a:lnTo>
                  <a:lnTo>
                    <a:pt x="42" y="478"/>
                  </a:lnTo>
                  <a:lnTo>
                    <a:pt x="55" y="444"/>
                  </a:lnTo>
                  <a:lnTo>
                    <a:pt x="69" y="412"/>
                  </a:lnTo>
                  <a:lnTo>
                    <a:pt x="85" y="381"/>
                  </a:lnTo>
                  <a:lnTo>
                    <a:pt x="102" y="350"/>
                  </a:lnTo>
                  <a:lnTo>
                    <a:pt x="120" y="320"/>
                  </a:lnTo>
                  <a:lnTo>
                    <a:pt x="140" y="292"/>
                  </a:lnTo>
                  <a:lnTo>
                    <a:pt x="161" y="264"/>
                  </a:lnTo>
                  <a:lnTo>
                    <a:pt x="183" y="238"/>
                  </a:lnTo>
                  <a:lnTo>
                    <a:pt x="207" y="212"/>
                  </a:lnTo>
                  <a:lnTo>
                    <a:pt x="231" y="188"/>
                  </a:lnTo>
                  <a:lnTo>
                    <a:pt x="258" y="165"/>
                  </a:lnTo>
                  <a:lnTo>
                    <a:pt x="284" y="144"/>
                  </a:lnTo>
                  <a:lnTo>
                    <a:pt x="312" y="124"/>
                  </a:lnTo>
                  <a:lnTo>
                    <a:pt x="340" y="104"/>
                  </a:lnTo>
                  <a:lnTo>
                    <a:pt x="370" y="87"/>
                  </a:lnTo>
                  <a:lnTo>
                    <a:pt x="401" y="70"/>
                  </a:lnTo>
                  <a:lnTo>
                    <a:pt x="432" y="56"/>
                  </a:lnTo>
                  <a:lnTo>
                    <a:pt x="464" y="43"/>
                  </a:lnTo>
                  <a:lnTo>
                    <a:pt x="498" y="32"/>
                  </a:lnTo>
                  <a:lnTo>
                    <a:pt x="531" y="22"/>
                  </a:lnTo>
                  <a:lnTo>
                    <a:pt x="565" y="14"/>
                  </a:lnTo>
                  <a:lnTo>
                    <a:pt x="600" y="8"/>
                  </a:lnTo>
                  <a:lnTo>
                    <a:pt x="635" y="3"/>
                  </a:lnTo>
                  <a:lnTo>
                    <a:pt x="672" y="0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4543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8" name="Freeform 431"/>
            <p:cNvSpPr>
              <a:spLocks/>
            </p:cNvSpPr>
            <p:nvPr/>
          </p:nvSpPr>
          <p:spPr bwMode="auto">
            <a:xfrm>
              <a:off x="2159" y="2694"/>
              <a:ext cx="211" cy="217"/>
            </a:xfrm>
            <a:custGeom>
              <a:avLst/>
              <a:gdLst>
                <a:gd name="T0" fmla="*/ 698 w 1265"/>
                <a:gd name="T1" fmla="*/ 4 h 1305"/>
                <a:gd name="T2" fmla="*/ 791 w 1265"/>
                <a:gd name="T3" fmla="*/ 21 h 1305"/>
                <a:gd name="T4" fmla="*/ 880 w 1265"/>
                <a:gd name="T5" fmla="*/ 52 h 1305"/>
                <a:gd name="T6" fmla="*/ 961 w 1265"/>
                <a:gd name="T7" fmla="*/ 96 h 1305"/>
                <a:gd name="T8" fmla="*/ 1036 w 1265"/>
                <a:gd name="T9" fmla="*/ 151 h 1305"/>
                <a:gd name="T10" fmla="*/ 1101 w 1265"/>
                <a:gd name="T11" fmla="*/ 215 h 1305"/>
                <a:gd name="T12" fmla="*/ 1157 w 1265"/>
                <a:gd name="T13" fmla="*/ 289 h 1305"/>
                <a:gd name="T14" fmla="*/ 1203 w 1265"/>
                <a:gd name="T15" fmla="*/ 371 h 1305"/>
                <a:gd name="T16" fmla="*/ 1237 w 1265"/>
                <a:gd name="T17" fmla="*/ 461 h 1305"/>
                <a:gd name="T18" fmla="*/ 1258 w 1265"/>
                <a:gd name="T19" fmla="*/ 555 h 1305"/>
                <a:gd name="T20" fmla="*/ 1265 w 1265"/>
                <a:gd name="T21" fmla="*/ 655 h 1305"/>
                <a:gd name="T22" fmla="*/ 1258 w 1265"/>
                <a:gd name="T23" fmla="*/ 754 h 1305"/>
                <a:gd name="T24" fmla="*/ 1237 w 1265"/>
                <a:gd name="T25" fmla="*/ 849 h 1305"/>
                <a:gd name="T26" fmla="*/ 1203 w 1265"/>
                <a:gd name="T27" fmla="*/ 937 h 1305"/>
                <a:gd name="T28" fmla="*/ 1157 w 1265"/>
                <a:gd name="T29" fmla="*/ 1019 h 1305"/>
                <a:gd name="T30" fmla="*/ 1101 w 1265"/>
                <a:gd name="T31" fmla="*/ 1093 h 1305"/>
                <a:gd name="T32" fmla="*/ 1036 w 1265"/>
                <a:gd name="T33" fmla="*/ 1158 h 1305"/>
                <a:gd name="T34" fmla="*/ 961 w 1265"/>
                <a:gd name="T35" fmla="*/ 1212 h 1305"/>
                <a:gd name="T36" fmla="*/ 880 w 1265"/>
                <a:gd name="T37" fmla="*/ 1255 h 1305"/>
                <a:gd name="T38" fmla="*/ 791 w 1265"/>
                <a:gd name="T39" fmla="*/ 1285 h 1305"/>
                <a:gd name="T40" fmla="*/ 698 w 1265"/>
                <a:gd name="T41" fmla="*/ 1302 h 1305"/>
                <a:gd name="T42" fmla="*/ 600 w 1265"/>
                <a:gd name="T43" fmla="*/ 1304 h 1305"/>
                <a:gd name="T44" fmla="*/ 505 w 1265"/>
                <a:gd name="T45" fmla="*/ 1292 h 1305"/>
                <a:gd name="T46" fmla="*/ 415 w 1265"/>
                <a:gd name="T47" fmla="*/ 1265 h 1305"/>
                <a:gd name="T48" fmla="*/ 332 w 1265"/>
                <a:gd name="T49" fmla="*/ 1225 h 1305"/>
                <a:gd name="T50" fmla="*/ 254 w 1265"/>
                <a:gd name="T51" fmla="*/ 1174 h 1305"/>
                <a:gd name="T52" fmla="*/ 186 w 1265"/>
                <a:gd name="T53" fmla="*/ 1113 h 1305"/>
                <a:gd name="T54" fmla="*/ 126 w 1265"/>
                <a:gd name="T55" fmla="*/ 1042 h 1305"/>
                <a:gd name="T56" fmla="*/ 77 w 1265"/>
                <a:gd name="T57" fmla="*/ 962 h 1305"/>
                <a:gd name="T58" fmla="*/ 39 w 1265"/>
                <a:gd name="T59" fmla="*/ 875 h 1305"/>
                <a:gd name="T60" fmla="*/ 13 w 1265"/>
                <a:gd name="T61" fmla="*/ 782 h 1305"/>
                <a:gd name="T62" fmla="*/ 1 w 1265"/>
                <a:gd name="T63" fmla="*/ 684 h 1305"/>
                <a:gd name="T64" fmla="*/ 4 w 1265"/>
                <a:gd name="T65" fmla="*/ 584 h 1305"/>
                <a:gd name="T66" fmla="*/ 20 w 1265"/>
                <a:gd name="T67" fmla="*/ 487 h 1305"/>
                <a:gd name="T68" fmla="*/ 50 w 1265"/>
                <a:gd name="T69" fmla="*/ 397 h 1305"/>
                <a:gd name="T70" fmla="*/ 92 w 1265"/>
                <a:gd name="T71" fmla="*/ 313 h 1305"/>
                <a:gd name="T72" fmla="*/ 145 w 1265"/>
                <a:gd name="T73" fmla="*/ 236 h 1305"/>
                <a:gd name="T74" fmla="*/ 207 w 1265"/>
                <a:gd name="T75" fmla="*/ 168 h 1305"/>
                <a:gd name="T76" fmla="*/ 280 w 1265"/>
                <a:gd name="T77" fmla="*/ 111 h 1305"/>
                <a:gd name="T78" fmla="*/ 358 w 1265"/>
                <a:gd name="T79" fmla="*/ 64 h 1305"/>
                <a:gd name="T80" fmla="*/ 445 w 1265"/>
                <a:gd name="T81" fmla="*/ 29 h 1305"/>
                <a:gd name="T82" fmla="*/ 537 w 1265"/>
                <a:gd name="T83" fmla="*/ 8 h 1305"/>
                <a:gd name="T84" fmla="*/ 633 w 1265"/>
                <a:gd name="T85" fmla="*/ 0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5" h="1305">
                  <a:moveTo>
                    <a:pt x="633" y="0"/>
                  </a:moveTo>
                  <a:lnTo>
                    <a:pt x="665" y="1"/>
                  </a:lnTo>
                  <a:lnTo>
                    <a:pt x="698" y="4"/>
                  </a:lnTo>
                  <a:lnTo>
                    <a:pt x="730" y="8"/>
                  </a:lnTo>
                  <a:lnTo>
                    <a:pt x="760" y="14"/>
                  </a:lnTo>
                  <a:lnTo>
                    <a:pt x="791" y="21"/>
                  </a:lnTo>
                  <a:lnTo>
                    <a:pt x="821" y="30"/>
                  </a:lnTo>
                  <a:lnTo>
                    <a:pt x="850" y="40"/>
                  </a:lnTo>
                  <a:lnTo>
                    <a:pt x="880" y="52"/>
                  </a:lnTo>
                  <a:lnTo>
                    <a:pt x="907" y="65"/>
                  </a:lnTo>
                  <a:lnTo>
                    <a:pt x="935" y="80"/>
                  </a:lnTo>
                  <a:lnTo>
                    <a:pt x="961" y="96"/>
                  </a:lnTo>
                  <a:lnTo>
                    <a:pt x="987" y="113"/>
                  </a:lnTo>
                  <a:lnTo>
                    <a:pt x="1011" y="131"/>
                  </a:lnTo>
                  <a:lnTo>
                    <a:pt x="1036" y="151"/>
                  </a:lnTo>
                  <a:lnTo>
                    <a:pt x="1058" y="171"/>
                  </a:lnTo>
                  <a:lnTo>
                    <a:pt x="1081" y="192"/>
                  </a:lnTo>
                  <a:lnTo>
                    <a:pt x="1101" y="215"/>
                  </a:lnTo>
                  <a:lnTo>
                    <a:pt x="1121" y="239"/>
                  </a:lnTo>
                  <a:lnTo>
                    <a:pt x="1140" y="264"/>
                  </a:lnTo>
                  <a:lnTo>
                    <a:pt x="1157" y="289"/>
                  </a:lnTo>
                  <a:lnTo>
                    <a:pt x="1174" y="316"/>
                  </a:lnTo>
                  <a:lnTo>
                    <a:pt x="1189" y="344"/>
                  </a:lnTo>
                  <a:lnTo>
                    <a:pt x="1203" y="371"/>
                  </a:lnTo>
                  <a:lnTo>
                    <a:pt x="1215" y="401"/>
                  </a:lnTo>
                  <a:lnTo>
                    <a:pt x="1228" y="430"/>
                  </a:lnTo>
                  <a:lnTo>
                    <a:pt x="1237" y="461"/>
                  </a:lnTo>
                  <a:lnTo>
                    <a:pt x="1246" y="491"/>
                  </a:lnTo>
                  <a:lnTo>
                    <a:pt x="1253" y="523"/>
                  </a:lnTo>
                  <a:lnTo>
                    <a:pt x="1258" y="555"/>
                  </a:lnTo>
                  <a:lnTo>
                    <a:pt x="1262" y="587"/>
                  </a:lnTo>
                  <a:lnTo>
                    <a:pt x="1264" y="621"/>
                  </a:lnTo>
                  <a:lnTo>
                    <a:pt x="1265" y="655"/>
                  </a:lnTo>
                  <a:lnTo>
                    <a:pt x="1264" y="688"/>
                  </a:lnTo>
                  <a:lnTo>
                    <a:pt x="1262" y="721"/>
                  </a:lnTo>
                  <a:lnTo>
                    <a:pt x="1258" y="754"/>
                  </a:lnTo>
                  <a:lnTo>
                    <a:pt x="1253" y="786"/>
                  </a:lnTo>
                  <a:lnTo>
                    <a:pt x="1246" y="818"/>
                  </a:lnTo>
                  <a:lnTo>
                    <a:pt x="1237" y="849"/>
                  </a:lnTo>
                  <a:lnTo>
                    <a:pt x="1228" y="879"/>
                  </a:lnTo>
                  <a:lnTo>
                    <a:pt x="1215" y="909"/>
                  </a:lnTo>
                  <a:lnTo>
                    <a:pt x="1203" y="937"/>
                  </a:lnTo>
                  <a:lnTo>
                    <a:pt x="1189" y="965"/>
                  </a:lnTo>
                  <a:lnTo>
                    <a:pt x="1174" y="993"/>
                  </a:lnTo>
                  <a:lnTo>
                    <a:pt x="1157" y="1019"/>
                  </a:lnTo>
                  <a:lnTo>
                    <a:pt x="1140" y="1045"/>
                  </a:lnTo>
                  <a:lnTo>
                    <a:pt x="1121" y="1069"/>
                  </a:lnTo>
                  <a:lnTo>
                    <a:pt x="1101" y="1093"/>
                  </a:lnTo>
                  <a:lnTo>
                    <a:pt x="1081" y="1115"/>
                  </a:lnTo>
                  <a:lnTo>
                    <a:pt x="1058" y="1136"/>
                  </a:lnTo>
                  <a:lnTo>
                    <a:pt x="1036" y="1158"/>
                  </a:lnTo>
                  <a:lnTo>
                    <a:pt x="1011" y="1176"/>
                  </a:lnTo>
                  <a:lnTo>
                    <a:pt x="987" y="1195"/>
                  </a:lnTo>
                  <a:lnTo>
                    <a:pt x="961" y="1212"/>
                  </a:lnTo>
                  <a:lnTo>
                    <a:pt x="935" y="1227"/>
                  </a:lnTo>
                  <a:lnTo>
                    <a:pt x="907" y="1242"/>
                  </a:lnTo>
                  <a:lnTo>
                    <a:pt x="880" y="1255"/>
                  </a:lnTo>
                  <a:lnTo>
                    <a:pt x="850" y="1266"/>
                  </a:lnTo>
                  <a:lnTo>
                    <a:pt x="821" y="1276"/>
                  </a:lnTo>
                  <a:lnTo>
                    <a:pt x="791" y="1285"/>
                  </a:lnTo>
                  <a:lnTo>
                    <a:pt x="760" y="1293"/>
                  </a:lnTo>
                  <a:lnTo>
                    <a:pt x="730" y="1298"/>
                  </a:lnTo>
                  <a:lnTo>
                    <a:pt x="698" y="1302"/>
                  </a:lnTo>
                  <a:lnTo>
                    <a:pt x="665" y="1305"/>
                  </a:lnTo>
                  <a:lnTo>
                    <a:pt x="633" y="1305"/>
                  </a:lnTo>
                  <a:lnTo>
                    <a:pt x="600" y="1304"/>
                  </a:lnTo>
                  <a:lnTo>
                    <a:pt x="568" y="1302"/>
                  </a:lnTo>
                  <a:lnTo>
                    <a:pt x="537" y="1298"/>
                  </a:lnTo>
                  <a:lnTo>
                    <a:pt x="505" y="1292"/>
                  </a:lnTo>
                  <a:lnTo>
                    <a:pt x="475" y="1284"/>
                  </a:lnTo>
                  <a:lnTo>
                    <a:pt x="445" y="1275"/>
                  </a:lnTo>
                  <a:lnTo>
                    <a:pt x="415" y="1265"/>
                  </a:lnTo>
                  <a:lnTo>
                    <a:pt x="387" y="1253"/>
                  </a:lnTo>
                  <a:lnTo>
                    <a:pt x="358" y="1241"/>
                  </a:lnTo>
                  <a:lnTo>
                    <a:pt x="332" y="1225"/>
                  </a:lnTo>
                  <a:lnTo>
                    <a:pt x="305" y="1210"/>
                  </a:lnTo>
                  <a:lnTo>
                    <a:pt x="280" y="1193"/>
                  </a:lnTo>
                  <a:lnTo>
                    <a:pt x="254" y="1174"/>
                  </a:lnTo>
                  <a:lnTo>
                    <a:pt x="231" y="1155"/>
                  </a:lnTo>
                  <a:lnTo>
                    <a:pt x="207" y="1134"/>
                  </a:lnTo>
                  <a:lnTo>
                    <a:pt x="186" y="1113"/>
                  </a:lnTo>
                  <a:lnTo>
                    <a:pt x="164" y="1090"/>
                  </a:lnTo>
                  <a:lnTo>
                    <a:pt x="145" y="1066"/>
                  </a:lnTo>
                  <a:lnTo>
                    <a:pt x="126" y="1042"/>
                  </a:lnTo>
                  <a:lnTo>
                    <a:pt x="108" y="1016"/>
                  </a:lnTo>
                  <a:lnTo>
                    <a:pt x="92" y="989"/>
                  </a:lnTo>
                  <a:lnTo>
                    <a:pt x="77" y="962"/>
                  </a:lnTo>
                  <a:lnTo>
                    <a:pt x="62" y="933"/>
                  </a:lnTo>
                  <a:lnTo>
                    <a:pt x="50" y="905"/>
                  </a:lnTo>
                  <a:lnTo>
                    <a:pt x="39" y="875"/>
                  </a:lnTo>
                  <a:lnTo>
                    <a:pt x="29" y="845"/>
                  </a:lnTo>
                  <a:lnTo>
                    <a:pt x="20" y="814"/>
                  </a:lnTo>
                  <a:lnTo>
                    <a:pt x="13" y="782"/>
                  </a:lnTo>
                  <a:lnTo>
                    <a:pt x="7" y="750"/>
                  </a:lnTo>
                  <a:lnTo>
                    <a:pt x="4" y="717"/>
                  </a:lnTo>
                  <a:lnTo>
                    <a:pt x="1" y="684"/>
                  </a:lnTo>
                  <a:lnTo>
                    <a:pt x="0" y="651"/>
                  </a:lnTo>
                  <a:lnTo>
                    <a:pt x="1" y="617"/>
                  </a:lnTo>
                  <a:lnTo>
                    <a:pt x="4" y="584"/>
                  </a:lnTo>
                  <a:lnTo>
                    <a:pt x="7" y="552"/>
                  </a:lnTo>
                  <a:lnTo>
                    <a:pt x="13" y="519"/>
                  </a:lnTo>
                  <a:lnTo>
                    <a:pt x="20" y="487"/>
                  </a:lnTo>
                  <a:lnTo>
                    <a:pt x="29" y="457"/>
                  </a:lnTo>
                  <a:lnTo>
                    <a:pt x="39" y="426"/>
                  </a:lnTo>
                  <a:lnTo>
                    <a:pt x="50" y="397"/>
                  </a:lnTo>
                  <a:lnTo>
                    <a:pt x="62" y="368"/>
                  </a:lnTo>
                  <a:lnTo>
                    <a:pt x="77" y="340"/>
                  </a:lnTo>
                  <a:lnTo>
                    <a:pt x="92" y="313"/>
                  </a:lnTo>
                  <a:lnTo>
                    <a:pt x="108" y="286"/>
                  </a:lnTo>
                  <a:lnTo>
                    <a:pt x="126" y="261"/>
                  </a:lnTo>
                  <a:lnTo>
                    <a:pt x="145" y="236"/>
                  </a:lnTo>
                  <a:lnTo>
                    <a:pt x="164" y="213"/>
                  </a:lnTo>
                  <a:lnTo>
                    <a:pt x="186" y="189"/>
                  </a:lnTo>
                  <a:lnTo>
                    <a:pt x="207" y="168"/>
                  </a:lnTo>
                  <a:lnTo>
                    <a:pt x="231" y="148"/>
                  </a:lnTo>
                  <a:lnTo>
                    <a:pt x="254" y="128"/>
                  </a:lnTo>
                  <a:lnTo>
                    <a:pt x="280" y="111"/>
                  </a:lnTo>
                  <a:lnTo>
                    <a:pt x="305" y="93"/>
                  </a:lnTo>
                  <a:lnTo>
                    <a:pt x="332" y="78"/>
                  </a:lnTo>
                  <a:lnTo>
                    <a:pt x="358" y="64"/>
                  </a:lnTo>
                  <a:lnTo>
                    <a:pt x="387" y="51"/>
                  </a:lnTo>
                  <a:lnTo>
                    <a:pt x="415" y="39"/>
                  </a:lnTo>
                  <a:lnTo>
                    <a:pt x="445" y="29"/>
                  </a:lnTo>
                  <a:lnTo>
                    <a:pt x="475" y="20"/>
                  </a:lnTo>
                  <a:lnTo>
                    <a:pt x="505" y="13"/>
                  </a:lnTo>
                  <a:lnTo>
                    <a:pt x="537" y="8"/>
                  </a:lnTo>
                  <a:lnTo>
                    <a:pt x="568" y="4"/>
                  </a:lnTo>
                  <a:lnTo>
                    <a:pt x="600" y="1"/>
                  </a:lnTo>
                  <a:lnTo>
                    <a:pt x="633" y="0"/>
                  </a:lnTo>
                  <a:close/>
                </a:path>
              </a:pathLst>
            </a:custGeom>
            <a:solidFill>
              <a:srgbClr val="74767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9" name="Freeform 432"/>
            <p:cNvSpPr>
              <a:spLocks/>
            </p:cNvSpPr>
            <p:nvPr/>
          </p:nvSpPr>
          <p:spPr bwMode="auto">
            <a:xfrm>
              <a:off x="2167" y="2702"/>
              <a:ext cx="195" cy="201"/>
            </a:xfrm>
            <a:custGeom>
              <a:avLst/>
              <a:gdLst>
                <a:gd name="T0" fmla="*/ 644 w 1168"/>
                <a:gd name="T1" fmla="*/ 3 h 1204"/>
                <a:gd name="T2" fmla="*/ 730 w 1168"/>
                <a:gd name="T3" fmla="*/ 19 h 1204"/>
                <a:gd name="T4" fmla="*/ 811 w 1168"/>
                <a:gd name="T5" fmla="*/ 48 h 1204"/>
                <a:gd name="T6" fmla="*/ 887 w 1168"/>
                <a:gd name="T7" fmla="*/ 87 h 1204"/>
                <a:gd name="T8" fmla="*/ 955 w 1168"/>
                <a:gd name="T9" fmla="*/ 138 h 1204"/>
                <a:gd name="T10" fmla="*/ 1016 w 1168"/>
                <a:gd name="T11" fmla="*/ 198 h 1204"/>
                <a:gd name="T12" fmla="*/ 1068 w 1168"/>
                <a:gd name="T13" fmla="*/ 266 h 1204"/>
                <a:gd name="T14" fmla="*/ 1110 w 1168"/>
                <a:gd name="T15" fmla="*/ 343 h 1204"/>
                <a:gd name="T16" fmla="*/ 1142 w 1168"/>
                <a:gd name="T17" fmla="*/ 424 h 1204"/>
                <a:gd name="T18" fmla="*/ 1161 w 1168"/>
                <a:gd name="T19" fmla="*/ 512 h 1204"/>
                <a:gd name="T20" fmla="*/ 1168 w 1168"/>
                <a:gd name="T21" fmla="*/ 604 h 1204"/>
                <a:gd name="T22" fmla="*/ 1161 w 1168"/>
                <a:gd name="T23" fmla="*/ 696 h 1204"/>
                <a:gd name="T24" fmla="*/ 1142 w 1168"/>
                <a:gd name="T25" fmla="*/ 782 h 1204"/>
                <a:gd name="T26" fmla="*/ 1110 w 1168"/>
                <a:gd name="T27" fmla="*/ 864 h 1204"/>
                <a:gd name="T28" fmla="*/ 1068 w 1168"/>
                <a:gd name="T29" fmla="*/ 940 h 1204"/>
                <a:gd name="T30" fmla="*/ 1016 w 1168"/>
                <a:gd name="T31" fmla="*/ 1008 h 1204"/>
                <a:gd name="T32" fmla="*/ 955 w 1168"/>
                <a:gd name="T33" fmla="*/ 1067 h 1204"/>
                <a:gd name="T34" fmla="*/ 887 w 1168"/>
                <a:gd name="T35" fmla="*/ 1118 h 1204"/>
                <a:gd name="T36" fmla="*/ 811 w 1168"/>
                <a:gd name="T37" fmla="*/ 1157 h 1204"/>
                <a:gd name="T38" fmla="*/ 730 w 1168"/>
                <a:gd name="T39" fmla="*/ 1185 h 1204"/>
                <a:gd name="T40" fmla="*/ 644 w 1168"/>
                <a:gd name="T41" fmla="*/ 1201 h 1204"/>
                <a:gd name="T42" fmla="*/ 554 w 1168"/>
                <a:gd name="T43" fmla="*/ 1203 h 1204"/>
                <a:gd name="T44" fmla="*/ 466 w 1168"/>
                <a:gd name="T45" fmla="*/ 1192 h 1204"/>
                <a:gd name="T46" fmla="*/ 383 w 1168"/>
                <a:gd name="T47" fmla="*/ 1167 h 1204"/>
                <a:gd name="T48" fmla="*/ 305 w 1168"/>
                <a:gd name="T49" fmla="*/ 1130 h 1204"/>
                <a:gd name="T50" fmla="*/ 235 w 1168"/>
                <a:gd name="T51" fmla="*/ 1083 h 1204"/>
                <a:gd name="T52" fmla="*/ 171 w 1168"/>
                <a:gd name="T53" fmla="*/ 1026 h 1204"/>
                <a:gd name="T54" fmla="*/ 116 w 1168"/>
                <a:gd name="T55" fmla="*/ 961 h 1204"/>
                <a:gd name="T56" fmla="*/ 70 w 1168"/>
                <a:gd name="T57" fmla="*/ 887 h 1204"/>
                <a:gd name="T58" fmla="*/ 36 w 1168"/>
                <a:gd name="T59" fmla="*/ 807 h 1204"/>
                <a:gd name="T60" fmla="*/ 12 w 1168"/>
                <a:gd name="T61" fmla="*/ 721 h 1204"/>
                <a:gd name="T62" fmla="*/ 1 w 1168"/>
                <a:gd name="T63" fmla="*/ 631 h 1204"/>
                <a:gd name="T64" fmla="*/ 3 w 1168"/>
                <a:gd name="T65" fmla="*/ 538 h 1204"/>
                <a:gd name="T66" fmla="*/ 18 w 1168"/>
                <a:gd name="T67" fmla="*/ 450 h 1204"/>
                <a:gd name="T68" fmla="*/ 46 w 1168"/>
                <a:gd name="T69" fmla="*/ 366 h 1204"/>
                <a:gd name="T70" fmla="*/ 85 w 1168"/>
                <a:gd name="T71" fmla="*/ 287 h 1204"/>
                <a:gd name="T72" fmla="*/ 134 w 1168"/>
                <a:gd name="T73" fmla="*/ 217 h 1204"/>
                <a:gd name="T74" fmla="*/ 192 w 1168"/>
                <a:gd name="T75" fmla="*/ 155 h 1204"/>
                <a:gd name="T76" fmla="*/ 257 w 1168"/>
                <a:gd name="T77" fmla="*/ 102 h 1204"/>
                <a:gd name="T78" fmla="*/ 331 w 1168"/>
                <a:gd name="T79" fmla="*/ 58 h 1204"/>
                <a:gd name="T80" fmla="*/ 410 w 1168"/>
                <a:gd name="T81" fmla="*/ 26 h 1204"/>
                <a:gd name="T82" fmla="*/ 495 w 1168"/>
                <a:gd name="T83" fmla="*/ 6 h 1204"/>
                <a:gd name="T84" fmla="*/ 584 w 1168"/>
                <a:gd name="T8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8" h="1204">
                  <a:moveTo>
                    <a:pt x="584" y="0"/>
                  </a:moveTo>
                  <a:lnTo>
                    <a:pt x="614" y="1"/>
                  </a:lnTo>
                  <a:lnTo>
                    <a:pt x="644" y="3"/>
                  </a:lnTo>
                  <a:lnTo>
                    <a:pt x="672" y="7"/>
                  </a:lnTo>
                  <a:lnTo>
                    <a:pt x="702" y="12"/>
                  </a:lnTo>
                  <a:lnTo>
                    <a:pt x="730" y="19"/>
                  </a:lnTo>
                  <a:lnTo>
                    <a:pt x="757" y="27"/>
                  </a:lnTo>
                  <a:lnTo>
                    <a:pt x="785" y="36"/>
                  </a:lnTo>
                  <a:lnTo>
                    <a:pt x="811" y="48"/>
                  </a:lnTo>
                  <a:lnTo>
                    <a:pt x="837" y="60"/>
                  </a:lnTo>
                  <a:lnTo>
                    <a:pt x="862" y="73"/>
                  </a:lnTo>
                  <a:lnTo>
                    <a:pt x="887" y="87"/>
                  </a:lnTo>
                  <a:lnTo>
                    <a:pt x="910" y="104"/>
                  </a:lnTo>
                  <a:lnTo>
                    <a:pt x="934" y="120"/>
                  </a:lnTo>
                  <a:lnTo>
                    <a:pt x="955" y="138"/>
                  </a:lnTo>
                  <a:lnTo>
                    <a:pt x="977" y="157"/>
                  </a:lnTo>
                  <a:lnTo>
                    <a:pt x="997" y="177"/>
                  </a:lnTo>
                  <a:lnTo>
                    <a:pt x="1016" y="198"/>
                  </a:lnTo>
                  <a:lnTo>
                    <a:pt x="1035" y="220"/>
                  </a:lnTo>
                  <a:lnTo>
                    <a:pt x="1052" y="242"/>
                  </a:lnTo>
                  <a:lnTo>
                    <a:pt x="1068" y="266"/>
                  </a:lnTo>
                  <a:lnTo>
                    <a:pt x="1084" y="290"/>
                  </a:lnTo>
                  <a:lnTo>
                    <a:pt x="1097" y="316"/>
                  </a:lnTo>
                  <a:lnTo>
                    <a:pt x="1110" y="343"/>
                  </a:lnTo>
                  <a:lnTo>
                    <a:pt x="1122" y="369"/>
                  </a:lnTo>
                  <a:lnTo>
                    <a:pt x="1133" y="397"/>
                  </a:lnTo>
                  <a:lnTo>
                    <a:pt x="1142" y="424"/>
                  </a:lnTo>
                  <a:lnTo>
                    <a:pt x="1149" y="453"/>
                  </a:lnTo>
                  <a:lnTo>
                    <a:pt x="1156" y="482"/>
                  </a:lnTo>
                  <a:lnTo>
                    <a:pt x="1161" y="512"/>
                  </a:lnTo>
                  <a:lnTo>
                    <a:pt x="1165" y="542"/>
                  </a:lnTo>
                  <a:lnTo>
                    <a:pt x="1167" y="572"/>
                  </a:lnTo>
                  <a:lnTo>
                    <a:pt x="1168" y="604"/>
                  </a:lnTo>
                  <a:lnTo>
                    <a:pt x="1167" y="634"/>
                  </a:lnTo>
                  <a:lnTo>
                    <a:pt x="1165" y="665"/>
                  </a:lnTo>
                  <a:lnTo>
                    <a:pt x="1161" y="696"/>
                  </a:lnTo>
                  <a:lnTo>
                    <a:pt x="1156" y="725"/>
                  </a:lnTo>
                  <a:lnTo>
                    <a:pt x="1149" y="754"/>
                  </a:lnTo>
                  <a:lnTo>
                    <a:pt x="1142" y="782"/>
                  </a:lnTo>
                  <a:lnTo>
                    <a:pt x="1133" y="810"/>
                  </a:lnTo>
                  <a:lnTo>
                    <a:pt x="1122" y="837"/>
                  </a:lnTo>
                  <a:lnTo>
                    <a:pt x="1110" y="864"/>
                  </a:lnTo>
                  <a:lnTo>
                    <a:pt x="1097" y="891"/>
                  </a:lnTo>
                  <a:lnTo>
                    <a:pt x="1084" y="915"/>
                  </a:lnTo>
                  <a:lnTo>
                    <a:pt x="1068" y="940"/>
                  </a:lnTo>
                  <a:lnTo>
                    <a:pt x="1052" y="963"/>
                  </a:lnTo>
                  <a:lnTo>
                    <a:pt x="1035" y="986"/>
                  </a:lnTo>
                  <a:lnTo>
                    <a:pt x="1016" y="1008"/>
                  </a:lnTo>
                  <a:lnTo>
                    <a:pt x="997" y="1028"/>
                  </a:lnTo>
                  <a:lnTo>
                    <a:pt x="977" y="1049"/>
                  </a:lnTo>
                  <a:lnTo>
                    <a:pt x="955" y="1067"/>
                  </a:lnTo>
                  <a:lnTo>
                    <a:pt x="934" y="1085"/>
                  </a:lnTo>
                  <a:lnTo>
                    <a:pt x="910" y="1102"/>
                  </a:lnTo>
                  <a:lnTo>
                    <a:pt x="887" y="1118"/>
                  </a:lnTo>
                  <a:lnTo>
                    <a:pt x="862" y="1132"/>
                  </a:lnTo>
                  <a:lnTo>
                    <a:pt x="837" y="1146"/>
                  </a:lnTo>
                  <a:lnTo>
                    <a:pt x="811" y="1157"/>
                  </a:lnTo>
                  <a:lnTo>
                    <a:pt x="785" y="1168"/>
                  </a:lnTo>
                  <a:lnTo>
                    <a:pt x="757" y="1177"/>
                  </a:lnTo>
                  <a:lnTo>
                    <a:pt x="730" y="1185"/>
                  </a:lnTo>
                  <a:lnTo>
                    <a:pt x="702" y="1193"/>
                  </a:lnTo>
                  <a:lnTo>
                    <a:pt x="672" y="1198"/>
                  </a:lnTo>
                  <a:lnTo>
                    <a:pt x="644" y="1201"/>
                  </a:lnTo>
                  <a:lnTo>
                    <a:pt x="614" y="1203"/>
                  </a:lnTo>
                  <a:lnTo>
                    <a:pt x="584" y="1204"/>
                  </a:lnTo>
                  <a:lnTo>
                    <a:pt x="554" y="1203"/>
                  </a:lnTo>
                  <a:lnTo>
                    <a:pt x="525" y="1201"/>
                  </a:lnTo>
                  <a:lnTo>
                    <a:pt x="495" y="1197"/>
                  </a:lnTo>
                  <a:lnTo>
                    <a:pt x="466" y="1192"/>
                  </a:lnTo>
                  <a:lnTo>
                    <a:pt x="438" y="1184"/>
                  </a:lnTo>
                  <a:lnTo>
                    <a:pt x="410" y="1176"/>
                  </a:lnTo>
                  <a:lnTo>
                    <a:pt x="383" y="1167"/>
                  </a:lnTo>
                  <a:lnTo>
                    <a:pt x="357" y="1156"/>
                  </a:lnTo>
                  <a:lnTo>
                    <a:pt x="331" y="1144"/>
                  </a:lnTo>
                  <a:lnTo>
                    <a:pt x="305" y="1130"/>
                  </a:lnTo>
                  <a:lnTo>
                    <a:pt x="281" y="1116"/>
                  </a:lnTo>
                  <a:lnTo>
                    <a:pt x="257" y="1100"/>
                  </a:lnTo>
                  <a:lnTo>
                    <a:pt x="235" y="1083"/>
                  </a:lnTo>
                  <a:lnTo>
                    <a:pt x="212" y="1065"/>
                  </a:lnTo>
                  <a:lnTo>
                    <a:pt x="192" y="1047"/>
                  </a:lnTo>
                  <a:lnTo>
                    <a:pt x="171" y="1026"/>
                  </a:lnTo>
                  <a:lnTo>
                    <a:pt x="152" y="1006"/>
                  </a:lnTo>
                  <a:lnTo>
                    <a:pt x="134" y="983"/>
                  </a:lnTo>
                  <a:lnTo>
                    <a:pt x="116" y="961"/>
                  </a:lnTo>
                  <a:lnTo>
                    <a:pt x="100" y="936"/>
                  </a:lnTo>
                  <a:lnTo>
                    <a:pt x="85" y="913"/>
                  </a:lnTo>
                  <a:lnTo>
                    <a:pt x="70" y="887"/>
                  </a:lnTo>
                  <a:lnTo>
                    <a:pt x="57" y="861"/>
                  </a:lnTo>
                  <a:lnTo>
                    <a:pt x="46" y="834"/>
                  </a:lnTo>
                  <a:lnTo>
                    <a:pt x="36" y="807"/>
                  </a:lnTo>
                  <a:lnTo>
                    <a:pt x="27" y="779"/>
                  </a:lnTo>
                  <a:lnTo>
                    <a:pt x="18" y="751"/>
                  </a:lnTo>
                  <a:lnTo>
                    <a:pt x="12" y="721"/>
                  </a:lnTo>
                  <a:lnTo>
                    <a:pt x="7" y="692"/>
                  </a:lnTo>
                  <a:lnTo>
                    <a:pt x="3" y="662"/>
                  </a:lnTo>
                  <a:lnTo>
                    <a:pt x="1" y="631"/>
                  </a:lnTo>
                  <a:lnTo>
                    <a:pt x="0" y="600"/>
                  </a:lnTo>
                  <a:lnTo>
                    <a:pt x="1" y="569"/>
                  </a:lnTo>
                  <a:lnTo>
                    <a:pt x="3" y="538"/>
                  </a:lnTo>
                  <a:lnTo>
                    <a:pt x="7" y="508"/>
                  </a:lnTo>
                  <a:lnTo>
                    <a:pt x="12" y="478"/>
                  </a:lnTo>
                  <a:lnTo>
                    <a:pt x="18" y="450"/>
                  </a:lnTo>
                  <a:lnTo>
                    <a:pt x="27" y="421"/>
                  </a:lnTo>
                  <a:lnTo>
                    <a:pt x="36" y="393"/>
                  </a:lnTo>
                  <a:lnTo>
                    <a:pt x="46" y="366"/>
                  </a:lnTo>
                  <a:lnTo>
                    <a:pt x="57" y="339"/>
                  </a:lnTo>
                  <a:lnTo>
                    <a:pt x="70" y="313"/>
                  </a:lnTo>
                  <a:lnTo>
                    <a:pt x="85" y="287"/>
                  </a:lnTo>
                  <a:lnTo>
                    <a:pt x="100" y="264"/>
                  </a:lnTo>
                  <a:lnTo>
                    <a:pt x="116" y="240"/>
                  </a:lnTo>
                  <a:lnTo>
                    <a:pt x="134" y="217"/>
                  </a:lnTo>
                  <a:lnTo>
                    <a:pt x="152" y="196"/>
                  </a:lnTo>
                  <a:lnTo>
                    <a:pt x="171" y="174"/>
                  </a:lnTo>
                  <a:lnTo>
                    <a:pt x="192" y="155"/>
                  </a:lnTo>
                  <a:lnTo>
                    <a:pt x="212" y="135"/>
                  </a:lnTo>
                  <a:lnTo>
                    <a:pt x="235" y="118"/>
                  </a:lnTo>
                  <a:lnTo>
                    <a:pt x="257" y="102"/>
                  </a:lnTo>
                  <a:lnTo>
                    <a:pt x="281" y="85"/>
                  </a:lnTo>
                  <a:lnTo>
                    <a:pt x="305" y="71"/>
                  </a:lnTo>
                  <a:lnTo>
                    <a:pt x="331" y="58"/>
                  </a:lnTo>
                  <a:lnTo>
                    <a:pt x="357" y="46"/>
                  </a:lnTo>
                  <a:lnTo>
                    <a:pt x="383" y="35"/>
                  </a:lnTo>
                  <a:lnTo>
                    <a:pt x="410" y="26"/>
                  </a:lnTo>
                  <a:lnTo>
                    <a:pt x="438" y="18"/>
                  </a:lnTo>
                  <a:lnTo>
                    <a:pt x="466" y="11"/>
                  </a:lnTo>
                  <a:lnTo>
                    <a:pt x="495" y="6"/>
                  </a:lnTo>
                  <a:lnTo>
                    <a:pt x="525" y="3"/>
                  </a:lnTo>
                  <a:lnTo>
                    <a:pt x="554" y="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5554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0" name="Freeform 433"/>
            <p:cNvSpPr>
              <a:spLocks/>
            </p:cNvSpPr>
            <p:nvPr/>
          </p:nvSpPr>
          <p:spPr bwMode="auto">
            <a:xfrm>
              <a:off x="2321" y="2740"/>
              <a:ext cx="12" cy="14"/>
            </a:xfrm>
            <a:custGeom>
              <a:avLst/>
              <a:gdLst>
                <a:gd name="T0" fmla="*/ 65 w 76"/>
                <a:gd name="T1" fmla="*/ 82 h 83"/>
                <a:gd name="T2" fmla="*/ 59 w 76"/>
                <a:gd name="T3" fmla="*/ 83 h 83"/>
                <a:gd name="T4" fmla="*/ 53 w 76"/>
                <a:gd name="T5" fmla="*/ 82 h 83"/>
                <a:gd name="T6" fmla="*/ 45 w 76"/>
                <a:gd name="T7" fmla="*/ 79 h 83"/>
                <a:gd name="T8" fmla="*/ 38 w 76"/>
                <a:gd name="T9" fmla="*/ 75 h 83"/>
                <a:gd name="T10" fmla="*/ 31 w 76"/>
                <a:gd name="T11" fmla="*/ 70 h 83"/>
                <a:gd name="T12" fmla="*/ 24 w 76"/>
                <a:gd name="T13" fmla="*/ 63 h 83"/>
                <a:gd name="T14" fmla="*/ 18 w 76"/>
                <a:gd name="T15" fmla="*/ 56 h 83"/>
                <a:gd name="T16" fmla="*/ 12 w 76"/>
                <a:gd name="T17" fmla="*/ 48 h 83"/>
                <a:gd name="T18" fmla="*/ 7 w 76"/>
                <a:gd name="T19" fmla="*/ 40 h 83"/>
                <a:gd name="T20" fmla="*/ 4 w 76"/>
                <a:gd name="T21" fmla="*/ 32 h 83"/>
                <a:gd name="T22" fmla="*/ 1 w 76"/>
                <a:gd name="T23" fmla="*/ 25 h 83"/>
                <a:gd name="T24" fmla="*/ 0 w 76"/>
                <a:gd name="T25" fmla="*/ 18 h 83"/>
                <a:gd name="T26" fmla="*/ 1 w 76"/>
                <a:gd name="T27" fmla="*/ 11 h 83"/>
                <a:gd name="T28" fmla="*/ 4 w 76"/>
                <a:gd name="T29" fmla="*/ 6 h 83"/>
                <a:gd name="T30" fmla="*/ 8 w 76"/>
                <a:gd name="T31" fmla="*/ 3 h 83"/>
                <a:gd name="T32" fmla="*/ 13 w 76"/>
                <a:gd name="T33" fmla="*/ 1 h 83"/>
                <a:gd name="T34" fmla="*/ 18 w 76"/>
                <a:gd name="T35" fmla="*/ 0 h 83"/>
                <a:gd name="T36" fmla="*/ 25 w 76"/>
                <a:gd name="T37" fmla="*/ 1 h 83"/>
                <a:gd name="T38" fmla="*/ 32 w 76"/>
                <a:gd name="T39" fmla="*/ 4 h 83"/>
                <a:gd name="T40" fmla="*/ 39 w 76"/>
                <a:gd name="T41" fmla="*/ 8 h 83"/>
                <a:gd name="T42" fmla="*/ 46 w 76"/>
                <a:gd name="T43" fmla="*/ 13 h 83"/>
                <a:gd name="T44" fmla="*/ 54 w 76"/>
                <a:gd name="T45" fmla="*/ 20 h 83"/>
                <a:gd name="T46" fmla="*/ 60 w 76"/>
                <a:gd name="T47" fmla="*/ 27 h 83"/>
                <a:gd name="T48" fmla="*/ 66 w 76"/>
                <a:gd name="T49" fmla="*/ 35 h 83"/>
                <a:gd name="T50" fmla="*/ 70 w 76"/>
                <a:gd name="T51" fmla="*/ 43 h 83"/>
                <a:gd name="T52" fmla="*/ 74 w 76"/>
                <a:gd name="T53" fmla="*/ 51 h 83"/>
                <a:gd name="T54" fmla="*/ 76 w 76"/>
                <a:gd name="T55" fmla="*/ 59 h 83"/>
                <a:gd name="T56" fmla="*/ 76 w 76"/>
                <a:gd name="T57" fmla="*/ 66 h 83"/>
                <a:gd name="T58" fmla="*/ 75 w 76"/>
                <a:gd name="T59" fmla="*/ 72 h 83"/>
                <a:gd name="T60" fmla="*/ 73 w 76"/>
                <a:gd name="T61" fmla="*/ 77 h 83"/>
                <a:gd name="T62" fmla="*/ 70 w 76"/>
                <a:gd name="T63" fmla="*/ 80 h 83"/>
                <a:gd name="T64" fmla="*/ 65 w 76"/>
                <a:gd name="T65" fmla="*/ 8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83">
                  <a:moveTo>
                    <a:pt x="65" y="82"/>
                  </a:moveTo>
                  <a:lnTo>
                    <a:pt x="59" y="83"/>
                  </a:lnTo>
                  <a:lnTo>
                    <a:pt x="53" y="82"/>
                  </a:lnTo>
                  <a:lnTo>
                    <a:pt x="45" y="79"/>
                  </a:lnTo>
                  <a:lnTo>
                    <a:pt x="38" y="75"/>
                  </a:lnTo>
                  <a:lnTo>
                    <a:pt x="31" y="70"/>
                  </a:lnTo>
                  <a:lnTo>
                    <a:pt x="24" y="63"/>
                  </a:lnTo>
                  <a:lnTo>
                    <a:pt x="18" y="56"/>
                  </a:lnTo>
                  <a:lnTo>
                    <a:pt x="12" y="48"/>
                  </a:lnTo>
                  <a:lnTo>
                    <a:pt x="7" y="40"/>
                  </a:lnTo>
                  <a:lnTo>
                    <a:pt x="4" y="32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4" y="6"/>
                  </a:lnTo>
                  <a:lnTo>
                    <a:pt x="8" y="3"/>
                  </a:lnTo>
                  <a:lnTo>
                    <a:pt x="13" y="1"/>
                  </a:lnTo>
                  <a:lnTo>
                    <a:pt x="18" y="0"/>
                  </a:lnTo>
                  <a:lnTo>
                    <a:pt x="25" y="1"/>
                  </a:lnTo>
                  <a:lnTo>
                    <a:pt x="32" y="4"/>
                  </a:lnTo>
                  <a:lnTo>
                    <a:pt x="39" y="8"/>
                  </a:lnTo>
                  <a:lnTo>
                    <a:pt x="46" y="13"/>
                  </a:lnTo>
                  <a:lnTo>
                    <a:pt x="54" y="20"/>
                  </a:lnTo>
                  <a:lnTo>
                    <a:pt x="60" y="27"/>
                  </a:lnTo>
                  <a:lnTo>
                    <a:pt x="66" y="35"/>
                  </a:lnTo>
                  <a:lnTo>
                    <a:pt x="70" y="43"/>
                  </a:lnTo>
                  <a:lnTo>
                    <a:pt x="74" y="51"/>
                  </a:lnTo>
                  <a:lnTo>
                    <a:pt x="76" y="59"/>
                  </a:lnTo>
                  <a:lnTo>
                    <a:pt x="76" y="66"/>
                  </a:lnTo>
                  <a:lnTo>
                    <a:pt x="75" y="72"/>
                  </a:lnTo>
                  <a:lnTo>
                    <a:pt x="73" y="77"/>
                  </a:lnTo>
                  <a:lnTo>
                    <a:pt x="70" y="80"/>
                  </a:lnTo>
                  <a:lnTo>
                    <a:pt x="65" y="8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1" name="Freeform 434"/>
            <p:cNvSpPr>
              <a:spLocks/>
            </p:cNvSpPr>
            <p:nvPr/>
          </p:nvSpPr>
          <p:spPr bwMode="auto">
            <a:xfrm>
              <a:off x="2341" y="2803"/>
              <a:ext cx="9" cy="17"/>
            </a:xfrm>
            <a:custGeom>
              <a:avLst/>
              <a:gdLst>
                <a:gd name="T0" fmla="*/ 12 w 53"/>
                <a:gd name="T1" fmla="*/ 96 h 99"/>
                <a:gd name="T2" fmla="*/ 8 w 53"/>
                <a:gd name="T3" fmla="*/ 92 h 99"/>
                <a:gd name="T4" fmla="*/ 4 w 53"/>
                <a:gd name="T5" fmla="*/ 86 h 99"/>
                <a:gd name="T6" fmla="*/ 2 w 53"/>
                <a:gd name="T7" fmla="*/ 78 h 99"/>
                <a:gd name="T8" fmla="*/ 1 w 53"/>
                <a:gd name="T9" fmla="*/ 70 h 99"/>
                <a:gd name="T10" fmla="*/ 0 w 53"/>
                <a:gd name="T11" fmla="*/ 61 h 99"/>
                <a:gd name="T12" fmla="*/ 1 w 53"/>
                <a:gd name="T13" fmla="*/ 52 h 99"/>
                <a:gd name="T14" fmla="*/ 2 w 53"/>
                <a:gd name="T15" fmla="*/ 42 h 99"/>
                <a:gd name="T16" fmla="*/ 5 w 53"/>
                <a:gd name="T17" fmla="*/ 32 h 99"/>
                <a:gd name="T18" fmla="*/ 8 w 53"/>
                <a:gd name="T19" fmla="*/ 23 h 99"/>
                <a:gd name="T20" fmla="*/ 12 w 53"/>
                <a:gd name="T21" fmla="*/ 15 h 99"/>
                <a:gd name="T22" fmla="*/ 17 w 53"/>
                <a:gd name="T23" fmla="*/ 9 h 99"/>
                <a:gd name="T24" fmla="*/ 22 w 53"/>
                <a:gd name="T25" fmla="*/ 5 h 99"/>
                <a:gd name="T26" fmla="*/ 27 w 53"/>
                <a:gd name="T27" fmla="*/ 2 h 99"/>
                <a:gd name="T28" fmla="*/ 33 w 53"/>
                <a:gd name="T29" fmla="*/ 0 h 99"/>
                <a:gd name="T30" fmla="*/ 37 w 53"/>
                <a:gd name="T31" fmla="*/ 1 h 99"/>
                <a:gd name="T32" fmla="*/ 42 w 53"/>
                <a:gd name="T33" fmla="*/ 4 h 99"/>
                <a:gd name="T34" fmla="*/ 46 w 53"/>
                <a:gd name="T35" fmla="*/ 8 h 99"/>
                <a:gd name="T36" fmla="*/ 49 w 53"/>
                <a:gd name="T37" fmla="*/ 14 h 99"/>
                <a:gd name="T38" fmla="*/ 51 w 53"/>
                <a:gd name="T39" fmla="*/ 21 h 99"/>
                <a:gd name="T40" fmla="*/ 53 w 53"/>
                <a:gd name="T41" fmla="*/ 29 h 99"/>
                <a:gd name="T42" fmla="*/ 53 w 53"/>
                <a:gd name="T43" fmla="*/ 39 h 99"/>
                <a:gd name="T44" fmla="*/ 53 w 53"/>
                <a:gd name="T45" fmla="*/ 48 h 99"/>
                <a:gd name="T46" fmla="*/ 51 w 53"/>
                <a:gd name="T47" fmla="*/ 57 h 99"/>
                <a:gd name="T48" fmla="*/ 49 w 53"/>
                <a:gd name="T49" fmla="*/ 67 h 99"/>
                <a:gd name="T50" fmla="*/ 45 w 53"/>
                <a:gd name="T51" fmla="*/ 76 h 99"/>
                <a:gd name="T52" fmla="*/ 41 w 53"/>
                <a:gd name="T53" fmla="*/ 83 h 99"/>
                <a:gd name="T54" fmla="*/ 37 w 53"/>
                <a:gd name="T55" fmla="*/ 90 h 99"/>
                <a:gd name="T56" fmla="*/ 32 w 53"/>
                <a:gd name="T57" fmla="*/ 95 h 99"/>
                <a:gd name="T58" fmla="*/ 26 w 53"/>
                <a:gd name="T59" fmla="*/ 98 h 99"/>
                <a:gd name="T60" fmla="*/ 21 w 53"/>
                <a:gd name="T61" fmla="*/ 99 h 99"/>
                <a:gd name="T62" fmla="*/ 16 w 53"/>
                <a:gd name="T63" fmla="*/ 99 h 99"/>
                <a:gd name="T64" fmla="*/ 12 w 53"/>
                <a:gd name="T65" fmla="*/ 9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" h="99">
                  <a:moveTo>
                    <a:pt x="12" y="96"/>
                  </a:moveTo>
                  <a:lnTo>
                    <a:pt x="8" y="92"/>
                  </a:lnTo>
                  <a:lnTo>
                    <a:pt x="4" y="86"/>
                  </a:lnTo>
                  <a:lnTo>
                    <a:pt x="2" y="78"/>
                  </a:lnTo>
                  <a:lnTo>
                    <a:pt x="1" y="70"/>
                  </a:lnTo>
                  <a:lnTo>
                    <a:pt x="0" y="61"/>
                  </a:lnTo>
                  <a:lnTo>
                    <a:pt x="1" y="52"/>
                  </a:lnTo>
                  <a:lnTo>
                    <a:pt x="2" y="42"/>
                  </a:lnTo>
                  <a:lnTo>
                    <a:pt x="5" y="32"/>
                  </a:lnTo>
                  <a:lnTo>
                    <a:pt x="8" y="23"/>
                  </a:lnTo>
                  <a:lnTo>
                    <a:pt x="12" y="15"/>
                  </a:lnTo>
                  <a:lnTo>
                    <a:pt x="17" y="9"/>
                  </a:lnTo>
                  <a:lnTo>
                    <a:pt x="22" y="5"/>
                  </a:lnTo>
                  <a:lnTo>
                    <a:pt x="27" y="2"/>
                  </a:lnTo>
                  <a:lnTo>
                    <a:pt x="33" y="0"/>
                  </a:lnTo>
                  <a:lnTo>
                    <a:pt x="37" y="1"/>
                  </a:lnTo>
                  <a:lnTo>
                    <a:pt x="42" y="4"/>
                  </a:lnTo>
                  <a:lnTo>
                    <a:pt x="46" y="8"/>
                  </a:lnTo>
                  <a:lnTo>
                    <a:pt x="49" y="14"/>
                  </a:lnTo>
                  <a:lnTo>
                    <a:pt x="51" y="21"/>
                  </a:lnTo>
                  <a:lnTo>
                    <a:pt x="53" y="29"/>
                  </a:lnTo>
                  <a:lnTo>
                    <a:pt x="53" y="39"/>
                  </a:lnTo>
                  <a:lnTo>
                    <a:pt x="53" y="48"/>
                  </a:lnTo>
                  <a:lnTo>
                    <a:pt x="51" y="57"/>
                  </a:lnTo>
                  <a:lnTo>
                    <a:pt x="49" y="67"/>
                  </a:lnTo>
                  <a:lnTo>
                    <a:pt x="45" y="76"/>
                  </a:lnTo>
                  <a:lnTo>
                    <a:pt x="41" y="83"/>
                  </a:lnTo>
                  <a:lnTo>
                    <a:pt x="37" y="90"/>
                  </a:lnTo>
                  <a:lnTo>
                    <a:pt x="32" y="95"/>
                  </a:lnTo>
                  <a:lnTo>
                    <a:pt x="26" y="98"/>
                  </a:lnTo>
                  <a:lnTo>
                    <a:pt x="21" y="99"/>
                  </a:lnTo>
                  <a:lnTo>
                    <a:pt x="16" y="99"/>
                  </a:lnTo>
                  <a:lnTo>
                    <a:pt x="12" y="9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2" name="Freeform 435"/>
            <p:cNvSpPr>
              <a:spLocks/>
            </p:cNvSpPr>
            <p:nvPr/>
          </p:nvSpPr>
          <p:spPr bwMode="auto">
            <a:xfrm>
              <a:off x="2271" y="2880"/>
              <a:ext cx="17" cy="13"/>
            </a:xfrm>
            <a:custGeom>
              <a:avLst/>
              <a:gdLst>
                <a:gd name="T0" fmla="*/ 4 w 104"/>
                <a:gd name="T1" fmla="*/ 55 h 77"/>
                <a:gd name="T2" fmla="*/ 2 w 104"/>
                <a:gd name="T3" fmla="*/ 51 h 77"/>
                <a:gd name="T4" fmla="*/ 0 w 104"/>
                <a:gd name="T5" fmla="*/ 48 h 77"/>
                <a:gd name="T6" fmla="*/ 0 w 104"/>
                <a:gd name="T7" fmla="*/ 44 h 77"/>
                <a:gd name="T8" fmla="*/ 0 w 104"/>
                <a:gd name="T9" fmla="*/ 40 h 77"/>
                <a:gd name="T10" fmla="*/ 3 w 104"/>
                <a:gd name="T11" fmla="*/ 33 h 77"/>
                <a:gd name="T12" fmla="*/ 7 w 104"/>
                <a:gd name="T13" fmla="*/ 26 h 77"/>
                <a:gd name="T14" fmla="*/ 12 w 104"/>
                <a:gd name="T15" fmla="*/ 18 h 77"/>
                <a:gd name="T16" fmla="*/ 19 w 104"/>
                <a:gd name="T17" fmla="*/ 12 h 77"/>
                <a:gd name="T18" fmla="*/ 27 w 104"/>
                <a:gd name="T19" fmla="*/ 7 h 77"/>
                <a:gd name="T20" fmla="*/ 36 w 104"/>
                <a:gd name="T21" fmla="*/ 3 h 77"/>
                <a:gd name="T22" fmla="*/ 46 w 104"/>
                <a:gd name="T23" fmla="*/ 1 h 77"/>
                <a:gd name="T24" fmla="*/ 57 w 104"/>
                <a:gd name="T25" fmla="*/ 0 h 77"/>
                <a:gd name="T26" fmla="*/ 67 w 104"/>
                <a:gd name="T27" fmla="*/ 0 h 77"/>
                <a:gd name="T28" fmla="*/ 76 w 104"/>
                <a:gd name="T29" fmla="*/ 2 h 77"/>
                <a:gd name="T30" fmla="*/ 84 w 104"/>
                <a:gd name="T31" fmla="*/ 5 h 77"/>
                <a:gd name="T32" fmla="*/ 91 w 104"/>
                <a:gd name="T33" fmla="*/ 9 h 77"/>
                <a:gd name="T34" fmla="*/ 97 w 104"/>
                <a:gd name="T35" fmla="*/ 14 h 77"/>
                <a:gd name="T36" fmla="*/ 102 w 104"/>
                <a:gd name="T37" fmla="*/ 21 h 77"/>
                <a:gd name="T38" fmla="*/ 104 w 104"/>
                <a:gd name="T39" fmla="*/ 29 h 77"/>
                <a:gd name="T40" fmla="*/ 104 w 104"/>
                <a:gd name="T41" fmla="*/ 36 h 77"/>
                <a:gd name="T42" fmla="*/ 102 w 104"/>
                <a:gd name="T43" fmla="*/ 44 h 77"/>
                <a:gd name="T44" fmla="*/ 98 w 104"/>
                <a:gd name="T45" fmla="*/ 51 h 77"/>
                <a:gd name="T46" fmla="*/ 92 w 104"/>
                <a:gd name="T47" fmla="*/ 57 h 77"/>
                <a:gd name="T48" fmla="*/ 86 w 104"/>
                <a:gd name="T49" fmla="*/ 63 h 77"/>
                <a:gd name="T50" fmla="*/ 78 w 104"/>
                <a:gd name="T51" fmla="*/ 68 h 77"/>
                <a:gd name="T52" fmla="*/ 68 w 104"/>
                <a:gd name="T53" fmla="*/ 73 h 77"/>
                <a:gd name="T54" fmla="*/ 58 w 104"/>
                <a:gd name="T55" fmla="*/ 76 h 77"/>
                <a:gd name="T56" fmla="*/ 47 w 104"/>
                <a:gd name="T57" fmla="*/ 77 h 77"/>
                <a:gd name="T58" fmla="*/ 38 w 104"/>
                <a:gd name="T59" fmla="*/ 77 h 77"/>
                <a:gd name="T60" fmla="*/ 29 w 104"/>
                <a:gd name="T61" fmla="*/ 75 h 77"/>
                <a:gd name="T62" fmla="*/ 21 w 104"/>
                <a:gd name="T63" fmla="*/ 72 h 77"/>
                <a:gd name="T64" fmla="*/ 13 w 104"/>
                <a:gd name="T65" fmla="*/ 67 h 77"/>
                <a:gd name="T66" fmla="*/ 8 w 104"/>
                <a:gd name="T67" fmla="*/ 61 h 77"/>
                <a:gd name="T68" fmla="*/ 4 w 104"/>
                <a:gd name="T69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77">
                  <a:moveTo>
                    <a:pt x="4" y="55"/>
                  </a:moveTo>
                  <a:lnTo>
                    <a:pt x="2" y="51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3" y="33"/>
                  </a:lnTo>
                  <a:lnTo>
                    <a:pt x="7" y="26"/>
                  </a:lnTo>
                  <a:lnTo>
                    <a:pt x="12" y="18"/>
                  </a:lnTo>
                  <a:lnTo>
                    <a:pt x="19" y="12"/>
                  </a:lnTo>
                  <a:lnTo>
                    <a:pt x="27" y="7"/>
                  </a:lnTo>
                  <a:lnTo>
                    <a:pt x="36" y="3"/>
                  </a:lnTo>
                  <a:lnTo>
                    <a:pt x="46" y="1"/>
                  </a:lnTo>
                  <a:lnTo>
                    <a:pt x="57" y="0"/>
                  </a:lnTo>
                  <a:lnTo>
                    <a:pt x="67" y="0"/>
                  </a:lnTo>
                  <a:lnTo>
                    <a:pt x="76" y="2"/>
                  </a:lnTo>
                  <a:lnTo>
                    <a:pt x="84" y="5"/>
                  </a:lnTo>
                  <a:lnTo>
                    <a:pt x="91" y="9"/>
                  </a:lnTo>
                  <a:lnTo>
                    <a:pt x="97" y="14"/>
                  </a:lnTo>
                  <a:lnTo>
                    <a:pt x="102" y="21"/>
                  </a:lnTo>
                  <a:lnTo>
                    <a:pt x="104" y="29"/>
                  </a:lnTo>
                  <a:lnTo>
                    <a:pt x="104" y="36"/>
                  </a:lnTo>
                  <a:lnTo>
                    <a:pt x="102" y="44"/>
                  </a:lnTo>
                  <a:lnTo>
                    <a:pt x="98" y="51"/>
                  </a:lnTo>
                  <a:lnTo>
                    <a:pt x="92" y="57"/>
                  </a:lnTo>
                  <a:lnTo>
                    <a:pt x="86" y="63"/>
                  </a:lnTo>
                  <a:lnTo>
                    <a:pt x="78" y="68"/>
                  </a:lnTo>
                  <a:lnTo>
                    <a:pt x="68" y="73"/>
                  </a:lnTo>
                  <a:lnTo>
                    <a:pt x="58" y="76"/>
                  </a:lnTo>
                  <a:lnTo>
                    <a:pt x="47" y="77"/>
                  </a:lnTo>
                  <a:lnTo>
                    <a:pt x="38" y="77"/>
                  </a:lnTo>
                  <a:lnTo>
                    <a:pt x="29" y="75"/>
                  </a:lnTo>
                  <a:lnTo>
                    <a:pt x="21" y="72"/>
                  </a:lnTo>
                  <a:lnTo>
                    <a:pt x="13" y="67"/>
                  </a:lnTo>
                  <a:lnTo>
                    <a:pt x="8" y="61"/>
                  </a:lnTo>
                  <a:lnTo>
                    <a:pt x="4" y="5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3" name="Freeform 436"/>
            <p:cNvSpPr>
              <a:spLocks/>
            </p:cNvSpPr>
            <p:nvPr/>
          </p:nvSpPr>
          <p:spPr bwMode="auto">
            <a:xfrm>
              <a:off x="2301" y="2864"/>
              <a:ext cx="17" cy="13"/>
            </a:xfrm>
            <a:custGeom>
              <a:avLst/>
              <a:gdLst>
                <a:gd name="T0" fmla="*/ 5 w 99"/>
                <a:gd name="T1" fmla="*/ 67 h 82"/>
                <a:gd name="T2" fmla="*/ 3 w 99"/>
                <a:gd name="T3" fmla="*/ 64 h 82"/>
                <a:gd name="T4" fmla="*/ 2 w 99"/>
                <a:gd name="T5" fmla="*/ 61 h 82"/>
                <a:gd name="T6" fmla="*/ 0 w 99"/>
                <a:gd name="T7" fmla="*/ 57 h 82"/>
                <a:gd name="T8" fmla="*/ 0 w 99"/>
                <a:gd name="T9" fmla="*/ 54 h 82"/>
                <a:gd name="T10" fmla="*/ 0 w 99"/>
                <a:gd name="T11" fmla="*/ 46 h 82"/>
                <a:gd name="T12" fmla="*/ 2 w 99"/>
                <a:gd name="T13" fmla="*/ 38 h 82"/>
                <a:gd name="T14" fmla="*/ 6 w 99"/>
                <a:gd name="T15" fmla="*/ 31 h 82"/>
                <a:gd name="T16" fmla="*/ 11 w 99"/>
                <a:gd name="T17" fmla="*/ 24 h 82"/>
                <a:gd name="T18" fmla="*/ 18 w 99"/>
                <a:gd name="T19" fmla="*/ 16 h 82"/>
                <a:gd name="T20" fmla="*/ 27 w 99"/>
                <a:gd name="T21" fmla="*/ 10 h 82"/>
                <a:gd name="T22" fmla="*/ 36 w 99"/>
                <a:gd name="T23" fmla="*/ 5 h 82"/>
                <a:gd name="T24" fmla="*/ 46 w 99"/>
                <a:gd name="T25" fmla="*/ 2 h 82"/>
                <a:gd name="T26" fmla="*/ 55 w 99"/>
                <a:gd name="T27" fmla="*/ 0 h 82"/>
                <a:gd name="T28" fmla="*/ 64 w 99"/>
                <a:gd name="T29" fmla="*/ 0 h 82"/>
                <a:gd name="T30" fmla="*/ 74 w 99"/>
                <a:gd name="T31" fmla="*/ 1 h 82"/>
                <a:gd name="T32" fmla="*/ 82 w 99"/>
                <a:gd name="T33" fmla="*/ 3 h 82"/>
                <a:gd name="T34" fmla="*/ 88 w 99"/>
                <a:gd name="T35" fmla="*/ 7 h 82"/>
                <a:gd name="T36" fmla="*/ 94 w 99"/>
                <a:gd name="T37" fmla="*/ 13 h 82"/>
                <a:gd name="T38" fmla="*/ 97 w 99"/>
                <a:gd name="T39" fmla="*/ 19 h 82"/>
                <a:gd name="T40" fmla="*/ 99 w 99"/>
                <a:gd name="T41" fmla="*/ 27 h 82"/>
                <a:gd name="T42" fmla="*/ 99 w 99"/>
                <a:gd name="T43" fmla="*/ 35 h 82"/>
                <a:gd name="T44" fmla="*/ 97 w 99"/>
                <a:gd name="T45" fmla="*/ 43 h 82"/>
                <a:gd name="T46" fmla="*/ 93 w 99"/>
                <a:gd name="T47" fmla="*/ 50 h 82"/>
                <a:gd name="T48" fmla="*/ 88 w 99"/>
                <a:gd name="T49" fmla="*/ 57 h 82"/>
                <a:gd name="T50" fmla="*/ 81 w 99"/>
                <a:gd name="T51" fmla="*/ 64 h 82"/>
                <a:gd name="T52" fmla="*/ 73 w 99"/>
                <a:gd name="T53" fmla="*/ 70 h 82"/>
                <a:gd name="T54" fmla="*/ 63 w 99"/>
                <a:gd name="T55" fmla="*/ 76 h 82"/>
                <a:gd name="T56" fmla="*/ 53 w 99"/>
                <a:gd name="T57" fmla="*/ 79 h 82"/>
                <a:gd name="T58" fmla="*/ 44 w 99"/>
                <a:gd name="T59" fmla="*/ 81 h 82"/>
                <a:gd name="T60" fmla="*/ 35 w 99"/>
                <a:gd name="T61" fmla="*/ 82 h 82"/>
                <a:gd name="T62" fmla="*/ 26 w 99"/>
                <a:gd name="T63" fmla="*/ 80 h 82"/>
                <a:gd name="T64" fmla="*/ 17 w 99"/>
                <a:gd name="T65" fmla="*/ 78 h 82"/>
                <a:gd name="T66" fmla="*/ 14 w 99"/>
                <a:gd name="T67" fmla="*/ 76 h 82"/>
                <a:gd name="T68" fmla="*/ 11 w 99"/>
                <a:gd name="T69" fmla="*/ 74 h 82"/>
                <a:gd name="T70" fmla="*/ 8 w 99"/>
                <a:gd name="T71" fmla="*/ 70 h 82"/>
                <a:gd name="T72" fmla="*/ 5 w 99"/>
                <a:gd name="T73" fmla="*/ 6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" h="82">
                  <a:moveTo>
                    <a:pt x="5" y="67"/>
                  </a:moveTo>
                  <a:lnTo>
                    <a:pt x="3" y="64"/>
                  </a:lnTo>
                  <a:lnTo>
                    <a:pt x="2" y="61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2" y="38"/>
                  </a:lnTo>
                  <a:lnTo>
                    <a:pt x="6" y="31"/>
                  </a:lnTo>
                  <a:lnTo>
                    <a:pt x="11" y="24"/>
                  </a:lnTo>
                  <a:lnTo>
                    <a:pt x="18" y="16"/>
                  </a:lnTo>
                  <a:lnTo>
                    <a:pt x="27" y="10"/>
                  </a:lnTo>
                  <a:lnTo>
                    <a:pt x="36" y="5"/>
                  </a:lnTo>
                  <a:lnTo>
                    <a:pt x="46" y="2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74" y="1"/>
                  </a:lnTo>
                  <a:lnTo>
                    <a:pt x="82" y="3"/>
                  </a:lnTo>
                  <a:lnTo>
                    <a:pt x="88" y="7"/>
                  </a:lnTo>
                  <a:lnTo>
                    <a:pt x="94" y="13"/>
                  </a:lnTo>
                  <a:lnTo>
                    <a:pt x="97" y="19"/>
                  </a:lnTo>
                  <a:lnTo>
                    <a:pt x="99" y="27"/>
                  </a:lnTo>
                  <a:lnTo>
                    <a:pt x="99" y="35"/>
                  </a:lnTo>
                  <a:lnTo>
                    <a:pt x="97" y="43"/>
                  </a:lnTo>
                  <a:lnTo>
                    <a:pt x="93" y="50"/>
                  </a:lnTo>
                  <a:lnTo>
                    <a:pt x="88" y="57"/>
                  </a:lnTo>
                  <a:lnTo>
                    <a:pt x="81" y="64"/>
                  </a:lnTo>
                  <a:lnTo>
                    <a:pt x="73" y="70"/>
                  </a:lnTo>
                  <a:lnTo>
                    <a:pt x="63" y="76"/>
                  </a:lnTo>
                  <a:lnTo>
                    <a:pt x="53" y="79"/>
                  </a:lnTo>
                  <a:lnTo>
                    <a:pt x="44" y="81"/>
                  </a:lnTo>
                  <a:lnTo>
                    <a:pt x="35" y="82"/>
                  </a:lnTo>
                  <a:lnTo>
                    <a:pt x="26" y="80"/>
                  </a:lnTo>
                  <a:lnTo>
                    <a:pt x="17" y="78"/>
                  </a:lnTo>
                  <a:lnTo>
                    <a:pt x="14" y="76"/>
                  </a:lnTo>
                  <a:lnTo>
                    <a:pt x="11" y="74"/>
                  </a:lnTo>
                  <a:lnTo>
                    <a:pt x="8" y="70"/>
                  </a:lnTo>
                  <a:lnTo>
                    <a:pt x="5" y="6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" name="Freeform 437"/>
            <p:cNvSpPr>
              <a:spLocks/>
            </p:cNvSpPr>
            <p:nvPr/>
          </p:nvSpPr>
          <p:spPr bwMode="auto">
            <a:xfrm>
              <a:off x="2326" y="2837"/>
              <a:ext cx="14" cy="16"/>
            </a:xfrm>
            <a:custGeom>
              <a:avLst/>
              <a:gdLst>
                <a:gd name="T0" fmla="*/ 15 w 89"/>
                <a:gd name="T1" fmla="*/ 91 h 95"/>
                <a:gd name="T2" fmla="*/ 12 w 89"/>
                <a:gd name="T3" fmla="*/ 89 h 95"/>
                <a:gd name="T4" fmla="*/ 9 w 89"/>
                <a:gd name="T5" fmla="*/ 87 h 95"/>
                <a:gd name="T6" fmla="*/ 6 w 89"/>
                <a:gd name="T7" fmla="*/ 84 h 95"/>
                <a:gd name="T8" fmla="*/ 4 w 89"/>
                <a:gd name="T9" fmla="*/ 81 h 95"/>
                <a:gd name="T10" fmla="*/ 2 w 89"/>
                <a:gd name="T11" fmla="*/ 73 h 95"/>
                <a:gd name="T12" fmla="*/ 0 w 89"/>
                <a:gd name="T13" fmla="*/ 65 h 95"/>
                <a:gd name="T14" fmla="*/ 1 w 89"/>
                <a:gd name="T15" fmla="*/ 57 h 95"/>
                <a:gd name="T16" fmla="*/ 2 w 89"/>
                <a:gd name="T17" fmla="*/ 48 h 95"/>
                <a:gd name="T18" fmla="*/ 6 w 89"/>
                <a:gd name="T19" fmla="*/ 39 h 95"/>
                <a:gd name="T20" fmla="*/ 11 w 89"/>
                <a:gd name="T21" fmla="*/ 29 h 95"/>
                <a:gd name="T22" fmla="*/ 17 w 89"/>
                <a:gd name="T23" fmla="*/ 20 h 95"/>
                <a:gd name="T24" fmla="*/ 26 w 89"/>
                <a:gd name="T25" fmla="*/ 14 h 95"/>
                <a:gd name="T26" fmla="*/ 33 w 89"/>
                <a:gd name="T27" fmla="*/ 8 h 95"/>
                <a:gd name="T28" fmla="*/ 42 w 89"/>
                <a:gd name="T29" fmla="*/ 4 h 95"/>
                <a:gd name="T30" fmla="*/ 50 w 89"/>
                <a:gd name="T31" fmla="*/ 1 h 95"/>
                <a:gd name="T32" fmla="*/ 58 w 89"/>
                <a:gd name="T33" fmla="*/ 0 h 95"/>
                <a:gd name="T34" fmla="*/ 66 w 89"/>
                <a:gd name="T35" fmla="*/ 1 h 95"/>
                <a:gd name="T36" fmla="*/ 74 w 89"/>
                <a:gd name="T37" fmla="*/ 4 h 95"/>
                <a:gd name="T38" fmla="*/ 80 w 89"/>
                <a:gd name="T39" fmla="*/ 8 h 95"/>
                <a:gd name="T40" fmla="*/ 84 w 89"/>
                <a:gd name="T41" fmla="*/ 14 h 95"/>
                <a:gd name="T42" fmla="*/ 87 w 89"/>
                <a:gd name="T43" fmla="*/ 21 h 95"/>
                <a:gd name="T44" fmla="*/ 89 w 89"/>
                <a:gd name="T45" fmla="*/ 29 h 95"/>
                <a:gd name="T46" fmla="*/ 88 w 89"/>
                <a:gd name="T47" fmla="*/ 38 h 95"/>
                <a:gd name="T48" fmla="*/ 86 w 89"/>
                <a:gd name="T49" fmla="*/ 47 h 95"/>
                <a:gd name="T50" fmla="*/ 83 w 89"/>
                <a:gd name="T51" fmla="*/ 56 h 95"/>
                <a:gd name="T52" fmla="*/ 78 w 89"/>
                <a:gd name="T53" fmla="*/ 65 h 95"/>
                <a:gd name="T54" fmla="*/ 70 w 89"/>
                <a:gd name="T55" fmla="*/ 73 h 95"/>
                <a:gd name="T56" fmla="*/ 63 w 89"/>
                <a:gd name="T57" fmla="*/ 81 h 95"/>
                <a:gd name="T58" fmla="*/ 55 w 89"/>
                <a:gd name="T59" fmla="*/ 87 h 95"/>
                <a:gd name="T60" fmla="*/ 47 w 89"/>
                <a:gd name="T61" fmla="*/ 91 h 95"/>
                <a:gd name="T62" fmla="*/ 39 w 89"/>
                <a:gd name="T63" fmla="*/ 94 h 95"/>
                <a:gd name="T64" fmla="*/ 31 w 89"/>
                <a:gd name="T65" fmla="*/ 95 h 95"/>
                <a:gd name="T66" fmla="*/ 22 w 89"/>
                <a:gd name="T67" fmla="*/ 94 h 95"/>
                <a:gd name="T68" fmla="*/ 15 w 89"/>
                <a:gd name="T69" fmla="*/ 9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9" h="95">
                  <a:moveTo>
                    <a:pt x="15" y="91"/>
                  </a:moveTo>
                  <a:lnTo>
                    <a:pt x="12" y="89"/>
                  </a:lnTo>
                  <a:lnTo>
                    <a:pt x="9" y="87"/>
                  </a:lnTo>
                  <a:lnTo>
                    <a:pt x="6" y="84"/>
                  </a:lnTo>
                  <a:lnTo>
                    <a:pt x="4" y="81"/>
                  </a:lnTo>
                  <a:lnTo>
                    <a:pt x="2" y="73"/>
                  </a:lnTo>
                  <a:lnTo>
                    <a:pt x="0" y="65"/>
                  </a:lnTo>
                  <a:lnTo>
                    <a:pt x="1" y="57"/>
                  </a:lnTo>
                  <a:lnTo>
                    <a:pt x="2" y="48"/>
                  </a:lnTo>
                  <a:lnTo>
                    <a:pt x="6" y="39"/>
                  </a:lnTo>
                  <a:lnTo>
                    <a:pt x="11" y="29"/>
                  </a:lnTo>
                  <a:lnTo>
                    <a:pt x="17" y="20"/>
                  </a:lnTo>
                  <a:lnTo>
                    <a:pt x="26" y="14"/>
                  </a:lnTo>
                  <a:lnTo>
                    <a:pt x="33" y="8"/>
                  </a:lnTo>
                  <a:lnTo>
                    <a:pt x="42" y="4"/>
                  </a:lnTo>
                  <a:lnTo>
                    <a:pt x="50" y="1"/>
                  </a:lnTo>
                  <a:lnTo>
                    <a:pt x="58" y="0"/>
                  </a:lnTo>
                  <a:lnTo>
                    <a:pt x="66" y="1"/>
                  </a:lnTo>
                  <a:lnTo>
                    <a:pt x="74" y="4"/>
                  </a:lnTo>
                  <a:lnTo>
                    <a:pt x="80" y="8"/>
                  </a:lnTo>
                  <a:lnTo>
                    <a:pt x="84" y="14"/>
                  </a:lnTo>
                  <a:lnTo>
                    <a:pt x="87" y="21"/>
                  </a:lnTo>
                  <a:lnTo>
                    <a:pt x="89" y="29"/>
                  </a:lnTo>
                  <a:lnTo>
                    <a:pt x="88" y="38"/>
                  </a:lnTo>
                  <a:lnTo>
                    <a:pt x="86" y="47"/>
                  </a:lnTo>
                  <a:lnTo>
                    <a:pt x="83" y="56"/>
                  </a:lnTo>
                  <a:lnTo>
                    <a:pt x="78" y="65"/>
                  </a:lnTo>
                  <a:lnTo>
                    <a:pt x="70" y="73"/>
                  </a:lnTo>
                  <a:lnTo>
                    <a:pt x="63" y="81"/>
                  </a:lnTo>
                  <a:lnTo>
                    <a:pt x="55" y="87"/>
                  </a:lnTo>
                  <a:lnTo>
                    <a:pt x="47" y="91"/>
                  </a:lnTo>
                  <a:lnTo>
                    <a:pt x="39" y="94"/>
                  </a:lnTo>
                  <a:lnTo>
                    <a:pt x="31" y="95"/>
                  </a:lnTo>
                  <a:lnTo>
                    <a:pt x="22" y="94"/>
                  </a:lnTo>
                  <a:lnTo>
                    <a:pt x="15" y="9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5" name="Freeform 438"/>
            <p:cNvSpPr>
              <a:spLocks/>
            </p:cNvSpPr>
            <p:nvPr/>
          </p:nvSpPr>
          <p:spPr bwMode="auto">
            <a:xfrm>
              <a:off x="2186" y="2722"/>
              <a:ext cx="157" cy="161"/>
            </a:xfrm>
            <a:custGeom>
              <a:avLst/>
              <a:gdLst>
                <a:gd name="T0" fmla="*/ 519 w 941"/>
                <a:gd name="T1" fmla="*/ 3 h 970"/>
                <a:gd name="T2" fmla="*/ 588 w 941"/>
                <a:gd name="T3" fmla="*/ 16 h 970"/>
                <a:gd name="T4" fmla="*/ 654 w 941"/>
                <a:gd name="T5" fmla="*/ 39 h 970"/>
                <a:gd name="T6" fmla="*/ 715 w 941"/>
                <a:gd name="T7" fmla="*/ 71 h 970"/>
                <a:gd name="T8" fmla="*/ 770 w 941"/>
                <a:gd name="T9" fmla="*/ 112 h 970"/>
                <a:gd name="T10" fmla="*/ 819 w 941"/>
                <a:gd name="T11" fmla="*/ 160 h 970"/>
                <a:gd name="T12" fmla="*/ 861 w 941"/>
                <a:gd name="T13" fmla="*/ 215 h 970"/>
                <a:gd name="T14" fmla="*/ 895 w 941"/>
                <a:gd name="T15" fmla="*/ 277 h 970"/>
                <a:gd name="T16" fmla="*/ 920 w 941"/>
                <a:gd name="T17" fmla="*/ 343 h 970"/>
                <a:gd name="T18" fmla="*/ 936 w 941"/>
                <a:gd name="T19" fmla="*/ 413 h 970"/>
                <a:gd name="T20" fmla="*/ 941 w 941"/>
                <a:gd name="T21" fmla="*/ 487 h 970"/>
                <a:gd name="T22" fmla="*/ 936 w 941"/>
                <a:gd name="T23" fmla="*/ 561 h 970"/>
                <a:gd name="T24" fmla="*/ 920 w 941"/>
                <a:gd name="T25" fmla="*/ 632 h 970"/>
                <a:gd name="T26" fmla="*/ 895 w 941"/>
                <a:gd name="T27" fmla="*/ 697 h 970"/>
                <a:gd name="T28" fmla="*/ 861 w 941"/>
                <a:gd name="T29" fmla="*/ 758 h 970"/>
                <a:gd name="T30" fmla="*/ 819 w 941"/>
                <a:gd name="T31" fmla="*/ 813 h 970"/>
                <a:gd name="T32" fmla="*/ 770 w 941"/>
                <a:gd name="T33" fmla="*/ 861 h 970"/>
                <a:gd name="T34" fmla="*/ 715 w 941"/>
                <a:gd name="T35" fmla="*/ 901 h 970"/>
                <a:gd name="T36" fmla="*/ 654 w 941"/>
                <a:gd name="T37" fmla="*/ 934 h 970"/>
                <a:gd name="T38" fmla="*/ 588 w 941"/>
                <a:gd name="T39" fmla="*/ 956 h 970"/>
                <a:gd name="T40" fmla="*/ 519 w 941"/>
                <a:gd name="T41" fmla="*/ 968 h 970"/>
                <a:gd name="T42" fmla="*/ 447 w 941"/>
                <a:gd name="T43" fmla="*/ 970 h 970"/>
                <a:gd name="T44" fmla="*/ 376 w 941"/>
                <a:gd name="T45" fmla="*/ 960 h 970"/>
                <a:gd name="T46" fmla="*/ 310 w 941"/>
                <a:gd name="T47" fmla="*/ 941 h 970"/>
                <a:gd name="T48" fmla="*/ 247 w 941"/>
                <a:gd name="T49" fmla="*/ 911 h 970"/>
                <a:gd name="T50" fmla="*/ 189 w 941"/>
                <a:gd name="T51" fmla="*/ 874 h 970"/>
                <a:gd name="T52" fmla="*/ 138 w 941"/>
                <a:gd name="T53" fmla="*/ 828 h 970"/>
                <a:gd name="T54" fmla="*/ 94 w 941"/>
                <a:gd name="T55" fmla="*/ 775 h 970"/>
                <a:gd name="T56" fmla="*/ 57 w 941"/>
                <a:gd name="T57" fmla="*/ 715 h 970"/>
                <a:gd name="T58" fmla="*/ 29 w 941"/>
                <a:gd name="T59" fmla="*/ 651 h 970"/>
                <a:gd name="T60" fmla="*/ 11 w 941"/>
                <a:gd name="T61" fmla="*/ 582 h 970"/>
                <a:gd name="T62" fmla="*/ 1 w 941"/>
                <a:gd name="T63" fmla="*/ 509 h 970"/>
                <a:gd name="T64" fmla="*/ 3 w 941"/>
                <a:gd name="T65" fmla="*/ 435 h 970"/>
                <a:gd name="T66" fmla="*/ 16 w 941"/>
                <a:gd name="T67" fmla="*/ 363 h 970"/>
                <a:gd name="T68" fmla="*/ 38 w 941"/>
                <a:gd name="T69" fmla="*/ 296 h 970"/>
                <a:gd name="T70" fmla="*/ 69 w 941"/>
                <a:gd name="T71" fmla="*/ 233 h 970"/>
                <a:gd name="T72" fmla="*/ 108 w 941"/>
                <a:gd name="T73" fmla="*/ 175 h 970"/>
                <a:gd name="T74" fmla="*/ 154 w 941"/>
                <a:gd name="T75" fmla="*/ 125 h 970"/>
                <a:gd name="T76" fmla="*/ 208 w 941"/>
                <a:gd name="T77" fmla="*/ 83 h 970"/>
                <a:gd name="T78" fmla="*/ 267 w 941"/>
                <a:gd name="T79" fmla="*/ 48 h 970"/>
                <a:gd name="T80" fmla="*/ 331 w 941"/>
                <a:gd name="T81" fmla="*/ 21 h 970"/>
                <a:gd name="T82" fmla="*/ 399 w 941"/>
                <a:gd name="T83" fmla="*/ 6 h 970"/>
                <a:gd name="T84" fmla="*/ 471 w 941"/>
                <a:gd name="T85" fmla="*/ 0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41" h="970">
                  <a:moveTo>
                    <a:pt x="471" y="0"/>
                  </a:moveTo>
                  <a:lnTo>
                    <a:pt x="495" y="1"/>
                  </a:lnTo>
                  <a:lnTo>
                    <a:pt x="519" y="3"/>
                  </a:lnTo>
                  <a:lnTo>
                    <a:pt x="542" y="6"/>
                  </a:lnTo>
                  <a:lnTo>
                    <a:pt x="566" y="10"/>
                  </a:lnTo>
                  <a:lnTo>
                    <a:pt x="588" y="16"/>
                  </a:lnTo>
                  <a:lnTo>
                    <a:pt x="611" y="22"/>
                  </a:lnTo>
                  <a:lnTo>
                    <a:pt x="633" y="31"/>
                  </a:lnTo>
                  <a:lnTo>
                    <a:pt x="654" y="39"/>
                  </a:lnTo>
                  <a:lnTo>
                    <a:pt x="675" y="49"/>
                  </a:lnTo>
                  <a:lnTo>
                    <a:pt x="695" y="60"/>
                  </a:lnTo>
                  <a:lnTo>
                    <a:pt x="715" y="71"/>
                  </a:lnTo>
                  <a:lnTo>
                    <a:pt x="734" y="84"/>
                  </a:lnTo>
                  <a:lnTo>
                    <a:pt x="752" y="98"/>
                  </a:lnTo>
                  <a:lnTo>
                    <a:pt x="770" y="112"/>
                  </a:lnTo>
                  <a:lnTo>
                    <a:pt x="787" y="128"/>
                  </a:lnTo>
                  <a:lnTo>
                    <a:pt x="803" y="144"/>
                  </a:lnTo>
                  <a:lnTo>
                    <a:pt x="819" y="160"/>
                  </a:lnTo>
                  <a:lnTo>
                    <a:pt x="834" y="179"/>
                  </a:lnTo>
                  <a:lnTo>
                    <a:pt x="848" y="197"/>
                  </a:lnTo>
                  <a:lnTo>
                    <a:pt x="861" y="215"/>
                  </a:lnTo>
                  <a:lnTo>
                    <a:pt x="873" y="236"/>
                  </a:lnTo>
                  <a:lnTo>
                    <a:pt x="885" y="256"/>
                  </a:lnTo>
                  <a:lnTo>
                    <a:pt x="895" y="277"/>
                  </a:lnTo>
                  <a:lnTo>
                    <a:pt x="904" y="298"/>
                  </a:lnTo>
                  <a:lnTo>
                    <a:pt x="913" y="320"/>
                  </a:lnTo>
                  <a:lnTo>
                    <a:pt x="920" y="343"/>
                  </a:lnTo>
                  <a:lnTo>
                    <a:pt x="927" y="366"/>
                  </a:lnTo>
                  <a:lnTo>
                    <a:pt x="932" y="389"/>
                  </a:lnTo>
                  <a:lnTo>
                    <a:pt x="936" y="413"/>
                  </a:lnTo>
                  <a:lnTo>
                    <a:pt x="939" y="438"/>
                  </a:lnTo>
                  <a:lnTo>
                    <a:pt x="941" y="462"/>
                  </a:lnTo>
                  <a:lnTo>
                    <a:pt x="941" y="487"/>
                  </a:lnTo>
                  <a:lnTo>
                    <a:pt x="941" y="512"/>
                  </a:lnTo>
                  <a:lnTo>
                    <a:pt x="939" y="537"/>
                  </a:lnTo>
                  <a:lnTo>
                    <a:pt x="936" y="561"/>
                  </a:lnTo>
                  <a:lnTo>
                    <a:pt x="932" y="585"/>
                  </a:lnTo>
                  <a:lnTo>
                    <a:pt x="927" y="608"/>
                  </a:lnTo>
                  <a:lnTo>
                    <a:pt x="920" y="632"/>
                  </a:lnTo>
                  <a:lnTo>
                    <a:pt x="913" y="654"/>
                  </a:lnTo>
                  <a:lnTo>
                    <a:pt x="904" y="676"/>
                  </a:lnTo>
                  <a:lnTo>
                    <a:pt x="895" y="697"/>
                  </a:lnTo>
                  <a:lnTo>
                    <a:pt x="885" y="718"/>
                  </a:lnTo>
                  <a:lnTo>
                    <a:pt x="873" y="739"/>
                  </a:lnTo>
                  <a:lnTo>
                    <a:pt x="861" y="758"/>
                  </a:lnTo>
                  <a:lnTo>
                    <a:pt x="848" y="778"/>
                  </a:lnTo>
                  <a:lnTo>
                    <a:pt x="834" y="795"/>
                  </a:lnTo>
                  <a:lnTo>
                    <a:pt x="819" y="813"/>
                  </a:lnTo>
                  <a:lnTo>
                    <a:pt x="803" y="830"/>
                  </a:lnTo>
                  <a:lnTo>
                    <a:pt x="787" y="846"/>
                  </a:lnTo>
                  <a:lnTo>
                    <a:pt x="770" y="861"/>
                  </a:lnTo>
                  <a:lnTo>
                    <a:pt x="752" y="876"/>
                  </a:lnTo>
                  <a:lnTo>
                    <a:pt x="734" y="889"/>
                  </a:lnTo>
                  <a:lnTo>
                    <a:pt x="715" y="901"/>
                  </a:lnTo>
                  <a:lnTo>
                    <a:pt x="695" y="913"/>
                  </a:lnTo>
                  <a:lnTo>
                    <a:pt x="675" y="924"/>
                  </a:lnTo>
                  <a:lnTo>
                    <a:pt x="654" y="934"/>
                  </a:lnTo>
                  <a:lnTo>
                    <a:pt x="633" y="942"/>
                  </a:lnTo>
                  <a:lnTo>
                    <a:pt x="611" y="949"/>
                  </a:lnTo>
                  <a:lnTo>
                    <a:pt x="588" y="956"/>
                  </a:lnTo>
                  <a:lnTo>
                    <a:pt x="566" y="961"/>
                  </a:lnTo>
                  <a:lnTo>
                    <a:pt x="542" y="965"/>
                  </a:lnTo>
                  <a:lnTo>
                    <a:pt x="519" y="968"/>
                  </a:lnTo>
                  <a:lnTo>
                    <a:pt x="495" y="970"/>
                  </a:lnTo>
                  <a:lnTo>
                    <a:pt x="471" y="970"/>
                  </a:lnTo>
                  <a:lnTo>
                    <a:pt x="447" y="970"/>
                  </a:lnTo>
                  <a:lnTo>
                    <a:pt x="423" y="968"/>
                  </a:lnTo>
                  <a:lnTo>
                    <a:pt x="399" y="965"/>
                  </a:lnTo>
                  <a:lnTo>
                    <a:pt x="376" y="960"/>
                  </a:lnTo>
                  <a:lnTo>
                    <a:pt x="353" y="955"/>
                  </a:lnTo>
                  <a:lnTo>
                    <a:pt x="331" y="949"/>
                  </a:lnTo>
                  <a:lnTo>
                    <a:pt x="310" y="941"/>
                  </a:lnTo>
                  <a:lnTo>
                    <a:pt x="288" y="932"/>
                  </a:lnTo>
                  <a:lnTo>
                    <a:pt x="267" y="923"/>
                  </a:lnTo>
                  <a:lnTo>
                    <a:pt x="247" y="911"/>
                  </a:lnTo>
                  <a:lnTo>
                    <a:pt x="227" y="900"/>
                  </a:lnTo>
                  <a:lnTo>
                    <a:pt x="208" y="887"/>
                  </a:lnTo>
                  <a:lnTo>
                    <a:pt x="189" y="874"/>
                  </a:lnTo>
                  <a:lnTo>
                    <a:pt x="172" y="859"/>
                  </a:lnTo>
                  <a:lnTo>
                    <a:pt x="154" y="844"/>
                  </a:lnTo>
                  <a:lnTo>
                    <a:pt x="138" y="828"/>
                  </a:lnTo>
                  <a:lnTo>
                    <a:pt x="123" y="811"/>
                  </a:lnTo>
                  <a:lnTo>
                    <a:pt x="108" y="793"/>
                  </a:lnTo>
                  <a:lnTo>
                    <a:pt x="94" y="775"/>
                  </a:lnTo>
                  <a:lnTo>
                    <a:pt x="81" y="756"/>
                  </a:lnTo>
                  <a:lnTo>
                    <a:pt x="69" y="736"/>
                  </a:lnTo>
                  <a:lnTo>
                    <a:pt x="57" y="715"/>
                  </a:lnTo>
                  <a:lnTo>
                    <a:pt x="47" y="695"/>
                  </a:lnTo>
                  <a:lnTo>
                    <a:pt x="38" y="674"/>
                  </a:lnTo>
                  <a:lnTo>
                    <a:pt x="29" y="651"/>
                  </a:lnTo>
                  <a:lnTo>
                    <a:pt x="22" y="629"/>
                  </a:lnTo>
                  <a:lnTo>
                    <a:pt x="16" y="605"/>
                  </a:lnTo>
                  <a:lnTo>
                    <a:pt x="11" y="582"/>
                  </a:lnTo>
                  <a:lnTo>
                    <a:pt x="6" y="558"/>
                  </a:lnTo>
                  <a:lnTo>
                    <a:pt x="3" y="534"/>
                  </a:lnTo>
                  <a:lnTo>
                    <a:pt x="1" y="509"/>
                  </a:lnTo>
                  <a:lnTo>
                    <a:pt x="0" y="484"/>
                  </a:lnTo>
                  <a:lnTo>
                    <a:pt x="1" y="459"/>
                  </a:lnTo>
                  <a:lnTo>
                    <a:pt x="3" y="435"/>
                  </a:lnTo>
                  <a:lnTo>
                    <a:pt x="6" y="410"/>
                  </a:lnTo>
                  <a:lnTo>
                    <a:pt x="11" y="387"/>
                  </a:lnTo>
                  <a:lnTo>
                    <a:pt x="16" y="363"/>
                  </a:lnTo>
                  <a:lnTo>
                    <a:pt x="22" y="340"/>
                  </a:lnTo>
                  <a:lnTo>
                    <a:pt x="29" y="317"/>
                  </a:lnTo>
                  <a:lnTo>
                    <a:pt x="38" y="296"/>
                  </a:lnTo>
                  <a:lnTo>
                    <a:pt x="47" y="274"/>
                  </a:lnTo>
                  <a:lnTo>
                    <a:pt x="57" y="253"/>
                  </a:lnTo>
                  <a:lnTo>
                    <a:pt x="69" y="233"/>
                  </a:lnTo>
                  <a:lnTo>
                    <a:pt x="81" y="213"/>
                  </a:lnTo>
                  <a:lnTo>
                    <a:pt x="94" y="194"/>
                  </a:lnTo>
                  <a:lnTo>
                    <a:pt x="108" y="175"/>
                  </a:lnTo>
                  <a:lnTo>
                    <a:pt x="123" y="158"/>
                  </a:lnTo>
                  <a:lnTo>
                    <a:pt x="138" y="142"/>
                  </a:lnTo>
                  <a:lnTo>
                    <a:pt x="154" y="125"/>
                  </a:lnTo>
                  <a:lnTo>
                    <a:pt x="172" y="110"/>
                  </a:lnTo>
                  <a:lnTo>
                    <a:pt x="189" y="96"/>
                  </a:lnTo>
                  <a:lnTo>
                    <a:pt x="208" y="83"/>
                  </a:lnTo>
                  <a:lnTo>
                    <a:pt x="227" y="70"/>
                  </a:lnTo>
                  <a:lnTo>
                    <a:pt x="247" y="58"/>
                  </a:lnTo>
                  <a:lnTo>
                    <a:pt x="267" y="48"/>
                  </a:lnTo>
                  <a:lnTo>
                    <a:pt x="288" y="38"/>
                  </a:lnTo>
                  <a:lnTo>
                    <a:pt x="310" y="30"/>
                  </a:lnTo>
                  <a:lnTo>
                    <a:pt x="331" y="21"/>
                  </a:lnTo>
                  <a:lnTo>
                    <a:pt x="353" y="15"/>
                  </a:lnTo>
                  <a:lnTo>
                    <a:pt x="376" y="10"/>
                  </a:lnTo>
                  <a:lnTo>
                    <a:pt x="399" y="6"/>
                  </a:lnTo>
                  <a:lnTo>
                    <a:pt x="423" y="3"/>
                  </a:lnTo>
                  <a:lnTo>
                    <a:pt x="447" y="1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87898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6" name="Freeform 439"/>
            <p:cNvSpPr>
              <a:spLocks/>
            </p:cNvSpPr>
            <p:nvPr/>
          </p:nvSpPr>
          <p:spPr bwMode="auto">
            <a:xfrm>
              <a:off x="2191" y="2727"/>
              <a:ext cx="145" cy="131"/>
            </a:xfrm>
            <a:custGeom>
              <a:avLst/>
              <a:gdLst>
                <a:gd name="T0" fmla="*/ 480 w 871"/>
                <a:gd name="T1" fmla="*/ 2 h 787"/>
                <a:gd name="T2" fmla="*/ 537 w 871"/>
                <a:gd name="T3" fmla="*/ 10 h 787"/>
                <a:gd name="T4" fmla="*/ 590 w 871"/>
                <a:gd name="T5" fmla="*/ 26 h 787"/>
                <a:gd name="T6" fmla="*/ 640 w 871"/>
                <a:gd name="T7" fmla="*/ 49 h 787"/>
                <a:gd name="T8" fmla="*/ 687 w 871"/>
                <a:gd name="T9" fmla="*/ 76 h 787"/>
                <a:gd name="T10" fmla="*/ 729 w 871"/>
                <a:gd name="T11" fmla="*/ 110 h 787"/>
                <a:gd name="T12" fmla="*/ 768 w 871"/>
                <a:gd name="T13" fmla="*/ 149 h 787"/>
                <a:gd name="T14" fmla="*/ 802 w 871"/>
                <a:gd name="T15" fmla="*/ 192 h 787"/>
                <a:gd name="T16" fmla="*/ 830 w 871"/>
                <a:gd name="T17" fmla="*/ 240 h 787"/>
                <a:gd name="T18" fmla="*/ 854 w 871"/>
                <a:gd name="T19" fmla="*/ 291 h 787"/>
                <a:gd name="T20" fmla="*/ 871 w 871"/>
                <a:gd name="T21" fmla="*/ 346 h 787"/>
                <a:gd name="T22" fmla="*/ 851 w 871"/>
                <a:gd name="T23" fmla="*/ 299 h 787"/>
                <a:gd name="T24" fmla="*/ 827 w 871"/>
                <a:gd name="T25" fmla="*/ 254 h 787"/>
                <a:gd name="T26" fmla="*/ 798 w 871"/>
                <a:gd name="T27" fmla="*/ 213 h 787"/>
                <a:gd name="T28" fmla="*/ 765 w 871"/>
                <a:gd name="T29" fmla="*/ 176 h 787"/>
                <a:gd name="T30" fmla="*/ 728 w 871"/>
                <a:gd name="T31" fmla="*/ 143 h 787"/>
                <a:gd name="T32" fmla="*/ 688 w 871"/>
                <a:gd name="T33" fmla="*/ 114 h 787"/>
                <a:gd name="T34" fmla="*/ 645 w 871"/>
                <a:gd name="T35" fmla="*/ 90 h 787"/>
                <a:gd name="T36" fmla="*/ 598 w 871"/>
                <a:gd name="T37" fmla="*/ 71 h 787"/>
                <a:gd name="T38" fmla="*/ 550 w 871"/>
                <a:gd name="T39" fmla="*/ 58 h 787"/>
                <a:gd name="T40" fmla="*/ 499 w 871"/>
                <a:gd name="T41" fmla="*/ 51 h 787"/>
                <a:gd name="T42" fmla="*/ 442 w 871"/>
                <a:gd name="T43" fmla="*/ 50 h 787"/>
                <a:gd name="T44" fmla="*/ 377 w 871"/>
                <a:gd name="T45" fmla="*/ 58 h 787"/>
                <a:gd name="T46" fmla="*/ 315 w 871"/>
                <a:gd name="T47" fmla="*/ 76 h 787"/>
                <a:gd name="T48" fmla="*/ 258 w 871"/>
                <a:gd name="T49" fmla="*/ 103 h 787"/>
                <a:gd name="T50" fmla="*/ 206 w 871"/>
                <a:gd name="T51" fmla="*/ 137 h 787"/>
                <a:gd name="T52" fmla="*/ 159 w 871"/>
                <a:gd name="T53" fmla="*/ 178 h 787"/>
                <a:gd name="T54" fmla="*/ 118 w 871"/>
                <a:gd name="T55" fmla="*/ 227 h 787"/>
                <a:gd name="T56" fmla="*/ 85 w 871"/>
                <a:gd name="T57" fmla="*/ 281 h 787"/>
                <a:gd name="T58" fmla="*/ 58 w 871"/>
                <a:gd name="T59" fmla="*/ 340 h 787"/>
                <a:gd name="T60" fmla="*/ 41 w 871"/>
                <a:gd name="T61" fmla="*/ 404 h 787"/>
                <a:gd name="T62" fmla="*/ 33 w 871"/>
                <a:gd name="T63" fmla="*/ 470 h 787"/>
                <a:gd name="T64" fmla="*/ 35 w 871"/>
                <a:gd name="T65" fmla="*/ 535 h 787"/>
                <a:gd name="T66" fmla="*/ 44 w 871"/>
                <a:gd name="T67" fmla="*/ 596 h 787"/>
                <a:gd name="T68" fmla="*/ 61 w 871"/>
                <a:gd name="T69" fmla="*/ 653 h 787"/>
                <a:gd name="T70" fmla="*/ 85 w 871"/>
                <a:gd name="T71" fmla="*/ 707 h 787"/>
                <a:gd name="T72" fmla="*/ 115 w 871"/>
                <a:gd name="T73" fmla="*/ 757 h 787"/>
                <a:gd name="T74" fmla="*/ 123 w 871"/>
                <a:gd name="T75" fmla="*/ 771 h 787"/>
                <a:gd name="T76" fmla="*/ 82 w 871"/>
                <a:gd name="T77" fmla="*/ 718 h 787"/>
                <a:gd name="T78" fmla="*/ 47 w 871"/>
                <a:gd name="T79" fmla="*/ 660 h 787"/>
                <a:gd name="T80" fmla="*/ 21 w 871"/>
                <a:gd name="T81" fmla="*/ 596 h 787"/>
                <a:gd name="T82" fmla="*/ 5 w 871"/>
                <a:gd name="T83" fmla="*/ 526 h 787"/>
                <a:gd name="T84" fmla="*/ 0 w 871"/>
                <a:gd name="T85" fmla="*/ 455 h 787"/>
                <a:gd name="T86" fmla="*/ 5 w 871"/>
                <a:gd name="T87" fmla="*/ 385 h 787"/>
                <a:gd name="T88" fmla="*/ 19 w 871"/>
                <a:gd name="T89" fmla="*/ 319 h 787"/>
                <a:gd name="T90" fmla="*/ 44 w 871"/>
                <a:gd name="T91" fmla="*/ 257 h 787"/>
                <a:gd name="T92" fmla="*/ 75 w 871"/>
                <a:gd name="T93" fmla="*/ 200 h 787"/>
                <a:gd name="T94" fmla="*/ 114 w 871"/>
                <a:gd name="T95" fmla="*/ 148 h 787"/>
                <a:gd name="T96" fmla="*/ 161 w 871"/>
                <a:gd name="T97" fmla="*/ 103 h 787"/>
                <a:gd name="T98" fmla="*/ 213 w 871"/>
                <a:gd name="T99" fmla="*/ 65 h 787"/>
                <a:gd name="T100" fmla="*/ 270 w 871"/>
                <a:gd name="T101" fmla="*/ 35 h 787"/>
                <a:gd name="T102" fmla="*/ 332 w 871"/>
                <a:gd name="T103" fmla="*/ 14 h 787"/>
                <a:gd name="T104" fmla="*/ 397 w 871"/>
                <a:gd name="T105" fmla="*/ 2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1" h="787">
                  <a:moveTo>
                    <a:pt x="442" y="0"/>
                  </a:moveTo>
                  <a:lnTo>
                    <a:pt x="461" y="0"/>
                  </a:lnTo>
                  <a:lnTo>
                    <a:pt x="480" y="2"/>
                  </a:lnTo>
                  <a:lnTo>
                    <a:pt x="499" y="4"/>
                  </a:lnTo>
                  <a:lnTo>
                    <a:pt x="518" y="7"/>
                  </a:lnTo>
                  <a:lnTo>
                    <a:pt x="537" y="10"/>
                  </a:lnTo>
                  <a:lnTo>
                    <a:pt x="554" y="15"/>
                  </a:lnTo>
                  <a:lnTo>
                    <a:pt x="572" y="20"/>
                  </a:lnTo>
                  <a:lnTo>
                    <a:pt x="590" y="26"/>
                  </a:lnTo>
                  <a:lnTo>
                    <a:pt x="607" y="32"/>
                  </a:lnTo>
                  <a:lnTo>
                    <a:pt x="623" y="40"/>
                  </a:lnTo>
                  <a:lnTo>
                    <a:pt x="640" y="49"/>
                  </a:lnTo>
                  <a:lnTo>
                    <a:pt x="656" y="57"/>
                  </a:lnTo>
                  <a:lnTo>
                    <a:pt x="671" y="67"/>
                  </a:lnTo>
                  <a:lnTo>
                    <a:pt x="687" y="76"/>
                  </a:lnTo>
                  <a:lnTo>
                    <a:pt x="702" y="87"/>
                  </a:lnTo>
                  <a:lnTo>
                    <a:pt x="716" y="99"/>
                  </a:lnTo>
                  <a:lnTo>
                    <a:pt x="729" y="110"/>
                  </a:lnTo>
                  <a:lnTo>
                    <a:pt x="743" y="123"/>
                  </a:lnTo>
                  <a:lnTo>
                    <a:pt x="756" y="135"/>
                  </a:lnTo>
                  <a:lnTo>
                    <a:pt x="768" y="149"/>
                  </a:lnTo>
                  <a:lnTo>
                    <a:pt x="780" y="163"/>
                  </a:lnTo>
                  <a:lnTo>
                    <a:pt x="792" y="177"/>
                  </a:lnTo>
                  <a:lnTo>
                    <a:pt x="802" y="192"/>
                  </a:lnTo>
                  <a:lnTo>
                    <a:pt x="812" y="208"/>
                  </a:lnTo>
                  <a:lnTo>
                    <a:pt x="822" y="224"/>
                  </a:lnTo>
                  <a:lnTo>
                    <a:pt x="830" y="240"/>
                  </a:lnTo>
                  <a:lnTo>
                    <a:pt x="840" y="257"/>
                  </a:lnTo>
                  <a:lnTo>
                    <a:pt x="847" y="274"/>
                  </a:lnTo>
                  <a:lnTo>
                    <a:pt x="854" y="291"/>
                  </a:lnTo>
                  <a:lnTo>
                    <a:pt x="860" y="309"/>
                  </a:lnTo>
                  <a:lnTo>
                    <a:pt x="866" y="327"/>
                  </a:lnTo>
                  <a:lnTo>
                    <a:pt x="871" y="346"/>
                  </a:lnTo>
                  <a:lnTo>
                    <a:pt x="865" y="329"/>
                  </a:lnTo>
                  <a:lnTo>
                    <a:pt x="858" y="314"/>
                  </a:lnTo>
                  <a:lnTo>
                    <a:pt x="851" y="299"/>
                  </a:lnTo>
                  <a:lnTo>
                    <a:pt x="844" y="283"/>
                  </a:lnTo>
                  <a:lnTo>
                    <a:pt x="836" y="269"/>
                  </a:lnTo>
                  <a:lnTo>
                    <a:pt x="827" y="254"/>
                  </a:lnTo>
                  <a:lnTo>
                    <a:pt x="818" y="240"/>
                  </a:lnTo>
                  <a:lnTo>
                    <a:pt x="808" y="226"/>
                  </a:lnTo>
                  <a:lnTo>
                    <a:pt x="798" y="213"/>
                  </a:lnTo>
                  <a:lnTo>
                    <a:pt x="788" y="201"/>
                  </a:lnTo>
                  <a:lnTo>
                    <a:pt x="776" y="188"/>
                  </a:lnTo>
                  <a:lnTo>
                    <a:pt x="765" y="176"/>
                  </a:lnTo>
                  <a:lnTo>
                    <a:pt x="753" y="165"/>
                  </a:lnTo>
                  <a:lnTo>
                    <a:pt x="741" y="154"/>
                  </a:lnTo>
                  <a:lnTo>
                    <a:pt x="728" y="143"/>
                  </a:lnTo>
                  <a:lnTo>
                    <a:pt x="715" y="133"/>
                  </a:lnTo>
                  <a:lnTo>
                    <a:pt x="702" y="123"/>
                  </a:lnTo>
                  <a:lnTo>
                    <a:pt x="688" y="114"/>
                  </a:lnTo>
                  <a:lnTo>
                    <a:pt x="673" y="106"/>
                  </a:lnTo>
                  <a:lnTo>
                    <a:pt x="659" y="98"/>
                  </a:lnTo>
                  <a:lnTo>
                    <a:pt x="645" y="90"/>
                  </a:lnTo>
                  <a:lnTo>
                    <a:pt x="629" y="83"/>
                  </a:lnTo>
                  <a:lnTo>
                    <a:pt x="614" y="77"/>
                  </a:lnTo>
                  <a:lnTo>
                    <a:pt x="598" y="71"/>
                  </a:lnTo>
                  <a:lnTo>
                    <a:pt x="583" y="66"/>
                  </a:lnTo>
                  <a:lnTo>
                    <a:pt x="566" y="62"/>
                  </a:lnTo>
                  <a:lnTo>
                    <a:pt x="550" y="58"/>
                  </a:lnTo>
                  <a:lnTo>
                    <a:pt x="533" y="55"/>
                  </a:lnTo>
                  <a:lnTo>
                    <a:pt x="516" y="53"/>
                  </a:lnTo>
                  <a:lnTo>
                    <a:pt x="499" y="51"/>
                  </a:lnTo>
                  <a:lnTo>
                    <a:pt x="482" y="50"/>
                  </a:lnTo>
                  <a:lnTo>
                    <a:pt x="464" y="49"/>
                  </a:lnTo>
                  <a:lnTo>
                    <a:pt x="442" y="50"/>
                  </a:lnTo>
                  <a:lnTo>
                    <a:pt x="420" y="52"/>
                  </a:lnTo>
                  <a:lnTo>
                    <a:pt x="398" y="54"/>
                  </a:lnTo>
                  <a:lnTo>
                    <a:pt x="377" y="58"/>
                  </a:lnTo>
                  <a:lnTo>
                    <a:pt x="356" y="63"/>
                  </a:lnTo>
                  <a:lnTo>
                    <a:pt x="336" y="69"/>
                  </a:lnTo>
                  <a:lnTo>
                    <a:pt x="315" y="76"/>
                  </a:lnTo>
                  <a:lnTo>
                    <a:pt x="296" y="83"/>
                  </a:lnTo>
                  <a:lnTo>
                    <a:pt x="276" y="92"/>
                  </a:lnTo>
                  <a:lnTo>
                    <a:pt x="258" y="103"/>
                  </a:lnTo>
                  <a:lnTo>
                    <a:pt x="240" y="113"/>
                  </a:lnTo>
                  <a:lnTo>
                    <a:pt x="222" y="124"/>
                  </a:lnTo>
                  <a:lnTo>
                    <a:pt x="206" y="137"/>
                  </a:lnTo>
                  <a:lnTo>
                    <a:pt x="190" y="150"/>
                  </a:lnTo>
                  <a:lnTo>
                    <a:pt x="173" y="164"/>
                  </a:lnTo>
                  <a:lnTo>
                    <a:pt x="159" y="178"/>
                  </a:lnTo>
                  <a:lnTo>
                    <a:pt x="145" y="194"/>
                  </a:lnTo>
                  <a:lnTo>
                    <a:pt x="131" y="210"/>
                  </a:lnTo>
                  <a:lnTo>
                    <a:pt x="118" y="227"/>
                  </a:lnTo>
                  <a:lnTo>
                    <a:pt x="106" y="244"/>
                  </a:lnTo>
                  <a:lnTo>
                    <a:pt x="95" y="263"/>
                  </a:lnTo>
                  <a:lnTo>
                    <a:pt x="85" y="281"/>
                  </a:lnTo>
                  <a:lnTo>
                    <a:pt x="74" y="301"/>
                  </a:lnTo>
                  <a:lnTo>
                    <a:pt x="66" y="320"/>
                  </a:lnTo>
                  <a:lnTo>
                    <a:pt x="58" y="340"/>
                  </a:lnTo>
                  <a:lnTo>
                    <a:pt x="52" y="361"/>
                  </a:lnTo>
                  <a:lnTo>
                    <a:pt x="46" y="382"/>
                  </a:lnTo>
                  <a:lnTo>
                    <a:pt x="41" y="404"/>
                  </a:lnTo>
                  <a:lnTo>
                    <a:pt x="38" y="425"/>
                  </a:lnTo>
                  <a:lnTo>
                    <a:pt x="35" y="448"/>
                  </a:lnTo>
                  <a:lnTo>
                    <a:pt x="33" y="470"/>
                  </a:lnTo>
                  <a:lnTo>
                    <a:pt x="33" y="493"/>
                  </a:lnTo>
                  <a:lnTo>
                    <a:pt x="33" y="514"/>
                  </a:lnTo>
                  <a:lnTo>
                    <a:pt x="35" y="535"/>
                  </a:lnTo>
                  <a:lnTo>
                    <a:pt x="37" y="556"/>
                  </a:lnTo>
                  <a:lnTo>
                    <a:pt x="40" y="576"/>
                  </a:lnTo>
                  <a:lnTo>
                    <a:pt x="44" y="596"/>
                  </a:lnTo>
                  <a:lnTo>
                    <a:pt x="49" y="615"/>
                  </a:lnTo>
                  <a:lnTo>
                    <a:pt x="54" y="634"/>
                  </a:lnTo>
                  <a:lnTo>
                    <a:pt x="61" y="653"/>
                  </a:lnTo>
                  <a:lnTo>
                    <a:pt x="68" y="671"/>
                  </a:lnTo>
                  <a:lnTo>
                    <a:pt x="76" y="689"/>
                  </a:lnTo>
                  <a:lnTo>
                    <a:pt x="85" y="707"/>
                  </a:lnTo>
                  <a:lnTo>
                    <a:pt x="95" y="724"/>
                  </a:lnTo>
                  <a:lnTo>
                    <a:pt x="105" y="740"/>
                  </a:lnTo>
                  <a:lnTo>
                    <a:pt x="115" y="757"/>
                  </a:lnTo>
                  <a:lnTo>
                    <a:pt x="127" y="772"/>
                  </a:lnTo>
                  <a:lnTo>
                    <a:pt x="140" y="787"/>
                  </a:lnTo>
                  <a:lnTo>
                    <a:pt x="123" y="771"/>
                  </a:lnTo>
                  <a:lnTo>
                    <a:pt x="109" y="755"/>
                  </a:lnTo>
                  <a:lnTo>
                    <a:pt x="95" y="736"/>
                  </a:lnTo>
                  <a:lnTo>
                    <a:pt x="82" y="718"/>
                  </a:lnTo>
                  <a:lnTo>
                    <a:pt x="69" y="700"/>
                  </a:lnTo>
                  <a:lnTo>
                    <a:pt x="57" y="680"/>
                  </a:lnTo>
                  <a:lnTo>
                    <a:pt x="47" y="660"/>
                  </a:lnTo>
                  <a:lnTo>
                    <a:pt x="38" y="638"/>
                  </a:lnTo>
                  <a:lnTo>
                    <a:pt x="28" y="617"/>
                  </a:lnTo>
                  <a:lnTo>
                    <a:pt x="21" y="596"/>
                  </a:lnTo>
                  <a:lnTo>
                    <a:pt x="15" y="573"/>
                  </a:lnTo>
                  <a:lnTo>
                    <a:pt x="9" y="550"/>
                  </a:lnTo>
                  <a:lnTo>
                    <a:pt x="5" y="526"/>
                  </a:lnTo>
                  <a:lnTo>
                    <a:pt x="2" y="503"/>
                  </a:lnTo>
                  <a:lnTo>
                    <a:pt x="1" y="479"/>
                  </a:lnTo>
                  <a:lnTo>
                    <a:pt x="0" y="455"/>
                  </a:lnTo>
                  <a:lnTo>
                    <a:pt x="0" y="431"/>
                  </a:lnTo>
                  <a:lnTo>
                    <a:pt x="2" y="408"/>
                  </a:lnTo>
                  <a:lnTo>
                    <a:pt x="5" y="385"/>
                  </a:lnTo>
                  <a:lnTo>
                    <a:pt x="9" y="363"/>
                  </a:lnTo>
                  <a:lnTo>
                    <a:pt x="13" y="340"/>
                  </a:lnTo>
                  <a:lnTo>
                    <a:pt x="19" y="319"/>
                  </a:lnTo>
                  <a:lnTo>
                    <a:pt x="26" y="298"/>
                  </a:lnTo>
                  <a:lnTo>
                    <a:pt x="35" y="277"/>
                  </a:lnTo>
                  <a:lnTo>
                    <a:pt x="44" y="257"/>
                  </a:lnTo>
                  <a:lnTo>
                    <a:pt x="53" y="237"/>
                  </a:lnTo>
                  <a:lnTo>
                    <a:pt x="64" y="218"/>
                  </a:lnTo>
                  <a:lnTo>
                    <a:pt x="75" y="200"/>
                  </a:lnTo>
                  <a:lnTo>
                    <a:pt x="88" y="181"/>
                  </a:lnTo>
                  <a:lnTo>
                    <a:pt x="101" y="165"/>
                  </a:lnTo>
                  <a:lnTo>
                    <a:pt x="114" y="148"/>
                  </a:lnTo>
                  <a:lnTo>
                    <a:pt x="129" y="132"/>
                  </a:lnTo>
                  <a:lnTo>
                    <a:pt x="145" y="117"/>
                  </a:lnTo>
                  <a:lnTo>
                    <a:pt x="161" y="103"/>
                  </a:lnTo>
                  <a:lnTo>
                    <a:pt x="177" y="89"/>
                  </a:lnTo>
                  <a:lnTo>
                    <a:pt x="195" y="77"/>
                  </a:lnTo>
                  <a:lnTo>
                    <a:pt x="213" y="65"/>
                  </a:lnTo>
                  <a:lnTo>
                    <a:pt x="232" y="54"/>
                  </a:lnTo>
                  <a:lnTo>
                    <a:pt x="250" y="44"/>
                  </a:lnTo>
                  <a:lnTo>
                    <a:pt x="270" y="35"/>
                  </a:lnTo>
                  <a:lnTo>
                    <a:pt x="290" y="27"/>
                  </a:lnTo>
                  <a:lnTo>
                    <a:pt x="310" y="20"/>
                  </a:lnTo>
                  <a:lnTo>
                    <a:pt x="332" y="14"/>
                  </a:lnTo>
                  <a:lnTo>
                    <a:pt x="353" y="9"/>
                  </a:lnTo>
                  <a:lnTo>
                    <a:pt x="374" y="5"/>
                  </a:lnTo>
                  <a:lnTo>
                    <a:pt x="397" y="2"/>
                  </a:lnTo>
                  <a:lnTo>
                    <a:pt x="419" y="0"/>
                  </a:lnTo>
                  <a:lnTo>
                    <a:pt x="442" y="0"/>
                  </a:lnTo>
                  <a:close/>
                </a:path>
              </a:pathLst>
            </a:custGeom>
            <a:solidFill>
              <a:srgbClr val="A4A5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7" name="Freeform 440"/>
            <p:cNvSpPr>
              <a:spLocks/>
            </p:cNvSpPr>
            <p:nvPr/>
          </p:nvSpPr>
          <p:spPr bwMode="auto">
            <a:xfrm>
              <a:off x="2209" y="2745"/>
              <a:ext cx="112" cy="115"/>
            </a:xfrm>
            <a:custGeom>
              <a:avLst/>
              <a:gdLst>
                <a:gd name="T0" fmla="*/ 369 w 670"/>
                <a:gd name="T1" fmla="*/ 2 h 692"/>
                <a:gd name="T2" fmla="*/ 418 w 670"/>
                <a:gd name="T3" fmla="*/ 11 h 692"/>
                <a:gd name="T4" fmla="*/ 465 w 670"/>
                <a:gd name="T5" fmla="*/ 27 h 692"/>
                <a:gd name="T6" fmla="*/ 508 w 670"/>
                <a:gd name="T7" fmla="*/ 51 h 692"/>
                <a:gd name="T8" fmla="*/ 548 w 670"/>
                <a:gd name="T9" fmla="*/ 79 h 692"/>
                <a:gd name="T10" fmla="*/ 583 w 670"/>
                <a:gd name="T11" fmla="*/ 114 h 692"/>
                <a:gd name="T12" fmla="*/ 613 w 670"/>
                <a:gd name="T13" fmla="*/ 153 h 692"/>
                <a:gd name="T14" fmla="*/ 637 w 670"/>
                <a:gd name="T15" fmla="*/ 197 h 692"/>
                <a:gd name="T16" fmla="*/ 655 w 670"/>
                <a:gd name="T17" fmla="*/ 244 h 692"/>
                <a:gd name="T18" fmla="*/ 666 w 670"/>
                <a:gd name="T19" fmla="*/ 294 h 692"/>
                <a:gd name="T20" fmla="*/ 670 w 670"/>
                <a:gd name="T21" fmla="*/ 347 h 692"/>
                <a:gd name="T22" fmla="*/ 666 w 670"/>
                <a:gd name="T23" fmla="*/ 400 h 692"/>
                <a:gd name="T24" fmla="*/ 655 w 670"/>
                <a:gd name="T25" fmla="*/ 450 h 692"/>
                <a:gd name="T26" fmla="*/ 637 w 670"/>
                <a:gd name="T27" fmla="*/ 497 h 692"/>
                <a:gd name="T28" fmla="*/ 613 w 670"/>
                <a:gd name="T29" fmla="*/ 540 h 692"/>
                <a:gd name="T30" fmla="*/ 583 w 670"/>
                <a:gd name="T31" fmla="*/ 579 h 692"/>
                <a:gd name="T32" fmla="*/ 548 w 670"/>
                <a:gd name="T33" fmla="*/ 613 h 692"/>
                <a:gd name="T34" fmla="*/ 508 w 670"/>
                <a:gd name="T35" fmla="*/ 642 h 692"/>
                <a:gd name="T36" fmla="*/ 465 w 670"/>
                <a:gd name="T37" fmla="*/ 665 h 692"/>
                <a:gd name="T38" fmla="*/ 418 w 670"/>
                <a:gd name="T39" fmla="*/ 680 h 692"/>
                <a:gd name="T40" fmla="*/ 369 w 670"/>
                <a:gd name="T41" fmla="*/ 690 h 692"/>
                <a:gd name="T42" fmla="*/ 317 w 670"/>
                <a:gd name="T43" fmla="*/ 691 h 692"/>
                <a:gd name="T44" fmla="*/ 267 w 670"/>
                <a:gd name="T45" fmla="*/ 685 h 692"/>
                <a:gd name="T46" fmla="*/ 219 w 670"/>
                <a:gd name="T47" fmla="*/ 670 h 692"/>
                <a:gd name="T48" fmla="*/ 176 w 670"/>
                <a:gd name="T49" fmla="*/ 649 h 692"/>
                <a:gd name="T50" fmla="*/ 135 w 670"/>
                <a:gd name="T51" fmla="*/ 622 h 692"/>
                <a:gd name="T52" fmla="*/ 98 w 670"/>
                <a:gd name="T53" fmla="*/ 590 h 692"/>
                <a:gd name="T54" fmla="*/ 66 w 670"/>
                <a:gd name="T55" fmla="*/ 552 h 692"/>
                <a:gd name="T56" fmla="*/ 40 w 670"/>
                <a:gd name="T57" fmla="*/ 510 h 692"/>
                <a:gd name="T58" fmla="*/ 20 w 670"/>
                <a:gd name="T59" fmla="*/ 464 h 692"/>
                <a:gd name="T60" fmla="*/ 6 w 670"/>
                <a:gd name="T61" fmla="*/ 414 h 692"/>
                <a:gd name="T62" fmla="*/ 0 w 670"/>
                <a:gd name="T63" fmla="*/ 362 h 692"/>
                <a:gd name="T64" fmla="*/ 1 w 670"/>
                <a:gd name="T65" fmla="*/ 309 h 692"/>
                <a:gd name="T66" fmla="*/ 10 w 670"/>
                <a:gd name="T67" fmla="*/ 258 h 692"/>
                <a:gd name="T68" fmla="*/ 27 w 670"/>
                <a:gd name="T69" fmla="*/ 210 h 692"/>
                <a:gd name="T70" fmla="*/ 48 w 670"/>
                <a:gd name="T71" fmla="*/ 165 h 692"/>
                <a:gd name="T72" fmla="*/ 77 w 670"/>
                <a:gd name="T73" fmla="*/ 125 h 692"/>
                <a:gd name="T74" fmla="*/ 109 w 670"/>
                <a:gd name="T75" fmla="*/ 90 h 692"/>
                <a:gd name="T76" fmla="*/ 148 w 670"/>
                <a:gd name="T77" fmla="*/ 58 h 692"/>
                <a:gd name="T78" fmla="*/ 190 w 670"/>
                <a:gd name="T79" fmla="*/ 33 h 692"/>
                <a:gd name="T80" fmla="*/ 236 w 670"/>
                <a:gd name="T81" fmla="*/ 15 h 692"/>
                <a:gd name="T82" fmla="*/ 284 w 670"/>
                <a:gd name="T83" fmla="*/ 4 h 692"/>
                <a:gd name="T84" fmla="*/ 335 w 670"/>
                <a:gd name="T85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0" h="692">
                  <a:moveTo>
                    <a:pt x="335" y="0"/>
                  </a:moveTo>
                  <a:lnTo>
                    <a:pt x="352" y="1"/>
                  </a:lnTo>
                  <a:lnTo>
                    <a:pt x="369" y="2"/>
                  </a:lnTo>
                  <a:lnTo>
                    <a:pt x="386" y="4"/>
                  </a:lnTo>
                  <a:lnTo>
                    <a:pt x="402" y="7"/>
                  </a:lnTo>
                  <a:lnTo>
                    <a:pt x="418" y="11"/>
                  </a:lnTo>
                  <a:lnTo>
                    <a:pt x="435" y="16"/>
                  </a:lnTo>
                  <a:lnTo>
                    <a:pt x="450" y="21"/>
                  </a:lnTo>
                  <a:lnTo>
                    <a:pt x="465" y="27"/>
                  </a:lnTo>
                  <a:lnTo>
                    <a:pt x="481" y="34"/>
                  </a:lnTo>
                  <a:lnTo>
                    <a:pt x="495" y="43"/>
                  </a:lnTo>
                  <a:lnTo>
                    <a:pt x="508" y="51"/>
                  </a:lnTo>
                  <a:lnTo>
                    <a:pt x="522" y="60"/>
                  </a:lnTo>
                  <a:lnTo>
                    <a:pt x="536" y="69"/>
                  </a:lnTo>
                  <a:lnTo>
                    <a:pt x="548" y="79"/>
                  </a:lnTo>
                  <a:lnTo>
                    <a:pt x="560" y="91"/>
                  </a:lnTo>
                  <a:lnTo>
                    <a:pt x="572" y="102"/>
                  </a:lnTo>
                  <a:lnTo>
                    <a:pt x="583" y="114"/>
                  </a:lnTo>
                  <a:lnTo>
                    <a:pt x="594" y="126"/>
                  </a:lnTo>
                  <a:lnTo>
                    <a:pt x="603" y="140"/>
                  </a:lnTo>
                  <a:lnTo>
                    <a:pt x="613" y="153"/>
                  </a:lnTo>
                  <a:lnTo>
                    <a:pt x="621" y="167"/>
                  </a:lnTo>
                  <a:lnTo>
                    <a:pt x="630" y="181"/>
                  </a:lnTo>
                  <a:lnTo>
                    <a:pt x="637" y="197"/>
                  </a:lnTo>
                  <a:lnTo>
                    <a:pt x="644" y="212"/>
                  </a:lnTo>
                  <a:lnTo>
                    <a:pt x="650" y="227"/>
                  </a:lnTo>
                  <a:lnTo>
                    <a:pt x="655" y="244"/>
                  </a:lnTo>
                  <a:lnTo>
                    <a:pt x="659" y="260"/>
                  </a:lnTo>
                  <a:lnTo>
                    <a:pt x="663" y="277"/>
                  </a:lnTo>
                  <a:lnTo>
                    <a:pt x="666" y="294"/>
                  </a:lnTo>
                  <a:lnTo>
                    <a:pt x="668" y="311"/>
                  </a:lnTo>
                  <a:lnTo>
                    <a:pt x="669" y="329"/>
                  </a:lnTo>
                  <a:lnTo>
                    <a:pt x="670" y="347"/>
                  </a:lnTo>
                  <a:lnTo>
                    <a:pt x="669" y="364"/>
                  </a:lnTo>
                  <a:lnTo>
                    <a:pt x="668" y="382"/>
                  </a:lnTo>
                  <a:lnTo>
                    <a:pt x="666" y="400"/>
                  </a:lnTo>
                  <a:lnTo>
                    <a:pt x="663" y="416"/>
                  </a:lnTo>
                  <a:lnTo>
                    <a:pt x="659" y="433"/>
                  </a:lnTo>
                  <a:lnTo>
                    <a:pt x="655" y="450"/>
                  </a:lnTo>
                  <a:lnTo>
                    <a:pt x="650" y="465"/>
                  </a:lnTo>
                  <a:lnTo>
                    <a:pt x="644" y="481"/>
                  </a:lnTo>
                  <a:lnTo>
                    <a:pt x="637" y="497"/>
                  </a:lnTo>
                  <a:lnTo>
                    <a:pt x="630" y="511"/>
                  </a:lnTo>
                  <a:lnTo>
                    <a:pt x="621" y="526"/>
                  </a:lnTo>
                  <a:lnTo>
                    <a:pt x="613" y="540"/>
                  </a:lnTo>
                  <a:lnTo>
                    <a:pt x="603" y="553"/>
                  </a:lnTo>
                  <a:lnTo>
                    <a:pt x="594" y="566"/>
                  </a:lnTo>
                  <a:lnTo>
                    <a:pt x="583" y="579"/>
                  </a:lnTo>
                  <a:lnTo>
                    <a:pt x="572" y="591"/>
                  </a:lnTo>
                  <a:lnTo>
                    <a:pt x="560" y="602"/>
                  </a:lnTo>
                  <a:lnTo>
                    <a:pt x="548" y="613"/>
                  </a:lnTo>
                  <a:lnTo>
                    <a:pt x="536" y="623"/>
                  </a:lnTo>
                  <a:lnTo>
                    <a:pt x="522" y="632"/>
                  </a:lnTo>
                  <a:lnTo>
                    <a:pt x="508" y="642"/>
                  </a:lnTo>
                  <a:lnTo>
                    <a:pt x="495" y="650"/>
                  </a:lnTo>
                  <a:lnTo>
                    <a:pt x="481" y="658"/>
                  </a:lnTo>
                  <a:lnTo>
                    <a:pt x="465" y="665"/>
                  </a:lnTo>
                  <a:lnTo>
                    <a:pt x="450" y="671"/>
                  </a:lnTo>
                  <a:lnTo>
                    <a:pt x="435" y="676"/>
                  </a:lnTo>
                  <a:lnTo>
                    <a:pt x="418" y="680"/>
                  </a:lnTo>
                  <a:lnTo>
                    <a:pt x="402" y="685"/>
                  </a:lnTo>
                  <a:lnTo>
                    <a:pt x="386" y="688"/>
                  </a:lnTo>
                  <a:lnTo>
                    <a:pt x="369" y="690"/>
                  </a:lnTo>
                  <a:lnTo>
                    <a:pt x="352" y="691"/>
                  </a:lnTo>
                  <a:lnTo>
                    <a:pt x="335" y="692"/>
                  </a:lnTo>
                  <a:lnTo>
                    <a:pt x="317" y="691"/>
                  </a:lnTo>
                  <a:lnTo>
                    <a:pt x="301" y="690"/>
                  </a:lnTo>
                  <a:lnTo>
                    <a:pt x="284" y="688"/>
                  </a:lnTo>
                  <a:lnTo>
                    <a:pt x="267" y="685"/>
                  </a:lnTo>
                  <a:lnTo>
                    <a:pt x="251" y="680"/>
                  </a:lnTo>
                  <a:lnTo>
                    <a:pt x="236" y="675"/>
                  </a:lnTo>
                  <a:lnTo>
                    <a:pt x="219" y="670"/>
                  </a:lnTo>
                  <a:lnTo>
                    <a:pt x="204" y="664"/>
                  </a:lnTo>
                  <a:lnTo>
                    <a:pt x="190" y="657"/>
                  </a:lnTo>
                  <a:lnTo>
                    <a:pt x="176" y="649"/>
                  </a:lnTo>
                  <a:lnTo>
                    <a:pt x="161" y="641"/>
                  </a:lnTo>
                  <a:lnTo>
                    <a:pt x="148" y="631"/>
                  </a:lnTo>
                  <a:lnTo>
                    <a:pt x="135" y="622"/>
                  </a:lnTo>
                  <a:lnTo>
                    <a:pt x="121" y="612"/>
                  </a:lnTo>
                  <a:lnTo>
                    <a:pt x="109" y="601"/>
                  </a:lnTo>
                  <a:lnTo>
                    <a:pt x="98" y="590"/>
                  </a:lnTo>
                  <a:lnTo>
                    <a:pt x="87" y="577"/>
                  </a:lnTo>
                  <a:lnTo>
                    <a:pt x="77" y="565"/>
                  </a:lnTo>
                  <a:lnTo>
                    <a:pt x="66" y="552"/>
                  </a:lnTo>
                  <a:lnTo>
                    <a:pt x="57" y="539"/>
                  </a:lnTo>
                  <a:lnTo>
                    <a:pt x="48" y="524"/>
                  </a:lnTo>
                  <a:lnTo>
                    <a:pt x="40" y="510"/>
                  </a:lnTo>
                  <a:lnTo>
                    <a:pt x="33" y="495"/>
                  </a:lnTo>
                  <a:lnTo>
                    <a:pt x="27" y="479"/>
                  </a:lnTo>
                  <a:lnTo>
                    <a:pt x="20" y="464"/>
                  </a:lnTo>
                  <a:lnTo>
                    <a:pt x="14" y="448"/>
                  </a:lnTo>
                  <a:lnTo>
                    <a:pt x="10" y="431"/>
                  </a:lnTo>
                  <a:lnTo>
                    <a:pt x="6" y="414"/>
                  </a:lnTo>
                  <a:lnTo>
                    <a:pt x="4" y="398"/>
                  </a:lnTo>
                  <a:lnTo>
                    <a:pt x="1" y="380"/>
                  </a:lnTo>
                  <a:lnTo>
                    <a:pt x="0" y="362"/>
                  </a:lnTo>
                  <a:lnTo>
                    <a:pt x="0" y="345"/>
                  </a:lnTo>
                  <a:lnTo>
                    <a:pt x="0" y="327"/>
                  </a:lnTo>
                  <a:lnTo>
                    <a:pt x="1" y="309"/>
                  </a:lnTo>
                  <a:lnTo>
                    <a:pt x="4" y="292"/>
                  </a:lnTo>
                  <a:lnTo>
                    <a:pt x="6" y="275"/>
                  </a:lnTo>
                  <a:lnTo>
                    <a:pt x="10" y="258"/>
                  </a:lnTo>
                  <a:lnTo>
                    <a:pt x="14" y="242"/>
                  </a:lnTo>
                  <a:lnTo>
                    <a:pt x="20" y="226"/>
                  </a:lnTo>
                  <a:lnTo>
                    <a:pt x="27" y="210"/>
                  </a:lnTo>
                  <a:lnTo>
                    <a:pt x="33" y="195"/>
                  </a:lnTo>
                  <a:lnTo>
                    <a:pt x="40" y="180"/>
                  </a:lnTo>
                  <a:lnTo>
                    <a:pt x="48" y="165"/>
                  </a:lnTo>
                  <a:lnTo>
                    <a:pt x="57" y="152"/>
                  </a:lnTo>
                  <a:lnTo>
                    <a:pt x="66" y="138"/>
                  </a:lnTo>
                  <a:lnTo>
                    <a:pt x="77" y="125"/>
                  </a:lnTo>
                  <a:lnTo>
                    <a:pt x="87" y="112"/>
                  </a:lnTo>
                  <a:lnTo>
                    <a:pt x="98" y="101"/>
                  </a:lnTo>
                  <a:lnTo>
                    <a:pt x="109" y="90"/>
                  </a:lnTo>
                  <a:lnTo>
                    <a:pt x="121" y="78"/>
                  </a:lnTo>
                  <a:lnTo>
                    <a:pt x="135" y="68"/>
                  </a:lnTo>
                  <a:lnTo>
                    <a:pt x="148" y="58"/>
                  </a:lnTo>
                  <a:lnTo>
                    <a:pt x="161" y="50"/>
                  </a:lnTo>
                  <a:lnTo>
                    <a:pt x="176" y="42"/>
                  </a:lnTo>
                  <a:lnTo>
                    <a:pt x="190" y="33"/>
                  </a:lnTo>
                  <a:lnTo>
                    <a:pt x="204" y="26"/>
                  </a:lnTo>
                  <a:lnTo>
                    <a:pt x="219" y="20"/>
                  </a:lnTo>
                  <a:lnTo>
                    <a:pt x="236" y="15"/>
                  </a:lnTo>
                  <a:lnTo>
                    <a:pt x="251" y="11"/>
                  </a:lnTo>
                  <a:lnTo>
                    <a:pt x="267" y="7"/>
                  </a:lnTo>
                  <a:lnTo>
                    <a:pt x="284" y="4"/>
                  </a:lnTo>
                  <a:lnTo>
                    <a:pt x="301" y="2"/>
                  </a:lnTo>
                  <a:lnTo>
                    <a:pt x="317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73727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8" name="Freeform 441"/>
            <p:cNvSpPr>
              <a:spLocks/>
            </p:cNvSpPr>
            <p:nvPr/>
          </p:nvSpPr>
          <p:spPr bwMode="auto">
            <a:xfrm>
              <a:off x="2237" y="2770"/>
              <a:ext cx="63" cy="65"/>
            </a:xfrm>
            <a:custGeom>
              <a:avLst/>
              <a:gdLst>
                <a:gd name="T0" fmla="*/ 209 w 379"/>
                <a:gd name="T1" fmla="*/ 1 h 390"/>
                <a:gd name="T2" fmla="*/ 246 w 379"/>
                <a:gd name="T3" fmla="*/ 9 h 390"/>
                <a:gd name="T4" fmla="*/ 280 w 379"/>
                <a:gd name="T5" fmla="*/ 23 h 390"/>
                <a:gd name="T6" fmla="*/ 310 w 379"/>
                <a:gd name="T7" fmla="*/ 45 h 390"/>
                <a:gd name="T8" fmla="*/ 336 w 379"/>
                <a:gd name="T9" fmla="*/ 71 h 390"/>
                <a:gd name="T10" fmla="*/ 355 w 379"/>
                <a:gd name="T11" fmla="*/ 102 h 390"/>
                <a:gd name="T12" fmla="*/ 371 w 379"/>
                <a:gd name="T13" fmla="*/ 138 h 390"/>
                <a:gd name="T14" fmla="*/ 378 w 379"/>
                <a:gd name="T15" fmla="*/ 175 h 390"/>
                <a:gd name="T16" fmla="*/ 378 w 379"/>
                <a:gd name="T17" fmla="*/ 215 h 390"/>
                <a:gd name="T18" fmla="*/ 371 w 379"/>
                <a:gd name="T19" fmla="*/ 253 h 390"/>
                <a:gd name="T20" fmla="*/ 355 w 379"/>
                <a:gd name="T21" fmla="*/ 289 h 390"/>
                <a:gd name="T22" fmla="*/ 336 w 379"/>
                <a:gd name="T23" fmla="*/ 319 h 390"/>
                <a:gd name="T24" fmla="*/ 310 w 379"/>
                <a:gd name="T25" fmla="*/ 346 h 390"/>
                <a:gd name="T26" fmla="*/ 280 w 379"/>
                <a:gd name="T27" fmla="*/ 366 h 390"/>
                <a:gd name="T28" fmla="*/ 246 w 379"/>
                <a:gd name="T29" fmla="*/ 381 h 390"/>
                <a:gd name="T30" fmla="*/ 209 w 379"/>
                <a:gd name="T31" fmla="*/ 389 h 390"/>
                <a:gd name="T32" fmla="*/ 170 w 379"/>
                <a:gd name="T33" fmla="*/ 389 h 390"/>
                <a:gd name="T34" fmla="*/ 133 w 379"/>
                <a:gd name="T35" fmla="*/ 381 h 390"/>
                <a:gd name="T36" fmla="*/ 99 w 379"/>
                <a:gd name="T37" fmla="*/ 366 h 390"/>
                <a:gd name="T38" fmla="*/ 69 w 379"/>
                <a:gd name="T39" fmla="*/ 345 h 390"/>
                <a:gd name="T40" fmla="*/ 43 w 379"/>
                <a:gd name="T41" fmla="*/ 318 h 390"/>
                <a:gd name="T42" fmla="*/ 23 w 379"/>
                <a:gd name="T43" fmla="*/ 288 h 390"/>
                <a:gd name="T44" fmla="*/ 9 w 379"/>
                <a:gd name="T45" fmla="*/ 252 h 390"/>
                <a:gd name="T46" fmla="*/ 1 w 379"/>
                <a:gd name="T47" fmla="*/ 214 h 390"/>
                <a:gd name="T48" fmla="*/ 1 w 379"/>
                <a:gd name="T49" fmla="*/ 174 h 390"/>
                <a:gd name="T50" fmla="*/ 9 w 379"/>
                <a:gd name="T51" fmla="*/ 137 h 390"/>
                <a:gd name="T52" fmla="*/ 23 w 379"/>
                <a:gd name="T53" fmla="*/ 101 h 390"/>
                <a:gd name="T54" fmla="*/ 43 w 379"/>
                <a:gd name="T55" fmla="*/ 70 h 390"/>
                <a:gd name="T56" fmla="*/ 69 w 379"/>
                <a:gd name="T57" fmla="*/ 44 h 390"/>
                <a:gd name="T58" fmla="*/ 99 w 379"/>
                <a:gd name="T59" fmla="*/ 23 h 390"/>
                <a:gd name="T60" fmla="*/ 133 w 379"/>
                <a:gd name="T61" fmla="*/ 8 h 390"/>
                <a:gd name="T62" fmla="*/ 170 w 379"/>
                <a:gd name="T63" fmla="*/ 1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9" h="390">
                  <a:moveTo>
                    <a:pt x="189" y="0"/>
                  </a:moveTo>
                  <a:lnTo>
                    <a:pt x="209" y="1"/>
                  </a:lnTo>
                  <a:lnTo>
                    <a:pt x="228" y="4"/>
                  </a:lnTo>
                  <a:lnTo>
                    <a:pt x="246" y="9"/>
                  </a:lnTo>
                  <a:lnTo>
                    <a:pt x="264" y="15"/>
                  </a:lnTo>
                  <a:lnTo>
                    <a:pt x="280" y="23"/>
                  </a:lnTo>
                  <a:lnTo>
                    <a:pt x="295" y="33"/>
                  </a:lnTo>
                  <a:lnTo>
                    <a:pt x="310" y="45"/>
                  </a:lnTo>
                  <a:lnTo>
                    <a:pt x="324" y="57"/>
                  </a:lnTo>
                  <a:lnTo>
                    <a:pt x="336" y="71"/>
                  </a:lnTo>
                  <a:lnTo>
                    <a:pt x="346" y="87"/>
                  </a:lnTo>
                  <a:lnTo>
                    <a:pt x="355" y="102"/>
                  </a:lnTo>
                  <a:lnTo>
                    <a:pt x="364" y="119"/>
                  </a:lnTo>
                  <a:lnTo>
                    <a:pt x="371" y="138"/>
                  </a:lnTo>
                  <a:lnTo>
                    <a:pt x="375" y="156"/>
                  </a:lnTo>
                  <a:lnTo>
                    <a:pt x="378" y="175"/>
                  </a:lnTo>
                  <a:lnTo>
                    <a:pt x="379" y="196"/>
                  </a:lnTo>
                  <a:lnTo>
                    <a:pt x="378" y="215"/>
                  </a:lnTo>
                  <a:lnTo>
                    <a:pt x="375" y="235"/>
                  </a:lnTo>
                  <a:lnTo>
                    <a:pt x="371" y="253"/>
                  </a:lnTo>
                  <a:lnTo>
                    <a:pt x="364" y="271"/>
                  </a:lnTo>
                  <a:lnTo>
                    <a:pt x="355" y="289"/>
                  </a:lnTo>
                  <a:lnTo>
                    <a:pt x="346" y="304"/>
                  </a:lnTo>
                  <a:lnTo>
                    <a:pt x="336" y="319"/>
                  </a:lnTo>
                  <a:lnTo>
                    <a:pt x="324" y="334"/>
                  </a:lnTo>
                  <a:lnTo>
                    <a:pt x="310" y="346"/>
                  </a:lnTo>
                  <a:lnTo>
                    <a:pt x="295" y="357"/>
                  </a:lnTo>
                  <a:lnTo>
                    <a:pt x="280" y="366"/>
                  </a:lnTo>
                  <a:lnTo>
                    <a:pt x="264" y="374"/>
                  </a:lnTo>
                  <a:lnTo>
                    <a:pt x="246" y="381"/>
                  </a:lnTo>
                  <a:lnTo>
                    <a:pt x="228" y="387"/>
                  </a:lnTo>
                  <a:lnTo>
                    <a:pt x="209" y="389"/>
                  </a:lnTo>
                  <a:lnTo>
                    <a:pt x="189" y="390"/>
                  </a:lnTo>
                  <a:lnTo>
                    <a:pt x="170" y="389"/>
                  </a:lnTo>
                  <a:lnTo>
                    <a:pt x="151" y="386"/>
                  </a:lnTo>
                  <a:lnTo>
                    <a:pt x="133" y="381"/>
                  </a:lnTo>
                  <a:lnTo>
                    <a:pt x="116" y="374"/>
                  </a:lnTo>
                  <a:lnTo>
                    <a:pt x="99" y="366"/>
                  </a:lnTo>
                  <a:lnTo>
                    <a:pt x="84" y="356"/>
                  </a:lnTo>
                  <a:lnTo>
                    <a:pt x="69" y="345"/>
                  </a:lnTo>
                  <a:lnTo>
                    <a:pt x="55" y="332"/>
                  </a:lnTo>
                  <a:lnTo>
                    <a:pt x="43" y="318"/>
                  </a:lnTo>
                  <a:lnTo>
                    <a:pt x="33" y="303"/>
                  </a:lnTo>
                  <a:lnTo>
                    <a:pt x="23" y="288"/>
                  </a:lnTo>
                  <a:lnTo>
                    <a:pt x="16" y="270"/>
                  </a:lnTo>
                  <a:lnTo>
                    <a:pt x="9" y="252"/>
                  </a:lnTo>
                  <a:lnTo>
                    <a:pt x="4" y="234"/>
                  </a:lnTo>
                  <a:lnTo>
                    <a:pt x="1" y="214"/>
                  </a:lnTo>
                  <a:lnTo>
                    <a:pt x="0" y="194"/>
                  </a:lnTo>
                  <a:lnTo>
                    <a:pt x="1" y="174"/>
                  </a:lnTo>
                  <a:lnTo>
                    <a:pt x="4" y="155"/>
                  </a:lnTo>
                  <a:lnTo>
                    <a:pt x="9" y="137"/>
                  </a:lnTo>
                  <a:lnTo>
                    <a:pt x="16" y="118"/>
                  </a:lnTo>
                  <a:lnTo>
                    <a:pt x="23" y="101"/>
                  </a:lnTo>
                  <a:lnTo>
                    <a:pt x="33" y="86"/>
                  </a:lnTo>
                  <a:lnTo>
                    <a:pt x="43" y="70"/>
                  </a:lnTo>
                  <a:lnTo>
                    <a:pt x="55" y="56"/>
                  </a:lnTo>
                  <a:lnTo>
                    <a:pt x="69" y="44"/>
                  </a:lnTo>
                  <a:lnTo>
                    <a:pt x="84" y="32"/>
                  </a:lnTo>
                  <a:lnTo>
                    <a:pt x="99" y="23"/>
                  </a:lnTo>
                  <a:lnTo>
                    <a:pt x="116" y="15"/>
                  </a:lnTo>
                  <a:lnTo>
                    <a:pt x="133" y="8"/>
                  </a:lnTo>
                  <a:lnTo>
                    <a:pt x="151" y="4"/>
                  </a:lnTo>
                  <a:lnTo>
                    <a:pt x="170" y="1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5554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9" name="Freeform 442"/>
            <p:cNvSpPr>
              <a:spLocks/>
            </p:cNvSpPr>
            <p:nvPr/>
          </p:nvSpPr>
          <p:spPr bwMode="auto">
            <a:xfrm>
              <a:off x="2240" y="2773"/>
              <a:ext cx="56" cy="59"/>
            </a:xfrm>
            <a:custGeom>
              <a:avLst/>
              <a:gdLst>
                <a:gd name="T0" fmla="*/ 211 w 336"/>
                <a:gd name="T1" fmla="*/ 4 h 353"/>
                <a:gd name="T2" fmla="*/ 239 w 336"/>
                <a:gd name="T3" fmla="*/ 15 h 353"/>
                <a:gd name="T4" fmla="*/ 264 w 336"/>
                <a:gd name="T5" fmla="*/ 31 h 353"/>
                <a:gd name="T6" fmla="*/ 286 w 336"/>
                <a:gd name="T7" fmla="*/ 50 h 353"/>
                <a:gd name="T8" fmla="*/ 305 w 336"/>
                <a:gd name="T9" fmla="*/ 74 h 353"/>
                <a:gd name="T10" fmla="*/ 319 w 336"/>
                <a:gd name="T11" fmla="*/ 100 h 353"/>
                <a:gd name="T12" fmla="*/ 329 w 336"/>
                <a:gd name="T13" fmla="*/ 129 h 353"/>
                <a:gd name="T14" fmla="*/ 335 w 336"/>
                <a:gd name="T15" fmla="*/ 159 h 353"/>
                <a:gd name="T16" fmla="*/ 335 w 336"/>
                <a:gd name="T17" fmla="*/ 194 h 353"/>
                <a:gd name="T18" fmla="*/ 327 w 336"/>
                <a:gd name="T19" fmla="*/ 229 h 353"/>
                <a:gd name="T20" fmla="*/ 314 w 336"/>
                <a:gd name="T21" fmla="*/ 260 h 353"/>
                <a:gd name="T22" fmla="*/ 296 w 336"/>
                <a:gd name="T23" fmla="*/ 289 h 353"/>
                <a:gd name="T24" fmla="*/ 272 w 336"/>
                <a:gd name="T25" fmla="*/ 313 h 353"/>
                <a:gd name="T26" fmla="*/ 245 w 336"/>
                <a:gd name="T27" fmla="*/ 333 h 353"/>
                <a:gd name="T28" fmla="*/ 214 w 336"/>
                <a:gd name="T29" fmla="*/ 346 h 353"/>
                <a:gd name="T30" fmla="*/ 180 w 336"/>
                <a:gd name="T31" fmla="*/ 353 h 353"/>
                <a:gd name="T32" fmla="*/ 149 w 336"/>
                <a:gd name="T33" fmla="*/ 353 h 353"/>
                <a:gd name="T34" fmla="*/ 121 w 336"/>
                <a:gd name="T35" fmla="*/ 348 h 353"/>
                <a:gd name="T36" fmla="*/ 96 w 336"/>
                <a:gd name="T37" fmla="*/ 340 h 353"/>
                <a:gd name="T38" fmla="*/ 72 w 336"/>
                <a:gd name="T39" fmla="*/ 328 h 353"/>
                <a:gd name="T40" fmla="*/ 51 w 336"/>
                <a:gd name="T41" fmla="*/ 311 h 353"/>
                <a:gd name="T42" fmla="*/ 32 w 336"/>
                <a:gd name="T43" fmla="*/ 293 h 353"/>
                <a:gd name="T44" fmla="*/ 17 w 336"/>
                <a:gd name="T45" fmla="*/ 272 h 353"/>
                <a:gd name="T46" fmla="*/ 4 w 336"/>
                <a:gd name="T47" fmla="*/ 247 h 353"/>
                <a:gd name="T48" fmla="*/ 5 w 336"/>
                <a:gd name="T49" fmla="*/ 245 h 353"/>
                <a:gd name="T50" fmla="*/ 17 w 336"/>
                <a:gd name="T51" fmla="*/ 265 h 353"/>
                <a:gd name="T52" fmla="*/ 32 w 336"/>
                <a:gd name="T53" fmla="*/ 284 h 353"/>
                <a:gd name="T54" fmla="*/ 50 w 336"/>
                <a:gd name="T55" fmla="*/ 300 h 353"/>
                <a:gd name="T56" fmla="*/ 69 w 336"/>
                <a:gd name="T57" fmla="*/ 313 h 353"/>
                <a:gd name="T58" fmla="*/ 91 w 336"/>
                <a:gd name="T59" fmla="*/ 325 h 353"/>
                <a:gd name="T60" fmla="*/ 114 w 336"/>
                <a:gd name="T61" fmla="*/ 332 h 353"/>
                <a:gd name="T62" fmla="*/ 139 w 336"/>
                <a:gd name="T63" fmla="*/ 336 h 353"/>
                <a:gd name="T64" fmla="*/ 168 w 336"/>
                <a:gd name="T65" fmla="*/ 335 h 353"/>
                <a:gd name="T66" fmla="*/ 200 w 336"/>
                <a:gd name="T67" fmla="*/ 329 h 353"/>
                <a:gd name="T68" fmla="*/ 229 w 336"/>
                <a:gd name="T69" fmla="*/ 315 h 353"/>
                <a:gd name="T70" fmla="*/ 256 w 336"/>
                <a:gd name="T71" fmla="*/ 297 h 353"/>
                <a:gd name="T72" fmla="*/ 278 w 336"/>
                <a:gd name="T73" fmla="*/ 274 h 353"/>
                <a:gd name="T74" fmla="*/ 297 w 336"/>
                <a:gd name="T75" fmla="*/ 247 h 353"/>
                <a:gd name="T76" fmla="*/ 309 w 336"/>
                <a:gd name="T77" fmla="*/ 216 h 353"/>
                <a:gd name="T78" fmla="*/ 316 w 336"/>
                <a:gd name="T79" fmla="*/ 183 h 353"/>
                <a:gd name="T80" fmla="*/ 316 w 336"/>
                <a:gd name="T81" fmla="*/ 151 h 353"/>
                <a:gd name="T82" fmla="*/ 312 w 336"/>
                <a:gd name="T83" fmla="*/ 123 h 353"/>
                <a:gd name="T84" fmla="*/ 303 w 336"/>
                <a:gd name="T85" fmla="*/ 96 h 353"/>
                <a:gd name="T86" fmla="*/ 291 w 336"/>
                <a:gd name="T87" fmla="*/ 73 h 353"/>
                <a:gd name="T88" fmla="*/ 274 w 336"/>
                <a:gd name="T89" fmla="*/ 51 h 353"/>
                <a:gd name="T90" fmla="*/ 255 w 336"/>
                <a:gd name="T91" fmla="*/ 32 h 353"/>
                <a:gd name="T92" fmla="*/ 233 w 336"/>
                <a:gd name="T93" fmla="*/ 16 h 353"/>
                <a:gd name="T94" fmla="*/ 209 w 336"/>
                <a:gd name="T95" fmla="*/ 5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36" h="353">
                  <a:moveTo>
                    <a:pt x="197" y="0"/>
                  </a:moveTo>
                  <a:lnTo>
                    <a:pt x="211" y="4"/>
                  </a:lnTo>
                  <a:lnTo>
                    <a:pt x="225" y="9"/>
                  </a:lnTo>
                  <a:lnTo>
                    <a:pt x="239" y="15"/>
                  </a:lnTo>
                  <a:lnTo>
                    <a:pt x="252" y="23"/>
                  </a:lnTo>
                  <a:lnTo>
                    <a:pt x="264" y="31"/>
                  </a:lnTo>
                  <a:lnTo>
                    <a:pt x="275" y="40"/>
                  </a:lnTo>
                  <a:lnTo>
                    <a:pt x="286" y="50"/>
                  </a:lnTo>
                  <a:lnTo>
                    <a:pt x="296" y="61"/>
                  </a:lnTo>
                  <a:lnTo>
                    <a:pt x="305" y="74"/>
                  </a:lnTo>
                  <a:lnTo>
                    <a:pt x="312" y="87"/>
                  </a:lnTo>
                  <a:lnTo>
                    <a:pt x="319" y="100"/>
                  </a:lnTo>
                  <a:lnTo>
                    <a:pt x="325" y="114"/>
                  </a:lnTo>
                  <a:lnTo>
                    <a:pt x="329" y="129"/>
                  </a:lnTo>
                  <a:lnTo>
                    <a:pt x="332" y="144"/>
                  </a:lnTo>
                  <a:lnTo>
                    <a:pt x="335" y="159"/>
                  </a:lnTo>
                  <a:lnTo>
                    <a:pt x="336" y="176"/>
                  </a:lnTo>
                  <a:lnTo>
                    <a:pt x="335" y="194"/>
                  </a:lnTo>
                  <a:lnTo>
                    <a:pt x="332" y="211"/>
                  </a:lnTo>
                  <a:lnTo>
                    <a:pt x="327" y="229"/>
                  </a:lnTo>
                  <a:lnTo>
                    <a:pt x="322" y="245"/>
                  </a:lnTo>
                  <a:lnTo>
                    <a:pt x="314" y="260"/>
                  </a:lnTo>
                  <a:lnTo>
                    <a:pt x="306" y="276"/>
                  </a:lnTo>
                  <a:lnTo>
                    <a:pt x="296" y="289"/>
                  </a:lnTo>
                  <a:lnTo>
                    <a:pt x="285" y="302"/>
                  </a:lnTo>
                  <a:lnTo>
                    <a:pt x="272" y="313"/>
                  </a:lnTo>
                  <a:lnTo>
                    <a:pt x="259" y="324"/>
                  </a:lnTo>
                  <a:lnTo>
                    <a:pt x="245" y="333"/>
                  </a:lnTo>
                  <a:lnTo>
                    <a:pt x="229" y="340"/>
                  </a:lnTo>
                  <a:lnTo>
                    <a:pt x="214" y="346"/>
                  </a:lnTo>
                  <a:lnTo>
                    <a:pt x="198" y="350"/>
                  </a:lnTo>
                  <a:lnTo>
                    <a:pt x="180" y="353"/>
                  </a:lnTo>
                  <a:lnTo>
                    <a:pt x="162" y="353"/>
                  </a:lnTo>
                  <a:lnTo>
                    <a:pt x="149" y="353"/>
                  </a:lnTo>
                  <a:lnTo>
                    <a:pt x="135" y="351"/>
                  </a:lnTo>
                  <a:lnTo>
                    <a:pt x="121" y="348"/>
                  </a:lnTo>
                  <a:lnTo>
                    <a:pt x="109" y="345"/>
                  </a:lnTo>
                  <a:lnTo>
                    <a:pt x="96" y="340"/>
                  </a:lnTo>
                  <a:lnTo>
                    <a:pt x="85" y="334"/>
                  </a:lnTo>
                  <a:lnTo>
                    <a:pt x="72" y="328"/>
                  </a:lnTo>
                  <a:lnTo>
                    <a:pt x="62" y="320"/>
                  </a:lnTo>
                  <a:lnTo>
                    <a:pt x="51" y="311"/>
                  </a:lnTo>
                  <a:lnTo>
                    <a:pt x="42" y="302"/>
                  </a:lnTo>
                  <a:lnTo>
                    <a:pt x="32" y="293"/>
                  </a:lnTo>
                  <a:lnTo>
                    <a:pt x="24" y="282"/>
                  </a:lnTo>
                  <a:lnTo>
                    <a:pt x="17" y="272"/>
                  </a:lnTo>
                  <a:lnTo>
                    <a:pt x="10" y="259"/>
                  </a:lnTo>
                  <a:lnTo>
                    <a:pt x="4" y="247"/>
                  </a:lnTo>
                  <a:lnTo>
                    <a:pt x="0" y="234"/>
                  </a:lnTo>
                  <a:lnTo>
                    <a:pt x="5" y="245"/>
                  </a:lnTo>
                  <a:lnTo>
                    <a:pt x="10" y="256"/>
                  </a:lnTo>
                  <a:lnTo>
                    <a:pt x="17" y="265"/>
                  </a:lnTo>
                  <a:lnTo>
                    <a:pt x="24" y="276"/>
                  </a:lnTo>
                  <a:lnTo>
                    <a:pt x="32" y="284"/>
                  </a:lnTo>
                  <a:lnTo>
                    <a:pt x="41" y="293"/>
                  </a:lnTo>
                  <a:lnTo>
                    <a:pt x="50" y="300"/>
                  </a:lnTo>
                  <a:lnTo>
                    <a:pt x="60" y="307"/>
                  </a:lnTo>
                  <a:lnTo>
                    <a:pt x="69" y="313"/>
                  </a:lnTo>
                  <a:lnTo>
                    <a:pt x="80" y="320"/>
                  </a:lnTo>
                  <a:lnTo>
                    <a:pt x="91" y="325"/>
                  </a:lnTo>
                  <a:lnTo>
                    <a:pt x="102" y="329"/>
                  </a:lnTo>
                  <a:lnTo>
                    <a:pt x="114" y="332"/>
                  </a:lnTo>
                  <a:lnTo>
                    <a:pt x="126" y="334"/>
                  </a:lnTo>
                  <a:lnTo>
                    <a:pt x="139" y="336"/>
                  </a:lnTo>
                  <a:lnTo>
                    <a:pt x="151" y="336"/>
                  </a:lnTo>
                  <a:lnTo>
                    <a:pt x="168" y="335"/>
                  </a:lnTo>
                  <a:lnTo>
                    <a:pt x="185" y="333"/>
                  </a:lnTo>
                  <a:lnTo>
                    <a:pt x="200" y="329"/>
                  </a:lnTo>
                  <a:lnTo>
                    <a:pt x="215" y="323"/>
                  </a:lnTo>
                  <a:lnTo>
                    <a:pt x="229" y="315"/>
                  </a:lnTo>
                  <a:lnTo>
                    <a:pt x="244" y="307"/>
                  </a:lnTo>
                  <a:lnTo>
                    <a:pt x="256" y="297"/>
                  </a:lnTo>
                  <a:lnTo>
                    <a:pt x="268" y="286"/>
                  </a:lnTo>
                  <a:lnTo>
                    <a:pt x="278" y="274"/>
                  </a:lnTo>
                  <a:lnTo>
                    <a:pt x="289" y="261"/>
                  </a:lnTo>
                  <a:lnTo>
                    <a:pt x="297" y="247"/>
                  </a:lnTo>
                  <a:lnTo>
                    <a:pt x="304" y="232"/>
                  </a:lnTo>
                  <a:lnTo>
                    <a:pt x="309" y="216"/>
                  </a:lnTo>
                  <a:lnTo>
                    <a:pt x="313" y="200"/>
                  </a:lnTo>
                  <a:lnTo>
                    <a:pt x="316" y="183"/>
                  </a:lnTo>
                  <a:lnTo>
                    <a:pt x="317" y="165"/>
                  </a:lnTo>
                  <a:lnTo>
                    <a:pt x="316" y="151"/>
                  </a:lnTo>
                  <a:lnTo>
                    <a:pt x="314" y="137"/>
                  </a:lnTo>
                  <a:lnTo>
                    <a:pt x="312" y="123"/>
                  </a:lnTo>
                  <a:lnTo>
                    <a:pt x="308" y="109"/>
                  </a:lnTo>
                  <a:lnTo>
                    <a:pt x="303" y="96"/>
                  </a:lnTo>
                  <a:lnTo>
                    <a:pt x="297" y="84"/>
                  </a:lnTo>
                  <a:lnTo>
                    <a:pt x="291" y="73"/>
                  </a:lnTo>
                  <a:lnTo>
                    <a:pt x="282" y="61"/>
                  </a:lnTo>
                  <a:lnTo>
                    <a:pt x="274" y="51"/>
                  </a:lnTo>
                  <a:lnTo>
                    <a:pt x="265" y="41"/>
                  </a:lnTo>
                  <a:lnTo>
                    <a:pt x="255" y="32"/>
                  </a:lnTo>
                  <a:lnTo>
                    <a:pt x="245" y="24"/>
                  </a:lnTo>
                  <a:lnTo>
                    <a:pt x="233" y="16"/>
                  </a:lnTo>
                  <a:lnTo>
                    <a:pt x="221" y="10"/>
                  </a:lnTo>
                  <a:lnTo>
                    <a:pt x="209" y="5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BCBDC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0" name="Freeform 443"/>
            <p:cNvSpPr>
              <a:spLocks/>
            </p:cNvSpPr>
            <p:nvPr/>
          </p:nvSpPr>
          <p:spPr bwMode="auto">
            <a:xfrm>
              <a:off x="2247" y="2781"/>
              <a:ext cx="43" cy="44"/>
            </a:xfrm>
            <a:custGeom>
              <a:avLst/>
              <a:gdLst>
                <a:gd name="T0" fmla="*/ 140 w 256"/>
                <a:gd name="T1" fmla="*/ 0 h 263"/>
                <a:gd name="T2" fmla="*/ 166 w 256"/>
                <a:gd name="T3" fmla="*/ 6 h 263"/>
                <a:gd name="T4" fmla="*/ 188 w 256"/>
                <a:gd name="T5" fmla="*/ 16 h 263"/>
                <a:gd name="T6" fmla="*/ 209 w 256"/>
                <a:gd name="T7" fmla="*/ 31 h 263"/>
                <a:gd name="T8" fmla="*/ 226 w 256"/>
                <a:gd name="T9" fmla="*/ 48 h 263"/>
                <a:gd name="T10" fmla="*/ 240 w 256"/>
                <a:gd name="T11" fmla="*/ 69 h 263"/>
                <a:gd name="T12" fmla="*/ 250 w 256"/>
                <a:gd name="T13" fmla="*/ 93 h 263"/>
                <a:gd name="T14" fmla="*/ 255 w 256"/>
                <a:gd name="T15" fmla="*/ 118 h 263"/>
                <a:gd name="T16" fmla="*/ 255 w 256"/>
                <a:gd name="T17" fmla="*/ 146 h 263"/>
                <a:gd name="T18" fmla="*/ 250 w 256"/>
                <a:gd name="T19" fmla="*/ 172 h 263"/>
                <a:gd name="T20" fmla="*/ 240 w 256"/>
                <a:gd name="T21" fmla="*/ 195 h 263"/>
                <a:gd name="T22" fmla="*/ 226 w 256"/>
                <a:gd name="T23" fmla="*/ 216 h 263"/>
                <a:gd name="T24" fmla="*/ 209 w 256"/>
                <a:gd name="T25" fmla="*/ 234 h 263"/>
                <a:gd name="T26" fmla="*/ 188 w 256"/>
                <a:gd name="T27" fmla="*/ 248 h 263"/>
                <a:gd name="T28" fmla="*/ 166 w 256"/>
                <a:gd name="T29" fmla="*/ 258 h 263"/>
                <a:gd name="T30" fmla="*/ 140 w 256"/>
                <a:gd name="T31" fmla="*/ 263 h 263"/>
                <a:gd name="T32" fmla="*/ 115 w 256"/>
                <a:gd name="T33" fmla="*/ 263 h 263"/>
                <a:gd name="T34" fmla="*/ 89 w 256"/>
                <a:gd name="T35" fmla="*/ 257 h 263"/>
                <a:gd name="T36" fmla="*/ 67 w 256"/>
                <a:gd name="T37" fmla="*/ 248 h 263"/>
                <a:gd name="T38" fmla="*/ 47 w 256"/>
                <a:gd name="T39" fmla="*/ 234 h 263"/>
                <a:gd name="T40" fmla="*/ 29 w 256"/>
                <a:gd name="T41" fmla="*/ 215 h 263"/>
                <a:gd name="T42" fmla="*/ 15 w 256"/>
                <a:gd name="T43" fmla="*/ 194 h 263"/>
                <a:gd name="T44" fmla="*/ 6 w 256"/>
                <a:gd name="T45" fmla="*/ 171 h 263"/>
                <a:gd name="T46" fmla="*/ 1 w 256"/>
                <a:gd name="T47" fmla="*/ 145 h 263"/>
                <a:gd name="T48" fmla="*/ 1 w 256"/>
                <a:gd name="T49" fmla="*/ 117 h 263"/>
                <a:gd name="T50" fmla="*/ 6 w 256"/>
                <a:gd name="T51" fmla="*/ 92 h 263"/>
                <a:gd name="T52" fmla="*/ 15 w 256"/>
                <a:gd name="T53" fmla="*/ 68 h 263"/>
                <a:gd name="T54" fmla="*/ 29 w 256"/>
                <a:gd name="T55" fmla="*/ 48 h 263"/>
                <a:gd name="T56" fmla="*/ 47 w 256"/>
                <a:gd name="T57" fmla="*/ 30 h 263"/>
                <a:gd name="T58" fmla="*/ 67 w 256"/>
                <a:gd name="T59" fmla="*/ 15 h 263"/>
                <a:gd name="T60" fmla="*/ 89 w 256"/>
                <a:gd name="T61" fmla="*/ 5 h 263"/>
                <a:gd name="T62" fmla="*/ 115 w 256"/>
                <a:gd name="T63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6" h="263">
                  <a:moveTo>
                    <a:pt x="127" y="0"/>
                  </a:moveTo>
                  <a:lnTo>
                    <a:pt x="140" y="0"/>
                  </a:lnTo>
                  <a:lnTo>
                    <a:pt x="154" y="2"/>
                  </a:lnTo>
                  <a:lnTo>
                    <a:pt x="166" y="6"/>
                  </a:lnTo>
                  <a:lnTo>
                    <a:pt x="177" y="10"/>
                  </a:lnTo>
                  <a:lnTo>
                    <a:pt x="188" y="16"/>
                  </a:lnTo>
                  <a:lnTo>
                    <a:pt x="200" y="23"/>
                  </a:lnTo>
                  <a:lnTo>
                    <a:pt x="209" y="31"/>
                  </a:lnTo>
                  <a:lnTo>
                    <a:pt x="218" y="39"/>
                  </a:lnTo>
                  <a:lnTo>
                    <a:pt x="226" y="48"/>
                  </a:lnTo>
                  <a:lnTo>
                    <a:pt x="233" y="58"/>
                  </a:lnTo>
                  <a:lnTo>
                    <a:pt x="240" y="69"/>
                  </a:lnTo>
                  <a:lnTo>
                    <a:pt x="246" y="81"/>
                  </a:lnTo>
                  <a:lnTo>
                    <a:pt x="250" y="93"/>
                  </a:lnTo>
                  <a:lnTo>
                    <a:pt x="253" y="105"/>
                  </a:lnTo>
                  <a:lnTo>
                    <a:pt x="255" y="118"/>
                  </a:lnTo>
                  <a:lnTo>
                    <a:pt x="256" y="132"/>
                  </a:lnTo>
                  <a:lnTo>
                    <a:pt x="255" y="146"/>
                  </a:lnTo>
                  <a:lnTo>
                    <a:pt x="253" y="158"/>
                  </a:lnTo>
                  <a:lnTo>
                    <a:pt x="250" y="172"/>
                  </a:lnTo>
                  <a:lnTo>
                    <a:pt x="246" y="184"/>
                  </a:lnTo>
                  <a:lnTo>
                    <a:pt x="240" y="195"/>
                  </a:lnTo>
                  <a:lnTo>
                    <a:pt x="233" y="206"/>
                  </a:lnTo>
                  <a:lnTo>
                    <a:pt x="226" y="216"/>
                  </a:lnTo>
                  <a:lnTo>
                    <a:pt x="218" y="226"/>
                  </a:lnTo>
                  <a:lnTo>
                    <a:pt x="209" y="234"/>
                  </a:lnTo>
                  <a:lnTo>
                    <a:pt x="200" y="241"/>
                  </a:lnTo>
                  <a:lnTo>
                    <a:pt x="188" y="248"/>
                  </a:lnTo>
                  <a:lnTo>
                    <a:pt x="177" y="253"/>
                  </a:lnTo>
                  <a:lnTo>
                    <a:pt x="166" y="258"/>
                  </a:lnTo>
                  <a:lnTo>
                    <a:pt x="154" y="261"/>
                  </a:lnTo>
                  <a:lnTo>
                    <a:pt x="140" y="263"/>
                  </a:lnTo>
                  <a:lnTo>
                    <a:pt x="127" y="263"/>
                  </a:lnTo>
                  <a:lnTo>
                    <a:pt x="115" y="263"/>
                  </a:lnTo>
                  <a:lnTo>
                    <a:pt x="102" y="261"/>
                  </a:lnTo>
                  <a:lnTo>
                    <a:pt x="89" y="257"/>
                  </a:lnTo>
                  <a:lnTo>
                    <a:pt x="78" y="253"/>
                  </a:lnTo>
                  <a:lnTo>
                    <a:pt x="67" y="248"/>
                  </a:lnTo>
                  <a:lnTo>
                    <a:pt x="56" y="241"/>
                  </a:lnTo>
                  <a:lnTo>
                    <a:pt x="47" y="234"/>
                  </a:lnTo>
                  <a:lnTo>
                    <a:pt x="37" y="225"/>
                  </a:lnTo>
                  <a:lnTo>
                    <a:pt x="29" y="215"/>
                  </a:lnTo>
                  <a:lnTo>
                    <a:pt x="22" y="205"/>
                  </a:lnTo>
                  <a:lnTo>
                    <a:pt x="15" y="194"/>
                  </a:lnTo>
                  <a:lnTo>
                    <a:pt x="10" y="183"/>
                  </a:lnTo>
                  <a:lnTo>
                    <a:pt x="6" y="171"/>
                  </a:lnTo>
                  <a:lnTo>
                    <a:pt x="3" y="158"/>
                  </a:lnTo>
                  <a:lnTo>
                    <a:pt x="1" y="145"/>
                  </a:lnTo>
                  <a:lnTo>
                    <a:pt x="0" y="132"/>
                  </a:lnTo>
                  <a:lnTo>
                    <a:pt x="1" y="117"/>
                  </a:lnTo>
                  <a:lnTo>
                    <a:pt x="3" y="105"/>
                  </a:lnTo>
                  <a:lnTo>
                    <a:pt x="6" y="92"/>
                  </a:lnTo>
                  <a:lnTo>
                    <a:pt x="10" y="80"/>
                  </a:lnTo>
                  <a:lnTo>
                    <a:pt x="15" y="68"/>
                  </a:lnTo>
                  <a:lnTo>
                    <a:pt x="22" y="57"/>
                  </a:lnTo>
                  <a:lnTo>
                    <a:pt x="29" y="48"/>
                  </a:lnTo>
                  <a:lnTo>
                    <a:pt x="37" y="38"/>
                  </a:lnTo>
                  <a:lnTo>
                    <a:pt x="47" y="30"/>
                  </a:lnTo>
                  <a:lnTo>
                    <a:pt x="56" y="23"/>
                  </a:lnTo>
                  <a:lnTo>
                    <a:pt x="67" y="15"/>
                  </a:lnTo>
                  <a:lnTo>
                    <a:pt x="78" y="10"/>
                  </a:lnTo>
                  <a:lnTo>
                    <a:pt x="89" y="5"/>
                  </a:lnTo>
                  <a:lnTo>
                    <a:pt x="102" y="2"/>
                  </a:lnTo>
                  <a:lnTo>
                    <a:pt x="115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87898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1" name="Freeform 444"/>
            <p:cNvSpPr>
              <a:spLocks/>
            </p:cNvSpPr>
            <p:nvPr/>
          </p:nvSpPr>
          <p:spPr bwMode="auto">
            <a:xfrm>
              <a:off x="2258" y="2789"/>
              <a:ext cx="24" cy="24"/>
            </a:xfrm>
            <a:custGeom>
              <a:avLst/>
              <a:gdLst>
                <a:gd name="T0" fmla="*/ 58 w 140"/>
                <a:gd name="T1" fmla="*/ 24 h 144"/>
                <a:gd name="T2" fmla="*/ 64 w 140"/>
                <a:gd name="T3" fmla="*/ 24 h 144"/>
                <a:gd name="T4" fmla="*/ 70 w 140"/>
                <a:gd name="T5" fmla="*/ 25 h 144"/>
                <a:gd name="T6" fmla="*/ 75 w 140"/>
                <a:gd name="T7" fmla="*/ 27 h 144"/>
                <a:gd name="T8" fmla="*/ 81 w 140"/>
                <a:gd name="T9" fmla="*/ 28 h 144"/>
                <a:gd name="T10" fmla="*/ 86 w 140"/>
                <a:gd name="T11" fmla="*/ 31 h 144"/>
                <a:gd name="T12" fmla="*/ 91 w 140"/>
                <a:gd name="T13" fmla="*/ 34 h 144"/>
                <a:gd name="T14" fmla="*/ 95 w 140"/>
                <a:gd name="T15" fmla="*/ 37 h 144"/>
                <a:gd name="T16" fmla="*/ 99 w 140"/>
                <a:gd name="T17" fmla="*/ 41 h 144"/>
                <a:gd name="T18" fmla="*/ 103 w 140"/>
                <a:gd name="T19" fmla="*/ 38 h 144"/>
                <a:gd name="T20" fmla="*/ 106 w 140"/>
                <a:gd name="T21" fmla="*/ 35 h 144"/>
                <a:gd name="T22" fmla="*/ 122 w 140"/>
                <a:gd name="T23" fmla="*/ 16 h 144"/>
                <a:gd name="T24" fmla="*/ 132 w 140"/>
                <a:gd name="T25" fmla="*/ 6 h 144"/>
                <a:gd name="T26" fmla="*/ 136 w 140"/>
                <a:gd name="T27" fmla="*/ 1 h 144"/>
                <a:gd name="T28" fmla="*/ 137 w 140"/>
                <a:gd name="T29" fmla="*/ 0 h 144"/>
                <a:gd name="T30" fmla="*/ 138 w 140"/>
                <a:gd name="T31" fmla="*/ 10 h 144"/>
                <a:gd name="T32" fmla="*/ 139 w 140"/>
                <a:gd name="T33" fmla="*/ 21 h 144"/>
                <a:gd name="T34" fmla="*/ 140 w 140"/>
                <a:gd name="T35" fmla="*/ 33 h 144"/>
                <a:gd name="T36" fmla="*/ 139 w 140"/>
                <a:gd name="T37" fmla="*/ 45 h 144"/>
                <a:gd name="T38" fmla="*/ 138 w 140"/>
                <a:gd name="T39" fmla="*/ 56 h 144"/>
                <a:gd name="T40" fmla="*/ 136 w 140"/>
                <a:gd name="T41" fmla="*/ 67 h 144"/>
                <a:gd name="T42" fmla="*/ 133 w 140"/>
                <a:gd name="T43" fmla="*/ 79 h 144"/>
                <a:gd name="T44" fmla="*/ 129 w 140"/>
                <a:gd name="T45" fmla="*/ 90 h 144"/>
                <a:gd name="T46" fmla="*/ 124 w 140"/>
                <a:gd name="T47" fmla="*/ 100 h 144"/>
                <a:gd name="T48" fmla="*/ 118 w 140"/>
                <a:gd name="T49" fmla="*/ 109 h 144"/>
                <a:gd name="T50" fmla="*/ 111 w 140"/>
                <a:gd name="T51" fmla="*/ 118 h 144"/>
                <a:gd name="T52" fmla="*/ 103 w 140"/>
                <a:gd name="T53" fmla="*/ 127 h 144"/>
                <a:gd name="T54" fmla="*/ 94 w 140"/>
                <a:gd name="T55" fmla="*/ 133 h 144"/>
                <a:gd name="T56" fmla="*/ 84 w 140"/>
                <a:gd name="T57" fmla="*/ 138 h 144"/>
                <a:gd name="T58" fmla="*/ 71 w 140"/>
                <a:gd name="T59" fmla="*/ 142 h 144"/>
                <a:gd name="T60" fmla="*/ 58 w 140"/>
                <a:gd name="T61" fmla="*/ 144 h 144"/>
                <a:gd name="T62" fmla="*/ 53 w 140"/>
                <a:gd name="T63" fmla="*/ 144 h 144"/>
                <a:gd name="T64" fmla="*/ 47 w 140"/>
                <a:gd name="T65" fmla="*/ 144 h 144"/>
                <a:gd name="T66" fmla="*/ 41 w 140"/>
                <a:gd name="T67" fmla="*/ 143 h 144"/>
                <a:gd name="T68" fmla="*/ 36 w 140"/>
                <a:gd name="T69" fmla="*/ 141 h 144"/>
                <a:gd name="T70" fmla="*/ 31 w 140"/>
                <a:gd name="T71" fmla="*/ 138 h 144"/>
                <a:gd name="T72" fmla="*/ 25 w 140"/>
                <a:gd name="T73" fmla="*/ 135 h 144"/>
                <a:gd name="T74" fmla="*/ 21 w 140"/>
                <a:gd name="T75" fmla="*/ 132 h 144"/>
                <a:gd name="T76" fmla="*/ 17 w 140"/>
                <a:gd name="T77" fmla="*/ 128 h 144"/>
                <a:gd name="T78" fmla="*/ 13 w 140"/>
                <a:gd name="T79" fmla="*/ 123 h 144"/>
                <a:gd name="T80" fmla="*/ 10 w 140"/>
                <a:gd name="T81" fmla="*/ 118 h 144"/>
                <a:gd name="T82" fmla="*/ 7 w 140"/>
                <a:gd name="T83" fmla="*/ 113 h 144"/>
                <a:gd name="T84" fmla="*/ 5 w 140"/>
                <a:gd name="T85" fmla="*/ 107 h 144"/>
                <a:gd name="T86" fmla="*/ 3 w 140"/>
                <a:gd name="T87" fmla="*/ 102 h 144"/>
                <a:gd name="T88" fmla="*/ 1 w 140"/>
                <a:gd name="T89" fmla="*/ 96 h 144"/>
                <a:gd name="T90" fmla="*/ 0 w 140"/>
                <a:gd name="T91" fmla="*/ 90 h 144"/>
                <a:gd name="T92" fmla="*/ 0 w 140"/>
                <a:gd name="T93" fmla="*/ 84 h 144"/>
                <a:gd name="T94" fmla="*/ 0 w 140"/>
                <a:gd name="T95" fmla="*/ 78 h 144"/>
                <a:gd name="T96" fmla="*/ 1 w 140"/>
                <a:gd name="T97" fmla="*/ 71 h 144"/>
                <a:gd name="T98" fmla="*/ 3 w 140"/>
                <a:gd name="T99" fmla="*/ 65 h 144"/>
                <a:gd name="T100" fmla="*/ 5 w 140"/>
                <a:gd name="T101" fmla="*/ 60 h 144"/>
                <a:gd name="T102" fmla="*/ 7 w 140"/>
                <a:gd name="T103" fmla="*/ 55 h 144"/>
                <a:gd name="T104" fmla="*/ 10 w 140"/>
                <a:gd name="T105" fmla="*/ 50 h 144"/>
                <a:gd name="T106" fmla="*/ 13 w 140"/>
                <a:gd name="T107" fmla="*/ 45 h 144"/>
                <a:gd name="T108" fmla="*/ 17 w 140"/>
                <a:gd name="T109" fmla="*/ 41 h 144"/>
                <a:gd name="T110" fmla="*/ 21 w 140"/>
                <a:gd name="T111" fmla="*/ 37 h 144"/>
                <a:gd name="T112" fmla="*/ 25 w 140"/>
                <a:gd name="T113" fmla="*/ 34 h 144"/>
                <a:gd name="T114" fmla="*/ 31 w 140"/>
                <a:gd name="T115" fmla="*/ 31 h 144"/>
                <a:gd name="T116" fmla="*/ 36 w 140"/>
                <a:gd name="T117" fmla="*/ 28 h 144"/>
                <a:gd name="T118" fmla="*/ 41 w 140"/>
                <a:gd name="T119" fmla="*/ 27 h 144"/>
                <a:gd name="T120" fmla="*/ 47 w 140"/>
                <a:gd name="T121" fmla="*/ 25 h 144"/>
                <a:gd name="T122" fmla="*/ 53 w 140"/>
                <a:gd name="T123" fmla="*/ 24 h 144"/>
                <a:gd name="T124" fmla="*/ 58 w 140"/>
                <a:gd name="T125" fmla="*/ 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0" h="144">
                  <a:moveTo>
                    <a:pt x="58" y="24"/>
                  </a:moveTo>
                  <a:lnTo>
                    <a:pt x="64" y="24"/>
                  </a:lnTo>
                  <a:lnTo>
                    <a:pt x="70" y="25"/>
                  </a:lnTo>
                  <a:lnTo>
                    <a:pt x="75" y="27"/>
                  </a:lnTo>
                  <a:lnTo>
                    <a:pt x="81" y="28"/>
                  </a:lnTo>
                  <a:lnTo>
                    <a:pt x="86" y="31"/>
                  </a:lnTo>
                  <a:lnTo>
                    <a:pt x="91" y="34"/>
                  </a:lnTo>
                  <a:lnTo>
                    <a:pt x="95" y="37"/>
                  </a:lnTo>
                  <a:lnTo>
                    <a:pt x="99" y="41"/>
                  </a:lnTo>
                  <a:lnTo>
                    <a:pt x="103" y="38"/>
                  </a:lnTo>
                  <a:lnTo>
                    <a:pt x="106" y="35"/>
                  </a:lnTo>
                  <a:lnTo>
                    <a:pt x="122" y="16"/>
                  </a:lnTo>
                  <a:lnTo>
                    <a:pt x="132" y="6"/>
                  </a:lnTo>
                  <a:lnTo>
                    <a:pt x="136" y="1"/>
                  </a:lnTo>
                  <a:lnTo>
                    <a:pt x="137" y="0"/>
                  </a:lnTo>
                  <a:lnTo>
                    <a:pt x="138" y="10"/>
                  </a:lnTo>
                  <a:lnTo>
                    <a:pt x="139" y="21"/>
                  </a:lnTo>
                  <a:lnTo>
                    <a:pt x="140" y="33"/>
                  </a:lnTo>
                  <a:lnTo>
                    <a:pt x="139" y="45"/>
                  </a:lnTo>
                  <a:lnTo>
                    <a:pt x="138" y="56"/>
                  </a:lnTo>
                  <a:lnTo>
                    <a:pt x="136" y="67"/>
                  </a:lnTo>
                  <a:lnTo>
                    <a:pt x="133" y="79"/>
                  </a:lnTo>
                  <a:lnTo>
                    <a:pt x="129" y="90"/>
                  </a:lnTo>
                  <a:lnTo>
                    <a:pt x="124" y="100"/>
                  </a:lnTo>
                  <a:lnTo>
                    <a:pt x="118" y="109"/>
                  </a:lnTo>
                  <a:lnTo>
                    <a:pt x="111" y="118"/>
                  </a:lnTo>
                  <a:lnTo>
                    <a:pt x="103" y="127"/>
                  </a:lnTo>
                  <a:lnTo>
                    <a:pt x="94" y="133"/>
                  </a:lnTo>
                  <a:lnTo>
                    <a:pt x="84" y="138"/>
                  </a:lnTo>
                  <a:lnTo>
                    <a:pt x="71" y="142"/>
                  </a:lnTo>
                  <a:lnTo>
                    <a:pt x="58" y="144"/>
                  </a:lnTo>
                  <a:lnTo>
                    <a:pt x="53" y="144"/>
                  </a:lnTo>
                  <a:lnTo>
                    <a:pt x="47" y="144"/>
                  </a:lnTo>
                  <a:lnTo>
                    <a:pt x="41" y="143"/>
                  </a:lnTo>
                  <a:lnTo>
                    <a:pt x="36" y="141"/>
                  </a:lnTo>
                  <a:lnTo>
                    <a:pt x="31" y="138"/>
                  </a:lnTo>
                  <a:lnTo>
                    <a:pt x="25" y="135"/>
                  </a:lnTo>
                  <a:lnTo>
                    <a:pt x="21" y="132"/>
                  </a:lnTo>
                  <a:lnTo>
                    <a:pt x="17" y="128"/>
                  </a:lnTo>
                  <a:lnTo>
                    <a:pt x="13" y="123"/>
                  </a:lnTo>
                  <a:lnTo>
                    <a:pt x="10" y="118"/>
                  </a:lnTo>
                  <a:lnTo>
                    <a:pt x="7" y="113"/>
                  </a:lnTo>
                  <a:lnTo>
                    <a:pt x="5" y="107"/>
                  </a:lnTo>
                  <a:lnTo>
                    <a:pt x="3" y="102"/>
                  </a:lnTo>
                  <a:lnTo>
                    <a:pt x="1" y="96"/>
                  </a:lnTo>
                  <a:lnTo>
                    <a:pt x="0" y="90"/>
                  </a:lnTo>
                  <a:lnTo>
                    <a:pt x="0" y="84"/>
                  </a:lnTo>
                  <a:lnTo>
                    <a:pt x="0" y="78"/>
                  </a:lnTo>
                  <a:lnTo>
                    <a:pt x="1" y="71"/>
                  </a:lnTo>
                  <a:lnTo>
                    <a:pt x="3" y="65"/>
                  </a:lnTo>
                  <a:lnTo>
                    <a:pt x="5" y="60"/>
                  </a:lnTo>
                  <a:lnTo>
                    <a:pt x="7" y="55"/>
                  </a:lnTo>
                  <a:lnTo>
                    <a:pt x="10" y="50"/>
                  </a:lnTo>
                  <a:lnTo>
                    <a:pt x="13" y="45"/>
                  </a:lnTo>
                  <a:lnTo>
                    <a:pt x="17" y="41"/>
                  </a:lnTo>
                  <a:lnTo>
                    <a:pt x="21" y="37"/>
                  </a:lnTo>
                  <a:lnTo>
                    <a:pt x="25" y="34"/>
                  </a:lnTo>
                  <a:lnTo>
                    <a:pt x="31" y="31"/>
                  </a:lnTo>
                  <a:lnTo>
                    <a:pt x="36" y="28"/>
                  </a:lnTo>
                  <a:lnTo>
                    <a:pt x="41" y="27"/>
                  </a:lnTo>
                  <a:lnTo>
                    <a:pt x="47" y="25"/>
                  </a:lnTo>
                  <a:lnTo>
                    <a:pt x="53" y="24"/>
                  </a:lnTo>
                  <a:lnTo>
                    <a:pt x="58" y="24"/>
                  </a:lnTo>
                  <a:close/>
                </a:path>
              </a:pathLst>
            </a:custGeom>
            <a:solidFill>
              <a:srgbClr val="B1B2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2" name="Freeform 445"/>
            <p:cNvSpPr>
              <a:spLocks/>
            </p:cNvSpPr>
            <p:nvPr/>
          </p:nvSpPr>
          <p:spPr bwMode="auto">
            <a:xfrm>
              <a:off x="2198" y="2737"/>
              <a:ext cx="15" cy="17"/>
            </a:xfrm>
            <a:custGeom>
              <a:avLst/>
              <a:gdLst>
                <a:gd name="T0" fmla="*/ 81 w 93"/>
                <a:gd name="T1" fmla="*/ 5 h 106"/>
                <a:gd name="T2" fmla="*/ 84 w 93"/>
                <a:gd name="T3" fmla="*/ 8 h 106"/>
                <a:gd name="T4" fmla="*/ 87 w 93"/>
                <a:gd name="T5" fmla="*/ 10 h 106"/>
                <a:gd name="T6" fmla="*/ 89 w 93"/>
                <a:gd name="T7" fmla="*/ 14 h 106"/>
                <a:gd name="T8" fmla="*/ 91 w 93"/>
                <a:gd name="T9" fmla="*/ 17 h 106"/>
                <a:gd name="T10" fmla="*/ 93 w 93"/>
                <a:gd name="T11" fmla="*/ 26 h 106"/>
                <a:gd name="T12" fmla="*/ 93 w 93"/>
                <a:gd name="T13" fmla="*/ 35 h 106"/>
                <a:gd name="T14" fmla="*/ 91 w 93"/>
                <a:gd name="T15" fmla="*/ 45 h 106"/>
                <a:gd name="T16" fmla="*/ 87 w 93"/>
                <a:gd name="T17" fmla="*/ 55 h 106"/>
                <a:gd name="T18" fmla="*/ 82 w 93"/>
                <a:gd name="T19" fmla="*/ 65 h 106"/>
                <a:gd name="T20" fmla="*/ 76 w 93"/>
                <a:gd name="T21" fmla="*/ 75 h 106"/>
                <a:gd name="T22" fmla="*/ 68 w 93"/>
                <a:gd name="T23" fmla="*/ 84 h 106"/>
                <a:gd name="T24" fmla="*/ 60 w 93"/>
                <a:gd name="T25" fmla="*/ 93 h 106"/>
                <a:gd name="T26" fmla="*/ 51 w 93"/>
                <a:gd name="T27" fmla="*/ 99 h 106"/>
                <a:gd name="T28" fmla="*/ 42 w 93"/>
                <a:gd name="T29" fmla="*/ 103 h 106"/>
                <a:gd name="T30" fmla="*/ 33 w 93"/>
                <a:gd name="T31" fmla="*/ 105 h 106"/>
                <a:gd name="T32" fmla="*/ 25 w 93"/>
                <a:gd name="T33" fmla="*/ 106 h 106"/>
                <a:gd name="T34" fmla="*/ 21 w 93"/>
                <a:gd name="T35" fmla="*/ 105 h 106"/>
                <a:gd name="T36" fmla="*/ 17 w 93"/>
                <a:gd name="T37" fmla="*/ 104 h 106"/>
                <a:gd name="T38" fmla="*/ 14 w 93"/>
                <a:gd name="T39" fmla="*/ 103 h 106"/>
                <a:gd name="T40" fmla="*/ 11 w 93"/>
                <a:gd name="T41" fmla="*/ 101 h 106"/>
                <a:gd name="T42" fmla="*/ 8 w 93"/>
                <a:gd name="T43" fmla="*/ 98 h 106"/>
                <a:gd name="T44" fmla="*/ 6 w 93"/>
                <a:gd name="T45" fmla="*/ 95 h 106"/>
                <a:gd name="T46" fmla="*/ 4 w 93"/>
                <a:gd name="T47" fmla="*/ 92 h 106"/>
                <a:gd name="T48" fmla="*/ 2 w 93"/>
                <a:gd name="T49" fmla="*/ 88 h 106"/>
                <a:gd name="T50" fmla="*/ 0 w 93"/>
                <a:gd name="T51" fmla="*/ 79 h 106"/>
                <a:gd name="T52" fmla="*/ 0 w 93"/>
                <a:gd name="T53" fmla="*/ 70 h 106"/>
                <a:gd name="T54" fmla="*/ 2 w 93"/>
                <a:gd name="T55" fmla="*/ 60 h 106"/>
                <a:gd name="T56" fmla="*/ 5 w 93"/>
                <a:gd name="T57" fmla="*/ 50 h 106"/>
                <a:gd name="T58" fmla="*/ 10 w 93"/>
                <a:gd name="T59" fmla="*/ 40 h 106"/>
                <a:gd name="T60" fmla="*/ 16 w 93"/>
                <a:gd name="T61" fmla="*/ 29 h 106"/>
                <a:gd name="T62" fmla="*/ 24 w 93"/>
                <a:gd name="T63" fmla="*/ 20 h 106"/>
                <a:gd name="T64" fmla="*/ 32 w 93"/>
                <a:gd name="T65" fmla="*/ 13 h 106"/>
                <a:gd name="T66" fmla="*/ 42 w 93"/>
                <a:gd name="T67" fmla="*/ 7 h 106"/>
                <a:gd name="T68" fmla="*/ 51 w 93"/>
                <a:gd name="T69" fmla="*/ 3 h 106"/>
                <a:gd name="T70" fmla="*/ 59 w 93"/>
                <a:gd name="T71" fmla="*/ 1 h 106"/>
                <a:gd name="T72" fmla="*/ 67 w 93"/>
                <a:gd name="T73" fmla="*/ 0 h 106"/>
                <a:gd name="T74" fmla="*/ 71 w 93"/>
                <a:gd name="T75" fmla="*/ 0 h 106"/>
                <a:gd name="T76" fmla="*/ 75 w 93"/>
                <a:gd name="T77" fmla="*/ 1 h 106"/>
                <a:gd name="T78" fmla="*/ 78 w 93"/>
                <a:gd name="T79" fmla="*/ 3 h 106"/>
                <a:gd name="T80" fmla="*/ 81 w 93"/>
                <a:gd name="T81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106">
                  <a:moveTo>
                    <a:pt x="81" y="5"/>
                  </a:moveTo>
                  <a:lnTo>
                    <a:pt x="84" y="8"/>
                  </a:lnTo>
                  <a:lnTo>
                    <a:pt x="87" y="10"/>
                  </a:lnTo>
                  <a:lnTo>
                    <a:pt x="89" y="14"/>
                  </a:lnTo>
                  <a:lnTo>
                    <a:pt x="91" y="17"/>
                  </a:lnTo>
                  <a:lnTo>
                    <a:pt x="93" y="26"/>
                  </a:lnTo>
                  <a:lnTo>
                    <a:pt x="93" y="35"/>
                  </a:lnTo>
                  <a:lnTo>
                    <a:pt x="91" y="45"/>
                  </a:lnTo>
                  <a:lnTo>
                    <a:pt x="87" y="55"/>
                  </a:lnTo>
                  <a:lnTo>
                    <a:pt x="82" y="65"/>
                  </a:lnTo>
                  <a:lnTo>
                    <a:pt x="76" y="75"/>
                  </a:lnTo>
                  <a:lnTo>
                    <a:pt x="68" y="84"/>
                  </a:lnTo>
                  <a:lnTo>
                    <a:pt x="60" y="93"/>
                  </a:lnTo>
                  <a:lnTo>
                    <a:pt x="51" y="99"/>
                  </a:lnTo>
                  <a:lnTo>
                    <a:pt x="42" y="103"/>
                  </a:lnTo>
                  <a:lnTo>
                    <a:pt x="33" y="105"/>
                  </a:lnTo>
                  <a:lnTo>
                    <a:pt x="25" y="106"/>
                  </a:lnTo>
                  <a:lnTo>
                    <a:pt x="21" y="105"/>
                  </a:lnTo>
                  <a:lnTo>
                    <a:pt x="17" y="104"/>
                  </a:lnTo>
                  <a:lnTo>
                    <a:pt x="14" y="103"/>
                  </a:lnTo>
                  <a:lnTo>
                    <a:pt x="11" y="101"/>
                  </a:lnTo>
                  <a:lnTo>
                    <a:pt x="8" y="98"/>
                  </a:lnTo>
                  <a:lnTo>
                    <a:pt x="6" y="95"/>
                  </a:lnTo>
                  <a:lnTo>
                    <a:pt x="4" y="92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70"/>
                  </a:lnTo>
                  <a:lnTo>
                    <a:pt x="2" y="60"/>
                  </a:lnTo>
                  <a:lnTo>
                    <a:pt x="5" y="50"/>
                  </a:lnTo>
                  <a:lnTo>
                    <a:pt x="10" y="40"/>
                  </a:lnTo>
                  <a:lnTo>
                    <a:pt x="16" y="29"/>
                  </a:lnTo>
                  <a:lnTo>
                    <a:pt x="24" y="20"/>
                  </a:lnTo>
                  <a:lnTo>
                    <a:pt x="32" y="13"/>
                  </a:lnTo>
                  <a:lnTo>
                    <a:pt x="42" y="7"/>
                  </a:lnTo>
                  <a:lnTo>
                    <a:pt x="51" y="3"/>
                  </a:lnTo>
                  <a:lnTo>
                    <a:pt x="59" y="1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5" y="1"/>
                  </a:lnTo>
                  <a:lnTo>
                    <a:pt x="78" y="3"/>
                  </a:lnTo>
                  <a:lnTo>
                    <a:pt x="81" y="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" name="Freeform 446"/>
            <p:cNvSpPr>
              <a:spLocks/>
            </p:cNvSpPr>
            <p:nvPr/>
          </p:nvSpPr>
          <p:spPr bwMode="auto">
            <a:xfrm>
              <a:off x="2224" y="2718"/>
              <a:ext cx="17" cy="13"/>
            </a:xfrm>
            <a:custGeom>
              <a:avLst/>
              <a:gdLst>
                <a:gd name="T0" fmla="*/ 98 w 99"/>
                <a:gd name="T1" fmla="*/ 21 h 82"/>
                <a:gd name="T2" fmla="*/ 99 w 99"/>
                <a:gd name="T3" fmla="*/ 28 h 82"/>
                <a:gd name="T4" fmla="*/ 99 w 99"/>
                <a:gd name="T5" fmla="*/ 36 h 82"/>
                <a:gd name="T6" fmla="*/ 97 w 99"/>
                <a:gd name="T7" fmla="*/ 44 h 82"/>
                <a:gd name="T8" fmla="*/ 93 w 99"/>
                <a:gd name="T9" fmla="*/ 51 h 82"/>
                <a:gd name="T10" fmla="*/ 88 w 99"/>
                <a:gd name="T11" fmla="*/ 60 h 82"/>
                <a:gd name="T12" fmla="*/ 81 w 99"/>
                <a:gd name="T13" fmla="*/ 66 h 82"/>
                <a:gd name="T14" fmla="*/ 72 w 99"/>
                <a:gd name="T15" fmla="*/ 72 h 82"/>
                <a:gd name="T16" fmla="*/ 63 w 99"/>
                <a:gd name="T17" fmla="*/ 77 h 82"/>
                <a:gd name="T18" fmla="*/ 53 w 99"/>
                <a:gd name="T19" fmla="*/ 80 h 82"/>
                <a:gd name="T20" fmla="*/ 44 w 99"/>
                <a:gd name="T21" fmla="*/ 82 h 82"/>
                <a:gd name="T22" fmla="*/ 34 w 99"/>
                <a:gd name="T23" fmla="*/ 82 h 82"/>
                <a:gd name="T24" fmla="*/ 25 w 99"/>
                <a:gd name="T25" fmla="*/ 81 h 82"/>
                <a:gd name="T26" fmla="*/ 17 w 99"/>
                <a:gd name="T27" fmla="*/ 78 h 82"/>
                <a:gd name="T28" fmla="*/ 10 w 99"/>
                <a:gd name="T29" fmla="*/ 74 h 82"/>
                <a:gd name="T30" fmla="*/ 8 w 99"/>
                <a:gd name="T31" fmla="*/ 72 h 82"/>
                <a:gd name="T32" fmla="*/ 5 w 99"/>
                <a:gd name="T33" fmla="*/ 69 h 82"/>
                <a:gd name="T34" fmla="*/ 3 w 99"/>
                <a:gd name="T35" fmla="*/ 66 h 82"/>
                <a:gd name="T36" fmla="*/ 2 w 99"/>
                <a:gd name="T37" fmla="*/ 62 h 82"/>
                <a:gd name="T38" fmla="*/ 0 w 99"/>
                <a:gd name="T39" fmla="*/ 55 h 82"/>
                <a:gd name="T40" fmla="*/ 0 w 99"/>
                <a:gd name="T41" fmla="*/ 46 h 82"/>
                <a:gd name="T42" fmla="*/ 2 w 99"/>
                <a:gd name="T43" fmla="*/ 38 h 82"/>
                <a:gd name="T44" fmla="*/ 6 w 99"/>
                <a:gd name="T45" fmla="*/ 31 h 82"/>
                <a:gd name="T46" fmla="*/ 11 w 99"/>
                <a:gd name="T47" fmla="*/ 24 h 82"/>
                <a:gd name="T48" fmla="*/ 18 w 99"/>
                <a:gd name="T49" fmla="*/ 17 h 82"/>
                <a:gd name="T50" fmla="*/ 26 w 99"/>
                <a:gd name="T51" fmla="*/ 11 h 82"/>
                <a:gd name="T52" fmla="*/ 36 w 99"/>
                <a:gd name="T53" fmla="*/ 7 h 82"/>
                <a:gd name="T54" fmla="*/ 46 w 99"/>
                <a:gd name="T55" fmla="*/ 2 h 82"/>
                <a:gd name="T56" fmla="*/ 56 w 99"/>
                <a:gd name="T57" fmla="*/ 1 h 82"/>
                <a:gd name="T58" fmla="*/ 65 w 99"/>
                <a:gd name="T59" fmla="*/ 0 h 82"/>
                <a:gd name="T60" fmla="*/ 73 w 99"/>
                <a:gd name="T61" fmla="*/ 2 h 82"/>
                <a:gd name="T62" fmla="*/ 82 w 99"/>
                <a:gd name="T63" fmla="*/ 5 h 82"/>
                <a:gd name="T64" fmla="*/ 89 w 99"/>
                <a:gd name="T65" fmla="*/ 9 h 82"/>
                <a:gd name="T66" fmla="*/ 94 w 99"/>
                <a:gd name="T67" fmla="*/ 15 h 82"/>
                <a:gd name="T68" fmla="*/ 98 w 99"/>
                <a:gd name="T69" fmla="*/ 2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9" h="82">
                  <a:moveTo>
                    <a:pt x="98" y="21"/>
                  </a:moveTo>
                  <a:lnTo>
                    <a:pt x="99" y="28"/>
                  </a:lnTo>
                  <a:lnTo>
                    <a:pt x="99" y="36"/>
                  </a:lnTo>
                  <a:lnTo>
                    <a:pt x="97" y="44"/>
                  </a:lnTo>
                  <a:lnTo>
                    <a:pt x="93" y="51"/>
                  </a:lnTo>
                  <a:lnTo>
                    <a:pt x="88" y="60"/>
                  </a:lnTo>
                  <a:lnTo>
                    <a:pt x="81" y="66"/>
                  </a:lnTo>
                  <a:lnTo>
                    <a:pt x="72" y="72"/>
                  </a:lnTo>
                  <a:lnTo>
                    <a:pt x="63" y="77"/>
                  </a:lnTo>
                  <a:lnTo>
                    <a:pt x="53" y="80"/>
                  </a:lnTo>
                  <a:lnTo>
                    <a:pt x="44" y="82"/>
                  </a:lnTo>
                  <a:lnTo>
                    <a:pt x="34" y="82"/>
                  </a:lnTo>
                  <a:lnTo>
                    <a:pt x="25" y="81"/>
                  </a:lnTo>
                  <a:lnTo>
                    <a:pt x="17" y="78"/>
                  </a:lnTo>
                  <a:lnTo>
                    <a:pt x="10" y="74"/>
                  </a:lnTo>
                  <a:lnTo>
                    <a:pt x="8" y="72"/>
                  </a:lnTo>
                  <a:lnTo>
                    <a:pt x="5" y="69"/>
                  </a:lnTo>
                  <a:lnTo>
                    <a:pt x="3" y="66"/>
                  </a:lnTo>
                  <a:lnTo>
                    <a:pt x="2" y="62"/>
                  </a:lnTo>
                  <a:lnTo>
                    <a:pt x="0" y="55"/>
                  </a:lnTo>
                  <a:lnTo>
                    <a:pt x="0" y="46"/>
                  </a:lnTo>
                  <a:lnTo>
                    <a:pt x="2" y="38"/>
                  </a:lnTo>
                  <a:lnTo>
                    <a:pt x="6" y="31"/>
                  </a:lnTo>
                  <a:lnTo>
                    <a:pt x="11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36" y="7"/>
                  </a:lnTo>
                  <a:lnTo>
                    <a:pt x="46" y="2"/>
                  </a:lnTo>
                  <a:lnTo>
                    <a:pt x="56" y="1"/>
                  </a:lnTo>
                  <a:lnTo>
                    <a:pt x="65" y="0"/>
                  </a:lnTo>
                  <a:lnTo>
                    <a:pt x="73" y="2"/>
                  </a:lnTo>
                  <a:lnTo>
                    <a:pt x="82" y="5"/>
                  </a:lnTo>
                  <a:lnTo>
                    <a:pt x="89" y="9"/>
                  </a:lnTo>
                  <a:lnTo>
                    <a:pt x="94" y="15"/>
                  </a:lnTo>
                  <a:lnTo>
                    <a:pt x="98" y="2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4" name="Freeform 447"/>
            <p:cNvSpPr>
              <a:spLocks/>
            </p:cNvSpPr>
            <p:nvPr/>
          </p:nvSpPr>
          <p:spPr bwMode="auto">
            <a:xfrm>
              <a:off x="2260" y="2712"/>
              <a:ext cx="17" cy="13"/>
            </a:xfrm>
            <a:custGeom>
              <a:avLst/>
              <a:gdLst>
                <a:gd name="T0" fmla="*/ 103 w 103"/>
                <a:gd name="T1" fmla="*/ 48 h 75"/>
                <a:gd name="T2" fmla="*/ 100 w 103"/>
                <a:gd name="T3" fmla="*/ 55 h 75"/>
                <a:gd name="T4" fmla="*/ 96 w 103"/>
                <a:gd name="T5" fmla="*/ 61 h 75"/>
                <a:gd name="T6" fmla="*/ 90 w 103"/>
                <a:gd name="T7" fmla="*/ 66 h 75"/>
                <a:gd name="T8" fmla="*/ 83 w 103"/>
                <a:gd name="T9" fmla="*/ 70 h 75"/>
                <a:gd name="T10" fmla="*/ 74 w 103"/>
                <a:gd name="T11" fmla="*/ 73 h 75"/>
                <a:gd name="T12" fmla="*/ 64 w 103"/>
                <a:gd name="T13" fmla="*/ 75 h 75"/>
                <a:gd name="T14" fmla="*/ 54 w 103"/>
                <a:gd name="T15" fmla="*/ 75 h 75"/>
                <a:gd name="T16" fmla="*/ 44 w 103"/>
                <a:gd name="T17" fmla="*/ 74 h 75"/>
                <a:gd name="T18" fmla="*/ 34 w 103"/>
                <a:gd name="T19" fmla="*/ 71 h 75"/>
                <a:gd name="T20" fmla="*/ 25 w 103"/>
                <a:gd name="T21" fmla="*/ 67 h 75"/>
                <a:gd name="T22" fmla="*/ 16 w 103"/>
                <a:gd name="T23" fmla="*/ 62 h 75"/>
                <a:gd name="T24" fmla="*/ 10 w 103"/>
                <a:gd name="T25" fmla="*/ 57 h 75"/>
                <a:gd name="T26" fmla="*/ 5 w 103"/>
                <a:gd name="T27" fmla="*/ 50 h 75"/>
                <a:gd name="T28" fmla="*/ 2 w 103"/>
                <a:gd name="T29" fmla="*/ 43 h 75"/>
                <a:gd name="T30" fmla="*/ 1 w 103"/>
                <a:gd name="T31" fmla="*/ 39 h 75"/>
                <a:gd name="T32" fmla="*/ 0 w 103"/>
                <a:gd name="T33" fmla="*/ 36 h 75"/>
                <a:gd name="T34" fmla="*/ 0 w 103"/>
                <a:gd name="T35" fmla="*/ 31 h 75"/>
                <a:gd name="T36" fmla="*/ 1 w 103"/>
                <a:gd name="T37" fmla="*/ 27 h 75"/>
                <a:gd name="T38" fmla="*/ 2 w 103"/>
                <a:gd name="T39" fmla="*/ 23 h 75"/>
                <a:gd name="T40" fmla="*/ 3 w 103"/>
                <a:gd name="T41" fmla="*/ 20 h 75"/>
                <a:gd name="T42" fmla="*/ 5 w 103"/>
                <a:gd name="T43" fmla="*/ 17 h 75"/>
                <a:gd name="T44" fmla="*/ 8 w 103"/>
                <a:gd name="T45" fmla="*/ 14 h 75"/>
                <a:gd name="T46" fmla="*/ 14 w 103"/>
                <a:gd name="T47" fmla="*/ 9 h 75"/>
                <a:gd name="T48" fmla="*/ 22 w 103"/>
                <a:gd name="T49" fmla="*/ 4 h 75"/>
                <a:gd name="T50" fmla="*/ 30 w 103"/>
                <a:gd name="T51" fmla="*/ 1 h 75"/>
                <a:gd name="T52" fmla="*/ 39 w 103"/>
                <a:gd name="T53" fmla="*/ 0 h 75"/>
                <a:gd name="T54" fmla="*/ 49 w 103"/>
                <a:gd name="T55" fmla="*/ 0 h 75"/>
                <a:gd name="T56" fmla="*/ 60 w 103"/>
                <a:gd name="T57" fmla="*/ 1 h 75"/>
                <a:gd name="T58" fmla="*/ 70 w 103"/>
                <a:gd name="T59" fmla="*/ 4 h 75"/>
                <a:gd name="T60" fmla="*/ 79 w 103"/>
                <a:gd name="T61" fmla="*/ 7 h 75"/>
                <a:gd name="T62" fmla="*/ 87 w 103"/>
                <a:gd name="T63" fmla="*/ 12 h 75"/>
                <a:gd name="T64" fmla="*/ 94 w 103"/>
                <a:gd name="T65" fmla="*/ 18 h 75"/>
                <a:gd name="T66" fmla="*/ 99 w 103"/>
                <a:gd name="T67" fmla="*/ 25 h 75"/>
                <a:gd name="T68" fmla="*/ 102 w 103"/>
                <a:gd name="T69" fmla="*/ 32 h 75"/>
                <a:gd name="T70" fmla="*/ 103 w 103"/>
                <a:gd name="T71" fmla="*/ 40 h 75"/>
                <a:gd name="T72" fmla="*/ 103 w 103"/>
                <a:gd name="T73" fmla="*/ 4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3" h="75">
                  <a:moveTo>
                    <a:pt x="103" y="48"/>
                  </a:moveTo>
                  <a:lnTo>
                    <a:pt x="100" y="55"/>
                  </a:lnTo>
                  <a:lnTo>
                    <a:pt x="96" y="61"/>
                  </a:lnTo>
                  <a:lnTo>
                    <a:pt x="90" y="66"/>
                  </a:lnTo>
                  <a:lnTo>
                    <a:pt x="83" y="70"/>
                  </a:lnTo>
                  <a:lnTo>
                    <a:pt x="74" y="73"/>
                  </a:lnTo>
                  <a:lnTo>
                    <a:pt x="64" y="75"/>
                  </a:lnTo>
                  <a:lnTo>
                    <a:pt x="54" y="75"/>
                  </a:lnTo>
                  <a:lnTo>
                    <a:pt x="44" y="74"/>
                  </a:lnTo>
                  <a:lnTo>
                    <a:pt x="34" y="71"/>
                  </a:lnTo>
                  <a:lnTo>
                    <a:pt x="25" y="67"/>
                  </a:lnTo>
                  <a:lnTo>
                    <a:pt x="16" y="62"/>
                  </a:lnTo>
                  <a:lnTo>
                    <a:pt x="10" y="57"/>
                  </a:lnTo>
                  <a:lnTo>
                    <a:pt x="5" y="50"/>
                  </a:lnTo>
                  <a:lnTo>
                    <a:pt x="2" y="43"/>
                  </a:lnTo>
                  <a:lnTo>
                    <a:pt x="1" y="39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1" y="27"/>
                  </a:lnTo>
                  <a:lnTo>
                    <a:pt x="2" y="23"/>
                  </a:lnTo>
                  <a:lnTo>
                    <a:pt x="3" y="20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14" y="9"/>
                  </a:lnTo>
                  <a:lnTo>
                    <a:pt x="22" y="4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9" y="0"/>
                  </a:lnTo>
                  <a:lnTo>
                    <a:pt x="60" y="1"/>
                  </a:lnTo>
                  <a:lnTo>
                    <a:pt x="70" y="4"/>
                  </a:lnTo>
                  <a:lnTo>
                    <a:pt x="79" y="7"/>
                  </a:lnTo>
                  <a:lnTo>
                    <a:pt x="87" y="12"/>
                  </a:lnTo>
                  <a:lnTo>
                    <a:pt x="94" y="18"/>
                  </a:lnTo>
                  <a:lnTo>
                    <a:pt x="99" y="25"/>
                  </a:lnTo>
                  <a:lnTo>
                    <a:pt x="102" y="32"/>
                  </a:lnTo>
                  <a:lnTo>
                    <a:pt x="103" y="40"/>
                  </a:lnTo>
                  <a:lnTo>
                    <a:pt x="103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5" name="Freeform 448"/>
            <p:cNvSpPr>
              <a:spLocks/>
            </p:cNvSpPr>
            <p:nvPr/>
          </p:nvSpPr>
          <p:spPr bwMode="auto">
            <a:xfrm>
              <a:off x="2293" y="2722"/>
              <a:ext cx="16" cy="13"/>
            </a:xfrm>
            <a:custGeom>
              <a:avLst/>
              <a:gdLst>
                <a:gd name="T0" fmla="*/ 89 w 94"/>
                <a:gd name="T1" fmla="*/ 70 h 79"/>
                <a:gd name="T2" fmla="*/ 84 w 94"/>
                <a:gd name="T3" fmla="*/ 74 h 79"/>
                <a:gd name="T4" fmla="*/ 78 w 94"/>
                <a:gd name="T5" fmla="*/ 78 h 79"/>
                <a:gd name="T6" fmla="*/ 70 w 94"/>
                <a:gd name="T7" fmla="*/ 79 h 79"/>
                <a:gd name="T8" fmla="*/ 61 w 94"/>
                <a:gd name="T9" fmla="*/ 79 h 79"/>
                <a:gd name="T10" fmla="*/ 53 w 94"/>
                <a:gd name="T11" fmla="*/ 76 h 79"/>
                <a:gd name="T12" fmla="*/ 44 w 94"/>
                <a:gd name="T13" fmla="*/ 73 h 79"/>
                <a:gd name="T14" fmla="*/ 35 w 94"/>
                <a:gd name="T15" fmla="*/ 69 h 79"/>
                <a:gd name="T16" fmla="*/ 26 w 94"/>
                <a:gd name="T17" fmla="*/ 63 h 79"/>
                <a:gd name="T18" fmla="*/ 19 w 94"/>
                <a:gd name="T19" fmla="*/ 56 h 79"/>
                <a:gd name="T20" fmla="*/ 11 w 94"/>
                <a:gd name="T21" fmla="*/ 49 h 79"/>
                <a:gd name="T22" fmla="*/ 6 w 94"/>
                <a:gd name="T23" fmla="*/ 42 h 79"/>
                <a:gd name="T24" fmla="*/ 2 w 94"/>
                <a:gd name="T25" fmla="*/ 34 h 79"/>
                <a:gd name="T26" fmla="*/ 1 w 94"/>
                <a:gd name="T27" fmla="*/ 26 h 79"/>
                <a:gd name="T28" fmla="*/ 0 w 94"/>
                <a:gd name="T29" fmla="*/ 19 h 79"/>
                <a:gd name="T30" fmla="*/ 1 w 94"/>
                <a:gd name="T31" fmla="*/ 16 h 79"/>
                <a:gd name="T32" fmla="*/ 2 w 94"/>
                <a:gd name="T33" fmla="*/ 13 h 79"/>
                <a:gd name="T34" fmla="*/ 3 w 94"/>
                <a:gd name="T35" fmla="*/ 10 h 79"/>
                <a:gd name="T36" fmla="*/ 5 w 94"/>
                <a:gd name="T37" fmla="*/ 8 h 79"/>
                <a:gd name="T38" fmla="*/ 10 w 94"/>
                <a:gd name="T39" fmla="*/ 4 h 79"/>
                <a:gd name="T40" fmla="*/ 16 w 94"/>
                <a:gd name="T41" fmla="*/ 1 h 79"/>
                <a:gd name="T42" fmla="*/ 24 w 94"/>
                <a:gd name="T43" fmla="*/ 0 h 79"/>
                <a:gd name="T44" fmla="*/ 33 w 94"/>
                <a:gd name="T45" fmla="*/ 0 h 79"/>
                <a:gd name="T46" fmla="*/ 41 w 94"/>
                <a:gd name="T47" fmla="*/ 2 h 79"/>
                <a:gd name="T48" fmla="*/ 50 w 94"/>
                <a:gd name="T49" fmla="*/ 5 h 79"/>
                <a:gd name="T50" fmla="*/ 59 w 94"/>
                <a:gd name="T51" fmla="*/ 9 h 79"/>
                <a:gd name="T52" fmla="*/ 68 w 94"/>
                <a:gd name="T53" fmla="*/ 15 h 79"/>
                <a:gd name="T54" fmla="*/ 76 w 94"/>
                <a:gd name="T55" fmla="*/ 22 h 79"/>
                <a:gd name="T56" fmla="*/ 83 w 94"/>
                <a:gd name="T57" fmla="*/ 30 h 79"/>
                <a:gd name="T58" fmla="*/ 88 w 94"/>
                <a:gd name="T59" fmla="*/ 37 h 79"/>
                <a:gd name="T60" fmla="*/ 91 w 94"/>
                <a:gd name="T61" fmla="*/ 45 h 79"/>
                <a:gd name="T62" fmla="*/ 93 w 94"/>
                <a:gd name="T63" fmla="*/ 52 h 79"/>
                <a:gd name="T64" fmla="*/ 94 w 94"/>
                <a:gd name="T65" fmla="*/ 59 h 79"/>
                <a:gd name="T66" fmla="*/ 92 w 94"/>
                <a:gd name="T67" fmla="*/ 65 h 79"/>
                <a:gd name="T68" fmla="*/ 89 w 94"/>
                <a:gd name="T69" fmla="*/ 7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79">
                  <a:moveTo>
                    <a:pt x="89" y="70"/>
                  </a:moveTo>
                  <a:lnTo>
                    <a:pt x="84" y="74"/>
                  </a:lnTo>
                  <a:lnTo>
                    <a:pt x="78" y="78"/>
                  </a:lnTo>
                  <a:lnTo>
                    <a:pt x="70" y="79"/>
                  </a:lnTo>
                  <a:lnTo>
                    <a:pt x="61" y="79"/>
                  </a:lnTo>
                  <a:lnTo>
                    <a:pt x="53" y="76"/>
                  </a:lnTo>
                  <a:lnTo>
                    <a:pt x="44" y="73"/>
                  </a:lnTo>
                  <a:lnTo>
                    <a:pt x="35" y="69"/>
                  </a:lnTo>
                  <a:lnTo>
                    <a:pt x="26" y="63"/>
                  </a:lnTo>
                  <a:lnTo>
                    <a:pt x="19" y="56"/>
                  </a:lnTo>
                  <a:lnTo>
                    <a:pt x="11" y="49"/>
                  </a:lnTo>
                  <a:lnTo>
                    <a:pt x="6" y="42"/>
                  </a:lnTo>
                  <a:lnTo>
                    <a:pt x="2" y="34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6"/>
                  </a:lnTo>
                  <a:lnTo>
                    <a:pt x="2" y="13"/>
                  </a:lnTo>
                  <a:lnTo>
                    <a:pt x="3" y="10"/>
                  </a:lnTo>
                  <a:lnTo>
                    <a:pt x="5" y="8"/>
                  </a:lnTo>
                  <a:lnTo>
                    <a:pt x="10" y="4"/>
                  </a:lnTo>
                  <a:lnTo>
                    <a:pt x="16" y="1"/>
                  </a:lnTo>
                  <a:lnTo>
                    <a:pt x="24" y="0"/>
                  </a:lnTo>
                  <a:lnTo>
                    <a:pt x="33" y="0"/>
                  </a:lnTo>
                  <a:lnTo>
                    <a:pt x="41" y="2"/>
                  </a:lnTo>
                  <a:lnTo>
                    <a:pt x="50" y="5"/>
                  </a:lnTo>
                  <a:lnTo>
                    <a:pt x="59" y="9"/>
                  </a:lnTo>
                  <a:lnTo>
                    <a:pt x="68" y="15"/>
                  </a:lnTo>
                  <a:lnTo>
                    <a:pt x="76" y="22"/>
                  </a:lnTo>
                  <a:lnTo>
                    <a:pt x="83" y="30"/>
                  </a:lnTo>
                  <a:lnTo>
                    <a:pt x="88" y="37"/>
                  </a:lnTo>
                  <a:lnTo>
                    <a:pt x="91" y="45"/>
                  </a:lnTo>
                  <a:lnTo>
                    <a:pt x="93" y="52"/>
                  </a:lnTo>
                  <a:lnTo>
                    <a:pt x="94" y="59"/>
                  </a:lnTo>
                  <a:lnTo>
                    <a:pt x="92" y="65"/>
                  </a:lnTo>
                  <a:lnTo>
                    <a:pt x="89" y="7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6" name="Freeform 449"/>
            <p:cNvSpPr>
              <a:spLocks/>
            </p:cNvSpPr>
            <p:nvPr/>
          </p:nvSpPr>
          <p:spPr bwMode="auto">
            <a:xfrm>
              <a:off x="2180" y="2769"/>
              <a:ext cx="14" cy="17"/>
            </a:xfrm>
            <a:custGeom>
              <a:avLst/>
              <a:gdLst>
                <a:gd name="T0" fmla="*/ 59 w 78"/>
                <a:gd name="T1" fmla="*/ 2 h 102"/>
                <a:gd name="T2" fmla="*/ 66 w 78"/>
                <a:gd name="T3" fmla="*/ 6 h 102"/>
                <a:gd name="T4" fmla="*/ 71 w 78"/>
                <a:gd name="T5" fmla="*/ 12 h 102"/>
                <a:gd name="T6" fmla="*/ 74 w 78"/>
                <a:gd name="T7" fmla="*/ 19 h 102"/>
                <a:gd name="T8" fmla="*/ 77 w 78"/>
                <a:gd name="T9" fmla="*/ 27 h 102"/>
                <a:gd name="T10" fmla="*/ 78 w 78"/>
                <a:gd name="T11" fmla="*/ 36 h 102"/>
                <a:gd name="T12" fmla="*/ 78 w 78"/>
                <a:gd name="T13" fmla="*/ 46 h 102"/>
                <a:gd name="T14" fmla="*/ 76 w 78"/>
                <a:gd name="T15" fmla="*/ 56 h 102"/>
                <a:gd name="T16" fmla="*/ 73 w 78"/>
                <a:gd name="T17" fmla="*/ 66 h 102"/>
                <a:gd name="T18" fmla="*/ 68 w 78"/>
                <a:gd name="T19" fmla="*/ 75 h 102"/>
                <a:gd name="T20" fmla="*/ 63 w 78"/>
                <a:gd name="T21" fmla="*/ 84 h 102"/>
                <a:gd name="T22" fmla="*/ 56 w 78"/>
                <a:gd name="T23" fmla="*/ 90 h 102"/>
                <a:gd name="T24" fmla="*/ 49 w 78"/>
                <a:gd name="T25" fmla="*/ 97 h 102"/>
                <a:gd name="T26" fmla="*/ 41 w 78"/>
                <a:gd name="T27" fmla="*/ 100 h 102"/>
                <a:gd name="T28" fmla="*/ 33 w 78"/>
                <a:gd name="T29" fmla="*/ 102 h 102"/>
                <a:gd name="T30" fmla="*/ 30 w 78"/>
                <a:gd name="T31" fmla="*/ 102 h 102"/>
                <a:gd name="T32" fmla="*/ 26 w 78"/>
                <a:gd name="T33" fmla="*/ 102 h 102"/>
                <a:gd name="T34" fmla="*/ 22 w 78"/>
                <a:gd name="T35" fmla="*/ 101 h 102"/>
                <a:gd name="T36" fmla="*/ 19 w 78"/>
                <a:gd name="T37" fmla="*/ 100 h 102"/>
                <a:gd name="T38" fmla="*/ 16 w 78"/>
                <a:gd name="T39" fmla="*/ 98 h 102"/>
                <a:gd name="T40" fmla="*/ 13 w 78"/>
                <a:gd name="T41" fmla="*/ 96 h 102"/>
                <a:gd name="T42" fmla="*/ 10 w 78"/>
                <a:gd name="T43" fmla="*/ 93 h 102"/>
                <a:gd name="T44" fmla="*/ 8 w 78"/>
                <a:gd name="T45" fmla="*/ 89 h 102"/>
                <a:gd name="T46" fmla="*/ 4 w 78"/>
                <a:gd name="T47" fmla="*/ 82 h 102"/>
                <a:gd name="T48" fmla="*/ 1 w 78"/>
                <a:gd name="T49" fmla="*/ 74 h 102"/>
                <a:gd name="T50" fmla="*/ 0 w 78"/>
                <a:gd name="T51" fmla="*/ 65 h 102"/>
                <a:gd name="T52" fmla="*/ 0 w 78"/>
                <a:gd name="T53" fmla="*/ 56 h 102"/>
                <a:gd name="T54" fmla="*/ 2 w 78"/>
                <a:gd name="T55" fmla="*/ 46 h 102"/>
                <a:gd name="T56" fmla="*/ 5 w 78"/>
                <a:gd name="T57" fmla="*/ 35 h 102"/>
                <a:gd name="T58" fmla="*/ 10 w 78"/>
                <a:gd name="T59" fmla="*/ 26 h 102"/>
                <a:gd name="T60" fmla="*/ 16 w 78"/>
                <a:gd name="T61" fmla="*/ 17 h 102"/>
                <a:gd name="T62" fmla="*/ 22 w 78"/>
                <a:gd name="T63" fmla="*/ 11 h 102"/>
                <a:gd name="T64" fmla="*/ 29 w 78"/>
                <a:gd name="T65" fmla="*/ 5 h 102"/>
                <a:gd name="T66" fmla="*/ 36 w 78"/>
                <a:gd name="T67" fmla="*/ 2 h 102"/>
                <a:gd name="T68" fmla="*/ 45 w 78"/>
                <a:gd name="T69" fmla="*/ 0 h 102"/>
                <a:gd name="T70" fmla="*/ 52 w 78"/>
                <a:gd name="T71" fmla="*/ 0 h 102"/>
                <a:gd name="T72" fmla="*/ 59 w 78"/>
                <a:gd name="T73" fmla="*/ 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8" h="102">
                  <a:moveTo>
                    <a:pt x="59" y="2"/>
                  </a:moveTo>
                  <a:lnTo>
                    <a:pt x="66" y="6"/>
                  </a:lnTo>
                  <a:lnTo>
                    <a:pt x="71" y="12"/>
                  </a:lnTo>
                  <a:lnTo>
                    <a:pt x="74" y="19"/>
                  </a:lnTo>
                  <a:lnTo>
                    <a:pt x="77" y="27"/>
                  </a:lnTo>
                  <a:lnTo>
                    <a:pt x="78" y="36"/>
                  </a:lnTo>
                  <a:lnTo>
                    <a:pt x="78" y="46"/>
                  </a:lnTo>
                  <a:lnTo>
                    <a:pt x="76" y="56"/>
                  </a:lnTo>
                  <a:lnTo>
                    <a:pt x="73" y="66"/>
                  </a:lnTo>
                  <a:lnTo>
                    <a:pt x="68" y="75"/>
                  </a:lnTo>
                  <a:lnTo>
                    <a:pt x="63" y="84"/>
                  </a:lnTo>
                  <a:lnTo>
                    <a:pt x="56" y="90"/>
                  </a:lnTo>
                  <a:lnTo>
                    <a:pt x="49" y="97"/>
                  </a:lnTo>
                  <a:lnTo>
                    <a:pt x="41" y="100"/>
                  </a:lnTo>
                  <a:lnTo>
                    <a:pt x="33" y="102"/>
                  </a:lnTo>
                  <a:lnTo>
                    <a:pt x="30" y="102"/>
                  </a:lnTo>
                  <a:lnTo>
                    <a:pt x="26" y="102"/>
                  </a:lnTo>
                  <a:lnTo>
                    <a:pt x="22" y="101"/>
                  </a:lnTo>
                  <a:lnTo>
                    <a:pt x="19" y="100"/>
                  </a:lnTo>
                  <a:lnTo>
                    <a:pt x="16" y="98"/>
                  </a:lnTo>
                  <a:lnTo>
                    <a:pt x="13" y="96"/>
                  </a:lnTo>
                  <a:lnTo>
                    <a:pt x="10" y="93"/>
                  </a:lnTo>
                  <a:lnTo>
                    <a:pt x="8" y="89"/>
                  </a:lnTo>
                  <a:lnTo>
                    <a:pt x="4" y="82"/>
                  </a:lnTo>
                  <a:lnTo>
                    <a:pt x="1" y="74"/>
                  </a:lnTo>
                  <a:lnTo>
                    <a:pt x="0" y="65"/>
                  </a:lnTo>
                  <a:lnTo>
                    <a:pt x="0" y="56"/>
                  </a:lnTo>
                  <a:lnTo>
                    <a:pt x="2" y="46"/>
                  </a:lnTo>
                  <a:lnTo>
                    <a:pt x="5" y="35"/>
                  </a:lnTo>
                  <a:lnTo>
                    <a:pt x="10" y="26"/>
                  </a:lnTo>
                  <a:lnTo>
                    <a:pt x="16" y="17"/>
                  </a:lnTo>
                  <a:lnTo>
                    <a:pt x="22" y="11"/>
                  </a:lnTo>
                  <a:lnTo>
                    <a:pt x="29" y="5"/>
                  </a:lnTo>
                  <a:lnTo>
                    <a:pt x="36" y="2"/>
                  </a:lnTo>
                  <a:lnTo>
                    <a:pt x="45" y="0"/>
                  </a:lnTo>
                  <a:lnTo>
                    <a:pt x="52" y="0"/>
                  </a:lnTo>
                  <a:lnTo>
                    <a:pt x="59" y="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7" name="Freeform 450"/>
            <p:cNvSpPr>
              <a:spLocks/>
            </p:cNvSpPr>
            <p:nvPr/>
          </p:nvSpPr>
          <p:spPr bwMode="auto">
            <a:xfrm>
              <a:off x="2178" y="2805"/>
              <a:ext cx="12" cy="18"/>
            </a:xfrm>
            <a:custGeom>
              <a:avLst/>
              <a:gdLst>
                <a:gd name="T0" fmla="*/ 39 w 75"/>
                <a:gd name="T1" fmla="*/ 0 h 105"/>
                <a:gd name="T2" fmla="*/ 46 w 75"/>
                <a:gd name="T3" fmla="*/ 0 h 105"/>
                <a:gd name="T4" fmla="*/ 53 w 75"/>
                <a:gd name="T5" fmla="*/ 3 h 105"/>
                <a:gd name="T6" fmla="*/ 60 w 75"/>
                <a:gd name="T7" fmla="*/ 7 h 105"/>
                <a:gd name="T8" fmla="*/ 65 w 75"/>
                <a:gd name="T9" fmla="*/ 13 h 105"/>
                <a:gd name="T10" fmla="*/ 70 w 75"/>
                <a:gd name="T11" fmla="*/ 20 h 105"/>
                <a:gd name="T12" fmla="*/ 73 w 75"/>
                <a:gd name="T13" fmla="*/ 30 h 105"/>
                <a:gd name="T14" fmla="*/ 75 w 75"/>
                <a:gd name="T15" fmla="*/ 39 h 105"/>
                <a:gd name="T16" fmla="*/ 75 w 75"/>
                <a:gd name="T17" fmla="*/ 49 h 105"/>
                <a:gd name="T18" fmla="*/ 74 w 75"/>
                <a:gd name="T19" fmla="*/ 60 h 105"/>
                <a:gd name="T20" fmla="*/ 72 w 75"/>
                <a:gd name="T21" fmla="*/ 70 h 105"/>
                <a:gd name="T22" fmla="*/ 68 w 75"/>
                <a:gd name="T23" fmla="*/ 80 h 105"/>
                <a:gd name="T24" fmla="*/ 64 w 75"/>
                <a:gd name="T25" fmla="*/ 88 h 105"/>
                <a:gd name="T26" fmla="*/ 57 w 75"/>
                <a:gd name="T27" fmla="*/ 95 h 105"/>
                <a:gd name="T28" fmla="*/ 51 w 75"/>
                <a:gd name="T29" fmla="*/ 100 h 105"/>
                <a:gd name="T30" fmla="*/ 44 w 75"/>
                <a:gd name="T31" fmla="*/ 103 h 105"/>
                <a:gd name="T32" fmla="*/ 37 w 75"/>
                <a:gd name="T33" fmla="*/ 105 h 105"/>
                <a:gd name="T34" fmla="*/ 33 w 75"/>
                <a:gd name="T35" fmla="*/ 105 h 105"/>
                <a:gd name="T36" fmla="*/ 29 w 75"/>
                <a:gd name="T37" fmla="*/ 105 h 105"/>
                <a:gd name="T38" fmla="*/ 26 w 75"/>
                <a:gd name="T39" fmla="*/ 104 h 105"/>
                <a:gd name="T40" fmla="*/ 22 w 75"/>
                <a:gd name="T41" fmla="*/ 102 h 105"/>
                <a:gd name="T42" fmla="*/ 16 w 75"/>
                <a:gd name="T43" fmla="*/ 98 h 105"/>
                <a:gd name="T44" fmla="*/ 11 w 75"/>
                <a:gd name="T45" fmla="*/ 92 h 105"/>
                <a:gd name="T46" fmla="*/ 6 w 75"/>
                <a:gd name="T47" fmla="*/ 85 h 105"/>
                <a:gd name="T48" fmla="*/ 2 w 75"/>
                <a:gd name="T49" fmla="*/ 77 h 105"/>
                <a:gd name="T50" fmla="*/ 1 w 75"/>
                <a:gd name="T51" fmla="*/ 66 h 105"/>
                <a:gd name="T52" fmla="*/ 0 w 75"/>
                <a:gd name="T53" fmla="*/ 56 h 105"/>
                <a:gd name="T54" fmla="*/ 1 w 75"/>
                <a:gd name="T55" fmla="*/ 45 h 105"/>
                <a:gd name="T56" fmla="*/ 3 w 75"/>
                <a:gd name="T57" fmla="*/ 35 h 105"/>
                <a:gd name="T58" fmla="*/ 7 w 75"/>
                <a:gd name="T59" fmla="*/ 26 h 105"/>
                <a:gd name="T60" fmla="*/ 12 w 75"/>
                <a:gd name="T61" fmla="*/ 17 h 105"/>
                <a:gd name="T62" fmla="*/ 18 w 75"/>
                <a:gd name="T63" fmla="*/ 11 h 105"/>
                <a:gd name="T64" fmla="*/ 24 w 75"/>
                <a:gd name="T65" fmla="*/ 5 h 105"/>
                <a:gd name="T66" fmla="*/ 31 w 75"/>
                <a:gd name="T67" fmla="*/ 2 h 105"/>
                <a:gd name="T68" fmla="*/ 39 w 75"/>
                <a:gd name="T6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105">
                  <a:moveTo>
                    <a:pt x="39" y="0"/>
                  </a:moveTo>
                  <a:lnTo>
                    <a:pt x="46" y="0"/>
                  </a:lnTo>
                  <a:lnTo>
                    <a:pt x="53" y="3"/>
                  </a:lnTo>
                  <a:lnTo>
                    <a:pt x="60" y="7"/>
                  </a:lnTo>
                  <a:lnTo>
                    <a:pt x="65" y="13"/>
                  </a:lnTo>
                  <a:lnTo>
                    <a:pt x="70" y="20"/>
                  </a:lnTo>
                  <a:lnTo>
                    <a:pt x="73" y="30"/>
                  </a:lnTo>
                  <a:lnTo>
                    <a:pt x="75" y="39"/>
                  </a:lnTo>
                  <a:lnTo>
                    <a:pt x="75" y="49"/>
                  </a:lnTo>
                  <a:lnTo>
                    <a:pt x="74" y="60"/>
                  </a:lnTo>
                  <a:lnTo>
                    <a:pt x="72" y="70"/>
                  </a:lnTo>
                  <a:lnTo>
                    <a:pt x="68" y="80"/>
                  </a:lnTo>
                  <a:lnTo>
                    <a:pt x="64" y="88"/>
                  </a:lnTo>
                  <a:lnTo>
                    <a:pt x="57" y="95"/>
                  </a:lnTo>
                  <a:lnTo>
                    <a:pt x="51" y="100"/>
                  </a:lnTo>
                  <a:lnTo>
                    <a:pt x="44" y="103"/>
                  </a:lnTo>
                  <a:lnTo>
                    <a:pt x="37" y="105"/>
                  </a:lnTo>
                  <a:lnTo>
                    <a:pt x="33" y="105"/>
                  </a:lnTo>
                  <a:lnTo>
                    <a:pt x="29" y="105"/>
                  </a:lnTo>
                  <a:lnTo>
                    <a:pt x="26" y="104"/>
                  </a:lnTo>
                  <a:lnTo>
                    <a:pt x="22" y="102"/>
                  </a:lnTo>
                  <a:lnTo>
                    <a:pt x="16" y="98"/>
                  </a:lnTo>
                  <a:lnTo>
                    <a:pt x="11" y="92"/>
                  </a:lnTo>
                  <a:lnTo>
                    <a:pt x="6" y="85"/>
                  </a:lnTo>
                  <a:lnTo>
                    <a:pt x="2" y="77"/>
                  </a:lnTo>
                  <a:lnTo>
                    <a:pt x="1" y="66"/>
                  </a:lnTo>
                  <a:lnTo>
                    <a:pt x="0" y="56"/>
                  </a:lnTo>
                  <a:lnTo>
                    <a:pt x="1" y="45"/>
                  </a:lnTo>
                  <a:lnTo>
                    <a:pt x="3" y="35"/>
                  </a:lnTo>
                  <a:lnTo>
                    <a:pt x="7" y="26"/>
                  </a:lnTo>
                  <a:lnTo>
                    <a:pt x="12" y="17"/>
                  </a:lnTo>
                  <a:lnTo>
                    <a:pt x="18" y="11"/>
                  </a:lnTo>
                  <a:lnTo>
                    <a:pt x="24" y="5"/>
                  </a:lnTo>
                  <a:lnTo>
                    <a:pt x="31" y="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8" name="Freeform 451"/>
            <p:cNvSpPr>
              <a:spLocks/>
            </p:cNvSpPr>
            <p:nvPr/>
          </p:nvSpPr>
          <p:spPr bwMode="auto">
            <a:xfrm>
              <a:off x="2186" y="2838"/>
              <a:ext cx="14" cy="16"/>
            </a:xfrm>
            <a:custGeom>
              <a:avLst/>
              <a:gdLst>
                <a:gd name="T0" fmla="*/ 10 w 84"/>
                <a:gd name="T1" fmla="*/ 8 h 98"/>
                <a:gd name="T2" fmla="*/ 16 w 84"/>
                <a:gd name="T3" fmla="*/ 4 h 98"/>
                <a:gd name="T4" fmla="*/ 23 w 84"/>
                <a:gd name="T5" fmla="*/ 1 h 98"/>
                <a:gd name="T6" fmla="*/ 30 w 84"/>
                <a:gd name="T7" fmla="*/ 0 h 98"/>
                <a:gd name="T8" fmla="*/ 38 w 84"/>
                <a:gd name="T9" fmla="*/ 1 h 98"/>
                <a:gd name="T10" fmla="*/ 46 w 84"/>
                <a:gd name="T11" fmla="*/ 4 h 98"/>
                <a:gd name="T12" fmla="*/ 54 w 84"/>
                <a:gd name="T13" fmla="*/ 8 h 98"/>
                <a:gd name="T14" fmla="*/ 62 w 84"/>
                <a:gd name="T15" fmla="*/ 14 h 98"/>
                <a:gd name="T16" fmla="*/ 69 w 84"/>
                <a:gd name="T17" fmla="*/ 22 h 98"/>
                <a:gd name="T18" fmla="*/ 75 w 84"/>
                <a:gd name="T19" fmla="*/ 31 h 98"/>
                <a:gd name="T20" fmla="*/ 80 w 84"/>
                <a:gd name="T21" fmla="*/ 40 h 98"/>
                <a:gd name="T22" fmla="*/ 83 w 84"/>
                <a:gd name="T23" fmla="*/ 50 h 98"/>
                <a:gd name="T24" fmla="*/ 84 w 84"/>
                <a:gd name="T25" fmla="*/ 59 h 98"/>
                <a:gd name="T26" fmla="*/ 84 w 84"/>
                <a:gd name="T27" fmla="*/ 68 h 98"/>
                <a:gd name="T28" fmla="*/ 83 w 84"/>
                <a:gd name="T29" fmla="*/ 77 h 98"/>
                <a:gd name="T30" fmla="*/ 80 w 84"/>
                <a:gd name="T31" fmla="*/ 84 h 98"/>
                <a:gd name="T32" fmla="*/ 75 w 84"/>
                <a:gd name="T33" fmla="*/ 90 h 98"/>
                <a:gd name="T34" fmla="*/ 72 w 84"/>
                <a:gd name="T35" fmla="*/ 93 h 98"/>
                <a:gd name="T36" fmla="*/ 69 w 84"/>
                <a:gd name="T37" fmla="*/ 95 h 98"/>
                <a:gd name="T38" fmla="*/ 66 w 84"/>
                <a:gd name="T39" fmla="*/ 96 h 98"/>
                <a:gd name="T40" fmla="*/ 62 w 84"/>
                <a:gd name="T41" fmla="*/ 97 h 98"/>
                <a:gd name="T42" fmla="*/ 54 w 84"/>
                <a:gd name="T43" fmla="*/ 98 h 98"/>
                <a:gd name="T44" fmla="*/ 46 w 84"/>
                <a:gd name="T45" fmla="*/ 97 h 98"/>
                <a:gd name="T46" fmla="*/ 38 w 84"/>
                <a:gd name="T47" fmla="*/ 95 h 98"/>
                <a:gd name="T48" fmla="*/ 31 w 84"/>
                <a:gd name="T49" fmla="*/ 90 h 98"/>
                <a:gd name="T50" fmla="*/ 23 w 84"/>
                <a:gd name="T51" fmla="*/ 84 h 98"/>
                <a:gd name="T52" fmla="*/ 16 w 84"/>
                <a:gd name="T53" fmla="*/ 77 h 98"/>
                <a:gd name="T54" fmla="*/ 10 w 84"/>
                <a:gd name="T55" fmla="*/ 67 h 98"/>
                <a:gd name="T56" fmla="*/ 5 w 84"/>
                <a:gd name="T57" fmla="*/ 58 h 98"/>
                <a:gd name="T58" fmla="*/ 2 w 84"/>
                <a:gd name="T59" fmla="*/ 49 h 98"/>
                <a:gd name="T60" fmla="*/ 0 w 84"/>
                <a:gd name="T61" fmla="*/ 40 h 98"/>
                <a:gd name="T62" fmla="*/ 0 w 84"/>
                <a:gd name="T63" fmla="*/ 31 h 98"/>
                <a:gd name="T64" fmla="*/ 2 w 84"/>
                <a:gd name="T65" fmla="*/ 21 h 98"/>
                <a:gd name="T66" fmla="*/ 5 w 84"/>
                <a:gd name="T67" fmla="*/ 14 h 98"/>
                <a:gd name="T68" fmla="*/ 10 w 84"/>
                <a:gd name="T69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98">
                  <a:moveTo>
                    <a:pt x="10" y="8"/>
                  </a:moveTo>
                  <a:lnTo>
                    <a:pt x="16" y="4"/>
                  </a:lnTo>
                  <a:lnTo>
                    <a:pt x="23" y="1"/>
                  </a:lnTo>
                  <a:lnTo>
                    <a:pt x="30" y="0"/>
                  </a:lnTo>
                  <a:lnTo>
                    <a:pt x="38" y="1"/>
                  </a:lnTo>
                  <a:lnTo>
                    <a:pt x="46" y="4"/>
                  </a:lnTo>
                  <a:lnTo>
                    <a:pt x="54" y="8"/>
                  </a:lnTo>
                  <a:lnTo>
                    <a:pt x="62" y="14"/>
                  </a:lnTo>
                  <a:lnTo>
                    <a:pt x="69" y="22"/>
                  </a:lnTo>
                  <a:lnTo>
                    <a:pt x="75" y="31"/>
                  </a:lnTo>
                  <a:lnTo>
                    <a:pt x="80" y="40"/>
                  </a:lnTo>
                  <a:lnTo>
                    <a:pt x="83" y="50"/>
                  </a:lnTo>
                  <a:lnTo>
                    <a:pt x="84" y="59"/>
                  </a:lnTo>
                  <a:lnTo>
                    <a:pt x="84" y="68"/>
                  </a:lnTo>
                  <a:lnTo>
                    <a:pt x="83" y="77"/>
                  </a:lnTo>
                  <a:lnTo>
                    <a:pt x="80" y="84"/>
                  </a:lnTo>
                  <a:lnTo>
                    <a:pt x="75" y="90"/>
                  </a:lnTo>
                  <a:lnTo>
                    <a:pt x="72" y="93"/>
                  </a:lnTo>
                  <a:lnTo>
                    <a:pt x="69" y="95"/>
                  </a:lnTo>
                  <a:lnTo>
                    <a:pt x="66" y="96"/>
                  </a:lnTo>
                  <a:lnTo>
                    <a:pt x="62" y="97"/>
                  </a:lnTo>
                  <a:lnTo>
                    <a:pt x="54" y="98"/>
                  </a:lnTo>
                  <a:lnTo>
                    <a:pt x="46" y="97"/>
                  </a:lnTo>
                  <a:lnTo>
                    <a:pt x="38" y="95"/>
                  </a:lnTo>
                  <a:lnTo>
                    <a:pt x="31" y="90"/>
                  </a:lnTo>
                  <a:lnTo>
                    <a:pt x="23" y="84"/>
                  </a:lnTo>
                  <a:lnTo>
                    <a:pt x="16" y="77"/>
                  </a:lnTo>
                  <a:lnTo>
                    <a:pt x="10" y="67"/>
                  </a:lnTo>
                  <a:lnTo>
                    <a:pt x="5" y="58"/>
                  </a:lnTo>
                  <a:lnTo>
                    <a:pt x="2" y="49"/>
                  </a:lnTo>
                  <a:lnTo>
                    <a:pt x="0" y="40"/>
                  </a:lnTo>
                  <a:lnTo>
                    <a:pt x="0" y="31"/>
                  </a:lnTo>
                  <a:lnTo>
                    <a:pt x="2" y="21"/>
                  </a:lnTo>
                  <a:lnTo>
                    <a:pt x="5" y="14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9" name="Freeform 452"/>
            <p:cNvSpPr>
              <a:spLocks/>
            </p:cNvSpPr>
            <p:nvPr/>
          </p:nvSpPr>
          <p:spPr bwMode="auto">
            <a:xfrm>
              <a:off x="2208" y="2865"/>
              <a:ext cx="17" cy="14"/>
            </a:xfrm>
            <a:custGeom>
              <a:avLst/>
              <a:gdLst>
                <a:gd name="T0" fmla="*/ 1 w 99"/>
                <a:gd name="T1" fmla="*/ 23 h 83"/>
                <a:gd name="T2" fmla="*/ 2 w 99"/>
                <a:gd name="T3" fmla="*/ 19 h 83"/>
                <a:gd name="T4" fmla="*/ 4 w 99"/>
                <a:gd name="T5" fmla="*/ 16 h 83"/>
                <a:gd name="T6" fmla="*/ 6 w 99"/>
                <a:gd name="T7" fmla="*/ 13 h 83"/>
                <a:gd name="T8" fmla="*/ 8 w 99"/>
                <a:gd name="T9" fmla="*/ 9 h 83"/>
                <a:gd name="T10" fmla="*/ 14 w 99"/>
                <a:gd name="T11" fmla="*/ 5 h 83"/>
                <a:gd name="T12" fmla="*/ 22 w 99"/>
                <a:gd name="T13" fmla="*/ 2 h 83"/>
                <a:gd name="T14" fmla="*/ 31 w 99"/>
                <a:gd name="T15" fmla="*/ 0 h 83"/>
                <a:gd name="T16" fmla="*/ 40 w 99"/>
                <a:gd name="T17" fmla="*/ 0 h 83"/>
                <a:gd name="T18" fmla="*/ 49 w 99"/>
                <a:gd name="T19" fmla="*/ 1 h 83"/>
                <a:gd name="T20" fmla="*/ 59 w 99"/>
                <a:gd name="T21" fmla="*/ 4 h 83"/>
                <a:gd name="T22" fmla="*/ 68 w 99"/>
                <a:gd name="T23" fmla="*/ 8 h 83"/>
                <a:gd name="T24" fmla="*/ 78 w 99"/>
                <a:gd name="T25" fmla="*/ 15 h 83"/>
                <a:gd name="T26" fmla="*/ 85 w 99"/>
                <a:gd name="T27" fmla="*/ 21 h 83"/>
                <a:gd name="T28" fmla="*/ 91 w 99"/>
                <a:gd name="T29" fmla="*/ 29 h 83"/>
                <a:gd name="T30" fmla="*/ 95 w 99"/>
                <a:gd name="T31" fmla="*/ 36 h 83"/>
                <a:gd name="T32" fmla="*/ 98 w 99"/>
                <a:gd name="T33" fmla="*/ 44 h 83"/>
                <a:gd name="T34" fmla="*/ 99 w 99"/>
                <a:gd name="T35" fmla="*/ 52 h 83"/>
                <a:gd name="T36" fmla="*/ 98 w 99"/>
                <a:gd name="T37" fmla="*/ 59 h 83"/>
                <a:gd name="T38" fmla="*/ 95 w 99"/>
                <a:gd name="T39" fmla="*/ 67 h 83"/>
                <a:gd name="T40" fmla="*/ 91 w 99"/>
                <a:gd name="T41" fmla="*/ 73 h 83"/>
                <a:gd name="T42" fmla="*/ 85 w 99"/>
                <a:gd name="T43" fmla="*/ 78 h 83"/>
                <a:gd name="T44" fmla="*/ 77 w 99"/>
                <a:gd name="T45" fmla="*/ 81 h 83"/>
                <a:gd name="T46" fmla="*/ 68 w 99"/>
                <a:gd name="T47" fmla="*/ 82 h 83"/>
                <a:gd name="T48" fmla="*/ 59 w 99"/>
                <a:gd name="T49" fmla="*/ 83 h 83"/>
                <a:gd name="T50" fmla="*/ 50 w 99"/>
                <a:gd name="T51" fmla="*/ 81 h 83"/>
                <a:gd name="T52" fmla="*/ 40 w 99"/>
                <a:gd name="T53" fmla="*/ 78 h 83"/>
                <a:gd name="T54" fmla="*/ 31 w 99"/>
                <a:gd name="T55" fmla="*/ 74 h 83"/>
                <a:gd name="T56" fmla="*/ 21 w 99"/>
                <a:gd name="T57" fmla="*/ 68 h 83"/>
                <a:gd name="T58" fmla="*/ 14 w 99"/>
                <a:gd name="T59" fmla="*/ 62 h 83"/>
                <a:gd name="T60" fmla="*/ 8 w 99"/>
                <a:gd name="T61" fmla="*/ 54 h 83"/>
                <a:gd name="T62" fmla="*/ 4 w 99"/>
                <a:gd name="T63" fmla="*/ 46 h 83"/>
                <a:gd name="T64" fmla="*/ 1 w 99"/>
                <a:gd name="T65" fmla="*/ 38 h 83"/>
                <a:gd name="T66" fmla="*/ 0 w 99"/>
                <a:gd name="T67" fmla="*/ 30 h 83"/>
                <a:gd name="T68" fmla="*/ 1 w 99"/>
                <a:gd name="T69" fmla="*/ 2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9" h="83">
                  <a:moveTo>
                    <a:pt x="1" y="23"/>
                  </a:moveTo>
                  <a:lnTo>
                    <a:pt x="2" y="19"/>
                  </a:lnTo>
                  <a:lnTo>
                    <a:pt x="4" y="16"/>
                  </a:lnTo>
                  <a:lnTo>
                    <a:pt x="6" y="13"/>
                  </a:lnTo>
                  <a:lnTo>
                    <a:pt x="8" y="9"/>
                  </a:lnTo>
                  <a:lnTo>
                    <a:pt x="14" y="5"/>
                  </a:lnTo>
                  <a:lnTo>
                    <a:pt x="22" y="2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9" y="4"/>
                  </a:lnTo>
                  <a:lnTo>
                    <a:pt x="68" y="8"/>
                  </a:lnTo>
                  <a:lnTo>
                    <a:pt x="78" y="15"/>
                  </a:lnTo>
                  <a:lnTo>
                    <a:pt x="85" y="21"/>
                  </a:lnTo>
                  <a:lnTo>
                    <a:pt x="91" y="29"/>
                  </a:lnTo>
                  <a:lnTo>
                    <a:pt x="95" y="36"/>
                  </a:lnTo>
                  <a:lnTo>
                    <a:pt x="98" y="44"/>
                  </a:lnTo>
                  <a:lnTo>
                    <a:pt x="99" y="52"/>
                  </a:lnTo>
                  <a:lnTo>
                    <a:pt x="98" y="59"/>
                  </a:lnTo>
                  <a:lnTo>
                    <a:pt x="95" y="67"/>
                  </a:lnTo>
                  <a:lnTo>
                    <a:pt x="91" y="73"/>
                  </a:lnTo>
                  <a:lnTo>
                    <a:pt x="85" y="78"/>
                  </a:lnTo>
                  <a:lnTo>
                    <a:pt x="77" y="81"/>
                  </a:lnTo>
                  <a:lnTo>
                    <a:pt x="68" y="82"/>
                  </a:lnTo>
                  <a:lnTo>
                    <a:pt x="59" y="83"/>
                  </a:lnTo>
                  <a:lnTo>
                    <a:pt x="50" y="81"/>
                  </a:lnTo>
                  <a:lnTo>
                    <a:pt x="40" y="78"/>
                  </a:lnTo>
                  <a:lnTo>
                    <a:pt x="31" y="74"/>
                  </a:lnTo>
                  <a:lnTo>
                    <a:pt x="21" y="68"/>
                  </a:lnTo>
                  <a:lnTo>
                    <a:pt x="14" y="62"/>
                  </a:lnTo>
                  <a:lnTo>
                    <a:pt x="8" y="54"/>
                  </a:lnTo>
                  <a:lnTo>
                    <a:pt x="4" y="46"/>
                  </a:lnTo>
                  <a:lnTo>
                    <a:pt x="1" y="38"/>
                  </a:lnTo>
                  <a:lnTo>
                    <a:pt x="0" y="30"/>
                  </a:lnTo>
                  <a:lnTo>
                    <a:pt x="1" y="2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0" name="Freeform 453"/>
            <p:cNvSpPr>
              <a:spLocks/>
            </p:cNvSpPr>
            <p:nvPr/>
          </p:nvSpPr>
          <p:spPr bwMode="auto">
            <a:xfrm>
              <a:off x="2237" y="2880"/>
              <a:ext cx="17" cy="13"/>
            </a:xfrm>
            <a:custGeom>
              <a:avLst/>
              <a:gdLst>
                <a:gd name="T0" fmla="*/ 0 w 102"/>
                <a:gd name="T1" fmla="*/ 29 h 79"/>
                <a:gd name="T2" fmla="*/ 1 w 102"/>
                <a:gd name="T3" fmla="*/ 26 h 79"/>
                <a:gd name="T4" fmla="*/ 2 w 102"/>
                <a:gd name="T5" fmla="*/ 21 h 79"/>
                <a:gd name="T6" fmla="*/ 3 w 102"/>
                <a:gd name="T7" fmla="*/ 18 h 79"/>
                <a:gd name="T8" fmla="*/ 6 w 102"/>
                <a:gd name="T9" fmla="*/ 15 h 79"/>
                <a:gd name="T10" fmla="*/ 11 w 102"/>
                <a:gd name="T11" fmla="*/ 9 h 79"/>
                <a:gd name="T12" fmla="*/ 18 w 102"/>
                <a:gd name="T13" fmla="*/ 5 h 79"/>
                <a:gd name="T14" fmla="*/ 26 w 102"/>
                <a:gd name="T15" fmla="*/ 2 h 79"/>
                <a:gd name="T16" fmla="*/ 34 w 102"/>
                <a:gd name="T17" fmla="*/ 0 h 79"/>
                <a:gd name="T18" fmla="*/ 44 w 102"/>
                <a:gd name="T19" fmla="*/ 0 h 79"/>
                <a:gd name="T20" fmla="*/ 54 w 102"/>
                <a:gd name="T21" fmla="*/ 1 h 79"/>
                <a:gd name="T22" fmla="*/ 65 w 102"/>
                <a:gd name="T23" fmla="*/ 4 h 79"/>
                <a:gd name="T24" fmla="*/ 74 w 102"/>
                <a:gd name="T25" fmla="*/ 8 h 79"/>
                <a:gd name="T26" fmla="*/ 82 w 102"/>
                <a:gd name="T27" fmla="*/ 13 h 79"/>
                <a:gd name="T28" fmla="*/ 89 w 102"/>
                <a:gd name="T29" fmla="*/ 19 h 79"/>
                <a:gd name="T30" fmla="*/ 95 w 102"/>
                <a:gd name="T31" fmla="*/ 26 h 79"/>
                <a:gd name="T32" fmla="*/ 99 w 102"/>
                <a:gd name="T33" fmla="*/ 34 h 79"/>
                <a:gd name="T34" fmla="*/ 101 w 102"/>
                <a:gd name="T35" fmla="*/ 41 h 79"/>
                <a:gd name="T36" fmla="*/ 102 w 102"/>
                <a:gd name="T37" fmla="*/ 49 h 79"/>
                <a:gd name="T38" fmla="*/ 100 w 102"/>
                <a:gd name="T39" fmla="*/ 56 h 79"/>
                <a:gd name="T40" fmla="*/ 97 w 102"/>
                <a:gd name="T41" fmla="*/ 63 h 79"/>
                <a:gd name="T42" fmla="*/ 92 w 102"/>
                <a:gd name="T43" fmla="*/ 68 h 79"/>
                <a:gd name="T44" fmla="*/ 85 w 102"/>
                <a:gd name="T45" fmla="*/ 73 h 79"/>
                <a:gd name="T46" fmla="*/ 77 w 102"/>
                <a:gd name="T47" fmla="*/ 77 h 79"/>
                <a:gd name="T48" fmla="*/ 69 w 102"/>
                <a:gd name="T49" fmla="*/ 78 h 79"/>
                <a:gd name="T50" fmla="*/ 59 w 102"/>
                <a:gd name="T51" fmla="*/ 79 h 79"/>
                <a:gd name="T52" fmla="*/ 48 w 102"/>
                <a:gd name="T53" fmla="*/ 77 h 79"/>
                <a:gd name="T54" fmla="*/ 38 w 102"/>
                <a:gd name="T55" fmla="*/ 75 h 79"/>
                <a:gd name="T56" fmla="*/ 29 w 102"/>
                <a:gd name="T57" fmla="*/ 70 h 79"/>
                <a:gd name="T58" fmla="*/ 21 w 102"/>
                <a:gd name="T59" fmla="*/ 65 h 79"/>
                <a:gd name="T60" fmla="*/ 14 w 102"/>
                <a:gd name="T61" fmla="*/ 59 h 79"/>
                <a:gd name="T62" fmla="*/ 8 w 102"/>
                <a:gd name="T63" fmla="*/ 52 h 79"/>
                <a:gd name="T64" fmla="*/ 3 w 102"/>
                <a:gd name="T65" fmla="*/ 45 h 79"/>
                <a:gd name="T66" fmla="*/ 1 w 102"/>
                <a:gd name="T67" fmla="*/ 37 h 79"/>
                <a:gd name="T68" fmla="*/ 0 w 102"/>
                <a:gd name="T69" fmla="*/ 2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2" h="79">
                  <a:moveTo>
                    <a:pt x="0" y="29"/>
                  </a:moveTo>
                  <a:lnTo>
                    <a:pt x="1" y="26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6" y="15"/>
                  </a:lnTo>
                  <a:lnTo>
                    <a:pt x="11" y="9"/>
                  </a:lnTo>
                  <a:lnTo>
                    <a:pt x="18" y="5"/>
                  </a:lnTo>
                  <a:lnTo>
                    <a:pt x="26" y="2"/>
                  </a:lnTo>
                  <a:lnTo>
                    <a:pt x="34" y="0"/>
                  </a:lnTo>
                  <a:lnTo>
                    <a:pt x="44" y="0"/>
                  </a:lnTo>
                  <a:lnTo>
                    <a:pt x="54" y="1"/>
                  </a:lnTo>
                  <a:lnTo>
                    <a:pt x="65" y="4"/>
                  </a:lnTo>
                  <a:lnTo>
                    <a:pt x="74" y="8"/>
                  </a:lnTo>
                  <a:lnTo>
                    <a:pt x="82" y="13"/>
                  </a:lnTo>
                  <a:lnTo>
                    <a:pt x="89" y="19"/>
                  </a:lnTo>
                  <a:lnTo>
                    <a:pt x="95" y="26"/>
                  </a:lnTo>
                  <a:lnTo>
                    <a:pt x="99" y="34"/>
                  </a:lnTo>
                  <a:lnTo>
                    <a:pt x="101" y="41"/>
                  </a:lnTo>
                  <a:lnTo>
                    <a:pt x="102" y="49"/>
                  </a:lnTo>
                  <a:lnTo>
                    <a:pt x="100" y="56"/>
                  </a:lnTo>
                  <a:lnTo>
                    <a:pt x="97" y="63"/>
                  </a:lnTo>
                  <a:lnTo>
                    <a:pt x="92" y="68"/>
                  </a:lnTo>
                  <a:lnTo>
                    <a:pt x="85" y="73"/>
                  </a:lnTo>
                  <a:lnTo>
                    <a:pt x="77" y="77"/>
                  </a:lnTo>
                  <a:lnTo>
                    <a:pt x="69" y="78"/>
                  </a:lnTo>
                  <a:lnTo>
                    <a:pt x="59" y="79"/>
                  </a:lnTo>
                  <a:lnTo>
                    <a:pt x="48" y="77"/>
                  </a:lnTo>
                  <a:lnTo>
                    <a:pt x="38" y="75"/>
                  </a:lnTo>
                  <a:lnTo>
                    <a:pt x="29" y="70"/>
                  </a:lnTo>
                  <a:lnTo>
                    <a:pt x="21" y="65"/>
                  </a:lnTo>
                  <a:lnTo>
                    <a:pt x="14" y="59"/>
                  </a:lnTo>
                  <a:lnTo>
                    <a:pt x="8" y="52"/>
                  </a:lnTo>
                  <a:lnTo>
                    <a:pt x="3" y="45"/>
                  </a:lnTo>
                  <a:lnTo>
                    <a:pt x="1" y="37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1" name="Freeform 454"/>
            <p:cNvSpPr>
              <a:spLocks/>
            </p:cNvSpPr>
            <p:nvPr/>
          </p:nvSpPr>
          <p:spPr bwMode="auto">
            <a:xfrm>
              <a:off x="1542" y="2568"/>
              <a:ext cx="162" cy="126"/>
            </a:xfrm>
            <a:custGeom>
              <a:avLst/>
              <a:gdLst>
                <a:gd name="T0" fmla="*/ 13 w 973"/>
                <a:gd name="T1" fmla="*/ 132 h 757"/>
                <a:gd name="T2" fmla="*/ 10 w 973"/>
                <a:gd name="T3" fmla="*/ 189 h 757"/>
                <a:gd name="T4" fmla="*/ 11 w 973"/>
                <a:gd name="T5" fmla="*/ 247 h 757"/>
                <a:gd name="T6" fmla="*/ 18 w 973"/>
                <a:gd name="T7" fmla="*/ 316 h 757"/>
                <a:gd name="T8" fmla="*/ 29 w 973"/>
                <a:gd name="T9" fmla="*/ 372 h 757"/>
                <a:gd name="T10" fmla="*/ 40 w 973"/>
                <a:gd name="T11" fmla="*/ 411 h 757"/>
                <a:gd name="T12" fmla="*/ 53 w 973"/>
                <a:gd name="T13" fmla="*/ 448 h 757"/>
                <a:gd name="T14" fmla="*/ 69 w 973"/>
                <a:gd name="T15" fmla="*/ 487 h 757"/>
                <a:gd name="T16" fmla="*/ 91 w 973"/>
                <a:gd name="T17" fmla="*/ 525 h 757"/>
                <a:gd name="T18" fmla="*/ 115 w 973"/>
                <a:gd name="T19" fmla="*/ 561 h 757"/>
                <a:gd name="T20" fmla="*/ 178 w 973"/>
                <a:gd name="T21" fmla="*/ 638 h 757"/>
                <a:gd name="T22" fmla="*/ 227 w 973"/>
                <a:gd name="T23" fmla="*/ 701 h 757"/>
                <a:gd name="T24" fmla="*/ 247 w 973"/>
                <a:gd name="T25" fmla="*/ 722 h 757"/>
                <a:gd name="T26" fmla="*/ 261 w 973"/>
                <a:gd name="T27" fmla="*/ 732 h 757"/>
                <a:gd name="T28" fmla="*/ 278 w 973"/>
                <a:gd name="T29" fmla="*/ 740 h 757"/>
                <a:gd name="T30" fmla="*/ 296 w 973"/>
                <a:gd name="T31" fmla="*/ 746 h 757"/>
                <a:gd name="T32" fmla="*/ 331 w 973"/>
                <a:gd name="T33" fmla="*/ 753 h 757"/>
                <a:gd name="T34" fmla="*/ 395 w 973"/>
                <a:gd name="T35" fmla="*/ 757 h 757"/>
                <a:gd name="T36" fmla="*/ 487 w 973"/>
                <a:gd name="T37" fmla="*/ 757 h 757"/>
                <a:gd name="T38" fmla="*/ 607 w 973"/>
                <a:gd name="T39" fmla="*/ 757 h 757"/>
                <a:gd name="T40" fmla="*/ 711 w 973"/>
                <a:gd name="T41" fmla="*/ 754 h 757"/>
                <a:gd name="T42" fmla="*/ 795 w 973"/>
                <a:gd name="T43" fmla="*/ 750 h 757"/>
                <a:gd name="T44" fmla="*/ 860 w 973"/>
                <a:gd name="T45" fmla="*/ 744 h 757"/>
                <a:gd name="T46" fmla="*/ 927 w 973"/>
                <a:gd name="T47" fmla="*/ 735 h 757"/>
                <a:gd name="T48" fmla="*/ 967 w 973"/>
                <a:gd name="T49" fmla="*/ 726 h 757"/>
                <a:gd name="T50" fmla="*/ 739 w 973"/>
                <a:gd name="T51" fmla="*/ 716 h 757"/>
                <a:gd name="T52" fmla="*/ 338 w 973"/>
                <a:gd name="T53" fmla="*/ 700 h 757"/>
                <a:gd name="T54" fmla="*/ 319 w 973"/>
                <a:gd name="T55" fmla="*/ 677 h 757"/>
                <a:gd name="T56" fmla="*/ 296 w 973"/>
                <a:gd name="T57" fmla="*/ 640 h 757"/>
                <a:gd name="T58" fmla="*/ 277 w 973"/>
                <a:gd name="T59" fmla="*/ 605 h 757"/>
                <a:gd name="T60" fmla="*/ 256 w 973"/>
                <a:gd name="T61" fmla="*/ 558 h 757"/>
                <a:gd name="T62" fmla="*/ 233 w 973"/>
                <a:gd name="T63" fmla="*/ 498 h 757"/>
                <a:gd name="T64" fmla="*/ 200 w 973"/>
                <a:gd name="T65" fmla="*/ 397 h 757"/>
                <a:gd name="T66" fmla="*/ 169 w 973"/>
                <a:gd name="T67" fmla="*/ 292 h 757"/>
                <a:gd name="T68" fmla="*/ 150 w 973"/>
                <a:gd name="T69" fmla="*/ 218 h 757"/>
                <a:gd name="T70" fmla="*/ 134 w 973"/>
                <a:gd name="T71" fmla="*/ 165 h 757"/>
                <a:gd name="T72" fmla="*/ 114 w 973"/>
                <a:gd name="T73" fmla="*/ 120 h 757"/>
                <a:gd name="T74" fmla="*/ 90 w 973"/>
                <a:gd name="T75" fmla="*/ 65 h 757"/>
                <a:gd name="T76" fmla="*/ 70 w 973"/>
                <a:gd name="T77" fmla="*/ 28 h 757"/>
                <a:gd name="T78" fmla="*/ 56 w 973"/>
                <a:gd name="T79" fmla="*/ 10 h 757"/>
                <a:gd name="T80" fmla="*/ 46 w 973"/>
                <a:gd name="T81" fmla="*/ 2 h 757"/>
                <a:gd name="T82" fmla="*/ 39 w 973"/>
                <a:gd name="T83" fmla="*/ 0 h 757"/>
                <a:gd name="T84" fmla="*/ 31 w 973"/>
                <a:gd name="T85" fmla="*/ 1 h 757"/>
                <a:gd name="T86" fmla="*/ 24 w 973"/>
                <a:gd name="T87" fmla="*/ 7 h 757"/>
                <a:gd name="T88" fmla="*/ 12 w 973"/>
                <a:gd name="T89" fmla="*/ 19 h 757"/>
                <a:gd name="T90" fmla="*/ 4 w 973"/>
                <a:gd name="T91" fmla="*/ 37 h 757"/>
                <a:gd name="T92" fmla="*/ 0 w 973"/>
                <a:gd name="T93" fmla="*/ 57 h 757"/>
                <a:gd name="T94" fmla="*/ 0 w 973"/>
                <a:gd name="T95" fmla="*/ 74 h 757"/>
                <a:gd name="T96" fmla="*/ 5 w 973"/>
                <a:gd name="T97" fmla="*/ 97 h 757"/>
                <a:gd name="T98" fmla="*/ 13 w 973"/>
                <a:gd name="T99" fmla="*/ 118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3" h="757">
                  <a:moveTo>
                    <a:pt x="15" y="120"/>
                  </a:moveTo>
                  <a:lnTo>
                    <a:pt x="13" y="132"/>
                  </a:lnTo>
                  <a:lnTo>
                    <a:pt x="11" y="166"/>
                  </a:lnTo>
                  <a:lnTo>
                    <a:pt x="10" y="189"/>
                  </a:lnTo>
                  <a:lnTo>
                    <a:pt x="10" y="217"/>
                  </a:lnTo>
                  <a:lnTo>
                    <a:pt x="11" y="247"/>
                  </a:lnTo>
                  <a:lnTo>
                    <a:pt x="13" y="281"/>
                  </a:lnTo>
                  <a:lnTo>
                    <a:pt x="18" y="316"/>
                  </a:lnTo>
                  <a:lnTo>
                    <a:pt x="25" y="353"/>
                  </a:lnTo>
                  <a:lnTo>
                    <a:pt x="29" y="372"/>
                  </a:lnTo>
                  <a:lnTo>
                    <a:pt x="34" y="391"/>
                  </a:lnTo>
                  <a:lnTo>
                    <a:pt x="40" y="411"/>
                  </a:lnTo>
                  <a:lnTo>
                    <a:pt x="46" y="429"/>
                  </a:lnTo>
                  <a:lnTo>
                    <a:pt x="53" y="448"/>
                  </a:lnTo>
                  <a:lnTo>
                    <a:pt x="61" y="468"/>
                  </a:lnTo>
                  <a:lnTo>
                    <a:pt x="69" y="487"/>
                  </a:lnTo>
                  <a:lnTo>
                    <a:pt x="80" y="506"/>
                  </a:lnTo>
                  <a:lnTo>
                    <a:pt x="91" y="525"/>
                  </a:lnTo>
                  <a:lnTo>
                    <a:pt x="102" y="543"/>
                  </a:lnTo>
                  <a:lnTo>
                    <a:pt x="115" y="561"/>
                  </a:lnTo>
                  <a:lnTo>
                    <a:pt x="130" y="578"/>
                  </a:lnTo>
                  <a:lnTo>
                    <a:pt x="178" y="638"/>
                  </a:lnTo>
                  <a:lnTo>
                    <a:pt x="212" y="683"/>
                  </a:lnTo>
                  <a:lnTo>
                    <a:pt x="227" y="701"/>
                  </a:lnTo>
                  <a:lnTo>
                    <a:pt x="240" y="716"/>
                  </a:lnTo>
                  <a:lnTo>
                    <a:pt x="247" y="722"/>
                  </a:lnTo>
                  <a:lnTo>
                    <a:pt x="254" y="727"/>
                  </a:lnTo>
                  <a:lnTo>
                    <a:pt x="261" y="732"/>
                  </a:lnTo>
                  <a:lnTo>
                    <a:pt x="269" y="736"/>
                  </a:lnTo>
                  <a:lnTo>
                    <a:pt x="278" y="740"/>
                  </a:lnTo>
                  <a:lnTo>
                    <a:pt x="286" y="743"/>
                  </a:lnTo>
                  <a:lnTo>
                    <a:pt x="296" y="746"/>
                  </a:lnTo>
                  <a:lnTo>
                    <a:pt x="306" y="748"/>
                  </a:lnTo>
                  <a:lnTo>
                    <a:pt x="331" y="753"/>
                  </a:lnTo>
                  <a:lnTo>
                    <a:pt x="360" y="755"/>
                  </a:lnTo>
                  <a:lnTo>
                    <a:pt x="395" y="757"/>
                  </a:lnTo>
                  <a:lnTo>
                    <a:pt x="437" y="757"/>
                  </a:lnTo>
                  <a:lnTo>
                    <a:pt x="487" y="757"/>
                  </a:lnTo>
                  <a:lnTo>
                    <a:pt x="546" y="757"/>
                  </a:lnTo>
                  <a:lnTo>
                    <a:pt x="607" y="757"/>
                  </a:lnTo>
                  <a:lnTo>
                    <a:pt x="661" y="756"/>
                  </a:lnTo>
                  <a:lnTo>
                    <a:pt x="711" y="754"/>
                  </a:lnTo>
                  <a:lnTo>
                    <a:pt x="755" y="752"/>
                  </a:lnTo>
                  <a:lnTo>
                    <a:pt x="795" y="750"/>
                  </a:lnTo>
                  <a:lnTo>
                    <a:pt x="830" y="746"/>
                  </a:lnTo>
                  <a:lnTo>
                    <a:pt x="860" y="744"/>
                  </a:lnTo>
                  <a:lnTo>
                    <a:pt x="886" y="741"/>
                  </a:lnTo>
                  <a:lnTo>
                    <a:pt x="927" y="735"/>
                  </a:lnTo>
                  <a:lnTo>
                    <a:pt x="953" y="730"/>
                  </a:lnTo>
                  <a:lnTo>
                    <a:pt x="967" y="726"/>
                  </a:lnTo>
                  <a:lnTo>
                    <a:pt x="973" y="725"/>
                  </a:lnTo>
                  <a:lnTo>
                    <a:pt x="739" y="716"/>
                  </a:lnTo>
                  <a:lnTo>
                    <a:pt x="340" y="702"/>
                  </a:lnTo>
                  <a:lnTo>
                    <a:pt x="338" y="700"/>
                  </a:lnTo>
                  <a:lnTo>
                    <a:pt x="331" y="691"/>
                  </a:lnTo>
                  <a:lnTo>
                    <a:pt x="319" y="677"/>
                  </a:lnTo>
                  <a:lnTo>
                    <a:pt x="304" y="655"/>
                  </a:lnTo>
                  <a:lnTo>
                    <a:pt x="296" y="640"/>
                  </a:lnTo>
                  <a:lnTo>
                    <a:pt x="287" y="624"/>
                  </a:lnTo>
                  <a:lnTo>
                    <a:pt x="277" y="605"/>
                  </a:lnTo>
                  <a:lnTo>
                    <a:pt x="266" y="582"/>
                  </a:lnTo>
                  <a:lnTo>
                    <a:pt x="256" y="558"/>
                  </a:lnTo>
                  <a:lnTo>
                    <a:pt x="245" y="529"/>
                  </a:lnTo>
                  <a:lnTo>
                    <a:pt x="233" y="498"/>
                  </a:lnTo>
                  <a:lnTo>
                    <a:pt x="222" y="464"/>
                  </a:lnTo>
                  <a:lnTo>
                    <a:pt x="200" y="397"/>
                  </a:lnTo>
                  <a:lnTo>
                    <a:pt x="183" y="340"/>
                  </a:lnTo>
                  <a:lnTo>
                    <a:pt x="169" y="292"/>
                  </a:lnTo>
                  <a:lnTo>
                    <a:pt x="159" y="251"/>
                  </a:lnTo>
                  <a:lnTo>
                    <a:pt x="150" y="218"/>
                  </a:lnTo>
                  <a:lnTo>
                    <a:pt x="143" y="189"/>
                  </a:lnTo>
                  <a:lnTo>
                    <a:pt x="134" y="165"/>
                  </a:lnTo>
                  <a:lnTo>
                    <a:pt x="125" y="143"/>
                  </a:lnTo>
                  <a:lnTo>
                    <a:pt x="114" y="120"/>
                  </a:lnTo>
                  <a:lnTo>
                    <a:pt x="102" y="93"/>
                  </a:lnTo>
                  <a:lnTo>
                    <a:pt x="90" y="65"/>
                  </a:lnTo>
                  <a:lnTo>
                    <a:pt x="78" y="39"/>
                  </a:lnTo>
                  <a:lnTo>
                    <a:pt x="70" y="28"/>
                  </a:lnTo>
                  <a:lnTo>
                    <a:pt x="63" y="18"/>
                  </a:lnTo>
                  <a:lnTo>
                    <a:pt x="56" y="10"/>
                  </a:lnTo>
                  <a:lnTo>
                    <a:pt x="49" y="5"/>
                  </a:lnTo>
                  <a:lnTo>
                    <a:pt x="46" y="2"/>
                  </a:lnTo>
                  <a:lnTo>
                    <a:pt x="42" y="1"/>
                  </a:lnTo>
                  <a:lnTo>
                    <a:pt x="39" y="0"/>
                  </a:lnTo>
                  <a:lnTo>
                    <a:pt x="35" y="0"/>
                  </a:lnTo>
                  <a:lnTo>
                    <a:pt x="31" y="1"/>
                  </a:lnTo>
                  <a:lnTo>
                    <a:pt x="28" y="4"/>
                  </a:lnTo>
                  <a:lnTo>
                    <a:pt x="24" y="7"/>
                  </a:lnTo>
                  <a:lnTo>
                    <a:pt x="19" y="11"/>
                  </a:lnTo>
                  <a:lnTo>
                    <a:pt x="12" y="19"/>
                  </a:lnTo>
                  <a:lnTo>
                    <a:pt x="7" y="28"/>
                  </a:lnTo>
                  <a:lnTo>
                    <a:pt x="4" y="37"/>
                  </a:lnTo>
                  <a:lnTo>
                    <a:pt x="1" y="47"/>
                  </a:lnTo>
                  <a:lnTo>
                    <a:pt x="0" y="57"/>
                  </a:lnTo>
                  <a:lnTo>
                    <a:pt x="0" y="66"/>
                  </a:lnTo>
                  <a:lnTo>
                    <a:pt x="0" y="74"/>
                  </a:lnTo>
                  <a:lnTo>
                    <a:pt x="2" y="82"/>
                  </a:lnTo>
                  <a:lnTo>
                    <a:pt x="5" y="97"/>
                  </a:lnTo>
                  <a:lnTo>
                    <a:pt x="10" y="110"/>
                  </a:lnTo>
                  <a:lnTo>
                    <a:pt x="13" y="118"/>
                  </a:lnTo>
                  <a:lnTo>
                    <a:pt x="15" y="120"/>
                  </a:lnTo>
                  <a:close/>
                </a:path>
              </a:pathLst>
            </a:custGeom>
            <a:solidFill>
              <a:srgbClr val="C2C1C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2" name="Freeform 455"/>
            <p:cNvSpPr>
              <a:spLocks/>
            </p:cNvSpPr>
            <p:nvPr/>
          </p:nvSpPr>
          <p:spPr bwMode="auto">
            <a:xfrm>
              <a:off x="2094" y="1843"/>
              <a:ext cx="436" cy="258"/>
            </a:xfrm>
            <a:custGeom>
              <a:avLst/>
              <a:gdLst>
                <a:gd name="T0" fmla="*/ 0 w 2616"/>
                <a:gd name="T1" fmla="*/ 0 h 1550"/>
                <a:gd name="T2" fmla="*/ 1145 w 2616"/>
                <a:gd name="T3" fmla="*/ 1539 h 1550"/>
                <a:gd name="T4" fmla="*/ 2616 w 2616"/>
                <a:gd name="T5" fmla="*/ 1550 h 1550"/>
                <a:gd name="T6" fmla="*/ 1504 w 2616"/>
                <a:gd name="T7" fmla="*/ 56 h 1550"/>
                <a:gd name="T8" fmla="*/ 0 w 2616"/>
                <a:gd name="T9" fmla="*/ 0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6" h="1550">
                  <a:moveTo>
                    <a:pt x="0" y="0"/>
                  </a:moveTo>
                  <a:lnTo>
                    <a:pt x="1145" y="1539"/>
                  </a:lnTo>
                  <a:lnTo>
                    <a:pt x="2616" y="1550"/>
                  </a:lnTo>
                  <a:lnTo>
                    <a:pt x="1504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25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3" name="Freeform 456"/>
            <p:cNvSpPr>
              <a:spLocks/>
            </p:cNvSpPr>
            <p:nvPr/>
          </p:nvSpPr>
          <p:spPr bwMode="auto">
            <a:xfrm>
              <a:off x="1990" y="1715"/>
              <a:ext cx="287" cy="59"/>
            </a:xfrm>
            <a:custGeom>
              <a:avLst/>
              <a:gdLst>
                <a:gd name="T0" fmla="*/ 0 w 1719"/>
                <a:gd name="T1" fmla="*/ 0 h 358"/>
                <a:gd name="T2" fmla="*/ 221 w 1719"/>
                <a:gd name="T3" fmla="*/ 295 h 358"/>
                <a:gd name="T4" fmla="*/ 1719 w 1719"/>
                <a:gd name="T5" fmla="*/ 358 h 358"/>
                <a:gd name="T6" fmla="*/ 1507 w 1719"/>
                <a:gd name="T7" fmla="*/ 68 h 358"/>
                <a:gd name="T8" fmla="*/ 0 w 1719"/>
                <a:gd name="T9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9" h="358">
                  <a:moveTo>
                    <a:pt x="0" y="0"/>
                  </a:moveTo>
                  <a:lnTo>
                    <a:pt x="221" y="295"/>
                  </a:lnTo>
                  <a:lnTo>
                    <a:pt x="1719" y="358"/>
                  </a:lnTo>
                  <a:lnTo>
                    <a:pt x="1507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26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4" name="Freeform 457"/>
            <p:cNvSpPr>
              <a:spLocks/>
            </p:cNvSpPr>
            <p:nvPr/>
          </p:nvSpPr>
          <p:spPr bwMode="auto">
            <a:xfrm>
              <a:off x="1686" y="1558"/>
              <a:ext cx="1867" cy="252"/>
            </a:xfrm>
            <a:custGeom>
              <a:avLst/>
              <a:gdLst>
                <a:gd name="T0" fmla="*/ 7104 w 11199"/>
                <a:gd name="T1" fmla="*/ 1130 h 1509"/>
                <a:gd name="T2" fmla="*/ 11199 w 11199"/>
                <a:gd name="T3" fmla="*/ 1509 h 1509"/>
                <a:gd name="T4" fmla="*/ 11116 w 11199"/>
                <a:gd name="T5" fmla="*/ 1449 h 1509"/>
                <a:gd name="T6" fmla="*/ 10926 w 11199"/>
                <a:gd name="T7" fmla="*/ 1312 h 1509"/>
                <a:gd name="T8" fmla="*/ 10713 w 11199"/>
                <a:gd name="T9" fmla="*/ 1160 h 1509"/>
                <a:gd name="T10" fmla="*/ 10565 w 11199"/>
                <a:gd name="T11" fmla="*/ 1057 h 1509"/>
                <a:gd name="T12" fmla="*/ 10516 w 11199"/>
                <a:gd name="T13" fmla="*/ 1021 h 1509"/>
                <a:gd name="T14" fmla="*/ 10456 w 11199"/>
                <a:gd name="T15" fmla="*/ 975 h 1509"/>
                <a:gd name="T16" fmla="*/ 10384 w 11199"/>
                <a:gd name="T17" fmla="*/ 923 h 1509"/>
                <a:gd name="T18" fmla="*/ 10300 w 11199"/>
                <a:gd name="T19" fmla="*/ 870 h 1509"/>
                <a:gd name="T20" fmla="*/ 10253 w 11199"/>
                <a:gd name="T21" fmla="*/ 845 h 1509"/>
                <a:gd name="T22" fmla="*/ 10203 w 11199"/>
                <a:gd name="T23" fmla="*/ 820 h 1509"/>
                <a:gd name="T24" fmla="*/ 10150 w 11199"/>
                <a:gd name="T25" fmla="*/ 799 h 1509"/>
                <a:gd name="T26" fmla="*/ 10093 w 11199"/>
                <a:gd name="T27" fmla="*/ 778 h 1509"/>
                <a:gd name="T28" fmla="*/ 10033 w 11199"/>
                <a:gd name="T29" fmla="*/ 762 h 1509"/>
                <a:gd name="T30" fmla="*/ 9969 w 11199"/>
                <a:gd name="T31" fmla="*/ 750 h 1509"/>
                <a:gd name="T32" fmla="*/ 9902 w 11199"/>
                <a:gd name="T33" fmla="*/ 740 h 1509"/>
                <a:gd name="T34" fmla="*/ 9832 w 11199"/>
                <a:gd name="T35" fmla="*/ 737 h 1509"/>
                <a:gd name="T36" fmla="*/ 9640 w 11199"/>
                <a:gd name="T37" fmla="*/ 729 h 1509"/>
                <a:gd name="T38" fmla="*/ 9374 w 11199"/>
                <a:gd name="T39" fmla="*/ 713 h 1509"/>
                <a:gd name="T40" fmla="*/ 9064 w 11199"/>
                <a:gd name="T41" fmla="*/ 689 h 1509"/>
                <a:gd name="T42" fmla="*/ 8742 w 11199"/>
                <a:gd name="T43" fmla="*/ 664 h 1509"/>
                <a:gd name="T44" fmla="*/ 8438 w 11199"/>
                <a:gd name="T45" fmla="*/ 637 h 1509"/>
                <a:gd name="T46" fmla="*/ 8183 w 11199"/>
                <a:gd name="T47" fmla="*/ 616 h 1509"/>
                <a:gd name="T48" fmla="*/ 8007 w 11199"/>
                <a:gd name="T49" fmla="*/ 600 h 1509"/>
                <a:gd name="T50" fmla="*/ 7942 w 11199"/>
                <a:gd name="T51" fmla="*/ 593 h 1509"/>
                <a:gd name="T52" fmla="*/ 22 w 11199"/>
                <a:gd name="T53" fmla="*/ 0 h 1509"/>
                <a:gd name="T54" fmla="*/ 3719 w 11199"/>
                <a:gd name="T55" fmla="*/ 581 h 1509"/>
                <a:gd name="T56" fmla="*/ 8255 w 11199"/>
                <a:gd name="T57" fmla="*/ 924 h 1509"/>
                <a:gd name="T58" fmla="*/ 10462 w 11199"/>
                <a:gd name="T59" fmla="*/ 1235 h 1509"/>
                <a:gd name="T60" fmla="*/ 777 w 11199"/>
                <a:gd name="T61" fmla="*/ 548 h 1509"/>
                <a:gd name="T62" fmla="*/ 157 w 11199"/>
                <a:gd name="T63" fmla="*/ 706 h 1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199" h="1509">
                  <a:moveTo>
                    <a:pt x="157" y="706"/>
                  </a:moveTo>
                  <a:lnTo>
                    <a:pt x="7104" y="1130"/>
                  </a:lnTo>
                  <a:lnTo>
                    <a:pt x="10365" y="1401"/>
                  </a:lnTo>
                  <a:lnTo>
                    <a:pt x="11199" y="1509"/>
                  </a:lnTo>
                  <a:lnTo>
                    <a:pt x="11177" y="1493"/>
                  </a:lnTo>
                  <a:lnTo>
                    <a:pt x="11116" y="1449"/>
                  </a:lnTo>
                  <a:lnTo>
                    <a:pt x="11029" y="1386"/>
                  </a:lnTo>
                  <a:lnTo>
                    <a:pt x="10926" y="1312"/>
                  </a:lnTo>
                  <a:lnTo>
                    <a:pt x="10816" y="1234"/>
                  </a:lnTo>
                  <a:lnTo>
                    <a:pt x="10713" y="1160"/>
                  </a:lnTo>
                  <a:lnTo>
                    <a:pt x="10626" y="1099"/>
                  </a:lnTo>
                  <a:lnTo>
                    <a:pt x="10565" y="1057"/>
                  </a:lnTo>
                  <a:lnTo>
                    <a:pt x="10542" y="1040"/>
                  </a:lnTo>
                  <a:lnTo>
                    <a:pt x="10516" y="1021"/>
                  </a:lnTo>
                  <a:lnTo>
                    <a:pt x="10488" y="1000"/>
                  </a:lnTo>
                  <a:lnTo>
                    <a:pt x="10456" y="975"/>
                  </a:lnTo>
                  <a:lnTo>
                    <a:pt x="10422" y="950"/>
                  </a:lnTo>
                  <a:lnTo>
                    <a:pt x="10384" y="923"/>
                  </a:lnTo>
                  <a:lnTo>
                    <a:pt x="10343" y="897"/>
                  </a:lnTo>
                  <a:lnTo>
                    <a:pt x="10300" y="870"/>
                  </a:lnTo>
                  <a:lnTo>
                    <a:pt x="10277" y="858"/>
                  </a:lnTo>
                  <a:lnTo>
                    <a:pt x="10253" y="845"/>
                  </a:lnTo>
                  <a:lnTo>
                    <a:pt x="10229" y="832"/>
                  </a:lnTo>
                  <a:lnTo>
                    <a:pt x="10203" y="820"/>
                  </a:lnTo>
                  <a:lnTo>
                    <a:pt x="10177" y="809"/>
                  </a:lnTo>
                  <a:lnTo>
                    <a:pt x="10150" y="799"/>
                  </a:lnTo>
                  <a:lnTo>
                    <a:pt x="10122" y="788"/>
                  </a:lnTo>
                  <a:lnTo>
                    <a:pt x="10093" y="778"/>
                  </a:lnTo>
                  <a:lnTo>
                    <a:pt x="10063" y="770"/>
                  </a:lnTo>
                  <a:lnTo>
                    <a:pt x="10033" y="762"/>
                  </a:lnTo>
                  <a:lnTo>
                    <a:pt x="10002" y="756"/>
                  </a:lnTo>
                  <a:lnTo>
                    <a:pt x="9969" y="750"/>
                  </a:lnTo>
                  <a:lnTo>
                    <a:pt x="9937" y="745"/>
                  </a:lnTo>
                  <a:lnTo>
                    <a:pt x="9902" y="740"/>
                  </a:lnTo>
                  <a:lnTo>
                    <a:pt x="9867" y="738"/>
                  </a:lnTo>
                  <a:lnTo>
                    <a:pt x="9832" y="737"/>
                  </a:lnTo>
                  <a:lnTo>
                    <a:pt x="9747" y="734"/>
                  </a:lnTo>
                  <a:lnTo>
                    <a:pt x="9640" y="729"/>
                  </a:lnTo>
                  <a:lnTo>
                    <a:pt x="9514" y="722"/>
                  </a:lnTo>
                  <a:lnTo>
                    <a:pt x="9374" y="713"/>
                  </a:lnTo>
                  <a:lnTo>
                    <a:pt x="9223" y="702"/>
                  </a:lnTo>
                  <a:lnTo>
                    <a:pt x="9064" y="689"/>
                  </a:lnTo>
                  <a:lnTo>
                    <a:pt x="8903" y="677"/>
                  </a:lnTo>
                  <a:lnTo>
                    <a:pt x="8742" y="664"/>
                  </a:lnTo>
                  <a:lnTo>
                    <a:pt x="8586" y="651"/>
                  </a:lnTo>
                  <a:lnTo>
                    <a:pt x="8438" y="637"/>
                  </a:lnTo>
                  <a:lnTo>
                    <a:pt x="8302" y="626"/>
                  </a:lnTo>
                  <a:lnTo>
                    <a:pt x="8183" y="616"/>
                  </a:lnTo>
                  <a:lnTo>
                    <a:pt x="8083" y="607"/>
                  </a:lnTo>
                  <a:lnTo>
                    <a:pt x="8007" y="600"/>
                  </a:lnTo>
                  <a:lnTo>
                    <a:pt x="7958" y="596"/>
                  </a:lnTo>
                  <a:lnTo>
                    <a:pt x="7942" y="593"/>
                  </a:lnTo>
                  <a:lnTo>
                    <a:pt x="808" y="27"/>
                  </a:lnTo>
                  <a:lnTo>
                    <a:pt x="22" y="0"/>
                  </a:lnTo>
                  <a:lnTo>
                    <a:pt x="336" y="378"/>
                  </a:lnTo>
                  <a:lnTo>
                    <a:pt x="3719" y="581"/>
                  </a:lnTo>
                  <a:lnTo>
                    <a:pt x="6999" y="831"/>
                  </a:lnTo>
                  <a:lnTo>
                    <a:pt x="8255" y="924"/>
                  </a:lnTo>
                  <a:lnTo>
                    <a:pt x="10195" y="1088"/>
                  </a:lnTo>
                  <a:lnTo>
                    <a:pt x="10462" y="1235"/>
                  </a:lnTo>
                  <a:lnTo>
                    <a:pt x="7998" y="1030"/>
                  </a:lnTo>
                  <a:lnTo>
                    <a:pt x="777" y="548"/>
                  </a:lnTo>
                  <a:lnTo>
                    <a:pt x="0" y="517"/>
                  </a:lnTo>
                  <a:lnTo>
                    <a:pt x="157" y="706"/>
                  </a:lnTo>
                  <a:close/>
                </a:path>
              </a:pathLst>
            </a:custGeom>
            <a:solidFill>
              <a:srgbClr val="A927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5" name="Freeform 458"/>
            <p:cNvSpPr>
              <a:spLocks/>
            </p:cNvSpPr>
            <p:nvPr/>
          </p:nvSpPr>
          <p:spPr bwMode="auto">
            <a:xfrm>
              <a:off x="1793" y="1773"/>
              <a:ext cx="1020" cy="395"/>
            </a:xfrm>
            <a:custGeom>
              <a:avLst/>
              <a:gdLst>
                <a:gd name="T0" fmla="*/ 770 w 6121"/>
                <a:gd name="T1" fmla="*/ 26 h 2372"/>
                <a:gd name="T2" fmla="*/ 1510 w 6121"/>
                <a:gd name="T3" fmla="*/ 61 h 2372"/>
                <a:gd name="T4" fmla="*/ 2243 w 6121"/>
                <a:gd name="T5" fmla="*/ 94 h 2372"/>
                <a:gd name="T6" fmla="*/ 2966 w 6121"/>
                <a:gd name="T7" fmla="*/ 128 h 2372"/>
                <a:gd name="T8" fmla="*/ 3669 w 6121"/>
                <a:gd name="T9" fmla="*/ 161 h 2372"/>
                <a:gd name="T10" fmla="*/ 4360 w 6121"/>
                <a:gd name="T11" fmla="*/ 192 h 2372"/>
                <a:gd name="T12" fmla="*/ 5042 w 6121"/>
                <a:gd name="T13" fmla="*/ 224 h 2372"/>
                <a:gd name="T14" fmla="*/ 5716 w 6121"/>
                <a:gd name="T15" fmla="*/ 255 h 2372"/>
                <a:gd name="T16" fmla="*/ 5938 w 6121"/>
                <a:gd name="T17" fmla="*/ 274 h 2372"/>
                <a:gd name="T18" fmla="*/ 5999 w 6121"/>
                <a:gd name="T19" fmla="*/ 311 h 2372"/>
                <a:gd name="T20" fmla="*/ 6045 w 6121"/>
                <a:gd name="T21" fmla="*/ 367 h 2372"/>
                <a:gd name="T22" fmla="*/ 6068 w 6121"/>
                <a:gd name="T23" fmla="*/ 437 h 2372"/>
                <a:gd name="T24" fmla="*/ 6074 w 6121"/>
                <a:gd name="T25" fmla="*/ 617 h 2372"/>
                <a:gd name="T26" fmla="*/ 6081 w 6121"/>
                <a:gd name="T27" fmla="*/ 832 h 2372"/>
                <a:gd name="T28" fmla="*/ 6087 w 6121"/>
                <a:gd name="T29" fmla="*/ 1049 h 2372"/>
                <a:gd name="T30" fmla="*/ 6094 w 6121"/>
                <a:gd name="T31" fmla="*/ 1264 h 2372"/>
                <a:gd name="T32" fmla="*/ 6100 w 6121"/>
                <a:gd name="T33" fmla="*/ 1481 h 2372"/>
                <a:gd name="T34" fmla="*/ 6106 w 6121"/>
                <a:gd name="T35" fmla="*/ 1698 h 2372"/>
                <a:gd name="T36" fmla="*/ 6113 w 6121"/>
                <a:gd name="T37" fmla="*/ 1915 h 2372"/>
                <a:gd name="T38" fmla="*/ 6119 w 6121"/>
                <a:gd name="T39" fmla="*/ 2133 h 2372"/>
                <a:gd name="T40" fmla="*/ 6114 w 6121"/>
                <a:gd name="T41" fmla="*/ 2244 h 2372"/>
                <a:gd name="T42" fmla="*/ 6083 w 6121"/>
                <a:gd name="T43" fmla="*/ 2306 h 2372"/>
                <a:gd name="T44" fmla="*/ 6031 w 6121"/>
                <a:gd name="T45" fmla="*/ 2351 h 2372"/>
                <a:gd name="T46" fmla="*/ 5963 w 6121"/>
                <a:gd name="T47" fmla="*/ 2371 h 2372"/>
                <a:gd name="T48" fmla="*/ 5437 w 6121"/>
                <a:gd name="T49" fmla="*/ 2363 h 2372"/>
                <a:gd name="T50" fmla="*/ 4751 w 6121"/>
                <a:gd name="T51" fmla="*/ 2350 h 2372"/>
                <a:gd name="T52" fmla="*/ 4058 w 6121"/>
                <a:gd name="T53" fmla="*/ 2336 h 2372"/>
                <a:gd name="T54" fmla="*/ 3356 w 6121"/>
                <a:gd name="T55" fmla="*/ 2323 h 2372"/>
                <a:gd name="T56" fmla="*/ 2634 w 6121"/>
                <a:gd name="T57" fmla="*/ 2310 h 2372"/>
                <a:gd name="T58" fmla="*/ 1898 w 6121"/>
                <a:gd name="T59" fmla="*/ 2297 h 2372"/>
                <a:gd name="T60" fmla="*/ 1153 w 6121"/>
                <a:gd name="T61" fmla="*/ 2282 h 2372"/>
                <a:gd name="T62" fmla="*/ 399 w 6121"/>
                <a:gd name="T63" fmla="*/ 2268 h 2372"/>
                <a:gd name="T64" fmla="*/ 178 w 6121"/>
                <a:gd name="T65" fmla="*/ 2262 h 2372"/>
                <a:gd name="T66" fmla="*/ 110 w 6121"/>
                <a:gd name="T67" fmla="*/ 2238 h 2372"/>
                <a:gd name="T68" fmla="*/ 48 w 6121"/>
                <a:gd name="T69" fmla="*/ 2188 h 2372"/>
                <a:gd name="T70" fmla="*/ 13 w 6121"/>
                <a:gd name="T71" fmla="*/ 2128 h 2372"/>
                <a:gd name="T72" fmla="*/ 3 w 6121"/>
                <a:gd name="T73" fmla="*/ 2089 h 2372"/>
                <a:gd name="T74" fmla="*/ 0 w 6121"/>
                <a:gd name="T75" fmla="*/ 2000 h 2372"/>
                <a:gd name="T76" fmla="*/ 0 w 6121"/>
                <a:gd name="T77" fmla="*/ 1765 h 2372"/>
                <a:gd name="T78" fmla="*/ 0 w 6121"/>
                <a:gd name="T79" fmla="*/ 1530 h 2372"/>
                <a:gd name="T80" fmla="*/ 0 w 6121"/>
                <a:gd name="T81" fmla="*/ 1295 h 2372"/>
                <a:gd name="T82" fmla="*/ 0 w 6121"/>
                <a:gd name="T83" fmla="*/ 1062 h 2372"/>
                <a:gd name="T84" fmla="*/ 0 w 6121"/>
                <a:gd name="T85" fmla="*/ 829 h 2372"/>
                <a:gd name="T86" fmla="*/ 0 w 6121"/>
                <a:gd name="T87" fmla="*/ 596 h 2372"/>
                <a:gd name="T88" fmla="*/ 0 w 6121"/>
                <a:gd name="T89" fmla="*/ 364 h 2372"/>
                <a:gd name="T90" fmla="*/ 0 w 6121"/>
                <a:gd name="T91" fmla="*/ 179 h 2372"/>
                <a:gd name="T92" fmla="*/ 7 w 6121"/>
                <a:gd name="T93" fmla="*/ 140 h 2372"/>
                <a:gd name="T94" fmla="*/ 26 w 6121"/>
                <a:gd name="T95" fmla="*/ 96 h 2372"/>
                <a:gd name="T96" fmla="*/ 76 w 6121"/>
                <a:gd name="T97" fmla="*/ 40 h 2372"/>
                <a:gd name="T98" fmla="*/ 146 w 6121"/>
                <a:gd name="T99" fmla="*/ 7 h 2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21" h="2372">
                  <a:moveTo>
                    <a:pt x="207" y="0"/>
                  </a:moveTo>
                  <a:lnTo>
                    <a:pt x="395" y="9"/>
                  </a:lnTo>
                  <a:lnTo>
                    <a:pt x="583" y="18"/>
                  </a:lnTo>
                  <a:lnTo>
                    <a:pt x="770" y="26"/>
                  </a:lnTo>
                  <a:lnTo>
                    <a:pt x="955" y="35"/>
                  </a:lnTo>
                  <a:lnTo>
                    <a:pt x="1141" y="43"/>
                  </a:lnTo>
                  <a:lnTo>
                    <a:pt x="1326" y="51"/>
                  </a:lnTo>
                  <a:lnTo>
                    <a:pt x="1510" y="61"/>
                  </a:lnTo>
                  <a:lnTo>
                    <a:pt x="1695" y="69"/>
                  </a:lnTo>
                  <a:lnTo>
                    <a:pt x="1878" y="78"/>
                  </a:lnTo>
                  <a:lnTo>
                    <a:pt x="2060" y="86"/>
                  </a:lnTo>
                  <a:lnTo>
                    <a:pt x="2243" y="94"/>
                  </a:lnTo>
                  <a:lnTo>
                    <a:pt x="2425" y="102"/>
                  </a:lnTo>
                  <a:lnTo>
                    <a:pt x="2606" y="112"/>
                  </a:lnTo>
                  <a:lnTo>
                    <a:pt x="2787" y="120"/>
                  </a:lnTo>
                  <a:lnTo>
                    <a:pt x="2966" y="128"/>
                  </a:lnTo>
                  <a:lnTo>
                    <a:pt x="3146" y="136"/>
                  </a:lnTo>
                  <a:lnTo>
                    <a:pt x="3322" y="144"/>
                  </a:lnTo>
                  <a:lnTo>
                    <a:pt x="3496" y="152"/>
                  </a:lnTo>
                  <a:lnTo>
                    <a:pt x="3669" y="161"/>
                  </a:lnTo>
                  <a:lnTo>
                    <a:pt x="3843" y="169"/>
                  </a:lnTo>
                  <a:lnTo>
                    <a:pt x="4015" y="176"/>
                  </a:lnTo>
                  <a:lnTo>
                    <a:pt x="4188" y="184"/>
                  </a:lnTo>
                  <a:lnTo>
                    <a:pt x="4360" y="192"/>
                  </a:lnTo>
                  <a:lnTo>
                    <a:pt x="4532" y="200"/>
                  </a:lnTo>
                  <a:lnTo>
                    <a:pt x="4702" y="209"/>
                  </a:lnTo>
                  <a:lnTo>
                    <a:pt x="4872" y="216"/>
                  </a:lnTo>
                  <a:lnTo>
                    <a:pt x="5042" y="224"/>
                  </a:lnTo>
                  <a:lnTo>
                    <a:pt x="5211" y="232"/>
                  </a:lnTo>
                  <a:lnTo>
                    <a:pt x="5381" y="239"/>
                  </a:lnTo>
                  <a:lnTo>
                    <a:pt x="5549" y="247"/>
                  </a:lnTo>
                  <a:lnTo>
                    <a:pt x="5716" y="255"/>
                  </a:lnTo>
                  <a:lnTo>
                    <a:pt x="5884" y="263"/>
                  </a:lnTo>
                  <a:lnTo>
                    <a:pt x="5902" y="265"/>
                  </a:lnTo>
                  <a:lnTo>
                    <a:pt x="5920" y="268"/>
                  </a:lnTo>
                  <a:lnTo>
                    <a:pt x="5938" y="274"/>
                  </a:lnTo>
                  <a:lnTo>
                    <a:pt x="5954" y="281"/>
                  </a:lnTo>
                  <a:lnTo>
                    <a:pt x="5970" y="289"/>
                  </a:lnTo>
                  <a:lnTo>
                    <a:pt x="5985" y="299"/>
                  </a:lnTo>
                  <a:lnTo>
                    <a:pt x="5999" y="311"/>
                  </a:lnTo>
                  <a:lnTo>
                    <a:pt x="6012" y="323"/>
                  </a:lnTo>
                  <a:lnTo>
                    <a:pt x="6024" y="336"/>
                  </a:lnTo>
                  <a:lnTo>
                    <a:pt x="6036" y="351"/>
                  </a:lnTo>
                  <a:lnTo>
                    <a:pt x="6045" y="367"/>
                  </a:lnTo>
                  <a:lnTo>
                    <a:pt x="6053" y="383"/>
                  </a:lnTo>
                  <a:lnTo>
                    <a:pt x="6060" y="400"/>
                  </a:lnTo>
                  <a:lnTo>
                    <a:pt x="6064" y="419"/>
                  </a:lnTo>
                  <a:lnTo>
                    <a:pt x="6068" y="437"/>
                  </a:lnTo>
                  <a:lnTo>
                    <a:pt x="6069" y="456"/>
                  </a:lnTo>
                  <a:lnTo>
                    <a:pt x="6071" y="510"/>
                  </a:lnTo>
                  <a:lnTo>
                    <a:pt x="6072" y="563"/>
                  </a:lnTo>
                  <a:lnTo>
                    <a:pt x="6074" y="617"/>
                  </a:lnTo>
                  <a:lnTo>
                    <a:pt x="6075" y="671"/>
                  </a:lnTo>
                  <a:lnTo>
                    <a:pt x="6078" y="725"/>
                  </a:lnTo>
                  <a:lnTo>
                    <a:pt x="6080" y="779"/>
                  </a:lnTo>
                  <a:lnTo>
                    <a:pt x="6081" y="832"/>
                  </a:lnTo>
                  <a:lnTo>
                    <a:pt x="6083" y="886"/>
                  </a:lnTo>
                  <a:lnTo>
                    <a:pt x="6084" y="940"/>
                  </a:lnTo>
                  <a:lnTo>
                    <a:pt x="6086" y="994"/>
                  </a:lnTo>
                  <a:lnTo>
                    <a:pt x="6087" y="1049"/>
                  </a:lnTo>
                  <a:lnTo>
                    <a:pt x="6089" y="1103"/>
                  </a:lnTo>
                  <a:lnTo>
                    <a:pt x="6090" y="1157"/>
                  </a:lnTo>
                  <a:lnTo>
                    <a:pt x="6092" y="1211"/>
                  </a:lnTo>
                  <a:lnTo>
                    <a:pt x="6094" y="1264"/>
                  </a:lnTo>
                  <a:lnTo>
                    <a:pt x="6095" y="1318"/>
                  </a:lnTo>
                  <a:lnTo>
                    <a:pt x="6097" y="1372"/>
                  </a:lnTo>
                  <a:lnTo>
                    <a:pt x="6098" y="1426"/>
                  </a:lnTo>
                  <a:lnTo>
                    <a:pt x="6100" y="1481"/>
                  </a:lnTo>
                  <a:lnTo>
                    <a:pt x="6102" y="1535"/>
                  </a:lnTo>
                  <a:lnTo>
                    <a:pt x="6103" y="1589"/>
                  </a:lnTo>
                  <a:lnTo>
                    <a:pt x="6105" y="1643"/>
                  </a:lnTo>
                  <a:lnTo>
                    <a:pt x="6106" y="1698"/>
                  </a:lnTo>
                  <a:lnTo>
                    <a:pt x="6108" y="1753"/>
                  </a:lnTo>
                  <a:lnTo>
                    <a:pt x="6109" y="1807"/>
                  </a:lnTo>
                  <a:lnTo>
                    <a:pt x="6111" y="1861"/>
                  </a:lnTo>
                  <a:lnTo>
                    <a:pt x="6113" y="1915"/>
                  </a:lnTo>
                  <a:lnTo>
                    <a:pt x="6114" y="1970"/>
                  </a:lnTo>
                  <a:lnTo>
                    <a:pt x="6116" y="2024"/>
                  </a:lnTo>
                  <a:lnTo>
                    <a:pt x="6117" y="2078"/>
                  </a:lnTo>
                  <a:lnTo>
                    <a:pt x="6119" y="2133"/>
                  </a:lnTo>
                  <a:lnTo>
                    <a:pt x="6121" y="2187"/>
                  </a:lnTo>
                  <a:lnTo>
                    <a:pt x="6120" y="2207"/>
                  </a:lnTo>
                  <a:lnTo>
                    <a:pt x="6118" y="2225"/>
                  </a:lnTo>
                  <a:lnTo>
                    <a:pt x="6114" y="2244"/>
                  </a:lnTo>
                  <a:lnTo>
                    <a:pt x="6109" y="2260"/>
                  </a:lnTo>
                  <a:lnTo>
                    <a:pt x="6102" y="2276"/>
                  </a:lnTo>
                  <a:lnTo>
                    <a:pt x="6093" y="2292"/>
                  </a:lnTo>
                  <a:lnTo>
                    <a:pt x="6083" y="2306"/>
                  </a:lnTo>
                  <a:lnTo>
                    <a:pt x="6071" y="2319"/>
                  </a:lnTo>
                  <a:lnTo>
                    <a:pt x="6059" y="2331"/>
                  </a:lnTo>
                  <a:lnTo>
                    <a:pt x="6045" y="2342"/>
                  </a:lnTo>
                  <a:lnTo>
                    <a:pt x="6031" y="2351"/>
                  </a:lnTo>
                  <a:lnTo>
                    <a:pt x="6015" y="2359"/>
                  </a:lnTo>
                  <a:lnTo>
                    <a:pt x="5999" y="2365"/>
                  </a:lnTo>
                  <a:lnTo>
                    <a:pt x="5982" y="2369"/>
                  </a:lnTo>
                  <a:lnTo>
                    <a:pt x="5963" y="2371"/>
                  </a:lnTo>
                  <a:lnTo>
                    <a:pt x="5945" y="2372"/>
                  </a:lnTo>
                  <a:lnTo>
                    <a:pt x="5777" y="2369"/>
                  </a:lnTo>
                  <a:lnTo>
                    <a:pt x="5607" y="2366"/>
                  </a:lnTo>
                  <a:lnTo>
                    <a:pt x="5437" y="2363"/>
                  </a:lnTo>
                  <a:lnTo>
                    <a:pt x="5266" y="2359"/>
                  </a:lnTo>
                  <a:lnTo>
                    <a:pt x="5095" y="2356"/>
                  </a:lnTo>
                  <a:lnTo>
                    <a:pt x="4923" y="2353"/>
                  </a:lnTo>
                  <a:lnTo>
                    <a:pt x="4751" y="2350"/>
                  </a:lnTo>
                  <a:lnTo>
                    <a:pt x="4579" y="2347"/>
                  </a:lnTo>
                  <a:lnTo>
                    <a:pt x="4406" y="2344"/>
                  </a:lnTo>
                  <a:lnTo>
                    <a:pt x="4233" y="2339"/>
                  </a:lnTo>
                  <a:lnTo>
                    <a:pt x="4058" y="2336"/>
                  </a:lnTo>
                  <a:lnTo>
                    <a:pt x="3884" y="2333"/>
                  </a:lnTo>
                  <a:lnTo>
                    <a:pt x="3708" y="2330"/>
                  </a:lnTo>
                  <a:lnTo>
                    <a:pt x="3533" y="2327"/>
                  </a:lnTo>
                  <a:lnTo>
                    <a:pt x="3356" y="2323"/>
                  </a:lnTo>
                  <a:lnTo>
                    <a:pt x="3180" y="2320"/>
                  </a:lnTo>
                  <a:lnTo>
                    <a:pt x="2999" y="2317"/>
                  </a:lnTo>
                  <a:lnTo>
                    <a:pt x="2816" y="2314"/>
                  </a:lnTo>
                  <a:lnTo>
                    <a:pt x="2634" y="2310"/>
                  </a:lnTo>
                  <a:lnTo>
                    <a:pt x="2451" y="2307"/>
                  </a:lnTo>
                  <a:lnTo>
                    <a:pt x="2267" y="2304"/>
                  </a:lnTo>
                  <a:lnTo>
                    <a:pt x="2084" y="2300"/>
                  </a:lnTo>
                  <a:lnTo>
                    <a:pt x="1898" y="2297"/>
                  </a:lnTo>
                  <a:lnTo>
                    <a:pt x="1713" y="2293"/>
                  </a:lnTo>
                  <a:lnTo>
                    <a:pt x="1528" y="2289"/>
                  </a:lnTo>
                  <a:lnTo>
                    <a:pt x="1341" y="2286"/>
                  </a:lnTo>
                  <a:lnTo>
                    <a:pt x="1153" y="2282"/>
                  </a:lnTo>
                  <a:lnTo>
                    <a:pt x="966" y="2279"/>
                  </a:lnTo>
                  <a:lnTo>
                    <a:pt x="778" y="2275"/>
                  </a:lnTo>
                  <a:lnTo>
                    <a:pt x="589" y="2272"/>
                  </a:lnTo>
                  <a:lnTo>
                    <a:pt x="399" y="2268"/>
                  </a:lnTo>
                  <a:lnTo>
                    <a:pt x="209" y="2265"/>
                  </a:lnTo>
                  <a:lnTo>
                    <a:pt x="199" y="2264"/>
                  </a:lnTo>
                  <a:lnTo>
                    <a:pt x="188" y="2263"/>
                  </a:lnTo>
                  <a:lnTo>
                    <a:pt x="178" y="2262"/>
                  </a:lnTo>
                  <a:lnTo>
                    <a:pt x="168" y="2260"/>
                  </a:lnTo>
                  <a:lnTo>
                    <a:pt x="147" y="2255"/>
                  </a:lnTo>
                  <a:lnTo>
                    <a:pt x="129" y="2248"/>
                  </a:lnTo>
                  <a:lnTo>
                    <a:pt x="110" y="2238"/>
                  </a:lnTo>
                  <a:lnTo>
                    <a:pt x="93" y="2228"/>
                  </a:lnTo>
                  <a:lnTo>
                    <a:pt x="77" y="2216"/>
                  </a:lnTo>
                  <a:lnTo>
                    <a:pt x="62" y="2203"/>
                  </a:lnTo>
                  <a:lnTo>
                    <a:pt x="48" y="2188"/>
                  </a:lnTo>
                  <a:lnTo>
                    <a:pt x="36" y="2172"/>
                  </a:lnTo>
                  <a:lnTo>
                    <a:pt x="26" y="2155"/>
                  </a:lnTo>
                  <a:lnTo>
                    <a:pt x="18" y="2137"/>
                  </a:lnTo>
                  <a:lnTo>
                    <a:pt x="13" y="2128"/>
                  </a:lnTo>
                  <a:lnTo>
                    <a:pt x="10" y="2119"/>
                  </a:lnTo>
                  <a:lnTo>
                    <a:pt x="7" y="2109"/>
                  </a:lnTo>
                  <a:lnTo>
                    <a:pt x="5" y="2099"/>
                  </a:lnTo>
                  <a:lnTo>
                    <a:pt x="3" y="2089"/>
                  </a:lnTo>
                  <a:lnTo>
                    <a:pt x="1" y="2079"/>
                  </a:lnTo>
                  <a:lnTo>
                    <a:pt x="1" y="2069"/>
                  </a:lnTo>
                  <a:lnTo>
                    <a:pt x="0" y="2058"/>
                  </a:lnTo>
                  <a:lnTo>
                    <a:pt x="0" y="2000"/>
                  </a:lnTo>
                  <a:lnTo>
                    <a:pt x="0" y="1940"/>
                  </a:lnTo>
                  <a:lnTo>
                    <a:pt x="0" y="1882"/>
                  </a:lnTo>
                  <a:lnTo>
                    <a:pt x="0" y="1823"/>
                  </a:lnTo>
                  <a:lnTo>
                    <a:pt x="0" y="1765"/>
                  </a:lnTo>
                  <a:lnTo>
                    <a:pt x="0" y="1706"/>
                  </a:lnTo>
                  <a:lnTo>
                    <a:pt x="0" y="1648"/>
                  </a:lnTo>
                  <a:lnTo>
                    <a:pt x="0" y="1588"/>
                  </a:lnTo>
                  <a:lnTo>
                    <a:pt x="0" y="1530"/>
                  </a:lnTo>
                  <a:lnTo>
                    <a:pt x="0" y="1471"/>
                  </a:lnTo>
                  <a:lnTo>
                    <a:pt x="0" y="1413"/>
                  </a:lnTo>
                  <a:lnTo>
                    <a:pt x="0" y="1354"/>
                  </a:lnTo>
                  <a:lnTo>
                    <a:pt x="0" y="1295"/>
                  </a:lnTo>
                  <a:lnTo>
                    <a:pt x="0" y="1236"/>
                  </a:lnTo>
                  <a:lnTo>
                    <a:pt x="0" y="1178"/>
                  </a:lnTo>
                  <a:lnTo>
                    <a:pt x="0" y="1120"/>
                  </a:lnTo>
                  <a:lnTo>
                    <a:pt x="0" y="1062"/>
                  </a:lnTo>
                  <a:lnTo>
                    <a:pt x="0" y="1004"/>
                  </a:lnTo>
                  <a:lnTo>
                    <a:pt x="0" y="945"/>
                  </a:lnTo>
                  <a:lnTo>
                    <a:pt x="0" y="887"/>
                  </a:lnTo>
                  <a:lnTo>
                    <a:pt x="0" y="829"/>
                  </a:lnTo>
                  <a:lnTo>
                    <a:pt x="0" y="771"/>
                  </a:lnTo>
                  <a:lnTo>
                    <a:pt x="0" y="713"/>
                  </a:lnTo>
                  <a:lnTo>
                    <a:pt x="0" y="655"/>
                  </a:lnTo>
                  <a:lnTo>
                    <a:pt x="0" y="596"/>
                  </a:lnTo>
                  <a:lnTo>
                    <a:pt x="0" y="538"/>
                  </a:lnTo>
                  <a:lnTo>
                    <a:pt x="0" y="480"/>
                  </a:lnTo>
                  <a:lnTo>
                    <a:pt x="0" y="422"/>
                  </a:lnTo>
                  <a:lnTo>
                    <a:pt x="0" y="364"/>
                  </a:lnTo>
                  <a:lnTo>
                    <a:pt x="0" y="306"/>
                  </a:lnTo>
                  <a:lnTo>
                    <a:pt x="0" y="247"/>
                  </a:lnTo>
                  <a:lnTo>
                    <a:pt x="0" y="189"/>
                  </a:lnTo>
                  <a:lnTo>
                    <a:pt x="0" y="179"/>
                  </a:lnTo>
                  <a:lnTo>
                    <a:pt x="1" y="170"/>
                  </a:lnTo>
                  <a:lnTo>
                    <a:pt x="3" y="160"/>
                  </a:lnTo>
                  <a:lnTo>
                    <a:pt x="4" y="149"/>
                  </a:lnTo>
                  <a:lnTo>
                    <a:pt x="7" y="140"/>
                  </a:lnTo>
                  <a:lnTo>
                    <a:pt x="9" y="131"/>
                  </a:lnTo>
                  <a:lnTo>
                    <a:pt x="12" y="122"/>
                  </a:lnTo>
                  <a:lnTo>
                    <a:pt x="17" y="113"/>
                  </a:lnTo>
                  <a:lnTo>
                    <a:pt x="26" y="96"/>
                  </a:lnTo>
                  <a:lnTo>
                    <a:pt x="36" y="80"/>
                  </a:lnTo>
                  <a:lnTo>
                    <a:pt x="48" y="66"/>
                  </a:lnTo>
                  <a:lnTo>
                    <a:pt x="61" y="51"/>
                  </a:lnTo>
                  <a:lnTo>
                    <a:pt x="76" y="40"/>
                  </a:lnTo>
                  <a:lnTo>
                    <a:pt x="92" y="29"/>
                  </a:lnTo>
                  <a:lnTo>
                    <a:pt x="108" y="20"/>
                  </a:lnTo>
                  <a:lnTo>
                    <a:pt x="127" y="12"/>
                  </a:lnTo>
                  <a:lnTo>
                    <a:pt x="146" y="7"/>
                  </a:lnTo>
                  <a:lnTo>
                    <a:pt x="165" y="2"/>
                  </a:lnTo>
                  <a:lnTo>
                    <a:pt x="186" y="0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96AE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6" name="Freeform 459"/>
            <p:cNvSpPr>
              <a:spLocks/>
            </p:cNvSpPr>
            <p:nvPr/>
          </p:nvSpPr>
          <p:spPr bwMode="auto">
            <a:xfrm>
              <a:off x="1825" y="1818"/>
              <a:ext cx="996" cy="352"/>
            </a:xfrm>
            <a:custGeom>
              <a:avLst/>
              <a:gdLst>
                <a:gd name="T0" fmla="*/ 5730 w 5973"/>
                <a:gd name="T1" fmla="*/ 2 h 2112"/>
                <a:gd name="T2" fmla="*/ 5785 w 5973"/>
                <a:gd name="T3" fmla="*/ 18 h 2112"/>
                <a:gd name="T4" fmla="*/ 5836 w 5973"/>
                <a:gd name="T5" fmla="*/ 48 h 2112"/>
                <a:gd name="T6" fmla="*/ 5876 w 5973"/>
                <a:gd name="T7" fmla="*/ 89 h 2112"/>
                <a:gd name="T8" fmla="*/ 5905 w 5973"/>
                <a:gd name="T9" fmla="*/ 138 h 2112"/>
                <a:gd name="T10" fmla="*/ 5915 w 5973"/>
                <a:gd name="T11" fmla="*/ 174 h 2112"/>
                <a:gd name="T12" fmla="*/ 5919 w 5973"/>
                <a:gd name="T13" fmla="*/ 247 h 2112"/>
                <a:gd name="T14" fmla="*/ 5924 w 5973"/>
                <a:gd name="T15" fmla="*/ 409 h 2112"/>
                <a:gd name="T16" fmla="*/ 5930 w 5973"/>
                <a:gd name="T17" fmla="*/ 571 h 2112"/>
                <a:gd name="T18" fmla="*/ 5937 w 5973"/>
                <a:gd name="T19" fmla="*/ 734 h 2112"/>
                <a:gd name="T20" fmla="*/ 5943 w 5973"/>
                <a:gd name="T21" fmla="*/ 897 h 2112"/>
                <a:gd name="T22" fmla="*/ 5948 w 5973"/>
                <a:gd name="T23" fmla="*/ 1059 h 2112"/>
                <a:gd name="T24" fmla="*/ 5953 w 5973"/>
                <a:gd name="T25" fmla="*/ 1221 h 2112"/>
                <a:gd name="T26" fmla="*/ 5957 w 5973"/>
                <a:gd name="T27" fmla="*/ 1384 h 2112"/>
                <a:gd name="T28" fmla="*/ 5962 w 5973"/>
                <a:gd name="T29" fmla="*/ 1547 h 2112"/>
                <a:gd name="T30" fmla="*/ 5967 w 5973"/>
                <a:gd name="T31" fmla="*/ 1710 h 2112"/>
                <a:gd name="T32" fmla="*/ 5972 w 5973"/>
                <a:gd name="T33" fmla="*/ 1874 h 2112"/>
                <a:gd name="T34" fmla="*/ 5971 w 5973"/>
                <a:gd name="T35" fmla="*/ 1965 h 2112"/>
                <a:gd name="T36" fmla="*/ 5954 w 5973"/>
                <a:gd name="T37" fmla="*/ 2017 h 2112"/>
                <a:gd name="T38" fmla="*/ 5924 w 5973"/>
                <a:gd name="T39" fmla="*/ 2059 h 2112"/>
                <a:gd name="T40" fmla="*/ 5884 w 5973"/>
                <a:gd name="T41" fmla="*/ 2091 h 2112"/>
                <a:gd name="T42" fmla="*/ 5835 w 5973"/>
                <a:gd name="T43" fmla="*/ 2109 h 2112"/>
                <a:gd name="T44" fmla="*/ 5628 w 5973"/>
                <a:gd name="T45" fmla="*/ 2109 h 2112"/>
                <a:gd name="T46" fmla="*/ 5119 w 5973"/>
                <a:gd name="T47" fmla="*/ 2100 h 2112"/>
                <a:gd name="T48" fmla="*/ 4604 w 5973"/>
                <a:gd name="T49" fmla="*/ 2090 h 2112"/>
                <a:gd name="T50" fmla="*/ 4085 w 5973"/>
                <a:gd name="T51" fmla="*/ 2081 h 2112"/>
                <a:gd name="T52" fmla="*/ 3561 w 5973"/>
                <a:gd name="T53" fmla="*/ 2071 h 2112"/>
                <a:gd name="T54" fmla="*/ 3033 w 5973"/>
                <a:gd name="T55" fmla="*/ 2060 h 2112"/>
                <a:gd name="T56" fmla="*/ 2487 w 5973"/>
                <a:gd name="T57" fmla="*/ 2051 h 2112"/>
                <a:gd name="T58" fmla="*/ 1936 w 5973"/>
                <a:gd name="T59" fmla="*/ 2040 h 2112"/>
                <a:gd name="T60" fmla="*/ 1380 w 5973"/>
                <a:gd name="T61" fmla="*/ 2030 h 2112"/>
                <a:gd name="T62" fmla="*/ 818 w 5973"/>
                <a:gd name="T63" fmla="*/ 2019 h 2112"/>
                <a:gd name="T64" fmla="*/ 252 w 5973"/>
                <a:gd name="T65" fmla="*/ 2009 h 2112"/>
                <a:gd name="T66" fmla="*/ 31 w 5973"/>
                <a:gd name="T67" fmla="*/ 2002 h 2112"/>
                <a:gd name="T68" fmla="*/ 2970 w 5973"/>
                <a:gd name="T69" fmla="*/ 2050 h 2112"/>
                <a:gd name="T70" fmla="*/ 3499 w 5973"/>
                <a:gd name="T71" fmla="*/ 2060 h 2112"/>
                <a:gd name="T72" fmla="*/ 4022 w 5973"/>
                <a:gd name="T73" fmla="*/ 2069 h 2112"/>
                <a:gd name="T74" fmla="*/ 4542 w 5973"/>
                <a:gd name="T75" fmla="*/ 2080 h 2112"/>
                <a:gd name="T76" fmla="*/ 5056 w 5973"/>
                <a:gd name="T77" fmla="*/ 2089 h 2112"/>
                <a:gd name="T78" fmla="*/ 5566 w 5973"/>
                <a:gd name="T79" fmla="*/ 2099 h 2112"/>
                <a:gd name="T80" fmla="*/ 5772 w 5973"/>
                <a:gd name="T81" fmla="*/ 2099 h 2112"/>
                <a:gd name="T82" fmla="*/ 5825 w 5973"/>
                <a:gd name="T83" fmla="*/ 2081 h 2112"/>
                <a:gd name="T84" fmla="*/ 5871 w 5973"/>
                <a:gd name="T85" fmla="*/ 2049 h 2112"/>
                <a:gd name="T86" fmla="*/ 5907 w 5973"/>
                <a:gd name="T87" fmla="*/ 2006 h 2112"/>
                <a:gd name="T88" fmla="*/ 5927 w 5973"/>
                <a:gd name="T89" fmla="*/ 1955 h 2112"/>
                <a:gd name="T90" fmla="*/ 5930 w 5973"/>
                <a:gd name="T91" fmla="*/ 1928 h 2112"/>
                <a:gd name="T92" fmla="*/ 5924 w 5973"/>
                <a:gd name="T93" fmla="*/ 1701 h 2112"/>
                <a:gd name="T94" fmla="*/ 5913 w 5973"/>
                <a:gd name="T95" fmla="*/ 1376 h 2112"/>
                <a:gd name="T96" fmla="*/ 5901 w 5973"/>
                <a:gd name="T97" fmla="*/ 1050 h 2112"/>
                <a:gd name="T98" fmla="*/ 5889 w 5973"/>
                <a:gd name="T99" fmla="*/ 724 h 2112"/>
                <a:gd name="T100" fmla="*/ 5876 w 5973"/>
                <a:gd name="T101" fmla="*/ 399 h 2112"/>
                <a:gd name="T102" fmla="*/ 5868 w 5973"/>
                <a:gd name="T103" fmla="*/ 167 h 2112"/>
                <a:gd name="T104" fmla="*/ 5853 w 5973"/>
                <a:gd name="T105" fmla="*/ 122 h 2112"/>
                <a:gd name="T106" fmla="*/ 5824 w 5973"/>
                <a:gd name="T107" fmla="*/ 81 h 2112"/>
                <a:gd name="T108" fmla="*/ 5786 w 5973"/>
                <a:gd name="T109" fmla="*/ 47 h 2112"/>
                <a:gd name="T110" fmla="*/ 5744 w 5973"/>
                <a:gd name="T111" fmla="*/ 19 h 2112"/>
                <a:gd name="T112" fmla="*/ 5700 w 5973"/>
                <a:gd name="T113" fmla="*/ 0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73" h="2112">
                  <a:moveTo>
                    <a:pt x="5700" y="0"/>
                  </a:moveTo>
                  <a:lnTo>
                    <a:pt x="5712" y="0"/>
                  </a:lnTo>
                  <a:lnTo>
                    <a:pt x="5730" y="2"/>
                  </a:lnTo>
                  <a:lnTo>
                    <a:pt x="5749" y="6"/>
                  </a:lnTo>
                  <a:lnTo>
                    <a:pt x="5767" y="11"/>
                  </a:lnTo>
                  <a:lnTo>
                    <a:pt x="5785" y="18"/>
                  </a:lnTo>
                  <a:lnTo>
                    <a:pt x="5802" y="26"/>
                  </a:lnTo>
                  <a:lnTo>
                    <a:pt x="5819" y="37"/>
                  </a:lnTo>
                  <a:lnTo>
                    <a:pt x="5836" y="48"/>
                  </a:lnTo>
                  <a:lnTo>
                    <a:pt x="5850" y="60"/>
                  </a:lnTo>
                  <a:lnTo>
                    <a:pt x="5864" y="74"/>
                  </a:lnTo>
                  <a:lnTo>
                    <a:pt x="5876" y="89"/>
                  </a:lnTo>
                  <a:lnTo>
                    <a:pt x="5888" y="104"/>
                  </a:lnTo>
                  <a:lnTo>
                    <a:pt x="5898" y="120"/>
                  </a:lnTo>
                  <a:lnTo>
                    <a:pt x="5905" y="138"/>
                  </a:lnTo>
                  <a:lnTo>
                    <a:pt x="5911" y="156"/>
                  </a:lnTo>
                  <a:lnTo>
                    <a:pt x="5914" y="165"/>
                  </a:lnTo>
                  <a:lnTo>
                    <a:pt x="5915" y="174"/>
                  </a:lnTo>
                  <a:lnTo>
                    <a:pt x="5916" y="184"/>
                  </a:lnTo>
                  <a:lnTo>
                    <a:pt x="5917" y="193"/>
                  </a:lnTo>
                  <a:lnTo>
                    <a:pt x="5919" y="247"/>
                  </a:lnTo>
                  <a:lnTo>
                    <a:pt x="5920" y="301"/>
                  </a:lnTo>
                  <a:lnTo>
                    <a:pt x="5922" y="355"/>
                  </a:lnTo>
                  <a:lnTo>
                    <a:pt x="5924" y="409"/>
                  </a:lnTo>
                  <a:lnTo>
                    <a:pt x="5926" y="463"/>
                  </a:lnTo>
                  <a:lnTo>
                    <a:pt x="5928" y="517"/>
                  </a:lnTo>
                  <a:lnTo>
                    <a:pt x="5930" y="571"/>
                  </a:lnTo>
                  <a:lnTo>
                    <a:pt x="5933" y="625"/>
                  </a:lnTo>
                  <a:lnTo>
                    <a:pt x="5935" y="680"/>
                  </a:lnTo>
                  <a:lnTo>
                    <a:pt x="5937" y="734"/>
                  </a:lnTo>
                  <a:lnTo>
                    <a:pt x="5939" y="788"/>
                  </a:lnTo>
                  <a:lnTo>
                    <a:pt x="5941" y="842"/>
                  </a:lnTo>
                  <a:lnTo>
                    <a:pt x="5943" y="897"/>
                  </a:lnTo>
                  <a:lnTo>
                    <a:pt x="5945" y="951"/>
                  </a:lnTo>
                  <a:lnTo>
                    <a:pt x="5946" y="1005"/>
                  </a:lnTo>
                  <a:lnTo>
                    <a:pt x="5948" y="1059"/>
                  </a:lnTo>
                  <a:lnTo>
                    <a:pt x="5950" y="1113"/>
                  </a:lnTo>
                  <a:lnTo>
                    <a:pt x="5951" y="1167"/>
                  </a:lnTo>
                  <a:lnTo>
                    <a:pt x="5953" y="1221"/>
                  </a:lnTo>
                  <a:lnTo>
                    <a:pt x="5954" y="1276"/>
                  </a:lnTo>
                  <a:lnTo>
                    <a:pt x="5956" y="1330"/>
                  </a:lnTo>
                  <a:lnTo>
                    <a:pt x="5957" y="1384"/>
                  </a:lnTo>
                  <a:lnTo>
                    <a:pt x="5959" y="1439"/>
                  </a:lnTo>
                  <a:lnTo>
                    <a:pt x="5961" y="1493"/>
                  </a:lnTo>
                  <a:lnTo>
                    <a:pt x="5962" y="1547"/>
                  </a:lnTo>
                  <a:lnTo>
                    <a:pt x="5964" y="1601"/>
                  </a:lnTo>
                  <a:lnTo>
                    <a:pt x="5965" y="1656"/>
                  </a:lnTo>
                  <a:lnTo>
                    <a:pt x="5967" y="1710"/>
                  </a:lnTo>
                  <a:lnTo>
                    <a:pt x="5969" y="1764"/>
                  </a:lnTo>
                  <a:lnTo>
                    <a:pt x="5970" y="1819"/>
                  </a:lnTo>
                  <a:lnTo>
                    <a:pt x="5972" y="1874"/>
                  </a:lnTo>
                  <a:lnTo>
                    <a:pt x="5973" y="1928"/>
                  </a:lnTo>
                  <a:lnTo>
                    <a:pt x="5973" y="1947"/>
                  </a:lnTo>
                  <a:lnTo>
                    <a:pt x="5971" y="1965"/>
                  </a:lnTo>
                  <a:lnTo>
                    <a:pt x="5967" y="1984"/>
                  </a:lnTo>
                  <a:lnTo>
                    <a:pt x="5961" y="2001"/>
                  </a:lnTo>
                  <a:lnTo>
                    <a:pt x="5954" y="2017"/>
                  </a:lnTo>
                  <a:lnTo>
                    <a:pt x="5946" y="2033"/>
                  </a:lnTo>
                  <a:lnTo>
                    <a:pt x="5936" y="2047"/>
                  </a:lnTo>
                  <a:lnTo>
                    <a:pt x="5924" y="2059"/>
                  </a:lnTo>
                  <a:lnTo>
                    <a:pt x="5912" y="2072"/>
                  </a:lnTo>
                  <a:lnTo>
                    <a:pt x="5898" y="2082"/>
                  </a:lnTo>
                  <a:lnTo>
                    <a:pt x="5884" y="2091"/>
                  </a:lnTo>
                  <a:lnTo>
                    <a:pt x="5868" y="2099"/>
                  </a:lnTo>
                  <a:lnTo>
                    <a:pt x="5851" y="2105"/>
                  </a:lnTo>
                  <a:lnTo>
                    <a:pt x="5835" y="2109"/>
                  </a:lnTo>
                  <a:lnTo>
                    <a:pt x="5816" y="2111"/>
                  </a:lnTo>
                  <a:lnTo>
                    <a:pt x="5798" y="2112"/>
                  </a:lnTo>
                  <a:lnTo>
                    <a:pt x="5628" y="2109"/>
                  </a:lnTo>
                  <a:lnTo>
                    <a:pt x="5459" y="2106"/>
                  </a:lnTo>
                  <a:lnTo>
                    <a:pt x="5290" y="2103"/>
                  </a:lnTo>
                  <a:lnTo>
                    <a:pt x="5119" y="2100"/>
                  </a:lnTo>
                  <a:lnTo>
                    <a:pt x="4948" y="2097"/>
                  </a:lnTo>
                  <a:lnTo>
                    <a:pt x="4776" y="2093"/>
                  </a:lnTo>
                  <a:lnTo>
                    <a:pt x="4604" y="2090"/>
                  </a:lnTo>
                  <a:lnTo>
                    <a:pt x="4432" y="2087"/>
                  </a:lnTo>
                  <a:lnTo>
                    <a:pt x="4259" y="2084"/>
                  </a:lnTo>
                  <a:lnTo>
                    <a:pt x="4085" y="2081"/>
                  </a:lnTo>
                  <a:lnTo>
                    <a:pt x="3911" y="2078"/>
                  </a:lnTo>
                  <a:lnTo>
                    <a:pt x="3737" y="2074"/>
                  </a:lnTo>
                  <a:lnTo>
                    <a:pt x="3561" y="2071"/>
                  </a:lnTo>
                  <a:lnTo>
                    <a:pt x="3386" y="2067"/>
                  </a:lnTo>
                  <a:lnTo>
                    <a:pt x="3209" y="2064"/>
                  </a:lnTo>
                  <a:lnTo>
                    <a:pt x="3033" y="2060"/>
                  </a:lnTo>
                  <a:lnTo>
                    <a:pt x="2851" y="2057"/>
                  </a:lnTo>
                  <a:lnTo>
                    <a:pt x="2669" y="2054"/>
                  </a:lnTo>
                  <a:lnTo>
                    <a:pt x="2487" y="2051"/>
                  </a:lnTo>
                  <a:lnTo>
                    <a:pt x="2304" y="2047"/>
                  </a:lnTo>
                  <a:lnTo>
                    <a:pt x="2120" y="2044"/>
                  </a:lnTo>
                  <a:lnTo>
                    <a:pt x="1936" y="2040"/>
                  </a:lnTo>
                  <a:lnTo>
                    <a:pt x="1751" y="2037"/>
                  </a:lnTo>
                  <a:lnTo>
                    <a:pt x="1566" y="2034"/>
                  </a:lnTo>
                  <a:lnTo>
                    <a:pt x="1380" y="2030"/>
                  </a:lnTo>
                  <a:lnTo>
                    <a:pt x="1194" y="2027"/>
                  </a:lnTo>
                  <a:lnTo>
                    <a:pt x="1006" y="2023"/>
                  </a:lnTo>
                  <a:lnTo>
                    <a:pt x="818" y="2019"/>
                  </a:lnTo>
                  <a:lnTo>
                    <a:pt x="631" y="2016"/>
                  </a:lnTo>
                  <a:lnTo>
                    <a:pt x="442" y="2012"/>
                  </a:lnTo>
                  <a:lnTo>
                    <a:pt x="252" y="2009"/>
                  </a:lnTo>
                  <a:lnTo>
                    <a:pt x="62" y="2005"/>
                  </a:lnTo>
                  <a:lnTo>
                    <a:pt x="46" y="2004"/>
                  </a:lnTo>
                  <a:lnTo>
                    <a:pt x="31" y="2002"/>
                  </a:lnTo>
                  <a:lnTo>
                    <a:pt x="15" y="1999"/>
                  </a:lnTo>
                  <a:lnTo>
                    <a:pt x="0" y="1995"/>
                  </a:lnTo>
                  <a:lnTo>
                    <a:pt x="2970" y="2050"/>
                  </a:lnTo>
                  <a:lnTo>
                    <a:pt x="3147" y="2053"/>
                  </a:lnTo>
                  <a:lnTo>
                    <a:pt x="3323" y="2057"/>
                  </a:lnTo>
                  <a:lnTo>
                    <a:pt x="3499" y="2060"/>
                  </a:lnTo>
                  <a:lnTo>
                    <a:pt x="3673" y="2063"/>
                  </a:lnTo>
                  <a:lnTo>
                    <a:pt x="3848" y="2066"/>
                  </a:lnTo>
                  <a:lnTo>
                    <a:pt x="4022" y="2069"/>
                  </a:lnTo>
                  <a:lnTo>
                    <a:pt x="4196" y="2074"/>
                  </a:lnTo>
                  <a:lnTo>
                    <a:pt x="4369" y="2077"/>
                  </a:lnTo>
                  <a:lnTo>
                    <a:pt x="4542" y="2080"/>
                  </a:lnTo>
                  <a:lnTo>
                    <a:pt x="4713" y="2083"/>
                  </a:lnTo>
                  <a:lnTo>
                    <a:pt x="4886" y="2086"/>
                  </a:lnTo>
                  <a:lnTo>
                    <a:pt x="5056" y="2089"/>
                  </a:lnTo>
                  <a:lnTo>
                    <a:pt x="5226" y="2093"/>
                  </a:lnTo>
                  <a:lnTo>
                    <a:pt x="5397" y="2096"/>
                  </a:lnTo>
                  <a:lnTo>
                    <a:pt x="5566" y="2099"/>
                  </a:lnTo>
                  <a:lnTo>
                    <a:pt x="5736" y="2102"/>
                  </a:lnTo>
                  <a:lnTo>
                    <a:pt x="5754" y="2101"/>
                  </a:lnTo>
                  <a:lnTo>
                    <a:pt x="5772" y="2099"/>
                  </a:lnTo>
                  <a:lnTo>
                    <a:pt x="5791" y="2095"/>
                  </a:lnTo>
                  <a:lnTo>
                    <a:pt x="5808" y="2089"/>
                  </a:lnTo>
                  <a:lnTo>
                    <a:pt x="5825" y="2081"/>
                  </a:lnTo>
                  <a:lnTo>
                    <a:pt x="5842" y="2072"/>
                  </a:lnTo>
                  <a:lnTo>
                    <a:pt x="5857" y="2061"/>
                  </a:lnTo>
                  <a:lnTo>
                    <a:pt x="5871" y="2049"/>
                  </a:lnTo>
                  <a:lnTo>
                    <a:pt x="5885" y="2036"/>
                  </a:lnTo>
                  <a:lnTo>
                    <a:pt x="5897" y="2022"/>
                  </a:lnTo>
                  <a:lnTo>
                    <a:pt x="5907" y="2006"/>
                  </a:lnTo>
                  <a:lnTo>
                    <a:pt x="5915" y="1990"/>
                  </a:lnTo>
                  <a:lnTo>
                    <a:pt x="5922" y="1974"/>
                  </a:lnTo>
                  <a:lnTo>
                    <a:pt x="5927" y="1955"/>
                  </a:lnTo>
                  <a:lnTo>
                    <a:pt x="5929" y="1946"/>
                  </a:lnTo>
                  <a:lnTo>
                    <a:pt x="5930" y="1937"/>
                  </a:lnTo>
                  <a:lnTo>
                    <a:pt x="5930" y="1928"/>
                  </a:lnTo>
                  <a:lnTo>
                    <a:pt x="5930" y="1917"/>
                  </a:lnTo>
                  <a:lnTo>
                    <a:pt x="5927" y="1809"/>
                  </a:lnTo>
                  <a:lnTo>
                    <a:pt x="5924" y="1701"/>
                  </a:lnTo>
                  <a:lnTo>
                    <a:pt x="5920" y="1593"/>
                  </a:lnTo>
                  <a:lnTo>
                    <a:pt x="5916" y="1484"/>
                  </a:lnTo>
                  <a:lnTo>
                    <a:pt x="5913" y="1376"/>
                  </a:lnTo>
                  <a:lnTo>
                    <a:pt x="5909" y="1267"/>
                  </a:lnTo>
                  <a:lnTo>
                    <a:pt x="5905" y="1158"/>
                  </a:lnTo>
                  <a:lnTo>
                    <a:pt x="5901" y="1050"/>
                  </a:lnTo>
                  <a:lnTo>
                    <a:pt x="5897" y="942"/>
                  </a:lnTo>
                  <a:lnTo>
                    <a:pt x="5893" y="833"/>
                  </a:lnTo>
                  <a:lnTo>
                    <a:pt x="5889" y="724"/>
                  </a:lnTo>
                  <a:lnTo>
                    <a:pt x="5885" y="616"/>
                  </a:lnTo>
                  <a:lnTo>
                    <a:pt x="5880" y="507"/>
                  </a:lnTo>
                  <a:lnTo>
                    <a:pt x="5876" y="399"/>
                  </a:lnTo>
                  <a:lnTo>
                    <a:pt x="5873" y="291"/>
                  </a:lnTo>
                  <a:lnTo>
                    <a:pt x="5870" y="183"/>
                  </a:lnTo>
                  <a:lnTo>
                    <a:pt x="5868" y="167"/>
                  </a:lnTo>
                  <a:lnTo>
                    <a:pt x="5865" y="152"/>
                  </a:lnTo>
                  <a:lnTo>
                    <a:pt x="5860" y="137"/>
                  </a:lnTo>
                  <a:lnTo>
                    <a:pt x="5853" y="122"/>
                  </a:lnTo>
                  <a:lnTo>
                    <a:pt x="5845" y="108"/>
                  </a:lnTo>
                  <a:lnTo>
                    <a:pt x="5835" y="95"/>
                  </a:lnTo>
                  <a:lnTo>
                    <a:pt x="5824" y="81"/>
                  </a:lnTo>
                  <a:lnTo>
                    <a:pt x="5812" y="69"/>
                  </a:lnTo>
                  <a:lnTo>
                    <a:pt x="5800" y="58"/>
                  </a:lnTo>
                  <a:lnTo>
                    <a:pt x="5786" y="47"/>
                  </a:lnTo>
                  <a:lnTo>
                    <a:pt x="5772" y="37"/>
                  </a:lnTo>
                  <a:lnTo>
                    <a:pt x="5758" y="27"/>
                  </a:lnTo>
                  <a:lnTo>
                    <a:pt x="5744" y="19"/>
                  </a:lnTo>
                  <a:lnTo>
                    <a:pt x="5728" y="11"/>
                  </a:lnTo>
                  <a:lnTo>
                    <a:pt x="5714" y="5"/>
                  </a:lnTo>
                  <a:lnTo>
                    <a:pt x="5700" y="0"/>
                  </a:lnTo>
                  <a:close/>
                </a:path>
              </a:pathLst>
            </a:custGeom>
            <a:solidFill>
              <a:srgbClr val="E0EBF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7" name="Freeform 460"/>
            <p:cNvSpPr>
              <a:spLocks/>
            </p:cNvSpPr>
            <p:nvPr/>
          </p:nvSpPr>
          <p:spPr bwMode="auto">
            <a:xfrm>
              <a:off x="1812" y="1786"/>
              <a:ext cx="995" cy="362"/>
            </a:xfrm>
            <a:custGeom>
              <a:avLst/>
              <a:gdLst>
                <a:gd name="T0" fmla="*/ 749 w 5970"/>
                <a:gd name="T1" fmla="*/ 25 h 2172"/>
                <a:gd name="T2" fmla="*/ 1473 w 5970"/>
                <a:gd name="T3" fmla="*/ 58 h 2172"/>
                <a:gd name="T4" fmla="*/ 2187 w 5970"/>
                <a:gd name="T5" fmla="*/ 91 h 2172"/>
                <a:gd name="T6" fmla="*/ 2893 w 5970"/>
                <a:gd name="T7" fmla="*/ 122 h 2172"/>
                <a:gd name="T8" fmla="*/ 3579 w 5970"/>
                <a:gd name="T9" fmla="*/ 153 h 2172"/>
                <a:gd name="T10" fmla="*/ 4253 w 5970"/>
                <a:gd name="T11" fmla="*/ 184 h 2172"/>
                <a:gd name="T12" fmla="*/ 4921 w 5970"/>
                <a:gd name="T13" fmla="*/ 214 h 2172"/>
                <a:gd name="T14" fmla="*/ 5580 w 5970"/>
                <a:gd name="T15" fmla="*/ 244 h 2172"/>
                <a:gd name="T16" fmla="*/ 5795 w 5970"/>
                <a:gd name="T17" fmla="*/ 261 h 2172"/>
                <a:gd name="T18" fmla="*/ 5855 w 5970"/>
                <a:gd name="T19" fmla="*/ 295 h 2172"/>
                <a:gd name="T20" fmla="*/ 5899 w 5970"/>
                <a:gd name="T21" fmla="*/ 347 h 2172"/>
                <a:gd name="T22" fmla="*/ 5922 w 5970"/>
                <a:gd name="T23" fmla="*/ 410 h 2172"/>
                <a:gd name="T24" fmla="*/ 5927 w 5970"/>
                <a:gd name="T25" fmla="*/ 575 h 2172"/>
                <a:gd name="T26" fmla="*/ 5933 w 5970"/>
                <a:gd name="T27" fmla="*/ 770 h 2172"/>
                <a:gd name="T28" fmla="*/ 5939 w 5970"/>
                <a:gd name="T29" fmla="*/ 967 h 2172"/>
                <a:gd name="T30" fmla="*/ 5944 w 5970"/>
                <a:gd name="T31" fmla="*/ 1163 h 2172"/>
                <a:gd name="T32" fmla="*/ 5950 w 5970"/>
                <a:gd name="T33" fmla="*/ 1360 h 2172"/>
                <a:gd name="T34" fmla="*/ 5956 w 5970"/>
                <a:gd name="T35" fmla="*/ 1558 h 2172"/>
                <a:gd name="T36" fmla="*/ 5963 w 5970"/>
                <a:gd name="T37" fmla="*/ 1756 h 2172"/>
                <a:gd name="T38" fmla="*/ 5968 w 5970"/>
                <a:gd name="T39" fmla="*/ 1954 h 2172"/>
                <a:gd name="T40" fmla="*/ 5963 w 5970"/>
                <a:gd name="T41" fmla="*/ 2054 h 2172"/>
                <a:gd name="T42" fmla="*/ 5932 w 5970"/>
                <a:gd name="T43" fmla="*/ 2111 h 2172"/>
                <a:gd name="T44" fmla="*/ 5882 w 5970"/>
                <a:gd name="T45" fmla="*/ 2152 h 2172"/>
                <a:gd name="T46" fmla="*/ 5817 w 5970"/>
                <a:gd name="T47" fmla="*/ 2171 h 2172"/>
                <a:gd name="T48" fmla="*/ 5301 w 5970"/>
                <a:gd name="T49" fmla="*/ 2161 h 2172"/>
                <a:gd name="T50" fmla="*/ 4633 w 5970"/>
                <a:gd name="T51" fmla="*/ 2147 h 2172"/>
                <a:gd name="T52" fmla="*/ 3957 w 5970"/>
                <a:gd name="T53" fmla="*/ 2134 h 2172"/>
                <a:gd name="T54" fmla="*/ 3272 w 5970"/>
                <a:gd name="T55" fmla="*/ 2120 h 2172"/>
                <a:gd name="T56" fmla="*/ 2568 w 5970"/>
                <a:gd name="T57" fmla="*/ 2105 h 2172"/>
                <a:gd name="T58" fmla="*/ 1850 w 5970"/>
                <a:gd name="T59" fmla="*/ 2091 h 2172"/>
                <a:gd name="T60" fmla="*/ 1125 w 5970"/>
                <a:gd name="T61" fmla="*/ 2077 h 2172"/>
                <a:gd name="T62" fmla="*/ 390 w 5970"/>
                <a:gd name="T63" fmla="*/ 2061 h 2172"/>
                <a:gd name="T64" fmla="*/ 144 w 5970"/>
                <a:gd name="T65" fmla="*/ 2048 h 2172"/>
                <a:gd name="T66" fmla="*/ 76 w 5970"/>
                <a:gd name="T67" fmla="*/ 2013 h 2172"/>
                <a:gd name="T68" fmla="*/ 26 w 5970"/>
                <a:gd name="T69" fmla="*/ 1957 h 2172"/>
                <a:gd name="T70" fmla="*/ 4 w 5970"/>
                <a:gd name="T71" fmla="*/ 1897 h 2172"/>
                <a:gd name="T72" fmla="*/ 1 w 5970"/>
                <a:gd name="T73" fmla="*/ 1816 h 2172"/>
                <a:gd name="T74" fmla="*/ 1 w 5970"/>
                <a:gd name="T75" fmla="*/ 1602 h 2172"/>
                <a:gd name="T76" fmla="*/ 1 w 5970"/>
                <a:gd name="T77" fmla="*/ 1390 h 2172"/>
                <a:gd name="T78" fmla="*/ 1 w 5970"/>
                <a:gd name="T79" fmla="*/ 1177 h 2172"/>
                <a:gd name="T80" fmla="*/ 1 w 5970"/>
                <a:gd name="T81" fmla="*/ 964 h 2172"/>
                <a:gd name="T82" fmla="*/ 0 w 5970"/>
                <a:gd name="T83" fmla="*/ 752 h 2172"/>
                <a:gd name="T84" fmla="*/ 0 w 5970"/>
                <a:gd name="T85" fmla="*/ 541 h 2172"/>
                <a:gd name="T86" fmla="*/ 0 w 5970"/>
                <a:gd name="T87" fmla="*/ 330 h 2172"/>
                <a:gd name="T88" fmla="*/ 0 w 5970"/>
                <a:gd name="T89" fmla="*/ 162 h 2172"/>
                <a:gd name="T90" fmla="*/ 9 w 5970"/>
                <a:gd name="T91" fmla="*/ 118 h 2172"/>
                <a:gd name="T92" fmla="*/ 46 w 5970"/>
                <a:gd name="T93" fmla="*/ 59 h 2172"/>
                <a:gd name="T94" fmla="*/ 106 w 5970"/>
                <a:gd name="T95" fmla="*/ 17 h 2172"/>
                <a:gd name="T96" fmla="*/ 181 w 5970"/>
                <a:gd name="T97" fmla="*/ 0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970" h="2172">
                  <a:moveTo>
                    <a:pt x="202" y="0"/>
                  </a:moveTo>
                  <a:lnTo>
                    <a:pt x="385" y="8"/>
                  </a:lnTo>
                  <a:lnTo>
                    <a:pt x="568" y="16"/>
                  </a:lnTo>
                  <a:lnTo>
                    <a:pt x="749" y="25"/>
                  </a:lnTo>
                  <a:lnTo>
                    <a:pt x="931" y="34"/>
                  </a:lnTo>
                  <a:lnTo>
                    <a:pt x="1113" y="42"/>
                  </a:lnTo>
                  <a:lnTo>
                    <a:pt x="1292" y="50"/>
                  </a:lnTo>
                  <a:lnTo>
                    <a:pt x="1473" y="58"/>
                  </a:lnTo>
                  <a:lnTo>
                    <a:pt x="1653" y="66"/>
                  </a:lnTo>
                  <a:lnTo>
                    <a:pt x="1831" y="74"/>
                  </a:lnTo>
                  <a:lnTo>
                    <a:pt x="2010" y="83"/>
                  </a:lnTo>
                  <a:lnTo>
                    <a:pt x="2187" y="91"/>
                  </a:lnTo>
                  <a:lnTo>
                    <a:pt x="2365" y="98"/>
                  </a:lnTo>
                  <a:lnTo>
                    <a:pt x="2541" y="106"/>
                  </a:lnTo>
                  <a:lnTo>
                    <a:pt x="2718" y="114"/>
                  </a:lnTo>
                  <a:lnTo>
                    <a:pt x="2893" y="122"/>
                  </a:lnTo>
                  <a:lnTo>
                    <a:pt x="3069" y="131"/>
                  </a:lnTo>
                  <a:lnTo>
                    <a:pt x="3239" y="138"/>
                  </a:lnTo>
                  <a:lnTo>
                    <a:pt x="3410" y="146"/>
                  </a:lnTo>
                  <a:lnTo>
                    <a:pt x="3579" y="153"/>
                  </a:lnTo>
                  <a:lnTo>
                    <a:pt x="3748" y="161"/>
                  </a:lnTo>
                  <a:lnTo>
                    <a:pt x="3918" y="168"/>
                  </a:lnTo>
                  <a:lnTo>
                    <a:pt x="4086" y="177"/>
                  </a:lnTo>
                  <a:lnTo>
                    <a:pt x="4253" y="184"/>
                  </a:lnTo>
                  <a:lnTo>
                    <a:pt x="4421" y="192"/>
                  </a:lnTo>
                  <a:lnTo>
                    <a:pt x="4588" y="199"/>
                  </a:lnTo>
                  <a:lnTo>
                    <a:pt x="4754" y="207"/>
                  </a:lnTo>
                  <a:lnTo>
                    <a:pt x="4921" y="214"/>
                  </a:lnTo>
                  <a:lnTo>
                    <a:pt x="5086" y="221"/>
                  </a:lnTo>
                  <a:lnTo>
                    <a:pt x="5251" y="230"/>
                  </a:lnTo>
                  <a:lnTo>
                    <a:pt x="5416" y="237"/>
                  </a:lnTo>
                  <a:lnTo>
                    <a:pt x="5580" y="244"/>
                  </a:lnTo>
                  <a:lnTo>
                    <a:pt x="5743" y="252"/>
                  </a:lnTo>
                  <a:lnTo>
                    <a:pt x="5762" y="253"/>
                  </a:lnTo>
                  <a:lnTo>
                    <a:pt x="5779" y="257"/>
                  </a:lnTo>
                  <a:lnTo>
                    <a:pt x="5795" y="261"/>
                  </a:lnTo>
                  <a:lnTo>
                    <a:pt x="5812" y="268"/>
                  </a:lnTo>
                  <a:lnTo>
                    <a:pt x="5827" y="276"/>
                  </a:lnTo>
                  <a:lnTo>
                    <a:pt x="5841" y="285"/>
                  </a:lnTo>
                  <a:lnTo>
                    <a:pt x="5855" y="295"/>
                  </a:lnTo>
                  <a:lnTo>
                    <a:pt x="5868" y="306"/>
                  </a:lnTo>
                  <a:lnTo>
                    <a:pt x="5880" y="319"/>
                  </a:lnTo>
                  <a:lnTo>
                    <a:pt x="5890" y="333"/>
                  </a:lnTo>
                  <a:lnTo>
                    <a:pt x="5899" y="347"/>
                  </a:lnTo>
                  <a:lnTo>
                    <a:pt x="5907" y="361"/>
                  </a:lnTo>
                  <a:lnTo>
                    <a:pt x="5914" y="378"/>
                  </a:lnTo>
                  <a:lnTo>
                    <a:pt x="5919" y="394"/>
                  </a:lnTo>
                  <a:lnTo>
                    <a:pt x="5922" y="410"/>
                  </a:lnTo>
                  <a:lnTo>
                    <a:pt x="5923" y="428"/>
                  </a:lnTo>
                  <a:lnTo>
                    <a:pt x="5925" y="477"/>
                  </a:lnTo>
                  <a:lnTo>
                    <a:pt x="5926" y="526"/>
                  </a:lnTo>
                  <a:lnTo>
                    <a:pt x="5927" y="575"/>
                  </a:lnTo>
                  <a:lnTo>
                    <a:pt x="5929" y="624"/>
                  </a:lnTo>
                  <a:lnTo>
                    <a:pt x="5930" y="673"/>
                  </a:lnTo>
                  <a:lnTo>
                    <a:pt x="5932" y="721"/>
                  </a:lnTo>
                  <a:lnTo>
                    <a:pt x="5933" y="770"/>
                  </a:lnTo>
                  <a:lnTo>
                    <a:pt x="5935" y="819"/>
                  </a:lnTo>
                  <a:lnTo>
                    <a:pt x="5936" y="868"/>
                  </a:lnTo>
                  <a:lnTo>
                    <a:pt x="5937" y="917"/>
                  </a:lnTo>
                  <a:lnTo>
                    <a:pt x="5939" y="967"/>
                  </a:lnTo>
                  <a:lnTo>
                    <a:pt x="5940" y="1016"/>
                  </a:lnTo>
                  <a:lnTo>
                    <a:pt x="5942" y="1065"/>
                  </a:lnTo>
                  <a:lnTo>
                    <a:pt x="5943" y="1114"/>
                  </a:lnTo>
                  <a:lnTo>
                    <a:pt x="5944" y="1163"/>
                  </a:lnTo>
                  <a:lnTo>
                    <a:pt x="5946" y="1212"/>
                  </a:lnTo>
                  <a:lnTo>
                    <a:pt x="5947" y="1262"/>
                  </a:lnTo>
                  <a:lnTo>
                    <a:pt x="5949" y="1311"/>
                  </a:lnTo>
                  <a:lnTo>
                    <a:pt x="5950" y="1360"/>
                  </a:lnTo>
                  <a:lnTo>
                    <a:pt x="5952" y="1410"/>
                  </a:lnTo>
                  <a:lnTo>
                    <a:pt x="5953" y="1459"/>
                  </a:lnTo>
                  <a:lnTo>
                    <a:pt x="5954" y="1509"/>
                  </a:lnTo>
                  <a:lnTo>
                    <a:pt x="5956" y="1558"/>
                  </a:lnTo>
                  <a:lnTo>
                    <a:pt x="5957" y="1607"/>
                  </a:lnTo>
                  <a:lnTo>
                    <a:pt x="5960" y="1657"/>
                  </a:lnTo>
                  <a:lnTo>
                    <a:pt x="5961" y="1706"/>
                  </a:lnTo>
                  <a:lnTo>
                    <a:pt x="5963" y="1756"/>
                  </a:lnTo>
                  <a:lnTo>
                    <a:pt x="5964" y="1805"/>
                  </a:lnTo>
                  <a:lnTo>
                    <a:pt x="5965" y="1855"/>
                  </a:lnTo>
                  <a:lnTo>
                    <a:pt x="5967" y="1904"/>
                  </a:lnTo>
                  <a:lnTo>
                    <a:pt x="5968" y="1954"/>
                  </a:lnTo>
                  <a:lnTo>
                    <a:pt x="5970" y="2003"/>
                  </a:lnTo>
                  <a:lnTo>
                    <a:pt x="5969" y="2022"/>
                  </a:lnTo>
                  <a:lnTo>
                    <a:pt x="5967" y="2038"/>
                  </a:lnTo>
                  <a:lnTo>
                    <a:pt x="5963" y="2054"/>
                  </a:lnTo>
                  <a:lnTo>
                    <a:pt x="5957" y="2070"/>
                  </a:lnTo>
                  <a:lnTo>
                    <a:pt x="5950" y="2085"/>
                  </a:lnTo>
                  <a:lnTo>
                    <a:pt x="5942" y="2098"/>
                  </a:lnTo>
                  <a:lnTo>
                    <a:pt x="5932" y="2111"/>
                  </a:lnTo>
                  <a:lnTo>
                    <a:pt x="5922" y="2124"/>
                  </a:lnTo>
                  <a:lnTo>
                    <a:pt x="5910" y="2134"/>
                  </a:lnTo>
                  <a:lnTo>
                    <a:pt x="5896" y="2144"/>
                  </a:lnTo>
                  <a:lnTo>
                    <a:pt x="5882" y="2152"/>
                  </a:lnTo>
                  <a:lnTo>
                    <a:pt x="5867" y="2159"/>
                  </a:lnTo>
                  <a:lnTo>
                    <a:pt x="5850" y="2165"/>
                  </a:lnTo>
                  <a:lnTo>
                    <a:pt x="5834" y="2169"/>
                  </a:lnTo>
                  <a:lnTo>
                    <a:pt x="5817" y="2171"/>
                  </a:lnTo>
                  <a:lnTo>
                    <a:pt x="5798" y="2172"/>
                  </a:lnTo>
                  <a:lnTo>
                    <a:pt x="5633" y="2168"/>
                  </a:lnTo>
                  <a:lnTo>
                    <a:pt x="5468" y="2165"/>
                  </a:lnTo>
                  <a:lnTo>
                    <a:pt x="5301" y="2161"/>
                  </a:lnTo>
                  <a:lnTo>
                    <a:pt x="5135" y="2157"/>
                  </a:lnTo>
                  <a:lnTo>
                    <a:pt x="4969" y="2154"/>
                  </a:lnTo>
                  <a:lnTo>
                    <a:pt x="4801" y="2151"/>
                  </a:lnTo>
                  <a:lnTo>
                    <a:pt x="4633" y="2147"/>
                  </a:lnTo>
                  <a:lnTo>
                    <a:pt x="4465" y="2144"/>
                  </a:lnTo>
                  <a:lnTo>
                    <a:pt x="4295" y="2141"/>
                  </a:lnTo>
                  <a:lnTo>
                    <a:pt x="4127" y="2137"/>
                  </a:lnTo>
                  <a:lnTo>
                    <a:pt x="3957" y="2134"/>
                  </a:lnTo>
                  <a:lnTo>
                    <a:pt x="3786" y="2131"/>
                  </a:lnTo>
                  <a:lnTo>
                    <a:pt x="3616" y="2127"/>
                  </a:lnTo>
                  <a:lnTo>
                    <a:pt x="3444" y="2124"/>
                  </a:lnTo>
                  <a:lnTo>
                    <a:pt x="3272" y="2120"/>
                  </a:lnTo>
                  <a:lnTo>
                    <a:pt x="3099" y="2117"/>
                  </a:lnTo>
                  <a:lnTo>
                    <a:pt x="2923" y="2112"/>
                  </a:lnTo>
                  <a:lnTo>
                    <a:pt x="2745" y="2109"/>
                  </a:lnTo>
                  <a:lnTo>
                    <a:pt x="2568" y="2105"/>
                  </a:lnTo>
                  <a:lnTo>
                    <a:pt x="2389" y="2102"/>
                  </a:lnTo>
                  <a:lnTo>
                    <a:pt x="2211" y="2098"/>
                  </a:lnTo>
                  <a:lnTo>
                    <a:pt x="2031" y="2095"/>
                  </a:lnTo>
                  <a:lnTo>
                    <a:pt x="1850" y="2091"/>
                  </a:lnTo>
                  <a:lnTo>
                    <a:pt x="1670" y="2088"/>
                  </a:lnTo>
                  <a:lnTo>
                    <a:pt x="1489" y="2084"/>
                  </a:lnTo>
                  <a:lnTo>
                    <a:pt x="1307" y="2080"/>
                  </a:lnTo>
                  <a:lnTo>
                    <a:pt x="1125" y="2077"/>
                  </a:lnTo>
                  <a:lnTo>
                    <a:pt x="942" y="2073"/>
                  </a:lnTo>
                  <a:lnTo>
                    <a:pt x="759" y="2069"/>
                  </a:lnTo>
                  <a:lnTo>
                    <a:pt x="575" y="2066"/>
                  </a:lnTo>
                  <a:lnTo>
                    <a:pt x="390" y="2061"/>
                  </a:lnTo>
                  <a:lnTo>
                    <a:pt x="206" y="2057"/>
                  </a:lnTo>
                  <a:lnTo>
                    <a:pt x="184" y="2056"/>
                  </a:lnTo>
                  <a:lnTo>
                    <a:pt x="165" y="2053"/>
                  </a:lnTo>
                  <a:lnTo>
                    <a:pt x="144" y="2048"/>
                  </a:lnTo>
                  <a:lnTo>
                    <a:pt x="126" y="2042"/>
                  </a:lnTo>
                  <a:lnTo>
                    <a:pt x="108" y="2034"/>
                  </a:lnTo>
                  <a:lnTo>
                    <a:pt x="91" y="2024"/>
                  </a:lnTo>
                  <a:lnTo>
                    <a:pt x="76" y="2013"/>
                  </a:lnTo>
                  <a:lnTo>
                    <a:pt x="61" y="2001"/>
                  </a:lnTo>
                  <a:lnTo>
                    <a:pt x="47" y="1987"/>
                  </a:lnTo>
                  <a:lnTo>
                    <a:pt x="36" y="1973"/>
                  </a:lnTo>
                  <a:lnTo>
                    <a:pt x="26" y="1957"/>
                  </a:lnTo>
                  <a:lnTo>
                    <a:pt x="17" y="1941"/>
                  </a:lnTo>
                  <a:lnTo>
                    <a:pt x="10" y="1924"/>
                  </a:lnTo>
                  <a:lnTo>
                    <a:pt x="5" y="1906"/>
                  </a:lnTo>
                  <a:lnTo>
                    <a:pt x="4" y="1897"/>
                  </a:lnTo>
                  <a:lnTo>
                    <a:pt x="2" y="1888"/>
                  </a:lnTo>
                  <a:lnTo>
                    <a:pt x="2" y="1879"/>
                  </a:lnTo>
                  <a:lnTo>
                    <a:pt x="1" y="1870"/>
                  </a:lnTo>
                  <a:lnTo>
                    <a:pt x="1" y="1816"/>
                  </a:lnTo>
                  <a:lnTo>
                    <a:pt x="1" y="1762"/>
                  </a:lnTo>
                  <a:lnTo>
                    <a:pt x="1" y="1709"/>
                  </a:lnTo>
                  <a:lnTo>
                    <a:pt x="1" y="1656"/>
                  </a:lnTo>
                  <a:lnTo>
                    <a:pt x="1" y="1602"/>
                  </a:lnTo>
                  <a:lnTo>
                    <a:pt x="1" y="1549"/>
                  </a:lnTo>
                  <a:lnTo>
                    <a:pt x="1" y="1496"/>
                  </a:lnTo>
                  <a:lnTo>
                    <a:pt x="1" y="1443"/>
                  </a:lnTo>
                  <a:lnTo>
                    <a:pt x="1" y="1390"/>
                  </a:lnTo>
                  <a:lnTo>
                    <a:pt x="1" y="1336"/>
                  </a:lnTo>
                  <a:lnTo>
                    <a:pt x="1" y="1283"/>
                  </a:lnTo>
                  <a:lnTo>
                    <a:pt x="1" y="1230"/>
                  </a:lnTo>
                  <a:lnTo>
                    <a:pt x="1" y="1177"/>
                  </a:lnTo>
                  <a:lnTo>
                    <a:pt x="1" y="1124"/>
                  </a:lnTo>
                  <a:lnTo>
                    <a:pt x="1" y="1071"/>
                  </a:lnTo>
                  <a:lnTo>
                    <a:pt x="1" y="1017"/>
                  </a:lnTo>
                  <a:lnTo>
                    <a:pt x="1" y="964"/>
                  </a:lnTo>
                  <a:lnTo>
                    <a:pt x="1" y="911"/>
                  </a:lnTo>
                  <a:lnTo>
                    <a:pt x="1" y="858"/>
                  </a:lnTo>
                  <a:lnTo>
                    <a:pt x="1" y="805"/>
                  </a:lnTo>
                  <a:lnTo>
                    <a:pt x="0" y="752"/>
                  </a:lnTo>
                  <a:lnTo>
                    <a:pt x="0" y="700"/>
                  </a:lnTo>
                  <a:lnTo>
                    <a:pt x="0" y="647"/>
                  </a:lnTo>
                  <a:lnTo>
                    <a:pt x="0" y="594"/>
                  </a:lnTo>
                  <a:lnTo>
                    <a:pt x="0" y="541"/>
                  </a:lnTo>
                  <a:lnTo>
                    <a:pt x="0" y="488"/>
                  </a:lnTo>
                  <a:lnTo>
                    <a:pt x="0" y="436"/>
                  </a:lnTo>
                  <a:lnTo>
                    <a:pt x="0" y="383"/>
                  </a:lnTo>
                  <a:lnTo>
                    <a:pt x="0" y="330"/>
                  </a:lnTo>
                  <a:lnTo>
                    <a:pt x="0" y="278"/>
                  </a:lnTo>
                  <a:lnTo>
                    <a:pt x="0" y="224"/>
                  </a:lnTo>
                  <a:lnTo>
                    <a:pt x="0" y="171"/>
                  </a:lnTo>
                  <a:lnTo>
                    <a:pt x="0" y="162"/>
                  </a:lnTo>
                  <a:lnTo>
                    <a:pt x="1" y="153"/>
                  </a:lnTo>
                  <a:lnTo>
                    <a:pt x="2" y="144"/>
                  </a:lnTo>
                  <a:lnTo>
                    <a:pt x="4" y="136"/>
                  </a:lnTo>
                  <a:lnTo>
                    <a:pt x="9" y="118"/>
                  </a:lnTo>
                  <a:lnTo>
                    <a:pt x="16" y="102"/>
                  </a:lnTo>
                  <a:lnTo>
                    <a:pt x="24" y="87"/>
                  </a:lnTo>
                  <a:lnTo>
                    <a:pt x="34" y="72"/>
                  </a:lnTo>
                  <a:lnTo>
                    <a:pt x="46" y="59"/>
                  </a:lnTo>
                  <a:lnTo>
                    <a:pt x="59" y="47"/>
                  </a:lnTo>
                  <a:lnTo>
                    <a:pt x="74" y="36"/>
                  </a:lnTo>
                  <a:lnTo>
                    <a:pt x="89" y="27"/>
                  </a:lnTo>
                  <a:lnTo>
                    <a:pt x="106" y="17"/>
                  </a:lnTo>
                  <a:lnTo>
                    <a:pt x="123" y="11"/>
                  </a:lnTo>
                  <a:lnTo>
                    <a:pt x="142" y="6"/>
                  </a:lnTo>
                  <a:lnTo>
                    <a:pt x="161" y="2"/>
                  </a:lnTo>
                  <a:lnTo>
                    <a:pt x="181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E0EBF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8" name="Freeform 461"/>
            <p:cNvSpPr>
              <a:spLocks/>
            </p:cNvSpPr>
            <p:nvPr/>
          </p:nvSpPr>
          <p:spPr bwMode="auto">
            <a:xfrm>
              <a:off x="1809" y="1786"/>
              <a:ext cx="980" cy="338"/>
            </a:xfrm>
            <a:custGeom>
              <a:avLst/>
              <a:gdLst>
                <a:gd name="T0" fmla="*/ 750 w 5883"/>
                <a:gd name="T1" fmla="*/ 25 h 2030"/>
                <a:gd name="T2" fmla="*/ 1474 w 5883"/>
                <a:gd name="T3" fmla="*/ 58 h 2030"/>
                <a:gd name="T4" fmla="*/ 2189 w 5883"/>
                <a:gd name="T5" fmla="*/ 91 h 2030"/>
                <a:gd name="T6" fmla="*/ 2895 w 5883"/>
                <a:gd name="T7" fmla="*/ 122 h 2030"/>
                <a:gd name="T8" fmla="*/ 3582 w 5883"/>
                <a:gd name="T9" fmla="*/ 154 h 2030"/>
                <a:gd name="T10" fmla="*/ 4256 w 5883"/>
                <a:gd name="T11" fmla="*/ 185 h 2030"/>
                <a:gd name="T12" fmla="*/ 4923 w 5883"/>
                <a:gd name="T13" fmla="*/ 214 h 2030"/>
                <a:gd name="T14" fmla="*/ 5583 w 5883"/>
                <a:gd name="T15" fmla="*/ 245 h 2030"/>
                <a:gd name="T16" fmla="*/ 5776 w 5883"/>
                <a:gd name="T17" fmla="*/ 256 h 2030"/>
                <a:gd name="T18" fmla="*/ 5839 w 5883"/>
                <a:gd name="T19" fmla="*/ 282 h 2030"/>
                <a:gd name="T20" fmla="*/ 5872 w 5883"/>
                <a:gd name="T21" fmla="*/ 312 h 2030"/>
                <a:gd name="T22" fmla="*/ 5827 w 5883"/>
                <a:gd name="T23" fmla="*/ 296 h 2030"/>
                <a:gd name="T24" fmla="*/ 5628 w 5883"/>
                <a:gd name="T25" fmla="*/ 283 h 2030"/>
                <a:gd name="T26" fmla="*/ 4969 w 5883"/>
                <a:gd name="T27" fmla="*/ 253 h 2030"/>
                <a:gd name="T28" fmla="*/ 4303 w 5883"/>
                <a:gd name="T29" fmla="*/ 223 h 2030"/>
                <a:gd name="T30" fmla="*/ 3630 w 5883"/>
                <a:gd name="T31" fmla="*/ 194 h 2030"/>
                <a:gd name="T32" fmla="*/ 2944 w 5883"/>
                <a:gd name="T33" fmla="*/ 162 h 2030"/>
                <a:gd name="T34" fmla="*/ 2238 w 5883"/>
                <a:gd name="T35" fmla="*/ 131 h 2030"/>
                <a:gd name="T36" fmla="*/ 1524 w 5883"/>
                <a:gd name="T37" fmla="*/ 99 h 2030"/>
                <a:gd name="T38" fmla="*/ 801 w 5883"/>
                <a:gd name="T39" fmla="*/ 66 h 2030"/>
                <a:gd name="T40" fmla="*/ 233 w 5883"/>
                <a:gd name="T41" fmla="*/ 42 h 2030"/>
                <a:gd name="T42" fmla="*/ 157 w 5883"/>
                <a:gd name="T43" fmla="*/ 59 h 2030"/>
                <a:gd name="T44" fmla="*/ 98 w 5883"/>
                <a:gd name="T45" fmla="*/ 101 h 2030"/>
                <a:gd name="T46" fmla="*/ 61 w 5883"/>
                <a:gd name="T47" fmla="*/ 160 h 2030"/>
                <a:gd name="T48" fmla="*/ 52 w 5883"/>
                <a:gd name="T49" fmla="*/ 204 h 2030"/>
                <a:gd name="T50" fmla="*/ 52 w 5883"/>
                <a:gd name="T51" fmla="*/ 371 h 2030"/>
                <a:gd name="T52" fmla="*/ 52 w 5883"/>
                <a:gd name="T53" fmla="*/ 583 h 2030"/>
                <a:gd name="T54" fmla="*/ 52 w 5883"/>
                <a:gd name="T55" fmla="*/ 795 h 2030"/>
                <a:gd name="T56" fmla="*/ 52 w 5883"/>
                <a:gd name="T57" fmla="*/ 1006 h 2030"/>
                <a:gd name="T58" fmla="*/ 52 w 5883"/>
                <a:gd name="T59" fmla="*/ 1218 h 2030"/>
                <a:gd name="T60" fmla="*/ 53 w 5883"/>
                <a:gd name="T61" fmla="*/ 1432 h 2030"/>
                <a:gd name="T62" fmla="*/ 53 w 5883"/>
                <a:gd name="T63" fmla="*/ 1645 h 2030"/>
                <a:gd name="T64" fmla="*/ 53 w 5883"/>
                <a:gd name="T65" fmla="*/ 1857 h 2030"/>
                <a:gd name="T66" fmla="*/ 60 w 5883"/>
                <a:gd name="T67" fmla="*/ 1959 h 2030"/>
                <a:gd name="T68" fmla="*/ 90 w 5883"/>
                <a:gd name="T69" fmla="*/ 2018 h 2030"/>
                <a:gd name="T70" fmla="*/ 69 w 5883"/>
                <a:gd name="T71" fmla="*/ 2008 h 2030"/>
                <a:gd name="T72" fmla="*/ 36 w 5883"/>
                <a:gd name="T73" fmla="*/ 1973 h 2030"/>
                <a:gd name="T74" fmla="*/ 12 w 5883"/>
                <a:gd name="T75" fmla="*/ 1930 h 2030"/>
                <a:gd name="T76" fmla="*/ 1 w 5883"/>
                <a:gd name="T77" fmla="*/ 1882 h 2030"/>
                <a:gd name="T78" fmla="*/ 1 w 5883"/>
                <a:gd name="T79" fmla="*/ 1709 h 2030"/>
                <a:gd name="T80" fmla="*/ 1 w 5883"/>
                <a:gd name="T81" fmla="*/ 1496 h 2030"/>
                <a:gd name="T82" fmla="*/ 0 w 5883"/>
                <a:gd name="T83" fmla="*/ 1284 h 2030"/>
                <a:gd name="T84" fmla="*/ 0 w 5883"/>
                <a:gd name="T85" fmla="*/ 1070 h 2030"/>
                <a:gd name="T86" fmla="*/ 0 w 5883"/>
                <a:gd name="T87" fmla="*/ 858 h 2030"/>
                <a:gd name="T88" fmla="*/ 0 w 5883"/>
                <a:gd name="T89" fmla="*/ 647 h 2030"/>
                <a:gd name="T90" fmla="*/ 0 w 5883"/>
                <a:gd name="T91" fmla="*/ 436 h 2030"/>
                <a:gd name="T92" fmla="*/ 0 w 5883"/>
                <a:gd name="T93" fmla="*/ 224 h 2030"/>
                <a:gd name="T94" fmla="*/ 2 w 5883"/>
                <a:gd name="T95" fmla="*/ 145 h 2030"/>
                <a:gd name="T96" fmla="*/ 25 w 5883"/>
                <a:gd name="T97" fmla="*/ 87 h 2030"/>
                <a:gd name="T98" fmla="*/ 74 w 5883"/>
                <a:gd name="T99" fmla="*/ 36 h 2030"/>
                <a:gd name="T100" fmla="*/ 142 w 5883"/>
                <a:gd name="T101" fmla="*/ 6 h 2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883" h="2030">
                  <a:moveTo>
                    <a:pt x="202" y="0"/>
                  </a:moveTo>
                  <a:lnTo>
                    <a:pt x="386" y="8"/>
                  </a:lnTo>
                  <a:lnTo>
                    <a:pt x="568" y="17"/>
                  </a:lnTo>
                  <a:lnTo>
                    <a:pt x="750" y="25"/>
                  </a:lnTo>
                  <a:lnTo>
                    <a:pt x="932" y="34"/>
                  </a:lnTo>
                  <a:lnTo>
                    <a:pt x="1113" y="42"/>
                  </a:lnTo>
                  <a:lnTo>
                    <a:pt x="1294" y="50"/>
                  </a:lnTo>
                  <a:lnTo>
                    <a:pt x="1474" y="58"/>
                  </a:lnTo>
                  <a:lnTo>
                    <a:pt x="1653" y="66"/>
                  </a:lnTo>
                  <a:lnTo>
                    <a:pt x="1832" y="74"/>
                  </a:lnTo>
                  <a:lnTo>
                    <a:pt x="2010" y="83"/>
                  </a:lnTo>
                  <a:lnTo>
                    <a:pt x="2189" y="91"/>
                  </a:lnTo>
                  <a:lnTo>
                    <a:pt x="2366" y="99"/>
                  </a:lnTo>
                  <a:lnTo>
                    <a:pt x="2543" y="106"/>
                  </a:lnTo>
                  <a:lnTo>
                    <a:pt x="2719" y="114"/>
                  </a:lnTo>
                  <a:lnTo>
                    <a:pt x="2895" y="122"/>
                  </a:lnTo>
                  <a:lnTo>
                    <a:pt x="3070" y="131"/>
                  </a:lnTo>
                  <a:lnTo>
                    <a:pt x="3241" y="138"/>
                  </a:lnTo>
                  <a:lnTo>
                    <a:pt x="3411" y="146"/>
                  </a:lnTo>
                  <a:lnTo>
                    <a:pt x="3582" y="154"/>
                  </a:lnTo>
                  <a:lnTo>
                    <a:pt x="3751" y="161"/>
                  </a:lnTo>
                  <a:lnTo>
                    <a:pt x="3919" y="169"/>
                  </a:lnTo>
                  <a:lnTo>
                    <a:pt x="4088" y="177"/>
                  </a:lnTo>
                  <a:lnTo>
                    <a:pt x="4256" y="185"/>
                  </a:lnTo>
                  <a:lnTo>
                    <a:pt x="4423" y="192"/>
                  </a:lnTo>
                  <a:lnTo>
                    <a:pt x="4591" y="199"/>
                  </a:lnTo>
                  <a:lnTo>
                    <a:pt x="4757" y="207"/>
                  </a:lnTo>
                  <a:lnTo>
                    <a:pt x="4923" y="214"/>
                  </a:lnTo>
                  <a:lnTo>
                    <a:pt x="5089" y="222"/>
                  </a:lnTo>
                  <a:lnTo>
                    <a:pt x="5254" y="230"/>
                  </a:lnTo>
                  <a:lnTo>
                    <a:pt x="5418" y="237"/>
                  </a:lnTo>
                  <a:lnTo>
                    <a:pt x="5583" y="245"/>
                  </a:lnTo>
                  <a:lnTo>
                    <a:pt x="5747" y="252"/>
                  </a:lnTo>
                  <a:lnTo>
                    <a:pt x="5757" y="253"/>
                  </a:lnTo>
                  <a:lnTo>
                    <a:pt x="5766" y="254"/>
                  </a:lnTo>
                  <a:lnTo>
                    <a:pt x="5776" y="256"/>
                  </a:lnTo>
                  <a:lnTo>
                    <a:pt x="5786" y="258"/>
                  </a:lnTo>
                  <a:lnTo>
                    <a:pt x="5804" y="264"/>
                  </a:lnTo>
                  <a:lnTo>
                    <a:pt x="5822" y="271"/>
                  </a:lnTo>
                  <a:lnTo>
                    <a:pt x="5839" y="282"/>
                  </a:lnTo>
                  <a:lnTo>
                    <a:pt x="5855" y="292"/>
                  </a:lnTo>
                  <a:lnTo>
                    <a:pt x="5869" y="305"/>
                  </a:lnTo>
                  <a:lnTo>
                    <a:pt x="5883" y="318"/>
                  </a:lnTo>
                  <a:lnTo>
                    <a:pt x="5872" y="312"/>
                  </a:lnTo>
                  <a:lnTo>
                    <a:pt x="5862" y="307"/>
                  </a:lnTo>
                  <a:lnTo>
                    <a:pt x="5851" y="303"/>
                  </a:lnTo>
                  <a:lnTo>
                    <a:pt x="5840" y="299"/>
                  </a:lnTo>
                  <a:lnTo>
                    <a:pt x="5827" y="296"/>
                  </a:lnTo>
                  <a:lnTo>
                    <a:pt x="5816" y="293"/>
                  </a:lnTo>
                  <a:lnTo>
                    <a:pt x="5804" y="292"/>
                  </a:lnTo>
                  <a:lnTo>
                    <a:pt x="5792" y="291"/>
                  </a:lnTo>
                  <a:lnTo>
                    <a:pt x="5628" y="283"/>
                  </a:lnTo>
                  <a:lnTo>
                    <a:pt x="5464" y="275"/>
                  </a:lnTo>
                  <a:lnTo>
                    <a:pt x="5300" y="268"/>
                  </a:lnTo>
                  <a:lnTo>
                    <a:pt x="5135" y="261"/>
                  </a:lnTo>
                  <a:lnTo>
                    <a:pt x="4969" y="253"/>
                  </a:lnTo>
                  <a:lnTo>
                    <a:pt x="4804" y="246"/>
                  </a:lnTo>
                  <a:lnTo>
                    <a:pt x="4638" y="239"/>
                  </a:lnTo>
                  <a:lnTo>
                    <a:pt x="4470" y="231"/>
                  </a:lnTo>
                  <a:lnTo>
                    <a:pt x="4303" y="223"/>
                  </a:lnTo>
                  <a:lnTo>
                    <a:pt x="4136" y="216"/>
                  </a:lnTo>
                  <a:lnTo>
                    <a:pt x="3967" y="208"/>
                  </a:lnTo>
                  <a:lnTo>
                    <a:pt x="3799" y="201"/>
                  </a:lnTo>
                  <a:lnTo>
                    <a:pt x="3630" y="194"/>
                  </a:lnTo>
                  <a:lnTo>
                    <a:pt x="3459" y="186"/>
                  </a:lnTo>
                  <a:lnTo>
                    <a:pt x="3290" y="179"/>
                  </a:lnTo>
                  <a:lnTo>
                    <a:pt x="3119" y="170"/>
                  </a:lnTo>
                  <a:lnTo>
                    <a:pt x="2944" y="162"/>
                  </a:lnTo>
                  <a:lnTo>
                    <a:pt x="2768" y="155"/>
                  </a:lnTo>
                  <a:lnTo>
                    <a:pt x="2592" y="147"/>
                  </a:lnTo>
                  <a:lnTo>
                    <a:pt x="2415" y="139"/>
                  </a:lnTo>
                  <a:lnTo>
                    <a:pt x="2238" y="131"/>
                  </a:lnTo>
                  <a:lnTo>
                    <a:pt x="2060" y="122"/>
                  </a:lnTo>
                  <a:lnTo>
                    <a:pt x="1882" y="115"/>
                  </a:lnTo>
                  <a:lnTo>
                    <a:pt x="1703" y="107"/>
                  </a:lnTo>
                  <a:lnTo>
                    <a:pt x="1524" y="99"/>
                  </a:lnTo>
                  <a:lnTo>
                    <a:pt x="1344" y="91"/>
                  </a:lnTo>
                  <a:lnTo>
                    <a:pt x="1163" y="83"/>
                  </a:lnTo>
                  <a:lnTo>
                    <a:pt x="983" y="74"/>
                  </a:lnTo>
                  <a:lnTo>
                    <a:pt x="801" y="66"/>
                  </a:lnTo>
                  <a:lnTo>
                    <a:pt x="618" y="58"/>
                  </a:lnTo>
                  <a:lnTo>
                    <a:pt x="436" y="50"/>
                  </a:lnTo>
                  <a:lnTo>
                    <a:pt x="253" y="42"/>
                  </a:lnTo>
                  <a:lnTo>
                    <a:pt x="233" y="42"/>
                  </a:lnTo>
                  <a:lnTo>
                    <a:pt x="212" y="44"/>
                  </a:lnTo>
                  <a:lnTo>
                    <a:pt x="194" y="47"/>
                  </a:lnTo>
                  <a:lnTo>
                    <a:pt x="175" y="52"/>
                  </a:lnTo>
                  <a:lnTo>
                    <a:pt x="157" y="59"/>
                  </a:lnTo>
                  <a:lnTo>
                    <a:pt x="141" y="67"/>
                  </a:lnTo>
                  <a:lnTo>
                    <a:pt x="126" y="78"/>
                  </a:lnTo>
                  <a:lnTo>
                    <a:pt x="111" y="89"/>
                  </a:lnTo>
                  <a:lnTo>
                    <a:pt x="98" y="101"/>
                  </a:lnTo>
                  <a:lnTo>
                    <a:pt x="86" y="114"/>
                  </a:lnTo>
                  <a:lnTo>
                    <a:pt x="77" y="129"/>
                  </a:lnTo>
                  <a:lnTo>
                    <a:pt x="67" y="144"/>
                  </a:lnTo>
                  <a:lnTo>
                    <a:pt x="61" y="160"/>
                  </a:lnTo>
                  <a:lnTo>
                    <a:pt x="56" y="178"/>
                  </a:lnTo>
                  <a:lnTo>
                    <a:pt x="54" y="186"/>
                  </a:lnTo>
                  <a:lnTo>
                    <a:pt x="53" y="195"/>
                  </a:lnTo>
                  <a:lnTo>
                    <a:pt x="52" y="204"/>
                  </a:lnTo>
                  <a:lnTo>
                    <a:pt x="52" y="213"/>
                  </a:lnTo>
                  <a:lnTo>
                    <a:pt x="52" y="266"/>
                  </a:lnTo>
                  <a:lnTo>
                    <a:pt x="52" y="319"/>
                  </a:lnTo>
                  <a:lnTo>
                    <a:pt x="52" y="371"/>
                  </a:lnTo>
                  <a:lnTo>
                    <a:pt x="52" y="424"/>
                  </a:lnTo>
                  <a:lnTo>
                    <a:pt x="52" y="478"/>
                  </a:lnTo>
                  <a:lnTo>
                    <a:pt x="52" y="531"/>
                  </a:lnTo>
                  <a:lnTo>
                    <a:pt x="52" y="583"/>
                  </a:lnTo>
                  <a:lnTo>
                    <a:pt x="52" y="636"/>
                  </a:lnTo>
                  <a:lnTo>
                    <a:pt x="52" y="689"/>
                  </a:lnTo>
                  <a:lnTo>
                    <a:pt x="52" y="742"/>
                  </a:lnTo>
                  <a:lnTo>
                    <a:pt x="52" y="795"/>
                  </a:lnTo>
                  <a:lnTo>
                    <a:pt x="52" y="847"/>
                  </a:lnTo>
                  <a:lnTo>
                    <a:pt x="52" y="900"/>
                  </a:lnTo>
                  <a:lnTo>
                    <a:pt x="52" y="953"/>
                  </a:lnTo>
                  <a:lnTo>
                    <a:pt x="52" y="1006"/>
                  </a:lnTo>
                  <a:lnTo>
                    <a:pt x="52" y="1059"/>
                  </a:lnTo>
                  <a:lnTo>
                    <a:pt x="52" y="1112"/>
                  </a:lnTo>
                  <a:lnTo>
                    <a:pt x="52" y="1165"/>
                  </a:lnTo>
                  <a:lnTo>
                    <a:pt x="52" y="1218"/>
                  </a:lnTo>
                  <a:lnTo>
                    <a:pt x="52" y="1272"/>
                  </a:lnTo>
                  <a:lnTo>
                    <a:pt x="52" y="1325"/>
                  </a:lnTo>
                  <a:lnTo>
                    <a:pt x="53" y="1378"/>
                  </a:lnTo>
                  <a:lnTo>
                    <a:pt x="53" y="1432"/>
                  </a:lnTo>
                  <a:lnTo>
                    <a:pt x="53" y="1485"/>
                  </a:lnTo>
                  <a:lnTo>
                    <a:pt x="53" y="1538"/>
                  </a:lnTo>
                  <a:lnTo>
                    <a:pt x="53" y="1591"/>
                  </a:lnTo>
                  <a:lnTo>
                    <a:pt x="53" y="1645"/>
                  </a:lnTo>
                  <a:lnTo>
                    <a:pt x="53" y="1698"/>
                  </a:lnTo>
                  <a:lnTo>
                    <a:pt x="53" y="1751"/>
                  </a:lnTo>
                  <a:lnTo>
                    <a:pt x="53" y="1804"/>
                  </a:lnTo>
                  <a:lnTo>
                    <a:pt x="53" y="1857"/>
                  </a:lnTo>
                  <a:lnTo>
                    <a:pt x="53" y="1911"/>
                  </a:lnTo>
                  <a:lnTo>
                    <a:pt x="54" y="1928"/>
                  </a:lnTo>
                  <a:lnTo>
                    <a:pt x="56" y="1944"/>
                  </a:lnTo>
                  <a:lnTo>
                    <a:pt x="60" y="1959"/>
                  </a:lnTo>
                  <a:lnTo>
                    <a:pt x="65" y="1975"/>
                  </a:lnTo>
                  <a:lnTo>
                    <a:pt x="73" y="1990"/>
                  </a:lnTo>
                  <a:lnTo>
                    <a:pt x="81" y="2004"/>
                  </a:lnTo>
                  <a:lnTo>
                    <a:pt x="90" y="2018"/>
                  </a:lnTo>
                  <a:lnTo>
                    <a:pt x="100" y="2030"/>
                  </a:lnTo>
                  <a:lnTo>
                    <a:pt x="90" y="2024"/>
                  </a:lnTo>
                  <a:lnTo>
                    <a:pt x="80" y="2017"/>
                  </a:lnTo>
                  <a:lnTo>
                    <a:pt x="69" y="2008"/>
                  </a:lnTo>
                  <a:lnTo>
                    <a:pt x="60" y="2000"/>
                  </a:lnTo>
                  <a:lnTo>
                    <a:pt x="51" y="1991"/>
                  </a:lnTo>
                  <a:lnTo>
                    <a:pt x="43" y="1982"/>
                  </a:lnTo>
                  <a:lnTo>
                    <a:pt x="36" y="1973"/>
                  </a:lnTo>
                  <a:lnTo>
                    <a:pt x="29" y="1962"/>
                  </a:lnTo>
                  <a:lnTo>
                    <a:pt x="23" y="1952"/>
                  </a:lnTo>
                  <a:lnTo>
                    <a:pt x="16" y="1941"/>
                  </a:lnTo>
                  <a:lnTo>
                    <a:pt x="12" y="1930"/>
                  </a:lnTo>
                  <a:lnTo>
                    <a:pt x="8" y="1919"/>
                  </a:lnTo>
                  <a:lnTo>
                    <a:pt x="5" y="1906"/>
                  </a:lnTo>
                  <a:lnTo>
                    <a:pt x="3" y="1894"/>
                  </a:lnTo>
                  <a:lnTo>
                    <a:pt x="1" y="1882"/>
                  </a:lnTo>
                  <a:lnTo>
                    <a:pt x="1" y="1870"/>
                  </a:lnTo>
                  <a:lnTo>
                    <a:pt x="1" y="1817"/>
                  </a:lnTo>
                  <a:lnTo>
                    <a:pt x="1" y="1763"/>
                  </a:lnTo>
                  <a:lnTo>
                    <a:pt x="1" y="1709"/>
                  </a:lnTo>
                  <a:lnTo>
                    <a:pt x="1" y="1656"/>
                  </a:lnTo>
                  <a:lnTo>
                    <a:pt x="1" y="1603"/>
                  </a:lnTo>
                  <a:lnTo>
                    <a:pt x="1" y="1550"/>
                  </a:lnTo>
                  <a:lnTo>
                    <a:pt x="1" y="1496"/>
                  </a:lnTo>
                  <a:lnTo>
                    <a:pt x="1" y="1443"/>
                  </a:lnTo>
                  <a:lnTo>
                    <a:pt x="0" y="1390"/>
                  </a:lnTo>
                  <a:lnTo>
                    <a:pt x="0" y="1337"/>
                  </a:lnTo>
                  <a:lnTo>
                    <a:pt x="0" y="1284"/>
                  </a:lnTo>
                  <a:lnTo>
                    <a:pt x="0" y="1230"/>
                  </a:lnTo>
                  <a:lnTo>
                    <a:pt x="0" y="1177"/>
                  </a:lnTo>
                  <a:lnTo>
                    <a:pt x="0" y="1124"/>
                  </a:lnTo>
                  <a:lnTo>
                    <a:pt x="0" y="1070"/>
                  </a:lnTo>
                  <a:lnTo>
                    <a:pt x="0" y="1017"/>
                  </a:lnTo>
                  <a:lnTo>
                    <a:pt x="0" y="964"/>
                  </a:lnTo>
                  <a:lnTo>
                    <a:pt x="0" y="911"/>
                  </a:lnTo>
                  <a:lnTo>
                    <a:pt x="0" y="858"/>
                  </a:lnTo>
                  <a:lnTo>
                    <a:pt x="0" y="805"/>
                  </a:lnTo>
                  <a:lnTo>
                    <a:pt x="0" y="753"/>
                  </a:lnTo>
                  <a:lnTo>
                    <a:pt x="0" y="700"/>
                  </a:lnTo>
                  <a:lnTo>
                    <a:pt x="0" y="647"/>
                  </a:lnTo>
                  <a:lnTo>
                    <a:pt x="0" y="594"/>
                  </a:lnTo>
                  <a:lnTo>
                    <a:pt x="0" y="541"/>
                  </a:lnTo>
                  <a:lnTo>
                    <a:pt x="0" y="489"/>
                  </a:lnTo>
                  <a:lnTo>
                    <a:pt x="0" y="436"/>
                  </a:lnTo>
                  <a:lnTo>
                    <a:pt x="0" y="383"/>
                  </a:lnTo>
                  <a:lnTo>
                    <a:pt x="0" y="330"/>
                  </a:lnTo>
                  <a:lnTo>
                    <a:pt x="0" y="278"/>
                  </a:lnTo>
                  <a:lnTo>
                    <a:pt x="0" y="224"/>
                  </a:lnTo>
                  <a:lnTo>
                    <a:pt x="0" y="171"/>
                  </a:lnTo>
                  <a:lnTo>
                    <a:pt x="0" y="162"/>
                  </a:lnTo>
                  <a:lnTo>
                    <a:pt x="1" y="153"/>
                  </a:lnTo>
                  <a:lnTo>
                    <a:pt x="2" y="145"/>
                  </a:lnTo>
                  <a:lnTo>
                    <a:pt x="4" y="136"/>
                  </a:lnTo>
                  <a:lnTo>
                    <a:pt x="9" y="118"/>
                  </a:lnTo>
                  <a:lnTo>
                    <a:pt x="15" y="102"/>
                  </a:lnTo>
                  <a:lnTo>
                    <a:pt x="25" y="87"/>
                  </a:lnTo>
                  <a:lnTo>
                    <a:pt x="35" y="72"/>
                  </a:lnTo>
                  <a:lnTo>
                    <a:pt x="46" y="59"/>
                  </a:lnTo>
                  <a:lnTo>
                    <a:pt x="59" y="47"/>
                  </a:lnTo>
                  <a:lnTo>
                    <a:pt x="74" y="36"/>
                  </a:lnTo>
                  <a:lnTo>
                    <a:pt x="89" y="26"/>
                  </a:lnTo>
                  <a:lnTo>
                    <a:pt x="106" y="17"/>
                  </a:lnTo>
                  <a:lnTo>
                    <a:pt x="124" y="11"/>
                  </a:lnTo>
                  <a:lnTo>
                    <a:pt x="142" y="6"/>
                  </a:lnTo>
                  <a:lnTo>
                    <a:pt x="161" y="2"/>
                  </a:lnTo>
                  <a:lnTo>
                    <a:pt x="18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9" name="Freeform 462"/>
            <p:cNvSpPr>
              <a:spLocks/>
            </p:cNvSpPr>
            <p:nvPr/>
          </p:nvSpPr>
          <p:spPr bwMode="auto">
            <a:xfrm>
              <a:off x="1789" y="1772"/>
              <a:ext cx="1003" cy="372"/>
            </a:xfrm>
            <a:custGeom>
              <a:avLst/>
              <a:gdLst>
                <a:gd name="T0" fmla="*/ 767 w 6017"/>
                <a:gd name="T1" fmla="*/ 27 h 2229"/>
                <a:gd name="T2" fmla="*/ 1509 w 6017"/>
                <a:gd name="T3" fmla="*/ 61 h 2229"/>
                <a:gd name="T4" fmla="*/ 2240 w 6017"/>
                <a:gd name="T5" fmla="*/ 94 h 2229"/>
                <a:gd name="T6" fmla="*/ 2964 w 6017"/>
                <a:gd name="T7" fmla="*/ 128 h 2229"/>
                <a:gd name="T8" fmla="*/ 3666 w 6017"/>
                <a:gd name="T9" fmla="*/ 161 h 2229"/>
                <a:gd name="T10" fmla="*/ 4356 w 6017"/>
                <a:gd name="T11" fmla="*/ 192 h 2229"/>
                <a:gd name="T12" fmla="*/ 5037 w 6017"/>
                <a:gd name="T13" fmla="*/ 224 h 2229"/>
                <a:gd name="T14" fmla="*/ 5712 w 6017"/>
                <a:gd name="T15" fmla="*/ 255 h 2229"/>
                <a:gd name="T16" fmla="*/ 5909 w 6017"/>
                <a:gd name="T17" fmla="*/ 267 h 2229"/>
                <a:gd name="T18" fmla="*/ 5973 w 6017"/>
                <a:gd name="T19" fmla="*/ 293 h 2229"/>
                <a:gd name="T20" fmla="*/ 6007 w 6017"/>
                <a:gd name="T21" fmla="*/ 325 h 2229"/>
                <a:gd name="T22" fmla="*/ 5962 w 6017"/>
                <a:gd name="T23" fmla="*/ 307 h 2229"/>
                <a:gd name="T24" fmla="*/ 5758 w 6017"/>
                <a:gd name="T25" fmla="*/ 294 h 2229"/>
                <a:gd name="T26" fmla="*/ 5084 w 6017"/>
                <a:gd name="T27" fmla="*/ 264 h 2229"/>
                <a:gd name="T28" fmla="*/ 4404 w 6017"/>
                <a:gd name="T29" fmla="*/ 233 h 2229"/>
                <a:gd name="T30" fmla="*/ 3714 w 6017"/>
                <a:gd name="T31" fmla="*/ 201 h 2229"/>
                <a:gd name="T32" fmla="*/ 3013 w 6017"/>
                <a:gd name="T33" fmla="*/ 169 h 2229"/>
                <a:gd name="T34" fmla="*/ 2290 w 6017"/>
                <a:gd name="T35" fmla="*/ 136 h 2229"/>
                <a:gd name="T36" fmla="*/ 1559 w 6017"/>
                <a:gd name="T37" fmla="*/ 102 h 2229"/>
                <a:gd name="T38" fmla="*/ 819 w 6017"/>
                <a:gd name="T39" fmla="*/ 69 h 2229"/>
                <a:gd name="T40" fmla="*/ 238 w 6017"/>
                <a:gd name="T41" fmla="*/ 42 h 2229"/>
                <a:gd name="T42" fmla="*/ 160 w 6017"/>
                <a:gd name="T43" fmla="*/ 60 h 2229"/>
                <a:gd name="T44" fmla="*/ 99 w 6017"/>
                <a:gd name="T45" fmla="*/ 101 h 2229"/>
                <a:gd name="T46" fmla="*/ 61 w 6017"/>
                <a:gd name="T47" fmla="*/ 161 h 2229"/>
                <a:gd name="T48" fmla="*/ 53 w 6017"/>
                <a:gd name="T49" fmla="*/ 205 h 2229"/>
                <a:gd name="T50" fmla="*/ 54 w 6017"/>
                <a:gd name="T51" fmla="*/ 391 h 2229"/>
                <a:gd name="T52" fmla="*/ 55 w 6017"/>
                <a:gd name="T53" fmla="*/ 626 h 2229"/>
                <a:gd name="T54" fmla="*/ 56 w 6017"/>
                <a:gd name="T55" fmla="*/ 863 h 2229"/>
                <a:gd name="T56" fmla="*/ 57 w 6017"/>
                <a:gd name="T57" fmla="*/ 1098 h 2229"/>
                <a:gd name="T58" fmla="*/ 58 w 6017"/>
                <a:gd name="T59" fmla="*/ 1336 h 2229"/>
                <a:gd name="T60" fmla="*/ 59 w 6017"/>
                <a:gd name="T61" fmla="*/ 1574 h 2229"/>
                <a:gd name="T62" fmla="*/ 61 w 6017"/>
                <a:gd name="T63" fmla="*/ 1812 h 2229"/>
                <a:gd name="T64" fmla="*/ 63 w 6017"/>
                <a:gd name="T65" fmla="*/ 2051 h 2229"/>
                <a:gd name="T66" fmla="*/ 71 w 6017"/>
                <a:gd name="T67" fmla="*/ 2159 h 2229"/>
                <a:gd name="T68" fmla="*/ 101 w 6017"/>
                <a:gd name="T69" fmla="*/ 2217 h 2229"/>
                <a:gd name="T70" fmla="*/ 79 w 6017"/>
                <a:gd name="T71" fmla="*/ 2208 h 2229"/>
                <a:gd name="T72" fmla="*/ 46 w 6017"/>
                <a:gd name="T73" fmla="*/ 2172 h 2229"/>
                <a:gd name="T74" fmla="*/ 22 w 6017"/>
                <a:gd name="T75" fmla="*/ 2129 h 2229"/>
                <a:gd name="T76" fmla="*/ 12 w 6017"/>
                <a:gd name="T77" fmla="*/ 2081 h 2229"/>
                <a:gd name="T78" fmla="*/ 10 w 6017"/>
                <a:gd name="T79" fmla="*/ 1890 h 2229"/>
                <a:gd name="T80" fmla="*/ 8 w 6017"/>
                <a:gd name="T81" fmla="*/ 1652 h 2229"/>
                <a:gd name="T82" fmla="*/ 7 w 6017"/>
                <a:gd name="T83" fmla="*/ 1414 h 2229"/>
                <a:gd name="T84" fmla="*/ 5 w 6017"/>
                <a:gd name="T85" fmla="*/ 1176 h 2229"/>
                <a:gd name="T86" fmla="*/ 4 w 6017"/>
                <a:gd name="T87" fmla="*/ 939 h 2229"/>
                <a:gd name="T88" fmla="*/ 3 w 6017"/>
                <a:gd name="T89" fmla="*/ 702 h 2229"/>
                <a:gd name="T90" fmla="*/ 2 w 6017"/>
                <a:gd name="T91" fmla="*/ 467 h 2229"/>
                <a:gd name="T92" fmla="*/ 0 w 6017"/>
                <a:gd name="T93" fmla="*/ 231 h 2229"/>
                <a:gd name="T94" fmla="*/ 3 w 6017"/>
                <a:gd name="T95" fmla="*/ 145 h 2229"/>
                <a:gd name="T96" fmla="*/ 25 w 6017"/>
                <a:gd name="T97" fmla="*/ 87 h 2229"/>
                <a:gd name="T98" fmla="*/ 75 w 6017"/>
                <a:gd name="T99" fmla="*/ 36 h 2229"/>
                <a:gd name="T100" fmla="*/ 145 w 6017"/>
                <a:gd name="T101" fmla="*/ 5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017" h="2229">
                  <a:moveTo>
                    <a:pt x="206" y="0"/>
                  </a:moveTo>
                  <a:lnTo>
                    <a:pt x="394" y="9"/>
                  </a:lnTo>
                  <a:lnTo>
                    <a:pt x="580" y="18"/>
                  </a:lnTo>
                  <a:lnTo>
                    <a:pt x="767" y="27"/>
                  </a:lnTo>
                  <a:lnTo>
                    <a:pt x="954" y="35"/>
                  </a:lnTo>
                  <a:lnTo>
                    <a:pt x="1138" y="43"/>
                  </a:lnTo>
                  <a:lnTo>
                    <a:pt x="1324" y="52"/>
                  </a:lnTo>
                  <a:lnTo>
                    <a:pt x="1509" y="61"/>
                  </a:lnTo>
                  <a:lnTo>
                    <a:pt x="1693" y="70"/>
                  </a:lnTo>
                  <a:lnTo>
                    <a:pt x="1876" y="78"/>
                  </a:lnTo>
                  <a:lnTo>
                    <a:pt x="2059" y="86"/>
                  </a:lnTo>
                  <a:lnTo>
                    <a:pt x="2240" y="94"/>
                  </a:lnTo>
                  <a:lnTo>
                    <a:pt x="2422" y="103"/>
                  </a:lnTo>
                  <a:lnTo>
                    <a:pt x="2604" y="112"/>
                  </a:lnTo>
                  <a:lnTo>
                    <a:pt x="2784" y="120"/>
                  </a:lnTo>
                  <a:lnTo>
                    <a:pt x="2964" y="128"/>
                  </a:lnTo>
                  <a:lnTo>
                    <a:pt x="3144" y="136"/>
                  </a:lnTo>
                  <a:lnTo>
                    <a:pt x="3318" y="144"/>
                  </a:lnTo>
                  <a:lnTo>
                    <a:pt x="3492" y="152"/>
                  </a:lnTo>
                  <a:lnTo>
                    <a:pt x="3666" y="161"/>
                  </a:lnTo>
                  <a:lnTo>
                    <a:pt x="3839" y="169"/>
                  </a:lnTo>
                  <a:lnTo>
                    <a:pt x="4012" y="177"/>
                  </a:lnTo>
                  <a:lnTo>
                    <a:pt x="4184" y="185"/>
                  </a:lnTo>
                  <a:lnTo>
                    <a:pt x="4356" y="192"/>
                  </a:lnTo>
                  <a:lnTo>
                    <a:pt x="4527" y="200"/>
                  </a:lnTo>
                  <a:lnTo>
                    <a:pt x="4698" y="209"/>
                  </a:lnTo>
                  <a:lnTo>
                    <a:pt x="4868" y="217"/>
                  </a:lnTo>
                  <a:lnTo>
                    <a:pt x="5037" y="224"/>
                  </a:lnTo>
                  <a:lnTo>
                    <a:pt x="5207" y="232"/>
                  </a:lnTo>
                  <a:lnTo>
                    <a:pt x="5375" y="240"/>
                  </a:lnTo>
                  <a:lnTo>
                    <a:pt x="5543" y="247"/>
                  </a:lnTo>
                  <a:lnTo>
                    <a:pt x="5712" y="255"/>
                  </a:lnTo>
                  <a:lnTo>
                    <a:pt x="5879" y="264"/>
                  </a:lnTo>
                  <a:lnTo>
                    <a:pt x="5889" y="264"/>
                  </a:lnTo>
                  <a:lnTo>
                    <a:pt x="5899" y="266"/>
                  </a:lnTo>
                  <a:lnTo>
                    <a:pt x="5909" y="267"/>
                  </a:lnTo>
                  <a:lnTo>
                    <a:pt x="5919" y="270"/>
                  </a:lnTo>
                  <a:lnTo>
                    <a:pt x="5937" y="276"/>
                  </a:lnTo>
                  <a:lnTo>
                    <a:pt x="5956" y="283"/>
                  </a:lnTo>
                  <a:lnTo>
                    <a:pt x="5973" y="293"/>
                  </a:lnTo>
                  <a:lnTo>
                    <a:pt x="5989" y="304"/>
                  </a:lnTo>
                  <a:lnTo>
                    <a:pt x="6004" y="317"/>
                  </a:lnTo>
                  <a:lnTo>
                    <a:pt x="6017" y="330"/>
                  </a:lnTo>
                  <a:lnTo>
                    <a:pt x="6007" y="325"/>
                  </a:lnTo>
                  <a:lnTo>
                    <a:pt x="5995" y="320"/>
                  </a:lnTo>
                  <a:lnTo>
                    <a:pt x="5984" y="315"/>
                  </a:lnTo>
                  <a:lnTo>
                    <a:pt x="5973" y="311"/>
                  </a:lnTo>
                  <a:lnTo>
                    <a:pt x="5962" y="307"/>
                  </a:lnTo>
                  <a:lnTo>
                    <a:pt x="5950" y="305"/>
                  </a:lnTo>
                  <a:lnTo>
                    <a:pt x="5937" y="303"/>
                  </a:lnTo>
                  <a:lnTo>
                    <a:pt x="5925" y="302"/>
                  </a:lnTo>
                  <a:lnTo>
                    <a:pt x="5758" y="294"/>
                  </a:lnTo>
                  <a:lnTo>
                    <a:pt x="5590" y="287"/>
                  </a:lnTo>
                  <a:lnTo>
                    <a:pt x="5422" y="279"/>
                  </a:lnTo>
                  <a:lnTo>
                    <a:pt x="5254" y="272"/>
                  </a:lnTo>
                  <a:lnTo>
                    <a:pt x="5084" y="264"/>
                  </a:lnTo>
                  <a:lnTo>
                    <a:pt x="4915" y="256"/>
                  </a:lnTo>
                  <a:lnTo>
                    <a:pt x="4746" y="248"/>
                  </a:lnTo>
                  <a:lnTo>
                    <a:pt x="4575" y="240"/>
                  </a:lnTo>
                  <a:lnTo>
                    <a:pt x="4404" y="233"/>
                  </a:lnTo>
                  <a:lnTo>
                    <a:pt x="4232" y="225"/>
                  </a:lnTo>
                  <a:lnTo>
                    <a:pt x="4060" y="217"/>
                  </a:lnTo>
                  <a:lnTo>
                    <a:pt x="3887" y="209"/>
                  </a:lnTo>
                  <a:lnTo>
                    <a:pt x="3714" y="201"/>
                  </a:lnTo>
                  <a:lnTo>
                    <a:pt x="3540" y="193"/>
                  </a:lnTo>
                  <a:lnTo>
                    <a:pt x="3367" y="185"/>
                  </a:lnTo>
                  <a:lnTo>
                    <a:pt x="3193" y="177"/>
                  </a:lnTo>
                  <a:lnTo>
                    <a:pt x="3013" y="169"/>
                  </a:lnTo>
                  <a:lnTo>
                    <a:pt x="2833" y="161"/>
                  </a:lnTo>
                  <a:lnTo>
                    <a:pt x="2653" y="152"/>
                  </a:lnTo>
                  <a:lnTo>
                    <a:pt x="2472" y="144"/>
                  </a:lnTo>
                  <a:lnTo>
                    <a:pt x="2290" y="136"/>
                  </a:lnTo>
                  <a:lnTo>
                    <a:pt x="2109" y="127"/>
                  </a:lnTo>
                  <a:lnTo>
                    <a:pt x="1926" y="119"/>
                  </a:lnTo>
                  <a:lnTo>
                    <a:pt x="1743" y="111"/>
                  </a:lnTo>
                  <a:lnTo>
                    <a:pt x="1559" y="102"/>
                  </a:lnTo>
                  <a:lnTo>
                    <a:pt x="1375" y="94"/>
                  </a:lnTo>
                  <a:lnTo>
                    <a:pt x="1191" y="85"/>
                  </a:lnTo>
                  <a:lnTo>
                    <a:pt x="1005" y="77"/>
                  </a:lnTo>
                  <a:lnTo>
                    <a:pt x="819" y="69"/>
                  </a:lnTo>
                  <a:lnTo>
                    <a:pt x="632" y="60"/>
                  </a:lnTo>
                  <a:lnTo>
                    <a:pt x="446" y="51"/>
                  </a:lnTo>
                  <a:lnTo>
                    <a:pt x="258" y="42"/>
                  </a:lnTo>
                  <a:lnTo>
                    <a:pt x="238" y="42"/>
                  </a:lnTo>
                  <a:lnTo>
                    <a:pt x="217" y="44"/>
                  </a:lnTo>
                  <a:lnTo>
                    <a:pt x="197" y="48"/>
                  </a:lnTo>
                  <a:lnTo>
                    <a:pt x="178" y="53"/>
                  </a:lnTo>
                  <a:lnTo>
                    <a:pt x="160" y="60"/>
                  </a:lnTo>
                  <a:lnTo>
                    <a:pt x="143" y="69"/>
                  </a:lnTo>
                  <a:lnTo>
                    <a:pt x="127" y="78"/>
                  </a:lnTo>
                  <a:lnTo>
                    <a:pt x="113" y="89"/>
                  </a:lnTo>
                  <a:lnTo>
                    <a:pt x="99" y="101"/>
                  </a:lnTo>
                  <a:lnTo>
                    <a:pt x="88" y="115"/>
                  </a:lnTo>
                  <a:lnTo>
                    <a:pt x="77" y="129"/>
                  </a:lnTo>
                  <a:lnTo>
                    <a:pt x="68" y="144"/>
                  </a:lnTo>
                  <a:lnTo>
                    <a:pt x="61" y="161"/>
                  </a:lnTo>
                  <a:lnTo>
                    <a:pt x="57" y="178"/>
                  </a:lnTo>
                  <a:lnTo>
                    <a:pt x="55" y="187"/>
                  </a:lnTo>
                  <a:lnTo>
                    <a:pt x="54" y="196"/>
                  </a:lnTo>
                  <a:lnTo>
                    <a:pt x="53" y="205"/>
                  </a:lnTo>
                  <a:lnTo>
                    <a:pt x="53" y="215"/>
                  </a:lnTo>
                  <a:lnTo>
                    <a:pt x="53" y="273"/>
                  </a:lnTo>
                  <a:lnTo>
                    <a:pt x="53" y="332"/>
                  </a:lnTo>
                  <a:lnTo>
                    <a:pt x="54" y="391"/>
                  </a:lnTo>
                  <a:lnTo>
                    <a:pt x="54" y="449"/>
                  </a:lnTo>
                  <a:lnTo>
                    <a:pt x="54" y="509"/>
                  </a:lnTo>
                  <a:lnTo>
                    <a:pt x="54" y="568"/>
                  </a:lnTo>
                  <a:lnTo>
                    <a:pt x="55" y="626"/>
                  </a:lnTo>
                  <a:lnTo>
                    <a:pt x="55" y="685"/>
                  </a:lnTo>
                  <a:lnTo>
                    <a:pt x="55" y="744"/>
                  </a:lnTo>
                  <a:lnTo>
                    <a:pt x="56" y="803"/>
                  </a:lnTo>
                  <a:lnTo>
                    <a:pt x="56" y="863"/>
                  </a:lnTo>
                  <a:lnTo>
                    <a:pt x="56" y="922"/>
                  </a:lnTo>
                  <a:lnTo>
                    <a:pt x="56" y="980"/>
                  </a:lnTo>
                  <a:lnTo>
                    <a:pt x="57" y="1039"/>
                  </a:lnTo>
                  <a:lnTo>
                    <a:pt x="57" y="1098"/>
                  </a:lnTo>
                  <a:lnTo>
                    <a:pt x="57" y="1158"/>
                  </a:lnTo>
                  <a:lnTo>
                    <a:pt x="57" y="1217"/>
                  </a:lnTo>
                  <a:lnTo>
                    <a:pt x="58" y="1277"/>
                  </a:lnTo>
                  <a:lnTo>
                    <a:pt x="58" y="1336"/>
                  </a:lnTo>
                  <a:lnTo>
                    <a:pt x="58" y="1395"/>
                  </a:lnTo>
                  <a:lnTo>
                    <a:pt x="58" y="1455"/>
                  </a:lnTo>
                  <a:lnTo>
                    <a:pt x="59" y="1515"/>
                  </a:lnTo>
                  <a:lnTo>
                    <a:pt x="59" y="1574"/>
                  </a:lnTo>
                  <a:lnTo>
                    <a:pt x="60" y="1633"/>
                  </a:lnTo>
                  <a:lnTo>
                    <a:pt x="60" y="1693"/>
                  </a:lnTo>
                  <a:lnTo>
                    <a:pt x="60" y="1753"/>
                  </a:lnTo>
                  <a:lnTo>
                    <a:pt x="61" y="1812"/>
                  </a:lnTo>
                  <a:lnTo>
                    <a:pt x="61" y="1872"/>
                  </a:lnTo>
                  <a:lnTo>
                    <a:pt x="62" y="1931"/>
                  </a:lnTo>
                  <a:lnTo>
                    <a:pt x="62" y="1991"/>
                  </a:lnTo>
                  <a:lnTo>
                    <a:pt x="63" y="2051"/>
                  </a:lnTo>
                  <a:lnTo>
                    <a:pt x="63" y="2111"/>
                  </a:lnTo>
                  <a:lnTo>
                    <a:pt x="64" y="2127"/>
                  </a:lnTo>
                  <a:lnTo>
                    <a:pt x="67" y="2143"/>
                  </a:lnTo>
                  <a:lnTo>
                    <a:pt x="71" y="2159"/>
                  </a:lnTo>
                  <a:lnTo>
                    <a:pt x="76" y="2174"/>
                  </a:lnTo>
                  <a:lnTo>
                    <a:pt x="83" y="2189"/>
                  </a:lnTo>
                  <a:lnTo>
                    <a:pt x="92" y="2203"/>
                  </a:lnTo>
                  <a:lnTo>
                    <a:pt x="101" y="2217"/>
                  </a:lnTo>
                  <a:lnTo>
                    <a:pt x="111" y="2229"/>
                  </a:lnTo>
                  <a:lnTo>
                    <a:pt x="100" y="2222"/>
                  </a:lnTo>
                  <a:lnTo>
                    <a:pt x="90" y="2215"/>
                  </a:lnTo>
                  <a:lnTo>
                    <a:pt x="79" y="2208"/>
                  </a:lnTo>
                  <a:lnTo>
                    <a:pt x="70" y="2200"/>
                  </a:lnTo>
                  <a:lnTo>
                    <a:pt x="61" y="2190"/>
                  </a:lnTo>
                  <a:lnTo>
                    <a:pt x="53" y="2181"/>
                  </a:lnTo>
                  <a:lnTo>
                    <a:pt x="46" y="2172"/>
                  </a:lnTo>
                  <a:lnTo>
                    <a:pt x="39" y="2162"/>
                  </a:lnTo>
                  <a:lnTo>
                    <a:pt x="32" y="2151"/>
                  </a:lnTo>
                  <a:lnTo>
                    <a:pt x="27" y="2140"/>
                  </a:lnTo>
                  <a:lnTo>
                    <a:pt x="22" y="2129"/>
                  </a:lnTo>
                  <a:lnTo>
                    <a:pt x="18" y="2118"/>
                  </a:lnTo>
                  <a:lnTo>
                    <a:pt x="15" y="2106"/>
                  </a:lnTo>
                  <a:lnTo>
                    <a:pt x="13" y="2093"/>
                  </a:lnTo>
                  <a:lnTo>
                    <a:pt x="12" y="2081"/>
                  </a:lnTo>
                  <a:lnTo>
                    <a:pt x="11" y="2069"/>
                  </a:lnTo>
                  <a:lnTo>
                    <a:pt x="11" y="2010"/>
                  </a:lnTo>
                  <a:lnTo>
                    <a:pt x="10" y="1950"/>
                  </a:lnTo>
                  <a:lnTo>
                    <a:pt x="10" y="1890"/>
                  </a:lnTo>
                  <a:lnTo>
                    <a:pt x="10" y="1830"/>
                  </a:lnTo>
                  <a:lnTo>
                    <a:pt x="9" y="1771"/>
                  </a:lnTo>
                  <a:lnTo>
                    <a:pt x="9" y="1711"/>
                  </a:lnTo>
                  <a:lnTo>
                    <a:pt x="8" y="1652"/>
                  </a:lnTo>
                  <a:lnTo>
                    <a:pt x="8" y="1592"/>
                  </a:lnTo>
                  <a:lnTo>
                    <a:pt x="8" y="1532"/>
                  </a:lnTo>
                  <a:lnTo>
                    <a:pt x="7" y="1473"/>
                  </a:lnTo>
                  <a:lnTo>
                    <a:pt x="7" y="1414"/>
                  </a:lnTo>
                  <a:lnTo>
                    <a:pt x="6" y="1354"/>
                  </a:lnTo>
                  <a:lnTo>
                    <a:pt x="6" y="1294"/>
                  </a:lnTo>
                  <a:lnTo>
                    <a:pt x="6" y="1235"/>
                  </a:lnTo>
                  <a:lnTo>
                    <a:pt x="5" y="1176"/>
                  </a:lnTo>
                  <a:lnTo>
                    <a:pt x="5" y="1116"/>
                  </a:lnTo>
                  <a:lnTo>
                    <a:pt x="5" y="1057"/>
                  </a:lnTo>
                  <a:lnTo>
                    <a:pt x="5" y="997"/>
                  </a:lnTo>
                  <a:lnTo>
                    <a:pt x="4" y="939"/>
                  </a:lnTo>
                  <a:lnTo>
                    <a:pt x="4" y="880"/>
                  </a:lnTo>
                  <a:lnTo>
                    <a:pt x="4" y="821"/>
                  </a:lnTo>
                  <a:lnTo>
                    <a:pt x="3" y="762"/>
                  </a:lnTo>
                  <a:lnTo>
                    <a:pt x="3" y="702"/>
                  </a:lnTo>
                  <a:lnTo>
                    <a:pt x="3" y="643"/>
                  </a:lnTo>
                  <a:lnTo>
                    <a:pt x="2" y="584"/>
                  </a:lnTo>
                  <a:lnTo>
                    <a:pt x="2" y="526"/>
                  </a:lnTo>
                  <a:lnTo>
                    <a:pt x="2" y="467"/>
                  </a:lnTo>
                  <a:lnTo>
                    <a:pt x="1" y="408"/>
                  </a:lnTo>
                  <a:lnTo>
                    <a:pt x="1" y="348"/>
                  </a:lnTo>
                  <a:lnTo>
                    <a:pt x="1" y="290"/>
                  </a:lnTo>
                  <a:lnTo>
                    <a:pt x="0" y="231"/>
                  </a:lnTo>
                  <a:lnTo>
                    <a:pt x="0" y="172"/>
                  </a:lnTo>
                  <a:lnTo>
                    <a:pt x="1" y="163"/>
                  </a:lnTo>
                  <a:lnTo>
                    <a:pt x="1" y="153"/>
                  </a:lnTo>
                  <a:lnTo>
                    <a:pt x="3" y="145"/>
                  </a:lnTo>
                  <a:lnTo>
                    <a:pt x="4" y="136"/>
                  </a:lnTo>
                  <a:lnTo>
                    <a:pt x="9" y="119"/>
                  </a:lnTo>
                  <a:lnTo>
                    <a:pt x="16" y="102"/>
                  </a:lnTo>
                  <a:lnTo>
                    <a:pt x="25" y="87"/>
                  </a:lnTo>
                  <a:lnTo>
                    <a:pt x="35" y="73"/>
                  </a:lnTo>
                  <a:lnTo>
                    <a:pt x="47" y="60"/>
                  </a:lnTo>
                  <a:lnTo>
                    <a:pt x="60" y="47"/>
                  </a:lnTo>
                  <a:lnTo>
                    <a:pt x="75" y="36"/>
                  </a:lnTo>
                  <a:lnTo>
                    <a:pt x="91" y="26"/>
                  </a:lnTo>
                  <a:lnTo>
                    <a:pt x="108" y="18"/>
                  </a:lnTo>
                  <a:lnTo>
                    <a:pt x="126" y="12"/>
                  </a:lnTo>
                  <a:lnTo>
                    <a:pt x="145" y="5"/>
                  </a:lnTo>
                  <a:lnTo>
                    <a:pt x="164" y="2"/>
                  </a:lnTo>
                  <a:lnTo>
                    <a:pt x="184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8398B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0" name="Freeform 463"/>
            <p:cNvSpPr>
              <a:spLocks/>
            </p:cNvSpPr>
            <p:nvPr/>
          </p:nvSpPr>
          <p:spPr bwMode="auto">
            <a:xfrm>
              <a:off x="1609" y="1511"/>
              <a:ext cx="58" cy="70"/>
            </a:xfrm>
            <a:custGeom>
              <a:avLst/>
              <a:gdLst>
                <a:gd name="T0" fmla="*/ 344 w 346"/>
                <a:gd name="T1" fmla="*/ 285 h 418"/>
                <a:gd name="T2" fmla="*/ 333 w 346"/>
                <a:gd name="T3" fmla="*/ 253 h 418"/>
                <a:gd name="T4" fmla="*/ 319 w 346"/>
                <a:gd name="T5" fmla="*/ 221 h 418"/>
                <a:gd name="T6" fmla="*/ 298 w 346"/>
                <a:gd name="T7" fmla="*/ 184 h 418"/>
                <a:gd name="T8" fmla="*/ 272 w 346"/>
                <a:gd name="T9" fmla="*/ 142 h 418"/>
                <a:gd name="T10" fmla="*/ 238 w 346"/>
                <a:gd name="T11" fmla="*/ 99 h 418"/>
                <a:gd name="T12" fmla="*/ 196 w 346"/>
                <a:gd name="T13" fmla="*/ 58 h 418"/>
                <a:gd name="T14" fmla="*/ 159 w 346"/>
                <a:gd name="T15" fmla="*/ 29 h 418"/>
                <a:gd name="T16" fmla="*/ 136 w 346"/>
                <a:gd name="T17" fmla="*/ 15 h 418"/>
                <a:gd name="T18" fmla="*/ 113 w 346"/>
                <a:gd name="T19" fmla="*/ 6 h 418"/>
                <a:gd name="T20" fmla="*/ 93 w 346"/>
                <a:gd name="T21" fmla="*/ 1 h 418"/>
                <a:gd name="T22" fmla="*/ 74 w 346"/>
                <a:gd name="T23" fmla="*/ 0 h 418"/>
                <a:gd name="T24" fmla="*/ 57 w 346"/>
                <a:gd name="T25" fmla="*/ 3 h 418"/>
                <a:gd name="T26" fmla="*/ 42 w 346"/>
                <a:gd name="T27" fmla="*/ 10 h 418"/>
                <a:gd name="T28" fmla="*/ 29 w 346"/>
                <a:gd name="T29" fmla="*/ 19 h 418"/>
                <a:gd name="T30" fmla="*/ 19 w 346"/>
                <a:gd name="T31" fmla="*/ 33 h 418"/>
                <a:gd name="T32" fmla="*/ 10 w 346"/>
                <a:gd name="T33" fmla="*/ 48 h 418"/>
                <a:gd name="T34" fmla="*/ 4 w 346"/>
                <a:gd name="T35" fmla="*/ 65 h 418"/>
                <a:gd name="T36" fmla="*/ 1 w 346"/>
                <a:gd name="T37" fmla="*/ 85 h 418"/>
                <a:gd name="T38" fmla="*/ 0 w 346"/>
                <a:gd name="T39" fmla="*/ 106 h 418"/>
                <a:gd name="T40" fmla="*/ 3 w 346"/>
                <a:gd name="T41" fmla="*/ 128 h 418"/>
                <a:gd name="T42" fmla="*/ 8 w 346"/>
                <a:gd name="T43" fmla="*/ 153 h 418"/>
                <a:gd name="T44" fmla="*/ 17 w 346"/>
                <a:gd name="T45" fmla="*/ 177 h 418"/>
                <a:gd name="T46" fmla="*/ 44 w 346"/>
                <a:gd name="T47" fmla="*/ 239 h 418"/>
                <a:gd name="T48" fmla="*/ 70 w 346"/>
                <a:gd name="T49" fmla="*/ 305 h 418"/>
                <a:gd name="T50" fmla="*/ 85 w 346"/>
                <a:gd name="T51" fmla="*/ 342 h 418"/>
                <a:gd name="T52" fmla="*/ 101 w 346"/>
                <a:gd name="T53" fmla="*/ 372 h 418"/>
                <a:gd name="T54" fmla="*/ 116 w 346"/>
                <a:gd name="T55" fmla="*/ 391 h 418"/>
                <a:gd name="T56" fmla="*/ 126 w 346"/>
                <a:gd name="T57" fmla="*/ 401 h 418"/>
                <a:gd name="T58" fmla="*/ 137 w 346"/>
                <a:gd name="T59" fmla="*/ 409 h 418"/>
                <a:gd name="T60" fmla="*/ 149 w 346"/>
                <a:gd name="T61" fmla="*/ 414 h 418"/>
                <a:gd name="T62" fmla="*/ 163 w 346"/>
                <a:gd name="T63" fmla="*/ 417 h 418"/>
                <a:gd name="T64" fmla="*/ 180 w 346"/>
                <a:gd name="T65" fmla="*/ 418 h 418"/>
                <a:gd name="T66" fmla="*/ 197 w 346"/>
                <a:gd name="T67" fmla="*/ 417 h 418"/>
                <a:gd name="T68" fmla="*/ 213 w 346"/>
                <a:gd name="T69" fmla="*/ 413 h 418"/>
                <a:gd name="T70" fmla="*/ 238 w 346"/>
                <a:gd name="T71" fmla="*/ 403 h 418"/>
                <a:gd name="T72" fmla="*/ 267 w 346"/>
                <a:gd name="T73" fmla="*/ 385 h 418"/>
                <a:gd name="T74" fmla="*/ 292 w 346"/>
                <a:gd name="T75" fmla="*/ 363 h 418"/>
                <a:gd name="T76" fmla="*/ 321 w 346"/>
                <a:gd name="T77" fmla="*/ 329 h 418"/>
                <a:gd name="T78" fmla="*/ 343 w 346"/>
                <a:gd name="T79" fmla="*/ 297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46" h="418">
                  <a:moveTo>
                    <a:pt x="346" y="292"/>
                  </a:moveTo>
                  <a:lnTo>
                    <a:pt x="344" y="285"/>
                  </a:lnTo>
                  <a:lnTo>
                    <a:pt x="338" y="266"/>
                  </a:lnTo>
                  <a:lnTo>
                    <a:pt x="333" y="253"/>
                  </a:lnTo>
                  <a:lnTo>
                    <a:pt x="327" y="238"/>
                  </a:lnTo>
                  <a:lnTo>
                    <a:pt x="319" y="221"/>
                  </a:lnTo>
                  <a:lnTo>
                    <a:pt x="309" y="203"/>
                  </a:lnTo>
                  <a:lnTo>
                    <a:pt x="298" y="184"/>
                  </a:lnTo>
                  <a:lnTo>
                    <a:pt x="286" y="163"/>
                  </a:lnTo>
                  <a:lnTo>
                    <a:pt x="272" y="142"/>
                  </a:lnTo>
                  <a:lnTo>
                    <a:pt x="256" y="120"/>
                  </a:lnTo>
                  <a:lnTo>
                    <a:pt x="238" y="99"/>
                  </a:lnTo>
                  <a:lnTo>
                    <a:pt x="219" y="78"/>
                  </a:lnTo>
                  <a:lnTo>
                    <a:pt x="196" y="58"/>
                  </a:lnTo>
                  <a:lnTo>
                    <a:pt x="173" y="39"/>
                  </a:lnTo>
                  <a:lnTo>
                    <a:pt x="159" y="29"/>
                  </a:lnTo>
                  <a:lnTo>
                    <a:pt x="148" y="21"/>
                  </a:lnTo>
                  <a:lnTo>
                    <a:pt x="136" y="15"/>
                  </a:lnTo>
                  <a:lnTo>
                    <a:pt x="125" y="10"/>
                  </a:lnTo>
                  <a:lnTo>
                    <a:pt x="113" y="6"/>
                  </a:lnTo>
                  <a:lnTo>
                    <a:pt x="103" y="3"/>
                  </a:lnTo>
                  <a:lnTo>
                    <a:pt x="93" y="1"/>
                  </a:lnTo>
                  <a:lnTo>
                    <a:pt x="84" y="0"/>
                  </a:lnTo>
                  <a:lnTo>
                    <a:pt x="74" y="0"/>
                  </a:lnTo>
                  <a:lnTo>
                    <a:pt x="66" y="2"/>
                  </a:lnTo>
                  <a:lnTo>
                    <a:pt x="57" y="3"/>
                  </a:lnTo>
                  <a:lnTo>
                    <a:pt x="49" y="6"/>
                  </a:lnTo>
                  <a:lnTo>
                    <a:pt x="42" y="10"/>
                  </a:lnTo>
                  <a:lnTo>
                    <a:pt x="35" y="14"/>
                  </a:lnTo>
                  <a:lnTo>
                    <a:pt x="29" y="19"/>
                  </a:lnTo>
                  <a:lnTo>
                    <a:pt x="24" y="25"/>
                  </a:lnTo>
                  <a:lnTo>
                    <a:pt x="19" y="33"/>
                  </a:lnTo>
                  <a:lnTo>
                    <a:pt x="13" y="40"/>
                  </a:lnTo>
                  <a:lnTo>
                    <a:pt x="10" y="48"/>
                  </a:lnTo>
                  <a:lnTo>
                    <a:pt x="6" y="56"/>
                  </a:lnTo>
                  <a:lnTo>
                    <a:pt x="4" y="65"/>
                  </a:lnTo>
                  <a:lnTo>
                    <a:pt x="2" y="74"/>
                  </a:lnTo>
                  <a:lnTo>
                    <a:pt x="1" y="85"/>
                  </a:lnTo>
                  <a:lnTo>
                    <a:pt x="0" y="95"/>
                  </a:lnTo>
                  <a:lnTo>
                    <a:pt x="0" y="106"/>
                  </a:lnTo>
                  <a:lnTo>
                    <a:pt x="1" y="117"/>
                  </a:lnTo>
                  <a:lnTo>
                    <a:pt x="3" y="128"/>
                  </a:lnTo>
                  <a:lnTo>
                    <a:pt x="5" y="141"/>
                  </a:lnTo>
                  <a:lnTo>
                    <a:pt x="8" y="153"/>
                  </a:lnTo>
                  <a:lnTo>
                    <a:pt x="12" y="165"/>
                  </a:lnTo>
                  <a:lnTo>
                    <a:pt x="17" y="177"/>
                  </a:lnTo>
                  <a:lnTo>
                    <a:pt x="23" y="190"/>
                  </a:lnTo>
                  <a:lnTo>
                    <a:pt x="44" y="239"/>
                  </a:lnTo>
                  <a:lnTo>
                    <a:pt x="61" y="284"/>
                  </a:lnTo>
                  <a:lnTo>
                    <a:pt x="70" y="305"/>
                  </a:lnTo>
                  <a:lnTo>
                    <a:pt x="78" y="324"/>
                  </a:lnTo>
                  <a:lnTo>
                    <a:pt x="85" y="342"/>
                  </a:lnTo>
                  <a:lnTo>
                    <a:pt x="93" y="358"/>
                  </a:lnTo>
                  <a:lnTo>
                    <a:pt x="101" y="372"/>
                  </a:lnTo>
                  <a:lnTo>
                    <a:pt x="110" y="386"/>
                  </a:lnTo>
                  <a:lnTo>
                    <a:pt x="116" y="391"/>
                  </a:lnTo>
                  <a:lnTo>
                    <a:pt x="121" y="396"/>
                  </a:lnTo>
                  <a:lnTo>
                    <a:pt x="126" y="401"/>
                  </a:lnTo>
                  <a:lnTo>
                    <a:pt x="131" y="405"/>
                  </a:lnTo>
                  <a:lnTo>
                    <a:pt x="137" y="409"/>
                  </a:lnTo>
                  <a:lnTo>
                    <a:pt x="143" y="412"/>
                  </a:lnTo>
                  <a:lnTo>
                    <a:pt x="149" y="414"/>
                  </a:lnTo>
                  <a:lnTo>
                    <a:pt x="156" y="416"/>
                  </a:lnTo>
                  <a:lnTo>
                    <a:pt x="163" y="417"/>
                  </a:lnTo>
                  <a:lnTo>
                    <a:pt x="172" y="418"/>
                  </a:lnTo>
                  <a:lnTo>
                    <a:pt x="180" y="418"/>
                  </a:lnTo>
                  <a:lnTo>
                    <a:pt x="188" y="418"/>
                  </a:lnTo>
                  <a:lnTo>
                    <a:pt x="197" y="417"/>
                  </a:lnTo>
                  <a:lnTo>
                    <a:pt x="205" y="415"/>
                  </a:lnTo>
                  <a:lnTo>
                    <a:pt x="213" y="413"/>
                  </a:lnTo>
                  <a:lnTo>
                    <a:pt x="222" y="410"/>
                  </a:lnTo>
                  <a:lnTo>
                    <a:pt x="238" y="403"/>
                  </a:lnTo>
                  <a:lnTo>
                    <a:pt x="252" y="395"/>
                  </a:lnTo>
                  <a:lnTo>
                    <a:pt x="267" y="385"/>
                  </a:lnTo>
                  <a:lnTo>
                    <a:pt x="280" y="374"/>
                  </a:lnTo>
                  <a:lnTo>
                    <a:pt x="292" y="363"/>
                  </a:lnTo>
                  <a:lnTo>
                    <a:pt x="302" y="352"/>
                  </a:lnTo>
                  <a:lnTo>
                    <a:pt x="321" y="329"/>
                  </a:lnTo>
                  <a:lnTo>
                    <a:pt x="335" y="310"/>
                  </a:lnTo>
                  <a:lnTo>
                    <a:pt x="343" y="297"/>
                  </a:lnTo>
                  <a:lnTo>
                    <a:pt x="346" y="29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1" name="Freeform 464"/>
            <p:cNvSpPr>
              <a:spLocks/>
            </p:cNvSpPr>
            <p:nvPr/>
          </p:nvSpPr>
          <p:spPr bwMode="auto">
            <a:xfrm>
              <a:off x="2328" y="1502"/>
              <a:ext cx="309" cy="74"/>
            </a:xfrm>
            <a:custGeom>
              <a:avLst/>
              <a:gdLst>
                <a:gd name="T0" fmla="*/ 322 w 1855"/>
                <a:gd name="T1" fmla="*/ 428 h 444"/>
                <a:gd name="T2" fmla="*/ 352 w 1855"/>
                <a:gd name="T3" fmla="*/ 230 h 444"/>
                <a:gd name="T4" fmla="*/ 1855 w 1855"/>
                <a:gd name="T5" fmla="*/ 352 h 444"/>
                <a:gd name="T6" fmla="*/ 1840 w 1855"/>
                <a:gd name="T7" fmla="*/ 207 h 444"/>
                <a:gd name="T8" fmla="*/ 1824 w 1855"/>
                <a:gd name="T9" fmla="*/ 205 h 444"/>
                <a:gd name="T10" fmla="*/ 1778 w 1855"/>
                <a:gd name="T11" fmla="*/ 198 h 444"/>
                <a:gd name="T12" fmla="*/ 1706 w 1855"/>
                <a:gd name="T13" fmla="*/ 186 h 444"/>
                <a:gd name="T14" fmla="*/ 1612 w 1855"/>
                <a:gd name="T15" fmla="*/ 173 h 444"/>
                <a:gd name="T16" fmla="*/ 1502 w 1855"/>
                <a:gd name="T17" fmla="*/ 156 h 444"/>
                <a:gd name="T18" fmla="*/ 1379 w 1855"/>
                <a:gd name="T19" fmla="*/ 137 h 444"/>
                <a:gd name="T20" fmla="*/ 1246 w 1855"/>
                <a:gd name="T21" fmla="*/ 118 h 444"/>
                <a:gd name="T22" fmla="*/ 1109 w 1855"/>
                <a:gd name="T23" fmla="*/ 99 h 444"/>
                <a:gd name="T24" fmla="*/ 972 w 1855"/>
                <a:gd name="T25" fmla="*/ 78 h 444"/>
                <a:gd name="T26" fmla="*/ 838 w 1855"/>
                <a:gd name="T27" fmla="*/ 60 h 444"/>
                <a:gd name="T28" fmla="*/ 711 w 1855"/>
                <a:gd name="T29" fmla="*/ 42 h 444"/>
                <a:gd name="T30" fmla="*/ 597 w 1855"/>
                <a:gd name="T31" fmla="*/ 26 h 444"/>
                <a:gd name="T32" fmla="*/ 499 w 1855"/>
                <a:gd name="T33" fmla="*/ 14 h 444"/>
                <a:gd name="T34" fmla="*/ 422 w 1855"/>
                <a:gd name="T35" fmla="*/ 6 h 444"/>
                <a:gd name="T36" fmla="*/ 392 w 1855"/>
                <a:gd name="T37" fmla="*/ 3 h 444"/>
                <a:gd name="T38" fmla="*/ 369 w 1855"/>
                <a:gd name="T39" fmla="*/ 1 h 444"/>
                <a:gd name="T40" fmla="*/ 352 w 1855"/>
                <a:gd name="T41" fmla="*/ 0 h 444"/>
                <a:gd name="T42" fmla="*/ 344 w 1855"/>
                <a:gd name="T43" fmla="*/ 1 h 444"/>
                <a:gd name="T44" fmla="*/ 333 w 1855"/>
                <a:gd name="T45" fmla="*/ 7 h 444"/>
                <a:gd name="T46" fmla="*/ 316 w 1855"/>
                <a:gd name="T47" fmla="*/ 18 h 444"/>
                <a:gd name="T48" fmla="*/ 295 w 1855"/>
                <a:gd name="T49" fmla="*/ 33 h 444"/>
                <a:gd name="T50" fmla="*/ 270 w 1855"/>
                <a:gd name="T51" fmla="*/ 52 h 444"/>
                <a:gd name="T52" fmla="*/ 243 w 1855"/>
                <a:gd name="T53" fmla="*/ 74 h 444"/>
                <a:gd name="T54" fmla="*/ 214 w 1855"/>
                <a:gd name="T55" fmla="*/ 100 h 444"/>
                <a:gd name="T56" fmla="*/ 183 w 1855"/>
                <a:gd name="T57" fmla="*/ 126 h 444"/>
                <a:gd name="T58" fmla="*/ 152 w 1855"/>
                <a:gd name="T59" fmla="*/ 154 h 444"/>
                <a:gd name="T60" fmla="*/ 123 w 1855"/>
                <a:gd name="T61" fmla="*/ 181 h 444"/>
                <a:gd name="T62" fmla="*/ 94 w 1855"/>
                <a:gd name="T63" fmla="*/ 209 h 444"/>
                <a:gd name="T64" fmla="*/ 68 w 1855"/>
                <a:gd name="T65" fmla="*/ 235 h 444"/>
                <a:gd name="T66" fmla="*/ 45 w 1855"/>
                <a:gd name="T67" fmla="*/ 261 h 444"/>
                <a:gd name="T68" fmla="*/ 26 w 1855"/>
                <a:gd name="T69" fmla="*/ 283 h 444"/>
                <a:gd name="T70" fmla="*/ 12 w 1855"/>
                <a:gd name="T71" fmla="*/ 303 h 444"/>
                <a:gd name="T72" fmla="*/ 6 w 1855"/>
                <a:gd name="T73" fmla="*/ 311 h 444"/>
                <a:gd name="T74" fmla="*/ 2 w 1855"/>
                <a:gd name="T75" fmla="*/ 318 h 444"/>
                <a:gd name="T76" fmla="*/ 1 w 1855"/>
                <a:gd name="T77" fmla="*/ 324 h 444"/>
                <a:gd name="T78" fmla="*/ 0 w 1855"/>
                <a:gd name="T79" fmla="*/ 329 h 444"/>
                <a:gd name="T80" fmla="*/ 7 w 1855"/>
                <a:gd name="T81" fmla="*/ 366 h 444"/>
                <a:gd name="T82" fmla="*/ 15 w 1855"/>
                <a:gd name="T83" fmla="*/ 404 h 444"/>
                <a:gd name="T84" fmla="*/ 21 w 1855"/>
                <a:gd name="T85" fmla="*/ 432 h 444"/>
                <a:gd name="T86" fmla="*/ 24 w 1855"/>
                <a:gd name="T87" fmla="*/ 444 h 444"/>
                <a:gd name="T88" fmla="*/ 322 w 1855"/>
                <a:gd name="T89" fmla="*/ 428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55" h="444">
                  <a:moveTo>
                    <a:pt x="322" y="428"/>
                  </a:moveTo>
                  <a:lnTo>
                    <a:pt x="352" y="230"/>
                  </a:lnTo>
                  <a:lnTo>
                    <a:pt x="1855" y="352"/>
                  </a:lnTo>
                  <a:lnTo>
                    <a:pt x="1840" y="207"/>
                  </a:lnTo>
                  <a:lnTo>
                    <a:pt x="1824" y="205"/>
                  </a:lnTo>
                  <a:lnTo>
                    <a:pt x="1778" y="198"/>
                  </a:lnTo>
                  <a:lnTo>
                    <a:pt x="1706" y="186"/>
                  </a:lnTo>
                  <a:lnTo>
                    <a:pt x="1612" y="173"/>
                  </a:lnTo>
                  <a:lnTo>
                    <a:pt x="1502" y="156"/>
                  </a:lnTo>
                  <a:lnTo>
                    <a:pt x="1379" y="137"/>
                  </a:lnTo>
                  <a:lnTo>
                    <a:pt x="1246" y="118"/>
                  </a:lnTo>
                  <a:lnTo>
                    <a:pt x="1109" y="99"/>
                  </a:lnTo>
                  <a:lnTo>
                    <a:pt x="972" y="78"/>
                  </a:lnTo>
                  <a:lnTo>
                    <a:pt x="838" y="60"/>
                  </a:lnTo>
                  <a:lnTo>
                    <a:pt x="711" y="42"/>
                  </a:lnTo>
                  <a:lnTo>
                    <a:pt x="597" y="26"/>
                  </a:lnTo>
                  <a:lnTo>
                    <a:pt x="499" y="14"/>
                  </a:lnTo>
                  <a:lnTo>
                    <a:pt x="422" y="6"/>
                  </a:lnTo>
                  <a:lnTo>
                    <a:pt x="392" y="3"/>
                  </a:lnTo>
                  <a:lnTo>
                    <a:pt x="369" y="1"/>
                  </a:lnTo>
                  <a:lnTo>
                    <a:pt x="352" y="0"/>
                  </a:lnTo>
                  <a:lnTo>
                    <a:pt x="344" y="1"/>
                  </a:lnTo>
                  <a:lnTo>
                    <a:pt x="333" y="7"/>
                  </a:lnTo>
                  <a:lnTo>
                    <a:pt x="316" y="18"/>
                  </a:lnTo>
                  <a:lnTo>
                    <a:pt x="295" y="33"/>
                  </a:lnTo>
                  <a:lnTo>
                    <a:pt x="270" y="52"/>
                  </a:lnTo>
                  <a:lnTo>
                    <a:pt x="243" y="74"/>
                  </a:lnTo>
                  <a:lnTo>
                    <a:pt x="214" y="100"/>
                  </a:lnTo>
                  <a:lnTo>
                    <a:pt x="183" y="126"/>
                  </a:lnTo>
                  <a:lnTo>
                    <a:pt x="152" y="154"/>
                  </a:lnTo>
                  <a:lnTo>
                    <a:pt x="123" y="181"/>
                  </a:lnTo>
                  <a:lnTo>
                    <a:pt x="94" y="209"/>
                  </a:lnTo>
                  <a:lnTo>
                    <a:pt x="68" y="235"/>
                  </a:lnTo>
                  <a:lnTo>
                    <a:pt x="45" y="261"/>
                  </a:lnTo>
                  <a:lnTo>
                    <a:pt x="26" y="283"/>
                  </a:lnTo>
                  <a:lnTo>
                    <a:pt x="12" y="303"/>
                  </a:lnTo>
                  <a:lnTo>
                    <a:pt x="6" y="311"/>
                  </a:lnTo>
                  <a:lnTo>
                    <a:pt x="2" y="318"/>
                  </a:lnTo>
                  <a:lnTo>
                    <a:pt x="1" y="324"/>
                  </a:lnTo>
                  <a:lnTo>
                    <a:pt x="0" y="329"/>
                  </a:lnTo>
                  <a:lnTo>
                    <a:pt x="7" y="366"/>
                  </a:lnTo>
                  <a:lnTo>
                    <a:pt x="15" y="404"/>
                  </a:lnTo>
                  <a:lnTo>
                    <a:pt x="21" y="432"/>
                  </a:lnTo>
                  <a:lnTo>
                    <a:pt x="24" y="444"/>
                  </a:lnTo>
                  <a:lnTo>
                    <a:pt x="322" y="428"/>
                  </a:lnTo>
                  <a:close/>
                </a:path>
              </a:pathLst>
            </a:custGeom>
            <a:solidFill>
              <a:srgbClr val="E7EEF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2" name="Freeform 465"/>
            <p:cNvSpPr>
              <a:spLocks/>
            </p:cNvSpPr>
            <p:nvPr/>
          </p:nvSpPr>
          <p:spPr bwMode="auto">
            <a:xfrm>
              <a:off x="1690" y="1458"/>
              <a:ext cx="382" cy="66"/>
            </a:xfrm>
            <a:custGeom>
              <a:avLst/>
              <a:gdLst>
                <a:gd name="T0" fmla="*/ 34 w 2291"/>
                <a:gd name="T1" fmla="*/ 158 h 398"/>
                <a:gd name="T2" fmla="*/ 94 w 2291"/>
                <a:gd name="T3" fmla="*/ 109 h 398"/>
                <a:gd name="T4" fmla="*/ 171 w 2291"/>
                <a:gd name="T5" fmla="*/ 54 h 398"/>
                <a:gd name="T6" fmla="*/ 242 w 2291"/>
                <a:gd name="T7" fmla="*/ 19 h 398"/>
                <a:gd name="T8" fmla="*/ 283 w 2291"/>
                <a:gd name="T9" fmla="*/ 5 h 398"/>
                <a:gd name="T10" fmla="*/ 322 w 2291"/>
                <a:gd name="T11" fmla="*/ 0 h 398"/>
                <a:gd name="T12" fmla="*/ 436 w 2291"/>
                <a:gd name="T13" fmla="*/ 10 h 398"/>
                <a:gd name="T14" fmla="*/ 740 w 2291"/>
                <a:gd name="T15" fmla="*/ 40 h 398"/>
                <a:gd name="T16" fmla="*/ 1147 w 2291"/>
                <a:gd name="T17" fmla="*/ 82 h 398"/>
                <a:gd name="T18" fmla="*/ 1563 w 2291"/>
                <a:gd name="T19" fmla="*/ 129 h 398"/>
                <a:gd name="T20" fmla="*/ 1900 w 2291"/>
                <a:gd name="T21" fmla="*/ 171 h 398"/>
                <a:gd name="T22" fmla="*/ 2010 w 2291"/>
                <a:gd name="T23" fmla="*/ 189 h 398"/>
                <a:gd name="T24" fmla="*/ 2113 w 2291"/>
                <a:gd name="T25" fmla="*/ 212 h 398"/>
                <a:gd name="T26" fmla="*/ 2197 w 2291"/>
                <a:gd name="T27" fmla="*/ 237 h 398"/>
                <a:gd name="T28" fmla="*/ 2250 w 2291"/>
                <a:gd name="T29" fmla="*/ 261 h 398"/>
                <a:gd name="T30" fmla="*/ 2278 w 2291"/>
                <a:gd name="T31" fmla="*/ 285 h 398"/>
                <a:gd name="T32" fmla="*/ 2289 w 2291"/>
                <a:gd name="T33" fmla="*/ 314 h 398"/>
                <a:gd name="T34" fmla="*/ 2290 w 2291"/>
                <a:gd name="T35" fmla="*/ 357 h 398"/>
                <a:gd name="T36" fmla="*/ 2282 w 2291"/>
                <a:gd name="T37" fmla="*/ 390 h 398"/>
                <a:gd name="T38" fmla="*/ 2274 w 2291"/>
                <a:gd name="T39" fmla="*/ 398 h 398"/>
                <a:gd name="T40" fmla="*/ 2272 w 2291"/>
                <a:gd name="T41" fmla="*/ 380 h 398"/>
                <a:gd name="T42" fmla="*/ 2259 w 2291"/>
                <a:gd name="T43" fmla="*/ 326 h 398"/>
                <a:gd name="T44" fmla="*/ 2240 w 2291"/>
                <a:gd name="T45" fmla="*/ 293 h 398"/>
                <a:gd name="T46" fmla="*/ 2225 w 2291"/>
                <a:gd name="T47" fmla="*/ 280 h 398"/>
                <a:gd name="T48" fmla="*/ 2208 w 2291"/>
                <a:gd name="T49" fmla="*/ 271 h 398"/>
                <a:gd name="T50" fmla="*/ 2173 w 2291"/>
                <a:gd name="T51" fmla="*/ 265 h 398"/>
                <a:gd name="T52" fmla="*/ 2047 w 2291"/>
                <a:gd name="T53" fmla="*/ 242 h 398"/>
                <a:gd name="T54" fmla="*/ 1854 w 2291"/>
                <a:gd name="T55" fmla="*/ 208 h 398"/>
                <a:gd name="T56" fmla="*/ 1628 w 2291"/>
                <a:gd name="T57" fmla="*/ 170 h 398"/>
                <a:gd name="T58" fmla="*/ 1406 w 2291"/>
                <a:gd name="T59" fmla="*/ 136 h 398"/>
                <a:gd name="T60" fmla="*/ 1221 w 2291"/>
                <a:gd name="T61" fmla="*/ 114 h 398"/>
                <a:gd name="T62" fmla="*/ 1046 w 2291"/>
                <a:gd name="T63" fmla="*/ 100 h 398"/>
                <a:gd name="T64" fmla="*/ 844 w 2291"/>
                <a:gd name="T65" fmla="*/ 84 h 398"/>
                <a:gd name="T66" fmla="*/ 642 w 2291"/>
                <a:gd name="T67" fmla="*/ 70 h 398"/>
                <a:gd name="T68" fmla="*/ 468 w 2291"/>
                <a:gd name="T69" fmla="*/ 59 h 398"/>
                <a:gd name="T70" fmla="*/ 351 w 2291"/>
                <a:gd name="T71" fmla="*/ 52 h 398"/>
                <a:gd name="T72" fmla="*/ 271 w 2291"/>
                <a:gd name="T73" fmla="*/ 53 h 398"/>
                <a:gd name="T74" fmla="*/ 237 w 2291"/>
                <a:gd name="T75" fmla="*/ 61 h 398"/>
                <a:gd name="T76" fmla="*/ 206 w 2291"/>
                <a:gd name="T77" fmla="*/ 74 h 398"/>
                <a:gd name="T78" fmla="*/ 173 w 2291"/>
                <a:gd name="T79" fmla="*/ 96 h 398"/>
                <a:gd name="T80" fmla="*/ 136 w 2291"/>
                <a:gd name="T81" fmla="*/ 131 h 398"/>
                <a:gd name="T82" fmla="*/ 49 w 2291"/>
                <a:gd name="T83" fmla="*/ 21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91" h="398">
                  <a:moveTo>
                    <a:pt x="0" y="188"/>
                  </a:moveTo>
                  <a:lnTo>
                    <a:pt x="9" y="180"/>
                  </a:lnTo>
                  <a:lnTo>
                    <a:pt x="34" y="158"/>
                  </a:lnTo>
                  <a:lnTo>
                    <a:pt x="51" y="142"/>
                  </a:lnTo>
                  <a:lnTo>
                    <a:pt x="71" y="126"/>
                  </a:lnTo>
                  <a:lnTo>
                    <a:pt x="94" y="109"/>
                  </a:lnTo>
                  <a:lnTo>
                    <a:pt x="118" y="90"/>
                  </a:lnTo>
                  <a:lnTo>
                    <a:pt x="144" y="72"/>
                  </a:lnTo>
                  <a:lnTo>
                    <a:pt x="171" y="54"/>
                  </a:lnTo>
                  <a:lnTo>
                    <a:pt x="199" y="39"/>
                  </a:lnTo>
                  <a:lnTo>
                    <a:pt x="227" y="25"/>
                  </a:lnTo>
                  <a:lnTo>
                    <a:pt x="242" y="19"/>
                  </a:lnTo>
                  <a:lnTo>
                    <a:pt x="255" y="14"/>
                  </a:lnTo>
                  <a:lnTo>
                    <a:pt x="269" y="9"/>
                  </a:lnTo>
                  <a:lnTo>
                    <a:pt x="283" y="5"/>
                  </a:lnTo>
                  <a:lnTo>
                    <a:pt x="297" y="2"/>
                  </a:lnTo>
                  <a:lnTo>
                    <a:pt x="310" y="0"/>
                  </a:lnTo>
                  <a:lnTo>
                    <a:pt x="322" y="0"/>
                  </a:lnTo>
                  <a:lnTo>
                    <a:pt x="335" y="0"/>
                  </a:lnTo>
                  <a:lnTo>
                    <a:pt x="373" y="3"/>
                  </a:lnTo>
                  <a:lnTo>
                    <a:pt x="436" y="10"/>
                  </a:lnTo>
                  <a:lnTo>
                    <a:pt x="520" y="18"/>
                  </a:lnTo>
                  <a:lnTo>
                    <a:pt x="623" y="28"/>
                  </a:lnTo>
                  <a:lnTo>
                    <a:pt x="740" y="40"/>
                  </a:lnTo>
                  <a:lnTo>
                    <a:pt x="869" y="53"/>
                  </a:lnTo>
                  <a:lnTo>
                    <a:pt x="1005" y="68"/>
                  </a:lnTo>
                  <a:lnTo>
                    <a:pt x="1147" y="82"/>
                  </a:lnTo>
                  <a:lnTo>
                    <a:pt x="1289" y="97"/>
                  </a:lnTo>
                  <a:lnTo>
                    <a:pt x="1428" y="113"/>
                  </a:lnTo>
                  <a:lnTo>
                    <a:pt x="1563" y="129"/>
                  </a:lnTo>
                  <a:lnTo>
                    <a:pt x="1690" y="143"/>
                  </a:lnTo>
                  <a:lnTo>
                    <a:pt x="1803" y="158"/>
                  </a:lnTo>
                  <a:lnTo>
                    <a:pt x="1900" y="171"/>
                  </a:lnTo>
                  <a:lnTo>
                    <a:pt x="1942" y="178"/>
                  </a:lnTo>
                  <a:lnTo>
                    <a:pt x="1978" y="183"/>
                  </a:lnTo>
                  <a:lnTo>
                    <a:pt x="2010" y="189"/>
                  </a:lnTo>
                  <a:lnTo>
                    <a:pt x="2035" y="193"/>
                  </a:lnTo>
                  <a:lnTo>
                    <a:pt x="2076" y="203"/>
                  </a:lnTo>
                  <a:lnTo>
                    <a:pt x="2113" y="212"/>
                  </a:lnTo>
                  <a:lnTo>
                    <a:pt x="2145" y="221"/>
                  </a:lnTo>
                  <a:lnTo>
                    <a:pt x="2173" y="229"/>
                  </a:lnTo>
                  <a:lnTo>
                    <a:pt x="2197" y="237"/>
                  </a:lnTo>
                  <a:lnTo>
                    <a:pt x="2218" y="244"/>
                  </a:lnTo>
                  <a:lnTo>
                    <a:pt x="2236" y="252"/>
                  </a:lnTo>
                  <a:lnTo>
                    <a:pt x="2250" y="261"/>
                  </a:lnTo>
                  <a:lnTo>
                    <a:pt x="2262" y="269"/>
                  </a:lnTo>
                  <a:lnTo>
                    <a:pt x="2271" y="277"/>
                  </a:lnTo>
                  <a:lnTo>
                    <a:pt x="2278" y="285"/>
                  </a:lnTo>
                  <a:lnTo>
                    <a:pt x="2283" y="294"/>
                  </a:lnTo>
                  <a:lnTo>
                    <a:pt x="2287" y="303"/>
                  </a:lnTo>
                  <a:lnTo>
                    <a:pt x="2289" y="314"/>
                  </a:lnTo>
                  <a:lnTo>
                    <a:pt x="2291" y="325"/>
                  </a:lnTo>
                  <a:lnTo>
                    <a:pt x="2291" y="336"/>
                  </a:lnTo>
                  <a:lnTo>
                    <a:pt x="2290" y="357"/>
                  </a:lnTo>
                  <a:lnTo>
                    <a:pt x="2288" y="372"/>
                  </a:lnTo>
                  <a:lnTo>
                    <a:pt x="2286" y="383"/>
                  </a:lnTo>
                  <a:lnTo>
                    <a:pt x="2282" y="390"/>
                  </a:lnTo>
                  <a:lnTo>
                    <a:pt x="2278" y="395"/>
                  </a:lnTo>
                  <a:lnTo>
                    <a:pt x="2276" y="397"/>
                  </a:lnTo>
                  <a:lnTo>
                    <a:pt x="2274" y="398"/>
                  </a:lnTo>
                  <a:lnTo>
                    <a:pt x="2273" y="398"/>
                  </a:lnTo>
                  <a:lnTo>
                    <a:pt x="2273" y="393"/>
                  </a:lnTo>
                  <a:lnTo>
                    <a:pt x="2272" y="380"/>
                  </a:lnTo>
                  <a:lnTo>
                    <a:pt x="2269" y="360"/>
                  </a:lnTo>
                  <a:lnTo>
                    <a:pt x="2263" y="337"/>
                  </a:lnTo>
                  <a:lnTo>
                    <a:pt x="2259" y="326"/>
                  </a:lnTo>
                  <a:lnTo>
                    <a:pt x="2254" y="314"/>
                  </a:lnTo>
                  <a:lnTo>
                    <a:pt x="2248" y="303"/>
                  </a:lnTo>
                  <a:lnTo>
                    <a:pt x="2240" y="293"/>
                  </a:lnTo>
                  <a:lnTo>
                    <a:pt x="2236" y="288"/>
                  </a:lnTo>
                  <a:lnTo>
                    <a:pt x="2230" y="284"/>
                  </a:lnTo>
                  <a:lnTo>
                    <a:pt x="2225" y="280"/>
                  </a:lnTo>
                  <a:lnTo>
                    <a:pt x="2220" y="277"/>
                  </a:lnTo>
                  <a:lnTo>
                    <a:pt x="2214" y="274"/>
                  </a:lnTo>
                  <a:lnTo>
                    <a:pt x="2208" y="271"/>
                  </a:lnTo>
                  <a:lnTo>
                    <a:pt x="2201" y="269"/>
                  </a:lnTo>
                  <a:lnTo>
                    <a:pt x="2194" y="268"/>
                  </a:lnTo>
                  <a:lnTo>
                    <a:pt x="2173" y="265"/>
                  </a:lnTo>
                  <a:lnTo>
                    <a:pt x="2141" y="259"/>
                  </a:lnTo>
                  <a:lnTo>
                    <a:pt x="2098" y="251"/>
                  </a:lnTo>
                  <a:lnTo>
                    <a:pt x="2047" y="242"/>
                  </a:lnTo>
                  <a:lnTo>
                    <a:pt x="1988" y="232"/>
                  </a:lnTo>
                  <a:lnTo>
                    <a:pt x="1923" y="220"/>
                  </a:lnTo>
                  <a:lnTo>
                    <a:pt x="1854" y="208"/>
                  </a:lnTo>
                  <a:lnTo>
                    <a:pt x="1780" y="195"/>
                  </a:lnTo>
                  <a:lnTo>
                    <a:pt x="1705" y="182"/>
                  </a:lnTo>
                  <a:lnTo>
                    <a:pt x="1628" y="170"/>
                  </a:lnTo>
                  <a:lnTo>
                    <a:pt x="1552" y="158"/>
                  </a:lnTo>
                  <a:lnTo>
                    <a:pt x="1477" y="146"/>
                  </a:lnTo>
                  <a:lnTo>
                    <a:pt x="1406" y="136"/>
                  </a:lnTo>
                  <a:lnTo>
                    <a:pt x="1339" y="127"/>
                  </a:lnTo>
                  <a:lnTo>
                    <a:pt x="1276" y="120"/>
                  </a:lnTo>
                  <a:lnTo>
                    <a:pt x="1221" y="114"/>
                  </a:lnTo>
                  <a:lnTo>
                    <a:pt x="1168" y="110"/>
                  </a:lnTo>
                  <a:lnTo>
                    <a:pt x="1109" y="104"/>
                  </a:lnTo>
                  <a:lnTo>
                    <a:pt x="1046" y="100"/>
                  </a:lnTo>
                  <a:lnTo>
                    <a:pt x="979" y="94"/>
                  </a:lnTo>
                  <a:lnTo>
                    <a:pt x="912" y="89"/>
                  </a:lnTo>
                  <a:lnTo>
                    <a:pt x="844" y="84"/>
                  </a:lnTo>
                  <a:lnTo>
                    <a:pt x="774" y="79"/>
                  </a:lnTo>
                  <a:lnTo>
                    <a:pt x="707" y="74"/>
                  </a:lnTo>
                  <a:lnTo>
                    <a:pt x="642" y="70"/>
                  </a:lnTo>
                  <a:lnTo>
                    <a:pt x="579" y="66"/>
                  </a:lnTo>
                  <a:lnTo>
                    <a:pt x="521" y="62"/>
                  </a:lnTo>
                  <a:lnTo>
                    <a:pt x="468" y="59"/>
                  </a:lnTo>
                  <a:lnTo>
                    <a:pt x="422" y="55"/>
                  </a:lnTo>
                  <a:lnTo>
                    <a:pt x="383" y="53"/>
                  </a:lnTo>
                  <a:lnTo>
                    <a:pt x="351" y="52"/>
                  </a:lnTo>
                  <a:lnTo>
                    <a:pt x="329" y="51"/>
                  </a:lnTo>
                  <a:lnTo>
                    <a:pt x="298" y="52"/>
                  </a:lnTo>
                  <a:lnTo>
                    <a:pt x="271" y="53"/>
                  </a:lnTo>
                  <a:lnTo>
                    <a:pt x="259" y="55"/>
                  </a:lnTo>
                  <a:lnTo>
                    <a:pt x="248" y="58"/>
                  </a:lnTo>
                  <a:lnTo>
                    <a:pt x="237" y="61"/>
                  </a:lnTo>
                  <a:lnTo>
                    <a:pt x="226" y="64"/>
                  </a:lnTo>
                  <a:lnTo>
                    <a:pt x="216" y="68"/>
                  </a:lnTo>
                  <a:lnTo>
                    <a:pt x="206" y="74"/>
                  </a:lnTo>
                  <a:lnTo>
                    <a:pt x="195" y="80"/>
                  </a:lnTo>
                  <a:lnTo>
                    <a:pt x="185" y="87"/>
                  </a:lnTo>
                  <a:lnTo>
                    <a:pt x="173" y="96"/>
                  </a:lnTo>
                  <a:lnTo>
                    <a:pt x="162" y="107"/>
                  </a:lnTo>
                  <a:lnTo>
                    <a:pt x="149" y="118"/>
                  </a:lnTo>
                  <a:lnTo>
                    <a:pt x="136" y="131"/>
                  </a:lnTo>
                  <a:lnTo>
                    <a:pt x="91" y="177"/>
                  </a:lnTo>
                  <a:lnTo>
                    <a:pt x="63" y="204"/>
                  </a:lnTo>
                  <a:lnTo>
                    <a:pt x="49" y="219"/>
                  </a:lnTo>
                  <a:lnTo>
                    <a:pt x="45" y="222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8398B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3" name="Freeform 466"/>
            <p:cNvSpPr>
              <a:spLocks/>
            </p:cNvSpPr>
            <p:nvPr/>
          </p:nvSpPr>
          <p:spPr bwMode="auto">
            <a:xfrm>
              <a:off x="1676" y="1435"/>
              <a:ext cx="402" cy="64"/>
            </a:xfrm>
            <a:custGeom>
              <a:avLst/>
              <a:gdLst>
                <a:gd name="T0" fmla="*/ 9 w 2416"/>
                <a:gd name="T1" fmla="*/ 224 h 381"/>
                <a:gd name="T2" fmla="*/ 52 w 2416"/>
                <a:gd name="T3" fmla="*/ 184 h 381"/>
                <a:gd name="T4" fmla="*/ 100 w 2416"/>
                <a:gd name="T5" fmla="*/ 149 h 381"/>
                <a:gd name="T6" fmla="*/ 159 w 2416"/>
                <a:gd name="T7" fmla="*/ 111 h 381"/>
                <a:gd name="T8" fmla="*/ 211 w 2416"/>
                <a:gd name="T9" fmla="*/ 85 h 381"/>
                <a:gd name="T10" fmla="*/ 249 w 2416"/>
                <a:gd name="T11" fmla="*/ 70 h 381"/>
                <a:gd name="T12" fmla="*/ 289 w 2416"/>
                <a:gd name="T13" fmla="*/ 57 h 381"/>
                <a:gd name="T14" fmla="*/ 331 w 2416"/>
                <a:gd name="T15" fmla="*/ 47 h 381"/>
                <a:gd name="T16" fmla="*/ 375 w 2416"/>
                <a:gd name="T17" fmla="*/ 40 h 381"/>
                <a:gd name="T18" fmla="*/ 421 w 2416"/>
                <a:gd name="T19" fmla="*/ 38 h 381"/>
                <a:gd name="T20" fmla="*/ 497 w 2416"/>
                <a:gd name="T21" fmla="*/ 42 h 381"/>
                <a:gd name="T22" fmla="*/ 636 w 2416"/>
                <a:gd name="T23" fmla="*/ 50 h 381"/>
                <a:gd name="T24" fmla="*/ 809 w 2416"/>
                <a:gd name="T25" fmla="*/ 57 h 381"/>
                <a:gd name="T26" fmla="*/ 1006 w 2416"/>
                <a:gd name="T27" fmla="*/ 66 h 381"/>
                <a:gd name="T28" fmla="*/ 1214 w 2416"/>
                <a:gd name="T29" fmla="*/ 78 h 381"/>
                <a:gd name="T30" fmla="*/ 1425 w 2416"/>
                <a:gd name="T31" fmla="*/ 95 h 381"/>
                <a:gd name="T32" fmla="*/ 1577 w 2416"/>
                <a:gd name="T33" fmla="*/ 110 h 381"/>
                <a:gd name="T34" fmla="*/ 1673 w 2416"/>
                <a:gd name="T35" fmla="*/ 122 h 381"/>
                <a:gd name="T36" fmla="*/ 1761 w 2416"/>
                <a:gd name="T37" fmla="*/ 135 h 381"/>
                <a:gd name="T38" fmla="*/ 1844 w 2416"/>
                <a:gd name="T39" fmla="*/ 151 h 381"/>
                <a:gd name="T40" fmla="*/ 1952 w 2416"/>
                <a:gd name="T41" fmla="*/ 176 h 381"/>
                <a:gd name="T42" fmla="*/ 2075 w 2416"/>
                <a:gd name="T43" fmla="*/ 209 h 381"/>
                <a:gd name="T44" fmla="*/ 2173 w 2416"/>
                <a:gd name="T45" fmla="*/ 239 h 381"/>
                <a:gd name="T46" fmla="*/ 2250 w 2416"/>
                <a:gd name="T47" fmla="*/ 266 h 381"/>
                <a:gd name="T48" fmla="*/ 2308 w 2416"/>
                <a:gd name="T49" fmla="*/ 289 h 381"/>
                <a:gd name="T50" fmla="*/ 2349 w 2416"/>
                <a:gd name="T51" fmla="*/ 309 h 381"/>
                <a:gd name="T52" fmla="*/ 2382 w 2416"/>
                <a:gd name="T53" fmla="*/ 326 h 381"/>
                <a:gd name="T54" fmla="*/ 2416 w 2416"/>
                <a:gd name="T55" fmla="*/ 381 h 381"/>
                <a:gd name="T56" fmla="*/ 2416 w 2416"/>
                <a:gd name="T57" fmla="*/ 367 h 381"/>
                <a:gd name="T58" fmla="*/ 2412 w 2416"/>
                <a:gd name="T59" fmla="*/ 335 h 381"/>
                <a:gd name="T60" fmla="*/ 2407 w 2416"/>
                <a:gd name="T61" fmla="*/ 317 h 381"/>
                <a:gd name="T62" fmla="*/ 2399 w 2416"/>
                <a:gd name="T63" fmla="*/ 300 h 381"/>
                <a:gd name="T64" fmla="*/ 2388 w 2416"/>
                <a:gd name="T65" fmla="*/ 284 h 381"/>
                <a:gd name="T66" fmla="*/ 2370 w 2416"/>
                <a:gd name="T67" fmla="*/ 273 h 381"/>
                <a:gd name="T68" fmla="*/ 2296 w 2416"/>
                <a:gd name="T69" fmla="*/ 242 h 381"/>
                <a:gd name="T70" fmla="*/ 2159 w 2416"/>
                <a:gd name="T71" fmla="*/ 191 h 381"/>
                <a:gd name="T72" fmla="*/ 2073 w 2416"/>
                <a:gd name="T73" fmla="*/ 164 h 381"/>
                <a:gd name="T74" fmla="*/ 1978 w 2416"/>
                <a:gd name="T75" fmla="*/ 137 h 381"/>
                <a:gd name="T76" fmla="*/ 1876 w 2416"/>
                <a:gd name="T77" fmla="*/ 115 h 381"/>
                <a:gd name="T78" fmla="*/ 1768 w 2416"/>
                <a:gd name="T79" fmla="*/ 97 h 381"/>
                <a:gd name="T80" fmla="*/ 1636 w 2416"/>
                <a:gd name="T81" fmla="*/ 81 h 381"/>
                <a:gd name="T82" fmla="*/ 1467 w 2416"/>
                <a:gd name="T83" fmla="*/ 65 h 381"/>
                <a:gd name="T84" fmla="*/ 1277 w 2416"/>
                <a:gd name="T85" fmla="*/ 49 h 381"/>
                <a:gd name="T86" fmla="*/ 1081 w 2416"/>
                <a:gd name="T87" fmla="*/ 33 h 381"/>
                <a:gd name="T88" fmla="*/ 892 w 2416"/>
                <a:gd name="T89" fmla="*/ 20 h 381"/>
                <a:gd name="T90" fmla="*/ 728 w 2416"/>
                <a:gd name="T91" fmla="*/ 10 h 381"/>
                <a:gd name="T92" fmla="*/ 601 w 2416"/>
                <a:gd name="T93" fmla="*/ 3 h 381"/>
                <a:gd name="T94" fmla="*/ 529 w 2416"/>
                <a:gd name="T95" fmla="*/ 0 h 381"/>
                <a:gd name="T96" fmla="*/ 443 w 2416"/>
                <a:gd name="T97" fmla="*/ 2 h 381"/>
                <a:gd name="T98" fmla="*/ 352 w 2416"/>
                <a:gd name="T99" fmla="*/ 7 h 381"/>
                <a:gd name="T100" fmla="*/ 307 w 2416"/>
                <a:gd name="T101" fmla="*/ 12 h 381"/>
                <a:gd name="T102" fmla="*/ 264 w 2416"/>
                <a:gd name="T103" fmla="*/ 19 h 381"/>
                <a:gd name="T104" fmla="*/ 225 w 2416"/>
                <a:gd name="T105" fmla="*/ 28 h 381"/>
                <a:gd name="T106" fmla="*/ 188 w 2416"/>
                <a:gd name="T107" fmla="*/ 39 h 381"/>
                <a:gd name="T108" fmla="*/ 171 w 2416"/>
                <a:gd name="T109" fmla="*/ 48 h 381"/>
                <a:gd name="T110" fmla="*/ 153 w 2416"/>
                <a:gd name="T111" fmla="*/ 58 h 381"/>
                <a:gd name="T112" fmla="*/ 121 w 2416"/>
                <a:gd name="T113" fmla="*/ 84 h 381"/>
                <a:gd name="T114" fmla="*/ 89 w 2416"/>
                <a:gd name="T115" fmla="*/ 116 h 381"/>
                <a:gd name="T116" fmla="*/ 60 w 2416"/>
                <a:gd name="T117" fmla="*/ 150 h 381"/>
                <a:gd name="T118" fmla="*/ 16 w 2416"/>
                <a:gd name="T119" fmla="*/ 208 h 381"/>
                <a:gd name="T120" fmla="*/ 0 w 2416"/>
                <a:gd name="T121" fmla="*/ 233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16" h="381">
                  <a:moveTo>
                    <a:pt x="0" y="233"/>
                  </a:moveTo>
                  <a:lnTo>
                    <a:pt x="9" y="224"/>
                  </a:lnTo>
                  <a:lnTo>
                    <a:pt x="34" y="201"/>
                  </a:lnTo>
                  <a:lnTo>
                    <a:pt x="52" y="184"/>
                  </a:lnTo>
                  <a:lnTo>
                    <a:pt x="75" y="167"/>
                  </a:lnTo>
                  <a:lnTo>
                    <a:pt x="100" y="149"/>
                  </a:lnTo>
                  <a:lnTo>
                    <a:pt x="128" y="130"/>
                  </a:lnTo>
                  <a:lnTo>
                    <a:pt x="159" y="111"/>
                  </a:lnTo>
                  <a:lnTo>
                    <a:pt x="193" y="94"/>
                  </a:lnTo>
                  <a:lnTo>
                    <a:pt x="211" y="85"/>
                  </a:lnTo>
                  <a:lnTo>
                    <a:pt x="230" y="77"/>
                  </a:lnTo>
                  <a:lnTo>
                    <a:pt x="249" y="70"/>
                  </a:lnTo>
                  <a:lnTo>
                    <a:pt x="269" y="63"/>
                  </a:lnTo>
                  <a:lnTo>
                    <a:pt x="289" y="57"/>
                  </a:lnTo>
                  <a:lnTo>
                    <a:pt x="309" y="52"/>
                  </a:lnTo>
                  <a:lnTo>
                    <a:pt x="331" y="47"/>
                  </a:lnTo>
                  <a:lnTo>
                    <a:pt x="353" y="44"/>
                  </a:lnTo>
                  <a:lnTo>
                    <a:pt x="375" y="40"/>
                  </a:lnTo>
                  <a:lnTo>
                    <a:pt x="397" y="39"/>
                  </a:lnTo>
                  <a:lnTo>
                    <a:pt x="421" y="38"/>
                  </a:lnTo>
                  <a:lnTo>
                    <a:pt x="444" y="39"/>
                  </a:lnTo>
                  <a:lnTo>
                    <a:pt x="497" y="42"/>
                  </a:lnTo>
                  <a:lnTo>
                    <a:pt x="561" y="47"/>
                  </a:lnTo>
                  <a:lnTo>
                    <a:pt x="636" y="50"/>
                  </a:lnTo>
                  <a:lnTo>
                    <a:pt x="719" y="53"/>
                  </a:lnTo>
                  <a:lnTo>
                    <a:pt x="809" y="57"/>
                  </a:lnTo>
                  <a:lnTo>
                    <a:pt x="905" y="61"/>
                  </a:lnTo>
                  <a:lnTo>
                    <a:pt x="1006" y="66"/>
                  </a:lnTo>
                  <a:lnTo>
                    <a:pt x="1109" y="72"/>
                  </a:lnTo>
                  <a:lnTo>
                    <a:pt x="1214" y="78"/>
                  </a:lnTo>
                  <a:lnTo>
                    <a:pt x="1321" y="86"/>
                  </a:lnTo>
                  <a:lnTo>
                    <a:pt x="1425" y="95"/>
                  </a:lnTo>
                  <a:lnTo>
                    <a:pt x="1527" y="105"/>
                  </a:lnTo>
                  <a:lnTo>
                    <a:pt x="1577" y="110"/>
                  </a:lnTo>
                  <a:lnTo>
                    <a:pt x="1625" y="116"/>
                  </a:lnTo>
                  <a:lnTo>
                    <a:pt x="1673" y="122"/>
                  </a:lnTo>
                  <a:lnTo>
                    <a:pt x="1717" y="128"/>
                  </a:lnTo>
                  <a:lnTo>
                    <a:pt x="1761" y="135"/>
                  </a:lnTo>
                  <a:lnTo>
                    <a:pt x="1804" y="144"/>
                  </a:lnTo>
                  <a:lnTo>
                    <a:pt x="1844" y="151"/>
                  </a:lnTo>
                  <a:lnTo>
                    <a:pt x="1882" y="159"/>
                  </a:lnTo>
                  <a:lnTo>
                    <a:pt x="1952" y="176"/>
                  </a:lnTo>
                  <a:lnTo>
                    <a:pt x="2016" y="193"/>
                  </a:lnTo>
                  <a:lnTo>
                    <a:pt x="2075" y="209"/>
                  </a:lnTo>
                  <a:lnTo>
                    <a:pt x="2127" y="224"/>
                  </a:lnTo>
                  <a:lnTo>
                    <a:pt x="2173" y="239"/>
                  </a:lnTo>
                  <a:lnTo>
                    <a:pt x="2214" y="253"/>
                  </a:lnTo>
                  <a:lnTo>
                    <a:pt x="2250" y="266"/>
                  </a:lnTo>
                  <a:lnTo>
                    <a:pt x="2282" y="278"/>
                  </a:lnTo>
                  <a:lnTo>
                    <a:pt x="2308" y="289"/>
                  </a:lnTo>
                  <a:lnTo>
                    <a:pt x="2331" y="300"/>
                  </a:lnTo>
                  <a:lnTo>
                    <a:pt x="2349" y="309"/>
                  </a:lnTo>
                  <a:lnTo>
                    <a:pt x="2364" y="316"/>
                  </a:lnTo>
                  <a:lnTo>
                    <a:pt x="2382" y="326"/>
                  </a:lnTo>
                  <a:lnTo>
                    <a:pt x="2388" y="329"/>
                  </a:lnTo>
                  <a:lnTo>
                    <a:pt x="2416" y="381"/>
                  </a:lnTo>
                  <a:lnTo>
                    <a:pt x="2416" y="377"/>
                  </a:lnTo>
                  <a:lnTo>
                    <a:pt x="2416" y="367"/>
                  </a:lnTo>
                  <a:lnTo>
                    <a:pt x="2415" y="353"/>
                  </a:lnTo>
                  <a:lnTo>
                    <a:pt x="2412" y="335"/>
                  </a:lnTo>
                  <a:lnTo>
                    <a:pt x="2410" y="326"/>
                  </a:lnTo>
                  <a:lnTo>
                    <a:pt x="2407" y="317"/>
                  </a:lnTo>
                  <a:lnTo>
                    <a:pt x="2404" y="308"/>
                  </a:lnTo>
                  <a:lnTo>
                    <a:pt x="2399" y="300"/>
                  </a:lnTo>
                  <a:lnTo>
                    <a:pt x="2394" y="292"/>
                  </a:lnTo>
                  <a:lnTo>
                    <a:pt x="2388" y="284"/>
                  </a:lnTo>
                  <a:lnTo>
                    <a:pt x="2380" y="278"/>
                  </a:lnTo>
                  <a:lnTo>
                    <a:pt x="2370" y="273"/>
                  </a:lnTo>
                  <a:lnTo>
                    <a:pt x="2342" y="261"/>
                  </a:lnTo>
                  <a:lnTo>
                    <a:pt x="2296" y="242"/>
                  </a:lnTo>
                  <a:lnTo>
                    <a:pt x="2234" y="218"/>
                  </a:lnTo>
                  <a:lnTo>
                    <a:pt x="2159" y="191"/>
                  </a:lnTo>
                  <a:lnTo>
                    <a:pt x="2117" y="177"/>
                  </a:lnTo>
                  <a:lnTo>
                    <a:pt x="2073" y="164"/>
                  </a:lnTo>
                  <a:lnTo>
                    <a:pt x="2026" y="151"/>
                  </a:lnTo>
                  <a:lnTo>
                    <a:pt x="1978" y="137"/>
                  </a:lnTo>
                  <a:lnTo>
                    <a:pt x="1927" y="126"/>
                  </a:lnTo>
                  <a:lnTo>
                    <a:pt x="1876" y="115"/>
                  </a:lnTo>
                  <a:lnTo>
                    <a:pt x="1823" y="105"/>
                  </a:lnTo>
                  <a:lnTo>
                    <a:pt x="1768" y="97"/>
                  </a:lnTo>
                  <a:lnTo>
                    <a:pt x="1707" y="89"/>
                  </a:lnTo>
                  <a:lnTo>
                    <a:pt x="1636" y="81"/>
                  </a:lnTo>
                  <a:lnTo>
                    <a:pt x="1555" y="73"/>
                  </a:lnTo>
                  <a:lnTo>
                    <a:pt x="1467" y="65"/>
                  </a:lnTo>
                  <a:lnTo>
                    <a:pt x="1374" y="57"/>
                  </a:lnTo>
                  <a:lnTo>
                    <a:pt x="1277" y="49"/>
                  </a:lnTo>
                  <a:lnTo>
                    <a:pt x="1179" y="40"/>
                  </a:lnTo>
                  <a:lnTo>
                    <a:pt x="1081" y="33"/>
                  </a:lnTo>
                  <a:lnTo>
                    <a:pt x="984" y="26"/>
                  </a:lnTo>
                  <a:lnTo>
                    <a:pt x="892" y="20"/>
                  </a:lnTo>
                  <a:lnTo>
                    <a:pt x="806" y="14"/>
                  </a:lnTo>
                  <a:lnTo>
                    <a:pt x="728" y="10"/>
                  </a:lnTo>
                  <a:lnTo>
                    <a:pt x="658" y="6"/>
                  </a:lnTo>
                  <a:lnTo>
                    <a:pt x="601" y="3"/>
                  </a:lnTo>
                  <a:lnTo>
                    <a:pt x="557" y="1"/>
                  </a:lnTo>
                  <a:lnTo>
                    <a:pt x="529" y="0"/>
                  </a:lnTo>
                  <a:lnTo>
                    <a:pt x="487" y="1"/>
                  </a:lnTo>
                  <a:lnTo>
                    <a:pt x="443" y="2"/>
                  </a:lnTo>
                  <a:lnTo>
                    <a:pt x="397" y="4"/>
                  </a:lnTo>
                  <a:lnTo>
                    <a:pt x="352" y="7"/>
                  </a:lnTo>
                  <a:lnTo>
                    <a:pt x="330" y="10"/>
                  </a:lnTo>
                  <a:lnTo>
                    <a:pt x="307" y="12"/>
                  </a:lnTo>
                  <a:lnTo>
                    <a:pt x="286" y="15"/>
                  </a:lnTo>
                  <a:lnTo>
                    <a:pt x="264" y="19"/>
                  </a:lnTo>
                  <a:lnTo>
                    <a:pt x="244" y="23"/>
                  </a:lnTo>
                  <a:lnTo>
                    <a:pt x="225" y="28"/>
                  </a:lnTo>
                  <a:lnTo>
                    <a:pt x="205" y="33"/>
                  </a:lnTo>
                  <a:lnTo>
                    <a:pt x="188" y="39"/>
                  </a:lnTo>
                  <a:lnTo>
                    <a:pt x="180" y="44"/>
                  </a:lnTo>
                  <a:lnTo>
                    <a:pt x="171" y="48"/>
                  </a:lnTo>
                  <a:lnTo>
                    <a:pt x="162" y="53"/>
                  </a:lnTo>
                  <a:lnTo>
                    <a:pt x="153" y="58"/>
                  </a:lnTo>
                  <a:lnTo>
                    <a:pt x="137" y="70"/>
                  </a:lnTo>
                  <a:lnTo>
                    <a:pt x="121" y="84"/>
                  </a:lnTo>
                  <a:lnTo>
                    <a:pt x="104" y="100"/>
                  </a:lnTo>
                  <a:lnTo>
                    <a:pt x="89" y="116"/>
                  </a:lnTo>
                  <a:lnTo>
                    <a:pt x="74" y="132"/>
                  </a:lnTo>
                  <a:lnTo>
                    <a:pt x="60" y="150"/>
                  </a:lnTo>
                  <a:lnTo>
                    <a:pt x="36" y="181"/>
                  </a:lnTo>
                  <a:lnTo>
                    <a:pt x="16" y="208"/>
                  </a:lnTo>
                  <a:lnTo>
                    <a:pt x="4" y="226"/>
                  </a:lnTo>
                  <a:lnTo>
                    <a:pt x="0" y="2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4" name="Freeform 467"/>
            <p:cNvSpPr>
              <a:spLocks/>
            </p:cNvSpPr>
            <p:nvPr/>
          </p:nvSpPr>
          <p:spPr bwMode="auto">
            <a:xfrm>
              <a:off x="1600" y="1696"/>
              <a:ext cx="150" cy="895"/>
            </a:xfrm>
            <a:custGeom>
              <a:avLst/>
              <a:gdLst>
                <a:gd name="T0" fmla="*/ 25 w 903"/>
                <a:gd name="T1" fmla="*/ 5093 h 5371"/>
                <a:gd name="T2" fmla="*/ 21 w 903"/>
                <a:gd name="T3" fmla="*/ 5099 h 5371"/>
                <a:gd name="T4" fmla="*/ 16 w 903"/>
                <a:gd name="T5" fmla="*/ 5115 h 5371"/>
                <a:gd name="T6" fmla="*/ 10 w 903"/>
                <a:gd name="T7" fmla="*/ 5138 h 5371"/>
                <a:gd name="T8" fmla="*/ 4 w 903"/>
                <a:gd name="T9" fmla="*/ 5166 h 5371"/>
                <a:gd name="T10" fmla="*/ 2 w 903"/>
                <a:gd name="T11" fmla="*/ 5180 h 5371"/>
                <a:gd name="T12" fmla="*/ 0 w 903"/>
                <a:gd name="T13" fmla="*/ 5196 h 5371"/>
                <a:gd name="T14" fmla="*/ 0 w 903"/>
                <a:gd name="T15" fmla="*/ 5210 h 5371"/>
                <a:gd name="T16" fmla="*/ 1 w 903"/>
                <a:gd name="T17" fmla="*/ 5223 h 5371"/>
                <a:gd name="T18" fmla="*/ 2 w 903"/>
                <a:gd name="T19" fmla="*/ 5230 h 5371"/>
                <a:gd name="T20" fmla="*/ 4 w 903"/>
                <a:gd name="T21" fmla="*/ 5236 h 5371"/>
                <a:gd name="T22" fmla="*/ 6 w 903"/>
                <a:gd name="T23" fmla="*/ 5242 h 5371"/>
                <a:gd name="T24" fmla="*/ 8 w 903"/>
                <a:gd name="T25" fmla="*/ 5248 h 5371"/>
                <a:gd name="T26" fmla="*/ 11 w 903"/>
                <a:gd name="T27" fmla="*/ 5252 h 5371"/>
                <a:gd name="T28" fmla="*/ 15 w 903"/>
                <a:gd name="T29" fmla="*/ 5257 h 5371"/>
                <a:gd name="T30" fmla="*/ 19 w 903"/>
                <a:gd name="T31" fmla="*/ 5261 h 5371"/>
                <a:gd name="T32" fmla="*/ 25 w 903"/>
                <a:gd name="T33" fmla="*/ 5264 h 5371"/>
                <a:gd name="T34" fmla="*/ 34 w 903"/>
                <a:gd name="T35" fmla="*/ 5270 h 5371"/>
                <a:gd name="T36" fmla="*/ 42 w 903"/>
                <a:gd name="T37" fmla="*/ 5277 h 5371"/>
                <a:gd name="T38" fmla="*/ 49 w 903"/>
                <a:gd name="T39" fmla="*/ 5284 h 5371"/>
                <a:gd name="T40" fmla="*/ 55 w 903"/>
                <a:gd name="T41" fmla="*/ 5293 h 5371"/>
                <a:gd name="T42" fmla="*/ 60 w 903"/>
                <a:gd name="T43" fmla="*/ 5301 h 5371"/>
                <a:gd name="T44" fmla="*/ 64 w 903"/>
                <a:gd name="T45" fmla="*/ 5309 h 5371"/>
                <a:gd name="T46" fmla="*/ 68 w 903"/>
                <a:gd name="T47" fmla="*/ 5316 h 5371"/>
                <a:gd name="T48" fmla="*/ 70 w 903"/>
                <a:gd name="T49" fmla="*/ 5324 h 5371"/>
                <a:gd name="T50" fmla="*/ 75 w 903"/>
                <a:gd name="T51" fmla="*/ 5338 h 5371"/>
                <a:gd name="T52" fmla="*/ 77 w 903"/>
                <a:gd name="T53" fmla="*/ 5350 h 5371"/>
                <a:gd name="T54" fmla="*/ 78 w 903"/>
                <a:gd name="T55" fmla="*/ 5358 h 5371"/>
                <a:gd name="T56" fmla="*/ 78 w 903"/>
                <a:gd name="T57" fmla="*/ 5360 h 5371"/>
                <a:gd name="T58" fmla="*/ 903 w 903"/>
                <a:gd name="T59" fmla="*/ 5371 h 5371"/>
                <a:gd name="T60" fmla="*/ 882 w 903"/>
                <a:gd name="T61" fmla="*/ 0 h 5371"/>
                <a:gd name="T62" fmla="*/ 841 w 903"/>
                <a:gd name="T63" fmla="*/ 15 h 5371"/>
                <a:gd name="T64" fmla="*/ 860 w 903"/>
                <a:gd name="T65" fmla="*/ 5317 h 5371"/>
                <a:gd name="T66" fmla="*/ 120 w 903"/>
                <a:gd name="T67" fmla="*/ 5317 h 5371"/>
                <a:gd name="T68" fmla="*/ 56 w 903"/>
                <a:gd name="T69" fmla="*/ 5231 h 5371"/>
                <a:gd name="T70" fmla="*/ 78 w 903"/>
                <a:gd name="T71" fmla="*/ 5071 h 5371"/>
                <a:gd name="T72" fmla="*/ 25 w 903"/>
                <a:gd name="T73" fmla="*/ 5093 h 5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3" h="5371">
                  <a:moveTo>
                    <a:pt x="25" y="5093"/>
                  </a:moveTo>
                  <a:lnTo>
                    <a:pt x="21" y="5099"/>
                  </a:lnTo>
                  <a:lnTo>
                    <a:pt x="16" y="5115"/>
                  </a:lnTo>
                  <a:lnTo>
                    <a:pt x="10" y="5138"/>
                  </a:lnTo>
                  <a:lnTo>
                    <a:pt x="4" y="5166"/>
                  </a:lnTo>
                  <a:lnTo>
                    <a:pt x="2" y="5180"/>
                  </a:lnTo>
                  <a:lnTo>
                    <a:pt x="0" y="5196"/>
                  </a:lnTo>
                  <a:lnTo>
                    <a:pt x="0" y="5210"/>
                  </a:lnTo>
                  <a:lnTo>
                    <a:pt x="1" y="5223"/>
                  </a:lnTo>
                  <a:lnTo>
                    <a:pt x="2" y="5230"/>
                  </a:lnTo>
                  <a:lnTo>
                    <a:pt x="4" y="5236"/>
                  </a:lnTo>
                  <a:lnTo>
                    <a:pt x="6" y="5242"/>
                  </a:lnTo>
                  <a:lnTo>
                    <a:pt x="8" y="5248"/>
                  </a:lnTo>
                  <a:lnTo>
                    <a:pt x="11" y="5252"/>
                  </a:lnTo>
                  <a:lnTo>
                    <a:pt x="15" y="5257"/>
                  </a:lnTo>
                  <a:lnTo>
                    <a:pt x="19" y="5261"/>
                  </a:lnTo>
                  <a:lnTo>
                    <a:pt x="25" y="5264"/>
                  </a:lnTo>
                  <a:lnTo>
                    <a:pt x="34" y="5270"/>
                  </a:lnTo>
                  <a:lnTo>
                    <a:pt x="42" y="5277"/>
                  </a:lnTo>
                  <a:lnTo>
                    <a:pt x="49" y="5284"/>
                  </a:lnTo>
                  <a:lnTo>
                    <a:pt x="55" y="5293"/>
                  </a:lnTo>
                  <a:lnTo>
                    <a:pt x="60" y="5301"/>
                  </a:lnTo>
                  <a:lnTo>
                    <a:pt x="64" y="5309"/>
                  </a:lnTo>
                  <a:lnTo>
                    <a:pt x="68" y="5316"/>
                  </a:lnTo>
                  <a:lnTo>
                    <a:pt x="70" y="5324"/>
                  </a:lnTo>
                  <a:lnTo>
                    <a:pt x="75" y="5338"/>
                  </a:lnTo>
                  <a:lnTo>
                    <a:pt x="77" y="5350"/>
                  </a:lnTo>
                  <a:lnTo>
                    <a:pt x="78" y="5358"/>
                  </a:lnTo>
                  <a:lnTo>
                    <a:pt x="78" y="5360"/>
                  </a:lnTo>
                  <a:lnTo>
                    <a:pt x="903" y="5371"/>
                  </a:lnTo>
                  <a:lnTo>
                    <a:pt x="882" y="0"/>
                  </a:lnTo>
                  <a:lnTo>
                    <a:pt x="841" y="15"/>
                  </a:lnTo>
                  <a:lnTo>
                    <a:pt x="860" y="5317"/>
                  </a:lnTo>
                  <a:lnTo>
                    <a:pt x="120" y="5317"/>
                  </a:lnTo>
                  <a:lnTo>
                    <a:pt x="56" y="5231"/>
                  </a:lnTo>
                  <a:lnTo>
                    <a:pt x="78" y="5071"/>
                  </a:lnTo>
                  <a:lnTo>
                    <a:pt x="25" y="5093"/>
                  </a:lnTo>
                  <a:close/>
                </a:path>
              </a:pathLst>
            </a:custGeom>
            <a:solidFill>
              <a:srgbClr val="8398B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5" name="Freeform 468"/>
            <p:cNvSpPr>
              <a:spLocks/>
            </p:cNvSpPr>
            <p:nvPr/>
          </p:nvSpPr>
          <p:spPr bwMode="auto">
            <a:xfrm>
              <a:off x="1769" y="2378"/>
              <a:ext cx="2251" cy="79"/>
            </a:xfrm>
            <a:custGeom>
              <a:avLst/>
              <a:gdLst>
                <a:gd name="T0" fmla="*/ 1332 w 13505"/>
                <a:gd name="T1" fmla="*/ 163 h 476"/>
                <a:gd name="T2" fmla="*/ 2919 w 13505"/>
                <a:gd name="T3" fmla="*/ 141 h 476"/>
                <a:gd name="T4" fmla="*/ 4425 w 13505"/>
                <a:gd name="T5" fmla="*/ 121 h 476"/>
                <a:gd name="T6" fmla="*/ 5852 w 13505"/>
                <a:gd name="T7" fmla="*/ 101 h 476"/>
                <a:gd name="T8" fmla="*/ 7206 w 13505"/>
                <a:gd name="T9" fmla="*/ 84 h 476"/>
                <a:gd name="T10" fmla="*/ 8438 w 13505"/>
                <a:gd name="T11" fmla="*/ 67 h 476"/>
                <a:gd name="T12" fmla="*/ 9515 w 13505"/>
                <a:gd name="T13" fmla="*/ 52 h 476"/>
                <a:gd name="T14" fmla="*/ 10548 w 13505"/>
                <a:gd name="T15" fmla="*/ 38 h 476"/>
                <a:gd name="T16" fmla="*/ 11537 w 13505"/>
                <a:gd name="T17" fmla="*/ 25 h 476"/>
                <a:gd name="T18" fmla="*/ 12483 w 13505"/>
                <a:gd name="T19" fmla="*/ 13 h 476"/>
                <a:gd name="T20" fmla="*/ 13389 w 13505"/>
                <a:gd name="T21" fmla="*/ 0 h 476"/>
                <a:gd name="T22" fmla="*/ 13420 w 13505"/>
                <a:gd name="T23" fmla="*/ 4 h 476"/>
                <a:gd name="T24" fmla="*/ 13449 w 13505"/>
                <a:gd name="T25" fmla="*/ 17 h 476"/>
                <a:gd name="T26" fmla="*/ 13473 w 13505"/>
                <a:gd name="T27" fmla="*/ 36 h 476"/>
                <a:gd name="T28" fmla="*/ 13493 w 13505"/>
                <a:gd name="T29" fmla="*/ 61 h 476"/>
                <a:gd name="T30" fmla="*/ 13503 w 13505"/>
                <a:gd name="T31" fmla="*/ 89 h 476"/>
                <a:gd name="T32" fmla="*/ 13504 w 13505"/>
                <a:gd name="T33" fmla="*/ 120 h 476"/>
                <a:gd name="T34" fmla="*/ 13495 w 13505"/>
                <a:gd name="T35" fmla="*/ 148 h 476"/>
                <a:gd name="T36" fmla="*/ 13478 w 13505"/>
                <a:gd name="T37" fmla="*/ 171 h 476"/>
                <a:gd name="T38" fmla="*/ 13455 w 13505"/>
                <a:gd name="T39" fmla="*/ 189 h 476"/>
                <a:gd name="T40" fmla="*/ 13426 w 13505"/>
                <a:gd name="T41" fmla="*/ 200 h 476"/>
                <a:gd name="T42" fmla="*/ 13107 w 13505"/>
                <a:gd name="T43" fmla="*/ 209 h 476"/>
                <a:gd name="T44" fmla="*/ 12188 w 13505"/>
                <a:gd name="T45" fmla="*/ 228 h 476"/>
                <a:gd name="T46" fmla="*/ 11227 w 13505"/>
                <a:gd name="T47" fmla="*/ 247 h 476"/>
                <a:gd name="T48" fmla="*/ 10222 w 13505"/>
                <a:gd name="T49" fmla="*/ 269 h 476"/>
                <a:gd name="T50" fmla="*/ 9174 w 13505"/>
                <a:gd name="T51" fmla="*/ 290 h 476"/>
                <a:gd name="T52" fmla="*/ 8080 w 13505"/>
                <a:gd name="T53" fmla="*/ 313 h 476"/>
                <a:gd name="T54" fmla="*/ 6774 w 13505"/>
                <a:gd name="T55" fmla="*/ 340 h 476"/>
                <a:gd name="T56" fmla="*/ 5393 w 13505"/>
                <a:gd name="T57" fmla="*/ 369 h 476"/>
                <a:gd name="T58" fmla="*/ 3938 w 13505"/>
                <a:gd name="T59" fmla="*/ 399 h 476"/>
                <a:gd name="T60" fmla="*/ 2403 w 13505"/>
                <a:gd name="T61" fmla="*/ 431 h 476"/>
                <a:gd name="T62" fmla="*/ 788 w 13505"/>
                <a:gd name="T63" fmla="*/ 465 h 476"/>
                <a:gd name="T64" fmla="*/ 184 w 13505"/>
                <a:gd name="T65" fmla="*/ 474 h 476"/>
                <a:gd name="T66" fmla="*/ 120 w 13505"/>
                <a:gd name="T67" fmla="*/ 461 h 476"/>
                <a:gd name="T68" fmla="*/ 67 w 13505"/>
                <a:gd name="T69" fmla="*/ 435 h 476"/>
                <a:gd name="T70" fmla="*/ 28 w 13505"/>
                <a:gd name="T71" fmla="*/ 401 h 476"/>
                <a:gd name="T72" fmla="*/ 11 w 13505"/>
                <a:gd name="T73" fmla="*/ 375 h 476"/>
                <a:gd name="T74" fmla="*/ 3 w 13505"/>
                <a:gd name="T75" fmla="*/ 354 h 476"/>
                <a:gd name="T76" fmla="*/ 0 w 13505"/>
                <a:gd name="T77" fmla="*/ 331 h 476"/>
                <a:gd name="T78" fmla="*/ 3 w 13505"/>
                <a:gd name="T79" fmla="*/ 308 h 476"/>
                <a:gd name="T80" fmla="*/ 11 w 13505"/>
                <a:gd name="T81" fmla="*/ 286 h 476"/>
                <a:gd name="T82" fmla="*/ 28 w 13505"/>
                <a:gd name="T83" fmla="*/ 259 h 476"/>
                <a:gd name="T84" fmla="*/ 67 w 13505"/>
                <a:gd name="T85" fmla="*/ 224 h 476"/>
                <a:gd name="T86" fmla="*/ 120 w 13505"/>
                <a:gd name="T87" fmla="*/ 197 h 476"/>
                <a:gd name="T88" fmla="*/ 183 w 13505"/>
                <a:gd name="T89" fmla="*/ 181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505" h="476">
                  <a:moveTo>
                    <a:pt x="229" y="178"/>
                  </a:moveTo>
                  <a:lnTo>
                    <a:pt x="785" y="170"/>
                  </a:lnTo>
                  <a:lnTo>
                    <a:pt x="1332" y="163"/>
                  </a:lnTo>
                  <a:lnTo>
                    <a:pt x="1871" y="156"/>
                  </a:lnTo>
                  <a:lnTo>
                    <a:pt x="2399" y="148"/>
                  </a:lnTo>
                  <a:lnTo>
                    <a:pt x="2919" y="141"/>
                  </a:lnTo>
                  <a:lnTo>
                    <a:pt x="3429" y="134"/>
                  </a:lnTo>
                  <a:lnTo>
                    <a:pt x="3931" y="128"/>
                  </a:lnTo>
                  <a:lnTo>
                    <a:pt x="4425" y="121"/>
                  </a:lnTo>
                  <a:lnTo>
                    <a:pt x="4908" y="115"/>
                  </a:lnTo>
                  <a:lnTo>
                    <a:pt x="5385" y="109"/>
                  </a:lnTo>
                  <a:lnTo>
                    <a:pt x="5852" y="101"/>
                  </a:lnTo>
                  <a:lnTo>
                    <a:pt x="6311" y="95"/>
                  </a:lnTo>
                  <a:lnTo>
                    <a:pt x="6763" y="89"/>
                  </a:lnTo>
                  <a:lnTo>
                    <a:pt x="7206" y="84"/>
                  </a:lnTo>
                  <a:lnTo>
                    <a:pt x="7641" y="78"/>
                  </a:lnTo>
                  <a:lnTo>
                    <a:pt x="8068" y="72"/>
                  </a:lnTo>
                  <a:lnTo>
                    <a:pt x="8438" y="67"/>
                  </a:lnTo>
                  <a:lnTo>
                    <a:pt x="8802" y="62"/>
                  </a:lnTo>
                  <a:lnTo>
                    <a:pt x="9161" y="58"/>
                  </a:lnTo>
                  <a:lnTo>
                    <a:pt x="9515" y="52"/>
                  </a:lnTo>
                  <a:lnTo>
                    <a:pt x="9864" y="48"/>
                  </a:lnTo>
                  <a:lnTo>
                    <a:pt x="10208" y="43"/>
                  </a:lnTo>
                  <a:lnTo>
                    <a:pt x="10548" y="38"/>
                  </a:lnTo>
                  <a:lnTo>
                    <a:pt x="10883" y="34"/>
                  </a:lnTo>
                  <a:lnTo>
                    <a:pt x="11212" y="30"/>
                  </a:lnTo>
                  <a:lnTo>
                    <a:pt x="11537" y="25"/>
                  </a:lnTo>
                  <a:lnTo>
                    <a:pt x="11857" y="21"/>
                  </a:lnTo>
                  <a:lnTo>
                    <a:pt x="12172" y="17"/>
                  </a:lnTo>
                  <a:lnTo>
                    <a:pt x="12483" y="13"/>
                  </a:lnTo>
                  <a:lnTo>
                    <a:pt x="12790" y="9"/>
                  </a:lnTo>
                  <a:lnTo>
                    <a:pt x="13091" y="4"/>
                  </a:lnTo>
                  <a:lnTo>
                    <a:pt x="13389" y="0"/>
                  </a:lnTo>
                  <a:lnTo>
                    <a:pt x="13399" y="0"/>
                  </a:lnTo>
                  <a:lnTo>
                    <a:pt x="13410" y="2"/>
                  </a:lnTo>
                  <a:lnTo>
                    <a:pt x="13420" y="4"/>
                  </a:lnTo>
                  <a:lnTo>
                    <a:pt x="13431" y="8"/>
                  </a:lnTo>
                  <a:lnTo>
                    <a:pt x="13440" y="12"/>
                  </a:lnTo>
                  <a:lnTo>
                    <a:pt x="13449" y="17"/>
                  </a:lnTo>
                  <a:lnTo>
                    <a:pt x="13458" y="23"/>
                  </a:lnTo>
                  <a:lnTo>
                    <a:pt x="13466" y="29"/>
                  </a:lnTo>
                  <a:lnTo>
                    <a:pt x="13473" y="36"/>
                  </a:lnTo>
                  <a:lnTo>
                    <a:pt x="13481" y="43"/>
                  </a:lnTo>
                  <a:lnTo>
                    <a:pt x="13487" y="51"/>
                  </a:lnTo>
                  <a:lnTo>
                    <a:pt x="13493" y="61"/>
                  </a:lnTo>
                  <a:lnTo>
                    <a:pt x="13497" y="70"/>
                  </a:lnTo>
                  <a:lnTo>
                    <a:pt x="13501" y="79"/>
                  </a:lnTo>
                  <a:lnTo>
                    <a:pt x="13503" y="89"/>
                  </a:lnTo>
                  <a:lnTo>
                    <a:pt x="13505" y="99"/>
                  </a:lnTo>
                  <a:lnTo>
                    <a:pt x="13505" y="110"/>
                  </a:lnTo>
                  <a:lnTo>
                    <a:pt x="13504" y="120"/>
                  </a:lnTo>
                  <a:lnTo>
                    <a:pt x="13502" y="130"/>
                  </a:lnTo>
                  <a:lnTo>
                    <a:pt x="13499" y="139"/>
                  </a:lnTo>
                  <a:lnTo>
                    <a:pt x="13495" y="148"/>
                  </a:lnTo>
                  <a:lnTo>
                    <a:pt x="13490" y="157"/>
                  </a:lnTo>
                  <a:lnTo>
                    <a:pt x="13485" y="164"/>
                  </a:lnTo>
                  <a:lnTo>
                    <a:pt x="13478" y="171"/>
                  </a:lnTo>
                  <a:lnTo>
                    <a:pt x="13471" y="178"/>
                  </a:lnTo>
                  <a:lnTo>
                    <a:pt x="13463" y="184"/>
                  </a:lnTo>
                  <a:lnTo>
                    <a:pt x="13455" y="189"/>
                  </a:lnTo>
                  <a:lnTo>
                    <a:pt x="13446" y="194"/>
                  </a:lnTo>
                  <a:lnTo>
                    <a:pt x="13437" y="197"/>
                  </a:lnTo>
                  <a:lnTo>
                    <a:pt x="13426" y="200"/>
                  </a:lnTo>
                  <a:lnTo>
                    <a:pt x="13416" y="201"/>
                  </a:lnTo>
                  <a:lnTo>
                    <a:pt x="13405" y="202"/>
                  </a:lnTo>
                  <a:lnTo>
                    <a:pt x="13107" y="209"/>
                  </a:lnTo>
                  <a:lnTo>
                    <a:pt x="12806" y="215"/>
                  </a:lnTo>
                  <a:lnTo>
                    <a:pt x="12499" y="221"/>
                  </a:lnTo>
                  <a:lnTo>
                    <a:pt x="12188" y="228"/>
                  </a:lnTo>
                  <a:lnTo>
                    <a:pt x="11872" y="234"/>
                  </a:lnTo>
                  <a:lnTo>
                    <a:pt x="11552" y="241"/>
                  </a:lnTo>
                  <a:lnTo>
                    <a:pt x="11227" y="247"/>
                  </a:lnTo>
                  <a:lnTo>
                    <a:pt x="10897" y="255"/>
                  </a:lnTo>
                  <a:lnTo>
                    <a:pt x="10562" y="262"/>
                  </a:lnTo>
                  <a:lnTo>
                    <a:pt x="10222" y="269"/>
                  </a:lnTo>
                  <a:lnTo>
                    <a:pt x="9878" y="276"/>
                  </a:lnTo>
                  <a:lnTo>
                    <a:pt x="9529" y="283"/>
                  </a:lnTo>
                  <a:lnTo>
                    <a:pt x="9174" y="290"/>
                  </a:lnTo>
                  <a:lnTo>
                    <a:pt x="8814" y="297"/>
                  </a:lnTo>
                  <a:lnTo>
                    <a:pt x="8449" y="306"/>
                  </a:lnTo>
                  <a:lnTo>
                    <a:pt x="8080" y="313"/>
                  </a:lnTo>
                  <a:lnTo>
                    <a:pt x="7652" y="322"/>
                  </a:lnTo>
                  <a:lnTo>
                    <a:pt x="7216" y="331"/>
                  </a:lnTo>
                  <a:lnTo>
                    <a:pt x="6774" y="340"/>
                  </a:lnTo>
                  <a:lnTo>
                    <a:pt x="6322" y="349"/>
                  </a:lnTo>
                  <a:lnTo>
                    <a:pt x="5861" y="359"/>
                  </a:lnTo>
                  <a:lnTo>
                    <a:pt x="5393" y="369"/>
                  </a:lnTo>
                  <a:lnTo>
                    <a:pt x="4917" y="379"/>
                  </a:lnTo>
                  <a:lnTo>
                    <a:pt x="4432" y="389"/>
                  </a:lnTo>
                  <a:lnTo>
                    <a:pt x="3938" y="399"/>
                  </a:lnTo>
                  <a:lnTo>
                    <a:pt x="3435" y="410"/>
                  </a:lnTo>
                  <a:lnTo>
                    <a:pt x="2924" y="420"/>
                  </a:lnTo>
                  <a:lnTo>
                    <a:pt x="2403" y="431"/>
                  </a:lnTo>
                  <a:lnTo>
                    <a:pt x="1874" y="442"/>
                  </a:lnTo>
                  <a:lnTo>
                    <a:pt x="1335" y="454"/>
                  </a:lnTo>
                  <a:lnTo>
                    <a:pt x="788" y="465"/>
                  </a:lnTo>
                  <a:lnTo>
                    <a:pt x="230" y="476"/>
                  </a:lnTo>
                  <a:lnTo>
                    <a:pt x="206" y="476"/>
                  </a:lnTo>
                  <a:lnTo>
                    <a:pt x="184" y="474"/>
                  </a:lnTo>
                  <a:lnTo>
                    <a:pt x="162" y="471"/>
                  </a:lnTo>
                  <a:lnTo>
                    <a:pt x="140" y="466"/>
                  </a:lnTo>
                  <a:lnTo>
                    <a:pt x="120" y="461"/>
                  </a:lnTo>
                  <a:lnTo>
                    <a:pt x="101" y="454"/>
                  </a:lnTo>
                  <a:lnTo>
                    <a:pt x="83" y="444"/>
                  </a:lnTo>
                  <a:lnTo>
                    <a:pt x="67" y="435"/>
                  </a:lnTo>
                  <a:lnTo>
                    <a:pt x="52" y="425"/>
                  </a:lnTo>
                  <a:lnTo>
                    <a:pt x="39" y="414"/>
                  </a:lnTo>
                  <a:lnTo>
                    <a:pt x="28" y="401"/>
                  </a:lnTo>
                  <a:lnTo>
                    <a:pt x="19" y="388"/>
                  </a:lnTo>
                  <a:lnTo>
                    <a:pt x="15" y="382"/>
                  </a:lnTo>
                  <a:lnTo>
                    <a:pt x="11" y="375"/>
                  </a:lnTo>
                  <a:lnTo>
                    <a:pt x="7" y="368"/>
                  </a:lnTo>
                  <a:lnTo>
                    <a:pt x="5" y="361"/>
                  </a:lnTo>
                  <a:lnTo>
                    <a:pt x="3" y="354"/>
                  </a:lnTo>
                  <a:lnTo>
                    <a:pt x="1" y="346"/>
                  </a:lnTo>
                  <a:lnTo>
                    <a:pt x="1" y="338"/>
                  </a:lnTo>
                  <a:lnTo>
                    <a:pt x="0" y="331"/>
                  </a:lnTo>
                  <a:lnTo>
                    <a:pt x="1" y="323"/>
                  </a:lnTo>
                  <a:lnTo>
                    <a:pt x="1" y="316"/>
                  </a:lnTo>
                  <a:lnTo>
                    <a:pt x="3" y="308"/>
                  </a:lnTo>
                  <a:lnTo>
                    <a:pt x="5" y="300"/>
                  </a:lnTo>
                  <a:lnTo>
                    <a:pt x="7" y="293"/>
                  </a:lnTo>
                  <a:lnTo>
                    <a:pt x="11" y="286"/>
                  </a:lnTo>
                  <a:lnTo>
                    <a:pt x="15" y="279"/>
                  </a:lnTo>
                  <a:lnTo>
                    <a:pt x="19" y="272"/>
                  </a:lnTo>
                  <a:lnTo>
                    <a:pt x="28" y="259"/>
                  </a:lnTo>
                  <a:lnTo>
                    <a:pt x="39" y="246"/>
                  </a:lnTo>
                  <a:lnTo>
                    <a:pt x="52" y="234"/>
                  </a:lnTo>
                  <a:lnTo>
                    <a:pt x="67" y="224"/>
                  </a:lnTo>
                  <a:lnTo>
                    <a:pt x="83" y="214"/>
                  </a:lnTo>
                  <a:lnTo>
                    <a:pt x="100" y="205"/>
                  </a:lnTo>
                  <a:lnTo>
                    <a:pt x="120" y="197"/>
                  </a:lnTo>
                  <a:lnTo>
                    <a:pt x="139" y="190"/>
                  </a:lnTo>
                  <a:lnTo>
                    <a:pt x="161" y="185"/>
                  </a:lnTo>
                  <a:lnTo>
                    <a:pt x="183" y="181"/>
                  </a:lnTo>
                  <a:lnTo>
                    <a:pt x="205" y="179"/>
                  </a:lnTo>
                  <a:lnTo>
                    <a:pt x="229" y="178"/>
                  </a:lnTo>
                  <a:close/>
                </a:path>
              </a:pathLst>
            </a:custGeom>
            <a:solidFill>
              <a:srgbClr val="96AE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6" name="Freeform 469"/>
            <p:cNvSpPr>
              <a:spLocks/>
            </p:cNvSpPr>
            <p:nvPr/>
          </p:nvSpPr>
          <p:spPr bwMode="auto">
            <a:xfrm>
              <a:off x="1769" y="2387"/>
              <a:ext cx="2251" cy="59"/>
            </a:xfrm>
            <a:custGeom>
              <a:avLst/>
              <a:gdLst>
                <a:gd name="T0" fmla="*/ 1333 w 13505"/>
                <a:gd name="T1" fmla="*/ 187 h 355"/>
                <a:gd name="T2" fmla="*/ 2921 w 13505"/>
                <a:gd name="T3" fmla="*/ 163 h 355"/>
                <a:gd name="T4" fmla="*/ 4427 w 13505"/>
                <a:gd name="T5" fmla="*/ 139 h 355"/>
                <a:gd name="T6" fmla="*/ 5855 w 13505"/>
                <a:gd name="T7" fmla="*/ 117 h 355"/>
                <a:gd name="T8" fmla="*/ 7209 w 13505"/>
                <a:gd name="T9" fmla="*/ 97 h 355"/>
                <a:gd name="T10" fmla="*/ 8441 w 13505"/>
                <a:gd name="T11" fmla="*/ 77 h 355"/>
                <a:gd name="T12" fmla="*/ 9518 w 13505"/>
                <a:gd name="T13" fmla="*/ 60 h 355"/>
                <a:gd name="T14" fmla="*/ 10551 w 13505"/>
                <a:gd name="T15" fmla="*/ 44 h 355"/>
                <a:gd name="T16" fmla="*/ 11541 w 13505"/>
                <a:gd name="T17" fmla="*/ 28 h 355"/>
                <a:gd name="T18" fmla="*/ 12488 w 13505"/>
                <a:gd name="T19" fmla="*/ 14 h 355"/>
                <a:gd name="T20" fmla="*/ 13393 w 13505"/>
                <a:gd name="T21" fmla="*/ 0 h 355"/>
                <a:gd name="T22" fmla="*/ 13444 w 13505"/>
                <a:gd name="T23" fmla="*/ 5 h 355"/>
                <a:gd name="T24" fmla="*/ 13470 w 13505"/>
                <a:gd name="T25" fmla="*/ 14 h 355"/>
                <a:gd name="T26" fmla="*/ 13490 w 13505"/>
                <a:gd name="T27" fmla="*/ 25 h 355"/>
                <a:gd name="T28" fmla="*/ 13502 w 13505"/>
                <a:gd name="T29" fmla="*/ 38 h 355"/>
                <a:gd name="T30" fmla="*/ 13505 w 13505"/>
                <a:gd name="T31" fmla="*/ 54 h 355"/>
                <a:gd name="T32" fmla="*/ 13498 w 13505"/>
                <a:gd name="T33" fmla="*/ 69 h 355"/>
                <a:gd name="T34" fmla="*/ 13483 w 13505"/>
                <a:gd name="T35" fmla="*/ 81 h 355"/>
                <a:gd name="T36" fmla="*/ 13460 w 13505"/>
                <a:gd name="T37" fmla="*/ 91 h 355"/>
                <a:gd name="T38" fmla="*/ 13433 w 13505"/>
                <a:gd name="T39" fmla="*/ 99 h 355"/>
                <a:gd name="T40" fmla="*/ 13402 w 13505"/>
                <a:gd name="T41" fmla="*/ 102 h 355"/>
                <a:gd name="T42" fmla="*/ 12496 w 13505"/>
                <a:gd name="T43" fmla="*/ 119 h 355"/>
                <a:gd name="T44" fmla="*/ 11548 w 13505"/>
                <a:gd name="T45" fmla="*/ 137 h 355"/>
                <a:gd name="T46" fmla="*/ 10558 w 13505"/>
                <a:gd name="T47" fmla="*/ 157 h 355"/>
                <a:gd name="T48" fmla="*/ 9526 w 13505"/>
                <a:gd name="T49" fmla="*/ 176 h 355"/>
                <a:gd name="T50" fmla="*/ 8446 w 13505"/>
                <a:gd name="T51" fmla="*/ 197 h 355"/>
                <a:gd name="T52" fmla="*/ 7214 w 13505"/>
                <a:gd name="T53" fmla="*/ 221 h 355"/>
                <a:gd name="T54" fmla="*/ 5859 w 13505"/>
                <a:gd name="T55" fmla="*/ 247 h 355"/>
                <a:gd name="T56" fmla="*/ 4430 w 13505"/>
                <a:gd name="T57" fmla="*/ 274 h 355"/>
                <a:gd name="T58" fmla="*/ 2923 w 13505"/>
                <a:gd name="T59" fmla="*/ 304 h 355"/>
                <a:gd name="T60" fmla="*/ 1334 w 13505"/>
                <a:gd name="T61" fmla="*/ 333 h 355"/>
                <a:gd name="T62" fmla="*/ 205 w 13505"/>
                <a:gd name="T63" fmla="*/ 355 h 355"/>
                <a:gd name="T64" fmla="*/ 140 w 13505"/>
                <a:gd name="T65" fmla="*/ 351 h 355"/>
                <a:gd name="T66" fmla="*/ 83 w 13505"/>
                <a:gd name="T67" fmla="*/ 340 h 355"/>
                <a:gd name="T68" fmla="*/ 39 w 13505"/>
                <a:gd name="T69" fmla="*/ 325 h 355"/>
                <a:gd name="T70" fmla="*/ 11 w 13505"/>
                <a:gd name="T71" fmla="*/ 306 h 355"/>
                <a:gd name="T72" fmla="*/ 1 w 13505"/>
                <a:gd name="T73" fmla="*/ 291 h 355"/>
                <a:gd name="T74" fmla="*/ 1 w 13505"/>
                <a:gd name="T75" fmla="*/ 280 h 355"/>
                <a:gd name="T76" fmla="*/ 5 w 13505"/>
                <a:gd name="T77" fmla="*/ 269 h 355"/>
                <a:gd name="T78" fmla="*/ 28 w 13505"/>
                <a:gd name="T79" fmla="*/ 248 h 355"/>
                <a:gd name="T80" fmla="*/ 67 w 13505"/>
                <a:gd name="T81" fmla="*/ 229 h 355"/>
                <a:gd name="T82" fmla="*/ 120 w 13505"/>
                <a:gd name="T83" fmla="*/ 216 h 355"/>
                <a:gd name="T84" fmla="*/ 183 w 13505"/>
                <a:gd name="T85" fmla="*/ 20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505" h="355">
                  <a:moveTo>
                    <a:pt x="229" y="205"/>
                  </a:moveTo>
                  <a:lnTo>
                    <a:pt x="786" y="197"/>
                  </a:lnTo>
                  <a:lnTo>
                    <a:pt x="1333" y="187"/>
                  </a:lnTo>
                  <a:lnTo>
                    <a:pt x="1872" y="179"/>
                  </a:lnTo>
                  <a:lnTo>
                    <a:pt x="2400" y="171"/>
                  </a:lnTo>
                  <a:lnTo>
                    <a:pt x="2921" y="163"/>
                  </a:lnTo>
                  <a:lnTo>
                    <a:pt x="3432" y="155"/>
                  </a:lnTo>
                  <a:lnTo>
                    <a:pt x="3934" y="148"/>
                  </a:lnTo>
                  <a:lnTo>
                    <a:pt x="4427" y="139"/>
                  </a:lnTo>
                  <a:lnTo>
                    <a:pt x="4911" y="132"/>
                  </a:lnTo>
                  <a:lnTo>
                    <a:pt x="5388" y="124"/>
                  </a:lnTo>
                  <a:lnTo>
                    <a:pt x="5855" y="117"/>
                  </a:lnTo>
                  <a:lnTo>
                    <a:pt x="6314" y="110"/>
                  </a:lnTo>
                  <a:lnTo>
                    <a:pt x="6766" y="103"/>
                  </a:lnTo>
                  <a:lnTo>
                    <a:pt x="7209" y="97"/>
                  </a:lnTo>
                  <a:lnTo>
                    <a:pt x="7644" y="89"/>
                  </a:lnTo>
                  <a:lnTo>
                    <a:pt x="8072" y="82"/>
                  </a:lnTo>
                  <a:lnTo>
                    <a:pt x="8441" y="77"/>
                  </a:lnTo>
                  <a:lnTo>
                    <a:pt x="8805" y="71"/>
                  </a:lnTo>
                  <a:lnTo>
                    <a:pt x="9164" y="66"/>
                  </a:lnTo>
                  <a:lnTo>
                    <a:pt x="9518" y="60"/>
                  </a:lnTo>
                  <a:lnTo>
                    <a:pt x="9867" y="55"/>
                  </a:lnTo>
                  <a:lnTo>
                    <a:pt x="10212" y="50"/>
                  </a:lnTo>
                  <a:lnTo>
                    <a:pt x="10551" y="44"/>
                  </a:lnTo>
                  <a:lnTo>
                    <a:pt x="10886" y="38"/>
                  </a:lnTo>
                  <a:lnTo>
                    <a:pt x="11215" y="33"/>
                  </a:lnTo>
                  <a:lnTo>
                    <a:pt x="11541" y="28"/>
                  </a:lnTo>
                  <a:lnTo>
                    <a:pt x="11861" y="24"/>
                  </a:lnTo>
                  <a:lnTo>
                    <a:pt x="12176" y="19"/>
                  </a:lnTo>
                  <a:lnTo>
                    <a:pt x="12488" y="14"/>
                  </a:lnTo>
                  <a:lnTo>
                    <a:pt x="12794" y="9"/>
                  </a:lnTo>
                  <a:lnTo>
                    <a:pt x="13096" y="5"/>
                  </a:lnTo>
                  <a:lnTo>
                    <a:pt x="13393" y="0"/>
                  </a:lnTo>
                  <a:lnTo>
                    <a:pt x="13415" y="1"/>
                  </a:lnTo>
                  <a:lnTo>
                    <a:pt x="13435" y="3"/>
                  </a:lnTo>
                  <a:lnTo>
                    <a:pt x="13444" y="5"/>
                  </a:lnTo>
                  <a:lnTo>
                    <a:pt x="13453" y="8"/>
                  </a:lnTo>
                  <a:lnTo>
                    <a:pt x="13462" y="11"/>
                  </a:lnTo>
                  <a:lnTo>
                    <a:pt x="13470" y="14"/>
                  </a:lnTo>
                  <a:lnTo>
                    <a:pt x="13477" y="17"/>
                  </a:lnTo>
                  <a:lnTo>
                    <a:pt x="13484" y="21"/>
                  </a:lnTo>
                  <a:lnTo>
                    <a:pt x="13490" y="25"/>
                  </a:lnTo>
                  <a:lnTo>
                    <a:pt x="13495" y="29"/>
                  </a:lnTo>
                  <a:lnTo>
                    <a:pt x="13499" y="34"/>
                  </a:lnTo>
                  <a:lnTo>
                    <a:pt x="13502" y="38"/>
                  </a:lnTo>
                  <a:lnTo>
                    <a:pt x="13504" y="43"/>
                  </a:lnTo>
                  <a:lnTo>
                    <a:pt x="13505" y="49"/>
                  </a:lnTo>
                  <a:lnTo>
                    <a:pt x="13505" y="54"/>
                  </a:lnTo>
                  <a:lnTo>
                    <a:pt x="13504" y="59"/>
                  </a:lnTo>
                  <a:lnTo>
                    <a:pt x="13501" y="64"/>
                  </a:lnTo>
                  <a:lnTo>
                    <a:pt x="13498" y="69"/>
                  </a:lnTo>
                  <a:lnTo>
                    <a:pt x="13494" y="73"/>
                  </a:lnTo>
                  <a:lnTo>
                    <a:pt x="13489" y="77"/>
                  </a:lnTo>
                  <a:lnTo>
                    <a:pt x="13483" y="81"/>
                  </a:lnTo>
                  <a:lnTo>
                    <a:pt x="13476" y="85"/>
                  </a:lnTo>
                  <a:lnTo>
                    <a:pt x="13468" y="88"/>
                  </a:lnTo>
                  <a:lnTo>
                    <a:pt x="13460" y="91"/>
                  </a:lnTo>
                  <a:lnTo>
                    <a:pt x="13452" y="94"/>
                  </a:lnTo>
                  <a:lnTo>
                    <a:pt x="13443" y="97"/>
                  </a:lnTo>
                  <a:lnTo>
                    <a:pt x="13433" y="99"/>
                  </a:lnTo>
                  <a:lnTo>
                    <a:pt x="13423" y="101"/>
                  </a:lnTo>
                  <a:lnTo>
                    <a:pt x="13412" y="101"/>
                  </a:lnTo>
                  <a:lnTo>
                    <a:pt x="13402" y="102"/>
                  </a:lnTo>
                  <a:lnTo>
                    <a:pt x="13104" y="108"/>
                  </a:lnTo>
                  <a:lnTo>
                    <a:pt x="12802" y="113"/>
                  </a:lnTo>
                  <a:lnTo>
                    <a:pt x="12496" y="119"/>
                  </a:lnTo>
                  <a:lnTo>
                    <a:pt x="12185" y="125"/>
                  </a:lnTo>
                  <a:lnTo>
                    <a:pt x="11868" y="131"/>
                  </a:lnTo>
                  <a:lnTo>
                    <a:pt x="11548" y="137"/>
                  </a:lnTo>
                  <a:lnTo>
                    <a:pt x="11223" y="143"/>
                  </a:lnTo>
                  <a:lnTo>
                    <a:pt x="10894" y="150"/>
                  </a:lnTo>
                  <a:lnTo>
                    <a:pt x="10558" y="157"/>
                  </a:lnTo>
                  <a:lnTo>
                    <a:pt x="10219" y="163"/>
                  </a:lnTo>
                  <a:lnTo>
                    <a:pt x="9875" y="169"/>
                  </a:lnTo>
                  <a:lnTo>
                    <a:pt x="9526" y="176"/>
                  </a:lnTo>
                  <a:lnTo>
                    <a:pt x="9170" y="183"/>
                  </a:lnTo>
                  <a:lnTo>
                    <a:pt x="8811" y="190"/>
                  </a:lnTo>
                  <a:lnTo>
                    <a:pt x="8446" y="197"/>
                  </a:lnTo>
                  <a:lnTo>
                    <a:pt x="8077" y="204"/>
                  </a:lnTo>
                  <a:lnTo>
                    <a:pt x="7649" y="212"/>
                  </a:lnTo>
                  <a:lnTo>
                    <a:pt x="7214" y="221"/>
                  </a:lnTo>
                  <a:lnTo>
                    <a:pt x="6771" y="229"/>
                  </a:lnTo>
                  <a:lnTo>
                    <a:pt x="6320" y="237"/>
                  </a:lnTo>
                  <a:lnTo>
                    <a:pt x="5859" y="247"/>
                  </a:lnTo>
                  <a:lnTo>
                    <a:pt x="5392" y="256"/>
                  </a:lnTo>
                  <a:lnTo>
                    <a:pt x="4915" y="265"/>
                  </a:lnTo>
                  <a:lnTo>
                    <a:pt x="4430" y="274"/>
                  </a:lnTo>
                  <a:lnTo>
                    <a:pt x="3937" y="283"/>
                  </a:lnTo>
                  <a:lnTo>
                    <a:pt x="3434" y="293"/>
                  </a:lnTo>
                  <a:lnTo>
                    <a:pt x="2923" y="304"/>
                  </a:lnTo>
                  <a:lnTo>
                    <a:pt x="2402" y="313"/>
                  </a:lnTo>
                  <a:lnTo>
                    <a:pt x="1873" y="323"/>
                  </a:lnTo>
                  <a:lnTo>
                    <a:pt x="1334" y="333"/>
                  </a:lnTo>
                  <a:lnTo>
                    <a:pt x="786" y="345"/>
                  </a:lnTo>
                  <a:lnTo>
                    <a:pt x="229" y="355"/>
                  </a:lnTo>
                  <a:lnTo>
                    <a:pt x="205" y="355"/>
                  </a:lnTo>
                  <a:lnTo>
                    <a:pt x="183" y="355"/>
                  </a:lnTo>
                  <a:lnTo>
                    <a:pt x="162" y="353"/>
                  </a:lnTo>
                  <a:lnTo>
                    <a:pt x="140" y="351"/>
                  </a:lnTo>
                  <a:lnTo>
                    <a:pt x="120" y="348"/>
                  </a:lnTo>
                  <a:lnTo>
                    <a:pt x="101" y="345"/>
                  </a:lnTo>
                  <a:lnTo>
                    <a:pt x="83" y="340"/>
                  </a:lnTo>
                  <a:lnTo>
                    <a:pt x="67" y="336"/>
                  </a:lnTo>
                  <a:lnTo>
                    <a:pt x="52" y="331"/>
                  </a:lnTo>
                  <a:lnTo>
                    <a:pt x="39" y="325"/>
                  </a:lnTo>
                  <a:lnTo>
                    <a:pt x="28" y="319"/>
                  </a:lnTo>
                  <a:lnTo>
                    <a:pt x="19" y="313"/>
                  </a:lnTo>
                  <a:lnTo>
                    <a:pt x="11" y="306"/>
                  </a:lnTo>
                  <a:lnTo>
                    <a:pt x="5" y="299"/>
                  </a:lnTo>
                  <a:lnTo>
                    <a:pt x="3" y="296"/>
                  </a:lnTo>
                  <a:lnTo>
                    <a:pt x="1" y="291"/>
                  </a:lnTo>
                  <a:lnTo>
                    <a:pt x="1" y="287"/>
                  </a:lnTo>
                  <a:lnTo>
                    <a:pt x="0" y="284"/>
                  </a:lnTo>
                  <a:lnTo>
                    <a:pt x="1" y="280"/>
                  </a:lnTo>
                  <a:lnTo>
                    <a:pt x="1" y="276"/>
                  </a:lnTo>
                  <a:lnTo>
                    <a:pt x="3" y="272"/>
                  </a:lnTo>
                  <a:lnTo>
                    <a:pt x="5" y="269"/>
                  </a:lnTo>
                  <a:lnTo>
                    <a:pt x="11" y="261"/>
                  </a:lnTo>
                  <a:lnTo>
                    <a:pt x="19" y="254"/>
                  </a:lnTo>
                  <a:lnTo>
                    <a:pt x="28" y="248"/>
                  </a:lnTo>
                  <a:lnTo>
                    <a:pt x="39" y="241"/>
                  </a:lnTo>
                  <a:lnTo>
                    <a:pt x="52" y="235"/>
                  </a:lnTo>
                  <a:lnTo>
                    <a:pt x="67" y="229"/>
                  </a:lnTo>
                  <a:lnTo>
                    <a:pt x="83" y="224"/>
                  </a:lnTo>
                  <a:lnTo>
                    <a:pt x="100" y="220"/>
                  </a:lnTo>
                  <a:lnTo>
                    <a:pt x="120" y="216"/>
                  </a:lnTo>
                  <a:lnTo>
                    <a:pt x="140" y="212"/>
                  </a:lnTo>
                  <a:lnTo>
                    <a:pt x="161" y="209"/>
                  </a:lnTo>
                  <a:lnTo>
                    <a:pt x="183" y="207"/>
                  </a:lnTo>
                  <a:lnTo>
                    <a:pt x="205" y="206"/>
                  </a:lnTo>
                  <a:lnTo>
                    <a:pt x="229" y="205"/>
                  </a:lnTo>
                  <a:close/>
                </a:path>
              </a:pathLst>
            </a:custGeom>
            <a:solidFill>
              <a:srgbClr val="E0EBF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" name="Freeform 470"/>
            <p:cNvSpPr>
              <a:spLocks/>
            </p:cNvSpPr>
            <p:nvPr/>
          </p:nvSpPr>
          <p:spPr bwMode="auto">
            <a:xfrm>
              <a:off x="2094" y="1840"/>
              <a:ext cx="431" cy="255"/>
            </a:xfrm>
            <a:custGeom>
              <a:avLst/>
              <a:gdLst>
                <a:gd name="T0" fmla="*/ 0 w 2585"/>
                <a:gd name="T1" fmla="*/ 0 h 1526"/>
                <a:gd name="T2" fmla="*/ 1141 w 2585"/>
                <a:gd name="T3" fmla="*/ 1526 h 1526"/>
                <a:gd name="T4" fmla="*/ 2585 w 2585"/>
                <a:gd name="T5" fmla="*/ 1526 h 1526"/>
                <a:gd name="T6" fmla="*/ 1460 w 2585"/>
                <a:gd name="T7" fmla="*/ 66 h 1526"/>
                <a:gd name="T8" fmla="*/ 0 w 2585"/>
                <a:gd name="T9" fmla="*/ 0 h 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1526">
                  <a:moveTo>
                    <a:pt x="0" y="0"/>
                  </a:moveTo>
                  <a:lnTo>
                    <a:pt x="1141" y="1526"/>
                  </a:lnTo>
                  <a:lnTo>
                    <a:pt x="2585" y="1526"/>
                  </a:lnTo>
                  <a:lnTo>
                    <a:pt x="146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26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8" name="Freeform 471"/>
            <p:cNvSpPr>
              <a:spLocks noEditPoints="1"/>
            </p:cNvSpPr>
            <p:nvPr/>
          </p:nvSpPr>
          <p:spPr bwMode="auto">
            <a:xfrm>
              <a:off x="2863" y="2443"/>
              <a:ext cx="357" cy="237"/>
            </a:xfrm>
            <a:custGeom>
              <a:avLst/>
              <a:gdLst>
                <a:gd name="T0" fmla="*/ 0 w 2139"/>
                <a:gd name="T1" fmla="*/ 28 h 1426"/>
                <a:gd name="T2" fmla="*/ 365 w 2139"/>
                <a:gd name="T3" fmla="*/ 577 h 1426"/>
                <a:gd name="T4" fmla="*/ 452 w 2139"/>
                <a:gd name="T5" fmla="*/ 574 h 1426"/>
                <a:gd name="T6" fmla="*/ 1617 w 2139"/>
                <a:gd name="T7" fmla="*/ 539 h 1426"/>
                <a:gd name="T8" fmla="*/ 1266 w 2139"/>
                <a:gd name="T9" fmla="*/ 0 h 1426"/>
                <a:gd name="T10" fmla="*/ 0 w 2139"/>
                <a:gd name="T11" fmla="*/ 28 h 1426"/>
                <a:gd name="T12" fmla="*/ 497 w 2139"/>
                <a:gd name="T13" fmla="*/ 776 h 1426"/>
                <a:gd name="T14" fmla="*/ 930 w 2139"/>
                <a:gd name="T15" fmla="*/ 1426 h 1426"/>
                <a:gd name="T16" fmla="*/ 2139 w 2139"/>
                <a:gd name="T17" fmla="*/ 1340 h 1426"/>
                <a:gd name="T18" fmla="*/ 1740 w 2139"/>
                <a:gd name="T19" fmla="*/ 729 h 1426"/>
                <a:gd name="T20" fmla="*/ 497 w 2139"/>
                <a:gd name="T21" fmla="*/ 776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39" h="1426">
                  <a:moveTo>
                    <a:pt x="0" y="28"/>
                  </a:moveTo>
                  <a:lnTo>
                    <a:pt x="365" y="577"/>
                  </a:lnTo>
                  <a:lnTo>
                    <a:pt x="452" y="574"/>
                  </a:lnTo>
                  <a:lnTo>
                    <a:pt x="1617" y="539"/>
                  </a:lnTo>
                  <a:lnTo>
                    <a:pt x="1266" y="0"/>
                  </a:lnTo>
                  <a:lnTo>
                    <a:pt x="0" y="28"/>
                  </a:lnTo>
                  <a:close/>
                  <a:moveTo>
                    <a:pt x="497" y="776"/>
                  </a:moveTo>
                  <a:lnTo>
                    <a:pt x="930" y="1426"/>
                  </a:lnTo>
                  <a:lnTo>
                    <a:pt x="2139" y="1340"/>
                  </a:lnTo>
                  <a:lnTo>
                    <a:pt x="1740" y="729"/>
                  </a:lnTo>
                  <a:lnTo>
                    <a:pt x="497" y="776"/>
                  </a:lnTo>
                  <a:close/>
                </a:path>
              </a:pathLst>
            </a:custGeom>
            <a:solidFill>
              <a:srgbClr val="9125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9" name="Freeform 472"/>
            <p:cNvSpPr>
              <a:spLocks/>
            </p:cNvSpPr>
            <p:nvPr/>
          </p:nvSpPr>
          <p:spPr bwMode="auto">
            <a:xfrm>
              <a:off x="2817" y="1763"/>
              <a:ext cx="579" cy="970"/>
            </a:xfrm>
            <a:custGeom>
              <a:avLst/>
              <a:gdLst>
                <a:gd name="T0" fmla="*/ 3260 w 3474"/>
                <a:gd name="T1" fmla="*/ 209 h 5820"/>
                <a:gd name="T2" fmla="*/ 3263 w 3474"/>
                <a:gd name="T3" fmla="*/ 326 h 5820"/>
                <a:gd name="T4" fmla="*/ 3277 w 3474"/>
                <a:gd name="T5" fmla="*/ 536 h 5820"/>
                <a:gd name="T6" fmla="*/ 3317 w 3474"/>
                <a:gd name="T7" fmla="*/ 869 h 5820"/>
                <a:gd name="T8" fmla="*/ 3367 w 3474"/>
                <a:gd name="T9" fmla="*/ 1282 h 5820"/>
                <a:gd name="T10" fmla="*/ 3403 w 3474"/>
                <a:gd name="T11" fmla="*/ 1653 h 5820"/>
                <a:gd name="T12" fmla="*/ 3409 w 3474"/>
                <a:gd name="T13" fmla="*/ 1784 h 5820"/>
                <a:gd name="T14" fmla="*/ 3419 w 3474"/>
                <a:gd name="T15" fmla="*/ 2213 h 5820"/>
                <a:gd name="T16" fmla="*/ 3442 w 3474"/>
                <a:gd name="T17" fmla="*/ 2896 h 5820"/>
                <a:gd name="T18" fmla="*/ 3464 w 3474"/>
                <a:gd name="T19" fmla="*/ 3569 h 5820"/>
                <a:gd name="T20" fmla="*/ 3474 w 3474"/>
                <a:gd name="T21" fmla="*/ 3961 h 5820"/>
                <a:gd name="T22" fmla="*/ 3471 w 3474"/>
                <a:gd name="T23" fmla="*/ 4168 h 5820"/>
                <a:gd name="T24" fmla="*/ 3465 w 3474"/>
                <a:gd name="T25" fmla="*/ 4424 h 5820"/>
                <a:gd name="T26" fmla="*/ 3458 w 3474"/>
                <a:gd name="T27" fmla="*/ 4669 h 5820"/>
                <a:gd name="T28" fmla="*/ 3456 w 3474"/>
                <a:gd name="T29" fmla="*/ 4839 h 5820"/>
                <a:gd name="T30" fmla="*/ 3443 w 3474"/>
                <a:gd name="T31" fmla="*/ 5014 h 5820"/>
                <a:gd name="T32" fmla="*/ 3384 w 3474"/>
                <a:gd name="T33" fmla="*/ 5467 h 5820"/>
                <a:gd name="T34" fmla="*/ 112 w 3474"/>
                <a:gd name="T35" fmla="*/ 5820 h 5820"/>
                <a:gd name="T36" fmla="*/ 120 w 3474"/>
                <a:gd name="T37" fmla="*/ 5798 h 5820"/>
                <a:gd name="T38" fmla="*/ 134 w 3474"/>
                <a:gd name="T39" fmla="*/ 5645 h 5820"/>
                <a:gd name="T40" fmla="*/ 146 w 3474"/>
                <a:gd name="T41" fmla="*/ 5457 h 5820"/>
                <a:gd name="T42" fmla="*/ 150 w 3474"/>
                <a:gd name="T43" fmla="*/ 5391 h 5820"/>
                <a:gd name="T44" fmla="*/ 158 w 3474"/>
                <a:gd name="T45" fmla="*/ 5213 h 5820"/>
                <a:gd name="T46" fmla="*/ 171 w 3474"/>
                <a:gd name="T47" fmla="*/ 4915 h 5820"/>
                <a:gd name="T48" fmla="*/ 184 w 3474"/>
                <a:gd name="T49" fmla="*/ 4639 h 5820"/>
                <a:gd name="T50" fmla="*/ 187 w 3474"/>
                <a:gd name="T51" fmla="*/ 4510 h 5820"/>
                <a:gd name="T52" fmla="*/ 187 w 3474"/>
                <a:gd name="T53" fmla="*/ 4318 h 5820"/>
                <a:gd name="T54" fmla="*/ 187 w 3474"/>
                <a:gd name="T55" fmla="*/ 4047 h 5820"/>
                <a:gd name="T56" fmla="*/ 187 w 3474"/>
                <a:gd name="T57" fmla="*/ 3820 h 5820"/>
                <a:gd name="T58" fmla="*/ 0 w 3474"/>
                <a:gd name="T59" fmla="*/ 0 h 5820"/>
                <a:gd name="T60" fmla="*/ 255 w 3474"/>
                <a:gd name="T61" fmla="*/ 3749 h 5820"/>
                <a:gd name="T62" fmla="*/ 255 w 3474"/>
                <a:gd name="T63" fmla="*/ 3942 h 5820"/>
                <a:gd name="T64" fmla="*/ 255 w 3474"/>
                <a:gd name="T65" fmla="*/ 4211 h 5820"/>
                <a:gd name="T66" fmla="*/ 255 w 3474"/>
                <a:gd name="T67" fmla="*/ 4432 h 5820"/>
                <a:gd name="T68" fmla="*/ 254 w 3474"/>
                <a:gd name="T69" fmla="*/ 4545 h 5820"/>
                <a:gd name="T70" fmla="*/ 244 w 3474"/>
                <a:gd name="T71" fmla="*/ 4791 h 5820"/>
                <a:gd name="T72" fmla="*/ 230 w 3474"/>
                <a:gd name="T73" fmla="*/ 5094 h 5820"/>
                <a:gd name="T74" fmla="*/ 220 w 3474"/>
                <a:gd name="T75" fmla="*/ 5313 h 5820"/>
                <a:gd name="T76" fmla="*/ 217 w 3474"/>
                <a:gd name="T77" fmla="*/ 5373 h 5820"/>
                <a:gd name="T78" fmla="*/ 208 w 3474"/>
                <a:gd name="T79" fmla="*/ 5538 h 5820"/>
                <a:gd name="T80" fmla="*/ 195 w 3474"/>
                <a:gd name="T81" fmla="*/ 5720 h 5820"/>
                <a:gd name="T82" fmla="*/ 185 w 3474"/>
                <a:gd name="T83" fmla="*/ 5763 h 5820"/>
                <a:gd name="T84" fmla="*/ 3341 w 3474"/>
                <a:gd name="T85" fmla="*/ 5479 h 5820"/>
                <a:gd name="T86" fmla="*/ 3393 w 3474"/>
                <a:gd name="T87" fmla="*/ 5082 h 5820"/>
                <a:gd name="T88" fmla="*/ 3418 w 3474"/>
                <a:gd name="T89" fmla="*/ 4824 h 5820"/>
                <a:gd name="T90" fmla="*/ 3420 w 3474"/>
                <a:gd name="T91" fmla="*/ 4674 h 5820"/>
                <a:gd name="T92" fmla="*/ 3426 w 3474"/>
                <a:gd name="T93" fmla="*/ 4446 h 5820"/>
                <a:gd name="T94" fmla="*/ 3432 w 3474"/>
                <a:gd name="T95" fmla="*/ 4188 h 5820"/>
                <a:gd name="T96" fmla="*/ 3437 w 3474"/>
                <a:gd name="T97" fmla="*/ 3965 h 5820"/>
                <a:gd name="T98" fmla="*/ 3431 w 3474"/>
                <a:gd name="T99" fmla="*/ 3668 h 5820"/>
                <a:gd name="T100" fmla="*/ 3411 w 3474"/>
                <a:gd name="T101" fmla="*/ 3046 h 5820"/>
                <a:gd name="T102" fmla="*/ 3389 w 3474"/>
                <a:gd name="T103" fmla="*/ 2346 h 5820"/>
                <a:gd name="T104" fmla="*/ 3374 w 3474"/>
                <a:gd name="T105" fmla="*/ 1834 h 5820"/>
                <a:gd name="T106" fmla="*/ 3370 w 3474"/>
                <a:gd name="T107" fmla="*/ 1674 h 5820"/>
                <a:gd name="T108" fmla="*/ 3344 w 3474"/>
                <a:gd name="T109" fmla="*/ 1371 h 5820"/>
                <a:gd name="T110" fmla="*/ 3297 w 3474"/>
                <a:gd name="T111" fmla="*/ 960 h 5820"/>
                <a:gd name="T112" fmla="*/ 3254 w 3474"/>
                <a:gd name="T113" fmla="*/ 599 h 5820"/>
                <a:gd name="T114" fmla="*/ 3234 w 3474"/>
                <a:gd name="T115" fmla="*/ 374 h 5820"/>
                <a:gd name="T116" fmla="*/ 3229 w 3474"/>
                <a:gd name="T117" fmla="*/ 224 h 5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74" h="5820">
                  <a:moveTo>
                    <a:pt x="3229" y="194"/>
                  </a:moveTo>
                  <a:lnTo>
                    <a:pt x="3259" y="196"/>
                  </a:lnTo>
                  <a:lnTo>
                    <a:pt x="3259" y="199"/>
                  </a:lnTo>
                  <a:lnTo>
                    <a:pt x="3260" y="209"/>
                  </a:lnTo>
                  <a:lnTo>
                    <a:pt x="3260" y="226"/>
                  </a:lnTo>
                  <a:lnTo>
                    <a:pt x="3261" y="251"/>
                  </a:lnTo>
                  <a:lnTo>
                    <a:pt x="3262" y="284"/>
                  </a:lnTo>
                  <a:lnTo>
                    <a:pt x="3263" y="326"/>
                  </a:lnTo>
                  <a:lnTo>
                    <a:pt x="3266" y="378"/>
                  </a:lnTo>
                  <a:lnTo>
                    <a:pt x="3269" y="439"/>
                  </a:lnTo>
                  <a:lnTo>
                    <a:pt x="3272" y="480"/>
                  </a:lnTo>
                  <a:lnTo>
                    <a:pt x="3277" y="536"/>
                  </a:lnTo>
                  <a:lnTo>
                    <a:pt x="3285" y="605"/>
                  </a:lnTo>
                  <a:lnTo>
                    <a:pt x="3295" y="685"/>
                  </a:lnTo>
                  <a:lnTo>
                    <a:pt x="3305" y="773"/>
                  </a:lnTo>
                  <a:lnTo>
                    <a:pt x="3317" y="869"/>
                  </a:lnTo>
                  <a:lnTo>
                    <a:pt x="3329" y="970"/>
                  </a:lnTo>
                  <a:lnTo>
                    <a:pt x="3343" y="1073"/>
                  </a:lnTo>
                  <a:lnTo>
                    <a:pt x="3355" y="1178"/>
                  </a:lnTo>
                  <a:lnTo>
                    <a:pt x="3367" y="1282"/>
                  </a:lnTo>
                  <a:lnTo>
                    <a:pt x="3378" y="1384"/>
                  </a:lnTo>
                  <a:lnTo>
                    <a:pt x="3389" y="1481"/>
                  </a:lnTo>
                  <a:lnTo>
                    <a:pt x="3397" y="1571"/>
                  </a:lnTo>
                  <a:lnTo>
                    <a:pt x="3403" y="1653"/>
                  </a:lnTo>
                  <a:lnTo>
                    <a:pt x="3406" y="1690"/>
                  </a:lnTo>
                  <a:lnTo>
                    <a:pt x="3407" y="1725"/>
                  </a:lnTo>
                  <a:lnTo>
                    <a:pt x="3409" y="1757"/>
                  </a:lnTo>
                  <a:lnTo>
                    <a:pt x="3409" y="1784"/>
                  </a:lnTo>
                  <a:lnTo>
                    <a:pt x="3410" y="1852"/>
                  </a:lnTo>
                  <a:lnTo>
                    <a:pt x="3412" y="1949"/>
                  </a:lnTo>
                  <a:lnTo>
                    <a:pt x="3415" y="2071"/>
                  </a:lnTo>
                  <a:lnTo>
                    <a:pt x="3419" y="2213"/>
                  </a:lnTo>
                  <a:lnTo>
                    <a:pt x="3424" y="2370"/>
                  </a:lnTo>
                  <a:lnTo>
                    <a:pt x="3429" y="2539"/>
                  </a:lnTo>
                  <a:lnTo>
                    <a:pt x="3435" y="2717"/>
                  </a:lnTo>
                  <a:lnTo>
                    <a:pt x="3442" y="2896"/>
                  </a:lnTo>
                  <a:lnTo>
                    <a:pt x="3448" y="3077"/>
                  </a:lnTo>
                  <a:lnTo>
                    <a:pt x="3454" y="3252"/>
                  </a:lnTo>
                  <a:lnTo>
                    <a:pt x="3459" y="3417"/>
                  </a:lnTo>
                  <a:lnTo>
                    <a:pt x="3464" y="3569"/>
                  </a:lnTo>
                  <a:lnTo>
                    <a:pt x="3468" y="3704"/>
                  </a:lnTo>
                  <a:lnTo>
                    <a:pt x="3471" y="3817"/>
                  </a:lnTo>
                  <a:lnTo>
                    <a:pt x="3473" y="3904"/>
                  </a:lnTo>
                  <a:lnTo>
                    <a:pt x="3474" y="3961"/>
                  </a:lnTo>
                  <a:lnTo>
                    <a:pt x="3474" y="4005"/>
                  </a:lnTo>
                  <a:lnTo>
                    <a:pt x="3473" y="4054"/>
                  </a:lnTo>
                  <a:lnTo>
                    <a:pt x="3472" y="4109"/>
                  </a:lnTo>
                  <a:lnTo>
                    <a:pt x="3471" y="4168"/>
                  </a:lnTo>
                  <a:lnTo>
                    <a:pt x="3470" y="4229"/>
                  </a:lnTo>
                  <a:lnTo>
                    <a:pt x="3468" y="4294"/>
                  </a:lnTo>
                  <a:lnTo>
                    <a:pt x="3466" y="4359"/>
                  </a:lnTo>
                  <a:lnTo>
                    <a:pt x="3465" y="4424"/>
                  </a:lnTo>
                  <a:lnTo>
                    <a:pt x="3463" y="4490"/>
                  </a:lnTo>
                  <a:lnTo>
                    <a:pt x="3461" y="4552"/>
                  </a:lnTo>
                  <a:lnTo>
                    <a:pt x="3460" y="4612"/>
                  </a:lnTo>
                  <a:lnTo>
                    <a:pt x="3458" y="4669"/>
                  </a:lnTo>
                  <a:lnTo>
                    <a:pt x="3457" y="4721"/>
                  </a:lnTo>
                  <a:lnTo>
                    <a:pt x="3456" y="4767"/>
                  </a:lnTo>
                  <a:lnTo>
                    <a:pt x="3456" y="4807"/>
                  </a:lnTo>
                  <a:lnTo>
                    <a:pt x="3456" y="4839"/>
                  </a:lnTo>
                  <a:lnTo>
                    <a:pt x="3455" y="4871"/>
                  </a:lnTo>
                  <a:lnTo>
                    <a:pt x="3452" y="4913"/>
                  </a:lnTo>
                  <a:lnTo>
                    <a:pt x="3448" y="4961"/>
                  </a:lnTo>
                  <a:lnTo>
                    <a:pt x="3443" y="5014"/>
                  </a:lnTo>
                  <a:lnTo>
                    <a:pt x="3429" y="5132"/>
                  </a:lnTo>
                  <a:lnTo>
                    <a:pt x="3413" y="5255"/>
                  </a:lnTo>
                  <a:lnTo>
                    <a:pt x="3398" y="5370"/>
                  </a:lnTo>
                  <a:lnTo>
                    <a:pt x="3384" y="5467"/>
                  </a:lnTo>
                  <a:lnTo>
                    <a:pt x="3375" y="5534"/>
                  </a:lnTo>
                  <a:lnTo>
                    <a:pt x="3371" y="5558"/>
                  </a:lnTo>
                  <a:lnTo>
                    <a:pt x="112" y="5819"/>
                  </a:lnTo>
                  <a:lnTo>
                    <a:pt x="112" y="5820"/>
                  </a:lnTo>
                  <a:lnTo>
                    <a:pt x="113" y="5820"/>
                  </a:lnTo>
                  <a:lnTo>
                    <a:pt x="115" y="5818"/>
                  </a:lnTo>
                  <a:lnTo>
                    <a:pt x="117" y="5811"/>
                  </a:lnTo>
                  <a:lnTo>
                    <a:pt x="120" y="5798"/>
                  </a:lnTo>
                  <a:lnTo>
                    <a:pt x="123" y="5776"/>
                  </a:lnTo>
                  <a:lnTo>
                    <a:pt x="127" y="5744"/>
                  </a:lnTo>
                  <a:lnTo>
                    <a:pt x="130" y="5698"/>
                  </a:lnTo>
                  <a:lnTo>
                    <a:pt x="134" y="5645"/>
                  </a:lnTo>
                  <a:lnTo>
                    <a:pt x="138" y="5593"/>
                  </a:lnTo>
                  <a:lnTo>
                    <a:pt x="141" y="5542"/>
                  </a:lnTo>
                  <a:lnTo>
                    <a:pt x="144" y="5496"/>
                  </a:lnTo>
                  <a:lnTo>
                    <a:pt x="146" y="5457"/>
                  </a:lnTo>
                  <a:lnTo>
                    <a:pt x="148" y="5426"/>
                  </a:lnTo>
                  <a:lnTo>
                    <a:pt x="149" y="5406"/>
                  </a:lnTo>
                  <a:lnTo>
                    <a:pt x="149" y="5399"/>
                  </a:lnTo>
                  <a:lnTo>
                    <a:pt x="150" y="5391"/>
                  </a:lnTo>
                  <a:lnTo>
                    <a:pt x="151" y="5365"/>
                  </a:lnTo>
                  <a:lnTo>
                    <a:pt x="153" y="5325"/>
                  </a:lnTo>
                  <a:lnTo>
                    <a:pt x="155" y="5274"/>
                  </a:lnTo>
                  <a:lnTo>
                    <a:pt x="158" y="5213"/>
                  </a:lnTo>
                  <a:lnTo>
                    <a:pt x="161" y="5144"/>
                  </a:lnTo>
                  <a:lnTo>
                    <a:pt x="164" y="5070"/>
                  </a:lnTo>
                  <a:lnTo>
                    <a:pt x="168" y="4993"/>
                  </a:lnTo>
                  <a:lnTo>
                    <a:pt x="171" y="4915"/>
                  </a:lnTo>
                  <a:lnTo>
                    <a:pt x="174" y="4839"/>
                  </a:lnTo>
                  <a:lnTo>
                    <a:pt x="177" y="4765"/>
                  </a:lnTo>
                  <a:lnTo>
                    <a:pt x="180" y="4698"/>
                  </a:lnTo>
                  <a:lnTo>
                    <a:pt x="184" y="4639"/>
                  </a:lnTo>
                  <a:lnTo>
                    <a:pt x="185" y="4590"/>
                  </a:lnTo>
                  <a:lnTo>
                    <a:pt x="187" y="4553"/>
                  </a:lnTo>
                  <a:lnTo>
                    <a:pt x="187" y="4530"/>
                  </a:lnTo>
                  <a:lnTo>
                    <a:pt x="187" y="4510"/>
                  </a:lnTo>
                  <a:lnTo>
                    <a:pt x="187" y="4476"/>
                  </a:lnTo>
                  <a:lnTo>
                    <a:pt x="187" y="4431"/>
                  </a:lnTo>
                  <a:lnTo>
                    <a:pt x="187" y="4378"/>
                  </a:lnTo>
                  <a:lnTo>
                    <a:pt x="187" y="4318"/>
                  </a:lnTo>
                  <a:lnTo>
                    <a:pt x="187" y="4253"/>
                  </a:lnTo>
                  <a:lnTo>
                    <a:pt x="187" y="4184"/>
                  </a:lnTo>
                  <a:lnTo>
                    <a:pt x="187" y="4115"/>
                  </a:lnTo>
                  <a:lnTo>
                    <a:pt x="187" y="4047"/>
                  </a:lnTo>
                  <a:lnTo>
                    <a:pt x="187" y="3981"/>
                  </a:lnTo>
                  <a:lnTo>
                    <a:pt x="187" y="3920"/>
                  </a:lnTo>
                  <a:lnTo>
                    <a:pt x="187" y="3866"/>
                  </a:lnTo>
                  <a:lnTo>
                    <a:pt x="187" y="3820"/>
                  </a:lnTo>
                  <a:lnTo>
                    <a:pt x="187" y="3785"/>
                  </a:lnTo>
                  <a:lnTo>
                    <a:pt x="187" y="3763"/>
                  </a:lnTo>
                  <a:lnTo>
                    <a:pt x="187" y="3755"/>
                  </a:lnTo>
                  <a:lnTo>
                    <a:pt x="0" y="0"/>
                  </a:lnTo>
                  <a:lnTo>
                    <a:pt x="74" y="0"/>
                  </a:lnTo>
                  <a:lnTo>
                    <a:pt x="255" y="3719"/>
                  </a:lnTo>
                  <a:lnTo>
                    <a:pt x="255" y="3726"/>
                  </a:lnTo>
                  <a:lnTo>
                    <a:pt x="255" y="3749"/>
                  </a:lnTo>
                  <a:lnTo>
                    <a:pt x="255" y="3783"/>
                  </a:lnTo>
                  <a:lnTo>
                    <a:pt x="255" y="3828"/>
                  </a:lnTo>
                  <a:lnTo>
                    <a:pt x="255" y="3881"/>
                  </a:lnTo>
                  <a:lnTo>
                    <a:pt x="255" y="3942"/>
                  </a:lnTo>
                  <a:lnTo>
                    <a:pt x="255" y="4007"/>
                  </a:lnTo>
                  <a:lnTo>
                    <a:pt x="255" y="4074"/>
                  </a:lnTo>
                  <a:lnTo>
                    <a:pt x="255" y="4144"/>
                  </a:lnTo>
                  <a:lnTo>
                    <a:pt x="255" y="4211"/>
                  </a:lnTo>
                  <a:lnTo>
                    <a:pt x="255" y="4275"/>
                  </a:lnTo>
                  <a:lnTo>
                    <a:pt x="255" y="4335"/>
                  </a:lnTo>
                  <a:lnTo>
                    <a:pt x="255" y="4388"/>
                  </a:lnTo>
                  <a:lnTo>
                    <a:pt x="255" y="4432"/>
                  </a:lnTo>
                  <a:lnTo>
                    <a:pt x="255" y="4465"/>
                  </a:lnTo>
                  <a:lnTo>
                    <a:pt x="255" y="4486"/>
                  </a:lnTo>
                  <a:lnTo>
                    <a:pt x="255" y="4508"/>
                  </a:lnTo>
                  <a:lnTo>
                    <a:pt x="254" y="4545"/>
                  </a:lnTo>
                  <a:lnTo>
                    <a:pt x="252" y="4594"/>
                  </a:lnTo>
                  <a:lnTo>
                    <a:pt x="250" y="4652"/>
                  </a:lnTo>
                  <a:lnTo>
                    <a:pt x="247" y="4719"/>
                  </a:lnTo>
                  <a:lnTo>
                    <a:pt x="244" y="4791"/>
                  </a:lnTo>
                  <a:lnTo>
                    <a:pt x="241" y="4867"/>
                  </a:lnTo>
                  <a:lnTo>
                    <a:pt x="238" y="4945"/>
                  </a:lnTo>
                  <a:lnTo>
                    <a:pt x="234" y="5020"/>
                  </a:lnTo>
                  <a:lnTo>
                    <a:pt x="230" y="5094"/>
                  </a:lnTo>
                  <a:lnTo>
                    <a:pt x="227" y="5162"/>
                  </a:lnTo>
                  <a:lnTo>
                    <a:pt x="224" y="5222"/>
                  </a:lnTo>
                  <a:lnTo>
                    <a:pt x="222" y="5273"/>
                  </a:lnTo>
                  <a:lnTo>
                    <a:pt x="220" y="5313"/>
                  </a:lnTo>
                  <a:lnTo>
                    <a:pt x="219" y="5338"/>
                  </a:lnTo>
                  <a:lnTo>
                    <a:pt x="219" y="5347"/>
                  </a:lnTo>
                  <a:lnTo>
                    <a:pt x="218" y="5354"/>
                  </a:lnTo>
                  <a:lnTo>
                    <a:pt x="217" y="5373"/>
                  </a:lnTo>
                  <a:lnTo>
                    <a:pt x="216" y="5404"/>
                  </a:lnTo>
                  <a:lnTo>
                    <a:pt x="213" y="5443"/>
                  </a:lnTo>
                  <a:lnTo>
                    <a:pt x="211" y="5488"/>
                  </a:lnTo>
                  <a:lnTo>
                    <a:pt x="208" y="5538"/>
                  </a:lnTo>
                  <a:lnTo>
                    <a:pt x="204" y="5590"/>
                  </a:lnTo>
                  <a:lnTo>
                    <a:pt x="201" y="5643"/>
                  </a:lnTo>
                  <a:lnTo>
                    <a:pt x="198" y="5688"/>
                  </a:lnTo>
                  <a:lnTo>
                    <a:pt x="195" y="5720"/>
                  </a:lnTo>
                  <a:lnTo>
                    <a:pt x="192" y="5742"/>
                  </a:lnTo>
                  <a:lnTo>
                    <a:pt x="189" y="5755"/>
                  </a:lnTo>
                  <a:lnTo>
                    <a:pt x="187" y="5761"/>
                  </a:lnTo>
                  <a:lnTo>
                    <a:pt x="185" y="5763"/>
                  </a:lnTo>
                  <a:lnTo>
                    <a:pt x="184" y="5763"/>
                  </a:lnTo>
                  <a:lnTo>
                    <a:pt x="183" y="5763"/>
                  </a:lnTo>
                  <a:lnTo>
                    <a:pt x="3338" y="5504"/>
                  </a:lnTo>
                  <a:lnTo>
                    <a:pt x="3341" y="5479"/>
                  </a:lnTo>
                  <a:lnTo>
                    <a:pt x="3350" y="5413"/>
                  </a:lnTo>
                  <a:lnTo>
                    <a:pt x="3363" y="5317"/>
                  </a:lnTo>
                  <a:lnTo>
                    <a:pt x="3378" y="5203"/>
                  </a:lnTo>
                  <a:lnTo>
                    <a:pt x="3393" y="5082"/>
                  </a:lnTo>
                  <a:lnTo>
                    <a:pt x="3406" y="4965"/>
                  </a:lnTo>
                  <a:lnTo>
                    <a:pt x="3411" y="4912"/>
                  </a:lnTo>
                  <a:lnTo>
                    <a:pt x="3415" y="4865"/>
                  </a:lnTo>
                  <a:lnTo>
                    <a:pt x="3418" y="4824"/>
                  </a:lnTo>
                  <a:lnTo>
                    <a:pt x="3419" y="4792"/>
                  </a:lnTo>
                  <a:lnTo>
                    <a:pt x="3419" y="4760"/>
                  </a:lnTo>
                  <a:lnTo>
                    <a:pt x="3419" y="4720"/>
                  </a:lnTo>
                  <a:lnTo>
                    <a:pt x="3420" y="4674"/>
                  </a:lnTo>
                  <a:lnTo>
                    <a:pt x="3421" y="4623"/>
                  </a:lnTo>
                  <a:lnTo>
                    <a:pt x="3423" y="4567"/>
                  </a:lnTo>
                  <a:lnTo>
                    <a:pt x="3424" y="4508"/>
                  </a:lnTo>
                  <a:lnTo>
                    <a:pt x="3426" y="4446"/>
                  </a:lnTo>
                  <a:lnTo>
                    <a:pt x="3427" y="4381"/>
                  </a:lnTo>
                  <a:lnTo>
                    <a:pt x="3429" y="4316"/>
                  </a:lnTo>
                  <a:lnTo>
                    <a:pt x="3431" y="4252"/>
                  </a:lnTo>
                  <a:lnTo>
                    <a:pt x="3432" y="4188"/>
                  </a:lnTo>
                  <a:lnTo>
                    <a:pt x="3434" y="4127"/>
                  </a:lnTo>
                  <a:lnTo>
                    <a:pt x="3435" y="4069"/>
                  </a:lnTo>
                  <a:lnTo>
                    <a:pt x="3437" y="4014"/>
                  </a:lnTo>
                  <a:lnTo>
                    <a:pt x="3437" y="3965"/>
                  </a:lnTo>
                  <a:lnTo>
                    <a:pt x="3437" y="3922"/>
                  </a:lnTo>
                  <a:lnTo>
                    <a:pt x="3437" y="3866"/>
                  </a:lnTo>
                  <a:lnTo>
                    <a:pt x="3434" y="3780"/>
                  </a:lnTo>
                  <a:lnTo>
                    <a:pt x="3431" y="3668"/>
                  </a:lnTo>
                  <a:lnTo>
                    <a:pt x="3427" y="3534"/>
                  </a:lnTo>
                  <a:lnTo>
                    <a:pt x="3422" y="3384"/>
                  </a:lnTo>
                  <a:lnTo>
                    <a:pt x="3417" y="3220"/>
                  </a:lnTo>
                  <a:lnTo>
                    <a:pt x="3411" y="3046"/>
                  </a:lnTo>
                  <a:lnTo>
                    <a:pt x="3405" y="2869"/>
                  </a:lnTo>
                  <a:lnTo>
                    <a:pt x="3399" y="2690"/>
                  </a:lnTo>
                  <a:lnTo>
                    <a:pt x="3394" y="2515"/>
                  </a:lnTo>
                  <a:lnTo>
                    <a:pt x="3389" y="2346"/>
                  </a:lnTo>
                  <a:lnTo>
                    <a:pt x="3383" y="2190"/>
                  </a:lnTo>
                  <a:lnTo>
                    <a:pt x="3379" y="2050"/>
                  </a:lnTo>
                  <a:lnTo>
                    <a:pt x="3376" y="1930"/>
                  </a:lnTo>
                  <a:lnTo>
                    <a:pt x="3374" y="1834"/>
                  </a:lnTo>
                  <a:lnTo>
                    <a:pt x="3373" y="1767"/>
                  </a:lnTo>
                  <a:lnTo>
                    <a:pt x="3373" y="1739"/>
                  </a:lnTo>
                  <a:lnTo>
                    <a:pt x="3372" y="1708"/>
                  </a:lnTo>
                  <a:lnTo>
                    <a:pt x="3370" y="1674"/>
                  </a:lnTo>
                  <a:lnTo>
                    <a:pt x="3368" y="1637"/>
                  </a:lnTo>
                  <a:lnTo>
                    <a:pt x="3362" y="1555"/>
                  </a:lnTo>
                  <a:lnTo>
                    <a:pt x="3354" y="1467"/>
                  </a:lnTo>
                  <a:lnTo>
                    <a:pt x="3344" y="1371"/>
                  </a:lnTo>
                  <a:lnTo>
                    <a:pt x="3333" y="1270"/>
                  </a:lnTo>
                  <a:lnTo>
                    <a:pt x="3321" y="1167"/>
                  </a:lnTo>
                  <a:lnTo>
                    <a:pt x="3309" y="1063"/>
                  </a:lnTo>
                  <a:lnTo>
                    <a:pt x="3297" y="960"/>
                  </a:lnTo>
                  <a:lnTo>
                    <a:pt x="3284" y="861"/>
                  </a:lnTo>
                  <a:lnTo>
                    <a:pt x="3273" y="766"/>
                  </a:lnTo>
                  <a:lnTo>
                    <a:pt x="3263" y="678"/>
                  </a:lnTo>
                  <a:lnTo>
                    <a:pt x="3254" y="599"/>
                  </a:lnTo>
                  <a:lnTo>
                    <a:pt x="3247" y="531"/>
                  </a:lnTo>
                  <a:lnTo>
                    <a:pt x="3241" y="476"/>
                  </a:lnTo>
                  <a:lnTo>
                    <a:pt x="3238" y="435"/>
                  </a:lnTo>
                  <a:lnTo>
                    <a:pt x="3234" y="374"/>
                  </a:lnTo>
                  <a:lnTo>
                    <a:pt x="3232" y="323"/>
                  </a:lnTo>
                  <a:lnTo>
                    <a:pt x="3231" y="282"/>
                  </a:lnTo>
                  <a:lnTo>
                    <a:pt x="3230" y="248"/>
                  </a:lnTo>
                  <a:lnTo>
                    <a:pt x="3229" y="224"/>
                  </a:lnTo>
                  <a:lnTo>
                    <a:pt x="3229" y="207"/>
                  </a:lnTo>
                  <a:lnTo>
                    <a:pt x="3229" y="197"/>
                  </a:lnTo>
                  <a:lnTo>
                    <a:pt x="3229" y="194"/>
                  </a:lnTo>
                  <a:close/>
                </a:path>
              </a:pathLst>
            </a:custGeom>
            <a:solidFill>
              <a:srgbClr val="8398B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0" name="Freeform 473"/>
            <p:cNvSpPr>
              <a:spLocks/>
            </p:cNvSpPr>
            <p:nvPr/>
          </p:nvSpPr>
          <p:spPr bwMode="auto">
            <a:xfrm>
              <a:off x="3413" y="1858"/>
              <a:ext cx="441" cy="823"/>
            </a:xfrm>
            <a:custGeom>
              <a:avLst/>
              <a:gdLst>
                <a:gd name="T0" fmla="*/ 206 w 2645"/>
                <a:gd name="T1" fmla="*/ 4668 h 4935"/>
                <a:gd name="T2" fmla="*/ 204 w 2645"/>
                <a:gd name="T3" fmla="*/ 3854 h 4935"/>
                <a:gd name="T4" fmla="*/ 200 w 2645"/>
                <a:gd name="T5" fmla="*/ 2988 h 4935"/>
                <a:gd name="T6" fmla="*/ 190 w 2645"/>
                <a:gd name="T7" fmla="*/ 2552 h 4935"/>
                <a:gd name="T8" fmla="*/ 130 w 2645"/>
                <a:gd name="T9" fmla="*/ 1680 h 4935"/>
                <a:gd name="T10" fmla="*/ 43 w 2645"/>
                <a:gd name="T11" fmla="*/ 617 h 4935"/>
                <a:gd name="T12" fmla="*/ 0 w 2645"/>
                <a:gd name="T13" fmla="*/ 84 h 4935"/>
                <a:gd name="T14" fmla="*/ 6 w 2645"/>
                <a:gd name="T15" fmla="*/ 26 h 4935"/>
                <a:gd name="T16" fmla="*/ 32 w 2645"/>
                <a:gd name="T17" fmla="*/ 5 h 4935"/>
                <a:gd name="T18" fmla="*/ 99 w 2645"/>
                <a:gd name="T19" fmla="*/ 2 h 4935"/>
                <a:gd name="T20" fmla="*/ 455 w 2645"/>
                <a:gd name="T21" fmla="*/ 51 h 4935"/>
                <a:gd name="T22" fmla="*/ 944 w 2645"/>
                <a:gd name="T23" fmla="*/ 122 h 4935"/>
                <a:gd name="T24" fmla="*/ 1220 w 2645"/>
                <a:gd name="T25" fmla="*/ 159 h 4935"/>
                <a:gd name="T26" fmla="*/ 1257 w 2645"/>
                <a:gd name="T27" fmla="*/ 177 h 4935"/>
                <a:gd name="T28" fmla="*/ 1338 w 2645"/>
                <a:gd name="T29" fmla="*/ 259 h 4935"/>
                <a:gd name="T30" fmla="*/ 1450 w 2645"/>
                <a:gd name="T31" fmla="*/ 383 h 4935"/>
                <a:gd name="T32" fmla="*/ 1529 w 2645"/>
                <a:gd name="T33" fmla="*/ 441 h 4935"/>
                <a:gd name="T34" fmla="*/ 1078 w 2645"/>
                <a:gd name="T35" fmla="*/ 200 h 4935"/>
                <a:gd name="T36" fmla="*/ 668 w 2645"/>
                <a:gd name="T37" fmla="*/ 130 h 4935"/>
                <a:gd name="T38" fmla="*/ 279 w 2645"/>
                <a:gd name="T39" fmla="*/ 72 h 4935"/>
                <a:gd name="T40" fmla="*/ 103 w 2645"/>
                <a:gd name="T41" fmla="*/ 69 h 4935"/>
                <a:gd name="T42" fmla="*/ 59 w 2645"/>
                <a:gd name="T43" fmla="*/ 83 h 4935"/>
                <a:gd name="T44" fmla="*/ 47 w 2645"/>
                <a:gd name="T45" fmla="*/ 113 h 4935"/>
                <a:gd name="T46" fmla="*/ 66 w 2645"/>
                <a:gd name="T47" fmla="*/ 361 h 4935"/>
                <a:gd name="T48" fmla="*/ 119 w 2645"/>
                <a:gd name="T49" fmla="*/ 972 h 4935"/>
                <a:gd name="T50" fmla="*/ 164 w 2645"/>
                <a:gd name="T51" fmla="*/ 1470 h 4935"/>
                <a:gd name="T52" fmla="*/ 253 w 2645"/>
                <a:gd name="T53" fmla="*/ 3107 h 4935"/>
                <a:gd name="T54" fmla="*/ 261 w 2645"/>
                <a:gd name="T55" fmla="*/ 3570 h 4935"/>
                <a:gd name="T56" fmla="*/ 263 w 2645"/>
                <a:gd name="T57" fmla="*/ 3927 h 4935"/>
                <a:gd name="T58" fmla="*/ 263 w 2645"/>
                <a:gd name="T59" fmla="*/ 4327 h 4935"/>
                <a:gd name="T60" fmla="*/ 263 w 2645"/>
                <a:gd name="T61" fmla="*/ 4695 h 4935"/>
                <a:gd name="T62" fmla="*/ 264 w 2645"/>
                <a:gd name="T63" fmla="*/ 4830 h 4935"/>
                <a:gd name="T64" fmla="*/ 275 w 2645"/>
                <a:gd name="T65" fmla="*/ 4865 h 4935"/>
                <a:gd name="T66" fmla="*/ 317 w 2645"/>
                <a:gd name="T67" fmla="*/ 4906 h 4935"/>
                <a:gd name="T68" fmla="*/ 1618 w 2645"/>
                <a:gd name="T69" fmla="*/ 4715 h 4935"/>
                <a:gd name="T70" fmla="*/ 1706 w 2645"/>
                <a:gd name="T71" fmla="*/ 4473 h 4935"/>
                <a:gd name="T72" fmla="*/ 1846 w 2645"/>
                <a:gd name="T73" fmla="*/ 4133 h 4935"/>
                <a:gd name="T74" fmla="*/ 1973 w 2645"/>
                <a:gd name="T75" fmla="*/ 3883 h 4935"/>
                <a:gd name="T76" fmla="*/ 2092 w 2645"/>
                <a:gd name="T77" fmla="*/ 3725 h 4935"/>
                <a:gd name="T78" fmla="*/ 2225 w 2645"/>
                <a:gd name="T79" fmla="*/ 3590 h 4935"/>
                <a:gd name="T80" fmla="*/ 2399 w 2645"/>
                <a:gd name="T81" fmla="*/ 3446 h 4935"/>
                <a:gd name="T82" fmla="*/ 2540 w 2645"/>
                <a:gd name="T83" fmla="*/ 3342 h 4935"/>
                <a:gd name="T84" fmla="*/ 2645 w 2645"/>
                <a:gd name="T85" fmla="*/ 3349 h 4935"/>
                <a:gd name="T86" fmla="*/ 2390 w 2645"/>
                <a:gd name="T87" fmla="*/ 3517 h 4935"/>
                <a:gd name="T88" fmla="*/ 2187 w 2645"/>
                <a:gd name="T89" fmla="*/ 3681 h 4935"/>
                <a:gd name="T90" fmla="*/ 2106 w 2645"/>
                <a:gd name="T91" fmla="*/ 3774 h 4935"/>
                <a:gd name="T92" fmla="*/ 2004 w 2645"/>
                <a:gd name="T93" fmla="*/ 3935 h 4935"/>
                <a:gd name="T94" fmla="*/ 1909 w 2645"/>
                <a:gd name="T95" fmla="*/ 4124 h 4935"/>
                <a:gd name="T96" fmla="*/ 1734 w 2645"/>
                <a:gd name="T97" fmla="*/ 4543 h 4935"/>
                <a:gd name="T98" fmla="*/ 1626 w 2645"/>
                <a:gd name="T99" fmla="*/ 4823 h 4935"/>
                <a:gd name="T100" fmla="*/ 363 w 2645"/>
                <a:gd name="T101" fmla="*/ 4928 h 4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45" h="4935">
                  <a:moveTo>
                    <a:pt x="206" y="4935"/>
                  </a:moveTo>
                  <a:lnTo>
                    <a:pt x="206" y="4917"/>
                  </a:lnTo>
                  <a:lnTo>
                    <a:pt x="206" y="4863"/>
                  </a:lnTo>
                  <a:lnTo>
                    <a:pt x="206" y="4779"/>
                  </a:lnTo>
                  <a:lnTo>
                    <a:pt x="206" y="4668"/>
                  </a:lnTo>
                  <a:lnTo>
                    <a:pt x="205" y="4534"/>
                  </a:lnTo>
                  <a:lnTo>
                    <a:pt x="205" y="4382"/>
                  </a:lnTo>
                  <a:lnTo>
                    <a:pt x="205" y="4215"/>
                  </a:lnTo>
                  <a:lnTo>
                    <a:pt x="205" y="4038"/>
                  </a:lnTo>
                  <a:lnTo>
                    <a:pt x="204" y="3854"/>
                  </a:lnTo>
                  <a:lnTo>
                    <a:pt x="203" y="3670"/>
                  </a:lnTo>
                  <a:lnTo>
                    <a:pt x="203" y="3486"/>
                  </a:lnTo>
                  <a:lnTo>
                    <a:pt x="202" y="3308"/>
                  </a:lnTo>
                  <a:lnTo>
                    <a:pt x="201" y="3141"/>
                  </a:lnTo>
                  <a:lnTo>
                    <a:pt x="200" y="2988"/>
                  </a:lnTo>
                  <a:lnTo>
                    <a:pt x="198" y="2852"/>
                  </a:lnTo>
                  <a:lnTo>
                    <a:pt x="197" y="2740"/>
                  </a:lnTo>
                  <a:lnTo>
                    <a:pt x="195" y="2685"/>
                  </a:lnTo>
                  <a:lnTo>
                    <a:pt x="193" y="2622"/>
                  </a:lnTo>
                  <a:lnTo>
                    <a:pt x="190" y="2552"/>
                  </a:lnTo>
                  <a:lnTo>
                    <a:pt x="186" y="2475"/>
                  </a:lnTo>
                  <a:lnTo>
                    <a:pt x="175" y="2301"/>
                  </a:lnTo>
                  <a:lnTo>
                    <a:pt x="163" y="2107"/>
                  </a:lnTo>
                  <a:lnTo>
                    <a:pt x="147" y="1898"/>
                  </a:lnTo>
                  <a:lnTo>
                    <a:pt x="130" y="1680"/>
                  </a:lnTo>
                  <a:lnTo>
                    <a:pt x="113" y="1456"/>
                  </a:lnTo>
                  <a:lnTo>
                    <a:pt x="95" y="1233"/>
                  </a:lnTo>
                  <a:lnTo>
                    <a:pt x="77" y="1015"/>
                  </a:lnTo>
                  <a:lnTo>
                    <a:pt x="59" y="808"/>
                  </a:lnTo>
                  <a:lnTo>
                    <a:pt x="43" y="617"/>
                  </a:lnTo>
                  <a:lnTo>
                    <a:pt x="29" y="448"/>
                  </a:lnTo>
                  <a:lnTo>
                    <a:pt x="17" y="305"/>
                  </a:lnTo>
                  <a:lnTo>
                    <a:pt x="7" y="193"/>
                  </a:lnTo>
                  <a:lnTo>
                    <a:pt x="2" y="117"/>
                  </a:lnTo>
                  <a:lnTo>
                    <a:pt x="0" y="84"/>
                  </a:lnTo>
                  <a:lnTo>
                    <a:pt x="0" y="64"/>
                  </a:lnTo>
                  <a:lnTo>
                    <a:pt x="1" y="48"/>
                  </a:lnTo>
                  <a:lnTo>
                    <a:pt x="2" y="40"/>
                  </a:lnTo>
                  <a:lnTo>
                    <a:pt x="3" y="32"/>
                  </a:lnTo>
                  <a:lnTo>
                    <a:pt x="6" y="26"/>
                  </a:lnTo>
                  <a:lnTo>
                    <a:pt x="9" y="21"/>
                  </a:lnTo>
                  <a:lnTo>
                    <a:pt x="14" y="16"/>
                  </a:lnTo>
                  <a:lnTo>
                    <a:pt x="18" y="12"/>
                  </a:lnTo>
                  <a:lnTo>
                    <a:pt x="24" y="8"/>
                  </a:lnTo>
                  <a:lnTo>
                    <a:pt x="32" y="5"/>
                  </a:lnTo>
                  <a:lnTo>
                    <a:pt x="40" y="3"/>
                  </a:lnTo>
                  <a:lnTo>
                    <a:pt x="50" y="1"/>
                  </a:lnTo>
                  <a:lnTo>
                    <a:pt x="62" y="0"/>
                  </a:lnTo>
                  <a:lnTo>
                    <a:pt x="75" y="0"/>
                  </a:lnTo>
                  <a:lnTo>
                    <a:pt x="99" y="2"/>
                  </a:lnTo>
                  <a:lnTo>
                    <a:pt x="143" y="7"/>
                  </a:lnTo>
                  <a:lnTo>
                    <a:pt x="203" y="15"/>
                  </a:lnTo>
                  <a:lnTo>
                    <a:pt x="278" y="25"/>
                  </a:lnTo>
                  <a:lnTo>
                    <a:pt x="363" y="36"/>
                  </a:lnTo>
                  <a:lnTo>
                    <a:pt x="455" y="51"/>
                  </a:lnTo>
                  <a:lnTo>
                    <a:pt x="553" y="65"/>
                  </a:lnTo>
                  <a:lnTo>
                    <a:pt x="654" y="79"/>
                  </a:lnTo>
                  <a:lnTo>
                    <a:pt x="754" y="95"/>
                  </a:lnTo>
                  <a:lnTo>
                    <a:pt x="852" y="109"/>
                  </a:lnTo>
                  <a:lnTo>
                    <a:pt x="944" y="122"/>
                  </a:lnTo>
                  <a:lnTo>
                    <a:pt x="1027" y="134"/>
                  </a:lnTo>
                  <a:lnTo>
                    <a:pt x="1099" y="145"/>
                  </a:lnTo>
                  <a:lnTo>
                    <a:pt x="1157" y="153"/>
                  </a:lnTo>
                  <a:lnTo>
                    <a:pt x="1198" y="158"/>
                  </a:lnTo>
                  <a:lnTo>
                    <a:pt x="1220" y="159"/>
                  </a:lnTo>
                  <a:lnTo>
                    <a:pt x="1225" y="160"/>
                  </a:lnTo>
                  <a:lnTo>
                    <a:pt x="1231" y="161"/>
                  </a:lnTo>
                  <a:lnTo>
                    <a:pt x="1237" y="164"/>
                  </a:lnTo>
                  <a:lnTo>
                    <a:pt x="1243" y="167"/>
                  </a:lnTo>
                  <a:lnTo>
                    <a:pt x="1257" y="177"/>
                  </a:lnTo>
                  <a:lnTo>
                    <a:pt x="1272" y="190"/>
                  </a:lnTo>
                  <a:lnTo>
                    <a:pt x="1288" y="204"/>
                  </a:lnTo>
                  <a:lnTo>
                    <a:pt x="1304" y="221"/>
                  </a:lnTo>
                  <a:lnTo>
                    <a:pt x="1321" y="240"/>
                  </a:lnTo>
                  <a:lnTo>
                    <a:pt x="1338" y="259"/>
                  </a:lnTo>
                  <a:lnTo>
                    <a:pt x="1372" y="299"/>
                  </a:lnTo>
                  <a:lnTo>
                    <a:pt x="1405" y="338"/>
                  </a:lnTo>
                  <a:lnTo>
                    <a:pt x="1421" y="355"/>
                  </a:lnTo>
                  <a:lnTo>
                    <a:pt x="1436" y="370"/>
                  </a:lnTo>
                  <a:lnTo>
                    <a:pt x="1450" y="383"/>
                  </a:lnTo>
                  <a:lnTo>
                    <a:pt x="1464" y="394"/>
                  </a:lnTo>
                  <a:lnTo>
                    <a:pt x="1501" y="421"/>
                  </a:lnTo>
                  <a:lnTo>
                    <a:pt x="1521" y="434"/>
                  </a:lnTo>
                  <a:lnTo>
                    <a:pt x="1528" y="440"/>
                  </a:lnTo>
                  <a:lnTo>
                    <a:pt x="1529" y="441"/>
                  </a:lnTo>
                  <a:lnTo>
                    <a:pt x="1220" y="225"/>
                  </a:lnTo>
                  <a:lnTo>
                    <a:pt x="1209" y="223"/>
                  </a:lnTo>
                  <a:lnTo>
                    <a:pt x="1181" y="218"/>
                  </a:lnTo>
                  <a:lnTo>
                    <a:pt x="1136" y="210"/>
                  </a:lnTo>
                  <a:lnTo>
                    <a:pt x="1078" y="200"/>
                  </a:lnTo>
                  <a:lnTo>
                    <a:pt x="1008" y="189"/>
                  </a:lnTo>
                  <a:lnTo>
                    <a:pt x="931" y="174"/>
                  </a:lnTo>
                  <a:lnTo>
                    <a:pt x="846" y="160"/>
                  </a:lnTo>
                  <a:lnTo>
                    <a:pt x="757" y="146"/>
                  </a:lnTo>
                  <a:lnTo>
                    <a:pt x="668" y="130"/>
                  </a:lnTo>
                  <a:lnTo>
                    <a:pt x="578" y="116"/>
                  </a:lnTo>
                  <a:lnTo>
                    <a:pt x="492" y="103"/>
                  </a:lnTo>
                  <a:lnTo>
                    <a:pt x="412" y="91"/>
                  </a:lnTo>
                  <a:lnTo>
                    <a:pt x="340" y="80"/>
                  </a:lnTo>
                  <a:lnTo>
                    <a:pt x="279" y="72"/>
                  </a:lnTo>
                  <a:lnTo>
                    <a:pt x="230" y="67"/>
                  </a:lnTo>
                  <a:lnTo>
                    <a:pt x="197" y="65"/>
                  </a:lnTo>
                  <a:lnTo>
                    <a:pt x="152" y="66"/>
                  </a:lnTo>
                  <a:lnTo>
                    <a:pt x="118" y="68"/>
                  </a:lnTo>
                  <a:lnTo>
                    <a:pt x="103" y="69"/>
                  </a:lnTo>
                  <a:lnTo>
                    <a:pt x="91" y="71"/>
                  </a:lnTo>
                  <a:lnTo>
                    <a:pt x="81" y="73"/>
                  </a:lnTo>
                  <a:lnTo>
                    <a:pt x="73" y="76"/>
                  </a:lnTo>
                  <a:lnTo>
                    <a:pt x="66" y="79"/>
                  </a:lnTo>
                  <a:lnTo>
                    <a:pt x="59" y="83"/>
                  </a:lnTo>
                  <a:lnTo>
                    <a:pt x="55" y="87"/>
                  </a:lnTo>
                  <a:lnTo>
                    <a:pt x="51" y="94"/>
                  </a:lnTo>
                  <a:lnTo>
                    <a:pt x="49" y="99"/>
                  </a:lnTo>
                  <a:lnTo>
                    <a:pt x="48" y="106"/>
                  </a:lnTo>
                  <a:lnTo>
                    <a:pt x="47" y="113"/>
                  </a:lnTo>
                  <a:lnTo>
                    <a:pt x="46" y="122"/>
                  </a:lnTo>
                  <a:lnTo>
                    <a:pt x="48" y="146"/>
                  </a:lnTo>
                  <a:lnTo>
                    <a:pt x="52" y="196"/>
                  </a:lnTo>
                  <a:lnTo>
                    <a:pt x="57" y="269"/>
                  </a:lnTo>
                  <a:lnTo>
                    <a:pt x="66" y="361"/>
                  </a:lnTo>
                  <a:lnTo>
                    <a:pt x="75" y="469"/>
                  </a:lnTo>
                  <a:lnTo>
                    <a:pt x="85" y="588"/>
                  </a:lnTo>
                  <a:lnTo>
                    <a:pt x="96" y="714"/>
                  </a:lnTo>
                  <a:lnTo>
                    <a:pt x="107" y="843"/>
                  </a:lnTo>
                  <a:lnTo>
                    <a:pt x="119" y="972"/>
                  </a:lnTo>
                  <a:lnTo>
                    <a:pt x="130" y="1096"/>
                  </a:lnTo>
                  <a:lnTo>
                    <a:pt x="140" y="1212"/>
                  </a:lnTo>
                  <a:lnTo>
                    <a:pt x="149" y="1316"/>
                  </a:lnTo>
                  <a:lnTo>
                    <a:pt x="157" y="1403"/>
                  </a:lnTo>
                  <a:lnTo>
                    <a:pt x="164" y="1470"/>
                  </a:lnTo>
                  <a:lnTo>
                    <a:pt x="168" y="1514"/>
                  </a:lnTo>
                  <a:lnTo>
                    <a:pt x="169" y="1530"/>
                  </a:lnTo>
                  <a:lnTo>
                    <a:pt x="216" y="2336"/>
                  </a:lnTo>
                  <a:lnTo>
                    <a:pt x="253" y="3087"/>
                  </a:lnTo>
                  <a:lnTo>
                    <a:pt x="253" y="3107"/>
                  </a:lnTo>
                  <a:lnTo>
                    <a:pt x="254" y="3163"/>
                  </a:lnTo>
                  <a:lnTo>
                    <a:pt x="256" y="3246"/>
                  </a:lnTo>
                  <a:lnTo>
                    <a:pt x="257" y="3347"/>
                  </a:lnTo>
                  <a:lnTo>
                    <a:pt x="259" y="3458"/>
                  </a:lnTo>
                  <a:lnTo>
                    <a:pt x="261" y="3570"/>
                  </a:lnTo>
                  <a:lnTo>
                    <a:pt x="262" y="3674"/>
                  </a:lnTo>
                  <a:lnTo>
                    <a:pt x="263" y="3762"/>
                  </a:lnTo>
                  <a:lnTo>
                    <a:pt x="263" y="3807"/>
                  </a:lnTo>
                  <a:lnTo>
                    <a:pt x="263" y="3862"/>
                  </a:lnTo>
                  <a:lnTo>
                    <a:pt x="263" y="3927"/>
                  </a:lnTo>
                  <a:lnTo>
                    <a:pt x="263" y="3999"/>
                  </a:lnTo>
                  <a:lnTo>
                    <a:pt x="263" y="4077"/>
                  </a:lnTo>
                  <a:lnTo>
                    <a:pt x="263" y="4158"/>
                  </a:lnTo>
                  <a:lnTo>
                    <a:pt x="263" y="4242"/>
                  </a:lnTo>
                  <a:lnTo>
                    <a:pt x="263" y="4327"/>
                  </a:lnTo>
                  <a:lnTo>
                    <a:pt x="263" y="4409"/>
                  </a:lnTo>
                  <a:lnTo>
                    <a:pt x="263" y="4490"/>
                  </a:lnTo>
                  <a:lnTo>
                    <a:pt x="263" y="4566"/>
                  </a:lnTo>
                  <a:lnTo>
                    <a:pt x="263" y="4635"/>
                  </a:lnTo>
                  <a:lnTo>
                    <a:pt x="263" y="4695"/>
                  </a:lnTo>
                  <a:lnTo>
                    <a:pt x="263" y="4747"/>
                  </a:lnTo>
                  <a:lnTo>
                    <a:pt x="263" y="4787"/>
                  </a:lnTo>
                  <a:lnTo>
                    <a:pt x="263" y="4814"/>
                  </a:lnTo>
                  <a:lnTo>
                    <a:pt x="263" y="4822"/>
                  </a:lnTo>
                  <a:lnTo>
                    <a:pt x="264" y="4830"/>
                  </a:lnTo>
                  <a:lnTo>
                    <a:pt x="265" y="4837"/>
                  </a:lnTo>
                  <a:lnTo>
                    <a:pt x="267" y="4844"/>
                  </a:lnTo>
                  <a:lnTo>
                    <a:pt x="270" y="4851"/>
                  </a:lnTo>
                  <a:lnTo>
                    <a:pt x="272" y="4857"/>
                  </a:lnTo>
                  <a:lnTo>
                    <a:pt x="275" y="4865"/>
                  </a:lnTo>
                  <a:lnTo>
                    <a:pt x="279" y="4870"/>
                  </a:lnTo>
                  <a:lnTo>
                    <a:pt x="287" y="4881"/>
                  </a:lnTo>
                  <a:lnTo>
                    <a:pt x="296" y="4890"/>
                  </a:lnTo>
                  <a:lnTo>
                    <a:pt x="306" y="4899"/>
                  </a:lnTo>
                  <a:lnTo>
                    <a:pt x="317" y="4906"/>
                  </a:lnTo>
                  <a:lnTo>
                    <a:pt x="1594" y="4785"/>
                  </a:lnTo>
                  <a:lnTo>
                    <a:pt x="1596" y="4780"/>
                  </a:lnTo>
                  <a:lnTo>
                    <a:pt x="1600" y="4767"/>
                  </a:lnTo>
                  <a:lnTo>
                    <a:pt x="1608" y="4744"/>
                  </a:lnTo>
                  <a:lnTo>
                    <a:pt x="1618" y="4715"/>
                  </a:lnTo>
                  <a:lnTo>
                    <a:pt x="1631" y="4678"/>
                  </a:lnTo>
                  <a:lnTo>
                    <a:pt x="1646" y="4635"/>
                  </a:lnTo>
                  <a:lnTo>
                    <a:pt x="1664" y="4585"/>
                  </a:lnTo>
                  <a:lnTo>
                    <a:pt x="1684" y="4531"/>
                  </a:lnTo>
                  <a:lnTo>
                    <a:pt x="1706" y="4473"/>
                  </a:lnTo>
                  <a:lnTo>
                    <a:pt x="1730" y="4409"/>
                  </a:lnTo>
                  <a:lnTo>
                    <a:pt x="1756" y="4344"/>
                  </a:lnTo>
                  <a:lnTo>
                    <a:pt x="1785" y="4275"/>
                  </a:lnTo>
                  <a:lnTo>
                    <a:pt x="1815" y="4204"/>
                  </a:lnTo>
                  <a:lnTo>
                    <a:pt x="1846" y="4133"/>
                  </a:lnTo>
                  <a:lnTo>
                    <a:pt x="1879" y="4060"/>
                  </a:lnTo>
                  <a:lnTo>
                    <a:pt x="1914" y="3988"/>
                  </a:lnTo>
                  <a:lnTo>
                    <a:pt x="1932" y="3951"/>
                  </a:lnTo>
                  <a:lnTo>
                    <a:pt x="1951" y="3917"/>
                  </a:lnTo>
                  <a:lnTo>
                    <a:pt x="1973" y="3883"/>
                  </a:lnTo>
                  <a:lnTo>
                    <a:pt x="1995" y="3849"/>
                  </a:lnTo>
                  <a:lnTo>
                    <a:pt x="2018" y="3817"/>
                  </a:lnTo>
                  <a:lnTo>
                    <a:pt x="2042" y="3785"/>
                  </a:lnTo>
                  <a:lnTo>
                    <a:pt x="2067" y="3754"/>
                  </a:lnTo>
                  <a:lnTo>
                    <a:pt x="2092" y="3725"/>
                  </a:lnTo>
                  <a:lnTo>
                    <a:pt x="2119" y="3696"/>
                  </a:lnTo>
                  <a:lnTo>
                    <a:pt x="2145" y="3669"/>
                  </a:lnTo>
                  <a:lnTo>
                    <a:pt x="2172" y="3641"/>
                  </a:lnTo>
                  <a:lnTo>
                    <a:pt x="2198" y="3615"/>
                  </a:lnTo>
                  <a:lnTo>
                    <a:pt x="2225" y="3590"/>
                  </a:lnTo>
                  <a:lnTo>
                    <a:pt x="2251" y="3566"/>
                  </a:lnTo>
                  <a:lnTo>
                    <a:pt x="2278" y="3544"/>
                  </a:lnTo>
                  <a:lnTo>
                    <a:pt x="2303" y="3522"/>
                  </a:lnTo>
                  <a:lnTo>
                    <a:pt x="2353" y="3482"/>
                  </a:lnTo>
                  <a:lnTo>
                    <a:pt x="2399" y="3446"/>
                  </a:lnTo>
                  <a:lnTo>
                    <a:pt x="2442" y="3414"/>
                  </a:lnTo>
                  <a:lnTo>
                    <a:pt x="2479" y="3388"/>
                  </a:lnTo>
                  <a:lnTo>
                    <a:pt x="2509" y="3365"/>
                  </a:lnTo>
                  <a:lnTo>
                    <a:pt x="2532" y="3349"/>
                  </a:lnTo>
                  <a:lnTo>
                    <a:pt x="2540" y="3342"/>
                  </a:lnTo>
                  <a:lnTo>
                    <a:pt x="2546" y="3337"/>
                  </a:lnTo>
                  <a:lnTo>
                    <a:pt x="2550" y="3333"/>
                  </a:lnTo>
                  <a:lnTo>
                    <a:pt x="2551" y="3331"/>
                  </a:lnTo>
                  <a:lnTo>
                    <a:pt x="2495" y="2120"/>
                  </a:lnTo>
                  <a:lnTo>
                    <a:pt x="2645" y="3349"/>
                  </a:lnTo>
                  <a:lnTo>
                    <a:pt x="2628" y="3360"/>
                  </a:lnTo>
                  <a:lnTo>
                    <a:pt x="2582" y="3389"/>
                  </a:lnTo>
                  <a:lnTo>
                    <a:pt x="2515" y="3432"/>
                  </a:lnTo>
                  <a:lnTo>
                    <a:pt x="2433" y="3487"/>
                  </a:lnTo>
                  <a:lnTo>
                    <a:pt x="2390" y="3517"/>
                  </a:lnTo>
                  <a:lnTo>
                    <a:pt x="2346" y="3549"/>
                  </a:lnTo>
                  <a:lnTo>
                    <a:pt x="2303" y="3582"/>
                  </a:lnTo>
                  <a:lnTo>
                    <a:pt x="2261" y="3614"/>
                  </a:lnTo>
                  <a:lnTo>
                    <a:pt x="2222" y="3648"/>
                  </a:lnTo>
                  <a:lnTo>
                    <a:pt x="2187" y="3681"/>
                  </a:lnTo>
                  <a:lnTo>
                    <a:pt x="2171" y="3697"/>
                  </a:lnTo>
                  <a:lnTo>
                    <a:pt x="2155" y="3712"/>
                  </a:lnTo>
                  <a:lnTo>
                    <a:pt x="2141" y="3729"/>
                  </a:lnTo>
                  <a:lnTo>
                    <a:pt x="2130" y="3743"/>
                  </a:lnTo>
                  <a:lnTo>
                    <a:pt x="2106" y="3774"/>
                  </a:lnTo>
                  <a:lnTo>
                    <a:pt x="2085" y="3804"/>
                  </a:lnTo>
                  <a:lnTo>
                    <a:pt x="2065" y="3836"/>
                  </a:lnTo>
                  <a:lnTo>
                    <a:pt x="2044" y="3868"/>
                  </a:lnTo>
                  <a:lnTo>
                    <a:pt x="2024" y="3901"/>
                  </a:lnTo>
                  <a:lnTo>
                    <a:pt x="2004" y="3935"/>
                  </a:lnTo>
                  <a:lnTo>
                    <a:pt x="1985" y="3970"/>
                  </a:lnTo>
                  <a:lnTo>
                    <a:pt x="1967" y="4006"/>
                  </a:lnTo>
                  <a:lnTo>
                    <a:pt x="1947" y="4044"/>
                  </a:lnTo>
                  <a:lnTo>
                    <a:pt x="1929" y="4083"/>
                  </a:lnTo>
                  <a:lnTo>
                    <a:pt x="1909" y="4124"/>
                  </a:lnTo>
                  <a:lnTo>
                    <a:pt x="1890" y="4166"/>
                  </a:lnTo>
                  <a:lnTo>
                    <a:pt x="1851" y="4255"/>
                  </a:lnTo>
                  <a:lnTo>
                    <a:pt x="1810" y="4353"/>
                  </a:lnTo>
                  <a:lnTo>
                    <a:pt x="1770" y="4452"/>
                  </a:lnTo>
                  <a:lnTo>
                    <a:pt x="1734" y="4543"/>
                  </a:lnTo>
                  <a:lnTo>
                    <a:pt x="1701" y="4625"/>
                  </a:lnTo>
                  <a:lnTo>
                    <a:pt x="1675" y="4695"/>
                  </a:lnTo>
                  <a:lnTo>
                    <a:pt x="1652" y="4752"/>
                  </a:lnTo>
                  <a:lnTo>
                    <a:pt x="1636" y="4795"/>
                  </a:lnTo>
                  <a:lnTo>
                    <a:pt x="1626" y="4823"/>
                  </a:lnTo>
                  <a:lnTo>
                    <a:pt x="1623" y="4832"/>
                  </a:lnTo>
                  <a:lnTo>
                    <a:pt x="327" y="4913"/>
                  </a:lnTo>
                  <a:lnTo>
                    <a:pt x="340" y="4919"/>
                  </a:lnTo>
                  <a:lnTo>
                    <a:pt x="351" y="4924"/>
                  </a:lnTo>
                  <a:lnTo>
                    <a:pt x="363" y="4928"/>
                  </a:lnTo>
                  <a:lnTo>
                    <a:pt x="373" y="4931"/>
                  </a:lnTo>
                  <a:lnTo>
                    <a:pt x="388" y="4934"/>
                  </a:lnTo>
                  <a:lnTo>
                    <a:pt x="394" y="4935"/>
                  </a:lnTo>
                  <a:lnTo>
                    <a:pt x="206" y="4935"/>
                  </a:lnTo>
                  <a:close/>
                </a:path>
              </a:pathLst>
            </a:custGeom>
            <a:solidFill>
              <a:srgbClr val="8398B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1" name="Freeform 474"/>
            <p:cNvSpPr>
              <a:spLocks/>
            </p:cNvSpPr>
            <p:nvPr/>
          </p:nvSpPr>
          <p:spPr bwMode="auto">
            <a:xfrm>
              <a:off x="3497" y="2243"/>
              <a:ext cx="52" cy="59"/>
            </a:xfrm>
            <a:custGeom>
              <a:avLst/>
              <a:gdLst>
                <a:gd name="T0" fmla="*/ 52 w 314"/>
                <a:gd name="T1" fmla="*/ 0 h 355"/>
                <a:gd name="T2" fmla="*/ 262 w 314"/>
                <a:gd name="T3" fmla="*/ 0 h 355"/>
                <a:gd name="T4" fmla="*/ 272 w 314"/>
                <a:gd name="T5" fmla="*/ 1 h 355"/>
                <a:gd name="T6" fmla="*/ 281 w 314"/>
                <a:gd name="T7" fmla="*/ 4 h 355"/>
                <a:gd name="T8" fmla="*/ 290 w 314"/>
                <a:gd name="T9" fmla="*/ 9 h 355"/>
                <a:gd name="T10" fmla="*/ 298 w 314"/>
                <a:gd name="T11" fmla="*/ 15 h 355"/>
                <a:gd name="T12" fmla="*/ 304 w 314"/>
                <a:gd name="T13" fmla="*/ 23 h 355"/>
                <a:gd name="T14" fmla="*/ 310 w 314"/>
                <a:gd name="T15" fmla="*/ 32 h 355"/>
                <a:gd name="T16" fmla="*/ 313 w 314"/>
                <a:gd name="T17" fmla="*/ 42 h 355"/>
                <a:gd name="T18" fmla="*/ 314 w 314"/>
                <a:gd name="T19" fmla="*/ 52 h 355"/>
                <a:gd name="T20" fmla="*/ 314 w 314"/>
                <a:gd name="T21" fmla="*/ 302 h 355"/>
                <a:gd name="T22" fmla="*/ 313 w 314"/>
                <a:gd name="T23" fmla="*/ 308 h 355"/>
                <a:gd name="T24" fmla="*/ 313 w 314"/>
                <a:gd name="T25" fmla="*/ 313 h 355"/>
                <a:gd name="T26" fmla="*/ 311 w 314"/>
                <a:gd name="T27" fmla="*/ 319 h 355"/>
                <a:gd name="T28" fmla="*/ 310 w 314"/>
                <a:gd name="T29" fmla="*/ 323 h 355"/>
                <a:gd name="T30" fmla="*/ 304 w 314"/>
                <a:gd name="T31" fmla="*/ 332 h 355"/>
                <a:gd name="T32" fmla="*/ 298 w 314"/>
                <a:gd name="T33" fmla="*/ 340 h 355"/>
                <a:gd name="T34" fmla="*/ 290 w 314"/>
                <a:gd name="T35" fmla="*/ 346 h 355"/>
                <a:gd name="T36" fmla="*/ 281 w 314"/>
                <a:gd name="T37" fmla="*/ 351 h 355"/>
                <a:gd name="T38" fmla="*/ 277 w 314"/>
                <a:gd name="T39" fmla="*/ 352 h 355"/>
                <a:gd name="T40" fmla="*/ 272 w 314"/>
                <a:gd name="T41" fmla="*/ 354 h 355"/>
                <a:gd name="T42" fmla="*/ 267 w 314"/>
                <a:gd name="T43" fmla="*/ 354 h 355"/>
                <a:gd name="T44" fmla="*/ 262 w 314"/>
                <a:gd name="T45" fmla="*/ 355 h 355"/>
                <a:gd name="T46" fmla="*/ 52 w 314"/>
                <a:gd name="T47" fmla="*/ 355 h 355"/>
                <a:gd name="T48" fmla="*/ 47 w 314"/>
                <a:gd name="T49" fmla="*/ 354 h 355"/>
                <a:gd name="T50" fmla="*/ 42 w 314"/>
                <a:gd name="T51" fmla="*/ 354 h 355"/>
                <a:gd name="T52" fmla="*/ 37 w 314"/>
                <a:gd name="T53" fmla="*/ 352 h 355"/>
                <a:gd name="T54" fmla="*/ 32 w 314"/>
                <a:gd name="T55" fmla="*/ 351 h 355"/>
                <a:gd name="T56" fmla="*/ 23 w 314"/>
                <a:gd name="T57" fmla="*/ 346 h 355"/>
                <a:gd name="T58" fmla="*/ 16 w 314"/>
                <a:gd name="T59" fmla="*/ 340 h 355"/>
                <a:gd name="T60" fmla="*/ 10 w 314"/>
                <a:gd name="T61" fmla="*/ 332 h 355"/>
                <a:gd name="T62" fmla="*/ 4 w 314"/>
                <a:gd name="T63" fmla="*/ 323 h 355"/>
                <a:gd name="T64" fmla="*/ 2 w 314"/>
                <a:gd name="T65" fmla="*/ 319 h 355"/>
                <a:gd name="T66" fmla="*/ 1 w 314"/>
                <a:gd name="T67" fmla="*/ 313 h 355"/>
                <a:gd name="T68" fmla="*/ 0 w 314"/>
                <a:gd name="T69" fmla="*/ 308 h 355"/>
                <a:gd name="T70" fmla="*/ 0 w 314"/>
                <a:gd name="T71" fmla="*/ 302 h 355"/>
                <a:gd name="T72" fmla="*/ 0 w 314"/>
                <a:gd name="T73" fmla="*/ 52 h 355"/>
                <a:gd name="T74" fmla="*/ 0 w 314"/>
                <a:gd name="T75" fmla="*/ 47 h 355"/>
                <a:gd name="T76" fmla="*/ 1 w 314"/>
                <a:gd name="T77" fmla="*/ 42 h 355"/>
                <a:gd name="T78" fmla="*/ 2 w 314"/>
                <a:gd name="T79" fmla="*/ 37 h 355"/>
                <a:gd name="T80" fmla="*/ 4 w 314"/>
                <a:gd name="T81" fmla="*/ 32 h 355"/>
                <a:gd name="T82" fmla="*/ 10 w 314"/>
                <a:gd name="T83" fmla="*/ 23 h 355"/>
                <a:gd name="T84" fmla="*/ 16 w 314"/>
                <a:gd name="T85" fmla="*/ 15 h 355"/>
                <a:gd name="T86" fmla="*/ 23 w 314"/>
                <a:gd name="T87" fmla="*/ 9 h 355"/>
                <a:gd name="T88" fmla="*/ 32 w 314"/>
                <a:gd name="T89" fmla="*/ 4 h 355"/>
                <a:gd name="T90" fmla="*/ 37 w 314"/>
                <a:gd name="T91" fmla="*/ 2 h 355"/>
                <a:gd name="T92" fmla="*/ 42 w 314"/>
                <a:gd name="T93" fmla="*/ 1 h 355"/>
                <a:gd name="T94" fmla="*/ 47 w 314"/>
                <a:gd name="T95" fmla="*/ 0 h 355"/>
                <a:gd name="T96" fmla="*/ 52 w 314"/>
                <a:gd name="T97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4" h="355">
                  <a:moveTo>
                    <a:pt x="52" y="0"/>
                  </a:moveTo>
                  <a:lnTo>
                    <a:pt x="262" y="0"/>
                  </a:lnTo>
                  <a:lnTo>
                    <a:pt x="272" y="1"/>
                  </a:lnTo>
                  <a:lnTo>
                    <a:pt x="281" y="4"/>
                  </a:lnTo>
                  <a:lnTo>
                    <a:pt x="290" y="9"/>
                  </a:lnTo>
                  <a:lnTo>
                    <a:pt x="298" y="15"/>
                  </a:lnTo>
                  <a:lnTo>
                    <a:pt x="304" y="23"/>
                  </a:lnTo>
                  <a:lnTo>
                    <a:pt x="310" y="32"/>
                  </a:lnTo>
                  <a:lnTo>
                    <a:pt x="313" y="42"/>
                  </a:lnTo>
                  <a:lnTo>
                    <a:pt x="314" y="52"/>
                  </a:lnTo>
                  <a:lnTo>
                    <a:pt x="314" y="302"/>
                  </a:lnTo>
                  <a:lnTo>
                    <a:pt x="313" y="308"/>
                  </a:lnTo>
                  <a:lnTo>
                    <a:pt x="313" y="313"/>
                  </a:lnTo>
                  <a:lnTo>
                    <a:pt x="311" y="319"/>
                  </a:lnTo>
                  <a:lnTo>
                    <a:pt x="310" y="323"/>
                  </a:lnTo>
                  <a:lnTo>
                    <a:pt x="304" y="332"/>
                  </a:lnTo>
                  <a:lnTo>
                    <a:pt x="298" y="340"/>
                  </a:lnTo>
                  <a:lnTo>
                    <a:pt x="290" y="346"/>
                  </a:lnTo>
                  <a:lnTo>
                    <a:pt x="281" y="351"/>
                  </a:lnTo>
                  <a:lnTo>
                    <a:pt x="277" y="352"/>
                  </a:lnTo>
                  <a:lnTo>
                    <a:pt x="272" y="354"/>
                  </a:lnTo>
                  <a:lnTo>
                    <a:pt x="267" y="354"/>
                  </a:lnTo>
                  <a:lnTo>
                    <a:pt x="262" y="355"/>
                  </a:lnTo>
                  <a:lnTo>
                    <a:pt x="52" y="355"/>
                  </a:lnTo>
                  <a:lnTo>
                    <a:pt x="47" y="354"/>
                  </a:lnTo>
                  <a:lnTo>
                    <a:pt x="42" y="354"/>
                  </a:lnTo>
                  <a:lnTo>
                    <a:pt x="37" y="352"/>
                  </a:lnTo>
                  <a:lnTo>
                    <a:pt x="32" y="351"/>
                  </a:lnTo>
                  <a:lnTo>
                    <a:pt x="23" y="346"/>
                  </a:lnTo>
                  <a:lnTo>
                    <a:pt x="16" y="340"/>
                  </a:lnTo>
                  <a:lnTo>
                    <a:pt x="10" y="332"/>
                  </a:lnTo>
                  <a:lnTo>
                    <a:pt x="4" y="323"/>
                  </a:lnTo>
                  <a:lnTo>
                    <a:pt x="2" y="319"/>
                  </a:lnTo>
                  <a:lnTo>
                    <a:pt x="1" y="313"/>
                  </a:lnTo>
                  <a:lnTo>
                    <a:pt x="0" y="308"/>
                  </a:lnTo>
                  <a:lnTo>
                    <a:pt x="0" y="302"/>
                  </a:lnTo>
                  <a:lnTo>
                    <a:pt x="0" y="52"/>
                  </a:lnTo>
                  <a:lnTo>
                    <a:pt x="0" y="47"/>
                  </a:lnTo>
                  <a:lnTo>
                    <a:pt x="1" y="42"/>
                  </a:lnTo>
                  <a:lnTo>
                    <a:pt x="2" y="37"/>
                  </a:lnTo>
                  <a:lnTo>
                    <a:pt x="4" y="32"/>
                  </a:lnTo>
                  <a:lnTo>
                    <a:pt x="10" y="23"/>
                  </a:lnTo>
                  <a:lnTo>
                    <a:pt x="16" y="15"/>
                  </a:lnTo>
                  <a:lnTo>
                    <a:pt x="23" y="9"/>
                  </a:lnTo>
                  <a:lnTo>
                    <a:pt x="32" y="4"/>
                  </a:lnTo>
                  <a:lnTo>
                    <a:pt x="37" y="2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96AE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2" name="Freeform 475"/>
            <p:cNvSpPr>
              <a:spLocks/>
            </p:cNvSpPr>
            <p:nvPr/>
          </p:nvSpPr>
          <p:spPr bwMode="auto">
            <a:xfrm>
              <a:off x="3500" y="2245"/>
              <a:ext cx="40" cy="46"/>
            </a:xfrm>
            <a:custGeom>
              <a:avLst/>
              <a:gdLst>
                <a:gd name="T0" fmla="*/ 40 w 241"/>
                <a:gd name="T1" fmla="*/ 0 h 273"/>
                <a:gd name="T2" fmla="*/ 200 w 241"/>
                <a:gd name="T3" fmla="*/ 0 h 273"/>
                <a:gd name="T4" fmla="*/ 208 w 241"/>
                <a:gd name="T5" fmla="*/ 1 h 273"/>
                <a:gd name="T6" fmla="*/ 215 w 241"/>
                <a:gd name="T7" fmla="*/ 4 h 273"/>
                <a:gd name="T8" fmla="*/ 222 w 241"/>
                <a:gd name="T9" fmla="*/ 8 h 273"/>
                <a:gd name="T10" fmla="*/ 228 w 241"/>
                <a:gd name="T11" fmla="*/ 13 h 273"/>
                <a:gd name="T12" fmla="*/ 233 w 241"/>
                <a:gd name="T13" fmla="*/ 19 h 273"/>
                <a:gd name="T14" fmla="*/ 236 w 241"/>
                <a:gd name="T15" fmla="*/ 25 h 273"/>
                <a:gd name="T16" fmla="*/ 240 w 241"/>
                <a:gd name="T17" fmla="*/ 33 h 273"/>
                <a:gd name="T18" fmla="*/ 241 w 241"/>
                <a:gd name="T19" fmla="*/ 40 h 273"/>
                <a:gd name="T20" fmla="*/ 241 w 241"/>
                <a:gd name="T21" fmla="*/ 233 h 273"/>
                <a:gd name="T22" fmla="*/ 240 w 241"/>
                <a:gd name="T23" fmla="*/ 240 h 273"/>
                <a:gd name="T24" fmla="*/ 236 w 241"/>
                <a:gd name="T25" fmla="*/ 248 h 273"/>
                <a:gd name="T26" fmla="*/ 233 w 241"/>
                <a:gd name="T27" fmla="*/ 256 h 273"/>
                <a:gd name="T28" fmla="*/ 228 w 241"/>
                <a:gd name="T29" fmla="*/ 261 h 273"/>
                <a:gd name="T30" fmla="*/ 222 w 241"/>
                <a:gd name="T31" fmla="*/ 266 h 273"/>
                <a:gd name="T32" fmla="*/ 215 w 241"/>
                <a:gd name="T33" fmla="*/ 270 h 273"/>
                <a:gd name="T34" fmla="*/ 208 w 241"/>
                <a:gd name="T35" fmla="*/ 272 h 273"/>
                <a:gd name="T36" fmla="*/ 200 w 241"/>
                <a:gd name="T37" fmla="*/ 273 h 273"/>
                <a:gd name="T38" fmla="*/ 40 w 241"/>
                <a:gd name="T39" fmla="*/ 273 h 273"/>
                <a:gd name="T40" fmla="*/ 32 w 241"/>
                <a:gd name="T41" fmla="*/ 272 h 273"/>
                <a:gd name="T42" fmla="*/ 24 w 241"/>
                <a:gd name="T43" fmla="*/ 270 h 273"/>
                <a:gd name="T44" fmla="*/ 18 w 241"/>
                <a:gd name="T45" fmla="*/ 266 h 273"/>
                <a:gd name="T46" fmla="*/ 12 w 241"/>
                <a:gd name="T47" fmla="*/ 261 h 273"/>
                <a:gd name="T48" fmla="*/ 7 w 241"/>
                <a:gd name="T49" fmla="*/ 256 h 273"/>
                <a:gd name="T50" fmla="*/ 3 w 241"/>
                <a:gd name="T51" fmla="*/ 248 h 273"/>
                <a:gd name="T52" fmla="*/ 1 w 241"/>
                <a:gd name="T53" fmla="*/ 240 h 273"/>
                <a:gd name="T54" fmla="*/ 0 w 241"/>
                <a:gd name="T55" fmla="*/ 233 h 273"/>
                <a:gd name="T56" fmla="*/ 0 w 241"/>
                <a:gd name="T57" fmla="*/ 40 h 273"/>
                <a:gd name="T58" fmla="*/ 1 w 241"/>
                <a:gd name="T59" fmla="*/ 33 h 273"/>
                <a:gd name="T60" fmla="*/ 3 w 241"/>
                <a:gd name="T61" fmla="*/ 25 h 273"/>
                <a:gd name="T62" fmla="*/ 7 w 241"/>
                <a:gd name="T63" fmla="*/ 19 h 273"/>
                <a:gd name="T64" fmla="*/ 12 w 241"/>
                <a:gd name="T65" fmla="*/ 13 h 273"/>
                <a:gd name="T66" fmla="*/ 18 w 241"/>
                <a:gd name="T67" fmla="*/ 8 h 273"/>
                <a:gd name="T68" fmla="*/ 24 w 241"/>
                <a:gd name="T69" fmla="*/ 4 h 273"/>
                <a:gd name="T70" fmla="*/ 32 w 241"/>
                <a:gd name="T71" fmla="*/ 1 h 273"/>
                <a:gd name="T72" fmla="*/ 40 w 241"/>
                <a:gd name="T73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273">
                  <a:moveTo>
                    <a:pt x="40" y="0"/>
                  </a:moveTo>
                  <a:lnTo>
                    <a:pt x="200" y="0"/>
                  </a:lnTo>
                  <a:lnTo>
                    <a:pt x="208" y="1"/>
                  </a:lnTo>
                  <a:lnTo>
                    <a:pt x="215" y="4"/>
                  </a:lnTo>
                  <a:lnTo>
                    <a:pt x="222" y="8"/>
                  </a:lnTo>
                  <a:lnTo>
                    <a:pt x="228" y="13"/>
                  </a:lnTo>
                  <a:lnTo>
                    <a:pt x="233" y="19"/>
                  </a:lnTo>
                  <a:lnTo>
                    <a:pt x="236" y="25"/>
                  </a:lnTo>
                  <a:lnTo>
                    <a:pt x="240" y="33"/>
                  </a:lnTo>
                  <a:lnTo>
                    <a:pt x="241" y="40"/>
                  </a:lnTo>
                  <a:lnTo>
                    <a:pt x="241" y="233"/>
                  </a:lnTo>
                  <a:lnTo>
                    <a:pt x="240" y="240"/>
                  </a:lnTo>
                  <a:lnTo>
                    <a:pt x="236" y="248"/>
                  </a:lnTo>
                  <a:lnTo>
                    <a:pt x="233" y="256"/>
                  </a:lnTo>
                  <a:lnTo>
                    <a:pt x="228" y="261"/>
                  </a:lnTo>
                  <a:lnTo>
                    <a:pt x="222" y="266"/>
                  </a:lnTo>
                  <a:lnTo>
                    <a:pt x="215" y="270"/>
                  </a:lnTo>
                  <a:lnTo>
                    <a:pt x="208" y="272"/>
                  </a:lnTo>
                  <a:lnTo>
                    <a:pt x="200" y="273"/>
                  </a:lnTo>
                  <a:lnTo>
                    <a:pt x="40" y="273"/>
                  </a:lnTo>
                  <a:lnTo>
                    <a:pt x="32" y="272"/>
                  </a:lnTo>
                  <a:lnTo>
                    <a:pt x="24" y="270"/>
                  </a:lnTo>
                  <a:lnTo>
                    <a:pt x="18" y="266"/>
                  </a:lnTo>
                  <a:lnTo>
                    <a:pt x="12" y="261"/>
                  </a:lnTo>
                  <a:lnTo>
                    <a:pt x="7" y="256"/>
                  </a:lnTo>
                  <a:lnTo>
                    <a:pt x="3" y="248"/>
                  </a:lnTo>
                  <a:lnTo>
                    <a:pt x="1" y="240"/>
                  </a:lnTo>
                  <a:lnTo>
                    <a:pt x="0" y="233"/>
                  </a:lnTo>
                  <a:lnTo>
                    <a:pt x="0" y="40"/>
                  </a:lnTo>
                  <a:lnTo>
                    <a:pt x="1" y="33"/>
                  </a:lnTo>
                  <a:lnTo>
                    <a:pt x="3" y="25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4"/>
                  </a:lnTo>
                  <a:lnTo>
                    <a:pt x="32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7E8E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3" name="Freeform 476"/>
            <p:cNvSpPr>
              <a:spLocks/>
            </p:cNvSpPr>
            <p:nvPr/>
          </p:nvSpPr>
          <p:spPr bwMode="auto">
            <a:xfrm>
              <a:off x="3456" y="2255"/>
              <a:ext cx="108" cy="33"/>
            </a:xfrm>
            <a:custGeom>
              <a:avLst/>
              <a:gdLst>
                <a:gd name="T0" fmla="*/ 54 w 648"/>
                <a:gd name="T1" fmla="*/ 0 h 199"/>
                <a:gd name="T2" fmla="*/ 595 w 648"/>
                <a:gd name="T3" fmla="*/ 0 h 199"/>
                <a:gd name="T4" fmla="*/ 607 w 648"/>
                <a:gd name="T5" fmla="*/ 1 h 199"/>
                <a:gd name="T6" fmla="*/ 616 w 648"/>
                <a:gd name="T7" fmla="*/ 4 h 199"/>
                <a:gd name="T8" fmla="*/ 625 w 648"/>
                <a:gd name="T9" fmla="*/ 9 h 199"/>
                <a:gd name="T10" fmla="*/ 633 w 648"/>
                <a:gd name="T11" fmla="*/ 15 h 199"/>
                <a:gd name="T12" fmla="*/ 639 w 648"/>
                <a:gd name="T13" fmla="*/ 23 h 199"/>
                <a:gd name="T14" fmla="*/ 644 w 648"/>
                <a:gd name="T15" fmla="*/ 32 h 199"/>
                <a:gd name="T16" fmla="*/ 647 w 648"/>
                <a:gd name="T17" fmla="*/ 41 h 199"/>
                <a:gd name="T18" fmla="*/ 648 w 648"/>
                <a:gd name="T19" fmla="*/ 53 h 199"/>
                <a:gd name="T20" fmla="*/ 648 w 648"/>
                <a:gd name="T21" fmla="*/ 147 h 199"/>
                <a:gd name="T22" fmla="*/ 647 w 648"/>
                <a:gd name="T23" fmla="*/ 152 h 199"/>
                <a:gd name="T24" fmla="*/ 647 w 648"/>
                <a:gd name="T25" fmla="*/ 157 h 199"/>
                <a:gd name="T26" fmla="*/ 645 w 648"/>
                <a:gd name="T27" fmla="*/ 162 h 199"/>
                <a:gd name="T28" fmla="*/ 644 w 648"/>
                <a:gd name="T29" fmla="*/ 167 h 199"/>
                <a:gd name="T30" fmla="*/ 639 w 648"/>
                <a:gd name="T31" fmla="*/ 175 h 199"/>
                <a:gd name="T32" fmla="*/ 633 w 648"/>
                <a:gd name="T33" fmla="*/ 183 h 199"/>
                <a:gd name="T34" fmla="*/ 625 w 648"/>
                <a:gd name="T35" fmla="*/ 189 h 199"/>
                <a:gd name="T36" fmla="*/ 616 w 648"/>
                <a:gd name="T37" fmla="*/ 195 h 199"/>
                <a:gd name="T38" fmla="*/ 612 w 648"/>
                <a:gd name="T39" fmla="*/ 196 h 199"/>
                <a:gd name="T40" fmla="*/ 607 w 648"/>
                <a:gd name="T41" fmla="*/ 198 h 199"/>
                <a:gd name="T42" fmla="*/ 601 w 648"/>
                <a:gd name="T43" fmla="*/ 199 h 199"/>
                <a:gd name="T44" fmla="*/ 595 w 648"/>
                <a:gd name="T45" fmla="*/ 199 h 199"/>
                <a:gd name="T46" fmla="*/ 54 w 648"/>
                <a:gd name="T47" fmla="*/ 199 h 199"/>
                <a:gd name="T48" fmla="*/ 47 w 648"/>
                <a:gd name="T49" fmla="*/ 199 h 199"/>
                <a:gd name="T50" fmla="*/ 42 w 648"/>
                <a:gd name="T51" fmla="*/ 198 h 199"/>
                <a:gd name="T52" fmla="*/ 37 w 648"/>
                <a:gd name="T53" fmla="*/ 196 h 199"/>
                <a:gd name="T54" fmla="*/ 33 w 648"/>
                <a:gd name="T55" fmla="*/ 195 h 199"/>
                <a:gd name="T56" fmla="*/ 24 w 648"/>
                <a:gd name="T57" fmla="*/ 189 h 199"/>
                <a:gd name="T58" fmla="*/ 16 w 648"/>
                <a:gd name="T59" fmla="*/ 183 h 199"/>
                <a:gd name="T60" fmla="*/ 10 w 648"/>
                <a:gd name="T61" fmla="*/ 175 h 199"/>
                <a:gd name="T62" fmla="*/ 5 w 648"/>
                <a:gd name="T63" fmla="*/ 167 h 199"/>
                <a:gd name="T64" fmla="*/ 4 w 648"/>
                <a:gd name="T65" fmla="*/ 162 h 199"/>
                <a:gd name="T66" fmla="*/ 1 w 648"/>
                <a:gd name="T67" fmla="*/ 157 h 199"/>
                <a:gd name="T68" fmla="*/ 1 w 648"/>
                <a:gd name="T69" fmla="*/ 152 h 199"/>
                <a:gd name="T70" fmla="*/ 0 w 648"/>
                <a:gd name="T71" fmla="*/ 147 h 199"/>
                <a:gd name="T72" fmla="*/ 0 w 648"/>
                <a:gd name="T73" fmla="*/ 53 h 199"/>
                <a:gd name="T74" fmla="*/ 1 w 648"/>
                <a:gd name="T75" fmla="*/ 47 h 199"/>
                <a:gd name="T76" fmla="*/ 1 w 648"/>
                <a:gd name="T77" fmla="*/ 41 h 199"/>
                <a:gd name="T78" fmla="*/ 4 w 648"/>
                <a:gd name="T79" fmla="*/ 36 h 199"/>
                <a:gd name="T80" fmla="*/ 5 w 648"/>
                <a:gd name="T81" fmla="*/ 32 h 199"/>
                <a:gd name="T82" fmla="*/ 10 w 648"/>
                <a:gd name="T83" fmla="*/ 23 h 199"/>
                <a:gd name="T84" fmla="*/ 16 w 648"/>
                <a:gd name="T85" fmla="*/ 15 h 199"/>
                <a:gd name="T86" fmla="*/ 24 w 648"/>
                <a:gd name="T87" fmla="*/ 9 h 199"/>
                <a:gd name="T88" fmla="*/ 33 w 648"/>
                <a:gd name="T89" fmla="*/ 4 h 199"/>
                <a:gd name="T90" fmla="*/ 37 w 648"/>
                <a:gd name="T91" fmla="*/ 3 h 199"/>
                <a:gd name="T92" fmla="*/ 42 w 648"/>
                <a:gd name="T93" fmla="*/ 1 h 199"/>
                <a:gd name="T94" fmla="*/ 47 w 648"/>
                <a:gd name="T95" fmla="*/ 1 h 199"/>
                <a:gd name="T96" fmla="*/ 54 w 648"/>
                <a:gd name="T9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8" h="199">
                  <a:moveTo>
                    <a:pt x="54" y="0"/>
                  </a:moveTo>
                  <a:lnTo>
                    <a:pt x="595" y="0"/>
                  </a:lnTo>
                  <a:lnTo>
                    <a:pt x="607" y="1"/>
                  </a:lnTo>
                  <a:lnTo>
                    <a:pt x="616" y="4"/>
                  </a:lnTo>
                  <a:lnTo>
                    <a:pt x="625" y="9"/>
                  </a:lnTo>
                  <a:lnTo>
                    <a:pt x="633" y="15"/>
                  </a:lnTo>
                  <a:lnTo>
                    <a:pt x="639" y="23"/>
                  </a:lnTo>
                  <a:lnTo>
                    <a:pt x="644" y="32"/>
                  </a:lnTo>
                  <a:lnTo>
                    <a:pt x="647" y="41"/>
                  </a:lnTo>
                  <a:lnTo>
                    <a:pt x="648" y="53"/>
                  </a:lnTo>
                  <a:lnTo>
                    <a:pt x="648" y="147"/>
                  </a:lnTo>
                  <a:lnTo>
                    <a:pt x="647" y="152"/>
                  </a:lnTo>
                  <a:lnTo>
                    <a:pt x="647" y="157"/>
                  </a:lnTo>
                  <a:lnTo>
                    <a:pt x="645" y="162"/>
                  </a:lnTo>
                  <a:lnTo>
                    <a:pt x="644" y="167"/>
                  </a:lnTo>
                  <a:lnTo>
                    <a:pt x="639" y="175"/>
                  </a:lnTo>
                  <a:lnTo>
                    <a:pt x="633" y="183"/>
                  </a:lnTo>
                  <a:lnTo>
                    <a:pt x="625" y="189"/>
                  </a:lnTo>
                  <a:lnTo>
                    <a:pt x="616" y="195"/>
                  </a:lnTo>
                  <a:lnTo>
                    <a:pt x="612" y="196"/>
                  </a:lnTo>
                  <a:lnTo>
                    <a:pt x="607" y="198"/>
                  </a:lnTo>
                  <a:lnTo>
                    <a:pt x="601" y="199"/>
                  </a:lnTo>
                  <a:lnTo>
                    <a:pt x="595" y="199"/>
                  </a:lnTo>
                  <a:lnTo>
                    <a:pt x="54" y="199"/>
                  </a:lnTo>
                  <a:lnTo>
                    <a:pt x="47" y="199"/>
                  </a:lnTo>
                  <a:lnTo>
                    <a:pt x="42" y="198"/>
                  </a:lnTo>
                  <a:lnTo>
                    <a:pt x="37" y="196"/>
                  </a:lnTo>
                  <a:lnTo>
                    <a:pt x="33" y="195"/>
                  </a:lnTo>
                  <a:lnTo>
                    <a:pt x="24" y="189"/>
                  </a:lnTo>
                  <a:lnTo>
                    <a:pt x="16" y="183"/>
                  </a:lnTo>
                  <a:lnTo>
                    <a:pt x="10" y="175"/>
                  </a:lnTo>
                  <a:lnTo>
                    <a:pt x="5" y="167"/>
                  </a:lnTo>
                  <a:lnTo>
                    <a:pt x="4" y="162"/>
                  </a:lnTo>
                  <a:lnTo>
                    <a:pt x="1" y="157"/>
                  </a:lnTo>
                  <a:lnTo>
                    <a:pt x="1" y="152"/>
                  </a:lnTo>
                  <a:lnTo>
                    <a:pt x="0" y="147"/>
                  </a:lnTo>
                  <a:lnTo>
                    <a:pt x="0" y="53"/>
                  </a:lnTo>
                  <a:lnTo>
                    <a:pt x="1" y="47"/>
                  </a:lnTo>
                  <a:lnTo>
                    <a:pt x="1" y="41"/>
                  </a:lnTo>
                  <a:lnTo>
                    <a:pt x="4" y="36"/>
                  </a:lnTo>
                  <a:lnTo>
                    <a:pt x="5" y="32"/>
                  </a:lnTo>
                  <a:lnTo>
                    <a:pt x="10" y="23"/>
                  </a:lnTo>
                  <a:lnTo>
                    <a:pt x="16" y="15"/>
                  </a:lnTo>
                  <a:lnTo>
                    <a:pt x="24" y="9"/>
                  </a:lnTo>
                  <a:lnTo>
                    <a:pt x="33" y="4"/>
                  </a:lnTo>
                  <a:lnTo>
                    <a:pt x="37" y="3"/>
                  </a:lnTo>
                  <a:lnTo>
                    <a:pt x="42" y="1"/>
                  </a:lnTo>
                  <a:lnTo>
                    <a:pt x="47" y="1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96AE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4" name="Freeform 477"/>
            <p:cNvSpPr>
              <a:spLocks/>
            </p:cNvSpPr>
            <p:nvPr/>
          </p:nvSpPr>
          <p:spPr bwMode="auto">
            <a:xfrm>
              <a:off x="3457" y="2255"/>
              <a:ext cx="106" cy="5"/>
            </a:xfrm>
            <a:custGeom>
              <a:avLst/>
              <a:gdLst>
                <a:gd name="T0" fmla="*/ 47 w 634"/>
                <a:gd name="T1" fmla="*/ 0 h 32"/>
                <a:gd name="T2" fmla="*/ 588 w 634"/>
                <a:gd name="T3" fmla="*/ 0 h 32"/>
                <a:gd name="T4" fmla="*/ 590 w 634"/>
                <a:gd name="T5" fmla="*/ 0 h 32"/>
                <a:gd name="T6" fmla="*/ 598 w 634"/>
                <a:gd name="T7" fmla="*/ 1 h 32"/>
                <a:gd name="T8" fmla="*/ 604 w 634"/>
                <a:gd name="T9" fmla="*/ 3 h 32"/>
                <a:gd name="T10" fmla="*/ 611 w 634"/>
                <a:gd name="T11" fmla="*/ 5 h 32"/>
                <a:gd name="T12" fmla="*/ 616 w 634"/>
                <a:gd name="T13" fmla="*/ 8 h 32"/>
                <a:gd name="T14" fmla="*/ 622 w 634"/>
                <a:gd name="T15" fmla="*/ 12 h 32"/>
                <a:gd name="T16" fmla="*/ 627 w 634"/>
                <a:gd name="T17" fmla="*/ 17 h 32"/>
                <a:gd name="T18" fmla="*/ 631 w 634"/>
                <a:gd name="T19" fmla="*/ 22 h 32"/>
                <a:gd name="T20" fmla="*/ 634 w 634"/>
                <a:gd name="T21" fmla="*/ 27 h 32"/>
                <a:gd name="T22" fmla="*/ 626 w 634"/>
                <a:gd name="T23" fmla="*/ 29 h 32"/>
                <a:gd name="T24" fmla="*/ 616 w 634"/>
                <a:gd name="T25" fmla="*/ 31 h 32"/>
                <a:gd name="T26" fmla="*/ 603 w 634"/>
                <a:gd name="T27" fmla="*/ 32 h 32"/>
                <a:gd name="T28" fmla="*/ 588 w 634"/>
                <a:gd name="T29" fmla="*/ 32 h 32"/>
                <a:gd name="T30" fmla="*/ 47 w 634"/>
                <a:gd name="T31" fmla="*/ 32 h 32"/>
                <a:gd name="T32" fmla="*/ 32 w 634"/>
                <a:gd name="T33" fmla="*/ 32 h 32"/>
                <a:gd name="T34" fmla="*/ 19 w 634"/>
                <a:gd name="T35" fmla="*/ 31 h 32"/>
                <a:gd name="T36" fmla="*/ 8 w 634"/>
                <a:gd name="T37" fmla="*/ 29 h 32"/>
                <a:gd name="T38" fmla="*/ 0 w 634"/>
                <a:gd name="T39" fmla="*/ 27 h 32"/>
                <a:gd name="T40" fmla="*/ 4 w 634"/>
                <a:gd name="T41" fmla="*/ 22 h 32"/>
                <a:gd name="T42" fmla="*/ 8 w 634"/>
                <a:gd name="T43" fmla="*/ 17 h 32"/>
                <a:gd name="T44" fmla="*/ 13 w 634"/>
                <a:gd name="T45" fmla="*/ 12 h 32"/>
                <a:gd name="T46" fmla="*/ 18 w 634"/>
                <a:gd name="T47" fmla="*/ 8 h 32"/>
                <a:gd name="T48" fmla="*/ 24 w 634"/>
                <a:gd name="T49" fmla="*/ 5 h 32"/>
                <a:gd name="T50" fmla="*/ 31 w 634"/>
                <a:gd name="T51" fmla="*/ 3 h 32"/>
                <a:gd name="T52" fmla="*/ 37 w 634"/>
                <a:gd name="T53" fmla="*/ 1 h 32"/>
                <a:gd name="T54" fmla="*/ 44 w 634"/>
                <a:gd name="T55" fmla="*/ 0 h 32"/>
                <a:gd name="T56" fmla="*/ 47 w 634"/>
                <a:gd name="T5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4" h="32">
                  <a:moveTo>
                    <a:pt x="47" y="0"/>
                  </a:moveTo>
                  <a:lnTo>
                    <a:pt x="588" y="0"/>
                  </a:lnTo>
                  <a:lnTo>
                    <a:pt x="590" y="0"/>
                  </a:lnTo>
                  <a:lnTo>
                    <a:pt x="598" y="1"/>
                  </a:lnTo>
                  <a:lnTo>
                    <a:pt x="604" y="3"/>
                  </a:lnTo>
                  <a:lnTo>
                    <a:pt x="611" y="5"/>
                  </a:lnTo>
                  <a:lnTo>
                    <a:pt x="616" y="8"/>
                  </a:lnTo>
                  <a:lnTo>
                    <a:pt x="622" y="12"/>
                  </a:lnTo>
                  <a:lnTo>
                    <a:pt x="627" y="17"/>
                  </a:lnTo>
                  <a:lnTo>
                    <a:pt x="631" y="22"/>
                  </a:lnTo>
                  <a:lnTo>
                    <a:pt x="634" y="27"/>
                  </a:lnTo>
                  <a:lnTo>
                    <a:pt x="626" y="29"/>
                  </a:lnTo>
                  <a:lnTo>
                    <a:pt x="616" y="31"/>
                  </a:lnTo>
                  <a:lnTo>
                    <a:pt x="603" y="32"/>
                  </a:lnTo>
                  <a:lnTo>
                    <a:pt x="588" y="32"/>
                  </a:lnTo>
                  <a:lnTo>
                    <a:pt x="47" y="32"/>
                  </a:lnTo>
                  <a:lnTo>
                    <a:pt x="32" y="32"/>
                  </a:lnTo>
                  <a:lnTo>
                    <a:pt x="19" y="31"/>
                  </a:lnTo>
                  <a:lnTo>
                    <a:pt x="8" y="29"/>
                  </a:lnTo>
                  <a:lnTo>
                    <a:pt x="0" y="27"/>
                  </a:lnTo>
                  <a:lnTo>
                    <a:pt x="4" y="22"/>
                  </a:lnTo>
                  <a:lnTo>
                    <a:pt x="8" y="17"/>
                  </a:lnTo>
                  <a:lnTo>
                    <a:pt x="13" y="12"/>
                  </a:lnTo>
                  <a:lnTo>
                    <a:pt x="18" y="8"/>
                  </a:lnTo>
                  <a:lnTo>
                    <a:pt x="24" y="5"/>
                  </a:lnTo>
                  <a:lnTo>
                    <a:pt x="31" y="3"/>
                  </a:lnTo>
                  <a:lnTo>
                    <a:pt x="37" y="1"/>
                  </a:lnTo>
                  <a:lnTo>
                    <a:pt x="44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BDCCD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5" name="Freeform 478"/>
            <p:cNvSpPr>
              <a:spLocks/>
            </p:cNvSpPr>
            <p:nvPr/>
          </p:nvSpPr>
          <p:spPr bwMode="auto">
            <a:xfrm>
              <a:off x="3456" y="2265"/>
              <a:ext cx="108" cy="23"/>
            </a:xfrm>
            <a:custGeom>
              <a:avLst/>
              <a:gdLst>
                <a:gd name="T0" fmla="*/ 54 w 648"/>
                <a:gd name="T1" fmla="*/ 0 h 136"/>
                <a:gd name="T2" fmla="*/ 595 w 648"/>
                <a:gd name="T3" fmla="*/ 0 h 136"/>
                <a:gd name="T4" fmla="*/ 607 w 648"/>
                <a:gd name="T5" fmla="*/ 1 h 136"/>
                <a:gd name="T6" fmla="*/ 616 w 648"/>
                <a:gd name="T7" fmla="*/ 3 h 136"/>
                <a:gd name="T8" fmla="*/ 625 w 648"/>
                <a:gd name="T9" fmla="*/ 6 h 136"/>
                <a:gd name="T10" fmla="*/ 633 w 648"/>
                <a:gd name="T11" fmla="*/ 10 h 136"/>
                <a:gd name="T12" fmla="*/ 639 w 648"/>
                <a:gd name="T13" fmla="*/ 15 h 136"/>
                <a:gd name="T14" fmla="*/ 644 w 648"/>
                <a:gd name="T15" fmla="*/ 21 h 136"/>
                <a:gd name="T16" fmla="*/ 647 w 648"/>
                <a:gd name="T17" fmla="*/ 28 h 136"/>
                <a:gd name="T18" fmla="*/ 648 w 648"/>
                <a:gd name="T19" fmla="*/ 36 h 136"/>
                <a:gd name="T20" fmla="*/ 648 w 648"/>
                <a:gd name="T21" fmla="*/ 100 h 136"/>
                <a:gd name="T22" fmla="*/ 647 w 648"/>
                <a:gd name="T23" fmla="*/ 107 h 136"/>
                <a:gd name="T24" fmla="*/ 644 w 648"/>
                <a:gd name="T25" fmla="*/ 113 h 136"/>
                <a:gd name="T26" fmla="*/ 639 w 648"/>
                <a:gd name="T27" fmla="*/ 119 h 136"/>
                <a:gd name="T28" fmla="*/ 633 w 648"/>
                <a:gd name="T29" fmla="*/ 124 h 136"/>
                <a:gd name="T30" fmla="*/ 625 w 648"/>
                <a:gd name="T31" fmla="*/ 129 h 136"/>
                <a:gd name="T32" fmla="*/ 616 w 648"/>
                <a:gd name="T33" fmla="*/ 133 h 136"/>
                <a:gd name="T34" fmla="*/ 607 w 648"/>
                <a:gd name="T35" fmla="*/ 135 h 136"/>
                <a:gd name="T36" fmla="*/ 595 w 648"/>
                <a:gd name="T37" fmla="*/ 136 h 136"/>
                <a:gd name="T38" fmla="*/ 54 w 648"/>
                <a:gd name="T39" fmla="*/ 136 h 136"/>
                <a:gd name="T40" fmla="*/ 42 w 648"/>
                <a:gd name="T41" fmla="*/ 135 h 136"/>
                <a:gd name="T42" fmla="*/ 33 w 648"/>
                <a:gd name="T43" fmla="*/ 133 h 136"/>
                <a:gd name="T44" fmla="*/ 24 w 648"/>
                <a:gd name="T45" fmla="*/ 129 h 136"/>
                <a:gd name="T46" fmla="*/ 16 w 648"/>
                <a:gd name="T47" fmla="*/ 124 h 136"/>
                <a:gd name="T48" fmla="*/ 10 w 648"/>
                <a:gd name="T49" fmla="*/ 119 h 136"/>
                <a:gd name="T50" fmla="*/ 5 w 648"/>
                <a:gd name="T51" fmla="*/ 113 h 136"/>
                <a:gd name="T52" fmla="*/ 4 w 648"/>
                <a:gd name="T53" fmla="*/ 110 h 136"/>
                <a:gd name="T54" fmla="*/ 1 w 648"/>
                <a:gd name="T55" fmla="*/ 107 h 136"/>
                <a:gd name="T56" fmla="*/ 1 w 648"/>
                <a:gd name="T57" fmla="*/ 103 h 136"/>
                <a:gd name="T58" fmla="*/ 0 w 648"/>
                <a:gd name="T59" fmla="*/ 100 h 136"/>
                <a:gd name="T60" fmla="*/ 0 w 648"/>
                <a:gd name="T61" fmla="*/ 36 h 136"/>
                <a:gd name="T62" fmla="*/ 1 w 648"/>
                <a:gd name="T63" fmla="*/ 32 h 136"/>
                <a:gd name="T64" fmla="*/ 1 w 648"/>
                <a:gd name="T65" fmla="*/ 28 h 136"/>
                <a:gd name="T66" fmla="*/ 4 w 648"/>
                <a:gd name="T67" fmla="*/ 24 h 136"/>
                <a:gd name="T68" fmla="*/ 5 w 648"/>
                <a:gd name="T69" fmla="*/ 21 h 136"/>
                <a:gd name="T70" fmla="*/ 10 w 648"/>
                <a:gd name="T71" fmla="*/ 15 h 136"/>
                <a:gd name="T72" fmla="*/ 16 w 648"/>
                <a:gd name="T73" fmla="*/ 10 h 136"/>
                <a:gd name="T74" fmla="*/ 24 w 648"/>
                <a:gd name="T75" fmla="*/ 6 h 136"/>
                <a:gd name="T76" fmla="*/ 33 w 648"/>
                <a:gd name="T77" fmla="*/ 3 h 136"/>
                <a:gd name="T78" fmla="*/ 42 w 648"/>
                <a:gd name="T79" fmla="*/ 1 h 136"/>
                <a:gd name="T80" fmla="*/ 54 w 648"/>
                <a:gd name="T8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136">
                  <a:moveTo>
                    <a:pt x="54" y="0"/>
                  </a:moveTo>
                  <a:lnTo>
                    <a:pt x="595" y="0"/>
                  </a:lnTo>
                  <a:lnTo>
                    <a:pt x="607" y="1"/>
                  </a:lnTo>
                  <a:lnTo>
                    <a:pt x="616" y="3"/>
                  </a:lnTo>
                  <a:lnTo>
                    <a:pt x="625" y="6"/>
                  </a:lnTo>
                  <a:lnTo>
                    <a:pt x="633" y="10"/>
                  </a:lnTo>
                  <a:lnTo>
                    <a:pt x="639" y="15"/>
                  </a:lnTo>
                  <a:lnTo>
                    <a:pt x="644" y="21"/>
                  </a:lnTo>
                  <a:lnTo>
                    <a:pt x="647" y="28"/>
                  </a:lnTo>
                  <a:lnTo>
                    <a:pt x="648" y="36"/>
                  </a:lnTo>
                  <a:lnTo>
                    <a:pt x="648" y="100"/>
                  </a:lnTo>
                  <a:lnTo>
                    <a:pt x="647" y="107"/>
                  </a:lnTo>
                  <a:lnTo>
                    <a:pt x="644" y="113"/>
                  </a:lnTo>
                  <a:lnTo>
                    <a:pt x="639" y="119"/>
                  </a:lnTo>
                  <a:lnTo>
                    <a:pt x="633" y="124"/>
                  </a:lnTo>
                  <a:lnTo>
                    <a:pt x="625" y="129"/>
                  </a:lnTo>
                  <a:lnTo>
                    <a:pt x="616" y="133"/>
                  </a:lnTo>
                  <a:lnTo>
                    <a:pt x="607" y="135"/>
                  </a:lnTo>
                  <a:lnTo>
                    <a:pt x="595" y="136"/>
                  </a:lnTo>
                  <a:lnTo>
                    <a:pt x="54" y="136"/>
                  </a:lnTo>
                  <a:lnTo>
                    <a:pt x="42" y="135"/>
                  </a:lnTo>
                  <a:lnTo>
                    <a:pt x="33" y="133"/>
                  </a:lnTo>
                  <a:lnTo>
                    <a:pt x="24" y="129"/>
                  </a:lnTo>
                  <a:lnTo>
                    <a:pt x="16" y="124"/>
                  </a:lnTo>
                  <a:lnTo>
                    <a:pt x="10" y="119"/>
                  </a:lnTo>
                  <a:lnTo>
                    <a:pt x="5" y="113"/>
                  </a:lnTo>
                  <a:lnTo>
                    <a:pt x="4" y="110"/>
                  </a:lnTo>
                  <a:lnTo>
                    <a:pt x="1" y="107"/>
                  </a:lnTo>
                  <a:lnTo>
                    <a:pt x="1" y="103"/>
                  </a:lnTo>
                  <a:lnTo>
                    <a:pt x="0" y="100"/>
                  </a:lnTo>
                  <a:lnTo>
                    <a:pt x="0" y="36"/>
                  </a:lnTo>
                  <a:lnTo>
                    <a:pt x="1" y="32"/>
                  </a:lnTo>
                  <a:lnTo>
                    <a:pt x="1" y="28"/>
                  </a:lnTo>
                  <a:lnTo>
                    <a:pt x="4" y="24"/>
                  </a:lnTo>
                  <a:lnTo>
                    <a:pt x="5" y="21"/>
                  </a:lnTo>
                  <a:lnTo>
                    <a:pt x="10" y="15"/>
                  </a:lnTo>
                  <a:lnTo>
                    <a:pt x="16" y="10"/>
                  </a:lnTo>
                  <a:lnTo>
                    <a:pt x="24" y="6"/>
                  </a:lnTo>
                  <a:lnTo>
                    <a:pt x="33" y="3"/>
                  </a:lnTo>
                  <a:lnTo>
                    <a:pt x="42" y="1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3834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6" name="Freeform 479"/>
            <p:cNvSpPr>
              <a:spLocks/>
            </p:cNvSpPr>
            <p:nvPr/>
          </p:nvSpPr>
          <p:spPr bwMode="auto">
            <a:xfrm>
              <a:off x="3456" y="2265"/>
              <a:ext cx="108" cy="12"/>
            </a:xfrm>
            <a:custGeom>
              <a:avLst/>
              <a:gdLst>
                <a:gd name="T0" fmla="*/ 54 w 648"/>
                <a:gd name="T1" fmla="*/ 0 h 71"/>
                <a:gd name="T2" fmla="*/ 595 w 648"/>
                <a:gd name="T3" fmla="*/ 0 h 71"/>
                <a:gd name="T4" fmla="*/ 607 w 648"/>
                <a:gd name="T5" fmla="*/ 0 h 71"/>
                <a:gd name="T6" fmla="*/ 616 w 648"/>
                <a:gd name="T7" fmla="*/ 1 h 71"/>
                <a:gd name="T8" fmla="*/ 625 w 648"/>
                <a:gd name="T9" fmla="*/ 3 h 71"/>
                <a:gd name="T10" fmla="*/ 633 w 648"/>
                <a:gd name="T11" fmla="*/ 5 h 71"/>
                <a:gd name="T12" fmla="*/ 639 w 648"/>
                <a:gd name="T13" fmla="*/ 8 h 71"/>
                <a:gd name="T14" fmla="*/ 644 w 648"/>
                <a:gd name="T15" fmla="*/ 11 h 71"/>
                <a:gd name="T16" fmla="*/ 647 w 648"/>
                <a:gd name="T17" fmla="*/ 14 h 71"/>
                <a:gd name="T18" fmla="*/ 648 w 648"/>
                <a:gd name="T19" fmla="*/ 18 h 71"/>
                <a:gd name="T20" fmla="*/ 648 w 648"/>
                <a:gd name="T21" fmla="*/ 52 h 71"/>
                <a:gd name="T22" fmla="*/ 647 w 648"/>
                <a:gd name="T23" fmla="*/ 56 h 71"/>
                <a:gd name="T24" fmla="*/ 644 w 648"/>
                <a:gd name="T25" fmla="*/ 59 h 71"/>
                <a:gd name="T26" fmla="*/ 639 w 648"/>
                <a:gd name="T27" fmla="*/ 63 h 71"/>
                <a:gd name="T28" fmla="*/ 633 w 648"/>
                <a:gd name="T29" fmla="*/ 65 h 71"/>
                <a:gd name="T30" fmla="*/ 625 w 648"/>
                <a:gd name="T31" fmla="*/ 67 h 71"/>
                <a:gd name="T32" fmla="*/ 616 w 648"/>
                <a:gd name="T33" fmla="*/ 69 h 71"/>
                <a:gd name="T34" fmla="*/ 607 w 648"/>
                <a:gd name="T35" fmla="*/ 70 h 71"/>
                <a:gd name="T36" fmla="*/ 595 w 648"/>
                <a:gd name="T37" fmla="*/ 71 h 71"/>
                <a:gd name="T38" fmla="*/ 54 w 648"/>
                <a:gd name="T39" fmla="*/ 71 h 71"/>
                <a:gd name="T40" fmla="*/ 42 w 648"/>
                <a:gd name="T41" fmla="*/ 70 h 71"/>
                <a:gd name="T42" fmla="*/ 33 w 648"/>
                <a:gd name="T43" fmla="*/ 69 h 71"/>
                <a:gd name="T44" fmla="*/ 24 w 648"/>
                <a:gd name="T45" fmla="*/ 67 h 71"/>
                <a:gd name="T46" fmla="*/ 16 w 648"/>
                <a:gd name="T47" fmla="*/ 65 h 71"/>
                <a:gd name="T48" fmla="*/ 10 w 648"/>
                <a:gd name="T49" fmla="*/ 63 h 71"/>
                <a:gd name="T50" fmla="*/ 5 w 648"/>
                <a:gd name="T51" fmla="*/ 59 h 71"/>
                <a:gd name="T52" fmla="*/ 1 w 648"/>
                <a:gd name="T53" fmla="*/ 56 h 71"/>
                <a:gd name="T54" fmla="*/ 0 w 648"/>
                <a:gd name="T55" fmla="*/ 52 h 71"/>
                <a:gd name="T56" fmla="*/ 0 w 648"/>
                <a:gd name="T57" fmla="*/ 18 h 71"/>
                <a:gd name="T58" fmla="*/ 1 w 648"/>
                <a:gd name="T59" fmla="*/ 14 h 71"/>
                <a:gd name="T60" fmla="*/ 5 w 648"/>
                <a:gd name="T61" fmla="*/ 11 h 71"/>
                <a:gd name="T62" fmla="*/ 10 w 648"/>
                <a:gd name="T63" fmla="*/ 8 h 71"/>
                <a:gd name="T64" fmla="*/ 16 w 648"/>
                <a:gd name="T65" fmla="*/ 5 h 71"/>
                <a:gd name="T66" fmla="*/ 24 w 648"/>
                <a:gd name="T67" fmla="*/ 3 h 71"/>
                <a:gd name="T68" fmla="*/ 33 w 648"/>
                <a:gd name="T69" fmla="*/ 1 h 71"/>
                <a:gd name="T70" fmla="*/ 42 w 648"/>
                <a:gd name="T71" fmla="*/ 0 h 71"/>
                <a:gd name="T72" fmla="*/ 54 w 648"/>
                <a:gd name="T7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8" h="71">
                  <a:moveTo>
                    <a:pt x="54" y="0"/>
                  </a:moveTo>
                  <a:lnTo>
                    <a:pt x="595" y="0"/>
                  </a:lnTo>
                  <a:lnTo>
                    <a:pt x="607" y="0"/>
                  </a:lnTo>
                  <a:lnTo>
                    <a:pt x="616" y="1"/>
                  </a:lnTo>
                  <a:lnTo>
                    <a:pt x="625" y="3"/>
                  </a:lnTo>
                  <a:lnTo>
                    <a:pt x="633" y="5"/>
                  </a:lnTo>
                  <a:lnTo>
                    <a:pt x="639" y="8"/>
                  </a:lnTo>
                  <a:lnTo>
                    <a:pt x="644" y="11"/>
                  </a:lnTo>
                  <a:lnTo>
                    <a:pt x="647" y="14"/>
                  </a:lnTo>
                  <a:lnTo>
                    <a:pt x="648" y="18"/>
                  </a:lnTo>
                  <a:lnTo>
                    <a:pt x="648" y="52"/>
                  </a:lnTo>
                  <a:lnTo>
                    <a:pt x="647" y="56"/>
                  </a:lnTo>
                  <a:lnTo>
                    <a:pt x="644" y="59"/>
                  </a:lnTo>
                  <a:lnTo>
                    <a:pt x="639" y="63"/>
                  </a:lnTo>
                  <a:lnTo>
                    <a:pt x="633" y="65"/>
                  </a:lnTo>
                  <a:lnTo>
                    <a:pt x="625" y="67"/>
                  </a:lnTo>
                  <a:lnTo>
                    <a:pt x="616" y="69"/>
                  </a:lnTo>
                  <a:lnTo>
                    <a:pt x="607" y="70"/>
                  </a:lnTo>
                  <a:lnTo>
                    <a:pt x="595" y="71"/>
                  </a:lnTo>
                  <a:lnTo>
                    <a:pt x="54" y="71"/>
                  </a:lnTo>
                  <a:lnTo>
                    <a:pt x="42" y="70"/>
                  </a:lnTo>
                  <a:lnTo>
                    <a:pt x="33" y="69"/>
                  </a:lnTo>
                  <a:lnTo>
                    <a:pt x="24" y="67"/>
                  </a:lnTo>
                  <a:lnTo>
                    <a:pt x="16" y="65"/>
                  </a:lnTo>
                  <a:lnTo>
                    <a:pt x="10" y="63"/>
                  </a:lnTo>
                  <a:lnTo>
                    <a:pt x="5" y="59"/>
                  </a:lnTo>
                  <a:lnTo>
                    <a:pt x="1" y="56"/>
                  </a:lnTo>
                  <a:lnTo>
                    <a:pt x="0" y="52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5" y="11"/>
                  </a:lnTo>
                  <a:lnTo>
                    <a:pt x="10" y="8"/>
                  </a:lnTo>
                  <a:lnTo>
                    <a:pt x="16" y="5"/>
                  </a:lnTo>
                  <a:lnTo>
                    <a:pt x="24" y="3"/>
                  </a:lnTo>
                  <a:lnTo>
                    <a:pt x="33" y="1"/>
                  </a:lnTo>
                  <a:lnTo>
                    <a:pt x="42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24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" name="Freeform 480"/>
            <p:cNvSpPr>
              <a:spLocks/>
            </p:cNvSpPr>
            <p:nvPr/>
          </p:nvSpPr>
          <p:spPr bwMode="auto">
            <a:xfrm>
              <a:off x="3286" y="2243"/>
              <a:ext cx="53" cy="59"/>
            </a:xfrm>
            <a:custGeom>
              <a:avLst/>
              <a:gdLst>
                <a:gd name="T0" fmla="*/ 263 w 315"/>
                <a:gd name="T1" fmla="*/ 0 h 357"/>
                <a:gd name="T2" fmla="*/ 53 w 315"/>
                <a:gd name="T3" fmla="*/ 0 h 357"/>
                <a:gd name="T4" fmla="*/ 48 w 315"/>
                <a:gd name="T5" fmla="*/ 0 h 357"/>
                <a:gd name="T6" fmla="*/ 42 w 315"/>
                <a:gd name="T7" fmla="*/ 1 h 357"/>
                <a:gd name="T8" fmla="*/ 38 w 315"/>
                <a:gd name="T9" fmla="*/ 2 h 357"/>
                <a:gd name="T10" fmla="*/ 33 w 315"/>
                <a:gd name="T11" fmla="*/ 4 h 357"/>
                <a:gd name="T12" fmla="*/ 24 w 315"/>
                <a:gd name="T13" fmla="*/ 9 h 357"/>
                <a:gd name="T14" fmla="*/ 15 w 315"/>
                <a:gd name="T15" fmla="*/ 15 h 357"/>
                <a:gd name="T16" fmla="*/ 9 w 315"/>
                <a:gd name="T17" fmla="*/ 24 h 357"/>
                <a:gd name="T18" fmla="*/ 4 w 315"/>
                <a:gd name="T19" fmla="*/ 32 h 357"/>
                <a:gd name="T20" fmla="*/ 3 w 315"/>
                <a:gd name="T21" fmla="*/ 37 h 357"/>
                <a:gd name="T22" fmla="*/ 1 w 315"/>
                <a:gd name="T23" fmla="*/ 42 h 357"/>
                <a:gd name="T24" fmla="*/ 1 w 315"/>
                <a:gd name="T25" fmla="*/ 47 h 357"/>
                <a:gd name="T26" fmla="*/ 0 w 315"/>
                <a:gd name="T27" fmla="*/ 52 h 357"/>
                <a:gd name="T28" fmla="*/ 0 w 315"/>
                <a:gd name="T29" fmla="*/ 304 h 357"/>
                <a:gd name="T30" fmla="*/ 1 w 315"/>
                <a:gd name="T31" fmla="*/ 309 h 357"/>
                <a:gd name="T32" fmla="*/ 1 w 315"/>
                <a:gd name="T33" fmla="*/ 315 h 357"/>
                <a:gd name="T34" fmla="*/ 3 w 315"/>
                <a:gd name="T35" fmla="*/ 320 h 357"/>
                <a:gd name="T36" fmla="*/ 4 w 315"/>
                <a:gd name="T37" fmla="*/ 325 h 357"/>
                <a:gd name="T38" fmla="*/ 9 w 315"/>
                <a:gd name="T39" fmla="*/ 334 h 357"/>
                <a:gd name="T40" fmla="*/ 15 w 315"/>
                <a:gd name="T41" fmla="*/ 342 h 357"/>
                <a:gd name="T42" fmla="*/ 24 w 315"/>
                <a:gd name="T43" fmla="*/ 348 h 357"/>
                <a:gd name="T44" fmla="*/ 33 w 315"/>
                <a:gd name="T45" fmla="*/ 353 h 357"/>
                <a:gd name="T46" fmla="*/ 38 w 315"/>
                <a:gd name="T47" fmla="*/ 354 h 357"/>
                <a:gd name="T48" fmla="*/ 42 w 315"/>
                <a:gd name="T49" fmla="*/ 356 h 357"/>
                <a:gd name="T50" fmla="*/ 48 w 315"/>
                <a:gd name="T51" fmla="*/ 356 h 357"/>
                <a:gd name="T52" fmla="*/ 53 w 315"/>
                <a:gd name="T53" fmla="*/ 357 h 357"/>
                <a:gd name="T54" fmla="*/ 263 w 315"/>
                <a:gd name="T55" fmla="*/ 357 h 357"/>
                <a:gd name="T56" fmla="*/ 268 w 315"/>
                <a:gd name="T57" fmla="*/ 356 h 357"/>
                <a:gd name="T58" fmla="*/ 274 w 315"/>
                <a:gd name="T59" fmla="*/ 356 h 357"/>
                <a:gd name="T60" fmla="*/ 279 w 315"/>
                <a:gd name="T61" fmla="*/ 354 h 357"/>
                <a:gd name="T62" fmla="*/ 284 w 315"/>
                <a:gd name="T63" fmla="*/ 353 h 357"/>
                <a:gd name="T64" fmla="*/ 292 w 315"/>
                <a:gd name="T65" fmla="*/ 348 h 357"/>
                <a:gd name="T66" fmla="*/ 300 w 315"/>
                <a:gd name="T67" fmla="*/ 342 h 357"/>
                <a:gd name="T68" fmla="*/ 306 w 315"/>
                <a:gd name="T69" fmla="*/ 334 h 357"/>
                <a:gd name="T70" fmla="*/ 311 w 315"/>
                <a:gd name="T71" fmla="*/ 325 h 357"/>
                <a:gd name="T72" fmla="*/ 313 w 315"/>
                <a:gd name="T73" fmla="*/ 320 h 357"/>
                <a:gd name="T74" fmla="*/ 314 w 315"/>
                <a:gd name="T75" fmla="*/ 315 h 357"/>
                <a:gd name="T76" fmla="*/ 315 w 315"/>
                <a:gd name="T77" fmla="*/ 309 h 357"/>
                <a:gd name="T78" fmla="*/ 315 w 315"/>
                <a:gd name="T79" fmla="*/ 304 h 357"/>
                <a:gd name="T80" fmla="*/ 315 w 315"/>
                <a:gd name="T81" fmla="*/ 52 h 357"/>
                <a:gd name="T82" fmla="*/ 314 w 315"/>
                <a:gd name="T83" fmla="*/ 42 h 357"/>
                <a:gd name="T84" fmla="*/ 311 w 315"/>
                <a:gd name="T85" fmla="*/ 32 h 357"/>
                <a:gd name="T86" fmla="*/ 306 w 315"/>
                <a:gd name="T87" fmla="*/ 24 h 357"/>
                <a:gd name="T88" fmla="*/ 300 w 315"/>
                <a:gd name="T89" fmla="*/ 15 h 357"/>
                <a:gd name="T90" fmla="*/ 292 w 315"/>
                <a:gd name="T91" fmla="*/ 9 h 357"/>
                <a:gd name="T92" fmla="*/ 284 w 315"/>
                <a:gd name="T93" fmla="*/ 4 h 357"/>
                <a:gd name="T94" fmla="*/ 274 w 315"/>
                <a:gd name="T95" fmla="*/ 1 h 357"/>
                <a:gd name="T96" fmla="*/ 263 w 315"/>
                <a:gd name="T97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5" h="357">
                  <a:moveTo>
                    <a:pt x="263" y="0"/>
                  </a:moveTo>
                  <a:lnTo>
                    <a:pt x="53" y="0"/>
                  </a:lnTo>
                  <a:lnTo>
                    <a:pt x="48" y="0"/>
                  </a:lnTo>
                  <a:lnTo>
                    <a:pt x="42" y="1"/>
                  </a:lnTo>
                  <a:lnTo>
                    <a:pt x="38" y="2"/>
                  </a:lnTo>
                  <a:lnTo>
                    <a:pt x="33" y="4"/>
                  </a:lnTo>
                  <a:lnTo>
                    <a:pt x="24" y="9"/>
                  </a:lnTo>
                  <a:lnTo>
                    <a:pt x="15" y="15"/>
                  </a:lnTo>
                  <a:lnTo>
                    <a:pt x="9" y="24"/>
                  </a:lnTo>
                  <a:lnTo>
                    <a:pt x="4" y="32"/>
                  </a:lnTo>
                  <a:lnTo>
                    <a:pt x="3" y="37"/>
                  </a:lnTo>
                  <a:lnTo>
                    <a:pt x="1" y="42"/>
                  </a:lnTo>
                  <a:lnTo>
                    <a:pt x="1" y="47"/>
                  </a:lnTo>
                  <a:lnTo>
                    <a:pt x="0" y="52"/>
                  </a:lnTo>
                  <a:lnTo>
                    <a:pt x="0" y="304"/>
                  </a:lnTo>
                  <a:lnTo>
                    <a:pt x="1" y="309"/>
                  </a:lnTo>
                  <a:lnTo>
                    <a:pt x="1" y="315"/>
                  </a:lnTo>
                  <a:lnTo>
                    <a:pt x="3" y="320"/>
                  </a:lnTo>
                  <a:lnTo>
                    <a:pt x="4" y="325"/>
                  </a:lnTo>
                  <a:lnTo>
                    <a:pt x="9" y="334"/>
                  </a:lnTo>
                  <a:lnTo>
                    <a:pt x="15" y="342"/>
                  </a:lnTo>
                  <a:lnTo>
                    <a:pt x="24" y="348"/>
                  </a:lnTo>
                  <a:lnTo>
                    <a:pt x="33" y="353"/>
                  </a:lnTo>
                  <a:lnTo>
                    <a:pt x="38" y="354"/>
                  </a:lnTo>
                  <a:lnTo>
                    <a:pt x="42" y="356"/>
                  </a:lnTo>
                  <a:lnTo>
                    <a:pt x="48" y="356"/>
                  </a:lnTo>
                  <a:lnTo>
                    <a:pt x="53" y="357"/>
                  </a:lnTo>
                  <a:lnTo>
                    <a:pt x="263" y="357"/>
                  </a:lnTo>
                  <a:lnTo>
                    <a:pt x="268" y="356"/>
                  </a:lnTo>
                  <a:lnTo>
                    <a:pt x="274" y="356"/>
                  </a:lnTo>
                  <a:lnTo>
                    <a:pt x="279" y="354"/>
                  </a:lnTo>
                  <a:lnTo>
                    <a:pt x="284" y="353"/>
                  </a:lnTo>
                  <a:lnTo>
                    <a:pt x="292" y="348"/>
                  </a:lnTo>
                  <a:lnTo>
                    <a:pt x="300" y="342"/>
                  </a:lnTo>
                  <a:lnTo>
                    <a:pt x="306" y="334"/>
                  </a:lnTo>
                  <a:lnTo>
                    <a:pt x="311" y="325"/>
                  </a:lnTo>
                  <a:lnTo>
                    <a:pt x="313" y="320"/>
                  </a:lnTo>
                  <a:lnTo>
                    <a:pt x="314" y="315"/>
                  </a:lnTo>
                  <a:lnTo>
                    <a:pt x="315" y="309"/>
                  </a:lnTo>
                  <a:lnTo>
                    <a:pt x="315" y="304"/>
                  </a:lnTo>
                  <a:lnTo>
                    <a:pt x="315" y="52"/>
                  </a:lnTo>
                  <a:lnTo>
                    <a:pt x="314" y="42"/>
                  </a:lnTo>
                  <a:lnTo>
                    <a:pt x="311" y="32"/>
                  </a:lnTo>
                  <a:lnTo>
                    <a:pt x="306" y="24"/>
                  </a:lnTo>
                  <a:lnTo>
                    <a:pt x="300" y="15"/>
                  </a:lnTo>
                  <a:lnTo>
                    <a:pt x="292" y="9"/>
                  </a:lnTo>
                  <a:lnTo>
                    <a:pt x="284" y="4"/>
                  </a:lnTo>
                  <a:lnTo>
                    <a:pt x="274" y="1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96AE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8" name="Freeform 481"/>
            <p:cNvSpPr>
              <a:spLocks/>
            </p:cNvSpPr>
            <p:nvPr/>
          </p:nvSpPr>
          <p:spPr bwMode="auto">
            <a:xfrm>
              <a:off x="3295" y="2245"/>
              <a:ext cx="40" cy="46"/>
            </a:xfrm>
            <a:custGeom>
              <a:avLst/>
              <a:gdLst>
                <a:gd name="T0" fmla="*/ 201 w 241"/>
                <a:gd name="T1" fmla="*/ 0 h 274"/>
                <a:gd name="T2" fmla="*/ 40 w 241"/>
                <a:gd name="T3" fmla="*/ 0 h 274"/>
                <a:gd name="T4" fmla="*/ 32 w 241"/>
                <a:gd name="T5" fmla="*/ 1 h 274"/>
                <a:gd name="T6" fmla="*/ 25 w 241"/>
                <a:gd name="T7" fmla="*/ 4 h 274"/>
                <a:gd name="T8" fmla="*/ 18 w 241"/>
                <a:gd name="T9" fmla="*/ 8 h 274"/>
                <a:gd name="T10" fmla="*/ 11 w 241"/>
                <a:gd name="T11" fmla="*/ 13 h 274"/>
                <a:gd name="T12" fmla="*/ 7 w 241"/>
                <a:gd name="T13" fmla="*/ 19 h 274"/>
                <a:gd name="T14" fmla="*/ 3 w 241"/>
                <a:gd name="T15" fmla="*/ 25 h 274"/>
                <a:gd name="T16" fmla="*/ 1 w 241"/>
                <a:gd name="T17" fmla="*/ 33 h 274"/>
                <a:gd name="T18" fmla="*/ 0 w 241"/>
                <a:gd name="T19" fmla="*/ 41 h 274"/>
                <a:gd name="T20" fmla="*/ 0 w 241"/>
                <a:gd name="T21" fmla="*/ 234 h 274"/>
                <a:gd name="T22" fmla="*/ 1 w 241"/>
                <a:gd name="T23" fmla="*/ 242 h 274"/>
                <a:gd name="T24" fmla="*/ 3 w 241"/>
                <a:gd name="T25" fmla="*/ 249 h 274"/>
                <a:gd name="T26" fmla="*/ 7 w 241"/>
                <a:gd name="T27" fmla="*/ 257 h 274"/>
                <a:gd name="T28" fmla="*/ 11 w 241"/>
                <a:gd name="T29" fmla="*/ 263 h 274"/>
                <a:gd name="T30" fmla="*/ 18 w 241"/>
                <a:gd name="T31" fmla="*/ 268 h 274"/>
                <a:gd name="T32" fmla="*/ 25 w 241"/>
                <a:gd name="T33" fmla="*/ 271 h 274"/>
                <a:gd name="T34" fmla="*/ 32 w 241"/>
                <a:gd name="T35" fmla="*/ 274 h 274"/>
                <a:gd name="T36" fmla="*/ 40 w 241"/>
                <a:gd name="T37" fmla="*/ 274 h 274"/>
                <a:gd name="T38" fmla="*/ 201 w 241"/>
                <a:gd name="T39" fmla="*/ 274 h 274"/>
                <a:gd name="T40" fmla="*/ 209 w 241"/>
                <a:gd name="T41" fmla="*/ 274 h 274"/>
                <a:gd name="T42" fmla="*/ 217 w 241"/>
                <a:gd name="T43" fmla="*/ 271 h 274"/>
                <a:gd name="T44" fmla="*/ 224 w 241"/>
                <a:gd name="T45" fmla="*/ 268 h 274"/>
                <a:gd name="T46" fmla="*/ 230 w 241"/>
                <a:gd name="T47" fmla="*/ 263 h 274"/>
                <a:gd name="T48" fmla="*/ 235 w 241"/>
                <a:gd name="T49" fmla="*/ 257 h 274"/>
                <a:gd name="T50" fmla="*/ 238 w 241"/>
                <a:gd name="T51" fmla="*/ 249 h 274"/>
                <a:gd name="T52" fmla="*/ 241 w 241"/>
                <a:gd name="T53" fmla="*/ 242 h 274"/>
                <a:gd name="T54" fmla="*/ 241 w 241"/>
                <a:gd name="T55" fmla="*/ 234 h 274"/>
                <a:gd name="T56" fmla="*/ 241 w 241"/>
                <a:gd name="T57" fmla="*/ 41 h 274"/>
                <a:gd name="T58" fmla="*/ 241 w 241"/>
                <a:gd name="T59" fmla="*/ 33 h 274"/>
                <a:gd name="T60" fmla="*/ 238 w 241"/>
                <a:gd name="T61" fmla="*/ 25 h 274"/>
                <a:gd name="T62" fmla="*/ 235 w 241"/>
                <a:gd name="T63" fmla="*/ 19 h 274"/>
                <a:gd name="T64" fmla="*/ 230 w 241"/>
                <a:gd name="T65" fmla="*/ 13 h 274"/>
                <a:gd name="T66" fmla="*/ 224 w 241"/>
                <a:gd name="T67" fmla="*/ 8 h 274"/>
                <a:gd name="T68" fmla="*/ 217 w 241"/>
                <a:gd name="T69" fmla="*/ 4 h 274"/>
                <a:gd name="T70" fmla="*/ 209 w 241"/>
                <a:gd name="T71" fmla="*/ 1 h 274"/>
                <a:gd name="T72" fmla="*/ 201 w 241"/>
                <a:gd name="T7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274">
                  <a:moveTo>
                    <a:pt x="201" y="0"/>
                  </a:moveTo>
                  <a:lnTo>
                    <a:pt x="40" y="0"/>
                  </a:lnTo>
                  <a:lnTo>
                    <a:pt x="32" y="1"/>
                  </a:lnTo>
                  <a:lnTo>
                    <a:pt x="25" y="4"/>
                  </a:lnTo>
                  <a:lnTo>
                    <a:pt x="18" y="8"/>
                  </a:lnTo>
                  <a:lnTo>
                    <a:pt x="11" y="13"/>
                  </a:lnTo>
                  <a:lnTo>
                    <a:pt x="7" y="19"/>
                  </a:lnTo>
                  <a:lnTo>
                    <a:pt x="3" y="25"/>
                  </a:lnTo>
                  <a:lnTo>
                    <a:pt x="1" y="33"/>
                  </a:lnTo>
                  <a:lnTo>
                    <a:pt x="0" y="41"/>
                  </a:lnTo>
                  <a:lnTo>
                    <a:pt x="0" y="234"/>
                  </a:lnTo>
                  <a:lnTo>
                    <a:pt x="1" y="242"/>
                  </a:lnTo>
                  <a:lnTo>
                    <a:pt x="3" y="249"/>
                  </a:lnTo>
                  <a:lnTo>
                    <a:pt x="7" y="257"/>
                  </a:lnTo>
                  <a:lnTo>
                    <a:pt x="11" y="263"/>
                  </a:lnTo>
                  <a:lnTo>
                    <a:pt x="18" y="268"/>
                  </a:lnTo>
                  <a:lnTo>
                    <a:pt x="25" y="271"/>
                  </a:lnTo>
                  <a:lnTo>
                    <a:pt x="32" y="274"/>
                  </a:lnTo>
                  <a:lnTo>
                    <a:pt x="40" y="274"/>
                  </a:lnTo>
                  <a:lnTo>
                    <a:pt x="201" y="274"/>
                  </a:lnTo>
                  <a:lnTo>
                    <a:pt x="209" y="274"/>
                  </a:lnTo>
                  <a:lnTo>
                    <a:pt x="217" y="271"/>
                  </a:lnTo>
                  <a:lnTo>
                    <a:pt x="224" y="268"/>
                  </a:lnTo>
                  <a:lnTo>
                    <a:pt x="230" y="263"/>
                  </a:lnTo>
                  <a:lnTo>
                    <a:pt x="235" y="257"/>
                  </a:lnTo>
                  <a:lnTo>
                    <a:pt x="238" y="249"/>
                  </a:lnTo>
                  <a:lnTo>
                    <a:pt x="241" y="242"/>
                  </a:lnTo>
                  <a:lnTo>
                    <a:pt x="241" y="234"/>
                  </a:lnTo>
                  <a:lnTo>
                    <a:pt x="241" y="41"/>
                  </a:lnTo>
                  <a:lnTo>
                    <a:pt x="241" y="33"/>
                  </a:lnTo>
                  <a:lnTo>
                    <a:pt x="238" y="25"/>
                  </a:lnTo>
                  <a:lnTo>
                    <a:pt x="235" y="19"/>
                  </a:lnTo>
                  <a:lnTo>
                    <a:pt x="230" y="13"/>
                  </a:lnTo>
                  <a:lnTo>
                    <a:pt x="224" y="8"/>
                  </a:lnTo>
                  <a:lnTo>
                    <a:pt x="217" y="4"/>
                  </a:lnTo>
                  <a:lnTo>
                    <a:pt x="209" y="1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7E8E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9" name="Freeform 482"/>
            <p:cNvSpPr>
              <a:spLocks/>
            </p:cNvSpPr>
            <p:nvPr/>
          </p:nvSpPr>
          <p:spPr bwMode="auto">
            <a:xfrm>
              <a:off x="3272" y="2255"/>
              <a:ext cx="108" cy="33"/>
            </a:xfrm>
            <a:custGeom>
              <a:avLst/>
              <a:gdLst>
                <a:gd name="T0" fmla="*/ 598 w 651"/>
                <a:gd name="T1" fmla="*/ 0 h 199"/>
                <a:gd name="T2" fmla="*/ 52 w 651"/>
                <a:gd name="T3" fmla="*/ 0 h 199"/>
                <a:gd name="T4" fmla="*/ 47 w 651"/>
                <a:gd name="T5" fmla="*/ 0 h 199"/>
                <a:gd name="T6" fmla="*/ 42 w 651"/>
                <a:gd name="T7" fmla="*/ 1 h 199"/>
                <a:gd name="T8" fmla="*/ 37 w 651"/>
                <a:gd name="T9" fmla="*/ 2 h 199"/>
                <a:gd name="T10" fmla="*/ 32 w 651"/>
                <a:gd name="T11" fmla="*/ 4 h 199"/>
                <a:gd name="T12" fmla="*/ 24 w 651"/>
                <a:gd name="T13" fmla="*/ 9 h 199"/>
                <a:gd name="T14" fmla="*/ 16 w 651"/>
                <a:gd name="T15" fmla="*/ 15 h 199"/>
                <a:gd name="T16" fmla="*/ 10 w 651"/>
                <a:gd name="T17" fmla="*/ 23 h 199"/>
                <a:gd name="T18" fmla="*/ 4 w 651"/>
                <a:gd name="T19" fmla="*/ 31 h 199"/>
                <a:gd name="T20" fmla="*/ 2 w 651"/>
                <a:gd name="T21" fmla="*/ 36 h 199"/>
                <a:gd name="T22" fmla="*/ 1 w 651"/>
                <a:gd name="T23" fmla="*/ 41 h 199"/>
                <a:gd name="T24" fmla="*/ 0 w 651"/>
                <a:gd name="T25" fmla="*/ 47 h 199"/>
                <a:gd name="T26" fmla="*/ 0 w 651"/>
                <a:gd name="T27" fmla="*/ 52 h 199"/>
                <a:gd name="T28" fmla="*/ 0 w 651"/>
                <a:gd name="T29" fmla="*/ 147 h 199"/>
                <a:gd name="T30" fmla="*/ 0 w 651"/>
                <a:gd name="T31" fmla="*/ 152 h 199"/>
                <a:gd name="T32" fmla="*/ 1 w 651"/>
                <a:gd name="T33" fmla="*/ 157 h 199"/>
                <a:gd name="T34" fmla="*/ 2 w 651"/>
                <a:gd name="T35" fmla="*/ 162 h 199"/>
                <a:gd name="T36" fmla="*/ 4 w 651"/>
                <a:gd name="T37" fmla="*/ 167 h 199"/>
                <a:gd name="T38" fmla="*/ 10 w 651"/>
                <a:gd name="T39" fmla="*/ 176 h 199"/>
                <a:gd name="T40" fmla="*/ 16 w 651"/>
                <a:gd name="T41" fmla="*/ 183 h 199"/>
                <a:gd name="T42" fmla="*/ 24 w 651"/>
                <a:gd name="T43" fmla="*/ 190 h 199"/>
                <a:gd name="T44" fmla="*/ 32 w 651"/>
                <a:gd name="T45" fmla="*/ 195 h 199"/>
                <a:gd name="T46" fmla="*/ 37 w 651"/>
                <a:gd name="T47" fmla="*/ 197 h 199"/>
                <a:gd name="T48" fmla="*/ 42 w 651"/>
                <a:gd name="T49" fmla="*/ 198 h 199"/>
                <a:gd name="T50" fmla="*/ 47 w 651"/>
                <a:gd name="T51" fmla="*/ 199 h 199"/>
                <a:gd name="T52" fmla="*/ 52 w 651"/>
                <a:gd name="T53" fmla="*/ 199 h 199"/>
                <a:gd name="T54" fmla="*/ 598 w 651"/>
                <a:gd name="T55" fmla="*/ 199 h 199"/>
                <a:gd name="T56" fmla="*/ 604 w 651"/>
                <a:gd name="T57" fmla="*/ 199 h 199"/>
                <a:gd name="T58" fmla="*/ 610 w 651"/>
                <a:gd name="T59" fmla="*/ 198 h 199"/>
                <a:gd name="T60" fmla="*/ 615 w 651"/>
                <a:gd name="T61" fmla="*/ 197 h 199"/>
                <a:gd name="T62" fmla="*/ 619 w 651"/>
                <a:gd name="T63" fmla="*/ 195 h 199"/>
                <a:gd name="T64" fmla="*/ 628 w 651"/>
                <a:gd name="T65" fmla="*/ 190 h 199"/>
                <a:gd name="T66" fmla="*/ 636 w 651"/>
                <a:gd name="T67" fmla="*/ 183 h 199"/>
                <a:gd name="T68" fmla="*/ 642 w 651"/>
                <a:gd name="T69" fmla="*/ 176 h 199"/>
                <a:gd name="T70" fmla="*/ 647 w 651"/>
                <a:gd name="T71" fmla="*/ 167 h 199"/>
                <a:gd name="T72" fmla="*/ 648 w 651"/>
                <a:gd name="T73" fmla="*/ 162 h 199"/>
                <a:gd name="T74" fmla="*/ 650 w 651"/>
                <a:gd name="T75" fmla="*/ 157 h 199"/>
                <a:gd name="T76" fmla="*/ 650 w 651"/>
                <a:gd name="T77" fmla="*/ 152 h 199"/>
                <a:gd name="T78" fmla="*/ 651 w 651"/>
                <a:gd name="T79" fmla="*/ 147 h 199"/>
                <a:gd name="T80" fmla="*/ 651 w 651"/>
                <a:gd name="T81" fmla="*/ 52 h 199"/>
                <a:gd name="T82" fmla="*/ 650 w 651"/>
                <a:gd name="T83" fmla="*/ 41 h 199"/>
                <a:gd name="T84" fmla="*/ 647 w 651"/>
                <a:gd name="T85" fmla="*/ 31 h 199"/>
                <a:gd name="T86" fmla="*/ 642 w 651"/>
                <a:gd name="T87" fmla="*/ 23 h 199"/>
                <a:gd name="T88" fmla="*/ 636 w 651"/>
                <a:gd name="T89" fmla="*/ 15 h 199"/>
                <a:gd name="T90" fmla="*/ 628 w 651"/>
                <a:gd name="T91" fmla="*/ 9 h 199"/>
                <a:gd name="T92" fmla="*/ 619 w 651"/>
                <a:gd name="T93" fmla="*/ 4 h 199"/>
                <a:gd name="T94" fmla="*/ 610 w 651"/>
                <a:gd name="T95" fmla="*/ 1 h 199"/>
                <a:gd name="T96" fmla="*/ 598 w 651"/>
                <a:gd name="T9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51" h="199">
                  <a:moveTo>
                    <a:pt x="598" y="0"/>
                  </a:moveTo>
                  <a:lnTo>
                    <a:pt x="52" y="0"/>
                  </a:lnTo>
                  <a:lnTo>
                    <a:pt x="47" y="0"/>
                  </a:lnTo>
                  <a:lnTo>
                    <a:pt x="42" y="1"/>
                  </a:lnTo>
                  <a:lnTo>
                    <a:pt x="37" y="2"/>
                  </a:lnTo>
                  <a:lnTo>
                    <a:pt x="32" y="4"/>
                  </a:lnTo>
                  <a:lnTo>
                    <a:pt x="24" y="9"/>
                  </a:lnTo>
                  <a:lnTo>
                    <a:pt x="16" y="15"/>
                  </a:lnTo>
                  <a:lnTo>
                    <a:pt x="10" y="23"/>
                  </a:lnTo>
                  <a:lnTo>
                    <a:pt x="4" y="31"/>
                  </a:lnTo>
                  <a:lnTo>
                    <a:pt x="2" y="36"/>
                  </a:lnTo>
                  <a:lnTo>
                    <a:pt x="1" y="41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147"/>
                  </a:lnTo>
                  <a:lnTo>
                    <a:pt x="0" y="152"/>
                  </a:lnTo>
                  <a:lnTo>
                    <a:pt x="1" y="157"/>
                  </a:lnTo>
                  <a:lnTo>
                    <a:pt x="2" y="162"/>
                  </a:lnTo>
                  <a:lnTo>
                    <a:pt x="4" y="167"/>
                  </a:lnTo>
                  <a:lnTo>
                    <a:pt x="10" y="176"/>
                  </a:lnTo>
                  <a:lnTo>
                    <a:pt x="16" y="183"/>
                  </a:lnTo>
                  <a:lnTo>
                    <a:pt x="24" y="190"/>
                  </a:lnTo>
                  <a:lnTo>
                    <a:pt x="32" y="195"/>
                  </a:lnTo>
                  <a:lnTo>
                    <a:pt x="37" y="197"/>
                  </a:lnTo>
                  <a:lnTo>
                    <a:pt x="42" y="198"/>
                  </a:lnTo>
                  <a:lnTo>
                    <a:pt x="47" y="199"/>
                  </a:lnTo>
                  <a:lnTo>
                    <a:pt x="52" y="199"/>
                  </a:lnTo>
                  <a:lnTo>
                    <a:pt x="598" y="199"/>
                  </a:lnTo>
                  <a:lnTo>
                    <a:pt x="604" y="199"/>
                  </a:lnTo>
                  <a:lnTo>
                    <a:pt x="610" y="198"/>
                  </a:lnTo>
                  <a:lnTo>
                    <a:pt x="615" y="197"/>
                  </a:lnTo>
                  <a:lnTo>
                    <a:pt x="619" y="195"/>
                  </a:lnTo>
                  <a:lnTo>
                    <a:pt x="628" y="190"/>
                  </a:lnTo>
                  <a:lnTo>
                    <a:pt x="636" y="183"/>
                  </a:lnTo>
                  <a:lnTo>
                    <a:pt x="642" y="176"/>
                  </a:lnTo>
                  <a:lnTo>
                    <a:pt x="647" y="167"/>
                  </a:lnTo>
                  <a:lnTo>
                    <a:pt x="648" y="162"/>
                  </a:lnTo>
                  <a:lnTo>
                    <a:pt x="650" y="157"/>
                  </a:lnTo>
                  <a:lnTo>
                    <a:pt x="650" y="152"/>
                  </a:lnTo>
                  <a:lnTo>
                    <a:pt x="651" y="147"/>
                  </a:lnTo>
                  <a:lnTo>
                    <a:pt x="651" y="52"/>
                  </a:lnTo>
                  <a:lnTo>
                    <a:pt x="650" y="41"/>
                  </a:lnTo>
                  <a:lnTo>
                    <a:pt x="647" y="31"/>
                  </a:lnTo>
                  <a:lnTo>
                    <a:pt x="642" y="23"/>
                  </a:lnTo>
                  <a:lnTo>
                    <a:pt x="636" y="15"/>
                  </a:lnTo>
                  <a:lnTo>
                    <a:pt x="628" y="9"/>
                  </a:lnTo>
                  <a:lnTo>
                    <a:pt x="619" y="4"/>
                  </a:lnTo>
                  <a:lnTo>
                    <a:pt x="610" y="1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rgbClr val="96AE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0" name="Freeform 483"/>
            <p:cNvSpPr>
              <a:spLocks/>
            </p:cNvSpPr>
            <p:nvPr/>
          </p:nvSpPr>
          <p:spPr bwMode="auto">
            <a:xfrm>
              <a:off x="3273" y="2255"/>
              <a:ext cx="106" cy="6"/>
            </a:xfrm>
            <a:custGeom>
              <a:avLst/>
              <a:gdLst>
                <a:gd name="T0" fmla="*/ 592 w 639"/>
                <a:gd name="T1" fmla="*/ 0 h 32"/>
                <a:gd name="T2" fmla="*/ 46 w 639"/>
                <a:gd name="T3" fmla="*/ 0 h 32"/>
                <a:gd name="T4" fmla="*/ 45 w 639"/>
                <a:gd name="T5" fmla="*/ 0 h 32"/>
                <a:gd name="T6" fmla="*/ 38 w 639"/>
                <a:gd name="T7" fmla="*/ 1 h 32"/>
                <a:gd name="T8" fmla="*/ 31 w 639"/>
                <a:gd name="T9" fmla="*/ 2 h 32"/>
                <a:gd name="T10" fmla="*/ 25 w 639"/>
                <a:gd name="T11" fmla="*/ 5 h 32"/>
                <a:gd name="T12" fmla="*/ 19 w 639"/>
                <a:gd name="T13" fmla="*/ 8 h 32"/>
                <a:gd name="T14" fmla="*/ 14 w 639"/>
                <a:gd name="T15" fmla="*/ 12 h 32"/>
                <a:gd name="T16" fmla="*/ 9 w 639"/>
                <a:gd name="T17" fmla="*/ 16 h 32"/>
                <a:gd name="T18" fmla="*/ 4 w 639"/>
                <a:gd name="T19" fmla="*/ 21 h 32"/>
                <a:gd name="T20" fmla="*/ 0 w 639"/>
                <a:gd name="T21" fmla="*/ 27 h 32"/>
                <a:gd name="T22" fmla="*/ 9 w 639"/>
                <a:gd name="T23" fmla="*/ 29 h 32"/>
                <a:gd name="T24" fmla="*/ 20 w 639"/>
                <a:gd name="T25" fmla="*/ 30 h 32"/>
                <a:gd name="T26" fmla="*/ 32 w 639"/>
                <a:gd name="T27" fmla="*/ 31 h 32"/>
                <a:gd name="T28" fmla="*/ 46 w 639"/>
                <a:gd name="T29" fmla="*/ 32 h 32"/>
                <a:gd name="T30" fmla="*/ 592 w 639"/>
                <a:gd name="T31" fmla="*/ 32 h 32"/>
                <a:gd name="T32" fmla="*/ 607 w 639"/>
                <a:gd name="T33" fmla="*/ 31 h 32"/>
                <a:gd name="T34" fmla="*/ 620 w 639"/>
                <a:gd name="T35" fmla="*/ 30 h 32"/>
                <a:gd name="T36" fmla="*/ 631 w 639"/>
                <a:gd name="T37" fmla="*/ 29 h 32"/>
                <a:gd name="T38" fmla="*/ 639 w 639"/>
                <a:gd name="T39" fmla="*/ 27 h 32"/>
                <a:gd name="T40" fmla="*/ 635 w 639"/>
                <a:gd name="T41" fmla="*/ 21 h 32"/>
                <a:gd name="T42" fmla="*/ 631 w 639"/>
                <a:gd name="T43" fmla="*/ 16 h 32"/>
                <a:gd name="T44" fmla="*/ 626 w 639"/>
                <a:gd name="T45" fmla="*/ 12 h 32"/>
                <a:gd name="T46" fmla="*/ 621 w 639"/>
                <a:gd name="T47" fmla="*/ 8 h 32"/>
                <a:gd name="T48" fmla="*/ 615 w 639"/>
                <a:gd name="T49" fmla="*/ 5 h 32"/>
                <a:gd name="T50" fmla="*/ 608 w 639"/>
                <a:gd name="T51" fmla="*/ 2 h 32"/>
                <a:gd name="T52" fmla="*/ 601 w 639"/>
                <a:gd name="T53" fmla="*/ 1 h 32"/>
                <a:gd name="T54" fmla="*/ 594 w 639"/>
                <a:gd name="T55" fmla="*/ 0 h 32"/>
                <a:gd name="T56" fmla="*/ 592 w 639"/>
                <a:gd name="T5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9" h="32">
                  <a:moveTo>
                    <a:pt x="592" y="0"/>
                  </a:moveTo>
                  <a:lnTo>
                    <a:pt x="46" y="0"/>
                  </a:lnTo>
                  <a:lnTo>
                    <a:pt x="45" y="0"/>
                  </a:lnTo>
                  <a:lnTo>
                    <a:pt x="38" y="1"/>
                  </a:lnTo>
                  <a:lnTo>
                    <a:pt x="31" y="2"/>
                  </a:lnTo>
                  <a:lnTo>
                    <a:pt x="25" y="5"/>
                  </a:lnTo>
                  <a:lnTo>
                    <a:pt x="19" y="8"/>
                  </a:lnTo>
                  <a:lnTo>
                    <a:pt x="14" y="12"/>
                  </a:lnTo>
                  <a:lnTo>
                    <a:pt x="9" y="16"/>
                  </a:lnTo>
                  <a:lnTo>
                    <a:pt x="4" y="21"/>
                  </a:lnTo>
                  <a:lnTo>
                    <a:pt x="0" y="27"/>
                  </a:lnTo>
                  <a:lnTo>
                    <a:pt x="9" y="29"/>
                  </a:lnTo>
                  <a:lnTo>
                    <a:pt x="20" y="30"/>
                  </a:lnTo>
                  <a:lnTo>
                    <a:pt x="32" y="31"/>
                  </a:lnTo>
                  <a:lnTo>
                    <a:pt x="46" y="32"/>
                  </a:lnTo>
                  <a:lnTo>
                    <a:pt x="592" y="32"/>
                  </a:lnTo>
                  <a:lnTo>
                    <a:pt x="607" y="31"/>
                  </a:lnTo>
                  <a:lnTo>
                    <a:pt x="620" y="30"/>
                  </a:lnTo>
                  <a:lnTo>
                    <a:pt x="631" y="29"/>
                  </a:lnTo>
                  <a:lnTo>
                    <a:pt x="639" y="27"/>
                  </a:lnTo>
                  <a:lnTo>
                    <a:pt x="635" y="21"/>
                  </a:lnTo>
                  <a:lnTo>
                    <a:pt x="631" y="16"/>
                  </a:lnTo>
                  <a:lnTo>
                    <a:pt x="626" y="12"/>
                  </a:lnTo>
                  <a:lnTo>
                    <a:pt x="621" y="8"/>
                  </a:lnTo>
                  <a:lnTo>
                    <a:pt x="615" y="5"/>
                  </a:lnTo>
                  <a:lnTo>
                    <a:pt x="608" y="2"/>
                  </a:lnTo>
                  <a:lnTo>
                    <a:pt x="601" y="1"/>
                  </a:lnTo>
                  <a:lnTo>
                    <a:pt x="594" y="0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rgbClr val="BDCCD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1" name="Freeform 484"/>
            <p:cNvSpPr>
              <a:spLocks/>
            </p:cNvSpPr>
            <p:nvPr/>
          </p:nvSpPr>
          <p:spPr bwMode="auto">
            <a:xfrm>
              <a:off x="3272" y="2266"/>
              <a:ext cx="108" cy="22"/>
            </a:xfrm>
            <a:custGeom>
              <a:avLst/>
              <a:gdLst>
                <a:gd name="T0" fmla="*/ 598 w 651"/>
                <a:gd name="T1" fmla="*/ 0 h 136"/>
                <a:gd name="T2" fmla="*/ 52 w 651"/>
                <a:gd name="T3" fmla="*/ 0 h 136"/>
                <a:gd name="T4" fmla="*/ 42 w 651"/>
                <a:gd name="T5" fmla="*/ 0 h 136"/>
                <a:gd name="T6" fmla="*/ 32 w 651"/>
                <a:gd name="T7" fmla="*/ 2 h 136"/>
                <a:gd name="T8" fmla="*/ 24 w 651"/>
                <a:gd name="T9" fmla="*/ 6 h 136"/>
                <a:gd name="T10" fmla="*/ 16 w 651"/>
                <a:gd name="T11" fmla="*/ 10 h 136"/>
                <a:gd name="T12" fmla="*/ 10 w 651"/>
                <a:gd name="T13" fmla="*/ 15 h 136"/>
                <a:gd name="T14" fmla="*/ 4 w 651"/>
                <a:gd name="T15" fmla="*/ 21 h 136"/>
                <a:gd name="T16" fmla="*/ 2 w 651"/>
                <a:gd name="T17" fmla="*/ 24 h 136"/>
                <a:gd name="T18" fmla="*/ 1 w 651"/>
                <a:gd name="T19" fmla="*/ 28 h 136"/>
                <a:gd name="T20" fmla="*/ 0 w 651"/>
                <a:gd name="T21" fmla="*/ 32 h 136"/>
                <a:gd name="T22" fmla="*/ 0 w 651"/>
                <a:gd name="T23" fmla="*/ 36 h 136"/>
                <a:gd name="T24" fmla="*/ 0 w 651"/>
                <a:gd name="T25" fmla="*/ 100 h 136"/>
                <a:gd name="T26" fmla="*/ 0 w 651"/>
                <a:gd name="T27" fmla="*/ 104 h 136"/>
                <a:gd name="T28" fmla="*/ 1 w 651"/>
                <a:gd name="T29" fmla="*/ 107 h 136"/>
                <a:gd name="T30" fmla="*/ 2 w 651"/>
                <a:gd name="T31" fmla="*/ 111 h 136"/>
                <a:gd name="T32" fmla="*/ 4 w 651"/>
                <a:gd name="T33" fmla="*/ 114 h 136"/>
                <a:gd name="T34" fmla="*/ 10 w 651"/>
                <a:gd name="T35" fmla="*/ 120 h 136"/>
                <a:gd name="T36" fmla="*/ 16 w 651"/>
                <a:gd name="T37" fmla="*/ 125 h 136"/>
                <a:gd name="T38" fmla="*/ 24 w 651"/>
                <a:gd name="T39" fmla="*/ 130 h 136"/>
                <a:gd name="T40" fmla="*/ 32 w 651"/>
                <a:gd name="T41" fmla="*/ 134 h 136"/>
                <a:gd name="T42" fmla="*/ 42 w 651"/>
                <a:gd name="T43" fmla="*/ 136 h 136"/>
                <a:gd name="T44" fmla="*/ 52 w 651"/>
                <a:gd name="T45" fmla="*/ 136 h 136"/>
                <a:gd name="T46" fmla="*/ 598 w 651"/>
                <a:gd name="T47" fmla="*/ 136 h 136"/>
                <a:gd name="T48" fmla="*/ 610 w 651"/>
                <a:gd name="T49" fmla="*/ 136 h 136"/>
                <a:gd name="T50" fmla="*/ 619 w 651"/>
                <a:gd name="T51" fmla="*/ 134 h 136"/>
                <a:gd name="T52" fmla="*/ 628 w 651"/>
                <a:gd name="T53" fmla="*/ 130 h 136"/>
                <a:gd name="T54" fmla="*/ 636 w 651"/>
                <a:gd name="T55" fmla="*/ 125 h 136"/>
                <a:gd name="T56" fmla="*/ 642 w 651"/>
                <a:gd name="T57" fmla="*/ 120 h 136"/>
                <a:gd name="T58" fmla="*/ 647 w 651"/>
                <a:gd name="T59" fmla="*/ 114 h 136"/>
                <a:gd name="T60" fmla="*/ 650 w 651"/>
                <a:gd name="T61" fmla="*/ 107 h 136"/>
                <a:gd name="T62" fmla="*/ 651 w 651"/>
                <a:gd name="T63" fmla="*/ 100 h 136"/>
                <a:gd name="T64" fmla="*/ 651 w 651"/>
                <a:gd name="T65" fmla="*/ 36 h 136"/>
                <a:gd name="T66" fmla="*/ 650 w 651"/>
                <a:gd name="T67" fmla="*/ 28 h 136"/>
                <a:gd name="T68" fmla="*/ 647 w 651"/>
                <a:gd name="T69" fmla="*/ 21 h 136"/>
                <a:gd name="T70" fmla="*/ 642 w 651"/>
                <a:gd name="T71" fmla="*/ 15 h 136"/>
                <a:gd name="T72" fmla="*/ 636 w 651"/>
                <a:gd name="T73" fmla="*/ 10 h 136"/>
                <a:gd name="T74" fmla="*/ 628 w 651"/>
                <a:gd name="T75" fmla="*/ 6 h 136"/>
                <a:gd name="T76" fmla="*/ 619 w 651"/>
                <a:gd name="T77" fmla="*/ 2 h 136"/>
                <a:gd name="T78" fmla="*/ 610 w 651"/>
                <a:gd name="T79" fmla="*/ 0 h 136"/>
                <a:gd name="T80" fmla="*/ 598 w 651"/>
                <a:gd name="T8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1" h="136">
                  <a:moveTo>
                    <a:pt x="598" y="0"/>
                  </a:moveTo>
                  <a:lnTo>
                    <a:pt x="52" y="0"/>
                  </a:lnTo>
                  <a:lnTo>
                    <a:pt x="42" y="0"/>
                  </a:lnTo>
                  <a:lnTo>
                    <a:pt x="32" y="2"/>
                  </a:lnTo>
                  <a:lnTo>
                    <a:pt x="24" y="6"/>
                  </a:lnTo>
                  <a:lnTo>
                    <a:pt x="16" y="10"/>
                  </a:lnTo>
                  <a:lnTo>
                    <a:pt x="10" y="15"/>
                  </a:lnTo>
                  <a:lnTo>
                    <a:pt x="4" y="21"/>
                  </a:lnTo>
                  <a:lnTo>
                    <a:pt x="2" y="24"/>
                  </a:lnTo>
                  <a:lnTo>
                    <a:pt x="1" y="28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100"/>
                  </a:lnTo>
                  <a:lnTo>
                    <a:pt x="0" y="104"/>
                  </a:lnTo>
                  <a:lnTo>
                    <a:pt x="1" y="107"/>
                  </a:lnTo>
                  <a:lnTo>
                    <a:pt x="2" y="111"/>
                  </a:lnTo>
                  <a:lnTo>
                    <a:pt x="4" y="114"/>
                  </a:lnTo>
                  <a:lnTo>
                    <a:pt x="10" y="120"/>
                  </a:lnTo>
                  <a:lnTo>
                    <a:pt x="16" y="125"/>
                  </a:lnTo>
                  <a:lnTo>
                    <a:pt x="24" y="130"/>
                  </a:lnTo>
                  <a:lnTo>
                    <a:pt x="32" y="134"/>
                  </a:lnTo>
                  <a:lnTo>
                    <a:pt x="42" y="136"/>
                  </a:lnTo>
                  <a:lnTo>
                    <a:pt x="52" y="136"/>
                  </a:lnTo>
                  <a:lnTo>
                    <a:pt x="598" y="136"/>
                  </a:lnTo>
                  <a:lnTo>
                    <a:pt x="610" y="136"/>
                  </a:lnTo>
                  <a:lnTo>
                    <a:pt x="619" y="134"/>
                  </a:lnTo>
                  <a:lnTo>
                    <a:pt x="628" y="130"/>
                  </a:lnTo>
                  <a:lnTo>
                    <a:pt x="636" y="125"/>
                  </a:lnTo>
                  <a:lnTo>
                    <a:pt x="642" y="120"/>
                  </a:lnTo>
                  <a:lnTo>
                    <a:pt x="647" y="114"/>
                  </a:lnTo>
                  <a:lnTo>
                    <a:pt x="650" y="107"/>
                  </a:lnTo>
                  <a:lnTo>
                    <a:pt x="651" y="100"/>
                  </a:lnTo>
                  <a:lnTo>
                    <a:pt x="651" y="36"/>
                  </a:lnTo>
                  <a:lnTo>
                    <a:pt x="650" y="28"/>
                  </a:lnTo>
                  <a:lnTo>
                    <a:pt x="647" y="21"/>
                  </a:lnTo>
                  <a:lnTo>
                    <a:pt x="642" y="15"/>
                  </a:lnTo>
                  <a:lnTo>
                    <a:pt x="636" y="10"/>
                  </a:lnTo>
                  <a:lnTo>
                    <a:pt x="628" y="6"/>
                  </a:lnTo>
                  <a:lnTo>
                    <a:pt x="619" y="2"/>
                  </a:lnTo>
                  <a:lnTo>
                    <a:pt x="610" y="0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rgbClr val="3834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2" name="Freeform 485"/>
            <p:cNvSpPr>
              <a:spLocks/>
            </p:cNvSpPr>
            <p:nvPr/>
          </p:nvSpPr>
          <p:spPr bwMode="auto">
            <a:xfrm>
              <a:off x="3272" y="2266"/>
              <a:ext cx="108" cy="12"/>
            </a:xfrm>
            <a:custGeom>
              <a:avLst/>
              <a:gdLst>
                <a:gd name="T0" fmla="*/ 598 w 651"/>
                <a:gd name="T1" fmla="*/ 0 h 71"/>
                <a:gd name="T2" fmla="*/ 52 w 651"/>
                <a:gd name="T3" fmla="*/ 0 h 71"/>
                <a:gd name="T4" fmla="*/ 42 w 651"/>
                <a:gd name="T5" fmla="*/ 0 h 71"/>
                <a:gd name="T6" fmla="*/ 32 w 651"/>
                <a:gd name="T7" fmla="*/ 1 h 71"/>
                <a:gd name="T8" fmla="*/ 24 w 651"/>
                <a:gd name="T9" fmla="*/ 3 h 71"/>
                <a:gd name="T10" fmla="*/ 16 w 651"/>
                <a:gd name="T11" fmla="*/ 5 h 71"/>
                <a:gd name="T12" fmla="*/ 10 w 651"/>
                <a:gd name="T13" fmla="*/ 8 h 71"/>
                <a:gd name="T14" fmla="*/ 4 w 651"/>
                <a:gd name="T15" fmla="*/ 11 h 71"/>
                <a:gd name="T16" fmla="*/ 1 w 651"/>
                <a:gd name="T17" fmla="*/ 14 h 71"/>
                <a:gd name="T18" fmla="*/ 0 w 651"/>
                <a:gd name="T19" fmla="*/ 18 h 71"/>
                <a:gd name="T20" fmla="*/ 0 w 651"/>
                <a:gd name="T21" fmla="*/ 52 h 71"/>
                <a:gd name="T22" fmla="*/ 1 w 651"/>
                <a:gd name="T23" fmla="*/ 56 h 71"/>
                <a:gd name="T24" fmla="*/ 4 w 651"/>
                <a:gd name="T25" fmla="*/ 60 h 71"/>
                <a:gd name="T26" fmla="*/ 10 w 651"/>
                <a:gd name="T27" fmla="*/ 63 h 71"/>
                <a:gd name="T28" fmla="*/ 16 w 651"/>
                <a:gd name="T29" fmla="*/ 65 h 71"/>
                <a:gd name="T30" fmla="*/ 24 w 651"/>
                <a:gd name="T31" fmla="*/ 68 h 71"/>
                <a:gd name="T32" fmla="*/ 32 w 651"/>
                <a:gd name="T33" fmla="*/ 69 h 71"/>
                <a:gd name="T34" fmla="*/ 42 w 651"/>
                <a:gd name="T35" fmla="*/ 70 h 71"/>
                <a:gd name="T36" fmla="*/ 52 w 651"/>
                <a:gd name="T37" fmla="*/ 71 h 71"/>
                <a:gd name="T38" fmla="*/ 598 w 651"/>
                <a:gd name="T39" fmla="*/ 71 h 71"/>
                <a:gd name="T40" fmla="*/ 610 w 651"/>
                <a:gd name="T41" fmla="*/ 70 h 71"/>
                <a:gd name="T42" fmla="*/ 619 w 651"/>
                <a:gd name="T43" fmla="*/ 69 h 71"/>
                <a:gd name="T44" fmla="*/ 628 w 651"/>
                <a:gd name="T45" fmla="*/ 68 h 71"/>
                <a:gd name="T46" fmla="*/ 636 w 651"/>
                <a:gd name="T47" fmla="*/ 65 h 71"/>
                <a:gd name="T48" fmla="*/ 642 w 651"/>
                <a:gd name="T49" fmla="*/ 63 h 71"/>
                <a:gd name="T50" fmla="*/ 647 w 651"/>
                <a:gd name="T51" fmla="*/ 60 h 71"/>
                <a:gd name="T52" fmla="*/ 650 w 651"/>
                <a:gd name="T53" fmla="*/ 56 h 71"/>
                <a:gd name="T54" fmla="*/ 651 w 651"/>
                <a:gd name="T55" fmla="*/ 52 h 71"/>
                <a:gd name="T56" fmla="*/ 651 w 651"/>
                <a:gd name="T57" fmla="*/ 18 h 71"/>
                <a:gd name="T58" fmla="*/ 650 w 651"/>
                <a:gd name="T59" fmla="*/ 14 h 71"/>
                <a:gd name="T60" fmla="*/ 647 w 651"/>
                <a:gd name="T61" fmla="*/ 11 h 71"/>
                <a:gd name="T62" fmla="*/ 642 w 651"/>
                <a:gd name="T63" fmla="*/ 8 h 71"/>
                <a:gd name="T64" fmla="*/ 636 w 651"/>
                <a:gd name="T65" fmla="*/ 5 h 71"/>
                <a:gd name="T66" fmla="*/ 628 w 651"/>
                <a:gd name="T67" fmla="*/ 3 h 71"/>
                <a:gd name="T68" fmla="*/ 619 w 651"/>
                <a:gd name="T69" fmla="*/ 1 h 71"/>
                <a:gd name="T70" fmla="*/ 610 w 651"/>
                <a:gd name="T71" fmla="*/ 0 h 71"/>
                <a:gd name="T72" fmla="*/ 598 w 651"/>
                <a:gd name="T7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1" h="71">
                  <a:moveTo>
                    <a:pt x="598" y="0"/>
                  </a:moveTo>
                  <a:lnTo>
                    <a:pt x="52" y="0"/>
                  </a:lnTo>
                  <a:lnTo>
                    <a:pt x="42" y="0"/>
                  </a:lnTo>
                  <a:lnTo>
                    <a:pt x="32" y="1"/>
                  </a:lnTo>
                  <a:lnTo>
                    <a:pt x="24" y="3"/>
                  </a:lnTo>
                  <a:lnTo>
                    <a:pt x="16" y="5"/>
                  </a:lnTo>
                  <a:lnTo>
                    <a:pt x="10" y="8"/>
                  </a:lnTo>
                  <a:lnTo>
                    <a:pt x="4" y="11"/>
                  </a:lnTo>
                  <a:lnTo>
                    <a:pt x="1" y="14"/>
                  </a:lnTo>
                  <a:lnTo>
                    <a:pt x="0" y="18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4" y="60"/>
                  </a:lnTo>
                  <a:lnTo>
                    <a:pt x="10" y="63"/>
                  </a:lnTo>
                  <a:lnTo>
                    <a:pt x="16" y="65"/>
                  </a:lnTo>
                  <a:lnTo>
                    <a:pt x="24" y="68"/>
                  </a:lnTo>
                  <a:lnTo>
                    <a:pt x="32" y="69"/>
                  </a:lnTo>
                  <a:lnTo>
                    <a:pt x="42" y="70"/>
                  </a:lnTo>
                  <a:lnTo>
                    <a:pt x="52" y="71"/>
                  </a:lnTo>
                  <a:lnTo>
                    <a:pt x="598" y="71"/>
                  </a:lnTo>
                  <a:lnTo>
                    <a:pt x="610" y="70"/>
                  </a:lnTo>
                  <a:lnTo>
                    <a:pt x="619" y="69"/>
                  </a:lnTo>
                  <a:lnTo>
                    <a:pt x="628" y="68"/>
                  </a:lnTo>
                  <a:lnTo>
                    <a:pt x="636" y="65"/>
                  </a:lnTo>
                  <a:lnTo>
                    <a:pt x="642" y="63"/>
                  </a:lnTo>
                  <a:lnTo>
                    <a:pt x="647" y="60"/>
                  </a:lnTo>
                  <a:lnTo>
                    <a:pt x="650" y="56"/>
                  </a:lnTo>
                  <a:lnTo>
                    <a:pt x="651" y="52"/>
                  </a:lnTo>
                  <a:lnTo>
                    <a:pt x="651" y="18"/>
                  </a:lnTo>
                  <a:lnTo>
                    <a:pt x="650" y="14"/>
                  </a:lnTo>
                  <a:lnTo>
                    <a:pt x="647" y="11"/>
                  </a:lnTo>
                  <a:lnTo>
                    <a:pt x="642" y="8"/>
                  </a:lnTo>
                  <a:lnTo>
                    <a:pt x="636" y="5"/>
                  </a:lnTo>
                  <a:lnTo>
                    <a:pt x="628" y="3"/>
                  </a:lnTo>
                  <a:lnTo>
                    <a:pt x="619" y="1"/>
                  </a:lnTo>
                  <a:lnTo>
                    <a:pt x="610" y="0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rgbClr val="24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3" name="Freeform 486"/>
            <p:cNvSpPr>
              <a:spLocks/>
            </p:cNvSpPr>
            <p:nvPr/>
          </p:nvSpPr>
          <p:spPr bwMode="auto">
            <a:xfrm>
              <a:off x="2867" y="1827"/>
              <a:ext cx="493" cy="352"/>
            </a:xfrm>
            <a:custGeom>
              <a:avLst/>
              <a:gdLst>
                <a:gd name="T0" fmla="*/ 422 w 2958"/>
                <a:gd name="T1" fmla="*/ 14 h 2110"/>
                <a:gd name="T2" fmla="*/ 744 w 2958"/>
                <a:gd name="T3" fmla="*/ 33 h 2110"/>
                <a:gd name="T4" fmla="*/ 1062 w 2958"/>
                <a:gd name="T5" fmla="*/ 51 h 2110"/>
                <a:gd name="T6" fmla="*/ 1377 w 2958"/>
                <a:gd name="T7" fmla="*/ 69 h 2110"/>
                <a:gd name="T8" fmla="*/ 1686 w 2958"/>
                <a:gd name="T9" fmla="*/ 88 h 2110"/>
                <a:gd name="T10" fmla="*/ 1990 w 2958"/>
                <a:gd name="T11" fmla="*/ 105 h 2110"/>
                <a:gd name="T12" fmla="*/ 2291 w 2958"/>
                <a:gd name="T13" fmla="*/ 122 h 2110"/>
                <a:gd name="T14" fmla="*/ 2590 w 2958"/>
                <a:gd name="T15" fmla="*/ 140 h 2110"/>
                <a:gd name="T16" fmla="*/ 2715 w 2958"/>
                <a:gd name="T17" fmla="*/ 155 h 2110"/>
                <a:gd name="T18" fmla="*/ 2774 w 2958"/>
                <a:gd name="T19" fmla="*/ 189 h 2110"/>
                <a:gd name="T20" fmla="*/ 2819 w 2958"/>
                <a:gd name="T21" fmla="*/ 242 h 2110"/>
                <a:gd name="T22" fmla="*/ 2844 w 2958"/>
                <a:gd name="T23" fmla="*/ 306 h 2110"/>
                <a:gd name="T24" fmla="*/ 2856 w 2958"/>
                <a:gd name="T25" fmla="*/ 473 h 2110"/>
                <a:gd name="T26" fmla="*/ 2870 w 2958"/>
                <a:gd name="T27" fmla="*/ 676 h 2110"/>
                <a:gd name="T28" fmla="*/ 2885 w 2958"/>
                <a:gd name="T29" fmla="*/ 877 h 2110"/>
                <a:gd name="T30" fmla="*/ 2898 w 2958"/>
                <a:gd name="T31" fmla="*/ 1078 h 2110"/>
                <a:gd name="T32" fmla="*/ 2912 w 2958"/>
                <a:gd name="T33" fmla="*/ 1281 h 2110"/>
                <a:gd name="T34" fmla="*/ 2926 w 2958"/>
                <a:gd name="T35" fmla="*/ 1484 h 2110"/>
                <a:gd name="T36" fmla="*/ 2941 w 2958"/>
                <a:gd name="T37" fmla="*/ 1687 h 2110"/>
                <a:gd name="T38" fmla="*/ 2955 w 2958"/>
                <a:gd name="T39" fmla="*/ 1890 h 2110"/>
                <a:gd name="T40" fmla="*/ 2954 w 2958"/>
                <a:gd name="T41" fmla="*/ 1992 h 2110"/>
                <a:gd name="T42" fmla="*/ 2926 w 2958"/>
                <a:gd name="T43" fmla="*/ 2049 h 2110"/>
                <a:gd name="T44" fmla="*/ 2879 w 2958"/>
                <a:gd name="T45" fmla="*/ 2091 h 2110"/>
                <a:gd name="T46" fmla="*/ 2816 w 2958"/>
                <a:gd name="T47" fmla="*/ 2109 h 2110"/>
                <a:gd name="T48" fmla="*/ 2574 w 2958"/>
                <a:gd name="T49" fmla="*/ 2107 h 2110"/>
                <a:gd name="T50" fmla="*/ 2271 w 2958"/>
                <a:gd name="T51" fmla="*/ 2103 h 2110"/>
                <a:gd name="T52" fmla="*/ 1966 w 2958"/>
                <a:gd name="T53" fmla="*/ 2099 h 2110"/>
                <a:gd name="T54" fmla="*/ 1658 w 2958"/>
                <a:gd name="T55" fmla="*/ 2094 h 2110"/>
                <a:gd name="T56" fmla="*/ 1344 w 2958"/>
                <a:gd name="T57" fmla="*/ 2090 h 2110"/>
                <a:gd name="T58" fmla="*/ 1024 w 2958"/>
                <a:gd name="T59" fmla="*/ 2086 h 2110"/>
                <a:gd name="T60" fmla="*/ 702 w 2958"/>
                <a:gd name="T61" fmla="*/ 2081 h 2110"/>
                <a:gd name="T62" fmla="*/ 376 w 2958"/>
                <a:gd name="T63" fmla="*/ 2077 h 2110"/>
                <a:gd name="T64" fmla="*/ 238 w 2958"/>
                <a:gd name="T65" fmla="*/ 2067 h 2110"/>
                <a:gd name="T66" fmla="*/ 171 w 2958"/>
                <a:gd name="T67" fmla="*/ 2032 h 2110"/>
                <a:gd name="T68" fmla="*/ 121 w 2958"/>
                <a:gd name="T69" fmla="*/ 1978 h 2110"/>
                <a:gd name="T70" fmla="*/ 96 w 2958"/>
                <a:gd name="T71" fmla="*/ 1909 h 2110"/>
                <a:gd name="T72" fmla="*/ 85 w 2958"/>
                <a:gd name="T73" fmla="*/ 1728 h 2110"/>
                <a:gd name="T74" fmla="*/ 72 w 2958"/>
                <a:gd name="T75" fmla="*/ 1511 h 2110"/>
                <a:gd name="T76" fmla="*/ 61 w 2958"/>
                <a:gd name="T77" fmla="*/ 1295 h 2110"/>
                <a:gd name="T78" fmla="*/ 49 w 2958"/>
                <a:gd name="T79" fmla="*/ 1080 h 2110"/>
                <a:gd name="T80" fmla="*/ 38 w 2958"/>
                <a:gd name="T81" fmla="*/ 865 h 2110"/>
                <a:gd name="T82" fmla="*/ 25 w 2958"/>
                <a:gd name="T83" fmla="*/ 651 h 2110"/>
                <a:gd name="T84" fmla="*/ 14 w 2958"/>
                <a:gd name="T85" fmla="*/ 437 h 2110"/>
                <a:gd name="T86" fmla="*/ 3 w 2958"/>
                <a:gd name="T87" fmla="*/ 222 h 2110"/>
                <a:gd name="T88" fmla="*/ 5 w 2958"/>
                <a:gd name="T89" fmla="*/ 116 h 2110"/>
                <a:gd name="T90" fmla="*/ 37 w 2958"/>
                <a:gd name="T91" fmla="*/ 57 h 2110"/>
                <a:gd name="T92" fmla="*/ 91 w 2958"/>
                <a:gd name="T93" fmla="*/ 17 h 2110"/>
                <a:gd name="T94" fmla="*/ 160 w 2958"/>
                <a:gd name="T95" fmla="*/ 0 h 2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58" h="2110">
                  <a:moveTo>
                    <a:pt x="179" y="0"/>
                  </a:moveTo>
                  <a:lnTo>
                    <a:pt x="261" y="5"/>
                  </a:lnTo>
                  <a:lnTo>
                    <a:pt x="342" y="9"/>
                  </a:lnTo>
                  <a:lnTo>
                    <a:pt x="422" y="14"/>
                  </a:lnTo>
                  <a:lnTo>
                    <a:pt x="503" y="19"/>
                  </a:lnTo>
                  <a:lnTo>
                    <a:pt x="584" y="23"/>
                  </a:lnTo>
                  <a:lnTo>
                    <a:pt x="663" y="28"/>
                  </a:lnTo>
                  <a:lnTo>
                    <a:pt x="744" y="33"/>
                  </a:lnTo>
                  <a:lnTo>
                    <a:pt x="823" y="38"/>
                  </a:lnTo>
                  <a:lnTo>
                    <a:pt x="903" y="42"/>
                  </a:lnTo>
                  <a:lnTo>
                    <a:pt x="983" y="47"/>
                  </a:lnTo>
                  <a:lnTo>
                    <a:pt x="1062" y="51"/>
                  </a:lnTo>
                  <a:lnTo>
                    <a:pt x="1141" y="56"/>
                  </a:lnTo>
                  <a:lnTo>
                    <a:pt x="1219" y="60"/>
                  </a:lnTo>
                  <a:lnTo>
                    <a:pt x="1299" y="65"/>
                  </a:lnTo>
                  <a:lnTo>
                    <a:pt x="1377" y="69"/>
                  </a:lnTo>
                  <a:lnTo>
                    <a:pt x="1455" y="74"/>
                  </a:lnTo>
                  <a:lnTo>
                    <a:pt x="1533" y="79"/>
                  </a:lnTo>
                  <a:lnTo>
                    <a:pt x="1609" y="83"/>
                  </a:lnTo>
                  <a:lnTo>
                    <a:pt x="1686" y="88"/>
                  </a:lnTo>
                  <a:lnTo>
                    <a:pt x="1761" y="92"/>
                  </a:lnTo>
                  <a:lnTo>
                    <a:pt x="1838" y="96"/>
                  </a:lnTo>
                  <a:lnTo>
                    <a:pt x="1914" y="101"/>
                  </a:lnTo>
                  <a:lnTo>
                    <a:pt x="1990" y="105"/>
                  </a:lnTo>
                  <a:lnTo>
                    <a:pt x="2065" y="109"/>
                  </a:lnTo>
                  <a:lnTo>
                    <a:pt x="2141" y="114"/>
                  </a:lnTo>
                  <a:lnTo>
                    <a:pt x="2216" y="118"/>
                  </a:lnTo>
                  <a:lnTo>
                    <a:pt x="2291" y="122"/>
                  </a:lnTo>
                  <a:lnTo>
                    <a:pt x="2366" y="126"/>
                  </a:lnTo>
                  <a:lnTo>
                    <a:pt x="2441" y="132"/>
                  </a:lnTo>
                  <a:lnTo>
                    <a:pt x="2515" y="136"/>
                  </a:lnTo>
                  <a:lnTo>
                    <a:pt x="2590" y="140"/>
                  </a:lnTo>
                  <a:lnTo>
                    <a:pt x="2664" y="144"/>
                  </a:lnTo>
                  <a:lnTo>
                    <a:pt x="2681" y="146"/>
                  </a:lnTo>
                  <a:lnTo>
                    <a:pt x="2699" y="150"/>
                  </a:lnTo>
                  <a:lnTo>
                    <a:pt x="2715" y="155"/>
                  </a:lnTo>
                  <a:lnTo>
                    <a:pt x="2731" y="161"/>
                  </a:lnTo>
                  <a:lnTo>
                    <a:pt x="2746" y="169"/>
                  </a:lnTo>
                  <a:lnTo>
                    <a:pt x="2761" y="179"/>
                  </a:lnTo>
                  <a:lnTo>
                    <a:pt x="2774" y="189"/>
                  </a:lnTo>
                  <a:lnTo>
                    <a:pt x="2788" y="201"/>
                  </a:lnTo>
                  <a:lnTo>
                    <a:pt x="2799" y="213"/>
                  </a:lnTo>
                  <a:lnTo>
                    <a:pt x="2810" y="228"/>
                  </a:lnTo>
                  <a:lnTo>
                    <a:pt x="2819" y="242"/>
                  </a:lnTo>
                  <a:lnTo>
                    <a:pt x="2827" y="257"/>
                  </a:lnTo>
                  <a:lnTo>
                    <a:pt x="2835" y="272"/>
                  </a:lnTo>
                  <a:lnTo>
                    <a:pt x="2840" y="289"/>
                  </a:lnTo>
                  <a:lnTo>
                    <a:pt x="2844" y="306"/>
                  </a:lnTo>
                  <a:lnTo>
                    <a:pt x="2846" y="323"/>
                  </a:lnTo>
                  <a:lnTo>
                    <a:pt x="2849" y="373"/>
                  </a:lnTo>
                  <a:lnTo>
                    <a:pt x="2853" y="423"/>
                  </a:lnTo>
                  <a:lnTo>
                    <a:pt x="2856" y="473"/>
                  </a:lnTo>
                  <a:lnTo>
                    <a:pt x="2860" y="524"/>
                  </a:lnTo>
                  <a:lnTo>
                    <a:pt x="2863" y="574"/>
                  </a:lnTo>
                  <a:lnTo>
                    <a:pt x="2866" y="624"/>
                  </a:lnTo>
                  <a:lnTo>
                    <a:pt x="2870" y="676"/>
                  </a:lnTo>
                  <a:lnTo>
                    <a:pt x="2873" y="726"/>
                  </a:lnTo>
                  <a:lnTo>
                    <a:pt x="2877" y="776"/>
                  </a:lnTo>
                  <a:lnTo>
                    <a:pt x="2880" y="827"/>
                  </a:lnTo>
                  <a:lnTo>
                    <a:pt x="2885" y="877"/>
                  </a:lnTo>
                  <a:lnTo>
                    <a:pt x="2888" y="927"/>
                  </a:lnTo>
                  <a:lnTo>
                    <a:pt x="2891" y="978"/>
                  </a:lnTo>
                  <a:lnTo>
                    <a:pt x="2895" y="1028"/>
                  </a:lnTo>
                  <a:lnTo>
                    <a:pt x="2898" y="1078"/>
                  </a:lnTo>
                  <a:lnTo>
                    <a:pt x="2902" y="1129"/>
                  </a:lnTo>
                  <a:lnTo>
                    <a:pt x="2905" y="1180"/>
                  </a:lnTo>
                  <a:lnTo>
                    <a:pt x="2909" y="1230"/>
                  </a:lnTo>
                  <a:lnTo>
                    <a:pt x="2912" y="1281"/>
                  </a:lnTo>
                  <a:lnTo>
                    <a:pt x="2916" y="1331"/>
                  </a:lnTo>
                  <a:lnTo>
                    <a:pt x="2919" y="1382"/>
                  </a:lnTo>
                  <a:lnTo>
                    <a:pt x="2923" y="1433"/>
                  </a:lnTo>
                  <a:lnTo>
                    <a:pt x="2926" y="1484"/>
                  </a:lnTo>
                  <a:lnTo>
                    <a:pt x="2929" y="1534"/>
                  </a:lnTo>
                  <a:lnTo>
                    <a:pt x="2933" y="1585"/>
                  </a:lnTo>
                  <a:lnTo>
                    <a:pt x="2937" y="1636"/>
                  </a:lnTo>
                  <a:lnTo>
                    <a:pt x="2941" y="1687"/>
                  </a:lnTo>
                  <a:lnTo>
                    <a:pt x="2944" y="1737"/>
                  </a:lnTo>
                  <a:lnTo>
                    <a:pt x="2948" y="1788"/>
                  </a:lnTo>
                  <a:lnTo>
                    <a:pt x="2951" y="1839"/>
                  </a:lnTo>
                  <a:lnTo>
                    <a:pt x="2955" y="1890"/>
                  </a:lnTo>
                  <a:lnTo>
                    <a:pt x="2958" y="1941"/>
                  </a:lnTo>
                  <a:lnTo>
                    <a:pt x="2958" y="1958"/>
                  </a:lnTo>
                  <a:lnTo>
                    <a:pt x="2957" y="1976"/>
                  </a:lnTo>
                  <a:lnTo>
                    <a:pt x="2954" y="1992"/>
                  </a:lnTo>
                  <a:lnTo>
                    <a:pt x="2949" y="2007"/>
                  </a:lnTo>
                  <a:lnTo>
                    <a:pt x="2943" y="2023"/>
                  </a:lnTo>
                  <a:lnTo>
                    <a:pt x="2936" y="2037"/>
                  </a:lnTo>
                  <a:lnTo>
                    <a:pt x="2926" y="2049"/>
                  </a:lnTo>
                  <a:lnTo>
                    <a:pt x="2916" y="2061"/>
                  </a:lnTo>
                  <a:lnTo>
                    <a:pt x="2905" y="2073"/>
                  </a:lnTo>
                  <a:lnTo>
                    <a:pt x="2893" y="2082"/>
                  </a:lnTo>
                  <a:lnTo>
                    <a:pt x="2879" y="2091"/>
                  </a:lnTo>
                  <a:lnTo>
                    <a:pt x="2864" y="2098"/>
                  </a:lnTo>
                  <a:lnTo>
                    <a:pt x="2849" y="2103"/>
                  </a:lnTo>
                  <a:lnTo>
                    <a:pt x="2833" y="2107"/>
                  </a:lnTo>
                  <a:lnTo>
                    <a:pt x="2816" y="2109"/>
                  </a:lnTo>
                  <a:lnTo>
                    <a:pt x="2799" y="2110"/>
                  </a:lnTo>
                  <a:lnTo>
                    <a:pt x="2724" y="2109"/>
                  </a:lnTo>
                  <a:lnTo>
                    <a:pt x="2649" y="2108"/>
                  </a:lnTo>
                  <a:lnTo>
                    <a:pt x="2574" y="2107"/>
                  </a:lnTo>
                  <a:lnTo>
                    <a:pt x="2499" y="2106"/>
                  </a:lnTo>
                  <a:lnTo>
                    <a:pt x="2423" y="2105"/>
                  </a:lnTo>
                  <a:lnTo>
                    <a:pt x="2348" y="2104"/>
                  </a:lnTo>
                  <a:lnTo>
                    <a:pt x="2271" y="2103"/>
                  </a:lnTo>
                  <a:lnTo>
                    <a:pt x="2196" y="2102"/>
                  </a:lnTo>
                  <a:lnTo>
                    <a:pt x="2119" y="2101"/>
                  </a:lnTo>
                  <a:lnTo>
                    <a:pt x="2043" y="2100"/>
                  </a:lnTo>
                  <a:lnTo>
                    <a:pt x="1966" y="2099"/>
                  </a:lnTo>
                  <a:lnTo>
                    <a:pt x="1890" y="2098"/>
                  </a:lnTo>
                  <a:lnTo>
                    <a:pt x="1813" y="2096"/>
                  </a:lnTo>
                  <a:lnTo>
                    <a:pt x="1736" y="2095"/>
                  </a:lnTo>
                  <a:lnTo>
                    <a:pt x="1658" y="2094"/>
                  </a:lnTo>
                  <a:lnTo>
                    <a:pt x="1580" y="2093"/>
                  </a:lnTo>
                  <a:lnTo>
                    <a:pt x="1502" y="2092"/>
                  </a:lnTo>
                  <a:lnTo>
                    <a:pt x="1422" y="2091"/>
                  </a:lnTo>
                  <a:lnTo>
                    <a:pt x="1344" y="2090"/>
                  </a:lnTo>
                  <a:lnTo>
                    <a:pt x="1264" y="2089"/>
                  </a:lnTo>
                  <a:lnTo>
                    <a:pt x="1185" y="2088"/>
                  </a:lnTo>
                  <a:lnTo>
                    <a:pt x="1104" y="2087"/>
                  </a:lnTo>
                  <a:lnTo>
                    <a:pt x="1024" y="2086"/>
                  </a:lnTo>
                  <a:lnTo>
                    <a:pt x="944" y="2085"/>
                  </a:lnTo>
                  <a:lnTo>
                    <a:pt x="863" y="2084"/>
                  </a:lnTo>
                  <a:lnTo>
                    <a:pt x="783" y="2083"/>
                  </a:lnTo>
                  <a:lnTo>
                    <a:pt x="702" y="2081"/>
                  </a:lnTo>
                  <a:lnTo>
                    <a:pt x="620" y="2080"/>
                  </a:lnTo>
                  <a:lnTo>
                    <a:pt x="540" y="2079"/>
                  </a:lnTo>
                  <a:lnTo>
                    <a:pt x="458" y="2078"/>
                  </a:lnTo>
                  <a:lnTo>
                    <a:pt x="376" y="2077"/>
                  </a:lnTo>
                  <a:lnTo>
                    <a:pt x="295" y="2076"/>
                  </a:lnTo>
                  <a:lnTo>
                    <a:pt x="275" y="2075"/>
                  </a:lnTo>
                  <a:lnTo>
                    <a:pt x="256" y="2072"/>
                  </a:lnTo>
                  <a:lnTo>
                    <a:pt x="238" y="2067"/>
                  </a:lnTo>
                  <a:lnTo>
                    <a:pt x="219" y="2060"/>
                  </a:lnTo>
                  <a:lnTo>
                    <a:pt x="202" y="2052"/>
                  </a:lnTo>
                  <a:lnTo>
                    <a:pt x="187" y="2043"/>
                  </a:lnTo>
                  <a:lnTo>
                    <a:pt x="171" y="2032"/>
                  </a:lnTo>
                  <a:lnTo>
                    <a:pt x="157" y="2020"/>
                  </a:lnTo>
                  <a:lnTo>
                    <a:pt x="144" y="2007"/>
                  </a:lnTo>
                  <a:lnTo>
                    <a:pt x="132" y="1993"/>
                  </a:lnTo>
                  <a:lnTo>
                    <a:pt x="121" y="1978"/>
                  </a:lnTo>
                  <a:lnTo>
                    <a:pt x="112" y="1961"/>
                  </a:lnTo>
                  <a:lnTo>
                    <a:pt x="105" y="1944"/>
                  </a:lnTo>
                  <a:lnTo>
                    <a:pt x="99" y="1927"/>
                  </a:lnTo>
                  <a:lnTo>
                    <a:pt x="96" y="1909"/>
                  </a:lnTo>
                  <a:lnTo>
                    <a:pt x="94" y="1890"/>
                  </a:lnTo>
                  <a:lnTo>
                    <a:pt x="91" y="1836"/>
                  </a:lnTo>
                  <a:lnTo>
                    <a:pt x="88" y="1782"/>
                  </a:lnTo>
                  <a:lnTo>
                    <a:pt x="85" y="1728"/>
                  </a:lnTo>
                  <a:lnTo>
                    <a:pt x="82" y="1674"/>
                  </a:lnTo>
                  <a:lnTo>
                    <a:pt x="78" y="1620"/>
                  </a:lnTo>
                  <a:lnTo>
                    <a:pt x="75" y="1565"/>
                  </a:lnTo>
                  <a:lnTo>
                    <a:pt x="72" y="1511"/>
                  </a:lnTo>
                  <a:lnTo>
                    <a:pt x="70" y="1457"/>
                  </a:lnTo>
                  <a:lnTo>
                    <a:pt x="67" y="1403"/>
                  </a:lnTo>
                  <a:lnTo>
                    <a:pt x="64" y="1349"/>
                  </a:lnTo>
                  <a:lnTo>
                    <a:pt x="61" y="1295"/>
                  </a:lnTo>
                  <a:lnTo>
                    <a:pt x="58" y="1241"/>
                  </a:lnTo>
                  <a:lnTo>
                    <a:pt x="55" y="1188"/>
                  </a:lnTo>
                  <a:lnTo>
                    <a:pt x="52" y="1134"/>
                  </a:lnTo>
                  <a:lnTo>
                    <a:pt x="49" y="1080"/>
                  </a:lnTo>
                  <a:lnTo>
                    <a:pt x="47" y="1026"/>
                  </a:lnTo>
                  <a:lnTo>
                    <a:pt x="44" y="972"/>
                  </a:lnTo>
                  <a:lnTo>
                    <a:pt x="41" y="918"/>
                  </a:lnTo>
                  <a:lnTo>
                    <a:pt x="38" y="865"/>
                  </a:lnTo>
                  <a:lnTo>
                    <a:pt x="35" y="811"/>
                  </a:lnTo>
                  <a:lnTo>
                    <a:pt x="32" y="758"/>
                  </a:lnTo>
                  <a:lnTo>
                    <a:pt x="28" y="704"/>
                  </a:lnTo>
                  <a:lnTo>
                    <a:pt x="25" y="651"/>
                  </a:lnTo>
                  <a:lnTo>
                    <a:pt x="23" y="597"/>
                  </a:lnTo>
                  <a:lnTo>
                    <a:pt x="20" y="544"/>
                  </a:lnTo>
                  <a:lnTo>
                    <a:pt x="17" y="490"/>
                  </a:lnTo>
                  <a:lnTo>
                    <a:pt x="14" y="437"/>
                  </a:lnTo>
                  <a:lnTo>
                    <a:pt x="11" y="383"/>
                  </a:lnTo>
                  <a:lnTo>
                    <a:pt x="8" y="330"/>
                  </a:lnTo>
                  <a:lnTo>
                    <a:pt x="6" y="276"/>
                  </a:lnTo>
                  <a:lnTo>
                    <a:pt x="3" y="222"/>
                  </a:lnTo>
                  <a:lnTo>
                    <a:pt x="0" y="169"/>
                  </a:lnTo>
                  <a:lnTo>
                    <a:pt x="0" y="151"/>
                  </a:lnTo>
                  <a:lnTo>
                    <a:pt x="2" y="134"/>
                  </a:lnTo>
                  <a:lnTo>
                    <a:pt x="5" y="116"/>
                  </a:lnTo>
                  <a:lnTo>
                    <a:pt x="11" y="100"/>
                  </a:lnTo>
                  <a:lnTo>
                    <a:pt x="18" y="85"/>
                  </a:lnTo>
                  <a:lnTo>
                    <a:pt x="26" y="70"/>
                  </a:lnTo>
                  <a:lnTo>
                    <a:pt x="37" y="57"/>
                  </a:lnTo>
                  <a:lnTo>
                    <a:pt x="49" y="46"/>
                  </a:lnTo>
                  <a:lnTo>
                    <a:pt x="61" y="35"/>
                  </a:lnTo>
                  <a:lnTo>
                    <a:pt x="75" y="25"/>
                  </a:lnTo>
                  <a:lnTo>
                    <a:pt x="91" y="17"/>
                  </a:lnTo>
                  <a:lnTo>
                    <a:pt x="107" y="10"/>
                  </a:lnTo>
                  <a:lnTo>
                    <a:pt x="123" y="5"/>
                  </a:lnTo>
                  <a:lnTo>
                    <a:pt x="142" y="2"/>
                  </a:lnTo>
                  <a:lnTo>
                    <a:pt x="160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3834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4" name="Freeform 487"/>
            <p:cNvSpPr>
              <a:spLocks/>
            </p:cNvSpPr>
            <p:nvPr/>
          </p:nvSpPr>
          <p:spPr bwMode="auto">
            <a:xfrm>
              <a:off x="3125" y="1854"/>
              <a:ext cx="221" cy="311"/>
            </a:xfrm>
            <a:custGeom>
              <a:avLst/>
              <a:gdLst>
                <a:gd name="T0" fmla="*/ 133 w 1323"/>
                <a:gd name="T1" fmla="*/ 8 h 1870"/>
                <a:gd name="T2" fmla="*/ 332 w 1323"/>
                <a:gd name="T3" fmla="*/ 19 h 1870"/>
                <a:gd name="T4" fmla="*/ 530 w 1323"/>
                <a:gd name="T5" fmla="*/ 30 h 1870"/>
                <a:gd name="T6" fmla="*/ 725 w 1323"/>
                <a:gd name="T7" fmla="*/ 41 h 1870"/>
                <a:gd name="T8" fmla="*/ 920 w 1323"/>
                <a:gd name="T9" fmla="*/ 51 h 1870"/>
                <a:gd name="T10" fmla="*/ 1065 w 1323"/>
                <a:gd name="T11" fmla="*/ 60 h 1870"/>
                <a:gd name="T12" fmla="*/ 1112 w 1323"/>
                <a:gd name="T13" fmla="*/ 75 h 1870"/>
                <a:gd name="T14" fmla="*/ 1153 w 1323"/>
                <a:gd name="T15" fmla="*/ 100 h 1870"/>
                <a:gd name="T16" fmla="*/ 1185 w 1323"/>
                <a:gd name="T17" fmla="*/ 135 h 1870"/>
                <a:gd name="T18" fmla="*/ 1208 w 1323"/>
                <a:gd name="T19" fmla="*/ 177 h 1870"/>
                <a:gd name="T20" fmla="*/ 1218 w 1323"/>
                <a:gd name="T21" fmla="*/ 224 h 1870"/>
                <a:gd name="T22" fmla="*/ 1228 w 1323"/>
                <a:gd name="T23" fmla="*/ 362 h 1870"/>
                <a:gd name="T24" fmla="*/ 1238 w 1323"/>
                <a:gd name="T25" fmla="*/ 501 h 1870"/>
                <a:gd name="T26" fmla="*/ 1248 w 1323"/>
                <a:gd name="T27" fmla="*/ 641 h 1870"/>
                <a:gd name="T28" fmla="*/ 1257 w 1323"/>
                <a:gd name="T29" fmla="*/ 780 h 1870"/>
                <a:gd name="T30" fmla="*/ 1267 w 1323"/>
                <a:gd name="T31" fmla="*/ 920 h 1870"/>
                <a:gd name="T32" fmla="*/ 1277 w 1323"/>
                <a:gd name="T33" fmla="*/ 1060 h 1870"/>
                <a:gd name="T34" fmla="*/ 1286 w 1323"/>
                <a:gd name="T35" fmla="*/ 1199 h 1870"/>
                <a:gd name="T36" fmla="*/ 1297 w 1323"/>
                <a:gd name="T37" fmla="*/ 1339 h 1870"/>
                <a:gd name="T38" fmla="*/ 1306 w 1323"/>
                <a:gd name="T39" fmla="*/ 1480 h 1870"/>
                <a:gd name="T40" fmla="*/ 1316 w 1323"/>
                <a:gd name="T41" fmla="*/ 1621 h 1870"/>
                <a:gd name="T42" fmla="*/ 1323 w 1323"/>
                <a:gd name="T43" fmla="*/ 1730 h 1870"/>
                <a:gd name="T44" fmla="*/ 1314 w 1323"/>
                <a:gd name="T45" fmla="*/ 1775 h 1870"/>
                <a:gd name="T46" fmla="*/ 1293 w 1323"/>
                <a:gd name="T47" fmla="*/ 1814 h 1870"/>
                <a:gd name="T48" fmla="*/ 1261 w 1323"/>
                <a:gd name="T49" fmla="*/ 1844 h 1870"/>
                <a:gd name="T50" fmla="*/ 1221 w 1323"/>
                <a:gd name="T51" fmla="*/ 1864 h 1870"/>
                <a:gd name="T52" fmla="*/ 1174 w 1323"/>
                <a:gd name="T53" fmla="*/ 1870 h 1870"/>
                <a:gd name="T54" fmla="*/ 979 w 1323"/>
                <a:gd name="T55" fmla="*/ 1867 h 1870"/>
                <a:gd name="T56" fmla="*/ 782 w 1323"/>
                <a:gd name="T57" fmla="*/ 1864 h 1870"/>
                <a:gd name="T58" fmla="*/ 585 w 1323"/>
                <a:gd name="T59" fmla="*/ 1861 h 1870"/>
                <a:gd name="T60" fmla="*/ 386 w 1323"/>
                <a:gd name="T61" fmla="*/ 1858 h 1870"/>
                <a:gd name="T62" fmla="*/ 184 w 1323"/>
                <a:gd name="T63" fmla="*/ 1854 h 1870"/>
                <a:gd name="T64" fmla="*/ 110 w 1323"/>
                <a:gd name="T65" fmla="*/ 1736 h 1870"/>
                <a:gd name="T66" fmla="*/ 99 w 1323"/>
                <a:gd name="T67" fmla="*/ 1562 h 1870"/>
                <a:gd name="T68" fmla="*/ 88 w 1323"/>
                <a:gd name="T69" fmla="*/ 1387 h 1870"/>
                <a:gd name="T70" fmla="*/ 76 w 1323"/>
                <a:gd name="T71" fmla="*/ 1213 h 1870"/>
                <a:gd name="T72" fmla="*/ 66 w 1323"/>
                <a:gd name="T73" fmla="*/ 1039 h 1870"/>
                <a:gd name="T74" fmla="*/ 55 w 1323"/>
                <a:gd name="T75" fmla="*/ 865 h 1870"/>
                <a:gd name="T76" fmla="*/ 44 w 1323"/>
                <a:gd name="T77" fmla="*/ 691 h 1870"/>
                <a:gd name="T78" fmla="*/ 32 w 1323"/>
                <a:gd name="T79" fmla="*/ 519 h 1870"/>
                <a:gd name="T80" fmla="*/ 22 w 1323"/>
                <a:gd name="T81" fmla="*/ 346 h 1870"/>
                <a:gd name="T82" fmla="*/ 11 w 1323"/>
                <a:gd name="T83" fmla="*/ 173 h 1870"/>
                <a:gd name="T84" fmla="*/ 0 w 1323"/>
                <a:gd name="T85" fmla="*/ 0 h 1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23" h="1870">
                  <a:moveTo>
                    <a:pt x="0" y="0"/>
                  </a:moveTo>
                  <a:lnTo>
                    <a:pt x="66" y="4"/>
                  </a:lnTo>
                  <a:lnTo>
                    <a:pt x="133" y="8"/>
                  </a:lnTo>
                  <a:lnTo>
                    <a:pt x="200" y="11"/>
                  </a:lnTo>
                  <a:lnTo>
                    <a:pt x="266" y="15"/>
                  </a:lnTo>
                  <a:lnTo>
                    <a:pt x="332" y="19"/>
                  </a:lnTo>
                  <a:lnTo>
                    <a:pt x="399" y="23"/>
                  </a:lnTo>
                  <a:lnTo>
                    <a:pt x="464" y="27"/>
                  </a:lnTo>
                  <a:lnTo>
                    <a:pt x="530" y="30"/>
                  </a:lnTo>
                  <a:lnTo>
                    <a:pt x="596" y="34"/>
                  </a:lnTo>
                  <a:lnTo>
                    <a:pt x="661" y="37"/>
                  </a:lnTo>
                  <a:lnTo>
                    <a:pt x="725" y="41"/>
                  </a:lnTo>
                  <a:lnTo>
                    <a:pt x="791" y="44"/>
                  </a:lnTo>
                  <a:lnTo>
                    <a:pt x="855" y="48"/>
                  </a:lnTo>
                  <a:lnTo>
                    <a:pt x="920" y="51"/>
                  </a:lnTo>
                  <a:lnTo>
                    <a:pt x="984" y="55"/>
                  </a:lnTo>
                  <a:lnTo>
                    <a:pt x="1050" y="58"/>
                  </a:lnTo>
                  <a:lnTo>
                    <a:pt x="1065" y="60"/>
                  </a:lnTo>
                  <a:lnTo>
                    <a:pt x="1081" y="63"/>
                  </a:lnTo>
                  <a:lnTo>
                    <a:pt x="1097" y="69"/>
                  </a:lnTo>
                  <a:lnTo>
                    <a:pt x="1112" y="75"/>
                  </a:lnTo>
                  <a:lnTo>
                    <a:pt x="1126" y="82"/>
                  </a:lnTo>
                  <a:lnTo>
                    <a:pt x="1140" y="90"/>
                  </a:lnTo>
                  <a:lnTo>
                    <a:pt x="1153" y="100"/>
                  </a:lnTo>
                  <a:lnTo>
                    <a:pt x="1164" y="110"/>
                  </a:lnTo>
                  <a:lnTo>
                    <a:pt x="1175" y="123"/>
                  </a:lnTo>
                  <a:lnTo>
                    <a:pt x="1185" y="135"/>
                  </a:lnTo>
                  <a:lnTo>
                    <a:pt x="1195" y="148"/>
                  </a:lnTo>
                  <a:lnTo>
                    <a:pt x="1202" y="162"/>
                  </a:lnTo>
                  <a:lnTo>
                    <a:pt x="1208" y="177"/>
                  </a:lnTo>
                  <a:lnTo>
                    <a:pt x="1213" y="192"/>
                  </a:lnTo>
                  <a:lnTo>
                    <a:pt x="1217" y="207"/>
                  </a:lnTo>
                  <a:lnTo>
                    <a:pt x="1218" y="224"/>
                  </a:lnTo>
                  <a:lnTo>
                    <a:pt x="1222" y="270"/>
                  </a:lnTo>
                  <a:lnTo>
                    <a:pt x="1225" y="316"/>
                  </a:lnTo>
                  <a:lnTo>
                    <a:pt x="1228" y="362"/>
                  </a:lnTo>
                  <a:lnTo>
                    <a:pt x="1231" y="408"/>
                  </a:lnTo>
                  <a:lnTo>
                    <a:pt x="1234" y="455"/>
                  </a:lnTo>
                  <a:lnTo>
                    <a:pt x="1238" y="501"/>
                  </a:lnTo>
                  <a:lnTo>
                    <a:pt x="1242" y="548"/>
                  </a:lnTo>
                  <a:lnTo>
                    <a:pt x="1245" y="594"/>
                  </a:lnTo>
                  <a:lnTo>
                    <a:pt x="1248" y="641"/>
                  </a:lnTo>
                  <a:lnTo>
                    <a:pt x="1251" y="687"/>
                  </a:lnTo>
                  <a:lnTo>
                    <a:pt x="1254" y="734"/>
                  </a:lnTo>
                  <a:lnTo>
                    <a:pt x="1257" y="780"/>
                  </a:lnTo>
                  <a:lnTo>
                    <a:pt x="1261" y="827"/>
                  </a:lnTo>
                  <a:lnTo>
                    <a:pt x="1264" y="873"/>
                  </a:lnTo>
                  <a:lnTo>
                    <a:pt x="1267" y="920"/>
                  </a:lnTo>
                  <a:lnTo>
                    <a:pt x="1270" y="966"/>
                  </a:lnTo>
                  <a:lnTo>
                    <a:pt x="1273" y="1013"/>
                  </a:lnTo>
                  <a:lnTo>
                    <a:pt x="1277" y="1060"/>
                  </a:lnTo>
                  <a:lnTo>
                    <a:pt x="1280" y="1105"/>
                  </a:lnTo>
                  <a:lnTo>
                    <a:pt x="1283" y="1152"/>
                  </a:lnTo>
                  <a:lnTo>
                    <a:pt x="1286" y="1199"/>
                  </a:lnTo>
                  <a:lnTo>
                    <a:pt x="1290" y="1246"/>
                  </a:lnTo>
                  <a:lnTo>
                    <a:pt x="1294" y="1292"/>
                  </a:lnTo>
                  <a:lnTo>
                    <a:pt x="1297" y="1339"/>
                  </a:lnTo>
                  <a:lnTo>
                    <a:pt x="1300" y="1386"/>
                  </a:lnTo>
                  <a:lnTo>
                    <a:pt x="1303" y="1433"/>
                  </a:lnTo>
                  <a:lnTo>
                    <a:pt x="1306" y="1480"/>
                  </a:lnTo>
                  <a:lnTo>
                    <a:pt x="1309" y="1527"/>
                  </a:lnTo>
                  <a:lnTo>
                    <a:pt x="1313" y="1574"/>
                  </a:lnTo>
                  <a:lnTo>
                    <a:pt x="1316" y="1621"/>
                  </a:lnTo>
                  <a:lnTo>
                    <a:pt x="1319" y="1667"/>
                  </a:lnTo>
                  <a:lnTo>
                    <a:pt x="1322" y="1714"/>
                  </a:lnTo>
                  <a:lnTo>
                    <a:pt x="1323" y="1730"/>
                  </a:lnTo>
                  <a:lnTo>
                    <a:pt x="1321" y="1745"/>
                  </a:lnTo>
                  <a:lnTo>
                    <a:pt x="1318" y="1761"/>
                  </a:lnTo>
                  <a:lnTo>
                    <a:pt x="1314" y="1775"/>
                  </a:lnTo>
                  <a:lnTo>
                    <a:pt x="1308" y="1789"/>
                  </a:lnTo>
                  <a:lnTo>
                    <a:pt x="1301" y="1802"/>
                  </a:lnTo>
                  <a:lnTo>
                    <a:pt x="1293" y="1814"/>
                  </a:lnTo>
                  <a:lnTo>
                    <a:pt x="1283" y="1825"/>
                  </a:lnTo>
                  <a:lnTo>
                    <a:pt x="1273" y="1835"/>
                  </a:lnTo>
                  <a:lnTo>
                    <a:pt x="1261" y="1844"/>
                  </a:lnTo>
                  <a:lnTo>
                    <a:pt x="1249" y="1852"/>
                  </a:lnTo>
                  <a:lnTo>
                    <a:pt x="1235" y="1859"/>
                  </a:lnTo>
                  <a:lnTo>
                    <a:pt x="1221" y="1864"/>
                  </a:lnTo>
                  <a:lnTo>
                    <a:pt x="1206" y="1868"/>
                  </a:lnTo>
                  <a:lnTo>
                    <a:pt x="1191" y="1870"/>
                  </a:lnTo>
                  <a:lnTo>
                    <a:pt x="1174" y="1870"/>
                  </a:lnTo>
                  <a:lnTo>
                    <a:pt x="1109" y="1869"/>
                  </a:lnTo>
                  <a:lnTo>
                    <a:pt x="1044" y="1868"/>
                  </a:lnTo>
                  <a:lnTo>
                    <a:pt x="979" y="1867"/>
                  </a:lnTo>
                  <a:lnTo>
                    <a:pt x="914" y="1866"/>
                  </a:lnTo>
                  <a:lnTo>
                    <a:pt x="849" y="1865"/>
                  </a:lnTo>
                  <a:lnTo>
                    <a:pt x="782" y="1864"/>
                  </a:lnTo>
                  <a:lnTo>
                    <a:pt x="717" y="1863"/>
                  </a:lnTo>
                  <a:lnTo>
                    <a:pt x="652" y="1862"/>
                  </a:lnTo>
                  <a:lnTo>
                    <a:pt x="585" y="1861"/>
                  </a:lnTo>
                  <a:lnTo>
                    <a:pt x="519" y="1860"/>
                  </a:lnTo>
                  <a:lnTo>
                    <a:pt x="452" y="1859"/>
                  </a:lnTo>
                  <a:lnTo>
                    <a:pt x="386" y="1858"/>
                  </a:lnTo>
                  <a:lnTo>
                    <a:pt x="319" y="1857"/>
                  </a:lnTo>
                  <a:lnTo>
                    <a:pt x="252" y="1856"/>
                  </a:lnTo>
                  <a:lnTo>
                    <a:pt x="184" y="1854"/>
                  </a:lnTo>
                  <a:lnTo>
                    <a:pt x="118" y="1853"/>
                  </a:lnTo>
                  <a:lnTo>
                    <a:pt x="114" y="1795"/>
                  </a:lnTo>
                  <a:lnTo>
                    <a:pt x="110" y="1736"/>
                  </a:lnTo>
                  <a:lnTo>
                    <a:pt x="107" y="1678"/>
                  </a:lnTo>
                  <a:lnTo>
                    <a:pt x="103" y="1620"/>
                  </a:lnTo>
                  <a:lnTo>
                    <a:pt x="99" y="1562"/>
                  </a:lnTo>
                  <a:lnTo>
                    <a:pt x="96" y="1503"/>
                  </a:lnTo>
                  <a:lnTo>
                    <a:pt x="92" y="1445"/>
                  </a:lnTo>
                  <a:lnTo>
                    <a:pt x="88" y="1387"/>
                  </a:lnTo>
                  <a:lnTo>
                    <a:pt x="84" y="1329"/>
                  </a:lnTo>
                  <a:lnTo>
                    <a:pt x="80" y="1271"/>
                  </a:lnTo>
                  <a:lnTo>
                    <a:pt x="76" y="1213"/>
                  </a:lnTo>
                  <a:lnTo>
                    <a:pt x="73" y="1154"/>
                  </a:lnTo>
                  <a:lnTo>
                    <a:pt x="69" y="1096"/>
                  </a:lnTo>
                  <a:lnTo>
                    <a:pt x="66" y="1039"/>
                  </a:lnTo>
                  <a:lnTo>
                    <a:pt x="62" y="981"/>
                  </a:lnTo>
                  <a:lnTo>
                    <a:pt x="59" y="923"/>
                  </a:lnTo>
                  <a:lnTo>
                    <a:pt x="55" y="865"/>
                  </a:lnTo>
                  <a:lnTo>
                    <a:pt x="51" y="807"/>
                  </a:lnTo>
                  <a:lnTo>
                    <a:pt x="48" y="749"/>
                  </a:lnTo>
                  <a:lnTo>
                    <a:pt x="44" y="691"/>
                  </a:lnTo>
                  <a:lnTo>
                    <a:pt x="40" y="634"/>
                  </a:lnTo>
                  <a:lnTo>
                    <a:pt x="37" y="576"/>
                  </a:lnTo>
                  <a:lnTo>
                    <a:pt x="32" y="519"/>
                  </a:lnTo>
                  <a:lnTo>
                    <a:pt x="29" y="460"/>
                  </a:lnTo>
                  <a:lnTo>
                    <a:pt x="25" y="403"/>
                  </a:lnTo>
                  <a:lnTo>
                    <a:pt x="22" y="346"/>
                  </a:lnTo>
                  <a:lnTo>
                    <a:pt x="18" y="288"/>
                  </a:lnTo>
                  <a:lnTo>
                    <a:pt x="14" y="231"/>
                  </a:lnTo>
                  <a:lnTo>
                    <a:pt x="11" y="173"/>
                  </a:lnTo>
                  <a:lnTo>
                    <a:pt x="7" y="116"/>
                  </a:lnTo>
                  <a:lnTo>
                    <a:pt x="4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5" name="Freeform 488"/>
            <p:cNvSpPr>
              <a:spLocks/>
            </p:cNvSpPr>
            <p:nvPr/>
          </p:nvSpPr>
          <p:spPr bwMode="auto">
            <a:xfrm>
              <a:off x="3126" y="1855"/>
              <a:ext cx="213" cy="306"/>
            </a:xfrm>
            <a:custGeom>
              <a:avLst/>
              <a:gdLst>
                <a:gd name="T0" fmla="*/ 128 w 1282"/>
                <a:gd name="T1" fmla="*/ 7 h 1835"/>
                <a:gd name="T2" fmla="*/ 322 w 1282"/>
                <a:gd name="T3" fmla="*/ 18 h 1835"/>
                <a:gd name="T4" fmla="*/ 514 w 1282"/>
                <a:gd name="T5" fmla="*/ 29 h 1835"/>
                <a:gd name="T6" fmla="*/ 703 w 1282"/>
                <a:gd name="T7" fmla="*/ 39 h 1835"/>
                <a:gd name="T8" fmla="*/ 892 w 1282"/>
                <a:gd name="T9" fmla="*/ 50 h 1835"/>
                <a:gd name="T10" fmla="*/ 1033 w 1282"/>
                <a:gd name="T11" fmla="*/ 59 h 1835"/>
                <a:gd name="T12" fmla="*/ 1077 w 1282"/>
                <a:gd name="T13" fmla="*/ 72 h 1835"/>
                <a:gd name="T14" fmla="*/ 1117 w 1282"/>
                <a:gd name="T15" fmla="*/ 97 h 1835"/>
                <a:gd name="T16" fmla="*/ 1149 w 1282"/>
                <a:gd name="T17" fmla="*/ 132 h 1835"/>
                <a:gd name="T18" fmla="*/ 1171 w 1282"/>
                <a:gd name="T19" fmla="*/ 173 h 1835"/>
                <a:gd name="T20" fmla="*/ 1181 w 1282"/>
                <a:gd name="T21" fmla="*/ 219 h 1835"/>
                <a:gd name="T22" fmla="*/ 1191 w 1282"/>
                <a:gd name="T23" fmla="*/ 355 h 1835"/>
                <a:gd name="T24" fmla="*/ 1200 w 1282"/>
                <a:gd name="T25" fmla="*/ 491 h 1835"/>
                <a:gd name="T26" fmla="*/ 1209 w 1282"/>
                <a:gd name="T27" fmla="*/ 628 h 1835"/>
                <a:gd name="T28" fmla="*/ 1218 w 1282"/>
                <a:gd name="T29" fmla="*/ 765 h 1835"/>
                <a:gd name="T30" fmla="*/ 1228 w 1282"/>
                <a:gd name="T31" fmla="*/ 901 h 1835"/>
                <a:gd name="T32" fmla="*/ 1238 w 1282"/>
                <a:gd name="T33" fmla="*/ 1039 h 1835"/>
                <a:gd name="T34" fmla="*/ 1247 w 1282"/>
                <a:gd name="T35" fmla="*/ 1177 h 1835"/>
                <a:gd name="T36" fmla="*/ 1257 w 1282"/>
                <a:gd name="T37" fmla="*/ 1314 h 1835"/>
                <a:gd name="T38" fmla="*/ 1266 w 1282"/>
                <a:gd name="T39" fmla="*/ 1453 h 1835"/>
                <a:gd name="T40" fmla="*/ 1275 w 1282"/>
                <a:gd name="T41" fmla="*/ 1590 h 1835"/>
                <a:gd name="T42" fmla="*/ 1282 w 1282"/>
                <a:gd name="T43" fmla="*/ 1697 h 1835"/>
                <a:gd name="T44" fmla="*/ 1274 w 1282"/>
                <a:gd name="T45" fmla="*/ 1742 h 1835"/>
                <a:gd name="T46" fmla="*/ 1253 w 1282"/>
                <a:gd name="T47" fmla="*/ 1780 h 1835"/>
                <a:gd name="T48" fmla="*/ 1222 w 1282"/>
                <a:gd name="T49" fmla="*/ 1810 h 1835"/>
                <a:gd name="T50" fmla="*/ 1184 w 1282"/>
                <a:gd name="T51" fmla="*/ 1829 h 1835"/>
                <a:gd name="T52" fmla="*/ 1138 w 1282"/>
                <a:gd name="T53" fmla="*/ 1835 h 1835"/>
                <a:gd name="T54" fmla="*/ 949 w 1282"/>
                <a:gd name="T55" fmla="*/ 1832 h 1835"/>
                <a:gd name="T56" fmla="*/ 759 w 1282"/>
                <a:gd name="T57" fmla="*/ 1829 h 1835"/>
                <a:gd name="T58" fmla="*/ 567 w 1282"/>
                <a:gd name="T59" fmla="*/ 1826 h 1835"/>
                <a:gd name="T60" fmla="*/ 373 w 1282"/>
                <a:gd name="T61" fmla="*/ 1823 h 1835"/>
                <a:gd name="T62" fmla="*/ 178 w 1282"/>
                <a:gd name="T63" fmla="*/ 1820 h 1835"/>
                <a:gd name="T64" fmla="*/ 107 w 1282"/>
                <a:gd name="T65" fmla="*/ 1704 h 1835"/>
                <a:gd name="T66" fmla="*/ 96 w 1282"/>
                <a:gd name="T67" fmla="*/ 1532 h 1835"/>
                <a:gd name="T68" fmla="*/ 85 w 1282"/>
                <a:gd name="T69" fmla="*/ 1361 h 1835"/>
                <a:gd name="T70" fmla="*/ 74 w 1282"/>
                <a:gd name="T71" fmla="*/ 1190 h 1835"/>
                <a:gd name="T72" fmla="*/ 63 w 1282"/>
                <a:gd name="T73" fmla="*/ 1019 h 1835"/>
                <a:gd name="T74" fmla="*/ 53 w 1282"/>
                <a:gd name="T75" fmla="*/ 848 h 1835"/>
                <a:gd name="T76" fmla="*/ 42 w 1282"/>
                <a:gd name="T77" fmla="*/ 678 h 1835"/>
                <a:gd name="T78" fmla="*/ 32 w 1282"/>
                <a:gd name="T79" fmla="*/ 509 h 1835"/>
                <a:gd name="T80" fmla="*/ 21 w 1282"/>
                <a:gd name="T81" fmla="*/ 339 h 1835"/>
                <a:gd name="T82" fmla="*/ 10 w 1282"/>
                <a:gd name="T83" fmla="*/ 170 h 1835"/>
                <a:gd name="T84" fmla="*/ 0 w 1282"/>
                <a:gd name="T85" fmla="*/ 0 h 1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2" h="1835">
                  <a:moveTo>
                    <a:pt x="0" y="0"/>
                  </a:moveTo>
                  <a:lnTo>
                    <a:pt x="64" y="3"/>
                  </a:lnTo>
                  <a:lnTo>
                    <a:pt x="128" y="7"/>
                  </a:lnTo>
                  <a:lnTo>
                    <a:pt x="194" y="11"/>
                  </a:lnTo>
                  <a:lnTo>
                    <a:pt x="258" y="15"/>
                  </a:lnTo>
                  <a:lnTo>
                    <a:pt x="322" y="18"/>
                  </a:lnTo>
                  <a:lnTo>
                    <a:pt x="387" y="22"/>
                  </a:lnTo>
                  <a:lnTo>
                    <a:pt x="450" y="25"/>
                  </a:lnTo>
                  <a:lnTo>
                    <a:pt x="514" y="29"/>
                  </a:lnTo>
                  <a:lnTo>
                    <a:pt x="577" y="32"/>
                  </a:lnTo>
                  <a:lnTo>
                    <a:pt x="641" y="36"/>
                  </a:lnTo>
                  <a:lnTo>
                    <a:pt x="703" y="39"/>
                  </a:lnTo>
                  <a:lnTo>
                    <a:pt x="766" y="43"/>
                  </a:lnTo>
                  <a:lnTo>
                    <a:pt x="829" y="46"/>
                  </a:lnTo>
                  <a:lnTo>
                    <a:pt x="892" y="50"/>
                  </a:lnTo>
                  <a:lnTo>
                    <a:pt x="954" y="53"/>
                  </a:lnTo>
                  <a:lnTo>
                    <a:pt x="1017" y="56"/>
                  </a:lnTo>
                  <a:lnTo>
                    <a:pt x="1033" y="59"/>
                  </a:lnTo>
                  <a:lnTo>
                    <a:pt x="1048" y="62"/>
                  </a:lnTo>
                  <a:lnTo>
                    <a:pt x="1063" y="67"/>
                  </a:lnTo>
                  <a:lnTo>
                    <a:pt x="1077" y="72"/>
                  </a:lnTo>
                  <a:lnTo>
                    <a:pt x="1092" y="80"/>
                  </a:lnTo>
                  <a:lnTo>
                    <a:pt x="1105" y="88"/>
                  </a:lnTo>
                  <a:lnTo>
                    <a:pt x="1117" y="97"/>
                  </a:lnTo>
                  <a:lnTo>
                    <a:pt x="1128" y="107"/>
                  </a:lnTo>
                  <a:lnTo>
                    <a:pt x="1140" y="120"/>
                  </a:lnTo>
                  <a:lnTo>
                    <a:pt x="1149" y="132"/>
                  </a:lnTo>
                  <a:lnTo>
                    <a:pt x="1157" y="145"/>
                  </a:lnTo>
                  <a:lnTo>
                    <a:pt x="1165" y="159"/>
                  </a:lnTo>
                  <a:lnTo>
                    <a:pt x="1171" y="173"/>
                  </a:lnTo>
                  <a:lnTo>
                    <a:pt x="1175" y="188"/>
                  </a:lnTo>
                  <a:lnTo>
                    <a:pt x="1179" y="203"/>
                  </a:lnTo>
                  <a:lnTo>
                    <a:pt x="1181" y="219"/>
                  </a:lnTo>
                  <a:lnTo>
                    <a:pt x="1185" y="264"/>
                  </a:lnTo>
                  <a:lnTo>
                    <a:pt x="1188" y="310"/>
                  </a:lnTo>
                  <a:lnTo>
                    <a:pt x="1191" y="355"/>
                  </a:lnTo>
                  <a:lnTo>
                    <a:pt x="1194" y="400"/>
                  </a:lnTo>
                  <a:lnTo>
                    <a:pt x="1197" y="446"/>
                  </a:lnTo>
                  <a:lnTo>
                    <a:pt x="1200" y="491"/>
                  </a:lnTo>
                  <a:lnTo>
                    <a:pt x="1203" y="537"/>
                  </a:lnTo>
                  <a:lnTo>
                    <a:pt x="1206" y="583"/>
                  </a:lnTo>
                  <a:lnTo>
                    <a:pt x="1209" y="628"/>
                  </a:lnTo>
                  <a:lnTo>
                    <a:pt x="1212" y="674"/>
                  </a:lnTo>
                  <a:lnTo>
                    <a:pt x="1215" y="720"/>
                  </a:lnTo>
                  <a:lnTo>
                    <a:pt x="1218" y="765"/>
                  </a:lnTo>
                  <a:lnTo>
                    <a:pt x="1222" y="811"/>
                  </a:lnTo>
                  <a:lnTo>
                    <a:pt x="1225" y="857"/>
                  </a:lnTo>
                  <a:lnTo>
                    <a:pt x="1228" y="901"/>
                  </a:lnTo>
                  <a:lnTo>
                    <a:pt x="1231" y="947"/>
                  </a:lnTo>
                  <a:lnTo>
                    <a:pt x="1235" y="993"/>
                  </a:lnTo>
                  <a:lnTo>
                    <a:pt x="1238" y="1039"/>
                  </a:lnTo>
                  <a:lnTo>
                    <a:pt x="1241" y="1085"/>
                  </a:lnTo>
                  <a:lnTo>
                    <a:pt x="1244" y="1131"/>
                  </a:lnTo>
                  <a:lnTo>
                    <a:pt x="1247" y="1177"/>
                  </a:lnTo>
                  <a:lnTo>
                    <a:pt x="1250" y="1223"/>
                  </a:lnTo>
                  <a:lnTo>
                    <a:pt x="1254" y="1269"/>
                  </a:lnTo>
                  <a:lnTo>
                    <a:pt x="1257" y="1314"/>
                  </a:lnTo>
                  <a:lnTo>
                    <a:pt x="1260" y="1360"/>
                  </a:lnTo>
                  <a:lnTo>
                    <a:pt x="1263" y="1406"/>
                  </a:lnTo>
                  <a:lnTo>
                    <a:pt x="1266" y="1453"/>
                  </a:lnTo>
                  <a:lnTo>
                    <a:pt x="1269" y="1497"/>
                  </a:lnTo>
                  <a:lnTo>
                    <a:pt x="1272" y="1544"/>
                  </a:lnTo>
                  <a:lnTo>
                    <a:pt x="1275" y="1590"/>
                  </a:lnTo>
                  <a:lnTo>
                    <a:pt x="1278" y="1636"/>
                  </a:lnTo>
                  <a:lnTo>
                    <a:pt x="1281" y="1682"/>
                  </a:lnTo>
                  <a:lnTo>
                    <a:pt x="1282" y="1697"/>
                  </a:lnTo>
                  <a:lnTo>
                    <a:pt x="1280" y="1713"/>
                  </a:lnTo>
                  <a:lnTo>
                    <a:pt x="1278" y="1728"/>
                  </a:lnTo>
                  <a:lnTo>
                    <a:pt x="1274" y="1742"/>
                  </a:lnTo>
                  <a:lnTo>
                    <a:pt x="1268" y="1756"/>
                  </a:lnTo>
                  <a:lnTo>
                    <a:pt x="1261" y="1768"/>
                  </a:lnTo>
                  <a:lnTo>
                    <a:pt x="1253" y="1780"/>
                  </a:lnTo>
                  <a:lnTo>
                    <a:pt x="1244" y="1791"/>
                  </a:lnTo>
                  <a:lnTo>
                    <a:pt x="1234" y="1802"/>
                  </a:lnTo>
                  <a:lnTo>
                    <a:pt x="1222" y="1810"/>
                  </a:lnTo>
                  <a:lnTo>
                    <a:pt x="1210" y="1818"/>
                  </a:lnTo>
                  <a:lnTo>
                    <a:pt x="1197" y="1824"/>
                  </a:lnTo>
                  <a:lnTo>
                    <a:pt x="1184" y="1829"/>
                  </a:lnTo>
                  <a:lnTo>
                    <a:pt x="1169" y="1832"/>
                  </a:lnTo>
                  <a:lnTo>
                    <a:pt x="1154" y="1834"/>
                  </a:lnTo>
                  <a:lnTo>
                    <a:pt x="1138" y="1835"/>
                  </a:lnTo>
                  <a:lnTo>
                    <a:pt x="1075" y="1834"/>
                  </a:lnTo>
                  <a:lnTo>
                    <a:pt x="1012" y="1833"/>
                  </a:lnTo>
                  <a:lnTo>
                    <a:pt x="949" y="1832"/>
                  </a:lnTo>
                  <a:lnTo>
                    <a:pt x="886" y="1831"/>
                  </a:lnTo>
                  <a:lnTo>
                    <a:pt x="822" y="1830"/>
                  </a:lnTo>
                  <a:lnTo>
                    <a:pt x="759" y="1829"/>
                  </a:lnTo>
                  <a:lnTo>
                    <a:pt x="695" y="1828"/>
                  </a:lnTo>
                  <a:lnTo>
                    <a:pt x="631" y="1827"/>
                  </a:lnTo>
                  <a:lnTo>
                    <a:pt x="567" y="1826"/>
                  </a:lnTo>
                  <a:lnTo>
                    <a:pt x="503" y="1825"/>
                  </a:lnTo>
                  <a:lnTo>
                    <a:pt x="439" y="1824"/>
                  </a:lnTo>
                  <a:lnTo>
                    <a:pt x="373" y="1823"/>
                  </a:lnTo>
                  <a:lnTo>
                    <a:pt x="309" y="1822"/>
                  </a:lnTo>
                  <a:lnTo>
                    <a:pt x="244" y="1821"/>
                  </a:lnTo>
                  <a:lnTo>
                    <a:pt x="178" y="1820"/>
                  </a:lnTo>
                  <a:lnTo>
                    <a:pt x="114" y="1819"/>
                  </a:lnTo>
                  <a:lnTo>
                    <a:pt x="110" y="1762"/>
                  </a:lnTo>
                  <a:lnTo>
                    <a:pt x="107" y="1704"/>
                  </a:lnTo>
                  <a:lnTo>
                    <a:pt x="103" y="1646"/>
                  </a:lnTo>
                  <a:lnTo>
                    <a:pt x="100" y="1589"/>
                  </a:lnTo>
                  <a:lnTo>
                    <a:pt x="96" y="1532"/>
                  </a:lnTo>
                  <a:lnTo>
                    <a:pt x="92" y="1475"/>
                  </a:lnTo>
                  <a:lnTo>
                    <a:pt x="89" y="1418"/>
                  </a:lnTo>
                  <a:lnTo>
                    <a:pt x="85" y="1361"/>
                  </a:lnTo>
                  <a:lnTo>
                    <a:pt x="82" y="1304"/>
                  </a:lnTo>
                  <a:lnTo>
                    <a:pt x="77" y="1247"/>
                  </a:lnTo>
                  <a:lnTo>
                    <a:pt x="74" y="1190"/>
                  </a:lnTo>
                  <a:lnTo>
                    <a:pt x="70" y="1133"/>
                  </a:lnTo>
                  <a:lnTo>
                    <a:pt x="67" y="1076"/>
                  </a:lnTo>
                  <a:lnTo>
                    <a:pt x="63" y="1019"/>
                  </a:lnTo>
                  <a:lnTo>
                    <a:pt x="60" y="962"/>
                  </a:lnTo>
                  <a:lnTo>
                    <a:pt x="56" y="905"/>
                  </a:lnTo>
                  <a:lnTo>
                    <a:pt x="53" y="848"/>
                  </a:lnTo>
                  <a:lnTo>
                    <a:pt x="49" y="791"/>
                  </a:lnTo>
                  <a:lnTo>
                    <a:pt x="46" y="735"/>
                  </a:lnTo>
                  <a:lnTo>
                    <a:pt x="42" y="678"/>
                  </a:lnTo>
                  <a:lnTo>
                    <a:pt x="39" y="622"/>
                  </a:lnTo>
                  <a:lnTo>
                    <a:pt x="35" y="565"/>
                  </a:lnTo>
                  <a:lnTo>
                    <a:pt x="32" y="509"/>
                  </a:lnTo>
                  <a:lnTo>
                    <a:pt x="28" y="451"/>
                  </a:lnTo>
                  <a:lnTo>
                    <a:pt x="24" y="395"/>
                  </a:lnTo>
                  <a:lnTo>
                    <a:pt x="21" y="339"/>
                  </a:lnTo>
                  <a:lnTo>
                    <a:pt x="17" y="282"/>
                  </a:lnTo>
                  <a:lnTo>
                    <a:pt x="14" y="226"/>
                  </a:lnTo>
                  <a:lnTo>
                    <a:pt x="10" y="170"/>
                  </a:lnTo>
                  <a:lnTo>
                    <a:pt x="7" y="113"/>
                  </a:lnTo>
                  <a:lnTo>
                    <a:pt x="3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" name="Freeform 489"/>
            <p:cNvSpPr>
              <a:spLocks/>
            </p:cNvSpPr>
            <p:nvPr/>
          </p:nvSpPr>
          <p:spPr bwMode="auto">
            <a:xfrm>
              <a:off x="2886" y="1842"/>
              <a:ext cx="238" cy="320"/>
            </a:xfrm>
            <a:custGeom>
              <a:avLst/>
              <a:gdLst>
                <a:gd name="T0" fmla="*/ 312 w 1426"/>
                <a:gd name="T1" fmla="*/ 8 h 1920"/>
                <a:gd name="T2" fmla="*/ 529 w 1426"/>
                <a:gd name="T3" fmla="*/ 20 h 1920"/>
                <a:gd name="T4" fmla="*/ 744 w 1426"/>
                <a:gd name="T5" fmla="*/ 31 h 1920"/>
                <a:gd name="T6" fmla="*/ 956 w 1426"/>
                <a:gd name="T7" fmla="*/ 44 h 1920"/>
                <a:gd name="T8" fmla="*/ 1169 w 1426"/>
                <a:gd name="T9" fmla="*/ 55 h 1920"/>
                <a:gd name="T10" fmla="*/ 1309 w 1426"/>
                <a:gd name="T11" fmla="*/ 69 h 1920"/>
                <a:gd name="T12" fmla="*/ 630 w 1426"/>
                <a:gd name="T13" fmla="*/ 30 h 1920"/>
                <a:gd name="T14" fmla="*/ 421 w 1426"/>
                <a:gd name="T15" fmla="*/ 19 h 1920"/>
                <a:gd name="T16" fmla="*/ 209 w 1426"/>
                <a:gd name="T17" fmla="*/ 7 h 1920"/>
                <a:gd name="T18" fmla="*/ 159 w 1426"/>
                <a:gd name="T19" fmla="*/ 12 h 1920"/>
                <a:gd name="T20" fmla="*/ 116 w 1426"/>
                <a:gd name="T21" fmla="*/ 29 h 1920"/>
                <a:gd name="T22" fmla="*/ 81 w 1426"/>
                <a:gd name="T23" fmla="*/ 59 h 1920"/>
                <a:gd name="T24" fmla="*/ 57 w 1426"/>
                <a:gd name="T25" fmla="*/ 98 h 1920"/>
                <a:gd name="T26" fmla="*/ 47 w 1426"/>
                <a:gd name="T27" fmla="*/ 144 h 1920"/>
                <a:gd name="T28" fmla="*/ 53 w 1426"/>
                <a:gd name="T29" fmla="*/ 256 h 1920"/>
                <a:gd name="T30" fmla="*/ 60 w 1426"/>
                <a:gd name="T31" fmla="*/ 400 h 1920"/>
                <a:gd name="T32" fmla="*/ 69 w 1426"/>
                <a:gd name="T33" fmla="*/ 545 h 1920"/>
                <a:gd name="T34" fmla="*/ 77 w 1426"/>
                <a:gd name="T35" fmla="*/ 689 h 1920"/>
                <a:gd name="T36" fmla="*/ 85 w 1426"/>
                <a:gd name="T37" fmla="*/ 834 h 1920"/>
                <a:gd name="T38" fmla="*/ 93 w 1426"/>
                <a:gd name="T39" fmla="*/ 978 h 1920"/>
                <a:gd name="T40" fmla="*/ 101 w 1426"/>
                <a:gd name="T41" fmla="*/ 1124 h 1920"/>
                <a:gd name="T42" fmla="*/ 109 w 1426"/>
                <a:gd name="T43" fmla="*/ 1269 h 1920"/>
                <a:gd name="T44" fmla="*/ 117 w 1426"/>
                <a:gd name="T45" fmla="*/ 1415 h 1920"/>
                <a:gd name="T46" fmla="*/ 125 w 1426"/>
                <a:gd name="T47" fmla="*/ 1561 h 1920"/>
                <a:gd name="T48" fmla="*/ 133 w 1426"/>
                <a:gd name="T49" fmla="*/ 1707 h 1920"/>
                <a:gd name="T50" fmla="*/ 144 w 1426"/>
                <a:gd name="T51" fmla="*/ 1756 h 1920"/>
                <a:gd name="T52" fmla="*/ 168 w 1426"/>
                <a:gd name="T53" fmla="*/ 1799 h 1920"/>
                <a:gd name="T54" fmla="*/ 203 w 1426"/>
                <a:gd name="T55" fmla="*/ 1835 h 1920"/>
                <a:gd name="T56" fmla="*/ 247 w 1426"/>
                <a:gd name="T57" fmla="*/ 1860 h 1920"/>
                <a:gd name="T58" fmla="*/ 297 w 1426"/>
                <a:gd name="T59" fmla="*/ 1873 h 1920"/>
                <a:gd name="T60" fmla="*/ 456 w 1426"/>
                <a:gd name="T61" fmla="*/ 1877 h 1920"/>
                <a:gd name="T62" fmla="*/ 668 w 1426"/>
                <a:gd name="T63" fmla="*/ 1881 h 1920"/>
                <a:gd name="T64" fmla="*/ 879 w 1426"/>
                <a:gd name="T65" fmla="*/ 1884 h 1920"/>
                <a:gd name="T66" fmla="*/ 1354 w 1426"/>
                <a:gd name="T67" fmla="*/ 1919 h 1920"/>
                <a:gd name="T68" fmla="*/ 1142 w 1426"/>
                <a:gd name="T69" fmla="*/ 1915 h 1920"/>
                <a:gd name="T70" fmla="*/ 929 w 1426"/>
                <a:gd name="T71" fmla="*/ 1912 h 1920"/>
                <a:gd name="T72" fmla="*/ 712 w 1426"/>
                <a:gd name="T73" fmla="*/ 1909 h 1920"/>
                <a:gd name="T74" fmla="*/ 494 w 1426"/>
                <a:gd name="T75" fmla="*/ 1905 h 1920"/>
                <a:gd name="T76" fmla="*/ 276 w 1426"/>
                <a:gd name="T77" fmla="*/ 1902 h 1920"/>
                <a:gd name="T78" fmla="*/ 223 w 1426"/>
                <a:gd name="T79" fmla="*/ 1894 h 1920"/>
                <a:gd name="T80" fmla="*/ 175 w 1426"/>
                <a:gd name="T81" fmla="*/ 1871 h 1920"/>
                <a:gd name="T82" fmla="*/ 135 w 1426"/>
                <a:gd name="T83" fmla="*/ 1839 h 1920"/>
                <a:gd name="T84" fmla="*/ 106 w 1426"/>
                <a:gd name="T85" fmla="*/ 1796 h 1920"/>
                <a:gd name="T86" fmla="*/ 90 w 1426"/>
                <a:gd name="T87" fmla="*/ 1748 h 1920"/>
                <a:gd name="T88" fmla="*/ 83 w 1426"/>
                <a:gd name="T89" fmla="*/ 1632 h 1920"/>
                <a:gd name="T90" fmla="*/ 75 w 1426"/>
                <a:gd name="T91" fmla="*/ 1484 h 1920"/>
                <a:gd name="T92" fmla="*/ 67 w 1426"/>
                <a:gd name="T93" fmla="*/ 1335 h 1920"/>
                <a:gd name="T94" fmla="*/ 57 w 1426"/>
                <a:gd name="T95" fmla="*/ 1187 h 1920"/>
                <a:gd name="T96" fmla="*/ 49 w 1426"/>
                <a:gd name="T97" fmla="*/ 1039 h 1920"/>
                <a:gd name="T98" fmla="*/ 41 w 1426"/>
                <a:gd name="T99" fmla="*/ 891 h 1920"/>
                <a:gd name="T100" fmla="*/ 33 w 1426"/>
                <a:gd name="T101" fmla="*/ 744 h 1920"/>
                <a:gd name="T102" fmla="*/ 25 w 1426"/>
                <a:gd name="T103" fmla="*/ 596 h 1920"/>
                <a:gd name="T104" fmla="*/ 17 w 1426"/>
                <a:gd name="T105" fmla="*/ 449 h 1920"/>
                <a:gd name="T106" fmla="*/ 8 w 1426"/>
                <a:gd name="T107" fmla="*/ 302 h 1920"/>
                <a:gd name="T108" fmla="*/ 0 w 1426"/>
                <a:gd name="T109" fmla="*/ 155 h 1920"/>
                <a:gd name="T110" fmla="*/ 5 w 1426"/>
                <a:gd name="T111" fmla="*/ 107 h 1920"/>
                <a:gd name="T112" fmla="*/ 26 w 1426"/>
                <a:gd name="T113" fmla="*/ 65 h 1920"/>
                <a:gd name="T114" fmla="*/ 57 w 1426"/>
                <a:gd name="T115" fmla="*/ 31 h 1920"/>
                <a:gd name="T116" fmla="*/ 99 w 1426"/>
                <a:gd name="T117" fmla="*/ 9 h 1920"/>
                <a:gd name="T118" fmla="*/ 149 w 1426"/>
                <a:gd name="T119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26" h="1920">
                  <a:moveTo>
                    <a:pt x="168" y="0"/>
                  </a:moveTo>
                  <a:lnTo>
                    <a:pt x="240" y="4"/>
                  </a:lnTo>
                  <a:lnTo>
                    <a:pt x="312" y="8"/>
                  </a:lnTo>
                  <a:lnTo>
                    <a:pt x="385" y="12"/>
                  </a:lnTo>
                  <a:lnTo>
                    <a:pt x="457" y="16"/>
                  </a:lnTo>
                  <a:lnTo>
                    <a:pt x="529" y="20"/>
                  </a:lnTo>
                  <a:lnTo>
                    <a:pt x="601" y="23"/>
                  </a:lnTo>
                  <a:lnTo>
                    <a:pt x="673" y="27"/>
                  </a:lnTo>
                  <a:lnTo>
                    <a:pt x="744" y="31"/>
                  </a:lnTo>
                  <a:lnTo>
                    <a:pt x="815" y="36"/>
                  </a:lnTo>
                  <a:lnTo>
                    <a:pt x="886" y="40"/>
                  </a:lnTo>
                  <a:lnTo>
                    <a:pt x="956" y="44"/>
                  </a:lnTo>
                  <a:lnTo>
                    <a:pt x="1028" y="48"/>
                  </a:lnTo>
                  <a:lnTo>
                    <a:pt x="1098" y="51"/>
                  </a:lnTo>
                  <a:lnTo>
                    <a:pt x="1169" y="55"/>
                  </a:lnTo>
                  <a:lnTo>
                    <a:pt x="1239" y="59"/>
                  </a:lnTo>
                  <a:lnTo>
                    <a:pt x="1308" y="63"/>
                  </a:lnTo>
                  <a:lnTo>
                    <a:pt x="1309" y="69"/>
                  </a:lnTo>
                  <a:lnTo>
                    <a:pt x="769" y="39"/>
                  </a:lnTo>
                  <a:lnTo>
                    <a:pt x="699" y="34"/>
                  </a:lnTo>
                  <a:lnTo>
                    <a:pt x="630" y="30"/>
                  </a:lnTo>
                  <a:lnTo>
                    <a:pt x="560" y="27"/>
                  </a:lnTo>
                  <a:lnTo>
                    <a:pt x="491" y="23"/>
                  </a:lnTo>
                  <a:lnTo>
                    <a:pt x="421" y="19"/>
                  </a:lnTo>
                  <a:lnTo>
                    <a:pt x="350" y="15"/>
                  </a:lnTo>
                  <a:lnTo>
                    <a:pt x="280" y="11"/>
                  </a:lnTo>
                  <a:lnTo>
                    <a:pt x="209" y="7"/>
                  </a:lnTo>
                  <a:lnTo>
                    <a:pt x="192" y="7"/>
                  </a:lnTo>
                  <a:lnTo>
                    <a:pt x="176" y="9"/>
                  </a:lnTo>
                  <a:lnTo>
                    <a:pt x="159" y="12"/>
                  </a:lnTo>
                  <a:lnTo>
                    <a:pt x="144" y="16"/>
                  </a:lnTo>
                  <a:lnTo>
                    <a:pt x="130" y="22"/>
                  </a:lnTo>
                  <a:lnTo>
                    <a:pt x="116" y="29"/>
                  </a:lnTo>
                  <a:lnTo>
                    <a:pt x="103" y="39"/>
                  </a:lnTo>
                  <a:lnTo>
                    <a:pt x="92" y="48"/>
                  </a:lnTo>
                  <a:lnTo>
                    <a:pt x="81" y="59"/>
                  </a:lnTo>
                  <a:lnTo>
                    <a:pt x="72" y="71"/>
                  </a:lnTo>
                  <a:lnTo>
                    <a:pt x="64" y="83"/>
                  </a:lnTo>
                  <a:lnTo>
                    <a:pt x="57" y="98"/>
                  </a:lnTo>
                  <a:lnTo>
                    <a:pt x="52" y="112"/>
                  </a:lnTo>
                  <a:lnTo>
                    <a:pt x="49" y="127"/>
                  </a:lnTo>
                  <a:lnTo>
                    <a:pt x="47" y="144"/>
                  </a:lnTo>
                  <a:lnTo>
                    <a:pt x="48" y="160"/>
                  </a:lnTo>
                  <a:lnTo>
                    <a:pt x="50" y="208"/>
                  </a:lnTo>
                  <a:lnTo>
                    <a:pt x="53" y="256"/>
                  </a:lnTo>
                  <a:lnTo>
                    <a:pt x="55" y="304"/>
                  </a:lnTo>
                  <a:lnTo>
                    <a:pt x="58" y="352"/>
                  </a:lnTo>
                  <a:lnTo>
                    <a:pt x="60" y="400"/>
                  </a:lnTo>
                  <a:lnTo>
                    <a:pt x="63" y="448"/>
                  </a:lnTo>
                  <a:lnTo>
                    <a:pt x="67" y="497"/>
                  </a:lnTo>
                  <a:lnTo>
                    <a:pt x="69" y="545"/>
                  </a:lnTo>
                  <a:lnTo>
                    <a:pt x="72" y="593"/>
                  </a:lnTo>
                  <a:lnTo>
                    <a:pt x="75" y="641"/>
                  </a:lnTo>
                  <a:lnTo>
                    <a:pt x="77" y="689"/>
                  </a:lnTo>
                  <a:lnTo>
                    <a:pt x="80" y="738"/>
                  </a:lnTo>
                  <a:lnTo>
                    <a:pt x="82" y="786"/>
                  </a:lnTo>
                  <a:lnTo>
                    <a:pt x="85" y="834"/>
                  </a:lnTo>
                  <a:lnTo>
                    <a:pt x="88" y="882"/>
                  </a:lnTo>
                  <a:lnTo>
                    <a:pt x="90" y="931"/>
                  </a:lnTo>
                  <a:lnTo>
                    <a:pt x="93" y="978"/>
                  </a:lnTo>
                  <a:lnTo>
                    <a:pt x="95" y="1027"/>
                  </a:lnTo>
                  <a:lnTo>
                    <a:pt x="98" y="1075"/>
                  </a:lnTo>
                  <a:lnTo>
                    <a:pt x="101" y="1124"/>
                  </a:lnTo>
                  <a:lnTo>
                    <a:pt x="103" y="1172"/>
                  </a:lnTo>
                  <a:lnTo>
                    <a:pt x="106" y="1221"/>
                  </a:lnTo>
                  <a:lnTo>
                    <a:pt x="109" y="1269"/>
                  </a:lnTo>
                  <a:lnTo>
                    <a:pt x="111" y="1318"/>
                  </a:lnTo>
                  <a:lnTo>
                    <a:pt x="114" y="1366"/>
                  </a:lnTo>
                  <a:lnTo>
                    <a:pt x="117" y="1415"/>
                  </a:lnTo>
                  <a:lnTo>
                    <a:pt x="120" y="1464"/>
                  </a:lnTo>
                  <a:lnTo>
                    <a:pt x="123" y="1512"/>
                  </a:lnTo>
                  <a:lnTo>
                    <a:pt x="125" y="1561"/>
                  </a:lnTo>
                  <a:lnTo>
                    <a:pt x="128" y="1609"/>
                  </a:lnTo>
                  <a:lnTo>
                    <a:pt x="131" y="1658"/>
                  </a:lnTo>
                  <a:lnTo>
                    <a:pt x="133" y="1707"/>
                  </a:lnTo>
                  <a:lnTo>
                    <a:pt x="135" y="1723"/>
                  </a:lnTo>
                  <a:lnTo>
                    <a:pt x="139" y="1740"/>
                  </a:lnTo>
                  <a:lnTo>
                    <a:pt x="144" y="1756"/>
                  </a:lnTo>
                  <a:lnTo>
                    <a:pt x="150" y="1771"/>
                  </a:lnTo>
                  <a:lnTo>
                    <a:pt x="158" y="1786"/>
                  </a:lnTo>
                  <a:lnTo>
                    <a:pt x="168" y="1799"/>
                  </a:lnTo>
                  <a:lnTo>
                    <a:pt x="179" y="1812"/>
                  </a:lnTo>
                  <a:lnTo>
                    <a:pt x="190" y="1825"/>
                  </a:lnTo>
                  <a:lnTo>
                    <a:pt x="203" y="1835"/>
                  </a:lnTo>
                  <a:lnTo>
                    <a:pt x="217" y="1845"/>
                  </a:lnTo>
                  <a:lnTo>
                    <a:pt x="232" y="1853"/>
                  </a:lnTo>
                  <a:lnTo>
                    <a:pt x="247" y="1860"/>
                  </a:lnTo>
                  <a:lnTo>
                    <a:pt x="263" y="1866"/>
                  </a:lnTo>
                  <a:lnTo>
                    <a:pt x="280" y="1870"/>
                  </a:lnTo>
                  <a:lnTo>
                    <a:pt x="297" y="1873"/>
                  </a:lnTo>
                  <a:lnTo>
                    <a:pt x="314" y="1875"/>
                  </a:lnTo>
                  <a:lnTo>
                    <a:pt x="385" y="1876"/>
                  </a:lnTo>
                  <a:lnTo>
                    <a:pt x="456" y="1877"/>
                  </a:lnTo>
                  <a:lnTo>
                    <a:pt x="527" y="1878"/>
                  </a:lnTo>
                  <a:lnTo>
                    <a:pt x="597" y="1880"/>
                  </a:lnTo>
                  <a:lnTo>
                    <a:pt x="668" y="1881"/>
                  </a:lnTo>
                  <a:lnTo>
                    <a:pt x="738" y="1882"/>
                  </a:lnTo>
                  <a:lnTo>
                    <a:pt x="808" y="1883"/>
                  </a:lnTo>
                  <a:lnTo>
                    <a:pt x="879" y="1884"/>
                  </a:lnTo>
                  <a:lnTo>
                    <a:pt x="1424" y="1893"/>
                  </a:lnTo>
                  <a:lnTo>
                    <a:pt x="1426" y="1920"/>
                  </a:lnTo>
                  <a:lnTo>
                    <a:pt x="1354" y="1919"/>
                  </a:lnTo>
                  <a:lnTo>
                    <a:pt x="1284" y="1918"/>
                  </a:lnTo>
                  <a:lnTo>
                    <a:pt x="1213" y="1916"/>
                  </a:lnTo>
                  <a:lnTo>
                    <a:pt x="1142" y="1915"/>
                  </a:lnTo>
                  <a:lnTo>
                    <a:pt x="1072" y="1914"/>
                  </a:lnTo>
                  <a:lnTo>
                    <a:pt x="1000" y="1913"/>
                  </a:lnTo>
                  <a:lnTo>
                    <a:pt x="929" y="1912"/>
                  </a:lnTo>
                  <a:lnTo>
                    <a:pt x="857" y="1911"/>
                  </a:lnTo>
                  <a:lnTo>
                    <a:pt x="785" y="1910"/>
                  </a:lnTo>
                  <a:lnTo>
                    <a:pt x="712" y="1909"/>
                  </a:lnTo>
                  <a:lnTo>
                    <a:pt x="640" y="1907"/>
                  </a:lnTo>
                  <a:lnTo>
                    <a:pt x="568" y="1906"/>
                  </a:lnTo>
                  <a:lnTo>
                    <a:pt x="494" y="1905"/>
                  </a:lnTo>
                  <a:lnTo>
                    <a:pt x="422" y="1904"/>
                  </a:lnTo>
                  <a:lnTo>
                    <a:pt x="348" y="1903"/>
                  </a:lnTo>
                  <a:lnTo>
                    <a:pt x="276" y="1902"/>
                  </a:lnTo>
                  <a:lnTo>
                    <a:pt x="257" y="1901"/>
                  </a:lnTo>
                  <a:lnTo>
                    <a:pt x="240" y="1898"/>
                  </a:lnTo>
                  <a:lnTo>
                    <a:pt x="223" y="1894"/>
                  </a:lnTo>
                  <a:lnTo>
                    <a:pt x="205" y="1888"/>
                  </a:lnTo>
                  <a:lnTo>
                    <a:pt x="190" y="1881"/>
                  </a:lnTo>
                  <a:lnTo>
                    <a:pt x="175" y="1871"/>
                  </a:lnTo>
                  <a:lnTo>
                    <a:pt x="160" y="1861"/>
                  </a:lnTo>
                  <a:lnTo>
                    <a:pt x="147" y="1850"/>
                  </a:lnTo>
                  <a:lnTo>
                    <a:pt x="135" y="1839"/>
                  </a:lnTo>
                  <a:lnTo>
                    <a:pt x="124" y="1826"/>
                  </a:lnTo>
                  <a:lnTo>
                    <a:pt x="114" y="1811"/>
                  </a:lnTo>
                  <a:lnTo>
                    <a:pt x="106" y="1796"/>
                  </a:lnTo>
                  <a:lnTo>
                    <a:pt x="99" y="1781"/>
                  </a:lnTo>
                  <a:lnTo>
                    <a:pt x="94" y="1765"/>
                  </a:lnTo>
                  <a:lnTo>
                    <a:pt x="90" y="1748"/>
                  </a:lnTo>
                  <a:lnTo>
                    <a:pt x="88" y="1731"/>
                  </a:lnTo>
                  <a:lnTo>
                    <a:pt x="86" y="1682"/>
                  </a:lnTo>
                  <a:lnTo>
                    <a:pt x="83" y="1632"/>
                  </a:lnTo>
                  <a:lnTo>
                    <a:pt x="80" y="1583"/>
                  </a:lnTo>
                  <a:lnTo>
                    <a:pt x="78" y="1533"/>
                  </a:lnTo>
                  <a:lnTo>
                    <a:pt x="75" y="1484"/>
                  </a:lnTo>
                  <a:lnTo>
                    <a:pt x="72" y="1434"/>
                  </a:lnTo>
                  <a:lnTo>
                    <a:pt x="69" y="1385"/>
                  </a:lnTo>
                  <a:lnTo>
                    <a:pt x="67" y="1335"/>
                  </a:lnTo>
                  <a:lnTo>
                    <a:pt x="63" y="1286"/>
                  </a:lnTo>
                  <a:lnTo>
                    <a:pt x="60" y="1236"/>
                  </a:lnTo>
                  <a:lnTo>
                    <a:pt x="57" y="1187"/>
                  </a:lnTo>
                  <a:lnTo>
                    <a:pt x="55" y="1138"/>
                  </a:lnTo>
                  <a:lnTo>
                    <a:pt x="52" y="1088"/>
                  </a:lnTo>
                  <a:lnTo>
                    <a:pt x="49" y="1039"/>
                  </a:lnTo>
                  <a:lnTo>
                    <a:pt x="47" y="990"/>
                  </a:lnTo>
                  <a:lnTo>
                    <a:pt x="44" y="940"/>
                  </a:lnTo>
                  <a:lnTo>
                    <a:pt x="41" y="891"/>
                  </a:lnTo>
                  <a:lnTo>
                    <a:pt x="39" y="842"/>
                  </a:lnTo>
                  <a:lnTo>
                    <a:pt x="36" y="793"/>
                  </a:lnTo>
                  <a:lnTo>
                    <a:pt x="33" y="744"/>
                  </a:lnTo>
                  <a:lnTo>
                    <a:pt x="31" y="694"/>
                  </a:lnTo>
                  <a:lnTo>
                    <a:pt x="28" y="645"/>
                  </a:lnTo>
                  <a:lnTo>
                    <a:pt x="25" y="596"/>
                  </a:lnTo>
                  <a:lnTo>
                    <a:pt x="22" y="547"/>
                  </a:lnTo>
                  <a:lnTo>
                    <a:pt x="20" y="498"/>
                  </a:lnTo>
                  <a:lnTo>
                    <a:pt x="17" y="449"/>
                  </a:lnTo>
                  <a:lnTo>
                    <a:pt x="13" y="400"/>
                  </a:lnTo>
                  <a:lnTo>
                    <a:pt x="11" y="351"/>
                  </a:lnTo>
                  <a:lnTo>
                    <a:pt x="8" y="302"/>
                  </a:lnTo>
                  <a:lnTo>
                    <a:pt x="5" y="253"/>
                  </a:lnTo>
                  <a:lnTo>
                    <a:pt x="3" y="204"/>
                  </a:lnTo>
                  <a:lnTo>
                    <a:pt x="0" y="155"/>
                  </a:lnTo>
                  <a:lnTo>
                    <a:pt x="0" y="139"/>
                  </a:lnTo>
                  <a:lnTo>
                    <a:pt x="2" y="122"/>
                  </a:lnTo>
                  <a:lnTo>
                    <a:pt x="5" y="107"/>
                  </a:lnTo>
                  <a:lnTo>
                    <a:pt x="10" y="92"/>
                  </a:lnTo>
                  <a:lnTo>
                    <a:pt x="18" y="77"/>
                  </a:lnTo>
                  <a:lnTo>
                    <a:pt x="26" y="65"/>
                  </a:lnTo>
                  <a:lnTo>
                    <a:pt x="35" y="53"/>
                  </a:lnTo>
                  <a:lnTo>
                    <a:pt x="45" y="42"/>
                  </a:lnTo>
                  <a:lnTo>
                    <a:pt x="57" y="31"/>
                  </a:lnTo>
                  <a:lnTo>
                    <a:pt x="71" y="22"/>
                  </a:lnTo>
                  <a:lnTo>
                    <a:pt x="85" y="15"/>
                  </a:lnTo>
                  <a:lnTo>
                    <a:pt x="99" y="9"/>
                  </a:lnTo>
                  <a:lnTo>
                    <a:pt x="116" y="4"/>
                  </a:lnTo>
                  <a:lnTo>
                    <a:pt x="132" y="1"/>
                  </a:lnTo>
                  <a:lnTo>
                    <a:pt x="149" y="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" name="Freeform 490"/>
            <p:cNvSpPr>
              <a:spLocks/>
            </p:cNvSpPr>
            <p:nvPr/>
          </p:nvSpPr>
          <p:spPr bwMode="auto">
            <a:xfrm>
              <a:off x="2867" y="1828"/>
              <a:ext cx="258" cy="348"/>
            </a:xfrm>
            <a:custGeom>
              <a:avLst/>
              <a:gdLst>
                <a:gd name="T0" fmla="*/ 340 w 1551"/>
                <a:gd name="T1" fmla="*/ 8 h 2089"/>
                <a:gd name="T2" fmla="*/ 575 w 1551"/>
                <a:gd name="T3" fmla="*/ 21 h 2089"/>
                <a:gd name="T4" fmla="*/ 809 w 1551"/>
                <a:gd name="T5" fmla="*/ 35 h 2089"/>
                <a:gd name="T6" fmla="*/ 1041 w 1551"/>
                <a:gd name="T7" fmla="*/ 47 h 2089"/>
                <a:gd name="T8" fmla="*/ 1271 w 1551"/>
                <a:gd name="T9" fmla="*/ 60 h 2089"/>
                <a:gd name="T10" fmla="*/ 1424 w 1551"/>
                <a:gd name="T11" fmla="*/ 75 h 2089"/>
                <a:gd name="T12" fmla="*/ 686 w 1551"/>
                <a:gd name="T13" fmla="*/ 34 h 2089"/>
                <a:gd name="T14" fmla="*/ 457 w 1551"/>
                <a:gd name="T15" fmla="*/ 20 h 2089"/>
                <a:gd name="T16" fmla="*/ 227 w 1551"/>
                <a:gd name="T17" fmla="*/ 8 h 2089"/>
                <a:gd name="T18" fmla="*/ 173 w 1551"/>
                <a:gd name="T19" fmla="*/ 13 h 2089"/>
                <a:gd name="T20" fmla="*/ 125 w 1551"/>
                <a:gd name="T21" fmla="*/ 33 h 2089"/>
                <a:gd name="T22" fmla="*/ 88 w 1551"/>
                <a:gd name="T23" fmla="*/ 64 h 2089"/>
                <a:gd name="T24" fmla="*/ 62 w 1551"/>
                <a:gd name="T25" fmla="*/ 106 h 2089"/>
                <a:gd name="T26" fmla="*/ 52 w 1551"/>
                <a:gd name="T27" fmla="*/ 156 h 2089"/>
                <a:gd name="T28" fmla="*/ 57 w 1551"/>
                <a:gd name="T29" fmla="*/ 279 h 2089"/>
                <a:gd name="T30" fmla="*/ 66 w 1551"/>
                <a:gd name="T31" fmla="*/ 436 h 2089"/>
                <a:gd name="T32" fmla="*/ 74 w 1551"/>
                <a:gd name="T33" fmla="*/ 592 h 2089"/>
                <a:gd name="T34" fmla="*/ 84 w 1551"/>
                <a:gd name="T35" fmla="*/ 750 h 2089"/>
                <a:gd name="T36" fmla="*/ 92 w 1551"/>
                <a:gd name="T37" fmla="*/ 907 h 2089"/>
                <a:gd name="T38" fmla="*/ 101 w 1551"/>
                <a:gd name="T39" fmla="*/ 1064 h 2089"/>
                <a:gd name="T40" fmla="*/ 109 w 1551"/>
                <a:gd name="T41" fmla="*/ 1223 h 2089"/>
                <a:gd name="T42" fmla="*/ 118 w 1551"/>
                <a:gd name="T43" fmla="*/ 1382 h 2089"/>
                <a:gd name="T44" fmla="*/ 127 w 1551"/>
                <a:gd name="T45" fmla="*/ 1540 h 2089"/>
                <a:gd name="T46" fmla="*/ 136 w 1551"/>
                <a:gd name="T47" fmla="*/ 1698 h 2089"/>
                <a:gd name="T48" fmla="*/ 145 w 1551"/>
                <a:gd name="T49" fmla="*/ 1857 h 2089"/>
                <a:gd name="T50" fmla="*/ 156 w 1551"/>
                <a:gd name="T51" fmla="*/ 1910 h 2089"/>
                <a:gd name="T52" fmla="*/ 183 w 1551"/>
                <a:gd name="T53" fmla="*/ 1957 h 2089"/>
                <a:gd name="T54" fmla="*/ 220 w 1551"/>
                <a:gd name="T55" fmla="*/ 1996 h 2089"/>
                <a:gd name="T56" fmla="*/ 268 w 1551"/>
                <a:gd name="T57" fmla="*/ 2025 h 2089"/>
                <a:gd name="T58" fmla="*/ 322 w 1551"/>
                <a:gd name="T59" fmla="*/ 2038 h 2089"/>
                <a:gd name="T60" fmla="*/ 496 w 1551"/>
                <a:gd name="T61" fmla="*/ 2042 h 2089"/>
                <a:gd name="T62" fmla="*/ 726 w 1551"/>
                <a:gd name="T63" fmla="*/ 2046 h 2089"/>
                <a:gd name="T64" fmla="*/ 956 w 1551"/>
                <a:gd name="T65" fmla="*/ 2049 h 2089"/>
                <a:gd name="T66" fmla="*/ 1473 w 1551"/>
                <a:gd name="T67" fmla="*/ 2088 h 2089"/>
                <a:gd name="T68" fmla="*/ 1243 w 1551"/>
                <a:gd name="T69" fmla="*/ 2084 h 2089"/>
                <a:gd name="T70" fmla="*/ 1010 w 1551"/>
                <a:gd name="T71" fmla="*/ 2081 h 2089"/>
                <a:gd name="T72" fmla="*/ 775 w 1551"/>
                <a:gd name="T73" fmla="*/ 2077 h 2089"/>
                <a:gd name="T74" fmla="*/ 538 w 1551"/>
                <a:gd name="T75" fmla="*/ 2073 h 2089"/>
                <a:gd name="T76" fmla="*/ 300 w 1551"/>
                <a:gd name="T77" fmla="*/ 2070 h 2089"/>
                <a:gd name="T78" fmla="*/ 242 w 1551"/>
                <a:gd name="T79" fmla="*/ 2061 h 2089"/>
                <a:gd name="T80" fmla="*/ 190 w 1551"/>
                <a:gd name="T81" fmla="*/ 2036 h 2089"/>
                <a:gd name="T82" fmla="*/ 147 w 1551"/>
                <a:gd name="T83" fmla="*/ 2000 h 2089"/>
                <a:gd name="T84" fmla="*/ 115 w 1551"/>
                <a:gd name="T85" fmla="*/ 1954 h 2089"/>
                <a:gd name="T86" fmla="*/ 98 w 1551"/>
                <a:gd name="T87" fmla="*/ 1902 h 2089"/>
                <a:gd name="T88" fmla="*/ 90 w 1551"/>
                <a:gd name="T89" fmla="*/ 1776 h 2089"/>
                <a:gd name="T90" fmla="*/ 80 w 1551"/>
                <a:gd name="T91" fmla="*/ 1615 h 2089"/>
                <a:gd name="T92" fmla="*/ 71 w 1551"/>
                <a:gd name="T93" fmla="*/ 1452 h 2089"/>
                <a:gd name="T94" fmla="*/ 63 w 1551"/>
                <a:gd name="T95" fmla="*/ 1291 h 2089"/>
                <a:gd name="T96" fmla="*/ 54 w 1551"/>
                <a:gd name="T97" fmla="*/ 1130 h 2089"/>
                <a:gd name="T98" fmla="*/ 45 w 1551"/>
                <a:gd name="T99" fmla="*/ 970 h 2089"/>
                <a:gd name="T100" fmla="*/ 36 w 1551"/>
                <a:gd name="T101" fmla="*/ 808 h 2089"/>
                <a:gd name="T102" fmla="*/ 26 w 1551"/>
                <a:gd name="T103" fmla="*/ 648 h 2089"/>
                <a:gd name="T104" fmla="*/ 18 w 1551"/>
                <a:gd name="T105" fmla="*/ 488 h 2089"/>
                <a:gd name="T106" fmla="*/ 9 w 1551"/>
                <a:gd name="T107" fmla="*/ 329 h 2089"/>
                <a:gd name="T108" fmla="*/ 0 w 1551"/>
                <a:gd name="T109" fmla="*/ 168 h 2089"/>
                <a:gd name="T110" fmla="*/ 6 w 1551"/>
                <a:gd name="T111" fmla="*/ 115 h 2089"/>
                <a:gd name="T112" fmla="*/ 27 w 1551"/>
                <a:gd name="T113" fmla="*/ 70 h 2089"/>
                <a:gd name="T114" fmla="*/ 62 w 1551"/>
                <a:gd name="T115" fmla="*/ 34 h 2089"/>
                <a:gd name="T116" fmla="*/ 108 w 1551"/>
                <a:gd name="T117" fmla="*/ 10 h 2089"/>
                <a:gd name="T118" fmla="*/ 162 w 1551"/>
                <a:gd name="T119" fmla="*/ 0 h 2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51" h="2089">
                  <a:moveTo>
                    <a:pt x="181" y="0"/>
                  </a:moveTo>
                  <a:lnTo>
                    <a:pt x="260" y="4"/>
                  </a:lnTo>
                  <a:lnTo>
                    <a:pt x="340" y="8"/>
                  </a:lnTo>
                  <a:lnTo>
                    <a:pt x="418" y="13"/>
                  </a:lnTo>
                  <a:lnTo>
                    <a:pt x="497" y="17"/>
                  </a:lnTo>
                  <a:lnTo>
                    <a:pt x="575" y="21"/>
                  </a:lnTo>
                  <a:lnTo>
                    <a:pt x="654" y="26"/>
                  </a:lnTo>
                  <a:lnTo>
                    <a:pt x="731" y="31"/>
                  </a:lnTo>
                  <a:lnTo>
                    <a:pt x="809" y="35"/>
                  </a:lnTo>
                  <a:lnTo>
                    <a:pt x="887" y="39"/>
                  </a:lnTo>
                  <a:lnTo>
                    <a:pt x="964" y="43"/>
                  </a:lnTo>
                  <a:lnTo>
                    <a:pt x="1041" y="47"/>
                  </a:lnTo>
                  <a:lnTo>
                    <a:pt x="1117" y="51"/>
                  </a:lnTo>
                  <a:lnTo>
                    <a:pt x="1195" y="55"/>
                  </a:lnTo>
                  <a:lnTo>
                    <a:pt x="1271" y="60"/>
                  </a:lnTo>
                  <a:lnTo>
                    <a:pt x="1348" y="64"/>
                  </a:lnTo>
                  <a:lnTo>
                    <a:pt x="1423" y="68"/>
                  </a:lnTo>
                  <a:lnTo>
                    <a:pt x="1424" y="75"/>
                  </a:lnTo>
                  <a:lnTo>
                    <a:pt x="837" y="42"/>
                  </a:lnTo>
                  <a:lnTo>
                    <a:pt x="761" y="38"/>
                  </a:lnTo>
                  <a:lnTo>
                    <a:pt x="686" y="34"/>
                  </a:lnTo>
                  <a:lnTo>
                    <a:pt x="609" y="30"/>
                  </a:lnTo>
                  <a:lnTo>
                    <a:pt x="534" y="26"/>
                  </a:lnTo>
                  <a:lnTo>
                    <a:pt x="457" y="20"/>
                  </a:lnTo>
                  <a:lnTo>
                    <a:pt x="380" y="16"/>
                  </a:lnTo>
                  <a:lnTo>
                    <a:pt x="304" y="12"/>
                  </a:lnTo>
                  <a:lnTo>
                    <a:pt x="227" y="8"/>
                  </a:lnTo>
                  <a:lnTo>
                    <a:pt x="209" y="8"/>
                  </a:lnTo>
                  <a:lnTo>
                    <a:pt x="191" y="9"/>
                  </a:lnTo>
                  <a:lnTo>
                    <a:pt x="173" y="13"/>
                  </a:lnTo>
                  <a:lnTo>
                    <a:pt x="156" y="17"/>
                  </a:lnTo>
                  <a:lnTo>
                    <a:pt x="141" y="25"/>
                  </a:lnTo>
                  <a:lnTo>
                    <a:pt x="125" y="33"/>
                  </a:lnTo>
                  <a:lnTo>
                    <a:pt x="112" y="42"/>
                  </a:lnTo>
                  <a:lnTo>
                    <a:pt x="99" y="52"/>
                  </a:lnTo>
                  <a:lnTo>
                    <a:pt x="88" y="64"/>
                  </a:lnTo>
                  <a:lnTo>
                    <a:pt x="78" y="78"/>
                  </a:lnTo>
                  <a:lnTo>
                    <a:pt x="69" y="91"/>
                  </a:lnTo>
                  <a:lnTo>
                    <a:pt x="62" y="106"/>
                  </a:lnTo>
                  <a:lnTo>
                    <a:pt x="57" y="121"/>
                  </a:lnTo>
                  <a:lnTo>
                    <a:pt x="53" y="139"/>
                  </a:lnTo>
                  <a:lnTo>
                    <a:pt x="52" y="156"/>
                  </a:lnTo>
                  <a:lnTo>
                    <a:pt x="52" y="174"/>
                  </a:lnTo>
                  <a:lnTo>
                    <a:pt x="54" y="226"/>
                  </a:lnTo>
                  <a:lnTo>
                    <a:pt x="57" y="279"/>
                  </a:lnTo>
                  <a:lnTo>
                    <a:pt x="60" y="331"/>
                  </a:lnTo>
                  <a:lnTo>
                    <a:pt x="63" y="383"/>
                  </a:lnTo>
                  <a:lnTo>
                    <a:pt x="66" y="436"/>
                  </a:lnTo>
                  <a:lnTo>
                    <a:pt x="69" y="488"/>
                  </a:lnTo>
                  <a:lnTo>
                    <a:pt x="72" y="540"/>
                  </a:lnTo>
                  <a:lnTo>
                    <a:pt x="74" y="592"/>
                  </a:lnTo>
                  <a:lnTo>
                    <a:pt x="77" y="645"/>
                  </a:lnTo>
                  <a:lnTo>
                    <a:pt x="80" y="697"/>
                  </a:lnTo>
                  <a:lnTo>
                    <a:pt x="84" y="750"/>
                  </a:lnTo>
                  <a:lnTo>
                    <a:pt x="87" y="802"/>
                  </a:lnTo>
                  <a:lnTo>
                    <a:pt x="90" y="855"/>
                  </a:lnTo>
                  <a:lnTo>
                    <a:pt x="92" y="907"/>
                  </a:lnTo>
                  <a:lnTo>
                    <a:pt x="95" y="959"/>
                  </a:lnTo>
                  <a:lnTo>
                    <a:pt x="98" y="1012"/>
                  </a:lnTo>
                  <a:lnTo>
                    <a:pt x="101" y="1064"/>
                  </a:lnTo>
                  <a:lnTo>
                    <a:pt x="104" y="1118"/>
                  </a:lnTo>
                  <a:lnTo>
                    <a:pt x="107" y="1171"/>
                  </a:lnTo>
                  <a:lnTo>
                    <a:pt x="109" y="1223"/>
                  </a:lnTo>
                  <a:lnTo>
                    <a:pt x="112" y="1276"/>
                  </a:lnTo>
                  <a:lnTo>
                    <a:pt x="115" y="1329"/>
                  </a:lnTo>
                  <a:lnTo>
                    <a:pt x="118" y="1382"/>
                  </a:lnTo>
                  <a:lnTo>
                    <a:pt x="121" y="1434"/>
                  </a:lnTo>
                  <a:lnTo>
                    <a:pt x="124" y="1487"/>
                  </a:lnTo>
                  <a:lnTo>
                    <a:pt x="127" y="1540"/>
                  </a:lnTo>
                  <a:lnTo>
                    <a:pt x="129" y="1593"/>
                  </a:lnTo>
                  <a:lnTo>
                    <a:pt x="133" y="1645"/>
                  </a:lnTo>
                  <a:lnTo>
                    <a:pt x="136" y="1698"/>
                  </a:lnTo>
                  <a:lnTo>
                    <a:pt x="139" y="1751"/>
                  </a:lnTo>
                  <a:lnTo>
                    <a:pt x="142" y="1804"/>
                  </a:lnTo>
                  <a:lnTo>
                    <a:pt x="145" y="1857"/>
                  </a:lnTo>
                  <a:lnTo>
                    <a:pt x="147" y="1876"/>
                  </a:lnTo>
                  <a:lnTo>
                    <a:pt x="151" y="1893"/>
                  </a:lnTo>
                  <a:lnTo>
                    <a:pt x="156" y="1910"/>
                  </a:lnTo>
                  <a:lnTo>
                    <a:pt x="163" y="1927"/>
                  </a:lnTo>
                  <a:lnTo>
                    <a:pt x="172" y="1943"/>
                  </a:lnTo>
                  <a:lnTo>
                    <a:pt x="183" y="1957"/>
                  </a:lnTo>
                  <a:lnTo>
                    <a:pt x="194" y="1972"/>
                  </a:lnTo>
                  <a:lnTo>
                    <a:pt x="207" y="1985"/>
                  </a:lnTo>
                  <a:lnTo>
                    <a:pt x="220" y="1996"/>
                  </a:lnTo>
                  <a:lnTo>
                    <a:pt x="236" y="2007"/>
                  </a:lnTo>
                  <a:lnTo>
                    <a:pt x="252" y="2017"/>
                  </a:lnTo>
                  <a:lnTo>
                    <a:pt x="268" y="2025"/>
                  </a:lnTo>
                  <a:lnTo>
                    <a:pt x="286" y="2031"/>
                  </a:lnTo>
                  <a:lnTo>
                    <a:pt x="304" y="2035"/>
                  </a:lnTo>
                  <a:lnTo>
                    <a:pt x="322" y="2038"/>
                  </a:lnTo>
                  <a:lnTo>
                    <a:pt x="342" y="2040"/>
                  </a:lnTo>
                  <a:lnTo>
                    <a:pt x="419" y="2041"/>
                  </a:lnTo>
                  <a:lnTo>
                    <a:pt x="496" y="2042"/>
                  </a:lnTo>
                  <a:lnTo>
                    <a:pt x="573" y="2043"/>
                  </a:lnTo>
                  <a:lnTo>
                    <a:pt x="650" y="2045"/>
                  </a:lnTo>
                  <a:lnTo>
                    <a:pt x="726" y="2046"/>
                  </a:lnTo>
                  <a:lnTo>
                    <a:pt x="803" y="2047"/>
                  </a:lnTo>
                  <a:lnTo>
                    <a:pt x="879" y="2048"/>
                  </a:lnTo>
                  <a:lnTo>
                    <a:pt x="956" y="2049"/>
                  </a:lnTo>
                  <a:lnTo>
                    <a:pt x="1549" y="2059"/>
                  </a:lnTo>
                  <a:lnTo>
                    <a:pt x="1551" y="2089"/>
                  </a:lnTo>
                  <a:lnTo>
                    <a:pt x="1473" y="2088"/>
                  </a:lnTo>
                  <a:lnTo>
                    <a:pt x="1397" y="2087"/>
                  </a:lnTo>
                  <a:lnTo>
                    <a:pt x="1320" y="2086"/>
                  </a:lnTo>
                  <a:lnTo>
                    <a:pt x="1243" y="2084"/>
                  </a:lnTo>
                  <a:lnTo>
                    <a:pt x="1165" y="2083"/>
                  </a:lnTo>
                  <a:lnTo>
                    <a:pt x="1088" y="2082"/>
                  </a:lnTo>
                  <a:lnTo>
                    <a:pt x="1010" y="2081"/>
                  </a:lnTo>
                  <a:lnTo>
                    <a:pt x="932" y="2080"/>
                  </a:lnTo>
                  <a:lnTo>
                    <a:pt x="854" y="2078"/>
                  </a:lnTo>
                  <a:lnTo>
                    <a:pt x="775" y="2077"/>
                  </a:lnTo>
                  <a:lnTo>
                    <a:pt x="696" y="2076"/>
                  </a:lnTo>
                  <a:lnTo>
                    <a:pt x="617" y="2075"/>
                  </a:lnTo>
                  <a:lnTo>
                    <a:pt x="538" y="2073"/>
                  </a:lnTo>
                  <a:lnTo>
                    <a:pt x="458" y="2072"/>
                  </a:lnTo>
                  <a:lnTo>
                    <a:pt x="378" y="2071"/>
                  </a:lnTo>
                  <a:lnTo>
                    <a:pt x="300" y="2070"/>
                  </a:lnTo>
                  <a:lnTo>
                    <a:pt x="279" y="2068"/>
                  </a:lnTo>
                  <a:lnTo>
                    <a:pt x="260" y="2065"/>
                  </a:lnTo>
                  <a:lnTo>
                    <a:pt x="242" y="2061"/>
                  </a:lnTo>
                  <a:lnTo>
                    <a:pt x="223" y="2053"/>
                  </a:lnTo>
                  <a:lnTo>
                    <a:pt x="206" y="2046"/>
                  </a:lnTo>
                  <a:lnTo>
                    <a:pt x="190" y="2036"/>
                  </a:lnTo>
                  <a:lnTo>
                    <a:pt x="174" y="2026"/>
                  </a:lnTo>
                  <a:lnTo>
                    <a:pt x="160" y="2014"/>
                  </a:lnTo>
                  <a:lnTo>
                    <a:pt x="147" y="2000"/>
                  </a:lnTo>
                  <a:lnTo>
                    <a:pt x="135" y="1986"/>
                  </a:lnTo>
                  <a:lnTo>
                    <a:pt x="124" y="1971"/>
                  </a:lnTo>
                  <a:lnTo>
                    <a:pt x="115" y="1954"/>
                  </a:lnTo>
                  <a:lnTo>
                    <a:pt x="108" y="1938"/>
                  </a:lnTo>
                  <a:lnTo>
                    <a:pt x="102" y="1921"/>
                  </a:lnTo>
                  <a:lnTo>
                    <a:pt x="98" y="1902"/>
                  </a:lnTo>
                  <a:lnTo>
                    <a:pt x="96" y="1884"/>
                  </a:lnTo>
                  <a:lnTo>
                    <a:pt x="93" y="1830"/>
                  </a:lnTo>
                  <a:lnTo>
                    <a:pt x="90" y="1776"/>
                  </a:lnTo>
                  <a:lnTo>
                    <a:pt x="87" y="1722"/>
                  </a:lnTo>
                  <a:lnTo>
                    <a:pt x="84" y="1668"/>
                  </a:lnTo>
                  <a:lnTo>
                    <a:pt x="80" y="1615"/>
                  </a:lnTo>
                  <a:lnTo>
                    <a:pt x="77" y="1560"/>
                  </a:lnTo>
                  <a:lnTo>
                    <a:pt x="74" y="1506"/>
                  </a:lnTo>
                  <a:lnTo>
                    <a:pt x="71" y="1452"/>
                  </a:lnTo>
                  <a:lnTo>
                    <a:pt x="68" y="1399"/>
                  </a:lnTo>
                  <a:lnTo>
                    <a:pt x="65" y="1345"/>
                  </a:lnTo>
                  <a:lnTo>
                    <a:pt x="63" y="1291"/>
                  </a:lnTo>
                  <a:lnTo>
                    <a:pt x="60" y="1237"/>
                  </a:lnTo>
                  <a:lnTo>
                    <a:pt x="57" y="1184"/>
                  </a:lnTo>
                  <a:lnTo>
                    <a:pt x="54" y="1130"/>
                  </a:lnTo>
                  <a:lnTo>
                    <a:pt x="51" y="1077"/>
                  </a:lnTo>
                  <a:lnTo>
                    <a:pt x="48" y="1023"/>
                  </a:lnTo>
                  <a:lnTo>
                    <a:pt x="45" y="970"/>
                  </a:lnTo>
                  <a:lnTo>
                    <a:pt x="42" y="915"/>
                  </a:lnTo>
                  <a:lnTo>
                    <a:pt x="39" y="862"/>
                  </a:lnTo>
                  <a:lnTo>
                    <a:pt x="36" y="808"/>
                  </a:lnTo>
                  <a:lnTo>
                    <a:pt x="33" y="755"/>
                  </a:lnTo>
                  <a:lnTo>
                    <a:pt x="29" y="702"/>
                  </a:lnTo>
                  <a:lnTo>
                    <a:pt x="26" y="648"/>
                  </a:lnTo>
                  <a:lnTo>
                    <a:pt x="23" y="595"/>
                  </a:lnTo>
                  <a:lnTo>
                    <a:pt x="20" y="542"/>
                  </a:lnTo>
                  <a:lnTo>
                    <a:pt x="18" y="488"/>
                  </a:lnTo>
                  <a:lnTo>
                    <a:pt x="15" y="435"/>
                  </a:lnTo>
                  <a:lnTo>
                    <a:pt x="12" y="382"/>
                  </a:lnTo>
                  <a:lnTo>
                    <a:pt x="9" y="329"/>
                  </a:lnTo>
                  <a:lnTo>
                    <a:pt x="6" y="275"/>
                  </a:lnTo>
                  <a:lnTo>
                    <a:pt x="3" y="222"/>
                  </a:lnTo>
                  <a:lnTo>
                    <a:pt x="0" y="168"/>
                  </a:lnTo>
                  <a:lnTo>
                    <a:pt x="0" y="150"/>
                  </a:lnTo>
                  <a:lnTo>
                    <a:pt x="2" y="133"/>
                  </a:lnTo>
                  <a:lnTo>
                    <a:pt x="6" y="115"/>
                  </a:lnTo>
                  <a:lnTo>
                    <a:pt x="11" y="100"/>
                  </a:lnTo>
                  <a:lnTo>
                    <a:pt x="18" y="85"/>
                  </a:lnTo>
                  <a:lnTo>
                    <a:pt x="27" y="70"/>
                  </a:lnTo>
                  <a:lnTo>
                    <a:pt x="38" y="57"/>
                  </a:lnTo>
                  <a:lnTo>
                    <a:pt x="49" y="45"/>
                  </a:lnTo>
                  <a:lnTo>
                    <a:pt x="62" y="34"/>
                  </a:lnTo>
                  <a:lnTo>
                    <a:pt x="76" y="25"/>
                  </a:lnTo>
                  <a:lnTo>
                    <a:pt x="92" y="16"/>
                  </a:lnTo>
                  <a:lnTo>
                    <a:pt x="108" y="10"/>
                  </a:lnTo>
                  <a:lnTo>
                    <a:pt x="125" y="5"/>
                  </a:lnTo>
                  <a:lnTo>
                    <a:pt x="143" y="1"/>
                  </a:lnTo>
                  <a:lnTo>
                    <a:pt x="162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" name="Freeform 491"/>
            <p:cNvSpPr>
              <a:spLocks noEditPoints="1"/>
            </p:cNvSpPr>
            <p:nvPr/>
          </p:nvSpPr>
          <p:spPr bwMode="auto">
            <a:xfrm>
              <a:off x="2894" y="1843"/>
              <a:ext cx="445" cy="318"/>
            </a:xfrm>
            <a:custGeom>
              <a:avLst/>
              <a:gdLst>
                <a:gd name="T0" fmla="*/ 444 w 2671"/>
                <a:gd name="T1" fmla="*/ 16 h 1904"/>
                <a:gd name="T2" fmla="*/ 791 w 2671"/>
                <a:gd name="T3" fmla="*/ 36 h 1904"/>
                <a:gd name="T4" fmla="*/ 1133 w 2671"/>
                <a:gd name="T5" fmla="*/ 55 h 1904"/>
                <a:gd name="T6" fmla="*/ 1280 w 2671"/>
                <a:gd name="T7" fmla="*/ 232 h 1904"/>
                <a:gd name="T8" fmla="*/ 1297 w 2671"/>
                <a:gd name="T9" fmla="*/ 515 h 1904"/>
                <a:gd name="T10" fmla="*/ 1315 w 2671"/>
                <a:gd name="T11" fmla="*/ 799 h 1904"/>
                <a:gd name="T12" fmla="*/ 1333 w 2671"/>
                <a:gd name="T13" fmla="*/ 1084 h 1904"/>
                <a:gd name="T14" fmla="*/ 1350 w 2671"/>
                <a:gd name="T15" fmla="*/ 1369 h 1904"/>
                <a:gd name="T16" fmla="*/ 1367 w 2671"/>
                <a:gd name="T17" fmla="*/ 1656 h 1904"/>
                <a:gd name="T18" fmla="*/ 1313 w 2671"/>
                <a:gd name="T19" fmla="*/ 1885 h 1904"/>
                <a:gd name="T20" fmla="*/ 970 w 2671"/>
                <a:gd name="T21" fmla="*/ 1879 h 1904"/>
                <a:gd name="T22" fmla="*/ 621 w 2671"/>
                <a:gd name="T23" fmla="*/ 1874 h 1904"/>
                <a:gd name="T24" fmla="*/ 267 w 2671"/>
                <a:gd name="T25" fmla="*/ 1868 h 1904"/>
                <a:gd name="T26" fmla="*/ 185 w 2671"/>
                <a:gd name="T27" fmla="*/ 1846 h 1904"/>
                <a:gd name="T28" fmla="*/ 121 w 2671"/>
                <a:gd name="T29" fmla="*/ 1792 h 1904"/>
                <a:gd name="T30" fmla="*/ 88 w 2671"/>
                <a:gd name="T31" fmla="*/ 1716 h 1904"/>
                <a:gd name="T32" fmla="*/ 76 w 2671"/>
                <a:gd name="T33" fmla="*/ 1505 h 1904"/>
                <a:gd name="T34" fmla="*/ 62 w 2671"/>
                <a:gd name="T35" fmla="*/ 1262 h 1904"/>
                <a:gd name="T36" fmla="*/ 48 w 2671"/>
                <a:gd name="T37" fmla="*/ 1020 h 1904"/>
                <a:gd name="T38" fmla="*/ 35 w 2671"/>
                <a:gd name="T39" fmla="*/ 779 h 1904"/>
                <a:gd name="T40" fmla="*/ 22 w 2671"/>
                <a:gd name="T41" fmla="*/ 538 h 1904"/>
                <a:gd name="T42" fmla="*/ 8 w 2671"/>
                <a:gd name="T43" fmla="*/ 297 h 1904"/>
                <a:gd name="T44" fmla="*/ 2 w 2671"/>
                <a:gd name="T45" fmla="*/ 120 h 1904"/>
                <a:gd name="T46" fmla="*/ 34 w 2671"/>
                <a:gd name="T47" fmla="*/ 52 h 1904"/>
                <a:gd name="T48" fmla="*/ 97 w 2671"/>
                <a:gd name="T49" fmla="*/ 9 h 1904"/>
                <a:gd name="T50" fmla="*/ 1389 w 2671"/>
                <a:gd name="T51" fmla="*/ 69 h 1904"/>
                <a:gd name="T52" fmla="*/ 1711 w 2671"/>
                <a:gd name="T53" fmla="*/ 87 h 1904"/>
                <a:gd name="T54" fmla="*/ 2030 w 2671"/>
                <a:gd name="T55" fmla="*/ 105 h 1904"/>
                <a:gd name="T56" fmla="*/ 2343 w 2671"/>
                <a:gd name="T57" fmla="*/ 122 h 1904"/>
                <a:gd name="T58" fmla="*/ 2466 w 2671"/>
                <a:gd name="T59" fmla="*/ 141 h 1904"/>
                <a:gd name="T60" fmla="*/ 2529 w 2671"/>
                <a:gd name="T61" fmla="*/ 189 h 1904"/>
                <a:gd name="T62" fmla="*/ 2564 w 2671"/>
                <a:gd name="T63" fmla="*/ 257 h 1904"/>
                <a:gd name="T64" fmla="*/ 2580 w 2671"/>
                <a:gd name="T65" fmla="*/ 424 h 1904"/>
                <a:gd name="T66" fmla="*/ 2595 w 2671"/>
                <a:gd name="T67" fmla="*/ 652 h 1904"/>
                <a:gd name="T68" fmla="*/ 2611 w 2671"/>
                <a:gd name="T69" fmla="*/ 880 h 1904"/>
                <a:gd name="T70" fmla="*/ 2627 w 2671"/>
                <a:gd name="T71" fmla="*/ 1108 h 1904"/>
                <a:gd name="T72" fmla="*/ 2643 w 2671"/>
                <a:gd name="T73" fmla="*/ 1338 h 1904"/>
                <a:gd name="T74" fmla="*/ 2658 w 2671"/>
                <a:gd name="T75" fmla="*/ 1566 h 1904"/>
                <a:gd name="T76" fmla="*/ 2671 w 2671"/>
                <a:gd name="T77" fmla="*/ 1766 h 1904"/>
                <a:gd name="T78" fmla="*/ 2650 w 2671"/>
                <a:gd name="T79" fmla="*/ 1837 h 1904"/>
                <a:gd name="T80" fmla="*/ 2599 w 2671"/>
                <a:gd name="T81" fmla="*/ 1887 h 1904"/>
                <a:gd name="T82" fmla="*/ 2527 w 2671"/>
                <a:gd name="T83" fmla="*/ 1904 h 1904"/>
                <a:gd name="T84" fmla="*/ 2211 w 2671"/>
                <a:gd name="T85" fmla="*/ 1899 h 1904"/>
                <a:gd name="T86" fmla="*/ 1892 w 2671"/>
                <a:gd name="T87" fmla="*/ 1894 h 1904"/>
                <a:gd name="T88" fmla="*/ 1567 w 2671"/>
                <a:gd name="T89" fmla="*/ 1889 h 1904"/>
                <a:gd name="T90" fmla="*/ 1489 w 2671"/>
                <a:gd name="T91" fmla="*/ 1658 h 1904"/>
                <a:gd name="T92" fmla="*/ 1471 w 2671"/>
                <a:gd name="T93" fmla="*/ 1373 h 1904"/>
                <a:gd name="T94" fmla="*/ 1452 w 2671"/>
                <a:gd name="T95" fmla="*/ 1088 h 1904"/>
                <a:gd name="T96" fmla="*/ 1435 w 2671"/>
                <a:gd name="T97" fmla="*/ 804 h 1904"/>
                <a:gd name="T98" fmla="*/ 1417 w 2671"/>
                <a:gd name="T99" fmla="*/ 520 h 1904"/>
                <a:gd name="T100" fmla="*/ 1399 w 2671"/>
                <a:gd name="T101" fmla="*/ 239 h 1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71" h="1904">
                  <a:moveTo>
                    <a:pt x="162" y="0"/>
                  </a:moveTo>
                  <a:lnTo>
                    <a:pt x="233" y="4"/>
                  </a:lnTo>
                  <a:lnTo>
                    <a:pt x="303" y="8"/>
                  </a:lnTo>
                  <a:lnTo>
                    <a:pt x="374" y="12"/>
                  </a:lnTo>
                  <a:lnTo>
                    <a:pt x="444" y="16"/>
                  </a:lnTo>
                  <a:lnTo>
                    <a:pt x="513" y="20"/>
                  </a:lnTo>
                  <a:lnTo>
                    <a:pt x="583" y="23"/>
                  </a:lnTo>
                  <a:lnTo>
                    <a:pt x="652" y="27"/>
                  </a:lnTo>
                  <a:lnTo>
                    <a:pt x="722" y="32"/>
                  </a:lnTo>
                  <a:lnTo>
                    <a:pt x="791" y="36"/>
                  </a:lnTo>
                  <a:lnTo>
                    <a:pt x="859" y="40"/>
                  </a:lnTo>
                  <a:lnTo>
                    <a:pt x="928" y="43"/>
                  </a:lnTo>
                  <a:lnTo>
                    <a:pt x="996" y="47"/>
                  </a:lnTo>
                  <a:lnTo>
                    <a:pt x="1064" y="51"/>
                  </a:lnTo>
                  <a:lnTo>
                    <a:pt x="1133" y="55"/>
                  </a:lnTo>
                  <a:lnTo>
                    <a:pt x="1201" y="58"/>
                  </a:lnTo>
                  <a:lnTo>
                    <a:pt x="1269" y="62"/>
                  </a:lnTo>
                  <a:lnTo>
                    <a:pt x="1273" y="119"/>
                  </a:lnTo>
                  <a:lnTo>
                    <a:pt x="1277" y="175"/>
                  </a:lnTo>
                  <a:lnTo>
                    <a:pt x="1280" y="232"/>
                  </a:lnTo>
                  <a:lnTo>
                    <a:pt x="1283" y="289"/>
                  </a:lnTo>
                  <a:lnTo>
                    <a:pt x="1287" y="345"/>
                  </a:lnTo>
                  <a:lnTo>
                    <a:pt x="1290" y="402"/>
                  </a:lnTo>
                  <a:lnTo>
                    <a:pt x="1294" y="458"/>
                  </a:lnTo>
                  <a:lnTo>
                    <a:pt x="1297" y="515"/>
                  </a:lnTo>
                  <a:lnTo>
                    <a:pt x="1301" y="572"/>
                  </a:lnTo>
                  <a:lnTo>
                    <a:pt x="1304" y="629"/>
                  </a:lnTo>
                  <a:lnTo>
                    <a:pt x="1308" y="686"/>
                  </a:lnTo>
                  <a:lnTo>
                    <a:pt x="1311" y="742"/>
                  </a:lnTo>
                  <a:lnTo>
                    <a:pt x="1315" y="799"/>
                  </a:lnTo>
                  <a:lnTo>
                    <a:pt x="1318" y="856"/>
                  </a:lnTo>
                  <a:lnTo>
                    <a:pt x="1322" y="912"/>
                  </a:lnTo>
                  <a:lnTo>
                    <a:pt x="1326" y="969"/>
                  </a:lnTo>
                  <a:lnTo>
                    <a:pt x="1329" y="1027"/>
                  </a:lnTo>
                  <a:lnTo>
                    <a:pt x="1333" y="1084"/>
                  </a:lnTo>
                  <a:lnTo>
                    <a:pt x="1336" y="1141"/>
                  </a:lnTo>
                  <a:lnTo>
                    <a:pt x="1340" y="1198"/>
                  </a:lnTo>
                  <a:lnTo>
                    <a:pt x="1343" y="1255"/>
                  </a:lnTo>
                  <a:lnTo>
                    <a:pt x="1347" y="1312"/>
                  </a:lnTo>
                  <a:lnTo>
                    <a:pt x="1350" y="1369"/>
                  </a:lnTo>
                  <a:lnTo>
                    <a:pt x="1354" y="1427"/>
                  </a:lnTo>
                  <a:lnTo>
                    <a:pt x="1357" y="1484"/>
                  </a:lnTo>
                  <a:lnTo>
                    <a:pt x="1361" y="1542"/>
                  </a:lnTo>
                  <a:lnTo>
                    <a:pt x="1364" y="1599"/>
                  </a:lnTo>
                  <a:lnTo>
                    <a:pt x="1367" y="1656"/>
                  </a:lnTo>
                  <a:lnTo>
                    <a:pt x="1372" y="1713"/>
                  </a:lnTo>
                  <a:lnTo>
                    <a:pt x="1375" y="1771"/>
                  </a:lnTo>
                  <a:lnTo>
                    <a:pt x="1379" y="1829"/>
                  </a:lnTo>
                  <a:lnTo>
                    <a:pt x="1382" y="1886"/>
                  </a:lnTo>
                  <a:lnTo>
                    <a:pt x="1313" y="1885"/>
                  </a:lnTo>
                  <a:lnTo>
                    <a:pt x="1245" y="1884"/>
                  </a:lnTo>
                  <a:lnTo>
                    <a:pt x="1177" y="1883"/>
                  </a:lnTo>
                  <a:lnTo>
                    <a:pt x="1108" y="1881"/>
                  </a:lnTo>
                  <a:lnTo>
                    <a:pt x="1039" y="1880"/>
                  </a:lnTo>
                  <a:lnTo>
                    <a:pt x="970" y="1879"/>
                  </a:lnTo>
                  <a:lnTo>
                    <a:pt x="901" y="1878"/>
                  </a:lnTo>
                  <a:lnTo>
                    <a:pt x="832" y="1877"/>
                  </a:lnTo>
                  <a:lnTo>
                    <a:pt x="761" y="1876"/>
                  </a:lnTo>
                  <a:lnTo>
                    <a:pt x="691" y="1875"/>
                  </a:lnTo>
                  <a:lnTo>
                    <a:pt x="621" y="1874"/>
                  </a:lnTo>
                  <a:lnTo>
                    <a:pt x="550" y="1873"/>
                  </a:lnTo>
                  <a:lnTo>
                    <a:pt x="480" y="1871"/>
                  </a:lnTo>
                  <a:lnTo>
                    <a:pt x="409" y="1870"/>
                  </a:lnTo>
                  <a:lnTo>
                    <a:pt x="338" y="1869"/>
                  </a:lnTo>
                  <a:lnTo>
                    <a:pt x="267" y="1868"/>
                  </a:lnTo>
                  <a:lnTo>
                    <a:pt x="250" y="1866"/>
                  </a:lnTo>
                  <a:lnTo>
                    <a:pt x="233" y="1863"/>
                  </a:lnTo>
                  <a:lnTo>
                    <a:pt x="216" y="1859"/>
                  </a:lnTo>
                  <a:lnTo>
                    <a:pt x="200" y="1853"/>
                  </a:lnTo>
                  <a:lnTo>
                    <a:pt x="185" y="1846"/>
                  </a:lnTo>
                  <a:lnTo>
                    <a:pt x="170" y="1838"/>
                  </a:lnTo>
                  <a:lnTo>
                    <a:pt x="156" y="1828"/>
                  </a:lnTo>
                  <a:lnTo>
                    <a:pt x="143" y="1818"/>
                  </a:lnTo>
                  <a:lnTo>
                    <a:pt x="132" y="1805"/>
                  </a:lnTo>
                  <a:lnTo>
                    <a:pt x="121" y="1792"/>
                  </a:lnTo>
                  <a:lnTo>
                    <a:pt x="111" y="1779"/>
                  </a:lnTo>
                  <a:lnTo>
                    <a:pt x="103" y="1764"/>
                  </a:lnTo>
                  <a:lnTo>
                    <a:pt x="97" y="1749"/>
                  </a:lnTo>
                  <a:lnTo>
                    <a:pt x="92" y="1733"/>
                  </a:lnTo>
                  <a:lnTo>
                    <a:pt x="88" y="1716"/>
                  </a:lnTo>
                  <a:lnTo>
                    <a:pt x="86" y="1700"/>
                  </a:lnTo>
                  <a:lnTo>
                    <a:pt x="84" y="1651"/>
                  </a:lnTo>
                  <a:lnTo>
                    <a:pt x="81" y="1602"/>
                  </a:lnTo>
                  <a:lnTo>
                    <a:pt x="78" y="1554"/>
                  </a:lnTo>
                  <a:lnTo>
                    <a:pt x="76" y="1505"/>
                  </a:lnTo>
                  <a:lnTo>
                    <a:pt x="73" y="1457"/>
                  </a:lnTo>
                  <a:lnTo>
                    <a:pt x="70" y="1408"/>
                  </a:lnTo>
                  <a:lnTo>
                    <a:pt x="67" y="1359"/>
                  </a:lnTo>
                  <a:lnTo>
                    <a:pt x="64" y="1311"/>
                  </a:lnTo>
                  <a:lnTo>
                    <a:pt x="62" y="1262"/>
                  </a:lnTo>
                  <a:lnTo>
                    <a:pt x="59" y="1214"/>
                  </a:lnTo>
                  <a:lnTo>
                    <a:pt x="56" y="1165"/>
                  </a:lnTo>
                  <a:lnTo>
                    <a:pt x="54" y="1117"/>
                  </a:lnTo>
                  <a:lnTo>
                    <a:pt x="51" y="1068"/>
                  </a:lnTo>
                  <a:lnTo>
                    <a:pt x="48" y="1020"/>
                  </a:lnTo>
                  <a:lnTo>
                    <a:pt x="46" y="971"/>
                  </a:lnTo>
                  <a:lnTo>
                    <a:pt x="43" y="924"/>
                  </a:lnTo>
                  <a:lnTo>
                    <a:pt x="41" y="875"/>
                  </a:lnTo>
                  <a:lnTo>
                    <a:pt x="38" y="827"/>
                  </a:lnTo>
                  <a:lnTo>
                    <a:pt x="35" y="779"/>
                  </a:lnTo>
                  <a:lnTo>
                    <a:pt x="33" y="731"/>
                  </a:lnTo>
                  <a:lnTo>
                    <a:pt x="30" y="682"/>
                  </a:lnTo>
                  <a:lnTo>
                    <a:pt x="28" y="634"/>
                  </a:lnTo>
                  <a:lnTo>
                    <a:pt x="25" y="586"/>
                  </a:lnTo>
                  <a:lnTo>
                    <a:pt x="22" y="538"/>
                  </a:lnTo>
                  <a:lnTo>
                    <a:pt x="20" y="490"/>
                  </a:lnTo>
                  <a:lnTo>
                    <a:pt x="16" y="441"/>
                  </a:lnTo>
                  <a:lnTo>
                    <a:pt x="13" y="393"/>
                  </a:lnTo>
                  <a:lnTo>
                    <a:pt x="11" y="345"/>
                  </a:lnTo>
                  <a:lnTo>
                    <a:pt x="8" y="297"/>
                  </a:lnTo>
                  <a:lnTo>
                    <a:pt x="6" y="249"/>
                  </a:lnTo>
                  <a:lnTo>
                    <a:pt x="3" y="201"/>
                  </a:lnTo>
                  <a:lnTo>
                    <a:pt x="1" y="153"/>
                  </a:lnTo>
                  <a:lnTo>
                    <a:pt x="0" y="137"/>
                  </a:lnTo>
                  <a:lnTo>
                    <a:pt x="2" y="120"/>
                  </a:lnTo>
                  <a:lnTo>
                    <a:pt x="5" y="105"/>
                  </a:lnTo>
                  <a:lnTo>
                    <a:pt x="10" y="91"/>
                  </a:lnTo>
                  <a:lnTo>
                    <a:pt x="17" y="76"/>
                  </a:lnTo>
                  <a:lnTo>
                    <a:pt x="25" y="64"/>
                  </a:lnTo>
                  <a:lnTo>
                    <a:pt x="34" y="52"/>
                  </a:lnTo>
                  <a:lnTo>
                    <a:pt x="45" y="41"/>
                  </a:lnTo>
                  <a:lnTo>
                    <a:pt x="56" y="32"/>
                  </a:lnTo>
                  <a:lnTo>
                    <a:pt x="69" y="22"/>
                  </a:lnTo>
                  <a:lnTo>
                    <a:pt x="83" y="15"/>
                  </a:lnTo>
                  <a:lnTo>
                    <a:pt x="97" y="9"/>
                  </a:lnTo>
                  <a:lnTo>
                    <a:pt x="112" y="5"/>
                  </a:lnTo>
                  <a:lnTo>
                    <a:pt x="129" y="2"/>
                  </a:lnTo>
                  <a:lnTo>
                    <a:pt x="145" y="0"/>
                  </a:lnTo>
                  <a:lnTo>
                    <a:pt x="162" y="0"/>
                  </a:lnTo>
                  <a:close/>
                  <a:moveTo>
                    <a:pt x="1389" y="69"/>
                  </a:moveTo>
                  <a:lnTo>
                    <a:pt x="1453" y="72"/>
                  </a:lnTo>
                  <a:lnTo>
                    <a:pt x="1517" y="76"/>
                  </a:lnTo>
                  <a:lnTo>
                    <a:pt x="1583" y="80"/>
                  </a:lnTo>
                  <a:lnTo>
                    <a:pt x="1647" y="84"/>
                  </a:lnTo>
                  <a:lnTo>
                    <a:pt x="1711" y="87"/>
                  </a:lnTo>
                  <a:lnTo>
                    <a:pt x="1776" y="91"/>
                  </a:lnTo>
                  <a:lnTo>
                    <a:pt x="1839" y="94"/>
                  </a:lnTo>
                  <a:lnTo>
                    <a:pt x="1903" y="98"/>
                  </a:lnTo>
                  <a:lnTo>
                    <a:pt x="1966" y="101"/>
                  </a:lnTo>
                  <a:lnTo>
                    <a:pt x="2030" y="105"/>
                  </a:lnTo>
                  <a:lnTo>
                    <a:pt x="2092" y="108"/>
                  </a:lnTo>
                  <a:lnTo>
                    <a:pt x="2155" y="112"/>
                  </a:lnTo>
                  <a:lnTo>
                    <a:pt x="2218" y="115"/>
                  </a:lnTo>
                  <a:lnTo>
                    <a:pt x="2281" y="119"/>
                  </a:lnTo>
                  <a:lnTo>
                    <a:pt x="2343" y="122"/>
                  </a:lnTo>
                  <a:lnTo>
                    <a:pt x="2406" y="125"/>
                  </a:lnTo>
                  <a:lnTo>
                    <a:pt x="2422" y="128"/>
                  </a:lnTo>
                  <a:lnTo>
                    <a:pt x="2437" y="131"/>
                  </a:lnTo>
                  <a:lnTo>
                    <a:pt x="2452" y="136"/>
                  </a:lnTo>
                  <a:lnTo>
                    <a:pt x="2466" y="141"/>
                  </a:lnTo>
                  <a:lnTo>
                    <a:pt x="2481" y="149"/>
                  </a:lnTo>
                  <a:lnTo>
                    <a:pt x="2494" y="157"/>
                  </a:lnTo>
                  <a:lnTo>
                    <a:pt x="2506" y="166"/>
                  </a:lnTo>
                  <a:lnTo>
                    <a:pt x="2517" y="176"/>
                  </a:lnTo>
                  <a:lnTo>
                    <a:pt x="2529" y="189"/>
                  </a:lnTo>
                  <a:lnTo>
                    <a:pt x="2538" y="201"/>
                  </a:lnTo>
                  <a:lnTo>
                    <a:pt x="2546" y="214"/>
                  </a:lnTo>
                  <a:lnTo>
                    <a:pt x="2554" y="228"/>
                  </a:lnTo>
                  <a:lnTo>
                    <a:pt x="2560" y="242"/>
                  </a:lnTo>
                  <a:lnTo>
                    <a:pt x="2564" y="257"/>
                  </a:lnTo>
                  <a:lnTo>
                    <a:pt x="2568" y="272"/>
                  </a:lnTo>
                  <a:lnTo>
                    <a:pt x="2570" y="288"/>
                  </a:lnTo>
                  <a:lnTo>
                    <a:pt x="2574" y="333"/>
                  </a:lnTo>
                  <a:lnTo>
                    <a:pt x="2577" y="379"/>
                  </a:lnTo>
                  <a:lnTo>
                    <a:pt x="2580" y="424"/>
                  </a:lnTo>
                  <a:lnTo>
                    <a:pt x="2583" y="469"/>
                  </a:lnTo>
                  <a:lnTo>
                    <a:pt x="2586" y="515"/>
                  </a:lnTo>
                  <a:lnTo>
                    <a:pt x="2589" y="560"/>
                  </a:lnTo>
                  <a:lnTo>
                    <a:pt x="2592" y="606"/>
                  </a:lnTo>
                  <a:lnTo>
                    <a:pt x="2595" y="652"/>
                  </a:lnTo>
                  <a:lnTo>
                    <a:pt x="2598" y="697"/>
                  </a:lnTo>
                  <a:lnTo>
                    <a:pt x="2601" y="743"/>
                  </a:lnTo>
                  <a:lnTo>
                    <a:pt x="2604" y="789"/>
                  </a:lnTo>
                  <a:lnTo>
                    <a:pt x="2607" y="834"/>
                  </a:lnTo>
                  <a:lnTo>
                    <a:pt x="2611" y="880"/>
                  </a:lnTo>
                  <a:lnTo>
                    <a:pt x="2614" y="926"/>
                  </a:lnTo>
                  <a:lnTo>
                    <a:pt x="2617" y="970"/>
                  </a:lnTo>
                  <a:lnTo>
                    <a:pt x="2620" y="1016"/>
                  </a:lnTo>
                  <a:lnTo>
                    <a:pt x="2624" y="1062"/>
                  </a:lnTo>
                  <a:lnTo>
                    <a:pt x="2627" y="1108"/>
                  </a:lnTo>
                  <a:lnTo>
                    <a:pt x="2630" y="1154"/>
                  </a:lnTo>
                  <a:lnTo>
                    <a:pt x="2633" y="1200"/>
                  </a:lnTo>
                  <a:lnTo>
                    <a:pt x="2636" y="1246"/>
                  </a:lnTo>
                  <a:lnTo>
                    <a:pt x="2639" y="1292"/>
                  </a:lnTo>
                  <a:lnTo>
                    <a:pt x="2643" y="1338"/>
                  </a:lnTo>
                  <a:lnTo>
                    <a:pt x="2646" y="1383"/>
                  </a:lnTo>
                  <a:lnTo>
                    <a:pt x="2649" y="1429"/>
                  </a:lnTo>
                  <a:lnTo>
                    <a:pt x="2652" y="1475"/>
                  </a:lnTo>
                  <a:lnTo>
                    <a:pt x="2655" y="1522"/>
                  </a:lnTo>
                  <a:lnTo>
                    <a:pt x="2658" y="1566"/>
                  </a:lnTo>
                  <a:lnTo>
                    <a:pt x="2661" y="1613"/>
                  </a:lnTo>
                  <a:lnTo>
                    <a:pt x="2664" y="1659"/>
                  </a:lnTo>
                  <a:lnTo>
                    <a:pt x="2667" y="1705"/>
                  </a:lnTo>
                  <a:lnTo>
                    <a:pt x="2670" y="1751"/>
                  </a:lnTo>
                  <a:lnTo>
                    <a:pt x="2671" y="1766"/>
                  </a:lnTo>
                  <a:lnTo>
                    <a:pt x="2669" y="1782"/>
                  </a:lnTo>
                  <a:lnTo>
                    <a:pt x="2667" y="1797"/>
                  </a:lnTo>
                  <a:lnTo>
                    <a:pt x="2663" y="1811"/>
                  </a:lnTo>
                  <a:lnTo>
                    <a:pt x="2657" y="1825"/>
                  </a:lnTo>
                  <a:lnTo>
                    <a:pt x="2650" y="1837"/>
                  </a:lnTo>
                  <a:lnTo>
                    <a:pt x="2642" y="1849"/>
                  </a:lnTo>
                  <a:lnTo>
                    <a:pt x="2633" y="1860"/>
                  </a:lnTo>
                  <a:lnTo>
                    <a:pt x="2623" y="1871"/>
                  </a:lnTo>
                  <a:lnTo>
                    <a:pt x="2611" y="1879"/>
                  </a:lnTo>
                  <a:lnTo>
                    <a:pt x="2599" y="1887"/>
                  </a:lnTo>
                  <a:lnTo>
                    <a:pt x="2586" y="1893"/>
                  </a:lnTo>
                  <a:lnTo>
                    <a:pt x="2573" y="1898"/>
                  </a:lnTo>
                  <a:lnTo>
                    <a:pt x="2558" y="1901"/>
                  </a:lnTo>
                  <a:lnTo>
                    <a:pt x="2543" y="1903"/>
                  </a:lnTo>
                  <a:lnTo>
                    <a:pt x="2527" y="1904"/>
                  </a:lnTo>
                  <a:lnTo>
                    <a:pt x="2464" y="1903"/>
                  </a:lnTo>
                  <a:lnTo>
                    <a:pt x="2401" y="1902"/>
                  </a:lnTo>
                  <a:lnTo>
                    <a:pt x="2338" y="1901"/>
                  </a:lnTo>
                  <a:lnTo>
                    <a:pt x="2275" y="1900"/>
                  </a:lnTo>
                  <a:lnTo>
                    <a:pt x="2211" y="1899"/>
                  </a:lnTo>
                  <a:lnTo>
                    <a:pt x="2148" y="1898"/>
                  </a:lnTo>
                  <a:lnTo>
                    <a:pt x="2084" y="1897"/>
                  </a:lnTo>
                  <a:lnTo>
                    <a:pt x="2020" y="1896"/>
                  </a:lnTo>
                  <a:lnTo>
                    <a:pt x="1956" y="1895"/>
                  </a:lnTo>
                  <a:lnTo>
                    <a:pt x="1892" y="1894"/>
                  </a:lnTo>
                  <a:lnTo>
                    <a:pt x="1828" y="1893"/>
                  </a:lnTo>
                  <a:lnTo>
                    <a:pt x="1762" y="1892"/>
                  </a:lnTo>
                  <a:lnTo>
                    <a:pt x="1698" y="1891"/>
                  </a:lnTo>
                  <a:lnTo>
                    <a:pt x="1633" y="1890"/>
                  </a:lnTo>
                  <a:lnTo>
                    <a:pt x="1567" y="1889"/>
                  </a:lnTo>
                  <a:lnTo>
                    <a:pt x="1503" y="1888"/>
                  </a:lnTo>
                  <a:lnTo>
                    <a:pt x="1499" y="1831"/>
                  </a:lnTo>
                  <a:lnTo>
                    <a:pt x="1496" y="1773"/>
                  </a:lnTo>
                  <a:lnTo>
                    <a:pt x="1492" y="1715"/>
                  </a:lnTo>
                  <a:lnTo>
                    <a:pt x="1489" y="1658"/>
                  </a:lnTo>
                  <a:lnTo>
                    <a:pt x="1485" y="1601"/>
                  </a:lnTo>
                  <a:lnTo>
                    <a:pt x="1481" y="1544"/>
                  </a:lnTo>
                  <a:lnTo>
                    <a:pt x="1478" y="1487"/>
                  </a:lnTo>
                  <a:lnTo>
                    <a:pt x="1474" y="1430"/>
                  </a:lnTo>
                  <a:lnTo>
                    <a:pt x="1471" y="1373"/>
                  </a:lnTo>
                  <a:lnTo>
                    <a:pt x="1466" y="1316"/>
                  </a:lnTo>
                  <a:lnTo>
                    <a:pt x="1463" y="1259"/>
                  </a:lnTo>
                  <a:lnTo>
                    <a:pt x="1459" y="1202"/>
                  </a:lnTo>
                  <a:lnTo>
                    <a:pt x="1456" y="1145"/>
                  </a:lnTo>
                  <a:lnTo>
                    <a:pt x="1452" y="1088"/>
                  </a:lnTo>
                  <a:lnTo>
                    <a:pt x="1449" y="1031"/>
                  </a:lnTo>
                  <a:lnTo>
                    <a:pt x="1445" y="974"/>
                  </a:lnTo>
                  <a:lnTo>
                    <a:pt x="1442" y="917"/>
                  </a:lnTo>
                  <a:lnTo>
                    <a:pt x="1438" y="860"/>
                  </a:lnTo>
                  <a:lnTo>
                    <a:pt x="1435" y="804"/>
                  </a:lnTo>
                  <a:lnTo>
                    <a:pt x="1431" y="747"/>
                  </a:lnTo>
                  <a:lnTo>
                    <a:pt x="1428" y="691"/>
                  </a:lnTo>
                  <a:lnTo>
                    <a:pt x="1424" y="634"/>
                  </a:lnTo>
                  <a:lnTo>
                    <a:pt x="1421" y="578"/>
                  </a:lnTo>
                  <a:lnTo>
                    <a:pt x="1417" y="520"/>
                  </a:lnTo>
                  <a:lnTo>
                    <a:pt x="1413" y="464"/>
                  </a:lnTo>
                  <a:lnTo>
                    <a:pt x="1410" y="408"/>
                  </a:lnTo>
                  <a:lnTo>
                    <a:pt x="1406" y="351"/>
                  </a:lnTo>
                  <a:lnTo>
                    <a:pt x="1403" y="295"/>
                  </a:lnTo>
                  <a:lnTo>
                    <a:pt x="1399" y="239"/>
                  </a:lnTo>
                  <a:lnTo>
                    <a:pt x="1396" y="182"/>
                  </a:lnTo>
                  <a:lnTo>
                    <a:pt x="1392" y="125"/>
                  </a:lnTo>
                  <a:lnTo>
                    <a:pt x="1389" y="69"/>
                  </a:lnTo>
                  <a:close/>
                </a:path>
              </a:pathLst>
            </a:custGeom>
            <a:solidFill>
              <a:srgbClr val="8E84B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9" name="Freeform 492"/>
            <p:cNvSpPr>
              <a:spLocks noEditPoints="1"/>
            </p:cNvSpPr>
            <p:nvPr/>
          </p:nvSpPr>
          <p:spPr bwMode="auto">
            <a:xfrm>
              <a:off x="3101" y="1854"/>
              <a:ext cx="106" cy="109"/>
            </a:xfrm>
            <a:custGeom>
              <a:avLst/>
              <a:gdLst>
                <a:gd name="T0" fmla="*/ 636 w 636"/>
                <a:gd name="T1" fmla="*/ 35 h 654"/>
                <a:gd name="T2" fmla="*/ 636 w 636"/>
                <a:gd name="T3" fmla="*/ 654 h 654"/>
                <a:gd name="T4" fmla="*/ 187 w 636"/>
                <a:gd name="T5" fmla="*/ 654 h 654"/>
                <a:gd name="T6" fmla="*/ 147 w 636"/>
                <a:gd name="T7" fmla="*/ 8 h 654"/>
                <a:gd name="T8" fmla="*/ 636 w 636"/>
                <a:gd name="T9" fmla="*/ 35 h 654"/>
                <a:gd name="T10" fmla="*/ 67 w 636"/>
                <a:gd name="T11" fmla="*/ 654 h 654"/>
                <a:gd name="T12" fmla="*/ 0 w 636"/>
                <a:gd name="T13" fmla="*/ 654 h 654"/>
                <a:gd name="T14" fmla="*/ 0 w 636"/>
                <a:gd name="T15" fmla="*/ 0 h 654"/>
                <a:gd name="T16" fmla="*/ 27 w 636"/>
                <a:gd name="T17" fmla="*/ 1 h 654"/>
                <a:gd name="T18" fmla="*/ 33 w 636"/>
                <a:gd name="T19" fmla="*/ 83 h 654"/>
                <a:gd name="T20" fmla="*/ 38 w 636"/>
                <a:gd name="T21" fmla="*/ 164 h 654"/>
                <a:gd name="T22" fmla="*/ 43 w 636"/>
                <a:gd name="T23" fmla="*/ 246 h 654"/>
                <a:gd name="T24" fmla="*/ 48 w 636"/>
                <a:gd name="T25" fmla="*/ 328 h 654"/>
                <a:gd name="T26" fmla="*/ 52 w 636"/>
                <a:gd name="T27" fmla="*/ 409 h 654"/>
                <a:gd name="T28" fmla="*/ 58 w 636"/>
                <a:gd name="T29" fmla="*/ 491 h 654"/>
                <a:gd name="T30" fmla="*/ 62 w 636"/>
                <a:gd name="T31" fmla="*/ 573 h 654"/>
                <a:gd name="T32" fmla="*/ 67 w 636"/>
                <a:gd name="T33" fmla="*/ 65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6" h="654">
                  <a:moveTo>
                    <a:pt x="636" y="35"/>
                  </a:moveTo>
                  <a:lnTo>
                    <a:pt x="636" y="654"/>
                  </a:lnTo>
                  <a:lnTo>
                    <a:pt x="187" y="654"/>
                  </a:lnTo>
                  <a:lnTo>
                    <a:pt x="147" y="8"/>
                  </a:lnTo>
                  <a:lnTo>
                    <a:pt x="636" y="35"/>
                  </a:lnTo>
                  <a:close/>
                  <a:moveTo>
                    <a:pt x="67" y="654"/>
                  </a:moveTo>
                  <a:lnTo>
                    <a:pt x="0" y="654"/>
                  </a:lnTo>
                  <a:lnTo>
                    <a:pt x="0" y="0"/>
                  </a:lnTo>
                  <a:lnTo>
                    <a:pt x="27" y="1"/>
                  </a:lnTo>
                  <a:lnTo>
                    <a:pt x="33" y="83"/>
                  </a:lnTo>
                  <a:lnTo>
                    <a:pt x="38" y="164"/>
                  </a:lnTo>
                  <a:lnTo>
                    <a:pt x="43" y="246"/>
                  </a:lnTo>
                  <a:lnTo>
                    <a:pt x="48" y="328"/>
                  </a:lnTo>
                  <a:lnTo>
                    <a:pt x="52" y="409"/>
                  </a:lnTo>
                  <a:lnTo>
                    <a:pt x="58" y="491"/>
                  </a:lnTo>
                  <a:lnTo>
                    <a:pt x="62" y="573"/>
                  </a:lnTo>
                  <a:lnTo>
                    <a:pt x="67" y="654"/>
                  </a:lnTo>
                  <a:close/>
                </a:path>
              </a:pathLst>
            </a:custGeom>
            <a:solidFill>
              <a:srgbClr val="68607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0" name="Freeform 493"/>
            <p:cNvSpPr>
              <a:spLocks/>
            </p:cNvSpPr>
            <p:nvPr/>
          </p:nvSpPr>
          <p:spPr bwMode="auto">
            <a:xfrm>
              <a:off x="3045" y="1850"/>
              <a:ext cx="15" cy="111"/>
            </a:xfrm>
            <a:custGeom>
              <a:avLst/>
              <a:gdLst>
                <a:gd name="T0" fmla="*/ 91 w 91"/>
                <a:gd name="T1" fmla="*/ 5 h 660"/>
                <a:gd name="T2" fmla="*/ 91 w 91"/>
                <a:gd name="T3" fmla="*/ 660 h 660"/>
                <a:gd name="T4" fmla="*/ 0 w 91"/>
                <a:gd name="T5" fmla="*/ 660 h 660"/>
                <a:gd name="T6" fmla="*/ 0 w 91"/>
                <a:gd name="T7" fmla="*/ 0 h 660"/>
                <a:gd name="T8" fmla="*/ 91 w 91"/>
                <a:gd name="T9" fmla="*/ 5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660">
                  <a:moveTo>
                    <a:pt x="91" y="5"/>
                  </a:moveTo>
                  <a:lnTo>
                    <a:pt x="91" y="660"/>
                  </a:lnTo>
                  <a:lnTo>
                    <a:pt x="0" y="660"/>
                  </a:lnTo>
                  <a:lnTo>
                    <a:pt x="0" y="0"/>
                  </a:lnTo>
                  <a:lnTo>
                    <a:pt x="91" y="5"/>
                  </a:lnTo>
                  <a:close/>
                </a:path>
              </a:pathLst>
            </a:custGeom>
            <a:solidFill>
              <a:srgbClr val="68607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1" name="Freeform 494"/>
            <p:cNvSpPr>
              <a:spLocks noEditPoints="1"/>
            </p:cNvSpPr>
            <p:nvPr/>
          </p:nvSpPr>
          <p:spPr bwMode="auto">
            <a:xfrm>
              <a:off x="2898" y="1936"/>
              <a:ext cx="441" cy="225"/>
            </a:xfrm>
            <a:custGeom>
              <a:avLst/>
              <a:gdLst>
                <a:gd name="T0" fmla="*/ 1303 w 2648"/>
                <a:gd name="T1" fmla="*/ 413 h 1348"/>
                <a:gd name="T2" fmla="*/ 1313 w 2648"/>
                <a:gd name="T3" fmla="*/ 585 h 1348"/>
                <a:gd name="T4" fmla="*/ 1324 w 2648"/>
                <a:gd name="T5" fmla="*/ 756 h 1348"/>
                <a:gd name="T6" fmla="*/ 1334 w 2648"/>
                <a:gd name="T7" fmla="*/ 928 h 1348"/>
                <a:gd name="T8" fmla="*/ 1344 w 2648"/>
                <a:gd name="T9" fmla="*/ 1100 h 1348"/>
                <a:gd name="T10" fmla="*/ 1356 w 2648"/>
                <a:gd name="T11" fmla="*/ 1273 h 1348"/>
                <a:gd name="T12" fmla="*/ 1222 w 2648"/>
                <a:gd name="T13" fmla="*/ 1328 h 1348"/>
                <a:gd name="T14" fmla="*/ 1016 w 2648"/>
                <a:gd name="T15" fmla="*/ 1324 h 1348"/>
                <a:gd name="T16" fmla="*/ 809 w 2648"/>
                <a:gd name="T17" fmla="*/ 1321 h 1348"/>
                <a:gd name="T18" fmla="*/ 598 w 2648"/>
                <a:gd name="T19" fmla="*/ 1318 h 1348"/>
                <a:gd name="T20" fmla="*/ 386 w 2648"/>
                <a:gd name="T21" fmla="*/ 1314 h 1348"/>
                <a:gd name="T22" fmla="*/ 227 w 2648"/>
                <a:gd name="T23" fmla="*/ 1310 h 1348"/>
                <a:gd name="T24" fmla="*/ 177 w 2648"/>
                <a:gd name="T25" fmla="*/ 1297 h 1348"/>
                <a:gd name="T26" fmla="*/ 133 w 2648"/>
                <a:gd name="T27" fmla="*/ 1272 h 1348"/>
                <a:gd name="T28" fmla="*/ 98 w 2648"/>
                <a:gd name="T29" fmla="*/ 1236 h 1348"/>
                <a:gd name="T30" fmla="*/ 74 w 2648"/>
                <a:gd name="T31" fmla="*/ 1193 h 1348"/>
                <a:gd name="T32" fmla="*/ 63 w 2648"/>
                <a:gd name="T33" fmla="*/ 1144 h 1348"/>
                <a:gd name="T34" fmla="*/ 55 w 2648"/>
                <a:gd name="T35" fmla="*/ 998 h 1348"/>
                <a:gd name="T36" fmla="*/ 47 w 2648"/>
                <a:gd name="T37" fmla="*/ 852 h 1348"/>
                <a:gd name="T38" fmla="*/ 39 w 2648"/>
                <a:gd name="T39" fmla="*/ 706 h 1348"/>
                <a:gd name="T40" fmla="*/ 31 w 2648"/>
                <a:gd name="T41" fmla="*/ 561 h 1348"/>
                <a:gd name="T42" fmla="*/ 23 w 2648"/>
                <a:gd name="T43" fmla="*/ 415 h 1348"/>
                <a:gd name="T44" fmla="*/ 1401 w 2648"/>
                <a:gd name="T45" fmla="*/ 73 h 1348"/>
                <a:gd name="T46" fmla="*/ 2601 w 2648"/>
                <a:gd name="T47" fmla="*/ 506 h 1348"/>
                <a:gd name="T48" fmla="*/ 2610 w 2648"/>
                <a:gd name="T49" fmla="*/ 644 h 1348"/>
                <a:gd name="T50" fmla="*/ 2620 w 2648"/>
                <a:gd name="T51" fmla="*/ 782 h 1348"/>
                <a:gd name="T52" fmla="*/ 2629 w 2648"/>
                <a:gd name="T53" fmla="*/ 919 h 1348"/>
                <a:gd name="T54" fmla="*/ 2638 w 2648"/>
                <a:gd name="T55" fmla="*/ 1057 h 1348"/>
                <a:gd name="T56" fmla="*/ 2647 w 2648"/>
                <a:gd name="T57" fmla="*/ 1195 h 1348"/>
                <a:gd name="T58" fmla="*/ 2644 w 2648"/>
                <a:gd name="T59" fmla="*/ 1241 h 1348"/>
                <a:gd name="T60" fmla="*/ 2627 w 2648"/>
                <a:gd name="T61" fmla="*/ 1281 h 1348"/>
                <a:gd name="T62" fmla="*/ 2600 w 2648"/>
                <a:gd name="T63" fmla="*/ 1315 h 1348"/>
                <a:gd name="T64" fmla="*/ 2563 w 2648"/>
                <a:gd name="T65" fmla="*/ 1337 h 1348"/>
                <a:gd name="T66" fmla="*/ 2520 w 2648"/>
                <a:gd name="T67" fmla="*/ 1347 h 1348"/>
                <a:gd name="T68" fmla="*/ 2378 w 2648"/>
                <a:gd name="T69" fmla="*/ 1346 h 1348"/>
                <a:gd name="T70" fmla="*/ 2188 w 2648"/>
                <a:gd name="T71" fmla="*/ 1343 h 1348"/>
                <a:gd name="T72" fmla="*/ 1997 w 2648"/>
                <a:gd name="T73" fmla="*/ 1340 h 1348"/>
                <a:gd name="T74" fmla="*/ 1805 w 2648"/>
                <a:gd name="T75" fmla="*/ 1337 h 1348"/>
                <a:gd name="T76" fmla="*/ 1610 w 2648"/>
                <a:gd name="T77" fmla="*/ 1334 h 1348"/>
                <a:gd name="T78" fmla="*/ 1476 w 2648"/>
                <a:gd name="T79" fmla="*/ 1275 h 1348"/>
                <a:gd name="T80" fmla="*/ 1466 w 2648"/>
                <a:gd name="T81" fmla="*/ 1102 h 1348"/>
                <a:gd name="T82" fmla="*/ 1455 w 2648"/>
                <a:gd name="T83" fmla="*/ 931 h 1348"/>
                <a:gd name="T84" fmla="*/ 1443 w 2648"/>
                <a:gd name="T85" fmla="*/ 760 h 1348"/>
                <a:gd name="T86" fmla="*/ 1433 w 2648"/>
                <a:gd name="T87" fmla="*/ 589 h 1348"/>
                <a:gd name="T88" fmla="*/ 1422 w 2648"/>
                <a:gd name="T89" fmla="*/ 418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48" h="1348">
                  <a:moveTo>
                    <a:pt x="0" y="0"/>
                  </a:moveTo>
                  <a:lnTo>
                    <a:pt x="1281" y="66"/>
                  </a:lnTo>
                  <a:lnTo>
                    <a:pt x="1303" y="413"/>
                  </a:lnTo>
                  <a:lnTo>
                    <a:pt x="1306" y="471"/>
                  </a:lnTo>
                  <a:lnTo>
                    <a:pt x="1310" y="528"/>
                  </a:lnTo>
                  <a:lnTo>
                    <a:pt x="1313" y="585"/>
                  </a:lnTo>
                  <a:lnTo>
                    <a:pt x="1317" y="642"/>
                  </a:lnTo>
                  <a:lnTo>
                    <a:pt x="1320" y="699"/>
                  </a:lnTo>
                  <a:lnTo>
                    <a:pt x="1324" y="756"/>
                  </a:lnTo>
                  <a:lnTo>
                    <a:pt x="1327" y="813"/>
                  </a:lnTo>
                  <a:lnTo>
                    <a:pt x="1331" y="871"/>
                  </a:lnTo>
                  <a:lnTo>
                    <a:pt x="1334" y="928"/>
                  </a:lnTo>
                  <a:lnTo>
                    <a:pt x="1338" y="986"/>
                  </a:lnTo>
                  <a:lnTo>
                    <a:pt x="1341" y="1043"/>
                  </a:lnTo>
                  <a:lnTo>
                    <a:pt x="1344" y="1100"/>
                  </a:lnTo>
                  <a:lnTo>
                    <a:pt x="1349" y="1157"/>
                  </a:lnTo>
                  <a:lnTo>
                    <a:pt x="1352" y="1215"/>
                  </a:lnTo>
                  <a:lnTo>
                    <a:pt x="1356" y="1273"/>
                  </a:lnTo>
                  <a:lnTo>
                    <a:pt x="1359" y="1330"/>
                  </a:lnTo>
                  <a:lnTo>
                    <a:pt x="1290" y="1329"/>
                  </a:lnTo>
                  <a:lnTo>
                    <a:pt x="1222" y="1328"/>
                  </a:lnTo>
                  <a:lnTo>
                    <a:pt x="1154" y="1327"/>
                  </a:lnTo>
                  <a:lnTo>
                    <a:pt x="1085" y="1325"/>
                  </a:lnTo>
                  <a:lnTo>
                    <a:pt x="1016" y="1324"/>
                  </a:lnTo>
                  <a:lnTo>
                    <a:pt x="947" y="1323"/>
                  </a:lnTo>
                  <a:lnTo>
                    <a:pt x="878" y="1322"/>
                  </a:lnTo>
                  <a:lnTo>
                    <a:pt x="809" y="1321"/>
                  </a:lnTo>
                  <a:lnTo>
                    <a:pt x="738" y="1320"/>
                  </a:lnTo>
                  <a:lnTo>
                    <a:pt x="668" y="1319"/>
                  </a:lnTo>
                  <a:lnTo>
                    <a:pt x="598" y="1318"/>
                  </a:lnTo>
                  <a:lnTo>
                    <a:pt x="527" y="1317"/>
                  </a:lnTo>
                  <a:lnTo>
                    <a:pt x="457" y="1315"/>
                  </a:lnTo>
                  <a:lnTo>
                    <a:pt x="386" y="1314"/>
                  </a:lnTo>
                  <a:lnTo>
                    <a:pt x="315" y="1313"/>
                  </a:lnTo>
                  <a:lnTo>
                    <a:pt x="244" y="1312"/>
                  </a:lnTo>
                  <a:lnTo>
                    <a:pt x="227" y="1310"/>
                  </a:lnTo>
                  <a:lnTo>
                    <a:pt x="210" y="1307"/>
                  </a:lnTo>
                  <a:lnTo>
                    <a:pt x="193" y="1303"/>
                  </a:lnTo>
                  <a:lnTo>
                    <a:pt x="177" y="1297"/>
                  </a:lnTo>
                  <a:lnTo>
                    <a:pt x="162" y="1290"/>
                  </a:lnTo>
                  <a:lnTo>
                    <a:pt x="147" y="1282"/>
                  </a:lnTo>
                  <a:lnTo>
                    <a:pt x="133" y="1272"/>
                  </a:lnTo>
                  <a:lnTo>
                    <a:pt x="120" y="1262"/>
                  </a:lnTo>
                  <a:lnTo>
                    <a:pt x="109" y="1249"/>
                  </a:lnTo>
                  <a:lnTo>
                    <a:pt x="98" y="1236"/>
                  </a:lnTo>
                  <a:lnTo>
                    <a:pt x="88" y="1223"/>
                  </a:lnTo>
                  <a:lnTo>
                    <a:pt x="80" y="1208"/>
                  </a:lnTo>
                  <a:lnTo>
                    <a:pt x="74" y="1193"/>
                  </a:lnTo>
                  <a:lnTo>
                    <a:pt x="69" y="1177"/>
                  </a:lnTo>
                  <a:lnTo>
                    <a:pt x="65" y="1160"/>
                  </a:lnTo>
                  <a:lnTo>
                    <a:pt x="63" y="1144"/>
                  </a:lnTo>
                  <a:lnTo>
                    <a:pt x="61" y="1095"/>
                  </a:lnTo>
                  <a:lnTo>
                    <a:pt x="58" y="1046"/>
                  </a:lnTo>
                  <a:lnTo>
                    <a:pt x="55" y="998"/>
                  </a:lnTo>
                  <a:lnTo>
                    <a:pt x="53" y="949"/>
                  </a:lnTo>
                  <a:lnTo>
                    <a:pt x="50" y="901"/>
                  </a:lnTo>
                  <a:lnTo>
                    <a:pt x="47" y="852"/>
                  </a:lnTo>
                  <a:lnTo>
                    <a:pt x="44" y="803"/>
                  </a:lnTo>
                  <a:lnTo>
                    <a:pt x="41" y="755"/>
                  </a:lnTo>
                  <a:lnTo>
                    <a:pt x="39" y="706"/>
                  </a:lnTo>
                  <a:lnTo>
                    <a:pt x="36" y="658"/>
                  </a:lnTo>
                  <a:lnTo>
                    <a:pt x="33" y="609"/>
                  </a:lnTo>
                  <a:lnTo>
                    <a:pt x="31" y="561"/>
                  </a:lnTo>
                  <a:lnTo>
                    <a:pt x="28" y="512"/>
                  </a:lnTo>
                  <a:lnTo>
                    <a:pt x="25" y="464"/>
                  </a:lnTo>
                  <a:lnTo>
                    <a:pt x="23" y="415"/>
                  </a:lnTo>
                  <a:lnTo>
                    <a:pt x="20" y="368"/>
                  </a:lnTo>
                  <a:lnTo>
                    <a:pt x="0" y="0"/>
                  </a:lnTo>
                  <a:close/>
                  <a:moveTo>
                    <a:pt x="1401" y="73"/>
                  </a:moveTo>
                  <a:lnTo>
                    <a:pt x="2575" y="134"/>
                  </a:lnTo>
                  <a:lnTo>
                    <a:pt x="2597" y="460"/>
                  </a:lnTo>
                  <a:lnTo>
                    <a:pt x="2601" y="506"/>
                  </a:lnTo>
                  <a:lnTo>
                    <a:pt x="2604" y="552"/>
                  </a:lnTo>
                  <a:lnTo>
                    <a:pt x="2607" y="598"/>
                  </a:lnTo>
                  <a:lnTo>
                    <a:pt x="2610" y="644"/>
                  </a:lnTo>
                  <a:lnTo>
                    <a:pt x="2613" y="690"/>
                  </a:lnTo>
                  <a:lnTo>
                    <a:pt x="2616" y="736"/>
                  </a:lnTo>
                  <a:lnTo>
                    <a:pt x="2620" y="782"/>
                  </a:lnTo>
                  <a:lnTo>
                    <a:pt x="2623" y="827"/>
                  </a:lnTo>
                  <a:lnTo>
                    <a:pt x="2626" y="873"/>
                  </a:lnTo>
                  <a:lnTo>
                    <a:pt x="2629" y="919"/>
                  </a:lnTo>
                  <a:lnTo>
                    <a:pt x="2632" y="966"/>
                  </a:lnTo>
                  <a:lnTo>
                    <a:pt x="2635" y="1010"/>
                  </a:lnTo>
                  <a:lnTo>
                    <a:pt x="2638" y="1057"/>
                  </a:lnTo>
                  <a:lnTo>
                    <a:pt x="2641" y="1103"/>
                  </a:lnTo>
                  <a:lnTo>
                    <a:pt x="2644" y="1149"/>
                  </a:lnTo>
                  <a:lnTo>
                    <a:pt x="2647" y="1195"/>
                  </a:lnTo>
                  <a:lnTo>
                    <a:pt x="2648" y="1210"/>
                  </a:lnTo>
                  <a:lnTo>
                    <a:pt x="2646" y="1226"/>
                  </a:lnTo>
                  <a:lnTo>
                    <a:pt x="2644" y="1241"/>
                  </a:lnTo>
                  <a:lnTo>
                    <a:pt x="2640" y="1255"/>
                  </a:lnTo>
                  <a:lnTo>
                    <a:pt x="2634" y="1269"/>
                  </a:lnTo>
                  <a:lnTo>
                    <a:pt x="2627" y="1281"/>
                  </a:lnTo>
                  <a:lnTo>
                    <a:pt x="2619" y="1293"/>
                  </a:lnTo>
                  <a:lnTo>
                    <a:pt x="2610" y="1304"/>
                  </a:lnTo>
                  <a:lnTo>
                    <a:pt x="2600" y="1315"/>
                  </a:lnTo>
                  <a:lnTo>
                    <a:pt x="2588" y="1323"/>
                  </a:lnTo>
                  <a:lnTo>
                    <a:pt x="2576" y="1331"/>
                  </a:lnTo>
                  <a:lnTo>
                    <a:pt x="2563" y="1337"/>
                  </a:lnTo>
                  <a:lnTo>
                    <a:pt x="2550" y="1342"/>
                  </a:lnTo>
                  <a:lnTo>
                    <a:pt x="2535" y="1345"/>
                  </a:lnTo>
                  <a:lnTo>
                    <a:pt x="2520" y="1347"/>
                  </a:lnTo>
                  <a:lnTo>
                    <a:pt x="2504" y="1348"/>
                  </a:lnTo>
                  <a:lnTo>
                    <a:pt x="2441" y="1347"/>
                  </a:lnTo>
                  <a:lnTo>
                    <a:pt x="2378" y="1346"/>
                  </a:lnTo>
                  <a:lnTo>
                    <a:pt x="2315" y="1345"/>
                  </a:lnTo>
                  <a:lnTo>
                    <a:pt x="2252" y="1344"/>
                  </a:lnTo>
                  <a:lnTo>
                    <a:pt x="2188" y="1343"/>
                  </a:lnTo>
                  <a:lnTo>
                    <a:pt x="2125" y="1342"/>
                  </a:lnTo>
                  <a:lnTo>
                    <a:pt x="2061" y="1341"/>
                  </a:lnTo>
                  <a:lnTo>
                    <a:pt x="1997" y="1340"/>
                  </a:lnTo>
                  <a:lnTo>
                    <a:pt x="1933" y="1339"/>
                  </a:lnTo>
                  <a:lnTo>
                    <a:pt x="1869" y="1338"/>
                  </a:lnTo>
                  <a:lnTo>
                    <a:pt x="1805" y="1337"/>
                  </a:lnTo>
                  <a:lnTo>
                    <a:pt x="1739" y="1336"/>
                  </a:lnTo>
                  <a:lnTo>
                    <a:pt x="1675" y="1335"/>
                  </a:lnTo>
                  <a:lnTo>
                    <a:pt x="1610" y="1334"/>
                  </a:lnTo>
                  <a:lnTo>
                    <a:pt x="1544" y="1333"/>
                  </a:lnTo>
                  <a:lnTo>
                    <a:pt x="1480" y="1332"/>
                  </a:lnTo>
                  <a:lnTo>
                    <a:pt x="1476" y="1275"/>
                  </a:lnTo>
                  <a:lnTo>
                    <a:pt x="1473" y="1217"/>
                  </a:lnTo>
                  <a:lnTo>
                    <a:pt x="1469" y="1159"/>
                  </a:lnTo>
                  <a:lnTo>
                    <a:pt x="1466" y="1102"/>
                  </a:lnTo>
                  <a:lnTo>
                    <a:pt x="1462" y="1045"/>
                  </a:lnTo>
                  <a:lnTo>
                    <a:pt x="1458" y="988"/>
                  </a:lnTo>
                  <a:lnTo>
                    <a:pt x="1455" y="931"/>
                  </a:lnTo>
                  <a:lnTo>
                    <a:pt x="1451" y="874"/>
                  </a:lnTo>
                  <a:lnTo>
                    <a:pt x="1448" y="817"/>
                  </a:lnTo>
                  <a:lnTo>
                    <a:pt x="1443" y="760"/>
                  </a:lnTo>
                  <a:lnTo>
                    <a:pt x="1440" y="703"/>
                  </a:lnTo>
                  <a:lnTo>
                    <a:pt x="1436" y="646"/>
                  </a:lnTo>
                  <a:lnTo>
                    <a:pt x="1433" y="589"/>
                  </a:lnTo>
                  <a:lnTo>
                    <a:pt x="1429" y="532"/>
                  </a:lnTo>
                  <a:lnTo>
                    <a:pt x="1426" y="475"/>
                  </a:lnTo>
                  <a:lnTo>
                    <a:pt x="1422" y="418"/>
                  </a:lnTo>
                  <a:lnTo>
                    <a:pt x="1401" y="73"/>
                  </a:lnTo>
                  <a:close/>
                </a:path>
              </a:pathLst>
            </a:custGeom>
            <a:solidFill>
              <a:srgbClr val="A39BB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2" name="Freeform 495"/>
            <p:cNvSpPr>
              <a:spLocks noEditPoints="1"/>
            </p:cNvSpPr>
            <p:nvPr/>
          </p:nvSpPr>
          <p:spPr bwMode="auto">
            <a:xfrm>
              <a:off x="2947" y="1868"/>
              <a:ext cx="378" cy="209"/>
            </a:xfrm>
            <a:custGeom>
              <a:avLst/>
              <a:gdLst>
                <a:gd name="T0" fmla="*/ 1582 w 2269"/>
                <a:gd name="T1" fmla="*/ 310 h 1253"/>
                <a:gd name="T2" fmla="*/ 1119 w 2269"/>
                <a:gd name="T3" fmla="*/ 627 h 1253"/>
                <a:gd name="T4" fmla="*/ 1491 w 2269"/>
                <a:gd name="T5" fmla="*/ 506 h 1253"/>
                <a:gd name="T6" fmla="*/ 1637 w 2269"/>
                <a:gd name="T7" fmla="*/ 472 h 1253"/>
                <a:gd name="T8" fmla="*/ 1641 w 2269"/>
                <a:gd name="T9" fmla="*/ 489 h 1253"/>
                <a:gd name="T10" fmla="*/ 1567 w 2269"/>
                <a:gd name="T11" fmla="*/ 537 h 1253"/>
                <a:gd name="T12" fmla="*/ 1328 w 2269"/>
                <a:gd name="T13" fmla="*/ 663 h 1253"/>
                <a:gd name="T14" fmla="*/ 1128 w 2269"/>
                <a:gd name="T15" fmla="*/ 774 h 1253"/>
                <a:gd name="T16" fmla="*/ 1424 w 2269"/>
                <a:gd name="T17" fmla="*/ 839 h 1253"/>
                <a:gd name="T18" fmla="*/ 1783 w 2269"/>
                <a:gd name="T19" fmla="*/ 679 h 1253"/>
                <a:gd name="T20" fmla="*/ 1909 w 2269"/>
                <a:gd name="T21" fmla="*/ 637 h 1253"/>
                <a:gd name="T22" fmla="*/ 1916 w 2269"/>
                <a:gd name="T23" fmla="*/ 655 h 1253"/>
                <a:gd name="T24" fmla="*/ 1811 w 2269"/>
                <a:gd name="T25" fmla="*/ 747 h 1253"/>
                <a:gd name="T26" fmla="*/ 1552 w 2269"/>
                <a:gd name="T27" fmla="*/ 935 h 1253"/>
                <a:gd name="T28" fmla="*/ 1433 w 2269"/>
                <a:gd name="T29" fmla="*/ 1027 h 1253"/>
                <a:gd name="T30" fmla="*/ 1413 w 2269"/>
                <a:gd name="T31" fmla="*/ 1059 h 1253"/>
                <a:gd name="T32" fmla="*/ 1469 w 2269"/>
                <a:gd name="T33" fmla="*/ 1057 h 1253"/>
                <a:gd name="T34" fmla="*/ 1613 w 2269"/>
                <a:gd name="T35" fmla="*/ 1015 h 1253"/>
                <a:gd name="T36" fmla="*/ 1869 w 2269"/>
                <a:gd name="T37" fmla="*/ 912 h 1253"/>
                <a:gd name="T38" fmla="*/ 2132 w 2269"/>
                <a:gd name="T39" fmla="*/ 779 h 1253"/>
                <a:gd name="T40" fmla="*/ 2265 w 2269"/>
                <a:gd name="T41" fmla="*/ 702 h 1253"/>
                <a:gd name="T42" fmla="*/ 2248 w 2269"/>
                <a:gd name="T43" fmla="*/ 426 h 1253"/>
                <a:gd name="T44" fmla="*/ 2218 w 2269"/>
                <a:gd name="T45" fmla="*/ 98 h 1253"/>
                <a:gd name="T46" fmla="*/ 2195 w 2269"/>
                <a:gd name="T47" fmla="*/ 51 h 1253"/>
                <a:gd name="T48" fmla="*/ 2150 w 2269"/>
                <a:gd name="T49" fmla="*/ 18 h 1253"/>
                <a:gd name="T50" fmla="*/ 2079 w 2269"/>
                <a:gd name="T51" fmla="*/ 0 h 1253"/>
                <a:gd name="T52" fmla="*/ 1911 w 2269"/>
                <a:gd name="T53" fmla="*/ 21 h 1253"/>
                <a:gd name="T54" fmla="*/ 1569 w 2269"/>
                <a:gd name="T55" fmla="*/ 81 h 1253"/>
                <a:gd name="T56" fmla="*/ 1168 w 2269"/>
                <a:gd name="T57" fmla="*/ 158 h 1253"/>
                <a:gd name="T58" fmla="*/ 1417 w 2269"/>
                <a:gd name="T59" fmla="*/ 211 h 1253"/>
                <a:gd name="T60" fmla="*/ 1715 w 2269"/>
                <a:gd name="T61" fmla="*/ 151 h 1253"/>
                <a:gd name="T62" fmla="*/ 1806 w 2269"/>
                <a:gd name="T63" fmla="*/ 132 h 1253"/>
                <a:gd name="T64" fmla="*/ 1815 w 2269"/>
                <a:gd name="T65" fmla="*/ 143 h 1253"/>
                <a:gd name="T66" fmla="*/ 1801 w 2269"/>
                <a:gd name="T67" fmla="*/ 203 h 1253"/>
                <a:gd name="T68" fmla="*/ 873 w 2269"/>
                <a:gd name="T69" fmla="*/ 611 h 1253"/>
                <a:gd name="T70" fmla="*/ 310 w 2269"/>
                <a:gd name="T71" fmla="*/ 858 h 1253"/>
                <a:gd name="T72" fmla="*/ 19 w 2269"/>
                <a:gd name="T73" fmla="*/ 997 h 1253"/>
                <a:gd name="T74" fmla="*/ 17 w 2269"/>
                <a:gd name="T75" fmla="*/ 1010 h 1253"/>
                <a:gd name="T76" fmla="*/ 272 w 2269"/>
                <a:gd name="T77" fmla="*/ 926 h 1253"/>
                <a:gd name="T78" fmla="*/ 529 w 2269"/>
                <a:gd name="T79" fmla="*/ 834 h 1253"/>
                <a:gd name="T80" fmla="*/ 775 w 2269"/>
                <a:gd name="T81" fmla="*/ 747 h 1253"/>
                <a:gd name="T82" fmla="*/ 1001 w 2269"/>
                <a:gd name="T83" fmla="*/ 667 h 1253"/>
                <a:gd name="T84" fmla="*/ 761 w 2269"/>
                <a:gd name="T85" fmla="*/ 998 h 1253"/>
                <a:gd name="T86" fmla="*/ 516 w 2269"/>
                <a:gd name="T87" fmla="*/ 1167 h 1253"/>
                <a:gd name="T88" fmla="*/ 446 w 2269"/>
                <a:gd name="T89" fmla="*/ 1234 h 1253"/>
                <a:gd name="T90" fmla="*/ 465 w 2269"/>
                <a:gd name="T91" fmla="*/ 1253 h 1253"/>
                <a:gd name="T92" fmla="*/ 587 w 2269"/>
                <a:gd name="T93" fmla="*/ 1215 h 1253"/>
                <a:gd name="T94" fmla="*/ 795 w 2269"/>
                <a:gd name="T95" fmla="*/ 1127 h 1253"/>
                <a:gd name="T96" fmla="*/ 986 w 2269"/>
                <a:gd name="T97" fmla="*/ 1041 h 1253"/>
                <a:gd name="T98" fmla="*/ 859 w 2269"/>
                <a:gd name="T99" fmla="*/ 224 h 1253"/>
                <a:gd name="T100" fmla="*/ 667 w 2269"/>
                <a:gd name="T101" fmla="*/ 275 h 1253"/>
                <a:gd name="T102" fmla="*/ 641 w 2269"/>
                <a:gd name="T103" fmla="*/ 293 h 1253"/>
                <a:gd name="T104" fmla="*/ 703 w 2269"/>
                <a:gd name="T105" fmla="*/ 296 h 1253"/>
                <a:gd name="T106" fmla="*/ 925 w 2269"/>
                <a:gd name="T107" fmla="*/ 276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69" h="1253">
                  <a:moveTo>
                    <a:pt x="1792" y="222"/>
                  </a:moveTo>
                  <a:lnTo>
                    <a:pt x="1774" y="230"/>
                  </a:lnTo>
                  <a:lnTo>
                    <a:pt x="1731" y="248"/>
                  </a:lnTo>
                  <a:lnTo>
                    <a:pt x="1666" y="274"/>
                  </a:lnTo>
                  <a:lnTo>
                    <a:pt x="1582" y="310"/>
                  </a:lnTo>
                  <a:lnTo>
                    <a:pt x="1481" y="352"/>
                  </a:lnTo>
                  <a:lnTo>
                    <a:pt x="1368" y="400"/>
                  </a:lnTo>
                  <a:lnTo>
                    <a:pt x="1243" y="453"/>
                  </a:lnTo>
                  <a:lnTo>
                    <a:pt x="1112" y="509"/>
                  </a:lnTo>
                  <a:lnTo>
                    <a:pt x="1119" y="627"/>
                  </a:lnTo>
                  <a:lnTo>
                    <a:pt x="1208" y="597"/>
                  </a:lnTo>
                  <a:lnTo>
                    <a:pt x="1289" y="569"/>
                  </a:lnTo>
                  <a:lnTo>
                    <a:pt x="1364" y="545"/>
                  </a:lnTo>
                  <a:lnTo>
                    <a:pt x="1432" y="523"/>
                  </a:lnTo>
                  <a:lnTo>
                    <a:pt x="1491" y="506"/>
                  </a:lnTo>
                  <a:lnTo>
                    <a:pt x="1542" y="492"/>
                  </a:lnTo>
                  <a:lnTo>
                    <a:pt x="1584" y="481"/>
                  </a:lnTo>
                  <a:lnTo>
                    <a:pt x="1616" y="474"/>
                  </a:lnTo>
                  <a:lnTo>
                    <a:pt x="1628" y="473"/>
                  </a:lnTo>
                  <a:lnTo>
                    <a:pt x="1637" y="472"/>
                  </a:lnTo>
                  <a:lnTo>
                    <a:pt x="1643" y="473"/>
                  </a:lnTo>
                  <a:lnTo>
                    <a:pt x="1647" y="475"/>
                  </a:lnTo>
                  <a:lnTo>
                    <a:pt x="1648" y="479"/>
                  </a:lnTo>
                  <a:lnTo>
                    <a:pt x="1646" y="483"/>
                  </a:lnTo>
                  <a:lnTo>
                    <a:pt x="1641" y="489"/>
                  </a:lnTo>
                  <a:lnTo>
                    <a:pt x="1632" y="495"/>
                  </a:lnTo>
                  <a:lnTo>
                    <a:pt x="1621" y="504"/>
                  </a:lnTo>
                  <a:lnTo>
                    <a:pt x="1606" y="513"/>
                  </a:lnTo>
                  <a:lnTo>
                    <a:pt x="1588" y="524"/>
                  </a:lnTo>
                  <a:lnTo>
                    <a:pt x="1567" y="537"/>
                  </a:lnTo>
                  <a:lnTo>
                    <a:pt x="1513" y="566"/>
                  </a:lnTo>
                  <a:lnTo>
                    <a:pt x="1445" y="602"/>
                  </a:lnTo>
                  <a:lnTo>
                    <a:pt x="1407" y="622"/>
                  </a:lnTo>
                  <a:lnTo>
                    <a:pt x="1367" y="643"/>
                  </a:lnTo>
                  <a:lnTo>
                    <a:pt x="1328" y="663"/>
                  </a:lnTo>
                  <a:lnTo>
                    <a:pt x="1288" y="685"/>
                  </a:lnTo>
                  <a:lnTo>
                    <a:pt x="1248" y="707"/>
                  </a:lnTo>
                  <a:lnTo>
                    <a:pt x="1208" y="730"/>
                  </a:lnTo>
                  <a:lnTo>
                    <a:pt x="1168" y="752"/>
                  </a:lnTo>
                  <a:lnTo>
                    <a:pt x="1128" y="774"/>
                  </a:lnTo>
                  <a:lnTo>
                    <a:pt x="1131" y="827"/>
                  </a:lnTo>
                  <a:lnTo>
                    <a:pt x="1140" y="969"/>
                  </a:lnTo>
                  <a:lnTo>
                    <a:pt x="1239" y="924"/>
                  </a:lnTo>
                  <a:lnTo>
                    <a:pt x="1334" y="881"/>
                  </a:lnTo>
                  <a:lnTo>
                    <a:pt x="1424" y="839"/>
                  </a:lnTo>
                  <a:lnTo>
                    <a:pt x="1510" y="800"/>
                  </a:lnTo>
                  <a:lnTo>
                    <a:pt x="1589" y="763"/>
                  </a:lnTo>
                  <a:lnTo>
                    <a:pt x="1662" y="731"/>
                  </a:lnTo>
                  <a:lnTo>
                    <a:pt x="1726" y="703"/>
                  </a:lnTo>
                  <a:lnTo>
                    <a:pt x="1783" y="679"/>
                  </a:lnTo>
                  <a:lnTo>
                    <a:pt x="1832" y="659"/>
                  </a:lnTo>
                  <a:lnTo>
                    <a:pt x="1870" y="646"/>
                  </a:lnTo>
                  <a:lnTo>
                    <a:pt x="1886" y="642"/>
                  </a:lnTo>
                  <a:lnTo>
                    <a:pt x="1898" y="638"/>
                  </a:lnTo>
                  <a:lnTo>
                    <a:pt x="1909" y="637"/>
                  </a:lnTo>
                  <a:lnTo>
                    <a:pt x="1916" y="637"/>
                  </a:lnTo>
                  <a:lnTo>
                    <a:pt x="1921" y="639"/>
                  </a:lnTo>
                  <a:lnTo>
                    <a:pt x="1922" y="643"/>
                  </a:lnTo>
                  <a:lnTo>
                    <a:pt x="1920" y="648"/>
                  </a:lnTo>
                  <a:lnTo>
                    <a:pt x="1916" y="655"/>
                  </a:lnTo>
                  <a:lnTo>
                    <a:pt x="1908" y="664"/>
                  </a:lnTo>
                  <a:lnTo>
                    <a:pt x="1895" y="677"/>
                  </a:lnTo>
                  <a:lnTo>
                    <a:pt x="1881" y="690"/>
                  </a:lnTo>
                  <a:lnTo>
                    <a:pt x="1863" y="705"/>
                  </a:lnTo>
                  <a:lnTo>
                    <a:pt x="1811" y="747"/>
                  </a:lnTo>
                  <a:lnTo>
                    <a:pt x="1756" y="788"/>
                  </a:lnTo>
                  <a:lnTo>
                    <a:pt x="1702" y="827"/>
                  </a:lnTo>
                  <a:lnTo>
                    <a:pt x="1650" y="865"/>
                  </a:lnTo>
                  <a:lnTo>
                    <a:pt x="1599" y="901"/>
                  </a:lnTo>
                  <a:lnTo>
                    <a:pt x="1552" y="935"/>
                  </a:lnTo>
                  <a:lnTo>
                    <a:pt x="1510" y="965"/>
                  </a:lnTo>
                  <a:lnTo>
                    <a:pt x="1473" y="993"/>
                  </a:lnTo>
                  <a:lnTo>
                    <a:pt x="1458" y="1005"/>
                  </a:lnTo>
                  <a:lnTo>
                    <a:pt x="1444" y="1016"/>
                  </a:lnTo>
                  <a:lnTo>
                    <a:pt x="1433" y="1027"/>
                  </a:lnTo>
                  <a:lnTo>
                    <a:pt x="1424" y="1035"/>
                  </a:lnTo>
                  <a:lnTo>
                    <a:pt x="1417" y="1043"/>
                  </a:lnTo>
                  <a:lnTo>
                    <a:pt x="1413" y="1050"/>
                  </a:lnTo>
                  <a:lnTo>
                    <a:pt x="1411" y="1055"/>
                  </a:lnTo>
                  <a:lnTo>
                    <a:pt x="1413" y="1059"/>
                  </a:lnTo>
                  <a:lnTo>
                    <a:pt x="1417" y="1061"/>
                  </a:lnTo>
                  <a:lnTo>
                    <a:pt x="1425" y="1062"/>
                  </a:lnTo>
                  <a:lnTo>
                    <a:pt x="1436" y="1062"/>
                  </a:lnTo>
                  <a:lnTo>
                    <a:pt x="1450" y="1060"/>
                  </a:lnTo>
                  <a:lnTo>
                    <a:pt x="1469" y="1057"/>
                  </a:lnTo>
                  <a:lnTo>
                    <a:pt x="1491" y="1051"/>
                  </a:lnTo>
                  <a:lnTo>
                    <a:pt x="1518" y="1045"/>
                  </a:lnTo>
                  <a:lnTo>
                    <a:pt x="1548" y="1036"/>
                  </a:lnTo>
                  <a:lnTo>
                    <a:pt x="1580" y="1026"/>
                  </a:lnTo>
                  <a:lnTo>
                    <a:pt x="1613" y="1015"/>
                  </a:lnTo>
                  <a:lnTo>
                    <a:pt x="1645" y="1004"/>
                  </a:lnTo>
                  <a:lnTo>
                    <a:pt x="1678" y="992"/>
                  </a:lnTo>
                  <a:lnTo>
                    <a:pt x="1743" y="966"/>
                  </a:lnTo>
                  <a:lnTo>
                    <a:pt x="1806" y="940"/>
                  </a:lnTo>
                  <a:lnTo>
                    <a:pt x="1869" y="912"/>
                  </a:lnTo>
                  <a:lnTo>
                    <a:pt x="1928" y="885"/>
                  </a:lnTo>
                  <a:lnTo>
                    <a:pt x="1985" y="856"/>
                  </a:lnTo>
                  <a:lnTo>
                    <a:pt x="2038" y="830"/>
                  </a:lnTo>
                  <a:lnTo>
                    <a:pt x="2088" y="803"/>
                  </a:lnTo>
                  <a:lnTo>
                    <a:pt x="2132" y="779"/>
                  </a:lnTo>
                  <a:lnTo>
                    <a:pt x="2172" y="757"/>
                  </a:lnTo>
                  <a:lnTo>
                    <a:pt x="2205" y="738"/>
                  </a:lnTo>
                  <a:lnTo>
                    <a:pt x="2232" y="721"/>
                  </a:lnTo>
                  <a:lnTo>
                    <a:pt x="2252" y="710"/>
                  </a:lnTo>
                  <a:lnTo>
                    <a:pt x="2265" y="702"/>
                  </a:lnTo>
                  <a:lnTo>
                    <a:pt x="2269" y="700"/>
                  </a:lnTo>
                  <a:lnTo>
                    <a:pt x="2268" y="677"/>
                  </a:lnTo>
                  <a:lnTo>
                    <a:pt x="2263" y="615"/>
                  </a:lnTo>
                  <a:lnTo>
                    <a:pt x="2256" y="529"/>
                  </a:lnTo>
                  <a:lnTo>
                    <a:pt x="2248" y="426"/>
                  </a:lnTo>
                  <a:lnTo>
                    <a:pt x="2240" y="322"/>
                  </a:lnTo>
                  <a:lnTo>
                    <a:pt x="2232" y="226"/>
                  </a:lnTo>
                  <a:lnTo>
                    <a:pt x="2225" y="151"/>
                  </a:lnTo>
                  <a:lnTo>
                    <a:pt x="2220" y="109"/>
                  </a:lnTo>
                  <a:lnTo>
                    <a:pt x="2218" y="98"/>
                  </a:lnTo>
                  <a:lnTo>
                    <a:pt x="2215" y="88"/>
                  </a:lnTo>
                  <a:lnTo>
                    <a:pt x="2211" y="77"/>
                  </a:lnTo>
                  <a:lnTo>
                    <a:pt x="2206" y="68"/>
                  </a:lnTo>
                  <a:lnTo>
                    <a:pt x="2201" y="59"/>
                  </a:lnTo>
                  <a:lnTo>
                    <a:pt x="2195" y="51"/>
                  </a:lnTo>
                  <a:lnTo>
                    <a:pt x="2188" y="44"/>
                  </a:lnTo>
                  <a:lnTo>
                    <a:pt x="2180" y="37"/>
                  </a:lnTo>
                  <a:lnTo>
                    <a:pt x="2171" y="29"/>
                  </a:lnTo>
                  <a:lnTo>
                    <a:pt x="2162" y="23"/>
                  </a:lnTo>
                  <a:lnTo>
                    <a:pt x="2150" y="18"/>
                  </a:lnTo>
                  <a:lnTo>
                    <a:pt x="2138" y="13"/>
                  </a:lnTo>
                  <a:lnTo>
                    <a:pt x="2126" y="9"/>
                  </a:lnTo>
                  <a:lnTo>
                    <a:pt x="2112" y="6"/>
                  </a:lnTo>
                  <a:lnTo>
                    <a:pt x="2095" y="3"/>
                  </a:lnTo>
                  <a:lnTo>
                    <a:pt x="2079" y="0"/>
                  </a:lnTo>
                  <a:lnTo>
                    <a:pt x="2065" y="0"/>
                  </a:lnTo>
                  <a:lnTo>
                    <a:pt x="2040" y="3"/>
                  </a:lnTo>
                  <a:lnTo>
                    <a:pt x="2005" y="7"/>
                  </a:lnTo>
                  <a:lnTo>
                    <a:pt x="1962" y="13"/>
                  </a:lnTo>
                  <a:lnTo>
                    <a:pt x="1911" y="21"/>
                  </a:lnTo>
                  <a:lnTo>
                    <a:pt x="1852" y="31"/>
                  </a:lnTo>
                  <a:lnTo>
                    <a:pt x="1788" y="42"/>
                  </a:lnTo>
                  <a:lnTo>
                    <a:pt x="1719" y="54"/>
                  </a:lnTo>
                  <a:lnTo>
                    <a:pt x="1645" y="67"/>
                  </a:lnTo>
                  <a:lnTo>
                    <a:pt x="1569" y="81"/>
                  </a:lnTo>
                  <a:lnTo>
                    <a:pt x="1489" y="96"/>
                  </a:lnTo>
                  <a:lnTo>
                    <a:pt x="1409" y="111"/>
                  </a:lnTo>
                  <a:lnTo>
                    <a:pt x="1328" y="126"/>
                  </a:lnTo>
                  <a:lnTo>
                    <a:pt x="1247" y="143"/>
                  </a:lnTo>
                  <a:lnTo>
                    <a:pt x="1168" y="158"/>
                  </a:lnTo>
                  <a:lnTo>
                    <a:pt x="1090" y="174"/>
                  </a:lnTo>
                  <a:lnTo>
                    <a:pt x="1095" y="257"/>
                  </a:lnTo>
                  <a:lnTo>
                    <a:pt x="1217" y="241"/>
                  </a:lnTo>
                  <a:lnTo>
                    <a:pt x="1323" y="225"/>
                  </a:lnTo>
                  <a:lnTo>
                    <a:pt x="1417" y="211"/>
                  </a:lnTo>
                  <a:lnTo>
                    <a:pt x="1497" y="197"/>
                  </a:lnTo>
                  <a:lnTo>
                    <a:pt x="1567" y="184"/>
                  </a:lnTo>
                  <a:lnTo>
                    <a:pt x="1626" y="171"/>
                  </a:lnTo>
                  <a:lnTo>
                    <a:pt x="1675" y="160"/>
                  </a:lnTo>
                  <a:lnTo>
                    <a:pt x="1715" y="151"/>
                  </a:lnTo>
                  <a:lnTo>
                    <a:pt x="1746" y="143"/>
                  </a:lnTo>
                  <a:lnTo>
                    <a:pt x="1771" y="137"/>
                  </a:lnTo>
                  <a:lnTo>
                    <a:pt x="1789" y="134"/>
                  </a:lnTo>
                  <a:lnTo>
                    <a:pt x="1801" y="132"/>
                  </a:lnTo>
                  <a:lnTo>
                    <a:pt x="1806" y="132"/>
                  </a:lnTo>
                  <a:lnTo>
                    <a:pt x="1810" y="133"/>
                  </a:lnTo>
                  <a:lnTo>
                    <a:pt x="1812" y="134"/>
                  </a:lnTo>
                  <a:lnTo>
                    <a:pt x="1814" y="136"/>
                  </a:lnTo>
                  <a:lnTo>
                    <a:pt x="1815" y="139"/>
                  </a:lnTo>
                  <a:lnTo>
                    <a:pt x="1815" y="143"/>
                  </a:lnTo>
                  <a:lnTo>
                    <a:pt x="1815" y="147"/>
                  </a:lnTo>
                  <a:lnTo>
                    <a:pt x="1814" y="152"/>
                  </a:lnTo>
                  <a:lnTo>
                    <a:pt x="1810" y="173"/>
                  </a:lnTo>
                  <a:lnTo>
                    <a:pt x="1805" y="191"/>
                  </a:lnTo>
                  <a:lnTo>
                    <a:pt x="1801" y="203"/>
                  </a:lnTo>
                  <a:lnTo>
                    <a:pt x="1798" y="212"/>
                  </a:lnTo>
                  <a:lnTo>
                    <a:pt x="1793" y="220"/>
                  </a:lnTo>
                  <a:lnTo>
                    <a:pt x="1792" y="222"/>
                  </a:lnTo>
                  <a:close/>
                  <a:moveTo>
                    <a:pt x="995" y="559"/>
                  </a:moveTo>
                  <a:lnTo>
                    <a:pt x="873" y="611"/>
                  </a:lnTo>
                  <a:lnTo>
                    <a:pt x="751" y="664"/>
                  </a:lnTo>
                  <a:lnTo>
                    <a:pt x="632" y="715"/>
                  </a:lnTo>
                  <a:lnTo>
                    <a:pt x="518" y="766"/>
                  </a:lnTo>
                  <a:lnTo>
                    <a:pt x="410" y="813"/>
                  </a:lnTo>
                  <a:lnTo>
                    <a:pt x="310" y="858"/>
                  </a:lnTo>
                  <a:lnTo>
                    <a:pt x="220" y="899"/>
                  </a:lnTo>
                  <a:lnTo>
                    <a:pt x="143" y="935"/>
                  </a:lnTo>
                  <a:lnTo>
                    <a:pt x="81" y="964"/>
                  </a:lnTo>
                  <a:lnTo>
                    <a:pt x="35" y="988"/>
                  </a:lnTo>
                  <a:lnTo>
                    <a:pt x="19" y="997"/>
                  </a:lnTo>
                  <a:lnTo>
                    <a:pt x="8" y="1003"/>
                  </a:lnTo>
                  <a:lnTo>
                    <a:pt x="1" y="1008"/>
                  </a:lnTo>
                  <a:lnTo>
                    <a:pt x="0" y="1011"/>
                  </a:lnTo>
                  <a:lnTo>
                    <a:pt x="6" y="1012"/>
                  </a:lnTo>
                  <a:lnTo>
                    <a:pt x="17" y="1010"/>
                  </a:lnTo>
                  <a:lnTo>
                    <a:pt x="34" y="1006"/>
                  </a:lnTo>
                  <a:lnTo>
                    <a:pt x="58" y="999"/>
                  </a:lnTo>
                  <a:lnTo>
                    <a:pt x="124" y="977"/>
                  </a:lnTo>
                  <a:lnTo>
                    <a:pt x="220" y="944"/>
                  </a:lnTo>
                  <a:lnTo>
                    <a:pt x="272" y="926"/>
                  </a:lnTo>
                  <a:lnTo>
                    <a:pt x="324" y="906"/>
                  </a:lnTo>
                  <a:lnTo>
                    <a:pt x="376" y="888"/>
                  </a:lnTo>
                  <a:lnTo>
                    <a:pt x="427" y="869"/>
                  </a:lnTo>
                  <a:lnTo>
                    <a:pt x="478" y="852"/>
                  </a:lnTo>
                  <a:lnTo>
                    <a:pt x="529" y="834"/>
                  </a:lnTo>
                  <a:lnTo>
                    <a:pt x="579" y="815"/>
                  </a:lnTo>
                  <a:lnTo>
                    <a:pt x="629" y="798"/>
                  </a:lnTo>
                  <a:lnTo>
                    <a:pt x="678" y="781"/>
                  </a:lnTo>
                  <a:lnTo>
                    <a:pt x="727" y="763"/>
                  </a:lnTo>
                  <a:lnTo>
                    <a:pt x="775" y="747"/>
                  </a:lnTo>
                  <a:lnTo>
                    <a:pt x="822" y="730"/>
                  </a:lnTo>
                  <a:lnTo>
                    <a:pt x="868" y="714"/>
                  </a:lnTo>
                  <a:lnTo>
                    <a:pt x="914" y="698"/>
                  </a:lnTo>
                  <a:lnTo>
                    <a:pt x="959" y="683"/>
                  </a:lnTo>
                  <a:lnTo>
                    <a:pt x="1001" y="667"/>
                  </a:lnTo>
                  <a:lnTo>
                    <a:pt x="995" y="559"/>
                  </a:lnTo>
                  <a:close/>
                  <a:moveTo>
                    <a:pt x="1013" y="842"/>
                  </a:moveTo>
                  <a:lnTo>
                    <a:pt x="925" y="895"/>
                  </a:lnTo>
                  <a:lnTo>
                    <a:pt x="840" y="947"/>
                  </a:lnTo>
                  <a:lnTo>
                    <a:pt x="761" y="998"/>
                  </a:lnTo>
                  <a:lnTo>
                    <a:pt x="687" y="1046"/>
                  </a:lnTo>
                  <a:lnTo>
                    <a:pt x="621" y="1091"/>
                  </a:lnTo>
                  <a:lnTo>
                    <a:pt x="564" y="1132"/>
                  </a:lnTo>
                  <a:lnTo>
                    <a:pt x="538" y="1150"/>
                  </a:lnTo>
                  <a:lnTo>
                    <a:pt x="516" y="1167"/>
                  </a:lnTo>
                  <a:lnTo>
                    <a:pt x="496" y="1184"/>
                  </a:lnTo>
                  <a:lnTo>
                    <a:pt x="479" y="1199"/>
                  </a:lnTo>
                  <a:lnTo>
                    <a:pt x="465" y="1212"/>
                  </a:lnTo>
                  <a:lnTo>
                    <a:pt x="454" y="1224"/>
                  </a:lnTo>
                  <a:lnTo>
                    <a:pt x="446" y="1234"/>
                  </a:lnTo>
                  <a:lnTo>
                    <a:pt x="442" y="1241"/>
                  </a:lnTo>
                  <a:lnTo>
                    <a:pt x="442" y="1247"/>
                  </a:lnTo>
                  <a:lnTo>
                    <a:pt x="445" y="1251"/>
                  </a:lnTo>
                  <a:lnTo>
                    <a:pt x="452" y="1253"/>
                  </a:lnTo>
                  <a:lnTo>
                    <a:pt x="465" y="1253"/>
                  </a:lnTo>
                  <a:lnTo>
                    <a:pt x="480" y="1250"/>
                  </a:lnTo>
                  <a:lnTo>
                    <a:pt x="499" y="1246"/>
                  </a:lnTo>
                  <a:lnTo>
                    <a:pt x="524" y="1238"/>
                  </a:lnTo>
                  <a:lnTo>
                    <a:pt x="552" y="1229"/>
                  </a:lnTo>
                  <a:lnTo>
                    <a:pt x="587" y="1215"/>
                  </a:lnTo>
                  <a:lnTo>
                    <a:pt x="626" y="1200"/>
                  </a:lnTo>
                  <a:lnTo>
                    <a:pt x="670" y="1182"/>
                  </a:lnTo>
                  <a:lnTo>
                    <a:pt x="719" y="1160"/>
                  </a:lnTo>
                  <a:lnTo>
                    <a:pt x="758" y="1144"/>
                  </a:lnTo>
                  <a:lnTo>
                    <a:pt x="795" y="1127"/>
                  </a:lnTo>
                  <a:lnTo>
                    <a:pt x="834" y="1109"/>
                  </a:lnTo>
                  <a:lnTo>
                    <a:pt x="873" y="1092"/>
                  </a:lnTo>
                  <a:lnTo>
                    <a:pt x="911" y="1075"/>
                  </a:lnTo>
                  <a:lnTo>
                    <a:pt x="948" y="1057"/>
                  </a:lnTo>
                  <a:lnTo>
                    <a:pt x="986" y="1041"/>
                  </a:lnTo>
                  <a:lnTo>
                    <a:pt x="1024" y="1023"/>
                  </a:lnTo>
                  <a:lnTo>
                    <a:pt x="1013" y="842"/>
                  </a:lnTo>
                  <a:close/>
                  <a:moveTo>
                    <a:pt x="973" y="199"/>
                  </a:moveTo>
                  <a:lnTo>
                    <a:pt x="914" y="212"/>
                  </a:lnTo>
                  <a:lnTo>
                    <a:pt x="859" y="224"/>
                  </a:lnTo>
                  <a:lnTo>
                    <a:pt x="808" y="237"/>
                  </a:lnTo>
                  <a:lnTo>
                    <a:pt x="763" y="248"/>
                  </a:lnTo>
                  <a:lnTo>
                    <a:pt x="724" y="258"/>
                  </a:lnTo>
                  <a:lnTo>
                    <a:pt x="691" y="267"/>
                  </a:lnTo>
                  <a:lnTo>
                    <a:pt x="667" y="275"/>
                  </a:lnTo>
                  <a:lnTo>
                    <a:pt x="649" y="283"/>
                  </a:lnTo>
                  <a:lnTo>
                    <a:pt x="643" y="286"/>
                  </a:lnTo>
                  <a:lnTo>
                    <a:pt x="640" y="289"/>
                  </a:lnTo>
                  <a:lnTo>
                    <a:pt x="639" y="291"/>
                  </a:lnTo>
                  <a:lnTo>
                    <a:pt x="641" y="293"/>
                  </a:lnTo>
                  <a:lnTo>
                    <a:pt x="645" y="294"/>
                  </a:lnTo>
                  <a:lnTo>
                    <a:pt x="651" y="295"/>
                  </a:lnTo>
                  <a:lnTo>
                    <a:pt x="661" y="296"/>
                  </a:lnTo>
                  <a:lnTo>
                    <a:pt x="672" y="297"/>
                  </a:lnTo>
                  <a:lnTo>
                    <a:pt x="703" y="296"/>
                  </a:lnTo>
                  <a:lnTo>
                    <a:pt x="746" y="293"/>
                  </a:lnTo>
                  <a:lnTo>
                    <a:pt x="802" y="289"/>
                  </a:lnTo>
                  <a:lnTo>
                    <a:pt x="870" y="283"/>
                  </a:lnTo>
                  <a:lnTo>
                    <a:pt x="897" y="280"/>
                  </a:lnTo>
                  <a:lnTo>
                    <a:pt x="925" y="276"/>
                  </a:lnTo>
                  <a:lnTo>
                    <a:pt x="951" y="273"/>
                  </a:lnTo>
                  <a:lnTo>
                    <a:pt x="977" y="270"/>
                  </a:lnTo>
                  <a:lnTo>
                    <a:pt x="973" y="199"/>
                  </a:lnTo>
                  <a:close/>
                </a:path>
              </a:pathLst>
            </a:custGeom>
            <a:solidFill>
              <a:srgbClr val="BAB3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3" name="Rectangle 496"/>
            <p:cNvSpPr>
              <a:spLocks noChangeArrowheads="1"/>
            </p:cNvSpPr>
            <p:nvPr/>
          </p:nvSpPr>
          <p:spPr bwMode="auto">
            <a:xfrm>
              <a:off x="3283" y="1876"/>
              <a:ext cx="24" cy="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4" name="Rectangle 497"/>
            <p:cNvSpPr>
              <a:spLocks noChangeArrowheads="1"/>
            </p:cNvSpPr>
            <p:nvPr/>
          </p:nvSpPr>
          <p:spPr bwMode="auto">
            <a:xfrm>
              <a:off x="2929" y="2119"/>
              <a:ext cx="43" cy="17"/>
            </a:xfrm>
            <a:prstGeom prst="rect">
              <a:avLst/>
            </a:prstGeom>
            <a:solidFill>
              <a:srgbClr val="644A6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5" name="Freeform 498"/>
            <p:cNvSpPr>
              <a:spLocks/>
            </p:cNvSpPr>
            <p:nvPr/>
          </p:nvSpPr>
          <p:spPr bwMode="auto">
            <a:xfrm>
              <a:off x="2063" y="2539"/>
              <a:ext cx="406" cy="143"/>
            </a:xfrm>
            <a:custGeom>
              <a:avLst/>
              <a:gdLst>
                <a:gd name="T0" fmla="*/ 20 w 2436"/>
                <a:gd name="T1" fmla="*/ 781 h 859"/>
                <a:gd name="T2" fmla="*/ 56 w 2436"/>
                <a:gd name="T3" fmla="*/ 673 h 859"/>
                <a:gd name="T4" fmla="*/ 87 w 2436"/>
                <a:gd name="T5" fmla="*/ 598 h 859"/>
                <a:gd name="T6" fmla="*/ 126 w 2436"/>
                <a:gd name="T7" fmla="*/ 518 h 859"/>
                <a:gd name="T8" fmla="*/ 173 w 2436"/>
                <a:gd name="T9" fmla="*/ 441 h 859"/>
                <a:gd name="T10" fmla="*/ 229 w 2436"/>
                <a:gd name="T11" fmla="*/ 367 h 859"/>
                <a:gd name="T12" fmla="*/ 296 w 2436"/>
                <a:gd name="T13" fmla="*/ 304 h 859"/>
                <a:gd name="T14" fmla="*/ 371 w 2436"/>
                <a:gd name="T15" fmla="*/ 254 h 859"/>
                <a:gd name="T16" fmla="*/ 483 w 2436"/>
                <a:gd name="T17" fmla="*/ 210 h 859"/>
                <a:gd name="T18" fmla="*/ 633 w 2436"/>
                <a:gd name="T19" fmla="*/ 165 h 859"/>
                <a:gd name="T20" fmla="*/ 808 w 2436"/>
                <a:gd name="T21" fmla="*/ 126 h 859"/>
                <a:gd name="T22" fmla="*/ 998 w 2436"/>
                <a:gd name="T23" fmla="*/ 96 h 859"/>
                <a:gd name="T24" fmla="*/ 1198 w 2436"/>
                <a:gd name="T25" fmla="*/ 76 h 859"/>
                <a:gd name="T26" fmla="*/ 1401 w 2436"/>
                <a:gd name="T27" fmla="*/ 70 h 859"/>
                <a:gd name="T28" fmla="*/ 1600 w 2436"/>
                <a:gd name="T29" fmla="*/ 78 h 859"/>
                <a:gd name="T30" fmla="*/ 1789 w 2436"/>
                <a:gd name="T31" fmla="*/ 105 h 859"/>
                <a:gd name="T32" fmla="*/ 1963 w 2436"/>
                <a:gd name="T33" fmla="*/ 151 h 859"/>
                <a:gd name="T34" fmla="*/ 2112 w 2436"/>
                <a:gd name="T35" fmla="*/ 219 h 859"/>
                <a:gd name="T36" fmla="*/ 2232 w 2436"/>
                <a:gd name="T37" fmla="*/ 313 h 859"/>
                <a:gd name="T38" fmla="*/ 2278 w 2436"/>
                <a:gd name="T39" fmla="*/ 366 h 859"/>
                <a:gd name="T40" fmla="*/ 2316 w 2436"/>
                <a:gd name="T41" fmla="*/ 419 h 859"/>
                <a:gd name="T42" fmla="*/ 2358 w 2436"/>
                <a:gd name="T43" fmla="*/ 491 h 859"/>
                <a:gd name="T44" fmla="*/ 2401 w 2436"/>
                <a:gd name="T45" fmla="*/ 589 h 859"/>
                <a:gd name="T46" fmla="*/ 2424 w 2436"/>
                <a:gd name="T47" fmla="*/ 668 h 859"/>
                <a:gd name="T48" fmla="*/ 2436 w 2436"/>
                <a:gd name="T49" fmla="*/ 727 h 859"/>
                <a:gd name="T50" fmla="*/ 2405 w 2436"/>
                <a:gd name="T51" fmla="*/ 607 h 859"/>
                <a:gd name="T52" fmla="*/ 2372 w 2436"/>
                <a:gd name="T53" fmla="*/ 513 h 859"/>
                <a:gd name="T54" fmla="*/ 2338 w 2436"/>
                <a:gd name="T55" fmla="*/ 436 h 859"/>
                <a:gd name="T56" fmla="*/ 2296 w 2436"/>
                <a:gd name="T57" fmla="*/ 355 h 859"/>
                <a:gd name="T58" fmla="*/ 2245 w 2436"/>
                <a:gd name="T59" fmla="*/ 278 h 859"/>
                <a:gd name="T60" fmla="*/ 2185 w 2436"/>
                <a:gd name="T61" fmla="*/ 207 h 859"/>
                <a:gd name="T62" fmla="*/ 2114 w 2436"/>
                <a:gd name="T63" fmla="*/ 148 h 859"/>
                <a:gd name="T64" fmla="*/ 2032 w 2436"/>
                <a:gd name="T65" fmla="*/ 104 h 859"/>
                <a:gd name="T66" fmla="*/ 1940 w 2436"/>
                <a:gd name="T67" fmla="*/ 72 h 859"/>
                <a:gd name="T68" fmla="*/ 1837 w 2436"/>
                <a:gd name="T69" fmla="*/ 47 h 859"/>
                <a:gd name="T70" fmla="*/ 1727 w 2436"/>
                <a:gd name="T71" fmla="*/ 26 h 859"/>
                <a:gd name="T72" fmla="*/ 1612 w 2436"/>
                <a:gd name="T73" fmla="*/ 12 h 859"/>
                <a:gd name="T74" fmla="*/ 1491 w 2436"/>
                <a:gd name="T75" fmla="*/ 4 h 859"/>
                <a:gd name="T76" fmla="*/ 1369 w 2436"/>
                <a:gd name="T77" fmla="*/ 0 h 859"/>
                <a:gd name="T78" fmla="*/ 1206 w 2436"/>
                <a:gd name="T79" fmla="*/ 2 h 859"/>
                <a:gd name="T80" fmla="*/ 969 w 2436"/>
                <a:gd name="T81" fmla="*/ 21 h 859"/>
                <a:gd name="T82" fmla="*/ 858 w 2436"/>
                <a:gd name="T83" fmla="*/ 37 h 859"/>
                <a:gd name="T84" fmla="*/ 693 w 2436"/>
                <a:gd name="T85" fmla="*/ 66 h 859"/>
                <a:gd name="T86" fmla="*/ 538 w 2436"/>
                <a:gd name="T87" fmla="*/ 100 h 859"/>
                <a:gd name="T88" fmla="*/ 419 w 2436"/>
                <a:gd name="T89" fmla="*/ 138 h 859"/>
                <a:gd name="T90" fmla="*/ 369 w 2436"/>
                <a:gd name="T91" fmla="*/ 160 h 859"/>
                <a:gd name="T92" fmla="*/ 325 w 2436"/>
                <a:gd name="T93" fmla="*/ 186 h 859"/>
                <a:gd name="T94" fmla="*/ 285 w 2436"/>
                <a:gd name="T95" fmla="*/ 215 h 859"/>
                <a:gd name="T96" fmla="*/ 248 w 2436"/>
                <a:gd name="T97" fmla="*/ 249 h 859"/>
                <a:gd name="T98" fmla="*/ 176 w 2436"/>
                <a:gd name="T99" fmla="*/ 333 h 859"/>
                <a:gd name="T100" fmla="*/ 121 w 2436"/>
                <a:gd name="T101" fmla="*/ 418 h 859"/>
                <a:gd name="T102" fmla="*/ 81 w 2436"/>
                <a:gd name="T103" fmla="*/ 502 h 859"/>
                <a:gd name="T104" fmla="*/ 55 w 2436"/>
                <a:gd name="T105" fmla="*/ 582 h 859"/>
                <a:gd name="T106" fmla="*/ 30 w 2436"/>
                <a:gd name="T107" fmla="*/ 684 h 859"/>
                <a:gd name="T108" fmla="*/ 1 w 2436"/>
                <a:gd name="T109" fmla="*/ 84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36" h="859">
                  <a:moveTo>
                    <a:pt x="0" y="859"/>
                  </a:moveTo>
                  <a:lnTo>
                    <a:pt x="5" y="838"/>
                  </a:lnTo>
                  <a:lnTo>
                    <a:pt x="20" y="781"/>
                  </a:lnTo>
                  <a:lnTo>
                    <a:pt x="32" y="742"/>
                  </a:lnTo>
                  <a:lnTo>
                    <a:pt x="48" y="697"/>
                  </a:lnTo>
                  <a:lnTo>
                    <a:pt x="56" y="673"/>
                  </a:lnTo>
                  <a:lnTo>
                    <a:pt x="65" y="649"/>
                  </a:lnTo>
                  <a:lnTo>
                    <a:pt x="76" y="623"/>
                  </a:lnTo>
                  <a:lnTo>
                    <a:pt x="87" y="598"/>
                  </a:lnTo>
                  <a:lnTo>
                    <a:pt x="99" y="571"/>
                  </a:lnTo>
                  <a:lnTo>
                    <a:pt x="112" y="545"/>
                  </a:lnTo>
                  <a:lnTo>
                    <a:pt x="126" y="518"/>
                  </a:lnTo>
                  <a:lnTo>
                    <a:pt x="140" y="492"/>
                  </a:lnTo>
                  <a:lnTo>
                    <a:pt x="157" y="466"/>
                  </a:lnTo>
                  <a:lnTo>
                    <a:pt x="173" y="441"/>
                  </a:lnTo>
                  <a:lnTo>
                    <a:pt x="191" y="415"/>
                  </a:lnTo>
                  <a:lnTo>
                    <a:pt x="210" y="391"/>
                  </a:lnTo>
                  <a:lnTo>
                    <a:pt x="229" y="367"/>
                  </a:lnTo>
                  <a:lnTo>
                    <a:pt x="251" y="345"/>
                  </a:lnTo>
                  <a:lnTo>
                    <a:pt x="272" y="324"/>
                  </a:lnTo>
                  <a:lnTo>
                    <a:pt x="296" y="304"/>
                  </a:lnTo>
                  <a:lnTo>
                    <a:pt x="319" y="286"/>
                  </a:lnTo>
                  <a:lnTo>
                    <a:pt x="344" y="269"/>
                  </a:lnTo>
                  <a:lnTo>
                    <a:pt x="371" y="254"/>
                  </a:lnTo>
                  <a:lnTo>
                    <a:pt x="399" y="242"/>
                  </a:lnTo>
                  <a:lnTo>
                    <a:pt x="438" y="225"/>
                  </a:lnTo>
                  <a:lnTo>
                    <a:pt x="483" y="210"/>
                  </a:lnTo>
                  <a:lnTo>
                    <a:pt x="530" y="195"/>
                  </a:lnTo>
                  <a:lnTo>
                    <a:pt x="580" y="180"/>
                  </a:lnTo>
                  <a:lnTo>
                    <a:pt x="633" y="165"/>
                  </a:lnTo>
                  <a:lnTo>
                    <a:pt x="689" y="152"/>
                  </a:lnTo>
                  <a:lnTo>
                    <a:pt x="748" y="139"/>
                  </a:lnTo>
                  <a:lnTo>
                    <a:pt x="808" y="126"/>
                  </a:lnTo>
                  <a:lnTo>
                    <a:pt x="869" y="115"/>
                  </a:lnTo>
                  <a:lnTo>
                    <a:pt x="932" y="105"/>
                  </a:lnTo>
                  <a:lnTo>
                    <a:pt x="998" y="96"/>
                  </a:lnTo>
                  <a:lnTo>
                    <a:pt x="1063" y="89"/>
                  </a:lnTo>
                  <a:lnTo>
                    <a:pt x="1130" y="82"/>
                  </a:lnTo>
                  <a:lnTo>
                    <a:pt x="1198" y="76"/>
                  </a:lnTo>
                  <a:lnTo>
                    <a:pt x="1265" y="72"/>
                  </a:lnTo>
                  <a:lnTo>
                    <a:pt x="1332" y="70"/>
                  </a:lnTo>
                  <a:lnTo>
                    <a:pt x="1401" y="70"/>
                  </a:lnTo>
                  <a:lnTo>
                    <a:pt x="1468" y="71"/>
                  </a:lnTo>
                  <a:lnTo>
                    <a:pt x="1534" y="73"/>
                  </a:lnTo>
                  <a:lnTo>
                    <a:pt x="1600" y="78"/>
                  </a:lnTo>
                  <a:lnTo>
                    <a:pt x="1665" y="86"/>
                  </a:lnTo>
                  <a:lnTo>
                    <a:pt x="1728" y="94"/>
                  </a:lnTo>
                  <a:lnTo>
                    <a:pt x="1789" y="105"/>
                  </a:lnTo>
                  <a:lnTo>
                    <a:pt x="1850" y="118"/>
                  </a:lnTo>
                  <a:lnTo>
                    <a:pt x="1907" y="134"/>
                  </a:lnTo>
                  <a:lnTo>
                    <a:pt x="1963" y="151"/>
                  </a:lnTo>
                  <a:lnTo>
                    <a:pt x="2015" y="171"/>
                  </a:lnTo>
                  <a:lnTo>
                    <a:pt x="2065" y="194"/>
                  </a:lnTo>
                  <a:lnTo>
                    <a:pt x="2112" y="219"/>
                  </a:lnTo>
                  <a:lnTo>
                    <a:pt x="2156" y="248"/>
                  </a:lnTo>
                  <a:lnTo>
                    <a:pt x="2195" y="280"/>
                  </a:lnTo>
                  <a:lnTo>
                    <a:pt x="2232" y="313"/>
                  </a:lnTo>
                  <a:lnTo>
                    <a:pt x="2247" y="331"/>
                  </a:lnTo>
                  <a:lnTo>
                    <a:pt x="2263" y="348"/>
                  </a:lnTo>
                  <a:lnTo>
                    <a:pt x="2278" y="366"/>
                  </a:lnTo>
                  <a:lnTo>
                    <a:pt x="2291" y="384"/>
                  </a:lnTo>
                  <a:lnTo>
                    <a:pt x="2305" y="402"/>
                  </a:lnTo>
                  <a:lnTo>
                    <a:pt x="2316" y="419"/>
                  </a:lnTo>
                  <a:lnTo>
                    <a:pt x="2328" y="438"/>
                  </a:lnTo>
                  <a:lnTo>
                    <a:pt x="2338" y="455"/>
                  </a:lnTo>
                  <a:lnTo>
                    <a:pt x="2358" y="491"/>
                  </a:lnTo>
                  <a:lnTo>
                    <a:pt x="2374" y="524"/>
                  </a:lnTo>
                  <a:lnTo>
                    <a:pt x="2388" y="558"/>
                  </a:lnTo>
                  <a:lnTo>
                    <a:pt x="2401" y="589"/>
                  </a:lnTo>
                  <a:lnTo>
                    <a:pt x="2410" y="618"/>
                  </a:lnTo>
                  <a:lnTo>
                    <a:pt x="2418" y="644"/>
                  </a:lnTo>
                  <a:lnTo>
                    <a:pt x="2424" y="668"/>
                  </a:lnTo>
                  <a:lnTo>
                    <a:pt x="2429" y="688"/>
                  </a:lnTo>
                  <a:lnTo>
                    <a:pt x="2434" y="716"/>
                  </a:lnTo>
                  <a:lnTo>
                    <a:pt x="2436" y="727"/>
                  </a:lnTo>
                  <a:lnTo>
                    <a:pt x="2431" y="705"/>
                  </a:lnTo>
                  <a:lnTo>
                    <a:pt x="2417" y="647"/>
                  </a:lnTo>
                  <a:lnTo>
                    <a:pt x="2405" y="607"/>
                  </a:lnTo>
                  <a:lnTo>
                    <a:pt x="2390" y="562"/>
                  </a:lnTo>
                  <a:lnTo>
                    <a:pt x="2381" y="539"/>
                  </a:lnTo>
                  <a:lnTo>
                    <a:pt x="2372" y="513"/>
                  </a:lnTo>
                  <a:lnTo>
                    <a:pt x="2362" y="488"/>
                  </a:lnTo>
                  <a:lnTo>
                    <a:pt x="2351" y="461"/>
                  </a:lnTo>
                  <a:lnTo>
                    <a:pt x="2338" y="436"/>
                  </a:lnTo>
                  <a:lnTo>
                    <a:pt x="2326" y="408"/>
                  </a:lnTo>
                  <a:lnTo>
                    <a:pt x="2312" y="382"/>
                  </a:lnTo>
                  <a:lnTo>
                    <a:pt x="2296" y="355"/>
                  </a:lnTo>
                  <a:lnTo>
                    <a:pt x="2281" y="329"/>
                  </a:lnTo>
                  <a:lnTo>
                    <a:pt x="2264" y="303"/>
                  </a:lnTo>
                  <a:lnTo>
                    <a:pt x="2245" y="278"/>
                  </a:lnTo>
                  <a:lnTo>
                    <a:pt x="2227" y="253"/>
                  </a:lnTo>
                  <a:lnTo>
                    <a:pt x="2207" y="230"/>
                  </a:lnTo>
                  <a:lnTo>
                    <a:pt x="2185" y="207"/>
                  </a:lnTo>
                  <a:lnTo>
                    <a:pt x="2163" y="186"/>
                  </a:lnTo>
                  <a:lnTo>
                    <a:pt x="2139" y="166"/>
                  </a:lnTo>
                  <a:lnTo>
                    <a:pt x="2114" y="148"/>
                  </a:lnTo>
                  <a:lnTo>
                    <a:pt x="2088" y="132"/>
                  </a:lnTo>
                  <a:lnTo>
                    <a:pt x="2061" y="116"/>
                  </a:lnTo>
                  <a:lnTo>
                    <a:pt x="2032" y="104"/>
                  </a:lnTo>
                  <a:lnTo>
                    <a:pt x="2003" y="93"/>
                  </a:lnTo>
                  <a:lnTo>
                    <a:pt x="1972" y="82"/>
                  </a:lnTo>
                  <a:lnTo>
                    <a:pt x="1940" y="72"/>
                  </a:lnTo>
                  <a:lnTo>
                    <a:pt x="1907" y="63"/>
                  </a:lnTo>
                  <a:lnTo>
                    <a:pt x="1873" y="54"/>
                  </a:lnTo>
                  <a:lnTo>
                    <a:pt x="1837" y="47"/>
                  </a:lnTo>
                  <a:lnTo>
                    <a:pt x="1802" y="39"/>
                  </a:lnTo>
                  <a:lnTo>
                    <a:pt x="1765" y="33"/>
                  </a:lnTo>
                  <a:lnTo>
                    <a:pt x="1727" y="26"/>
                  </a:lnTo>
                  <a:lnTo>
                    <a:pt x="1689" y="21"/>
                  </a:lnTo>
                  <a:lnTo>
                    <a:pt x="1651" y="16"/>
                  </a:lnTo>
                  <a:lnTo>
                    <a:pt x="1612" y="12"/>
                  </a:lnTo>
                  <a:lnTo>
                    <a:pt x="1572" y="9"/>
                  </a:lnTo>
                  <a:lnTo>
                    <a:pt x="1532" y="6"/>
                  </a:lnTo>
                  <a:lnTo>
                    <a:pt x="1491" y="4"/>
                  </a:lnTo>
                  <a:lnTo>
                    <a:pt x="1451" y="2"/>
                  </a:lnTo>
                  <a:lnTo>
                    <a:pt x="1410" y="1"/>
                  </a:lnTo>
                  <a:lnTo>
                    <a:pt x="1369" y="0"/>
                  </a:lnTo>
                  <a:lnTo>
                    <a:pt x="1328" y="0"/>
                  </a:lnTo>
                  <a:lnTo>
                    <a:pt x="1287" y="0"/>
                  </a:lnTo>
                  <a:lnTo>
                    <a:pt x="1206" y="2"/>
                  </a:lnTo>
                  <a:lnTo>
                    <a:pt x="1125" y="6"/>
                  </a:lnTo>
                  <a:lnTo>
                    <a:pt x="1045" y="13"/>
                  </a:lnTo>
                  <a:lnTo>
                    <a:pt x="969" y="21"/>
                  </a:lnTo>
                  <a:lnTo>
                    <a:pt x="931" y="25"/>
                  </a:lnTo>
                  <a:lnTo>
                    <a:pt x="893" y="31"/>
                  </a:lnTo>
                  <a:lnTo>
                    <a:pt x="858" y="37"/>
                  </a:lnTo>
                  <a:lnTo>
                    <a:pt x="822" y="43"/>
                  </a:lnTo>
                  <a:lnTo>
                    <a:pt x="755" y="55"/>
                  </a:lnTo>
                  <a:lnTo>
                    <a:pt x="693" y="66"/>
                  </a:lnTo>
                  <a:lnTo>
                    <a:pt x="637" y="77"/>
                  </a:lnTo>
                  <a:lnTo>
                    <a:pt x="585" y="89"/>
                  </a:lnTo>
                  <a:lnTo>
                    <a:pt x="538" y="100"/>
                  </a:lnTo>
                  <a:lnTo>
                    <a:pt x="494" y="112"/>
                  </a:lnTo>
                  <a:lnTo>
                    <a:pt x="455" y="124"/>
                  </a:lnTo>
                  <a:lnTo>
                    <a:pt x="419" y="138"/>
                  </a:lnTo>
                  <a:lnTo>
                    <a:pt x="402" y="145"/>
                  </a:lnTo>
                  <a:lnTo>
                    <a:pt x="385" y="153"/>
                  </a:lnTo>
                  <a:lnTo>
                    <a:pt x="369" y="160"/>
                  </a:lnTo>
                  <a:lnTo>
                    <a:pt x="354" y="168"/>
                  </a:lnTo>
                  <a:lnTo>
                    <a:pt x="339" y="176"/>
                  </a:lnTo>
                  <a:lnTo>
                    <a:pt x="325" y="186"/>
                  </a:lnTo>
                  <a:lnTo>
                    <a:pt x="311" y="195"/>
                  </a:lnTo>
                  <a:lnTo>
                    <a:pt x="298" y="205"/>
                  </a:lnTo>
                  <a:lnTo>
                    <a:pt x="285" y="215"/>
                  </a:lnTo>
                  <a:lnTo>
                    <a:pt x="272" y="225"/>
                  </a:lnTo>
                  <a:lnTo>
                    <a:pt x="260" y="237"/>
                  </a:lnTo>
                  <a:lnTo>
                    <a:pt x="248" y="249"/>
                  </a:lnTo>
                  <a:lnTo>
                    <a:pt x="223" y="274"/>
                  </a:lnTo>
                  <a:lnTo>
                    <a:pt x="200" y="303"/>
                  </a:lnTo>
                  <a:lnTo>
                    <a:pt x="176" y="333"/>
                  </a:lnTo>
                  <a:lnTo>
                    <a:pt x="156" y="361"/>
                  </a:lnTo>
                  <a:lnTo>
                    <a:pt x="137" y="391"/>
                  </a:lnTo>
                  <a:lnTo>
                    <a:pt x="121" y="418"/>
                  </a:lnTo>
                  <a:lnTo>
                    <a:pt x="106" y="447"/>
                  </a:lnTo>
                  <a:lnTo>
                    <a:pt x="93" y="474"/>
                  </a:lnTo>
                  <a:lnTo>
                    <a:pt x="81" y="502"/>
                  </a:lnTo>
                  <a:lnTo>
                    <a:pt x="71" y="529"/>
                  </a:lnTo>
                  <a:lnTo>
                    <a:pt x="63" y="556"/>
                  </a:lnTo>
                  <a:lnTo>
                    <a:pt x="55" y="582"/>
                  </a:lnTo>
                  <a:lnTo>
                    <a:pt x="48" y="608"/>
                  </a:lnTo>
                  <a:lnTo>
                    <a:pt x="41" y="634"/>
                  </a:lnTo>
                  <a:lnTo>
                    <a:pt x="30" y="684"/>
                  </a:lnTo>
                  <a:lnTo>
                    <a:pt x="20" y="732"/>
                  </a:lnTo>
                  <a:lnTo>
                    <a:pt x="7" y="806"/>
                  </a:lnTo>
                  <a:lnTo>
                    <a:pt x="1" y="844"/>
                  </a:lnTo>
                  <a:lnTo>
                    <a:pt x="0" y="857"/>
                  </a:lnTo>
                  <a:lnTo>
                    <a:pt x="0" y="859"/>
                  </a:lnTo>
                  <a:close/>
                </a:path>
              </a:pathLst>
            </a:custGeom>
            <a:solidFill>
              <a:srgbClr val="96AE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6" name="Freeform 499"/>
            <p:cNvSpPr>
              <a:spLocks/>
            </p:cNvSpPr>
            <p:nvPr/>
          </p:nvSpPr>
          <p:spPr bwMode="auto">
            <a:xfrm>
              <a:off x="2063" y="2533"/>
              <a:ext cx="406" cy="143"/>
            </a:xfrm>
            <a:custGeom>
              <a:avLst/>
              <a:gdLst>
                <a:gd name="T0" fmla="*/ 20 w 2436"/>
                <a:gd name="T1" fmla="*/ 781 h 859"/>
                <a:gd name="T2" fmla="*/ 56 w 2436"/>
                <a:gd name="T3" fmla="*/ 674 h 859"/>
                <a:gd name="T4" fmla="*/ 87 w 2436"/>
                <a:gd name="T5" fmla="*/ 598 h 859"/>
                <a:gd name="T6" fmla="*/ 126 w 2436"/>
                <a:gd name="T7" fmla="*/ 519 h 859"/>
                <a:gd name="T8" fmla="*/ 173 w 2436"/>
                <a:gd name="T9" fmla="*/ 441 h 859"/>
                <a:gd name="T10" fmla="*/ 229 w 2436"/>
                <a:gd name="T11" fmla="*/ 368 h 859"/>
                <a:gd name="T12" fmla="*/ 296 w 2436"/>
                <a:gd name="T13" fmla="*/ 304 h 859"/>
                <a:gd name="T14" fmla="*/ 371 w 2436"/>
                <a:gd name="T15" fmla="*/ 254 h 859"/>
                <a:gd name="T16" fmla="*/ 483 w 2436"/>
                <a:gd name="T17" fmla="*/ 210 h 859"/>
                <a:gd name="T18" fmla="*/ 633 w 2436"/>
                <a:gd name="T19" fmla="*/ 166 h 859"/>
                <a:gd name="T20" fmla="*/ 808 w 2436"/>
                <a:gd name="T21" fmla="*/ 127 h 859"/>
                <a:gd name="T22" fmla="*/ 998 w 2436"/>
                <a:gd name="T23" fmla="*/ 96 h 859"/>
                <a:gd name="T24" fmla="*/ 1198 w 2436"/>
                <a:gd name="T25" fmla="*/ 77 h 859"/>
                <a:gd name="T26" fmla="*/ 1401 w 2436"/>
                <a:gd name="T27" fmla="*/ 71 h 859"/>
                <a:gd name="T28" fmla="*/ 1600 w 2436"/>
                <a:gd name="T29" fmla="*/ 79 h 859"/>
                <a:gd name="T30" fmla="*/ 1789 w 2436"/>
                <a:gd name="T31" fmla="*/ 105 h 859"/>
                <a:gd name="T32" fmla="*/ 1963 w 2436"/>
                <a:gd name="T33" fmla="*/ 151 h 859"/>
                <a:gd name="T34" fmla="*/ 2112 w 2436"/>
                <a:gd name="T35" fmla="*/ 220 h 859"/>
                <a:gd name="T36" fmla="*/ 2232 w 2436"/>
                <a:gd name="T37" fmla="*/ 314 h 859"/>
                <a:gd name="T38" fmla="*/ 2278 w 2436"/>
                <a:gd name="T39" fmla="*/ 366 h 859"/>
                <a:gd name="T40" fmla="*/ 2316 w 2436"/>
                <a:gd name="T41" fmla="*/ 420 h 859"/>
                <a:gd name="T42" fmla="*/ 2358 w 2436"/>
                <a:gd name="T43" fmla="*/ 491 h 859"/>
                <a:gd name="T44" fmla="*/ 2401 w 2436"/>
                <a:gd name="T45" fmla="*/ 589 h 859"/>
                <a:gd name="T46" fmla="*/ 2424 w 2436"/>
                <a:gd name="T47" fmla="*/ 669 h 859"/>
                <a:gd name="T48" fmla="*/ 2436 w 2436"/>
                <a:gd name="T49" fmla="*/ 727 h 859"/>
                <a:gd name="T50" fmla="*/ 2405 w 2436"/>
                <a:gd name="T51" fmla="*/ 607 h 859"/>
                <a:gd name="T52" fmla="*/ 2372 w 2436"/>
                <a:gd name="T53" fmla="*/ 514 h 859"/>
                <a:gd name="T54" fmla="*/ 2338 w 2436"/>
                <a:gd name="T55" fmla="*/ 436 h 859"/>
                <a:gd name="T56" fmla="*/ 2296 w 2436"/>
                <a:gd name="T57" fmla="*/ 355 h 859"/>
                <a:gd name="T58" fmla="*/ 2245 w 2436"/>
                <a:gd name="T59" fmla="*/ 278 h 859"/>
                <a:gd name="T60" fmla="*/ 2185 w 2436"/>
                <a:gd name="T61" fmla="*/ 207 h 859"/>
                <a:gd name="T62" fmla="*/ 2114 w 2436"/>
                <a:gd name="T63" fmla="*/ 148 h 859"/>
                <a:gd name="T64" fmla="*/ 2032 w 2436"/>
                <a:gd name="T65" fmla="*/ 104 h 859"/>
                <a:gd name="T66" fmla="*/ 1940 w 2436"/>
                <a:gd name="T67" fmla="*/ 73 h 859"/>
                <a:gd name="T68" fmla="*/ 1837 w 2436"/>
                <a:gd name="T69" fmla="*/ 47 h 859"/>
                <a:gd name="T70" fmla="*/ 1727 w 2436"/>
                <a:gd name="T71" fmla="*/ 27 h 859"/>
                <a:gd name="T72" fmla="*/ 1612 w 2436"/>
                <a:gd name="T73" fmla="*/ 12 h 859"/>
                <a:gd name="T74" fmla="*/ 1491 w 2436"/>
                <a:gd name="T75" fmla="*/ 4 h 859"/>
                <a:gd name="T76" fmla="*/ 1369 w 2436"/>
                <a:gd name="T77" fmla="*/ 0 h 859"/>
                <a:gd name="T78" fmla="*/ 1206 w 2436"/>
                <a:gd name="T79" fmla="*/ 2 h 859"/>
                <a:gd name="T80" fmla="*/ 969 w 2436"/>
                <a:gd name="T81" fmla="*/ 22 h 859"/>
                <a:gd name="T82" fmla="*/ 858 w 2436"/>
                <a:gd name="T83" fmla="*/ 37 h 859"/>
                <a:gd name="T84" fmla="*/ 693 w 2436"/>
                <a:gd name="T85" fmla="*/ 67 h 859"/>
                <a:gd name="T86" fmla="*/ 538 w 2436"/>
                <a:gd name="T87" fmla="*/ 100 h 859"/>
                <a:gd name="T88" fmla="*/ 419 w 2436"/>
                <a:gd name="T89" fmla="*/ 138 h 859"/>
                <a:gd name="T90" fmla="*/ 369 w 2436"/>
                <a:gd name="T91" fmla="*/ 160 h 859"/>
                <a:gd name="T92" fmla="*/ 325 w 2436"/>
                <a:gd name="T93" fmla="*/ 186 h 859"/>
                <a:gd name="T94" fmla="*/ 285 w 2436"/>
                <a:gd name="T95" fmla="*/ 216 h 859"/>
                <a:gd name="T96" fmla="*/ 248 w 2436"/>
                <a:gd name="T97" fmla="*/ 249 h 859"/>
                <a:gd name="T98" fmla="*/ 176 w 2436"/>
                <a:gd name="T99" fmla="*/ 333 h 859"/>
                <a:gd name="T100" fmla="*/ 121 w 2436"/>
                <a:gd name="T101" fmla="*/ 419 h 859"/>
                <a:gd name="T102" fmla="*/ 81 w 2436"/>
                <a:gd name="T103" fmla="*/ 502 h 859"/>
                <a:gd name="T104" fmla="*/ 55 w 2436"/>
                <a:gd name="T105" fmla="*/ 582 h 859"/>
                <a:gd name="T106" fmla="*/ 30 w 2436"/>
                <a:gd name="T107" fmla="*/ 684 h 859"/>
                <a:gd name="T108" fmla="*/ 1 w 2436"/>
                <a:gd name="T109" fmla="*/ 84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36" h="859">
                  <a:moveTo>
                    <a:pt x="0" y="859"/>
                  </a:moveTo>
                  <a:lnTo>
                    <a:pt x="5" y="838"/>
                  </a:lnTo>
                  <a:lnTo>
                    <a:pt x="20" y="781"/>
                  </a:lnTo>
                  <a:lnTo>
                    <a:pt x="32" y="742"/>
                  </a:lnTo>
                  <a:lnTo>
                    <a:pt x="48" y="697"/>
                  </a:lnTo>
                  <a:lnTo>
                    <a:pt x="56" y="674"/>
                  </a:lnTo>
                  <a:lnTo>
                    <a:pt x="65" y="649"/>
                  </a:lnTo>
                  <a:lnTo>
                    <a:pt x="76" y="624"/>
                  </a:lnTo>
                  <a:lnTo>
                    <a:pt x="87" y="598"/>
                  </a:lnTo>
                  <a:lnTo>
                    <a:pt x="99" y="572"/>
                  </a:lnTo>
                  <a:lnTo>
                    <a:pt x="112" y="545"/>
                  </a:lnTo>
                  <a:lnTo>
                    <a:pt x="126" y="519"/>
                  </a:lnTo>
                  <a:lnTo>
                    <a:pt x="140" y="492"/>
                  </a:lnTo>
                  <a:lnTo>
                    <a:pt x="157" y="467"/>
                  </a:lnTo>
                  <a:lnTo>
                    <a:pt x="173" y="441"/>
                  </a:lnTo>
                  <a:lnTo>
                    <a:pt x="191" y="416"/>
                  </a:lnTo>
                  <a:lnTo>
                    <a:pt x="210" y="391"/>
                  </a:lnTo>
                  <a:lnTo>
                    <a:pt x="229" y="368"/>
                  </a:lnTo>
                  <a:lnTo>
                    <a:pt x="251" y="345"/>
                  </a:lnTo>
                  <a:lnTo>
                    <a:pt x="272" y="325"/>
                  </a:lnTo>
                  <a:lnTo>
                    <a:pt x="296" y="304"/>
                  </a:lnTo>
                  <a:lnTo>
                    <a:pt x="319" y="286"/>
                  </a:lnTo>
                  <a:lnTo>
                    <a:pt x="344" y="270"/>
                  </a:lnTo>
                  <a:lnTo>
                    <a:pt x="371" y="254"/>
                  </a:lnTo>
                  <a:lnTo>
                    <a:pt x="399" y="242"/>
                  </a:lnTo>
                  <a:lnTo>
                    <a:pt x="438" y="226"/>
                  </a:lnTo>
                  <a:lnTo>
                    <a:pt x="483" y="210"/>
                  </a:lnTo>
                  <a:lnTo>
                    <a:pt x="530" y="195"/>
                  </a:lnTo>
                  <a:lnTo>
                    <a:pt x="580" y="180"/>
                  </a:lnTo>
                  <a:lnTo>
                    <a:pt x="633" y="166"/>
                  </a:lnTo>
                  <a:lnTo>
                    <a:pt x="689" y="152"/>
                  </a:lnTo>
                  <a:lnTo>
                    <a:pt x="748" y="139"/>
                  </a:lnTo>
                  <a:lnTo>
                    <a:pt x="808" y="127"/>
                  </a:lnTo>
                  <a:lnTo>
                    <a:pt x="869" y="116"/>
                  </a:lnTo>
                  <a:lnTo>
                    <a:pt x="932" y="105"/>
                  </a:lnTo>
                  <a:lnTo>
                    <a:pt x="998" y="96"/>
                  </a:lnTo>
                  <a:lnTo>
                    <a:pt x="1063" y="89"/>
                  </a:lnTo>
                  <a:lnTo>
                    <a:pt x="1130" y="82"/>
                  </a:lnTo>
                  <a:lnTo>
                    <a:pt x="1198" y="77"/>
                  </a:lnTo>
                  <a:lnTo>
                    <a:pt x="1265" y="73"/>
                  </a:lnTo>
                  <a:lnTo>
                    <a:pt x="1332" y="71"/>
                  </a:lnTo>
                  <a:lnTo>
                    <a:pt x="1401" y="71"/>
                  </a:lnTo>
                  <a:lnTo>
                    <a:pt x="1468" y="72"/>
                  </a:lnTo>
                  <a:lnTo>
                    <a:pt x="1534" y="74"/>
                  </a:lnTo>
                  <a:lnTo>
                    <a:pt x="1600" y="79"/>
                  </a:lnTo>
                  <a:lnTo>
                    <a:pt x="1665" y="86"/>
                  </a:lnTo>
                  <a:lnTo>
                    <a:pt x="1728" y="94"/>
                  </a:lnTo>
                  <a:lnTo>
                    <a:pt x="1789" y="105"/>
                  </a:lnTo>
                  <a:lnTo>
                    <a:pt x="1850" y="118"/>
                  </a:lnTo>
                  <a:lnTo>
                    <a:pt x="1907" y="134"/>
                  </a:lnTo>
                  <a:lnTo>
                    <a:pt x="1963" y="151"/>
                  </a:lnTo>
                  <a:lnTo>
                    <a:pt x="2015" y="172"/>
                  </a:lnTo>
                  <a:lnTo>
                    <a:pt x="2065" y="194"/>
                  </a:lnTo>
                  <a:lnTo>
                    <a:pt x="2112" y="220"/>
                  </a:lnTo>
                  <a:lnTo>
                    <a:pt x="2156" y="248"/>
                  </a:lnTo>
                  <a:lnTo>
                    <a:pt x="2195" y="280"/>
                  </a:lnTo>
                  <a:lnTo>
                    <a:pt x="2232" y="314"/>
                  </a:lnTo>
                  <a:lnTo>
                    <a:pt x="2247" y="331"/>
                  </a:lnTo>
                  <a:lnTo>
                    <a:pt x="2263" y="348"/>
                  </a:lnTo>
                  <a:lnTo>
                    <a:pt x="2278" y="366"/>
                  </a:lnTo>
                  <a:lnTo>
                    <a:pt x="2291" y="384"/>
                  </a:lnTo>
                  <a:lnTo>
                    <a:pt x="2305" y="402"/>
                  </a:lnTo>
                  <a:lnTo>
                    <a:pt x="2316" y="420"/>
                  </a:lnTo>
                  <a:lnTo>
                    <a:pt x="2328" y="438"/>
                  </a:lnTo>
                  <a:lnTo>
                    <a:pt x="2338" y="455"/>
                  </a:lnTo>
                  <a:lnTo>
                    <a:pt x="2358" y="491"/>
                  </a:lnTo>
                  <a:lnTo>
                    <a:pt x="2374" y="525"/>
                  </a:lnTo>
                  <a:lnTo>
                    <a:pt x="2388" y="557"/>
                  </a:lnTo>
                  <a:lnTo>
                    <a:pt x="2401" y="589"/>
                  </a:lnTo>
                  <a:lnTo>
                    <a:pt x="2410" y="618"/>
                  </a:lnTo>
                  <a:lnTo>
                    <a:pt x="2418" y="644"/>
                  </a:lnTo>
                  <a:lnTo>
                    <a:pt x="2424" y="669"/>
                  </a:lnTo>
                  <a:lnTo>
                    <a:pt x="2429" y="688"/>
                  </a:lnTo>
                  <a:lnTo>
                    <a:pt x="2434" y="717"/>
                  </a:lnTo>
                  <a:lnTo>
                    <a:pt x="2436" y="727"/>
                  </a:lnTo>
                  <a:lnTo>
                    <a:pt x="2431" y="705"/>
                  </a:lnTo>
                  <a:lnTo>
                    <a:pt x="2417" y="647"/>
                  </a:lnTo>
                  <a:lnTo>
                    <a:pt x="2405" y="607"/>
                  </a:lnTo>
                  <a:lnTo>
                    <a:pt x="2390" y="563"/>
                  </a:lnTo>
                  <a:lnTo>
                    <a:pt x="2381" y="538"/>
                  </a:lnTo>
                  <a:lnTo>
                    <a:pt x="2372" y="514"/>
                  </a:lnTo>
                  <a:lnTo>
                    <a:pt x="2362" y="488"/>
                  </a:lnTo>
                  <a:lnTo>
                    <a:pt x="2351" y="461"/>
                  </a:lnTo>
                  <a:lnTo>
                    <a:pt x="2338" y="436"/>
                  </a:lnTo>
                  <a:lnTo>
                    <a:pt x="2326" y="408"/>
                  </a:lnTo>
                  <a:lnTo>
                    <a:pt x="2312" y="382"/>
                  </a:lnTo>
                  <a:lnTo>
                    <a:pt x="2296" y="355"/>
                  </a:lnTo>
                  <a:lnTo>
                    <a:pt x="2281" y="329"/>
                  </a:lnTo>
                  <a:lnTo>
                    <a:pt x="2264" y="303"/>
                  </a:lnTo>
                  <a:lnTo>
                    <a:pt x="2245" y="278"/>
                  </a:lnTo>
                  <a:lnTo>
                    <a:pt x="2227" y="253"/>
                  </a:lnTo>
                  <a:lnTo>
                    <a:pt x="2207" y="230"/>
                  </a:lnTo>
                  <a:lnTo>
                    <a:pt x="2185" y="207"/>
                  </a:lnTo>
                  <a:lnTo>
                    <a:pt x="2163" y="186"/>
                  </a:lnTo>
                  <a:lnTo>
                    <a:pt x="2139" y="167"/>
                  </a:lnTo>
                  <a:lnTo>
                    <a:pt x="2114" y="148"/>
                  </a:lnTo>
                  <a:lnTo>
                    <a:pt x="2088" y="131"/>
                  </a:lnTo>
                  <a:lnTo>
                    <a:pt x="2061" y="117"/>
                  </a:lnTo>
                  <a:lnTo>
                    <a:pt x="2032" y="104"/>
                  </a:lnTo>
                  <a:lnTo>
                    <a:pt x="2003" y="93"/>
                  </a:lnTo>
                  <a:lnTo>
                    <a:pt x="1972" y="82"/>
                  </a:lnTo>
                  <a:lnTo>
                    <a:pt x="1940" y="73"/>
                  </a:lnTo>
                  <a:lnTo>
                    <a:pt x="1907" y="63"/>
                  </a:lnTo>
                  <a:lnTo>
                    <a:pt x="1873" y="54"/>
                  </a:lnTo>
                  <a:lnTo>
                    <a:pt x="1837" y="47"/>
                  </a:lnTo>
                  <a:lnTo>
                    <a:pt x="1802" y="39"/>
                  </a:lnTo>
                  <a:lnTo>
                    <a:pt x="1765" y="33"/>
                  </a:lnTo>
                  <a:lnTo>
                    <a:pt x="1727" y="27"/>
                  </a:lnTo>
                  <a:lnTo>
                    <a:pt x="1689" y="22"/>
                  </a:lnTo>
                  <a:lnTo>
                    <a:pt x="1651" y="17"/>
                  </a:lnTo>
                  <a:lnTo>
                    <a:pt x="1612" y="12"/>
                  </a:lnTo>
                  <a:lnTo>
                    <a:pt x="1572" y="9"/>
                  </a:lnTo>
                  <a:lnTo>
                    <a:pt x="1532" y="6"/>
                  </a:lnTo>
                  <a:lnTo>
                    <a:pt x="1491" y="4"/>
                  </a:lnTo>
                  <a:lnTo>
                    <a:pt x="1451" y="2"/>
                  </a:lnTo>
                  <a:lnTo>
                    <a:pt x="1410" y="1"/>
                  </a:lnTo>
                  <a:lnTo>
                    <a:pt x="1369" y="0"/>
                  </a:lnTo>
                  <a:lnTo>
                    <a:pt x="1328" y="0"/>
                  </a:lnTo>
                  <a:lnTo>
                    <a:pt x="1287" y="0"/>
                  </a:lnTo>
                  <a:lnTo>
                    <a:pt x="1206" y="2"/>
                  </a:lnTo>
                  <a:lnTo>
                    <a:pt x="1125" y="6"/>
                  </a:lnTo>
                  <a:lnTo>
                    <a:pt x="1045" y="13"/>
                  </a:lnTo>
                  <a:lnTo>
                    <a:pt x="969" y="22"/>
                  </a:lnTo>
                  <a:lnTo>
                    <a:pt x="931" y="26"/>
                  </a:lnTo>
                  <a:lnTo>
                    <a:pt x="893" y="31"/>
                  </a:lnTo>
                  <a:lnTo>
                    <a:pt x="858" y="37"/>
                  </a:lnTo>
                  <a:lnTo>
                    <a:pt x="822" y="43"/>
                  </a:lnTo>
                  <a:lnTo>
                    <a:pt x="755" y="54"/>
                  </a:lnTo>
                  <a:lnTo>
                    <a:pt x="693" y="67"/>
                  </a:lnTo>
                  <a:lnTo>
                    <a:pt x="637" y="78"/>
                  </a:lnTo>
                  <a:lnTo>
                    <a:pt x="585" y="89"/>
                  </a:lnTo>
                  <a:lnTo>
                    <a:pt x="538" y="100"/>
                  </a:lnTo>
                  <a:lnTo>
                    <a:pt x="494" y="112"/>
                  </a:lnTo>
                  <a:lnTo>
                    <a:pt x="455" y="125"/>
                  </a:lnTo>
                  <a:lnTo>
                    <a:pt x="419" y="138"/>
                  </a:lnTo>
                  <a:lnTo>
                    <a:pt x="402" y="145"/>
                  </a:lnTo>
                  <a:lnTo>
                    <a:pt x="385" y="153"/>
                  </a:lnTo>
                  <a:lnTo>
                    <a:pt x="369" y="160"/>
                  </a:lnTo>
                  <a:lnTo>
                    <a:pt x="354" y="169"/>
                  </a:lnTo>
                  <a:lnTo>
                    <a:pt x="339" y="177"/>
                  </a:lnTo>
                  <a:lnTo>
                    <a:pt x="325" y="186"/>
                  </a:lnTo>
                  <a:lnTo>
                    <a:pt x="311" y="195"/>
                  </a:lnTo>
                  <a:lnTo>
                    <a:pt x="298" y="205"/>
                  </a:lnTo>
                  <a:lnTo>
                    <a:pt x="285" y="216"/>
                  </a:lnTo>
                  <a:lnTo>
                    <a:pt x="272" y="226"/>
                  </a:lnTo>
                  <a:lnTo>
                    <a:pt x="260" y="237"/>
                  </a:lnTo>
                  <a:lnTo>
                    <a:pt x="248" y="249"/>
                  </a:lnTo>
                  <a:lnTo>
                    <a:pt x="223" y="275"/>
                  </a:lnTo>
                  <a:lnTo>
                    <a:pt x="200" y="303"/>
                  </a:lnTo>
                  <a:lnTo>
                    <a:pt x="176" y="333"/>
                  </a:lnTo>
                  <a:lnTo>
                    <a:pt x="156" y="361"/>
                  </a:lnTo>
                  <a:lnTo>
                    <a:pt x="137" y="391"/>
                  </a:lnTo>
                  <a:lnTo>
                    <a:pt x="121" y="419"/>
                  </a:lnTo>
                  <a:lnTo>
                    <a:pt x="106" y="447"/>
                  </a:lnTo>
                  <a:lnTo>
                    <a:pt x="93" y="475"/>
                  </a:lnTo>
                  <a:lnTo>
                    <a:pt x="81" y="502"/>
                  </a:lnTo>
                  <a:lnTo>
                    <a:pt x="71" y="529"/>
                  </a:lnTo>
                  <a:lnTo>
                    <a:pt x="63" y="555"/>
                  </a:lnTo>
                  <a:lnTo>
                    <a:pt x="55" y="582"/>
                  </a:lnTo>
                  <a:lnTo>
                    <a:pt x="48" y="608"/>
                  </a:lnTo>
                  <a:lnTo>
                    <a:pt x="41" y="634"/>
                  </a:lnTo>
                  <a:lnTo>
                    <a:pt x="30" y="684"/>
                  </a:lnTo>
                  <a:lnTo>
                    <a:pt x="20" y="732"/>
                  </a:lnTo>
                  <a:lnTo>
                    <a:pt x="7" y="806"/>
                  </a:lnTo>
                  <a:lnTo>
                    <a:pt x="1" y="844"/>
                  </a:lnTo>
                  <a:lnTo>
                    <a:pt x="0" y="857"/>
                  </a:lnTo>
                  <a:lnTo>
                    <a:pt x="0" y="8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7" name="Freeform 500"/>
            <p:cNvSpPr>
              <a:spLocks/>
            </p:cNvSpPr>
            <p:nvPr/>
          </p:nvSpPr>
          <p:spPr bwMode="auto">
            <a:xfrm>
              <a:off x="2272" y="2402"/>
              <a:ext cx="587" cy="43"/>
            </a:xfrm>
            <a:custGeom>
              <a:avLst/>
              <a:gdLst>
                <a:gd name="T0" fmla="*/ 284 w 3523"/>
                <a:gd name="T1" fmla="*/ 55 h 256"/>
                <a:gd name="T2" fmla="*/ 227 w 3523"/>
                <a:gd name="T3" fmla="*/ 58 h 256"/>
                <a:gd name="T4" fmla="*/ 174 w 3523"/>
                <a:gd name="T5" fmla="*/ 62 h 256"/>
                <a:gd name="T6" fmla="*/ 125 w 3523"/>
                <a:gd name="T7" fmla="*/ 68 h 256"/>
                <a:gd name="T8" fmla="*/ 83 w 3523"/>
                <a:gd name="T9" fmla="*/ 75 h 256"/>
                <a:gd name="T10" fmla="*/ 49 w 3523"/>
                <a:gd name="T11" fmla="*/ 83 h 256"/>
                <a:gd name="T12" fmla="*/ 22 w 3523"/>
                <a:gd name="T13" fmla="*/ 92 h 256"/>
                <a:gd name="T14" fmla="*/ 6 w 3523"/>
                <a:gd name="T15" fmla="*/ 102 h 256"/>
                <a:gd name="T16" fmla="*/ 2 w 3523"/>
                <a:gd name="T17" fmla="*/ 108 h 256"/>
                <a:gd name="T18" fmla="*/ 0 w 3523"/>
                <a:gd name="T19" fmla="*/ 114 h 256"/>
                <a:gd name="T20" fmla="*/ 1 w 3523"/>
                <a:gd name="T21" fmla="*/ 211 h 256"/>
                <a:gd name="T22" fmla="*/ 3 w 3523"/>
                <a:gd name="T23" fmla="*/ 216 h 256"/>
                <a:gd name="T24" fmla="*/ 13 w 3523"/>
                <a:gd name="T25" fmla="*/ 223 h 256"/>
                <a:gd name="T26" fmla="*/ 34 w 3523"/>
                <a:gd name="T27" fmla="*/ 232 h 256"/>
                <a:gd name="T28" fmla="*/ 65 w 3523"/>
                <a:gd name="T29" fmla="*/ 240 h 256"/>
                <a:gd name="T30" fmla="*/ 104 w 3523"/>
                <a:gd name="T31" fmla="*/ 246 h 256"/>
                <a:gd name="T32" fmla="*/ 149 w 3523"/>
                <a:gd name="T33" fmla="*/ 251 h 256"/>
                <a:gd name="T34" fmla="*/ 200 w 3523"/>
                <a:gd name="T35" fmla="*/ 254 h 256"/>
                <a:gd name="T36" fmla="*/ 255 w 3523"/>
                <a:gd name="T37" fmla="*/ 256 h 256"/>
                <a:gd name="T38" fmla="*/ 3238 w 3523"/>
                <a:gd name="T39" fmla="*/ 200 h 256"/>
                <a:gd name="T40" fmla="*/ 3295 w 3523"/>
                <a:gd name="T41" fmla="*/ 198 h 256"/>
                <a:gd name="T42" fmla="*/ 3349 w 3523"/>
                <a:gd name="T43" fmla="*/ 194 h 256"/>
                <a:gd name="T44" fmla="*/ 3397 w 3523"/>
                <a:gd name="T45" fmla="*/ 188 h 256"/>
                <a:gd name="T46" fmla="*/ 3439 w 3523"/>
                <a:gd name="T47" fmla="*/ 181 h 256"/>
                <a:gd name="T48" fmla="*/ 3474 w 3523"/>
                <a:gd name="T49" fmla="*/ 173 h 256"/>
                <a:gd name="T50" fmla="*/ 3501 w 3523"/>
                <a:gd name="T51" fmla="*/ 164 h 256"/>
                <a:gd name="T52" fmla="*/ 3517 w 3523"/>
                <a:gd name="T53" fmla="*/ 153 h 256"/>
                <a:gd name="T54" fmla="*/ 3521 w 3523"/>
                <a:gd name="T55" fmla="*/ 148 h 256"/>
                <a:gd name="T56" fmla="*/ 3523 w 3523"/>
                <a:gd name="T57" fmla="*/ 142 h 256"/>
                <a:gd name="T58" fmla="*/ 3522 w 3523"/>
                <a:gd name="T59" fmla="*/ 45 h 256"/>
                <a:gd name="T60" fmla="*/ 3519 w 3523"/>
                <a:gd name="T61" fmla="*/ 40 h 256"/>
                <a:gd name="T62" fmla="*/ 3510 w 3523"/>
                <a:gd name="T63" fmla="*/ 33 h 256"/>
                <a:gd name="T64" fmla="*/ 3488 w 3523"/>
                <a:gd name="T65" fmla="*/ 24 h 256"/>
                <a:gd name="T66" fmla="*/ 3458 w 3523"/>
                <a:gd name="T67" fmla="*/ 16 h 256"/>
                <a:gd name="T68" fmla="*/ 3419 w 3523"/>
                <a:gd name="T69" fmla="*/ 10 h 256"/>
                <a:gd name="T70" fmla="*/ 3374 w 3523"/>
                <a:gd name="T71" fmla="*/ 4 h 256"/>
                <a:gd name="T72" fmla="*/ 3323 w 3523"/>
                <a:gd name="T73" fmla="*/ 1 h 256"/>
                <a:gd name="T74" fmla="*/ 3268 w 3523"/>
                <a:gd name="T75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523" h="256">
                  <a:moveTo>
                    <a:pt x="3238" y="0"/>
                  </a:moveTo>
                  <a:lnTo>
                    <a:pt x="284" y="55"/>
                  </a:lnTo>
                  <a:lnTo>
                    <a:pt x="255" y="57"/>
                  </a:lnTo>
                  <a:lnTo>
                    <a:pt x="227" y="58"/>
                  </a:lnTo>
                  <a:lnTo>
                    <a:pt x="200" y="60"/>
                  </a:lnTo>
                  <a:lnTo>
                    <a:pt x="174" y="62"/>
                  </a:lnTo>
                  <a:lnTo>
                    <a:pt x="149" y="65"/>
                  </a:lnTo>
                  <a:lnTo>
                    <a:pt x="125" y="68"/>
                  </a:lnTo>
                  <a:lnTo>
                    <a:pt x="104" y="71"/>
                  </a:lnTo>
                  <a:lnTo>
                    <a:pt x="83" y="75"/>
                  </a:lnTo>
                  <a:lnTo>
                    <a:pt x="65" y="79"/>
                  </a:lnTo>
                  <a:lnTo>
                    <a:pt x="49" y="83"/>
                  </a:lnTo>
                  <a:lnTo>
                    <a:pt x="34" y="88"/>
                  </a:lnTo>
                  <a:lnTo>
                    <a:pt x="22" y="92"/>
                  </a:lnTo>
                  <a:lnTo>
                    <a:pt x="13" y="97"/>
                  </a:lnTo>
                  <a:lnTo>
                    <a:pt x="6" y="102"/>
                  </a:lnTo>
                  <a:lnTo>
                    <a:pt x="3" y="106"/>
                  </a:lnTo>
                  <a:lnTo>
                    <a:pt x="2" y="108"/>
                  </a:lnTo>
                  <a:lnTo>
                    <a:pt x="1" y="111"/>
                  </a:lnTo>
                  <a:lnTo>
                    <a:pt x="0" y="114"/>
                  </a:lnTo>
                  <a:lnTo>
                    <a:pt x="0" y="208"/>
                  </a:lnTo>
                  <a:lnTo>
                    <a:pt x="1" y="211"/>
                  </a:lnTo>
                  <a:lnTo>
                    <a:pt x="2" y="213"/>
                  </a:lnTo>
                  <a:lnTo>
                    <a:pt x="3" y="216"/>
                  </a:lnTo>
                  <a:lnTo>
                    <a:pt x="6" y="218"/>
                  </a:lnTo>
                  <a:lnTo>
                    <a:pt x="13" y="223"/>
                  </a:lnTo>
                  <a:lnTo>
                    <a:pt x="22" y="228"/>
                  </a:lnTo>
                  <a:lnTo>
                    <a:pt x="34" y="232"/>
                  </a:lnTo>
                  <a:lnTo>
                    <a:pt x="49" y="236"/>
                  </a:lnTo>
                  <a:lnTo>
                    <a:pt x="65" y="240"/>
                  </a:lnTo>
                  <a:lnTo>
                    <a:pt x="83" y="243"/>
                  </a:lnTo>
                  <a:lnTo>
                    <a:pt x="104" y="246"/>
                  </a:lnTo>
                  <a:lnTo>
                    <a:pt x="125" y="249"/>
                  </a:lnTo>
                  <a:lnTo>
                    <a:pt x="149" y="251"/>
                  </a:lnTo>
                  <a:lnTo>
                    <a:pt x="174" y="252"/>
                  </a:lnTo>
                  <a:lnTo>
                    <a:pt x="200" y="254"/>
                  </a:lnTo>
                  <a:lnTo>
                    <a:pt x="227" y="256"/>
                  </a:lnTo>
                  <a:lnTo>
                    <a:pt x="255" y="256"/>
                  </a:lnTo>
                  <a:lnTo>
                    <a:pt x="284" y="254"/>
                  </a:lnTo>
                  <a:lnTo>
                    <a:pt x="3238" y="200"/>
                  </a:lnTo>
                  <a:lnTo>
                    <a:pt x="3268" y="199"/>
                  </a:lnTo>
                  <a:lnTo>
                    <a:pt x="3295" y="198"/>
                  </a:lnTo>
                  <a:lnTo>
                    <a:pt x="3323" y="196"/>
                  </a:lnTo>
                  <a:lnTo>
                    <a:pt x="3349" y="194"/>
                  </a:lnTo>
                  <a:lnTo>
                    <a:pt x="3374" y="191"/>
                  </a:lnTo>
                  <a:lnTo>
                    <a:pt x="3397" y="188"/>
                  </a:lnTo>
                  <a:lnTo>
                    <a:pt x="3419" y="185"/>
                  </a:lnTo>
                  <a:lnTo>
                    <a:pt x="3439" y="181"/>
                  </a:lnTo>
                  <a:lnTo>
                    <a:pt x="3458" y="177"/>
                  </a:lnTo>
                  <a:lnTo>
                    <a:pt x="3474" y="173"/>
                  </a:lnTo>
                  <a:lnTo>
                    <a:pt x="3488" y="168"/>
                  </a:lnTo>
                  <a:lnTo>
                    <a:pt x="3501" y="164"/>
                  </a:lnTo>
                  <a:lnTo>
                    <a:pt x="3510" y="159"/>
                  </a:lnTo>
                  <a:lnTo>
                    <a:pt x="3517" y="153"/>
                  </a:lnTo>
                  <a:lnTo>
                    <a:pt x="3519" y="150"/>
                  </a:lnTo>
                  <a:lnTo>
                    <a:pt x="3521" y="148"/>
                  </a:lnTo>
                  <a:lnTo>
                    <a:pt x="3522" y="145"/>
                  </a:lnTo>
                  <a:lnTo>
                    <a:pt x="3523" y="142"/>
                  </a:lnTo>
                  <a:lnTo>
                    <a:pt x="3523" y="48"/>
                  </a:lnTo>
                  <a:lnTo>
                    <a:pt x="3522" y="45"/>
                  </a:lnTo>
                  <a:lnTo>
                    <a:pt x="3521" y="42"/>
                  </a:lnTo>
                  <a:lnTo>
                    <a:pt x="3519" y="40"/>
                  </a:lnTo>
                  <a:lnTo>
                    <a:pt x="3517" y="37"/>
                  </a:lnTo>
                  <a:lnTo>
                    <a:pt x="3510" y="33"/>
                  </a:lnTo>
                  <a:lnTo>
                    <a:pt x="3501" y="28"/>
                  </a:lnTo>
                  <a:lnTo>
                    <a:pt x="3488" y="24"/>
                  </a:lnTo>
                  <a:lnTo>
                    <a:pt x="3474" y="20"/>
                  </a:lnTo>
                  <a:lnTo>
                    <a:pt x="3458" y="16"/>
                  </a:lnTo>
                  <a:lnTo>
                    <a:pt x="3439" y="13"/>
                  </a:lnTo>
                  <a:lnTo>
                    <a:pt x="3419" y="10"/>
                  </a:lnTo>
                  <a:lnTo>
                    <a:pt x="3397" y="7"/>
                  </a:lnTo>
                  <a:lnTo>
                    <a:pt x="3374" y="4"/>
                  </a:lnTo>
                  <a:lnTo>
                    <a:pt x="3349" y="2"/>
                  </a:lnTo>
                  <a:lnTo>
                    <a:pt x="3323" y="1"/>
                  </a:lnTo>
                  <a:lnTo>
                    <a:pt x="3295" y="0"/>
                  </a:lnTo>
                  <a:lnTo>
                    <a:pt x="3268" y="0"/>
                  </a:lnTo>
                  <a:lnTo>
                    <a:pt x="3238" y="0"/>
                  </a:lnTo>
                  <a:close/>
                </a:path>
              </a:pathLst>
            </a:custGeom>
            <a:solidFill>
              <a:srgbClr val="96AE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8" name="Freeform 501"/>
            <p:cNvSpPr>
              <a:spLocks/>
            </p:cNvSpPr>
            <p:nvPr/>
          </p:nvSpPr>
          <p:spPr bwMode="auto">
            <a:xfrm>
              <a:off x="2278" y="2402"/>
              <a:ext cx="576" cy="15"/>
            </a:xfrm>
            <a:custGeom>
              <a:avLst/>
              <a:gdLst>
                <a:gd name="T0" fmla="*/ 3205 w 3456"/>
                <a:gd name="T1" fmla="*/ 0 h 89"/>
                <a:gd name="T2" fmla="*/ 251 w 3456"/>
                <a:gd name="T3" fmla="*/ 55 h 89"/>
                <a:gd name="T4" fmla="*/ 244 w 3456"/>
                <a:gd name="T5" fmla="*/ 55 h 89"/>
                <a:gd name="T6" fmla="*/ 236 w 3456"/>
                <a:gd name="T7" fmla="*/ 55 h 89"/>
                <a:gd name="T8" fmla="*/ 236 w 3456"/>
                <a:gd name="T9" fmla="*/ 55 h 89"/>
                <a:gd name="T10" fmla="*/ 199 w 3456"/>
                <a:gd name="T11" fmla="*/ 58 h 89"/>
                <a:gd name="T12" fmla="*/ 163 w 3456"/>
                <a:gd name="T13" fmla="*/ 60 h 89"/>
                <a:gd name="T14" fmla="*/ 129 w 3456"/>
                <a:gd name="T15" fmla="*/ 63 h 89"/>
                <a:gd name="T16" fmla="*/ 97 w 3456"/>
                <a:gd name="T17" fmla="*/ 67 h 89"/>
                <a:gd name="T18" fmla="*/ 69 w 3456"/>
                <a:gd name="T19" fmla="*/ 71 h 89"/>
                <a:gd name="T20" fmla="*/ 42 w 3456"/>
                <a:gd name="T21" fmla="*/ 76 h 89"/>
                <a:gd name="T22" fmla="*/ 20 w 3456"/>
                <a:gd name="T23" fmla="*/ 82 h 89"/>
                <a:gd name="T24" fmla="*/ 0 w 3456"/>
                <a:gd name="T25" fmla="*/ 88 h 89"/>
                <a:gd name="T26" fmla="*/ 21 w 3456"/>
                <a:gd name="T27" fmla="*/ 88 h 89"/>
                <a:gd name="T28" fmla="*/ 44 w 3456"/>
                <a:gd name="T29" fmla="*/ 89 h 89"/>
                <a:gd name="T30" fmla="*/ 73 w 3456"/>
                <a:gd name="T31" fmla="*/ 89 h 89"/>
                <a:gd name="T32" fmla="*/ 103 w 3456"/>
                <a:gd name="T33" fmla="*/ 89 h 89"/>
                <a:gd name="T34" fmla="*/ 137 w 3456"/>
                <a:gd name="T35" fmla="*/ 89 h 89"/>
                <a:gd name="T36" fmla="*/ 173 w 3456"/>
                <a:gd name="T37" fmla="*/ 89 h 89"/>
                <a:gd name="T38" fmla="*/ 212 w 3456"/>
                <a:gd name="T39" fmla="*/ 88 h 89"/>
                <a:gd name="T40" fmla="*/ 251 w 3456"/>
                <a:gd name="T41" fmla="*/ 88 h 89"/>
                <a:gd name="T42" fmla="*/ 3205 w 3456"/>
                <a:gd name="T43" fmla="*/ 33 h 89"/>
                <a:gd name="T44" fmla="*/ 3245 w 3456"/>
                <a:gd name="T45" fmla="*/ 32 h 89"/>
                <a:gd name="T46" fmla="*/ 3284 w 3456"/>
                <a:gd name="T47" fmla="*/ 31 h 89"/>
                <a:gd name="T48" fmla="*/ 3320 w 3456"/>
                <a:gd name="T49" fmla="*/ 30 h 89"/>
                <a:gd name="T50" fmla="*/ 3353 w 3456"/>
                <a:gd name="T51" fmla="*/ 29 h 89"/>
                <a:gd name="T52" fmla="*/ 3384 w 3456"/>
                <a:gd name="T53" fmla="*/ 28 h 89"/>
                <a:gd name="T54" fmla="*/ 3412 w 3456"/>
                <a:gd name="T55" fmla="*/ 27 h 89"/>
                <a:gd name="T56" fmla="*/ 3436 w 3456"/>
                <a:gd name="T57" fmla="*/ 25 h 89"/>
                <a:gd name="T58" fmla="*/ 3456 w 3456"/>
                <a:gd name="T59" fmla="*/ 24 h 89"/>
                <a:gd name="T60" fmla="*/ 3437 w 3456"/>
                <a:gd name="T61" fmla="*/ 19 h 89"/>
                <a:gd name="T62" fmla="*/ 3414 w 3456"/>
                <a:gd name="T63" fmla="*/ 14 h 89"/>
                <a:gd name="T64" fmla="*/ 3388 w 3456"/>
                <a:gd name="T65" fmla="*/ 10 h 89"/>
                <a:gd name="T66" fmla="*/ 3359 w 3456"/>
                <a:gd name="T67" fmla="*/ 7 h 89"/>
                <a:gd name="T68" fmla="*/ 3328 w 3456"/>
                <a:gd name="T69" fmla="*/ 3 h 89"/>
                <a:gd name="T70" fmla="*/ 3294 w 3456"/>
                <a:gd name="T71" fmla="*/ 1 h 89"/>
                <a:gd name="T72" fmla="*/ 3257 w 3456"/>
                <a:gd name="T73" fmla="*/ 0 h 89"/>
                <a:gd name="T74" fmla="*/ 3221 w 3456"/>
                <a:gd name="T75" fmla="*/ 0 h 89"/>
                <a:gd name="T76" fmla="*/ 3221 w 3456"/>
                <a:gd name="T77" fmla="*/ 0 h 89"/>
                <a:gd name="T78" fmla="*/ 3212 w 3456"/>
                <a:gd name="T79" fmla="*/ 0 h 89"/>
                <a:gd name="T80" fmla="*/ 3212 w 3456"/>
                <a:gd name="T81" fmla="*/ 0 h 89"/>
                <a:gd name="T82" fmla="*/ 3205 w 3456"/>
                <a:gd name="T8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56" h="89">
                  <a:moveTo>
                    <a:pt x="3205" y="0"/>
                  </a:moveTo>
                  <a:lnTo>
                    <a:pt x="251" y="55"/>
                  </a:lnTo>
                  <a:lnTo>
                    <a:pt x="244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199" y="58"/>
                  </a:lnTo>
                  <a:lnTo>
                    <a:pt x="163" y="60"/>
                  </a:lnTo>
                  <a:lnTo>
                    <a:pt x="129" y="63"/>
                  </a:lnTo>
                  <a:lnTo>
                    <a:pt x="97" y="67"/>
                  </a:lnTo>
                  <a:lnTo>
                    <a:pt x="69" y="71"/>
                  </a:lnTo>
                  <a:lnTo>
                    <a:pt x="42" y="76"/>
                  </a:lnTo>
                  <a:lnTo>
                    <a:pt x="20" y="82"/>
                  </a:lnTo>
                  <a:lnTo>
                    <a:pt x="0" y="88"/>
                  </a:lnTo>
                  <a:lnTo>
                    <a:pt x="21" y="88"/>
                  </a:lnTo>
                  <a:lnTo>
                    <a:pt x="44" y="89"/>
                  </a:lnTo>
                  <a:lnTo>
                    <a:pt x="73" y="89"/>
                  </a:lnTo>
                  <a:lnTo>
                    <a:pt x="103" y="89"/>
                  </a:lnTo>
                  <a:lnTo>
                    <a:pt x="137" y="89"/>
                  </a:lnTo>
                  <a:lnTo>
                    <a:pt x="173" y="89"/>
                  </a:lnTo>
                  <a:lnTo>
                    <a:pt x="212" y="88"/>
                  </a:lnTo>
                  <a:lnTo>
                    <a:pt x="251" y="88"/>
                  </a:lnTo>
                  <a:lnTo>
                    <a:pt x="3205" y="33"/>
                  </a:lnTo>
                  <a:lnTo>
                    <a:pt x="3245" y="32"/>
                  </a:lnTo>
                  <a:lnTo>
                    <a:pt x="3284" y="31"/>
                  </a:lnTo>
                  <a:lnTo>
                    <a:pt x="3320" y="30"/>
                  </a:lnTo>
                  <a:lnTo>
                    <a:pt x="3353" y="29"/>
                  </a:lnTo>
                  <a:lnTo>
                    <a:pt x="3384" y="28"/>
                  </a:lnTo>
                  <a:lnTo>
                    <a:pt x="3412" y="27"/>
                  </a:lnTo>
                  <a:lnTo>
                    <a:pt x="3436" y="25"/>
                  </a:lnTo>
                  <a:lnTo>
                    <a:pt x="3456" y="24"/>
                  </a:lnTo>
                  <a:lnTo>
                    <a:pt x="3437" y="19"/>
                  </a:lnTo>
                  <a:lnTo>
                    <a:pt x="3414" y="14"/>
                  </a:lnTo>
                  <a:lnTo>
                    <a:pt x="3388" y="10"/>
                  </a:lnTo>
                  <a:lnTo>
                    <a:pt x="3359" y="7"/>
                  </a:lnTo>
                  <a:lnTo>
                    <a:pt x="3328" y="3"/>
                  </a:lnTo>
                  <a:lnTo>
                    <a:pt x="3294" y="1"/>
                  </a:lnTo>
                  <a:lnTo>
                    <a:pt x="3257" y="0"/>
                  </a:lnTo>
                  <a:lnTo>
                    <a:pt x="3221" y="0"/>
                  </a:lnTo>
                  <a:lnTo>
                    <a:pt x="3221" y="0"/>
                  </a:lnTo>
                  <a:lnTo>
                    <a:pt x="3212" y="0"/>
                  </a:lnTo>
                  <a:lnTo>
                    <a:pt x="3212" y="0"/>
                  </a:lnTo>
                  <a:lnTo>
                    <a:pt x="3205" y="0"/>
                  </a:lnTo>
                  <a:close/>
                </a:path>
              </a:pathLst>
            </a:custGeom>
            <a:solidFill>
              <a:srgbClr val="BDCCD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9" name="Freeform 502"/>
            <p:cNvSpPr>
              <a:spLocks/>
            </p:cNvSpPr>
            <p:nvPr/>
          </p:nvSpPr>
          <p:spPr bwMode="auto">
            <a:xfrm>
              <a:off x="2272" y="2413"/>
              <a:ext cx="587" cy="32"/>
            </a:xfrm>
            <a:custGeom>
              <a:avLst/>
              <a:gdLst>
                <a:gd name="T0" fmla="*/ 3238 w 3523"/>
                <a:gd name="T1" fmla="*/ 0 h 192"/>
                <a:gd name="T2" fmla="*/ 284 w 3523"/>
                <a:gd name="T3" fmla="*/ 55 h 192"/>
                <a:gd name="T4" fmla="*/ 227 w 3523"/>
                <a:gd name="T5" fmla="*/ 57 h 192"/>
                <a:gd name="T6" fmla="*/ 174 w 3523"/>
                <a:gd name="T7" fmla="*/ 60 h 192"/>
                <a:gd name="T8" fmla="*/ 125 w 3523"/>
                <a:gd name="T9" fmla="*/ 64 h 192"/>
                <a:gd name="T10" fmla="*/ 83 w 3523"/>
                <a:gd name="T11" fmla="*/ 69 h 192"/>
                <a:gd name="T12" fmla="*/ 65 w 3523"/>
                <a:gd name="T13" fmla="*/ 72 h 192"/>
                <a:gd name="T14" fmla="*/ 49 w 3523"/>
                <a:gd name="T15" fmla="*/ 75 h 192"/>
                <a:gd name="T16" fmla="*/ 34 w 3523"/>
                <a:gd name="T17" fmla="*/ 78 h 192"/>
                <a:gd name="T18" fmla="*/ 22 w 3523"/>
                <a:gd name="T19" fmla="*/ 81 h 192"/>
                <a:gd name="T20" fmla="*/ 13 w 3523"/>
                <a:gd name="T21" fmla="*/ 85 h 192"/>
                <a:gd name="T22" fmla="*/ 6 w 3523"/>
                <a:gd name="T23" fmla="*/ 88 h 192"/>
                <a:gd name="T24" fmla="*/ 3 w 3523"/>
                <a:gd name="T25" fmla="*/ 90 h 192"/>
                <a:gd name="T26" fmla="*/ 2 w 3523"/>
                <a:gd name="T27" fmla="*/ 93 h 192"/>
                <a:gd name="T28" fmla="*/ 1 w 3523"/>
                <a:gd name="T29" fmla="*/ 94 h 192"/>
                <a:gd name="T30" fmla="*/ 0 w 3523"/>
                <a:gd name="T31" fmla="*/ 96 h 192"/>
                <a:gd name="T32" fmla="*/ 0 w 3523"/>
                <a:gd name="T33" fmla="*/ 160 h 192"/>
                <a:gd name="T34" fmla="*/ 1 w 3523"/>
                <a:gd name="T35" fmla="*/ 162 h 192"/>
                <a:gd name="T36" fmla="*/ 2 w 3523"/>
                <a:gd name="T37" fmla="*/ 164 h 192"/>
                <a:gd name="T38" fmla="*/ 3 w 3523"/>
                <a:gd name="T39" fmla="*/ 166 h 192"/>
                <a:gd name="T40" fmla="*/ 6 w 3523"/>
                <a:gd name="T41" fmla="*/ 167 h 192"/>
                <a:gd name="T42" fmla="*/ 13 w 3523"/>
                <a:gd name="T43" fmla="*/ 171 h 192"/>
                <a:gd name="T44" fmla="*/ 22 w 3523"/>
                <a:gd name="T45" fmla="*/ 174 h 192"/>
                <a:gd name="T46" fmla="*/ 34 w 3523"/>
                <a:gd name="T47" fmla="*/ 177 h 192"/>
                <a:gd name="T48" fmla="*/ 49 w 3523"/>
                <a:gd name="T49" fmla="*/ 179 h 192"/>
                <a:gd name="T50" fmla="*/ 65 w 3523"/>
                <a:gd name="T51" fmla="*/ 182 h 192"/>
                <a:gd name="T52" fmla="*/ 83 w 3523"/>
                <a:gd name="T53" fmla="*/ 184 h 192"/>
                <a:gd name="T54" fmla="*/ 125 w 3523"/>
                <a:gd name="T55" fmla="*/ 187 h 192"/>
                <a:gd name="T56" fmla="*/ 174 w 3523"/>
                <a:gd name="T57" fmla="*/ 190 h 192"/>
                <a:gd name="T58" fmla="*/ 227 w 3523"/>
                <a:gd name="T59" fmla="*/ 192 h 192"/>
                <a:gd name="T60" fmla="*/ 284 w 3523"/>
                <a:gd name="T61" fmla="*/ 190 h 192"/>
                <a:gd name="T62" fmla="*/ 3238 w 3523"/>
                <a:gd name="T63" fmla="*/ 136 h 192"/>
                <a:gd name="T64" fmla="*/ 3295 w 3523"/>
                <a:gd name="T65" fmla="*/ 134 h 192"/>
                <a:gd name="T66" fmla="*/ 3349 w 3523"/>
                <a:gd name="T67" fmla="*/ 131 h 192"/>
                <a:gd name="T68" fmla="*/ 3397 w 3523"/>
                <a:gd name="T69" fmla="*/ 127 h 192"/>
                <a:gd name="T70" fmla="*/ 3439 w 3523"/>
                <a:gd name="T71" fmla="*/ 122 h 192"/>
                <a:gd name="T72" fmla="*/ 3458 w 3523"/>
                <a:gd name="T73" fmla="*/ 119 h 192"/>
                <a:gd name="T74" fmla="*/ 3474 w 3523"/>
                <a:gd name="T75" fmla="*/ 116 h 192"/>
                <a:gd name="T76" fmla="*/ 3488 w 3523"/>
                <a:gd name="T77" fmla="*/ 113 h 192"/>
                <a:gd name="T78" fmla="*/ 3501 w 3523"/>
                <a:gd name="T79" fmla="*/ 110 h 192"/>
                <a:gd name="T80" fmla="*/ 3510 w 3523"/>
                <a:gd name="T81" fmla="*/ 106 h 192"/>
                <a:gd name="T82" fmla="*/ 3517 w 3523"/>
                <a:gd name="T83" fmla="*/ 103 h 192"/>
                <a:gd name="T84" fmla="*/ 3519 w 3523"/>
                <a:gd name="T85" fmla="*/ 101 h 192"/>
                <a:gd name="T86" fmla="*/ 3521 w 3523"/>
                <a:gd name="T87" fmla="*/ 99 h 192"/>
                <a:gd name="T88" fmla="*/ 3522 w 3523"/>
                <a:gd name="T89" fmla="*/ 97 h 192"/>
                <a:gd name="T90" fmla="*/ 3523 w 3523"/>
                <a:gd name="T91" fmla="*/ 95 h 192"/>
                <a:gd name="T92" fmla="*/ 3523 w 3523"/>
                <a:gd name="T93" fmla="*/ 30 h 192"/>
                <a:gd name="T94" fmla="*/ 3522 w 3523"/>
                <a:gd name="T95" fmla="*/ 28 h 192"/>
                <a:gd name="T96" fmla="*/ 3521 w 3523"/>
                <a:gd name="T97" fmla="*/ 27 h 192"/>
                <a:gd name="T98" fmla="*/ 3519 w 3523"/>
                <a:gd name="T99" fmla="*/ 25 h 192"/>
                <a:gd name="T100" fmla="*/ 3517 w 3523"/>
                <a:gd name="T101" fmla="*/ 23 h 192"/>
                <a:gd name="T102" fmla="*/ 3510 w 3523"/>
                <a:gd name="T103" fmla="*/ 20 h 192"/>
                <a:gd name="T104" fmla="*/ 3501 w 3523"/>
                <a:gd name="T105" fmla="*/ 17 h 192"/>
                <a:gd name="T106" fmla="*/ 3488 w 3523"/>
                <a:gd name="T107" fmla="*/ 14 h 192"/>
                <a:gd name="T108" fmla="*/ 3474 w 3523"/>
                <a:gd name="T109" fmla="*/ 11 h 192"/>
                <a:gd name="T110" fmla="*/ 3458 w 3523"/>
                <a:gd name="T111" fmla="*/ 9 h 192"/>
                <a:gd name="T112" fmla="*/ 3439 w 3523"/>
                <a:gd name="T113" fmla="*/ 7 h 192"/>
                <a:gd name="T114" fmla="*/ 3397 w 3523"/>
                <a:gd name="T115" fmla="*/ 3 h 192"/>
                <a:gd name="T116" fmla="*/ 3349 w 3523"/>
                <a:gd name="T117" fmla="*/ 1 h 192"/>
                <a:gd name="T118" fmla="*/ 3295 w 3523"/>
                <a:gd name="T119" fmla="*/ 0 h 192"/>
                <a:gd name="T120" fmla="*/ 3238 w 3523"/>
                <a:gd name="T12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23" h="192">
                  <a:moveTo>
                    <a:pt x="3238" y="0"/>
                  </a:moveTo>
                  <a:lnTo>
                    <a:pt x="284" y="55"/>
                  </a:lnTo>
                  <a:lnTo>
                    <a:pt x="227" y="57"/>
                  </a:lnTo>
                  <a:lnTo>
                    <a:pt x="174" y="60"/>
                  </a:lnTo>
                  <a:lnTo>
                    <a:pt x="125" y="64"/>
                  </a:lnTo>
                  <a:lnTo>
                    <a:pt x="83" y="69"/>
                  </a:lnTo>
                  <a:lnTo>
                    <a:pt x="65" y="72"/>
                  </a:lnTo>
                  <a:lnTo>
                    <a:pt x="49" y="75"/>
                  </a:lnTo>
                  <a:lnTo>
                    <a:pt x="34" y="78"/>
                  </a:lnTo>
                  <a:lnTo>
                    <a:pt x="22" y="81"/>
                  </a:lnTo>
                  <a:lnTo>
                    <a:pt x="13" y="85"/>
                  </a:lnTo>
                  <a:lnTo>
                    <a:pt x="6" y="88"/>
                  </a:lnTo>
                  <a:lnTo>
                    <a:pt x="3" y="90"/>
                  </a:lnTo>
                  <a:lnTo>
                    <a:pt x="2" y="93"/>
                  </a:lnTo>
                  <a:lnTo>
                    <a:pt x="1" y="94"/>
                  </a:lnTo>
                  <a:lnTo>
                    <a:pt x="0" y="96"/>
                  </a:lnTo>
                  <a:lnTo>
                    <a:pt x="0" y="160"/>
                  </a:lnTo>
                  <a:lnTo>
                    <a:pt x="1" y="162"/>
                  </a:lnTo>
                  <a:lnTo>
                    <a:pt x="2" y="164"/>
                  </a:lnTo>
                  <a:lnTo>
                    <a:pt x="3" y="166"/>
                  </a:lnTo>
                  <a:lnTo>
                    <a:pt x="6" y="167"/>
                  </a:lnTo>
                  <a:lnTo>
                    <a:pt x="13" y="171"/>
                  </a:lnTo>
                  <a:lnTo>
                    <a:pt x="22" y="174"/>
                  </a:lnTo>
                  <a:lnTo>
                    <a:pt x="34" y="177"/>
                  </a:lnTo>
                  <a:lnTo>
                    <a:pt x="49" y="179"/>
                  </a:lnTo>
                  <a:lnTo>
                    <a:pt x="65" y="182"/>
                  </a:lnTo>
                  <a:lnTo>
                    <a:pt x="83" y="184"/>
                  </a:lnTo>
                  <a:lnTo>
                    <a:pt x="125" y="187"/>
                  </a:lnTo>
                  <a:lnTo>
                    <a:pt x="174" y="190"/>
                  </a:lnTo>
                  <a:lnTo>
                    <a:pt x="227" y="192"/>
                  </a:lnTo>
                  <a:lnTo>
                    <a:pt x="284" y="190"/>
                  </a:lnTo>
                  <a:lnTo>
                    <a:pt x="3238" y="136"/>
                  </a:lnTo>
                  <a:lnTo>
                    <a:pt x="3295" y="134"/>
                  </a:lnTo>
                  <a:lnTo>
                    <a:pt x="3349" y="131"/>
                  </a:lnTo>
                  <a:lnTo>
                    <a:pt x="3397" y="127"/>
                  </a:lnTo>
                  <a:lnTo>
                    <a:pt x="3439" y="122"/>
                  </a:lnTo>
                  <a:lnTo>
                    <a:pt x="3458" y="119"/>
                  </a:lnTo>
                  <a:lnTo>
                    <a:pt x="3474" y="116"/>
                  </a:lnTo>
                  <a:lnTo>
                    <a:pt x="3488" y="113"/>
                  </a:lnTo>
                  <a:lnTo>
                    <a:pt x="3501" y="110"/>
                  </a:lnTo>
                  <a:lnTo>
                    <a:pt x="3510" y="106"/>
                  </a:lnTo>
                  <a:lnTo>
                    <a:pt x="3517" y="103"/>
                  </a:lnTo>
                  <a:lnTo>
                    <a:pt x="3519" y="101"/>
                  </a:lnTo>
                  <a:lnTo>
                    <a:pt x="3521" y="99"/>
                  </a:lnTo>
                  <a:lnTo>
                    <a:pt x="3522" y="97"/>
                  </a:lnTo>
                  <a:lnTo>
                    <a:pt x="3523" y="95"/>
                  </a:lnTo>
                  <a:lnTo>
                    <a:pt x="3523" y="30"/>
                  </a:lnTo>
                  <a:lnTo>
                    <a:pt x="3522" y="28"/>
                  </a:lnTo>
                  <a:lnTo>
                    <a:pt x="3521" y="27"/>
                  </a:lnTo>
                  <a:lnTo>
                    <a:pt x="3519" y="25"/>
                  </a:lnTo>
                  <a:lnTo>
                    <a:pt x="3517" y="23"/>
                  </a:lnTo>
                  <a:lnTo>
                    <a:pt x="3510" y="20"/>
                  </a:lnTo>
                  <a:lnTo>
                    <a:pt x="3501" y="17"/>
                  </a:lnTo>
                  <a:lnTo>
                    <a:pt x="3488" y="14"/>
                  </a:lnTo>
                  <a:lnTo>
                    <a:pt x="3474" y="11"/>
                  </a:lnTo>
                  <a:lnTo>
                    <a:pt x="3458" y="9"/>
                  </a:lnTo>
                  <a:lnTo>
                    <a:pt x="3439" y="7"/>
                  </a:lnTo>
                  <a:lnTo>
                    <a:pt x="3397" y="3"/>
                  </a:lnTo>
                  <a:lnTo>
                    <a:pt x="3349" y="1"/>
                  </a:lnTo>
                  <a:lnTo>
                    <a:pt x="3295" y="0"/>
                  </a:lnTo>
                  <a:lnTo>
                    <a:pt x="3238" y="0"/>
                  </a:lnTo>
                  <a:close/>
                </a:path>
              </a:pathLst>
            </a:custGeom>
            <a:solidFill>
              <a:srgbClr val="3834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0" name="Freeform 503"/>
            <p:cNvSpPr>
              <a:spLocks/>
            </p:cNvSpPr>
            <p:nvPr/>
          </p:nvSpPr>
          <p:spPr bwMode="auto">
            <a:xfrm>
              <a:off x="2272" y="2413"/>
              <a:ext cx="587" cy="21"/>
            </a:xfrm>
            <a:custGeom>
              <a:avLst/>
              <a:gdLst>
                <a:gd name="T0" fmla="*/ 3238 w 3523"/>
                <a:gd name="T1" fmla="*/ 1 h 128"/>
                <a:gd name="T2" fmla="*/ 284 w 3523"/>
                <a:gd name="T3" fmla="*/ 56 h 128"/>
                <a:gd name="T4" fmla="*/ 227 w 3523"/>
                <a:gd name="T5" fmla="*/ 57 h 128"/>
                <a:gd name="T6" fmla="*/ 174 w 3523"/>
                <a:gd name="T7" fmla="*/ 59 h 128"/>
                <a:gd name="T8" fmla="*/ 125 w 3523"/>
                <a:gd name="T9" fmla="*/ 62 h 128"/>
                <a:gd name="T10" fmla="*/ 83 w 3523"/>
                <a:gd name="T11" fmla="*/ 65 h 128"/>
                <a:gd name="T12" fmla="*/ 49 w 3523"/>
                <a:gd name="T13" fmla="*/ 68 h 128"/>
                <a:gd name="T14" fmla="*/ 22 w 3523"/>
                <a:gd name="T15" fmla="*/ 72 h 128"/>
                <a:gd name="T16" fmla="*/ 13 w 3523"/>
                <a:gd name="T17" fmla="*/ 74 h 128"/>
                <a:gd name="T18" fmla="*/ 6 w 3523"/>
                <a:gd name="T19" fmla="*/ 76 h 128"/>
                <a:gd name="T20" fmla="*/ 2 w 3523"/>
                <a:gd name="T21" fmla="*/ 77 h 128"/>
                <a:gd name="T22" fmla="*/ 0 w 3523"/>
                <a:gd name="T23" fmla="*/ 79 h 128"/>
                <a:gd name="T24" fmla="*/ 0 w 3523"/>
                <a:gd name="T25" fmla="*/ 114 h 128"/>
                <a:gd name="T26" fmla="*/ 2 w 3523"/>
                <a:gd name="T27" fmla="*/ 116 h 128"/>
                <a:gd name="T28" fmla="*/ 6 w 3523"/>
                <a:gd name="T29" fmla="*/ 117 h 128"/>
                <a:gd name="T30" fmla="*/ 13 w 3523"/>
                <a:gd name="T31" fmla="*/ 119 h 128"/>
                <a:gd name="T32" fmla="*/ 22 w 3523"/>
                <a:gd name="T33" fmla="*/ 120 h 128"/>
                <a:gd name="T34" fmla="*/ 49 w 3523"/>
                <a:gd name="T35" fmla="*/ 123 h 128"/>
                <a:gd name="T36" fmla="*/ 83 w 3523"/>
                <a:gd name="T37" fmla="*/ 125 h 128"/>
                <a:gd name="T38" fmla="*/ 125 w 3523"/>
                <a:gd name="T39" fmla="*/ 127 h 128"/>
                <a:gd name="T40" fmla="*/ 174 w 3523"/>
                <a:gd name="T41" fmla="*/ 127 h 128"/>
                <a:gd name="T42" fmla="*/ 227 w 3523"/>
                <a:gd name="T43" fmla="*/ 128 h 128"/>
                <a:gd name="T44" fmla="*/ 284 w 3523"/>
                <a:gd name="T45" fmla="*/ 127 h 128"/>
                <a:gd name="T46" fmla="*/ 3238 w 3523"/>
                <a:gd name="T47" fmla="*/ 72 h 128"/>
                <a:gd name="T48" fmla="*/ 3295 w 3523"/>
                <a:gd name="T49" fmla="*/ 71 h 128"/>
                <a:gd name="T50" fmla="*/ 3349 w 3523"/>
                <a:gd name="T51" fmla="*/ 69 h 128"/>
                <a:gd name="T52" fmla="*/ 3397 w 3523"/>
                <a:gd name="T53" fmla="*/ 66 h 128"/>
                <a:gd name="T54" fmla="*/ 3439 w 3523"/>
                <a:gd name="T55" fmla="*/ 63 h 128"/>
                <a:gd name="T56" fmla="*/ 3474 w 3523"/>
                <a:gd name="T57" fmla="*/ 60 h 128"/>
                <a:gd name="T58" fmla="*/ 3501 w 3523"/>
                <a:gd name="T59" fmla="*/ 56 h 128"/>
                <a:gd name="T60" fmla="*/ 3510 w 3523"/>
                <a:gd name="T61" fmla="*/ 54 h 128"/>
                <a:gd name="T62" fmla="*/ 3517 w 3523"/>
                <a:gd name="T63" fmla="*/ 53 h 128"/>
                <a:gd name="T64" fmla="*/ 3521 w 3523"/>
                <a:gd name="T65" fmla="*/ 51 h 128"/>
                <a:gd name="T66" fmla="*/ 3523 w 3523"/>
                <a:gd name="T67" fmla="*/ 49 h 128"/>
                <a:gd name="T68" fmla="*/ 3523 w 3523"/>
                <a:gd name="T69" fmla="*/ 14 h 128"/>
                <a:gd name="T70" fmla="*/ 3521 w 3523"/>
                <a:gd name="T71" fmla="*/ 13 h 128"/>
                <a:gd name="T72" fmla="*/ 3517 w 3523"/>
                <a:gd name="T73" fmla="*/ 11 h 128"/>
                <a:gd name="T74" fmla="*/ 3510 w 3523"/>
                <a:gd name="T75" fmla="*/ 9 h 128"/>
                <a:gd name="T76" fmla="*/ 3501 w 3523"/>
                <a:gd name="T77" fmla="*/ 8 h 128"/>
                <a:gd name="T78" fmla="*/ 3474 w 3523"/>
                <a:gd name="T79" fmla="*/ 5 h 128"/>
                <a:gd name="T80" fmla="*/ 3439 w 3523"/>
                <a:gd name="T81" fmla="*/ 3 h 128"/>
                <a:gd name="T82" fmla="*/ 3397 w 3523"/>
                <a:gd name="T83" fmla="*/ 1 h 128"/>
                <a:gd name="T84" fmla="*/ 3349 w 3523"/>
                <a:gd name="T85" fmla="*/ 1 h 128"/>
                <a:gd name="T86" fmla="*/ 3295 w 3523"/>
                <a:gd name="T87" fmla="*/ 0 h 128"/>
                <a:gd name="T88" fmla="*/ 3238 w 3523"/>
                <a:gd name="T89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23" h="128">
                  <a:moveTo>
                    <a:pt x="3238" y="1"/>
                  </a:moveTo>
                  <a:lnTo>
                    <a:pt x="284" y="56"/>
                  </a:lnTo>
                  <a:lnTo>
                    <a:pt x="227" y="57"/>
                  </a:lnTo>
                  <a:lnTo>
                    <a:pt x="174" y="59"/>
                  </a:lnTo>
                  <a:lnTo>
                    <a:pt x="125" y="62"/>
                  </a:lnTo>
                  <a:lnTo>
                    <a:pt x="83" y="65"/>
                  </a:lnTo>
                  <a:lnTo>
                    <a:pt x="49" y="68"/>
                  </a:lnTo>
                  <a:lnTo>
                    <a:pt x="22" y="72"/>
                  </a:lnTo>
                  <a:lnTo>
                    <a:pt x="13" y="74"/>
                  </a:lnTo>
                  <a:lnTo>
                    <a:pt x="6" y="76"/>
                  </a:lnTo>
                  <a:lnTo>
                    <a:pt x="2" y="77"/>
                  </a:lnTo>
                  <a:lnTo>
                    <a:pt x="0" y="79"/>
                  </a:lnTo>
                  <a:lnTo>
                    <a:pt x="0" y="114"/>
                  </a:lnTo>
                  <a:lnTo>
                    <a:pt x="2" y="116"/>
                  </a:lnTo>
                  <a:lnTo>
                    <a:pt x="6" y="117"/>
                  </a:lnTo>
                  <a:lnTo>
                    <a:pt x="13" y="119"/>
                  </a:lnTo>
                  <a:lnTo>
                    <a:pt x="22" y="120"/>
                  </a:lnTo>
                  <a:lnTo>
                    <a:pt x="49" y="123"/>
                  </a:lnTo>
                  <a:lnTo>
                    <a:pt x="83" y="125"/>
                  </a:lnTo>
                  <a:lnTo>
                    <a:pt x="125" y="127"/>
                  </a:lnTo>
                  <a:lnTo>
                    <a:pt x="174" y="127"/>
                  </a:lnTo>
                  <a:lnTo>
                    <a:pt x="227" y="128"/>
                  </a:lnTo>
                  <a:lnTo>
                    <a:pt x="284" y="127"/>
                  </a:lnTo>
                  <a:lnTo>
                    <a:pt x="3238" y="72"/>
                  </a:lnTo>
                  <a:lnTo>
                    <a:pt x="3295" y="71"/>
                  </a:lnTo>
                  <a:lnTo>
                    <a:pt x="3349" y="69"/>
                  </a:lnTo>
                  <a:lnTo>
                    <a:pt x="3397" y="66"/>
                  </a:lnTo>
                  <a:lnTo>
                    <a:pt x="3439" y="63"/>
                  </a:lnTo>
                  <a:lnTo>
                    <a:pt x="3474" y="60"/>
                  </a:lnTo>
                  <a:lnTo>
                    <a:pt x="3501" y="56"/>
                  </a:lnTo>
                  <a:lnTo>
                    <a:pt x="3510" y="54"/>
                  </a:lnTo>
                  <a:lnTo>
                    <a:pt x="3517" y="53"/>
                  </a:lnTo>
                  <a:lnTo>
                    <a:pt x="3521" y="51"/>
                  </a:lnTo>
                  <a:lnTo>
                    <a:pt x="3523" y="49"/>
                  </a:lnTo>
                  <a:lnTo>
                    <a:pt x="3523" y="14"/>
                  </a:lnTo>
                  <a:lnTo>
                    <a:pt x="3521" y="13"/>
                  </a:lnTo>
                  <a:lnTo>
                    <a:pt x="3517" y="11"/>
                  </a:lnTo>
                  <a:lnTo>
                    <a:pt x="3510" y="9"/>
                  </a:lnTo>
                  <a:lnTo>
                    <a:pt x="3501" y="8"/>
                  </a:lnTo>
                  <a:lnTo>
                    <a:pt x="3474" y="5"/>
                  </a:lnTo>
                  <a:lnTo>
                    <a:pt x="3439" y="3"/>
                  </a:lnTo>
                  <a:lnTo>
                    <a:pt x="3397" y="1"/>
                  </a:lnTo>
                  <a:lnTo>
                    <a:pt x="3349" y="1"/>
                  </a:lnTo>
                  <a:lnTo>
                    <a:pt x="3295" y="0"/>
                  </a:lnTo>
                  <a:lnTo>
                    <a:pt x="3238" y="1"/>
                  </a:lnTo>
                  <a:close/>
                </a:path>
              </a:pathLst>
            </a:custGeom>
            <a:solidFill>
              <a:srgbClr val="24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1" name="Freeform 504"/>
            <p:cNvSpPr>
              <a:spLocks noEditPoints="1"/>
            </p:cNvSpPr>
            <p:nvPr/>
          </p:nvSpPr>
          <p:spPr bwMode="auto">
            <a:xfrm>
              <a:off x="2550" y="1920"/>
              <a:ext cx="201" cy="140"/>
            </a:xfrm>
            <a:custGeom>
              <a:avLst/>
              <a:gdLst>
                <a:gd name="T0" fmla="*/ 445 w 1209"/>
                <a:gd name="T1" fmla="*/ 827 h 845"/>
                <a:gd name="T2" fmla="*/ 533 w 1209"/>
                <a:gd name="T3" fmla="*/ 763 h 845"/>
                <a:gd name="T4" fmla="*/ 587 w 1209"/>
                <a:gd name="T5" fmla="*/ 663 h 845"/>
                <a:gd name="T6" fmla="*/ 611 w 1209"/>
                <a:gd name="T7" fmla="*/ 534 h 845"/>
                <a:gd name="T8" fmla="*/ 601 w 1209"/>
                <a:gd name="T9" fmla="*/ 352 h 845"/>
                <a:gd name="T10" fmla="*/ 567 w 1209"/>
                <a:gd name="T11" fmla="*/ 226 h 845"/>
                <a:gd name="T12" fmla="*/ 507 w 1209"/>
                <a:gd name="T13" fmla="*/ 116 h 845"/>
                <a:gd name="T14" fmla="*/ 415 w 1209"/>
                <a:gd name="T15" fmla="*/ 37 h 845"/>
                <a:gd name="T16" fmla="*/ 289 w 1209"/>
                <a:gd name="T17" fmla="*/ 1 h 845"/>
                <a:gd name="T18" fmla="*/ 164 w 1209"/>
                <a:gd name="T19" fmla="*/ 18 h 845"/>
                <a:gd name="T20" fmla="*/ 76 w 1209"/>
                <a:gd name="T21" fmla="*/ 87 h 845"/>
                <a:gd name="T22" fmla="*/ 23 w 1209"/>
                <a:gd name="T23" fmla="*/ 193 h 845"/>
                <a:gd name="T24" fmla="*/ 1 w 1209"/>
                <a:gd name="T25" fmla="*/ 327 h 845"/>
                <a:gd name="T26" fmla="*/ 7 w 1209"/>
                <a:gd name="T27" fmla="*/ 472 h 845"/>
                <a:gd name="T28" fmla="*/ 41 w 1209"/>
                <a:gd name="T29" fmla="*/ 609 h 845"/>
                <a:gd name="T30" fmla="*/ 102 w 1209"/>
                <a:gd name="T31" fmla="*/ 727 h 845"/>
                <a:gd name="T32" fmla="*/ 195 w 1209"/>
                <a:gd name="T33" fmla="*/ 809 h 845"/>
                <a:gd name="T34" fmla="*/ 320 w 1209"/>
                <a:gd name="T35" fmla="*/ 845 h 845"/>
                <a:gd name="T36" fmla="*/ 301 w 1209"/>
                <a:gd name="T37" fmla="*/ 664 h 845"/>
                <a:gd name="T38" fmla="*/ 247 w 1209"/>
                <a:gd name="T39" fmla="*/ 577 h 845"/>
                <a:gd name="T40" fmla="*/ 222 w 1209"/>
                <a:gd name="T41" fmla="*/ 384 h 845"/>
                <a:gd name="T42" fmla="*/ 237 w 1209"/>
                <a:gd name="T43" fmla="*/ 225 h 845"/>
                <a:gd name="T44" fmla="*/ 289 w 1209"/>
                <a:gd name="T45" fmla="*/ 170 h 845"/>
                <a:gd name="T46" fmla="*/ 354 w 1209"/>
                <a:gd name="T47" fmla="*/ 206 h 845"/>
                <a:gd name="T48" fmla="*/ 395 w 1209"/>
                <a:gd name="T49" fmla="*/ 336 h 845"/>
                <a:gd name="T50" fmla="*/ 405 w 1209"/>
                <a:gd name="T51" fmla="*/ 536 h 845"/>
                <a:gd name="T52" fmla="*/ 375 w 1209"/>
                <a:gd name="T53" fmla="*/ 651 h 845"/>
                <a:gd name="T54" fmla="*/ 332 w 1209"/>
                <a:gd name="T55" fmla="*/ 674 h 845"/>
                <a:gd name="T56" fmla="*/ 806 w 1209"/>
                <a:gd name="T57" fmla="*/ 827 h 845"/>
                <a:gd name="T58" fmla="*/ 920 w 1209"/>
                <a:gd name="T59" fmla="*/ 843 h 845"/>
                <a:gd name="T60" fmla="*/ 1029 w 1209"/>
                <a:gd name="T61" fmla="*/ 833 h 845"/>
                <a:gd name="T62" fmla="*/ 1115 w 1209"/>
                <a:gd name="T63" fmla="*/ 798 h 845"/>
                <a:gd name="T64" fmla="*/ 1174 w 1209"/>
                <a:gd name="T65" fmla="*/ 742 h 845"/>
                <a:gd name="T66" fmla="*/ 1205 w 1209"/>
                <a:gd name="T67" fmla="*/ 669 h 845"/>
                <a:gd name="T68" fmla="*/ 1202 w 1209"/>
                <a:gd name="T69" fmla="*/ 572 h 845"/>
                <a:gd name="T70" fmla="*/ 1146 w 1209"/>
                <a:gd name="T71" fmla="*/ 474 h 845"/>
                <a:gd name="T72" fmla="*/ 1051 w 1209"/>
                <a:gd name="T73" fmla="*/ 423 h 845"/>
                <a:gd name="T74" fmla="*/ 1112 w 1209"/>
                <a:gd name="T75" fmla="*/ 385 h 845"/>
                <a:gd name="T76" fmla="*/ 1156 w 1209"/>
                <a:gd name="T77" fmla="*/ 307 h 845"/>
                <a:gd name="T78" fmla="*/ 1145 w 1209"/>
                <a:gd name="T79" fmla="*/ 194 h 845"/>
                <a:gd name="T80" fmla="*/ 1050 w 1209"/>
                <a:gd name="T81" fmla="*/ 88 h 845"/>
                <a:gd name="T82" fmla="*/ 890 w 1209"/>
                <a:gd name="T83" fmla="*/ 45 h 845"/>
                <a:gd name="T84" fmla="*/ 774 w 1209"/>
                <a:gd name="T85" fmla="*/ 54 h 845"/>
                <a:gd name="T86" fmla="*/ 688 w 1209"/>
                <a:gd name="T87" fmla="*/ 107 h 845"/>
                <a:gd name="T88" fmla="*/ 730 w 1209"/>
                <a:gd name="T89" fmla="*/ 244 h 845"/>
                <a:gd name="T90" fmla="*/ 844 w 1209"/>
                <a:gd name="T91" fmla="*/ 209 h 845"/>
                <a:gd name="T92" fmla="*/ 916 w 1209"/>
                <a:gd name="T93" fmla="*/ 215 h 845"/>
                <a:gd name="T94" fmla="*/ 962 w 1209"/>
                <a:gd name="T95" fmla="*/ 245 h 845"/>
                <a:gd name="T96" fmla="*/ 972 w 1209"/>
                <a:gd name="T97" fmla="*/ 296 h 845"/>
                <a:gd name="T98" fmla="*/ 934 w 1209"/>
                <a:gd name="T99" fmla="*/ 334 h 845"/>
                <a:gd name="T100" fmla="*/ 837 w 1209"/>
                <a:gd name="T101" fmla="*/ 341 h 845"/>
                <a:gd name="T102" fmla="*/ 831 w 1209"/>
                <a:gd name="T103" fmla="*/ 494 h 845"/>
                <a:gd name="T104" fmla="*/ 933 w 1209"/>
                <a:gd name="T105" fmla="*/ 502 h 845"/>
                <a:gd name="T106" fmla="*/ 996 w 1209"/>
                <a:gd name="T107" fmla="*/ 541 h 845"/>
                <a:gd name="T108" fmla="*/ 1014 w 1209"/>
                <a:gd name="T109" fmla="*/ 610 h 845"/>
                <a:gd name="T110" fmla="*/ 981 w 1209"/>
                <a:gd name="T111" fmla="*/ 657 h 845"/>
                <a:gd name="T112" fmla="*/ 909 w 1209"/>
                <a:gd name="T113" fmla="*/ 672 h 845"/>
                <a:gd name="T114" fmla="*/ 788 w 1209"/>
                <a:gd name="T115" fmla="*/ 645 h 845"/>
                <a:gd name="T116" fmla="*/ 723 w 1209"/>
                <a:gd name="T117" fmla="*/ 704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09" h="845">
                  <a:moveTo>
                    <a:pt x="342" y="845"/>
                  </a:moveTo>
                  <a:lnTo>
                    <a:pt x="361" y="845"/>
                  </a:lnTo>
                  <a:lnTo>
                    <a:pt x="379" y="843"/>
                  </a:lnTo>
                  <a:lnTo>
                    <a:pt x="397" y="841"/>
                  </a:lnTo>
                  <a:lnTo>
                    <a:pt x="413" y="837"/>
                  </a:lnTo>
                  <a:lnTo>
                    <a:pt x="429" y="833"/>
                  </a:lnTo>
                  <a:lnTo>
                    <a:pt x="445" y="827"/>
                  </a:lnTo>
                  <a:lnTo>
                    <a:pt x="460" y="821"/>
                  </a:lnTo>
                  <a:lnTo>
                    <a:pt x="473" y="812"/>
                  </a:lnTo>
                  <a:lnTo>
                    <a:pt x="487" y="804"/>
                  </a:lnTo>
                  <a:lnTo>
                    <a:pt x="499" y="795"/>
                  </a:lnTo>
                  <a:lnTo>
                    <a:pt x="511" y="786"/>
                  </a:lnTo>
                  <a:lnTo>
                    <a:pt x="522" y="775"/>
                  </a:lnTo>
                  <a:lnTo>
                    <a:pt x="533" y="763"/>
                  </a:lnTo>
                  <a:lnTo>
                    <a:pt x="543" y="751"/>
                  </a:lnTo>
                  <a:lnTo>
                    <a:pt x="551" y="738"/>
                  </a:lnTo>
                  <a:lnTo>
                    <a:pt x="560" y="724"/>
                  </a:lnTo>
                  <a:lnTo>
                    <a:pt x="567" y="709"/>
                  </a:lnTo>
                  <a:lnTo>
                    <a:pt x="574" y="695"/>
                  </a:lnTo>
                  <a:lnTo>
                    <a:pt x="580" y="680"/>
                  </a:lnTo>
                  <a:lnTo>
                    <a:pt x="587" y="663"/>
                  </a:lnTo>
                  <a:lnTo>
                    <a:pt x="592" y="646"/>
                  </a:lnTo>
                  <a:lnTo>
                    <a:pt x="597" y="629"/>
                  </a:lnTo>
                  <a:lnTo>
                    <a:pt x="601" y="611"/>
                  </a:lnTo>
                  <a:lnTo>
                    <a:pt x="604" y="593"/>
                  </a:lnTo>
                  <a:lnTo>
                    <a:pt x="607" y="574"/>
                  </a:lnTo>
                  <a:lnTo>
                    <a:pt x="609" y="554"/>
                  </a:lnTo>
                  <a:lnTo>
                    <a:pt x="611" y="534"/>
                  </a:lnTo>
                  <a:lnTo>
                    <a:pt x="612" y="513"/>
                  </a:lnTo>
                  <a:lnTo>
                    <a:pt x="612" y="493"/>
                  </a:lnTo>
                  <a:lnTo>
                    <a:pt x="612" y="472"/>
                  </a:lnTo>
                  <a:lnTo>
                    <a:pt x="611" y="450"/>
                  </a:lnTo>
                  <a:lnTo>
                    <a:pt x="610" y="429"/>
                  </a:lnTo>
                  <a:lnTo>
                    <a:pt x="607" y="391"/>
                  </a:lnTo>
                  <a:lnTo>
                    <a:pt x="601" y="352"/>
                  </a:lnTo>
                  <a:lnTo>
                    <a:pt x="598" y="334"/>
                  </a:lnTo>
                  <a:lnTo>
                    <a:pt x="594" y="315"/>
                  </a:lnTo>
                  <a:lnTo>
                    <a:pt x="590" y="297"/>
                  </a:lnTo>
                  <a:lnTo>
                    <a:pt x="585" y="279"/>
                  </a:lnTo>
                  <a:lnTo>
                    <a:pt x="579" y="260"/>
                  </a:lnTo>
                  <a:lnTo>
                    <a:pt x="573" y="243"/>
                  </a:lnTo>
                  <a:lnTo>
                    <a:pt x="567" y="226"/>
                  </a:lnTo>
                  <a:lnTo>
                    <a:pt x="560" y="208"/>
                  </a:lnTo>
                  <a:lnTo>
                    <a:pt x="553" y="192"/>
                  </a:lnTo>
                  <a:lnTo>
                    <a:pt x="545" y="176"/>
                  </a:lnTo>
                  <a:lnTo>
                    <a:pt x="537" y="160"/>
                  </a:lnTo>
                  <a:lnTo>
                    <a:pt x="527" y="145"/>
                  </a:lnTo>
                  <a:lnTo>
                    <a:pt x="517" y="131"/>
                  </a:lnTo>
                  <a:lnTo>
                    <a:pt x="507" y="116"/>
                  </a:lnTo>
                  <a:lnTo>
                    <a:pt x="496" y="103"/>
                  </a:lnTo>
                  <a:lnTo>
                    <a:pt x="484" y="90"/>
                  </a:lnTo>
                  <a:lnTo>
                    <a:pt x="471" y="78"/>
                  </a:lnTo>
                  <a:lnTo>
                    <a:pt x="458" y="66"/>
                  </a:lnTo>
                  <a:lnTo>
                    <a:pt x="445" y="56"/>
                  </a:lnTo>
                  <a:lnTo>
                    <a:pt x="430" y="46"/>
                  </a:lnTo>
                  <a:lnTo>
                    <a:pt x="415" y="37"/>
                  </a:lnTo>
                  <a:lnTo>
                    <a:pt x="399" y="29"/>
                  </a:lnTo>
                  <a:lnTo>
                    <a:pt x="383" y="22"/>
                  </a:lnTo>
                  <a:lnTo>
                    <a:pt x="365" y="15"/>
                  </a:lnTo>
                  <a:lnTo>
                    <a:pt x="347" y="10"/>
                  </a:lnTo>
                  <a:lnTo>
                    <a:pt x="328" y="6"/>
                  </a:lnTo>
                  <a:lnTo>
                    <a:pt x="309" y="3"/>
                  </a:lnTo>
                  <a:lnTo>
                    <a:pt x="289" y="1"/>
                  </a:lnTo>
                  <a:lnTo>
                    <a:pt x="268" y="0"/>
                  </a:lnTo>
                  <a:lnTo>
                    <a:pt x="249" y="0"/>
                  </a:lnTo>
                  <a:lnTo>
                    <a:pt x="230" y="2"/>
                  </a:lnTo>
                  <a:lnTo>
                    <a:pt x="212" y="4"/>
                  </a:lnTo>
                  <a:lnTo>
                    <a:pt x="196" y="8"/>
                  </a:lnTo>
                  <a:lnTo>
                    <a:pt x="179" y="13"/>
                  </a:lnTo>
                  <a:lnTo>
                    <a:pt x="164" y="18"/>
                  </a:lnTo>
                  <a:lnTo>
                    <a:pt x="150" y="26"/>
                  </a:lnTo>
                  <a:lnTo>
                    <a:pt x="136" y="34"/>
                  </a:lnTo>
                  <a:lnTo>
                    <a:pt x="122" y="42"/>
                  </a:lnTo>
                  <a:lnTo>
                    <a:pt x="110" y="52"/>
                  </a:lnTo>
                  <a:lnTo>
                    <a:pt x="98" y="62"/>
                  </a:lnTo>
                  <a:lnTo>
                    <a:pt x="87" y="75"/>
                  </a:lnTo>
                  <a:lnTo>
                    <a:pt x="76" y="87"/>
                  </a:lnTo>
                  <a:lnTo>
                    <a:pt x="67" y="99"/>
                  </a:lnTo>
                  <a:lnTo>
                    <a:pt x="58" y="113"/>
                  </a:lnTo>
                  <a:lnTo>
                    <a:pt x="50" y="128"/>
                  </a:lnTo>
                  <a:lnTo>
                    <a:pt x="42" y="143"/>
                  </a:lnTo>
                  <a:lnTo>
                    <a:pt x="36" y="159"/>
                  </a:lnTo>
                  <a:lnTo>
                    <a:pt x="28" y="176"/>
                  </a:lnTo>
                  <a:lnTo>
                    <a:pt x="23" y="193"/>
                  </a:lnTo>
                  <a:lnTo>
                    <a:pt x="18" y="210"/>
                  </a:lnTo>
                  <a:lnTo>
                    <a:pt x="14" y="229"/>
                  </a:lnTo>
                  <a:lnTo>
                    <a:pt x="10" y="247"/>
                  </a:lnTo>
                  <a:lnTo>
                    <a:pt x="7" y="266"/>
                  </a:lnTo>
                  <a:lnTo>
                    <a:pt x="4" y="286"/>
                  </a:lnTo>
                  <a:lnTo>
                    <a:pt x="3" y="306"/>
                  </a:lnTo>
                  <a:lnTo>
                    <a:pt x="1" y="327"/>
                  </a:lnTo>
                  <a:lnTo>
                    <a:pt x="1" y="347"/>
                  </a:lnTo>
                  <a:lnTo>
                    <a:pt x="0" y="368"/>
                  </a:lnTo>
                  <a:lnTo>
                    <a:pt x="1" y="389"/>
                  </a:lnTo>
                  <a:lnTo>
                    <a:pt x="2" y="409"/>
                  </a:lnTo>
                  <a:lnTo>
                    <a:pt x="3" y="431"/>
                  </a:lnTo>
                  <a:lnTo>
                    <a:pt x="5" y="451"/>
                  </a:lnTo>
                  <a:lnTo>
                    <a:pt x="7" y="472"/>
                  </a:lnTo>
                  <a:lnTo>
                    <a:pt x="10" y="492"/>
                  </a:lnTo>
                  <a:lnTo>
                    <a:pt x="14" y="512"/>
                  </a:lnTo>
                  <a:lnTo>
                    <a:pt x="18" y="533"/>
                  </a:lnTo>
                  <a:lnTo>
                    <a:pt x="22" y="552"/>
                  </a:lnTo>
                  <a:lnTo>
                    <a:pt x="28" y="572"/>
                  </a:lnTo>
                  <a:lnTo>
                    <a:pt x="34" y="591"/>
                  </a:lnTo>
                  <a:lnTo>
                    <a:pt x="41" y="609"/>
                  </a:lnTo>
                  <a:lnTo>
                    <a:pt x="47" y="628"/>
                  </a:lnTo>
                  <a:lnTo>
                    <a:pt x="55" y="646"/>
                  </a:lnTo>
                  <a:lnTo>
                    <a:pt x="63" y="663"/>
                  </a:lnTo>
                  <a:lnTo>
                    <a:pt x="71" y="680"/>
                  </a:lnTo>
                  <a:lnTo>
                    <a:pt x="82" y="696"/>
                  </a:lnTo>
                  <a:lnTo>
                    <a:pt x="92" y="711"/>
                  </a:lnTo>
                  <a:lnTo>
                    <a:pt x="102" y="727"/>
                  </a:lnTo>
                  <a:lnTo>
                    <a:pt x="113" y="741"/>
                  </a:lnTo>
                  <a:lnTo>
                    <a:pt x="125" y="754"/>
                  </a:lnTo>
                  <a:lnTo>
                    <a:pt x="138" y="768"/>
                  </a:lnTo>
                  <a:lnTo>
                    <a:pt x="151" y="779"/>
                  </a:lnTo>
                  <a:lnTo>
                    <a:pt x="165" y="790"/>
                  </a:lnTo>
                  <a:lnTo>
                    <a:pt x="179" y="800"/>
                  </a:lnTo>
                  <a:lnTo>
                    <a:pt x="195" y="809"/>
                  </a:lnTo>
                  <a:lnTo>
                    <a:pt x="210" y="818"/>
                  </a:lnTo>
                  <a:lnTo>
                    <a:pt x="226" y="825"/>
                  </a:lnTo>
                  <a:lnTo>
                    <a:pt x="244" y="831"/>
                  </a:lnTo>
                  <a:lnTo>
                    <a:pt x="262" y="836"/>
                  </a:lnTo>
                  <a:lnTo>
                    <a:pt x="280" y="840"/>
                  </a:lnTo>
                  <a:lnTo>
                    <a:pt x="300" y="843"/>
                  </a:lnTo>
                  <a:lnTo>
                    <a:pt x="320" y="845"/>
                  </a:lnTo>
                  <a:lnTo>
                    <a:pt x="341" y="845"/>
                  </a:lnTo>
                  <a:lnTo>
                    <a:pt x="342" y="845"/>
                  </a:lnTo>
                  <a:lnTo>
                    <a:pt x="342" y="845"/>
                  </a:lnTo>
                  <a:close/>
                  <a:moveTo>
                    <a:pt x="332" y="674"/>
                  </a:moveTo>
                  <a:lnTo>
                    <a:pt x="321" y="673"/>
                  </a:lnTo>
                  <a:lnTo>
                    <a:pt x="311" y="670"/>
                  </a:lnTo>
                  <a:lnTo>
                    <a:pt x="301" y="664"/>
                  </a:lnTo>
                  <a:lnTo>
                    <a:pt x="292" y="658"/>
                  </a:lnTo>
                  <a:lnTo>
                    <a:pt x="284" y="650"/>
                  </a:lnTo>
                  <a:lnTo>
                    <a:pt x="275" y="639"/>
                  </a:lnTo>
                  <a:lnTo>
                    <a:pt x="267" y="627"/>
                  </a:lnTo>
                  <a:lnTo>
                    <a:pt x="260" y="611"/>
                  </a:lnTo>
                  <a:lnTo>
                    <a:pt x="253" y="595"/>
                  </a:lnTo>
                  <a:lnTo>
                    <a:pt x="247" y="577"/>
                  </a:lnTo>
                  <a:lnTo>
                    <a:pt x="242" y="555"/>
                  </a:lnTo>
                  <a:lnTo>
                    <a:pt x="237" y="532"/>
                  </a:lnTo>
                  <a:lnTo>
                    <a:pt x="233" y="506"/>
                  </a:lnTo>
                  <a:lnTo>
                    <a:pt x="228" y="479"/>
                  </a:lnTo>
                  <a:lnTo>
                    <a:pt x="226" y="448"/>
                  </a:lnTo>
                  <a:lnTo>
                    <a:pt x="223" y="416"/>
                  </a:lnTo>
                  <a:lnTo>
                    <a:pt x="222" y="384"/>
                  </a:lnTo>
                  <a:lnTo>
                    <a:pt x="221" y="354"/>
                  </a:lnTo>
                  <a:lnTo>
                    <a:pt x="222" y="328"/>
                  </a:lnTo>
                  <a:lnTo>
                    <a:pt x="223" y="302"/>
                  </a:lnTo>
                  <a:lnTo>
                    <a:pt x="225" y="280"/>
                  </a:lnTo>
                  <a:lnTo>
                    <a:pt x="228" y="259"/>
                  </a:lnTo>
                  <a:lnTo>
                    <a:pt x="233" y="241"/>
                  </a:lnTo>
                  <a:lnTo>
                    <a:pt x="237" y="225"/>
                  </a:lnTo>
                  <a:lnTo>
                    <a:pt x="242" y="211"/>
                  </a:lnTo>
                  <a:lnTo>
                    <a:pt x="248" y="199"/>
                  </a:lnTo>
                  <a:lnTo>
                    <a:pt x="255" y="190"/>
                  </a:lnTo>
                  <a:lnTo>
                    <a:pt x="262" y="182"/>
                  </a:lnTo>
                  <a:lnTo>
                    <a:pt x="270" y="176"/>
                  </a:lnTo>
                  <a:lnTo>
                    <a:pt x="279" y="172"/>
                  </a:lnTo>
                  <a:lnTo>
                    <a:pt x="289" y="170"/>
                  </a:lnTo>
                  <a:lnTo>
                    <a:pt x="299" y="170"/>
                  </a:lnTo>
                  <a:lnTo>
                    <a:pt x="309" y="171"/>
                  </a:lnTo>
                  <a:lnTo>
                    <a:pt x="319" y="175"/>
                  </a:lnTo>
                  <a:lnTo>
                    <a:pt x="328" y="180"/>
                  </a:lnTo>
                  <a:lnTo>
                    <a:pt x="338" y="187"/>
                  </a:lnTo>
                  <a:lnTo>
                    <a:pt x="346" y="195"/>
                  </a:lnTo>
                  <a:lnTo>
                    <a:pt x="354" y="206"/>
                  </a:lnTo>
                  <a:lnTo>
                    <a:pt x="361" y="219"/>
                  </a:lnTo>
                  <a:lnTo>
                    <a:pt x="368" y="234"/>
                  </a:lnTo>
                  <a:lnTo>
                    <a:pt x="374" y="250"/>
                  </a:lnTo>
                  <a:lnTo>
                    <a:pt x="380" y="269"/>
                  </a:lnTo>
                  <a:lnTo>
                    <a:pt x="386" y="289"/>
                  </a:lnTo>
                  <a:lnTo>
                    <a:pt x="391" y="311"/>
                  </a:lnTo>
                  <a:lnTo>
                    <a:pt x="395" y="336"/>
                  </a:lnTo>
                  <a:lnTo>
                    <a:pt x="398" y="362"/>
                  </a:lnTo>
                  <a:lnTo>
                    <a:pt x="401" y="392"/>
                  </a:lnTo>
                  <a:lnTo>
                    <a:pt x="404" y="423"/>
                  </a:lnTo>
                  <a:lnTo>
                    <a:pt x="405" y="454"/>
                  </a:lnTo>
                  <a:lnTo>
                    <a:pt x="406" y="484"/>
                  </a:lnTo>
                  <a:lnTo>
                    <a:pt x="406" y="510"/>
                  </a:lnTo>
                  <a:lnTo>
                    <a:pt x="405" y="536"/>
                  </a:lnTo>
                  <a:lnTo>
                    <a:pt x="403" y="558"/>
                  </a:lnTo>
                  <a:lnTo>
                    <a:pt x="400" y="579"/>
                  </a:lnTo>
                  <a:lnTo>
                    <a:pt x="397" y="597"/>
                  </a:lnTo>
                  <a:lnTo>
                    <a:pt x="393" y="613"/>
                  </a:lnTo>
                  <a:lnTo>
                    <a:pt x="388" y="628"/>
                  </a:lnTo>
                  <a:lnTo>
                    <a:pt x="382" y="640"/>
                  </a:lnTo>
                  <a:lnTo>
                    <a:pt x="375" y="651"/>
                  </a:lnTo>
                  <a:lnTo>
                    <a:pt x="368" y="659"/>
                  </a:lnTo>
                  <a:lnTo>
                    <a:pt x="360" y="666"/>
                  </a:lnTo>
                  <a:lnTo>
                    <a:pt x="352" y="670"/>
                  </a:lnTo>
                  <a:lnTo>
                    <a:pt x="343" y="673"/>
                  </a:lnTo>
                  <a:lnTo>
                    <a:pt x="333" y="674"/>
                  </a:lnTo>
                  <a:lnTo>
                    <a:pt x="332" y="674"/>
                  </a:lnTo>
                  <a:lnTo>
                    <a:pt x="332" y="674"/>
                  </a:lnTo>
                  <a:close/>
                  <a:moveTo>
                    <a:pt x="711" y="787"/>
                  </a:moveTo>
                  <a:lnTo>
                    <a:pt x="720" y="793"/>
                  </a:lnTo>
                  <a:lnTo>
                    <a:pt x="730" y="798"/>
                  </a:lnTo>
                  <a:lnTo>
                    <a:pt x="741" y="804"/>
                  </a:lnTo>
                  <a:lnTo>
                    <a:pt x="753" y="809"/>
                  </a:lnTo>
                  <a:lnTo>
                    <a:pt x="778" y="819"/>
                  </a:lnTo>
                  <a:lnTo>
                    <a:pt x="806" y="827"/>
                  </a:lnTo>
                  <a:lnTo>
                    <a:pt x="821" y="831"/>
                  </a:lnTo>
                  <a:lnTo>
                    <a:pt x="837" y="834"/>
                  </a:lnTo>
                  <a:lnTo>
                    <a:pt x="852" y="837"/>
                  </a:lnTo>
                  <a:lnTo>
                    <a:pt x="868" y="839"/>
                  </a:lnTo>
                  <a:lnTo>
                    <a:pt x="886" y="841"/>
                  </a:lnTo>
                  <a:lnTo>
                    <a:pt x="902" y="842"/>
                  </a:lnTo>
                  <a:lnTo>
                    <a:pt x="920" y="843"/>
                  </a:lnTo>
                  <a:lnTo>
                    <a:pt x="938" y="843"/>
                  </a:lnTo>
                  <a:lnTo>
                    <a:pt x="954" y="843"/>
                  </a:lnTo>
                  <a:lnTo>
                    <a:pt x="970" y="842"/>
                  </a:lnTo>
                  <a:lnTo>
                    <a:pt x="986" y="840"/>
                  </a:lnTo>
                  <a:lnTo>
                    <a:pt x="1001" y="838"/>
                  </a:lnTo>
                  <a:lnTo>
                    <a:pt x="1016" y="836"/>
                  </a:lnTo>
                  <a:lnTo>
                    <a:pt x="1029" y="833"/>
                  </a:lnTo>
                  <a:lnTo>
                    <a:pt x="1044" y="830"/>
                  </a:lnTo>
                  <a:lnTo>
                    <a:pt x="1057" y="826"/>
                  </a:lnTo>
                  <a:lnTo>
                    <a:pt x="1069" y="821"/>
                  </a:lnTo>
                  <a:lnTo>
                    <a:pt x="1081" y="816"/>
                  </a:lnTo>
                  <a:lnTo>
                    <a:pt x="1094" y="810"/>
                  </a:lnTo>
                  <a:lnTo>
                    <a:pt x="1105" y="804"/>
                  </a:lnTo>
                  <a:lnTo>
                    <a:pt x="1115" y="798"/>
                  </a:lnTo>
                  <a:lnTo>
                    <a:pt x="1125" y="791"/>
                  </a:lnTo>
                  <a:lnTo>
                    <a:pt x="1136" y="784"/>
                  </a:lnTo>
                  <a:lnTo>
                    <a:pt x="1145" y="777"/>
                  </a:lnTo>
                  <a:lnTo>
                    <a:pt x="1153" y="769"/>
                  </a:lnTo>
                  <a:lnTo>
                    <a:pt x="1160" y="760"/>
                  </a:lnTo>
                  <a:lnTo>
                    <a:pt x="1168" y="751"/>
                  </a:lnTo>
                  <a:lnTo>
                    <a:pt x="1174" y="742"/>
                  </a:lnTo>
                  <a:lnTo>
                    <a:pt x="1180" y="733"/>
                  </a:lnTo>
                  <a:lnTo>
                    <a:pt x="1187" y="723"/>
                  </a:lnTo>
                  <a:lnTo>
                    <a:pt x="1191" y="712"/>
                  </a:lnTo>
                  <a:lnTo>
                    <a:pt x="1196" y="702"/>
                  </a:lnTo>
                  <a:lnTo>
                    <a:pt x="1199" y="692"/>
                  </a:lnTo>
                  <a:lnTo>
                    <a:pt x="1203" y="681"/>
                  </a:lnTo>
                  <a:lnTo>
                    <a:pt x="1205" y="669"/>
                  </a:lnTo>
                  <a:lnTo>
                    <a:pt x="1207" y="657"/>
                  </a:lnTo>
                  <a:lnTo>
                    <a:pt x="1208" y="645"/>
                  </a:lnTo>
                  <a:lnTo>
                    <a:pt x="1209" y="633"/>
                  </a:lnTo>
                  <a:lnTo>
                    <a:pt x="1209" y="620"/>
                  </a:lnTo>
                  <a:lnTo>
                    <a:pt x="1208" y="606"/>
                  </a:lnTo>
                  <a:lnTo>
                    <a:pt x="1206" y="589"/>
                  </a:lnTo>
                  <a:lnTo>
                    <a:pt x="1202" y="572"/>
                  </a:lnTo>
                  <a:lnTo>
                    <a:pt x="1198" y="555"/>
                  </a:lnTo>
                  <a:lnTo>
                    <a:pt x="1192" y="540"/>
                  </a:lnTo>
                  <a:lnTo>
                    <a:pt x="1185" y="525"/>
                  </a:lnTo>
                  <a:lnTo>
                    <a:pt x="1176" y="511"/>
                  </a:lnTo>
                  <a:lnTo>
                    <a:pt x="1167" y="498"/>
                  </a:lnTo>
                  <a:lnTo>
                    <a:pt x="1157" y="485"/>
                  </a:lnTo>
                  <a:lnTo>
                    <a:pt x="1146" y="474"/>
                  </a:lnTo>
                  <a:lnTo>
                    <a:pt x="1134" y="463"/>
                  </a:lnTo>
                  <a:lnTo>
                    <a:pt x="1121" y="454"/>
                  </a:lnTo>
                  <a:lnTo>
                    <a:pt x="1108" y="446"/>
                  </a:lnTo>
                  <a:lnTo>
                    <a:pt x="1095" y="438"/>
                  </a:lnTo>
                  <a:lnTo>
                    <a:pt x="1080" y="432"/>
                  </a:lnTo>
                  <a:lnTo>
                    <a:pt x="1066" y="427"/>
                  </a:lnTo>
                  <a:lnTo>
                    <a:pt x="1051" y="423"/>
                  </a:lnTo>
                  <a:lnTo>
                    <a:pt x="1051" y="422"/>
                  </a:lnTo>
                  <a:lnTo>
                    <a:pt x="1051" y="421"/>
                  </a:lnTo>
                  <a:lnTo>
                    <a:pt x="1065" y="414"/>
                  </a:lnTo>
                  <a:lnTo>
                    <a:pt x="1078" y="408"/>
                  </a:lnTo>
                  <a:lnTo>
                    <a:pt x="1091" y="401"/>
                  </a:lnTo>
                  <a:lnTo>
                    <a:pt x="1102" y="393"/>
                  </a:lnTo>
                  <a:lnTo>
                    <a:pt x="1112" y="385"/>
                  </a:lnTo>
                  <a:lnTo>
                    <a:pt x="1121" y="376"/>
                  </a:lnTo>
                  <a:lnTo>
                    <a:pt x="1129" y="365"/>
                  </a:lnTo>
                  <a:lnTo>
                    <a:pt x="1137" y="355"/>
                  </a:lnTo>
                  <a:lnTo>
                    <a:pt x="1143" y="344"/>
                  </a:lnTo>
                  <a:lnTo>
                    <a:pt x="1149" y="333"/>
                  </a:lnTo>
                  <a:lnTo>
                    <a:pt x="1153" y="321"/>
                  </a:lnTo>
                  <a:lnTo>
                    <a:pt x="1156" y="307"/>
                  </a:lnTo>
                  <a:lnTo>
                    <a:pt x="1158" y="295"/>
                  </a:lnTo>
                  <a:lnTo>
                    <a:pt x="1159" y="281"/>
                  </a:lnTo>
                  <a:lnTo>
                    <a:pt x="1159" y="266"/>
                  </a:lnTo>
                  <a:lnTo>
                    <a:pt x="1159" y="252"/>
                  </a:lnTo>
                  <a:lnTo>
                    <a:pt x="1156" y="232"/>
                  </a:lnTo>
                  <a:lnTo>
                    <a:pt x="1152" y="213"/>
                  </a:lnTo>
                  <a:lnTo>
                    <a:pt x="1145" y="194"/>
                  </a:lnTo>
                  <a:lnTo>
                    <a:pt x="1137" y="177"/>
                  </a:lnTo>
                  <a:lnTo>
                    <a:pt x="1126" y="159"/>
                  </a:lnTo>
                  <a:lnTo>
                    <a:pt x="1115" y="143"/>
                  </a:lnTo>
                  <a:lnTo>
                    <a:pt x="1101" y="128"/>
                  </a:lnTo>
                  <a:lnTo>
                    <a:pt x="1086" y="113"/>
                  </a:lnTo>
                  <a:lnTo>
                    <a:pt x="1069" y="100"/>
                  </a:lnTo>
                  <a:lnTo>
                    <a:pt x="1050" y="88"/>
                  </a:lnTo>
                  <a:lnTo>
                    <a:pt x="1030" y="77"/>
                  </a:lnTo>
                  <a:lnTo>
                    <a:pt x="1009" y="67"/>
                  </a:lnTo>
                  <a:lnTo>
                    <a:pt x="986" y="60"/>
                  </a:lnTo>
                  <a:lnTo>
                    <a:pt x="961" y="53"/>
                  </a:lnTo>
                  <a:lnTo>
                    <a:pt x="935" y="49"/>
                  </a:lnTo>
                  <a:lnTo>
                    <a:pt x="908" y="46"/>
                  </a:lnTo>
                  <a:lnTo>
                    <a:pt x="890" y="45"/>
                  </a:lnTo>
                  <a:lnTo>
                    <a:pt x="872" y="45"/>
                  </a:lnTo>
                  <a:lnTo>
                    <a:pt x="855" y="45"/>
                  </a:lnTo>
                  <a:lnTo>
                    <a:pt x="838" y="46"/>
                  </a:lnTo>
                  <a:lnTo>
                    <a:pt x="821" y="47"/>
                  </a:lnTo>
                  <a:lnTo>
                    <a:pt x="805" y="49"/>
                  </a:lnTo>
                  <a:lnTo>
                    <a:pt x="790" y="51"/>
                  </a:lnTo>
                  <a:lnTo>
                    <a:pt x="774" y="54"/>
                  </a:lnTo>
                  <a:lnTo>
                    <a:pt x="747" y="61"/>
                  </a:lnTo>
                  <a:lnTo>
                    <a:pt x="721" y="68"/>
                  </a:lnTo>
                  <a:lnTo>
                    <a:pt x="710" y="74"/>
                  </a:lnTo>
                  <a:lnTo>
                    <a:pt x="700" y="78"/>
                  </a:lnTo>
                  <a:lnTo>
                    <a:pt x="690" y="83"/>
                  </a:lnTo>
                  <a:lnTo>
                    <a:pt x="682" y="88"/>
                  </a:lnTo>
                  <a:lnTo>
                    <a:pt x="688" y="107"/>
                  </a:lnTo>
                  <a:lnTo>
                    <a:pt x="694" y="127"/>
                  </a:lnTo>
                  <a:lnTo>
                    <a:pt x="700" y="146"/>
                  </a:lnTo>
                  <a:lnTo>
                    <a:pt x="706" y="166"/>
                  </a:lnTo>
                  <a:lnTo>
                    <a:pt x="712" y="186"/>
                  </a:lnTo>
                  <a:lnTo>
                    <a:pt x="718" y="205"/>
                  </a:lnTo>
                  <a:lnTo>
                    <a:pt x="724" y="225"/>
                  </a:lnTo>
                  <a:lnTo>
                    <a:pt x="730" y="244"/>
                  </a:lnTo>
                  <a:lnTo>
                    <a:pt x="742" y="238"/>
                  </a:lnTo>
                  <a:lnTo>
                    <a:pt x="756" y="232"/>
                  </a:lnTo>
                  <a:lnTo>
                    <a:pt x="773" y="226"/>
                  </a:lnTo>
                  <a:lnTo>
                    <a:pt x="792" y="220"/>
                  </a:lnTo>
                  <a:lnTo>
                    <a:pt x="812" y="214"/>
                  </a:lnTo>
                  <a:lnTo>
                    <a:pt x="833" y="210"/>
                  </a:lnTo>
                  <a:lnTo>
                    <a:pt x="844" y="209"/>
                  </a:lnTo>
                  <a:lnTo>
                    <a:pt x="855" y="208"/>
                  </a:lnTo>
                  <a:lnTo>
                    <a:pt x="866" y="208"/>
                  </a:lnTo>
                  <a:lnTo>
                    <a:pt x="876" y="208"/>
                  </a:lnTo>
                  <a:lnTo>
                    <a:pt x="888" y="209"/>
                  </a:lnTo>
                  <a:lnTo>
                    <a:pt x="898" y="211"/>
                  </a:lnTo>
                  <a:lnTo>
                    <a:pt x="907" y="212"/>
                  </a:lnTo>
                  <a:lnTo>
                    <a:pt x="916" y="215"/>
                  </a:lnTo>
                  <a:lnTo>
                    <a:pt x="924" y="219"/>
                  </a:lnTo>
                  <a:lnTo>
                    <a:pt x="933" y="222"/>
                  </a:lnTo>
                  <a:lnTo>
                    <a:pt x="940" y="226"/>
                  </a:lnTo>
                  <a:lnTo>
                    <a:pt x="946" y="230"/>
                  </a:lnTo>
                  <a:lnTo>
                    <a:pt x="952" y="235"/>
                  </a:lnTo>
                  <a:lnTo>
                    <a:pt x="957" y="240"/>
                  </a:lnTo>
                  <a:lnTo>
                    <a:pt x="962" y="245"/>
                  </a:lnTo>
                  <a:lnTo>
                    <a:pt x="965" y="251"/>
                  </a:lnTo>
                  <a:lnTo>
                    <a:pt x="968" y="257"/>
                  </a:lnTo>
                  <a:lnTo>
                    <a:pt x="971" y="264"/>
                  </a:lnTo>
                  <a:lnTo>
                    <a:pt x="972" y="271"/>
                  </a:lnTo>
                  <a:lnTo>
                    <a:pt x="973" y="278"/>
                  </a:lnTo>
                  <a:lnTo>
                    <a:pt x="973" y="288"/>
                  </a:lnTo>
                  <a:lnTo>
                    <a:pt x="972" y="296"/>
                  </a:lnTo>
                  <a:lnTo>
                    <a:pt x="969" y="304"/>
                  </a:lnTo>
                  <a:lnTo>
                    <a:pt x="966" y="310"/>
                  </a:lnTo>
                  <a:lnTo>
                    <a:pt x="961" y="316"/>
                  </a:lnTo>
                  <a:lnTo>
                    <a:pt x="955" y="323"/>
                  </a:lnTo>
                  <a:lnTo>
                    <a:pt x="949" y="327"/>
                  </a:lnTo>
                  <a:lnTo>
                    <a:pt x="942" y="331"/>
                  </a:lnTo>
                  <a:lnTo>
                    <a:pt x="934" y="334"/>
                  </a:lnTo>
                  <a:lnTo>
                    <a:pt x="925" y="337"/>
                  </a:lnTo>
                  <a:lnTo>
                    <a:pt x="917" y="339"/>
                  </a:lnTo>
                  <a:lnTo>
                    <a:pt x="908" y="341"/>
                  </a:lnTo>
                  <a:lnTo>
                    <a:pt x="890" y="343"/>
                  </a:lnTo>
                  <a:lnTo>
                    <a:pt x="871" y="343"/>
                  </a:lnTo>
                  <a:lnTo>
                    <a:pt x="854" y="342"/>
                  </a:lnTo>
                  <a:lnTo>
                    <a:pt x="837" y="341"/>
                  </a:lnTo>
                  <a:lnTo>
                    <a:pt x="819" y="340"/>
                  </a:lnTo>
                  <a:lnTo>
                    <a:pt x="802" y="340"/>
                  </a:lnTo>
                  <a:lnTo>
                    <a:pt x="805" y="378"/>
                  </a:lnTo>
                  <a:lnTo>
                    <a:pt x="808" y="416"/>
                  </a:lnTo>
                  <a:lnTo>
                    <a:pt x="811" y="454"/>
                  </a:lnTo>
                  <a:lnTo>
                    <a:pt x="813" y="493"/>
                  </a:lnTo>
                  <a:lnTo>
                    <a:pt x="831" y="494"/>
                  </a:lnTo>
                  <a:lnTo>
                    <a:pt x="850" y="494"/>
                  </a:lnTo>
                  <a:lnTo>
                    <a:pt x="868" y="495"/>
                  </a:lnTo>
                  <a:lnTo>
                    <a:pt x="887" y="495"/>
                  </a:lnTo>
                  <a:lnTo>
                    <a:pt x="899" y="496"/>
                  </a:lnTo>
                  <a:lnTo>
                    <a:pt x="910" y="497"/>
                  </a:lnTo>
                  <a:lnTo>
                    <a:pt x="921" y="499"/>
                  </a:lnTo>
                  <a:lnTo>
                    <a:pt x="933" y="502"/>
                  </a:lnTo>
                  <a:lnTo>
                    <a:pt x="944" y="505"/>
                  </a:lnTo>
                  <a:lnTo>
                    <a:pt x="954" y="509"/>
                  </a:lnTo>
                  <a:lnTo>
                    <a:pt x="963" y="514"/>
                  </a:lnTo>
                  <a:lnTo>
                    <a:pt x="972" y="521"/>
                  </a:lnTo>
                  <a:lnTo>
                    <a:pt x="980" y="527"/>
                  </a:lnTo>
                  <a:lnTo>
                    <a:pt x="989" y="534"/>
                  </a:lnTo>
                  <a:lnTo>
                    <a:pt x="996" y="541"/>
                  </a:lnTo>
                  <a:lnTo>
                    <a:pt x="1001" y="550"/>
                  </a:lnTo>
                  <a:lnTo>
                    <a:pt x="1006" y="559"/>
                  </a:lnTo>
                  <a:lnTo>
                    <a:pt x="1010" y="569"/>
                  </a:lnTo>
                  <a:lnTo>
                    <a:pt x="1013" y="580"/>
                  </a:lnTo>
                  <a:lnTo>
                    <a:pt x="1015" y="591"/>
                  </a:lnTo>
                  <a:lnTo>
                    <a:pt x="1015" y="601"/>
                  </a:lnTo>
                  <a:lnTo>
                    <a:pt x="1014" y="610"/>
                  </a:lnTo>
                  <a:lnTo>
                    <a:pt x="1012" y="619"/>
                  </a:lnTo>
                  <a:lnTo>
                    <a:pt x="1009" y="627"/>
                  </a:lnTo>
                  <a:lnTo>
                    <a:pt x="1006" y="634"/>
                  </a:lnTo>
                  <a:lnTo>
                    <a:pt x="1001" y="641"/>
                  </a:lnTo>
                  <a:lnTo>
                    <a:pt x="996" y="647"/>
                  </a:lnTo>
                  <a:lnTo>
                    <a:pt x="989" y="652"/>
                  </a:lnTo>
                  <a:lnTo>
                    <a:pt x="981" y="657"/>
                  </a:lnTo>
                  <a:lnTo>
                    <a:pt x="973" y="661"/>
                  </a:lnTo>
                  <a:lnTo>
                    <a:pt x="964" y="664"/>
                  </a:lnTo>
                  <a:lnTo>
                    <a:pt x="955" y="668"/>
                  </a:lnTo>
                  <a:lnTo>
                    <a:pt x="944" y="670"/>
                  </a:lnTo>
                  <a:lnTo>
                    <a:pt x="934" y="671"/>
                  </a:lnTo>
                  <a:lnTo>
                    <a:pt x="921" y="672"/>
                  </a:lnTo>
                  <a:lnTo>
                    <a:pt x="909" y="672"/>
                  </a:lnTo>
                  <a:lnTo>
                    <a:pt x="896" y="672"/>
                  </a:lnTo>
                  <a:lnTo>
                    <a:pt x="884" y="670"/>
                  </a:lnTo>
                  <a:lnTo>
                    <a:pt x="870" y="669"/>
                  </a:lnTo>
                  <a:lnTo>
                    <a:pt x="858" y="667"/>
                  </a:lnTo>
                  <a:lnTo>
                    <a:pt x="834" y="660"/>
                  </a:lnTo>
                  <a:lnTo>
                    <a:pt x="809" y="653"/>
                  </a:lnTo>
                  <a:lnTo>
                    <a:pt x="788" y="645"/>
                  </a:lnTo>
                  <a:lnTo>
                    <a:pt x="767" y="637"/>
                  </a:lnTo>
                  <a:lnTo>
                    <a:pt x="750" y="629"/>
                  </a:lnTo>
                  <a:lnTo>
                    <a:pt x="737" y="622"/>
                  </a:lnTo>
                  <a:lnTo>
                    <a:pt x="734" y="642"/>
                  </a:lnTo>
                  <a:lnTo>
                    <a:pt x="730" y="663"/>
                  </a:lnTo>
                  <a:lnTo>
                    <a:pt x="726" y="684"/>
                  </a:lnTo>
                  <a:lnTo>
                    <a:pt x="723" y="704"/>
                  </a:lnTo>
                  <a:lnTo>
                    <a:pt x="720" y="725"/>
                  </a:lnTo>
                  <a:lnTo>
                    <a:pt x="717" y="746"/>
                  </a:lnTo>
                  <a:lnTo>
                    <a:pt x="714" y="767"/>
                  </a:lnTo>
                  <a:lnTo>
                    <a:pt x="711" y="787"/>
                  </a:lnTo>
                  <a:close/>
                </a:path>
              </a:pathLst>
            </a:custGeom>
            <a:solidFill>
              <a:srgbClr val="B326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2" name="Freeform 505"/>
            <p:cNvSpPr>
              <a:spLocks/>
            </p:cNvSpPr>
            <p:nvPr/>
          </p:nvSpPr>
          <p:spPr bwMode="auto">
            <a:xfrm>
              <a:off x="3444" y="1897"/>
              <a:ext cx="423" cy="321"/>
            </a:xfrm>
            <a:custGeom>
              <a:avLst/>
              <a:gdLst>
                <a:gd name="T0" fmla="*/ 2472 w 2541"/>
                <a:gd name="T1" fmla="*/ 1921 h 1927"/>
                <a:gd name="T2" fmla="*/ 2168 w 2541"/>
                <a:gd name="T3" fmla="*/ 1893 h 1927"/>
                <a:gd name="T4" fmla="*/ 1724 w 2541"/>
                <a:gd name="T5" fmla="*/ 1852 h 1927"/>
                <a:gd name="T6" fmla="*/ 1258 w 2541"/>
                <a:gd name="T7" fmla="*/ 1805 h 1927"/>
                <a:gd name="T8" fmla="*/ 883 w 2541"/>
                <a:gd name="T9" fmla="*/ 1759 h 1927"/>
                <a:gd name="T10" fmla="*/ 766 w 2541"/>
                <a:gd name="T11" fmla="*/ 1739 h 1927"/>
                <a:gd name="T12" fmla="*/ 656 w 2541"/>
                <a:gd name="T13" fmla="*/ 1715 h 1927"/>
                <a:gd name="T14" fmla="*/ 532 w 2541"/>
                <a:gd name="T15" fmla="*/ 1692 h 1927"/>
                <a:gd name="T16" fmla="*/ 453 w 2541"/>
                <a:gd name="T17" fmla="*/ 1675 h 1927"/>
                <a:gd name="T18" fmla="*/ 399 w 2541"/>
                <a:gd name="T19" fmla="*/ 1658 h 1927"/>
                <a:gd name="T20" fmla="*/ 350 w 2541"/>
                <a:gd name="T21" fmla="*/ 1635 h 1927"/>
                <a:gd name="T22" fmla="*/ 307 w 2541"/>
                <a:gd name="T23" fmla="*/ 1606 h 1927"/>
                <a:gd name="T24" fmla="*/ 270 w 2541"/>
                <a:gd name="T25" fmla="*/ 1567 h 1927"/>
                <a:gd name="T26" fmla="*/ 243 w 2541"/>
                <a:gd name="T27" fmla="*/ 1518 h 1927"/>
                <a:gd name="T28" fmla="*/ 224 w 2541"/>
                <a:gd name="T29" fmla="*/ 1457 h 1927"/>
                <a:gd name="T30" fmla="*/ 187 w 2541"/>
                <a:gd name="T31" fmla="*/ 1252 h 1927"/>
                <a:gd name="T32" fmla="*/ 134 w 2541"/>
                <a:gd name="T33" fmla="*/ 948 h 1927"/>
                <a:gd name="T34" fmla="*/ 77 w 2541"/>
                <a:gd name="T35" fmla="*/ 617 h 1927"/>
                <a:gd name="T36" fmla="*/ 30 w 2541"/>
                <a:gd name="T37" fmla="*/ 324 h 1927"/>
                <a:gd name="T38" fmla="*/ 3 w 2541"/>
                <a:gd name="T39" fmla="*/ 137 h 1927"/>
                <a:gd name="T40" fmla="*/ 1 w 2541"/>
                <a:gd name="T41" fmla="*/ 55 h 1927"/>
                <a:gd name="T42" fmla="*/ 8 w 2541"/>
                <a:gd name="T43" fmla="*/ 32 h 1927"/>
                <a:gd name="T44" fmla="*/ 17 w 2541"/>
                <a:gd name="T45" fmla="*/ 22 h 1927"/>
                <a:gd name="T46" fmla="*/ 51 w 2541"/>
                <a:gd name="T47" fmla="*/ 7 h 1927"/>
                <a:gd name="T48" fmla="*/ 115 w 2541"/>
                <a:gd name="T49" fmla="*/ 1 h 1927"/>
                <a:gd name="T50" fmla="*/ 220 w 2541"/>
                <a:gd name="T51" fmla="*/ 0 h 1927"/>
                <a:gd name="T52" fmla="*/ 403 w 2541"/>
                <a:gd name="T53" fmla="*/ 10 h 1927"/>
                <a:gd name="T54" fmla="*/ 636 w 2541"/>
                <a:gd name="T55" fmla="*/ 28 h 1927"/>
                <a:gd name="T56" fmla="*/ 871 w 2541"/>
                <a:gd name="T57" fmla="*/ 54 h 1927"/>
                <a:gd name="T58" fmla="*/ 1038 w 2541"/>
                <a:gd name="T59" fmla="*/ 83 h 1927"/>
                <a:gd name="T60" fmla="*/ 1111 w 2541"/>
                <a:gd name="T61" fmla="*/ 102 h 1927"/>
                <a:gd name="T62" fmla="*/ 1159 w 2541"/>
                <a:gd name="T63" fmla="*/ 123 h 1927"/>
                <a:gd name="T64" fmla="*/ 1223 w 2541"/>
                <a:gd name="T65" fmla="*/ 192 h 1927"/>
                <a:gd name="T66" fmla="*/ 1380 w 2541"/>
                <a:gd name="T67" fmla="*/ 381 h 1927"/>
                <a:gd name="T68" fmla="*/ 1583 w 2541"/>
                <a:gd name="T69" fmla="*/ 634 h 1927"/>
                <a:gd name="T70" fmla="*/ 1786 w 2541"/>
                <a:gd name="T71" fmla="*/ 894 h 1927"/>
                <a:gd name="T72" fmla="*/ 1945 w 2541"/>
                <a:gd name="T73" fmla="*/ 1103 h 1927"/>
                <a:gd name="T74" fmla="*/ 2023 w 2541"/>
                <a:gd name="T75" fmla="*/ 1215 h 1927"/>
                <a:gd name="T76" fmla="*/ 2116 w 2541"/>
                <a:gd name="T77" fmla="*/ 1336 h 1927"/>
                <a:gd name="T78" fmla="*/ 2359 w 2541"/>
                <a:gd name="T79" fmla="*/ 1637 h 1927"/>
                <a:gd name="T80" fmla="*/ 2479 w 2541"/>
                <a:gd name="T81" fmla="*/ 1795 h 1927"/>
                <a:gd name="T82" fmla="*/ 2501 w 2541"/>
                <a:gd name="T83" fmla="*/ 1830 h 1927"/>
                <a:gd name="T84" fmla="*/ 2518 w 2541"/>
                <a:gd name="T85" fmla="*/ 1883 h 1927"/>
                <a:gd name="T86" fmla="*/ 2538 w 2541"/>
                <a:gd name="T87" fmla="*/ 1923 h 1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41" h="1927">
                  <a:moveTo>
                    <a:pt x="2541" y="1927"/>
                  </a:moveTo>
                  <a:lnTo>
                    <a:pt x="2522" y="1926"/>
                  </a:lnTo>
                  <a:lnTo>
                    <a:pt x="2472" y="1921"/>
                  </a:lnTo>
                  <a:lnTo>
                    <a:pt x="2394" y="1914"/>
                  </a:lnTo>
                  <a:lnTo>
                    <a:pt x="2291" y="1905"/>
                  </a:lnTo>
                  <a:lnTo>
                    <a:pt x="2168" y="1893"/>
                  </a:lnTo>
                  <a:lnTo>
                    <a:pt x="2031" y="1881"/>
                  </a:lnTo>
                  <a:lnTo>
                    <a:pt x="1881" y="1867"/>
                  </a:lnTo>
                  <a:lnTo>
                    <a:pt x="1724" y="1852"/>
                  </a:lnTo>
                  <a:lnTo>
                    <a:pt x="1566" y="1836"/>
                  </a:lnTo>
                  <a:lnTo>
                    <a:pt x="1409" y="1820"/>
                  </a:lnTo>
                  <a:lnTo>
                    <a:pt x="1258" y="1805"/>
                  </a:lnTo>
                  <a:lnTo>
                    <a:pt x="1117" y="1788"/>
                  </a:lnTo>
                  <a:lnTo>
                    <a:pt x="991" y="1773"/>
                  </a:lnTo>
                  <a:lnTo>
                    <a:pt x="883" y="1759"/>
                  </a:lnTo>
                  <a:lnTo>
                    <a:pt x="838" y="1752"/>
                  </a:lnTo>
                  <a:lnTo>
                    <a:pt x="798" y="1745"/>
                  </a:lnTo>
                  <a:lnTo>
                    <a:pt x="766" y="1739"/>
                  </a:lnTo>
                  <a:lnTo>
                    <a:pt x="741" y="1734"/>
                  </a:lnTo>
                  <a:lnTo>
                    <a:pt x="699" y="1724"/>
                  </a:lnTo>
                  <a:lnTo>
                    <a:pt x="656" y="1715"/>
                  </a:lnTo>
                  <a:lnTo>
                    <a:pt x="614" y="1708"/>
                  </a:lnTo>
                  <a:lnTo>
                    <a:pt x="572" y="1701"/>
                  </a:lnTo>
                  <a:lnTo>
                    <a:pt x="532" y="1692"/>
                  </a:lnTo>
                  <a:lnTo>
                    <a:pt x="492" y="1684"/>
                  </a:lnTo>
                  <a:lnTo>
                    <a:pt x="472" y="1680"/>
                  </a:lnTo>
                  <a:lnTo>
                    <a:pt x="453" y="1675"/>
                  </a:lnTo>
                  <a:lnTo>
                    <a:pt x="435" y="1670"/>
                  </a:lnTo>
                  <a:lnTo>
                    <a:pt x="416" y="1664"/>
                  </a:lnTo>
                  <a:lnTo>
                    <a:pt x="399" y="1658"/>
                  </a:lnTo>
                  <a:lnTo>
                    <a:pt x="382" y="1651"/>
                  </a:lnTo>
                  <a:lnTo>
                    <a:pt x="365" y="1643"/>
                  </a:lnTo>
                  <a:lnTo>
                    <a:pt x="350" y="1635"/>
                  </a:lnTo>
                  <a:lnTo>
                    <a:pt x="335" y="1626"/>
                  </a:lnTo>
                  <a:lnTo>
                    <a:pt x="320" y="1616"/>
                  </a:lnTo>
                  <a:lnTo>
                    <a:pt x="307" y="1606"/>
                  </a:lnTo>
                  <a:lnTo>
                    <a:pt x="294" y="1593"/>
                  </a:lnTo>
                  <a:lnTo>
                    <a:pt x="282" y="1581"/>
                  </a:lnTo>
                  <a:lnTo>
                    <a:pt x="270" y="1567"/>
                  </a:lnTo>
                  <a:lnTo>
                    <a:pt x="260" y="1552"/>
                  </a:lnTo>
                  <a:lnTo>
                    <a:pt x="251" y="1535"/>
                  </a:lnTo>
                  <a:lnTo>
                    <a:pt x="243" y="1518"/>
                  </a:lnTo>
                  <a:lnTo>
                    <a:pt x="236" y="1500"/>
                  </a:lnTo>
                  <a:lnTo>
                    <a:pt x="230" y="1479"/>
                  </a:lnTo>
                  <a:lnTo>
                    <a:pt x="224" y="1457"/>
                  </a:lnTo>
                  <a:lnTo>
                    <a:pt x="214" y="1404"/>
                  </a:lnTo>
                  <a:lnTo>
                    <a:pt x="202" y="1334"/>
                  </a:lnTo>
                  <a:lnTo>
                    <a:pt x="187" y="1252"/>
                  </a:lnTo>
                  <a:lnTo>
                    <a:pt x="170" y="1158"/>
                  </a:lnTo>
                  <a:lnTo>
                    <a:pt x="152" y="1056"/>
                  </a:lnTo>
                  <a:lnTo>
                    <a:pt x="134" y="948"/>
                  </a:lnTo>
                  <a:lnTo>
                    <a:pt x="114" y="838"/>
                  </a:lnTo>
                  <a:lnTo>
                    <a:pt x="95" y="727"/>
                  </a:lnTo>
                  <a:lnTo>
                    <a:pt x="77" y="617"/>
                  </a:lnTo>
                  <a:lnTo>
                    <a:pt x="59" y="512"/>
                  </a:lnTo>
                  <a:lnTo>
                    <a:pt x="43" y="413"/>
                  </a:lnTo>
                  <a:lnTo>
                    <a:pt x="30" y="324"/>
                  </a:lnTo>
                  <a:lnTo>
                    <a:pt x="17" y="246"/>
                  </a:lnTo>
                  <a:lnTo>
                    <a:pt x="8" y="183"/>
                  </a:lnTo>
                  <a:lnTo>
                    <a:pt x="3" y="137"/>
                  </a:lnTo>
                  <a:lnTo>
                    <a:pt x="1" y="110"/>
                  </a:lnTo>
                  <a:lnTo>
                    <a:pt x="0" y="79"/>
                  </a:lnTo>
                  <a:lnTo>
                    <a:pt x="1" y="55"/>
                  </a:lnTo>
                  <a:lnTo>
                    <a:pt x="3" y="45"/>
                  </a:lnTo>
                  <a:lnTo>
                    <a:pt x="6" y="36"/>
                  </a:lnTo>
                  <a:lnTo>
                    <a:pt x="8" y="32"/>
                  </a:lnTo>
                  <a:lnTo>
                    <a:pt x="10" y="28"/>
                  </a:lnTo>
                  <a:lnTo>
                    <a:pt x="13" y="25"/>
                  </a:lnTo>
                  <a:lnTo>
                    <a:pt x="17" y="22"/>
                  </a:lnTo>
                  <a:lnTo>
                    <a:pt x="25" y="16"/>
                  </a:lnTo>
                  <a:lnTo>
                    <a:pt x="37" y="12"/>
                  </a:lnTo>
                  <a:lnTo>
                    <a:pt x="51" y="7"/>
                  </a:lnTo>
                  <a:lnTo>
                    <a:pt x="69" y="4"/>
                  </a:lnTo>
                  <a:lnTo>
                    <a:pt x="90" y="2"/>
                  </a:lnTo>
                  <a:lnTo>
                    <a:pt x="115" y="1"/>
                  </a:lnTo>
                  <a:lnTo>
                    <a:pt x="144" y="0"/>
                  </a:lnTo>
                  <a:lnTo>
                    <a:pt x="179" y="0"/>
                  </a:lnTo>
                  <a:lnTo>
                    <a:pt x="220" y="0"/>
                  </a:lnTo>
                  <a:lnTo>
                    <a:pt x="272" y="2"/>
                  </a:lnTo>
                  <a:lnTo>
                    <a:pt x="335" y="5"/>
                  </a:lnTo>
                  <a:lnTo>
                    <a:pt x="403" y="10"/>
                  </a:lnTo>
                  <a:lnTo>
                    <a:pt x="478" y="15"/>
                  </a:lnTo>
                  <a:lnTo>
                    <a:pt x="556" y="21"/>
                  </a:lnTo>
                  <a:lnTo>
                    <a:pt x="636" y="28"/>
                  </a:lnTo>
                  <a:lnTo>
                    <a:pt x="716" y="36"/>
                  </a:lnTo>
                  <a:lnTo>
                    <a:pt x="796" y="45"/>
                  </a:lnTo>
                  <a:lnTo>
                    <a:pt x="871" y="54"/>
                  </a:lnTo>
                  <a:lnTo>
                    <a:pt x="943" y="66"/>
                  </a:lnTo>
                  <a:lnTo>
                    <a:pt x="1008" y="77"/>
                  </a:lnTo>
                  <a:lnTo>
                    <a:pt x="1038" y="83"/>
                  </a:lnTo>
                  <a:lnTo>
                    <a:pt x="1065" y="89"/>
                  </a:lnTo>
                  <a:lnTo>
                    <a:pt x="1090" y="96"/>
                  </a:lnTo>
                  <a:lnTo>
                    <a:pt x="1111" y="102"/>
                  </a:lnTo>
                  <a:lnTo>
                    <a:pt x="1131" y="110"/>
                  </a:lnTo>
                  <a:lnTo>
                    <a:pt x="1147" y="116"/>
                  </a:lnTo>
                  <a:lnTo>
                    <a:pt x="1159" y="123"/>
                  </a:lnTo>
                  <a:lnTo>
                    <a:pt x="1168" y="130"/>
                  </a:lnTo>
                  <a:lnTo>
                    <a:pt x="1190" y="153"/>
                  </a:lnTo>
                  <a:lnTo>
                    <a:pt x="1223" y="192"/>
                  </a:lnTo>
                  <a:lnTo>
                    <a:pt x="1267" y="245"/>
                  </a:lnTo>
                  <a:lnTo>
                    <a:pt x="1319" y="309"/>
                  </a:lnTo>
                  <a:lnTo>
                    <a:pt x="1380" y="381"/>
                  </a:lnTo>
                  <a:lnTo>
                    <a:pt x="1444" y="462"/>
                  </a:lnTo>
                  <a:lnTo>
                    <a:pt x="1512" y="546"/>
                  </a:lnTo>
                  <a:lnTo>
                    <a:pt x="1583" y="634"/>
                  </a:lnTo>
                  <a:lnTo>
                    <a:pt x="1652" y="723"/>
                  </a:lnTo>
                  <a:lnTo>
                    <a:pt x="1720" y="811"/>
                  </a:lnTo>
                  <a:lnTo>
                    <a:pt x="1786" y="894"/>
                  </a:lnTo>
                  <a:lnTo>
                    <a:pt x="1847" y="972"/>
                  </a:lnTo>
                  <a:lnTo>
                    <a:pt x="1900" y="1042"/>
                  </a:lnTo>
                  <a:lnTo>
                    <a:pt x="1945" y="1103"/>
                  </a:lnTo>
                  <a:lnTo>
                    <a:pt x="1980" y="1152"/>
                  </a:lnTo>
                  <a:lnTo>
                    <a:pt x="2003" y="1185"/>
                  </a:lnTo>
                  <a:lnTo>
                    <a:pt x="2023" y="1215"/>
                  </a:lnTo>
                  <a:lnTo>
                    <a:pt x="2049" y="1252"/>
                  </a:lnTo>
                  <a:lnTo>
                    <a:pt x="2081" y="1292"/>
                  </a:lnTo>
                  <a:lnTo>
                    <a:pt x="2116" y="1336"/>
                  </a:lnTo>
                  <a:lnTo>
                    <a:pt x="2195" y="1435"/>
                  </a:lnTo>
                  <a:lnTo>
                    <a:pt x="2278" y="1537"/>
                  </a:lnTo>
                  <a:lnTo>
                    <a:pt x="2359" y="1637"/>
                  </a:lnTo>
                  <a:lnTo>
                    <a:pt x="2429" y="1725"/>
                  </a:lnTo>
                  <a:lnTo>
                    <a:pt x="2457" y="1763"/>
                  </a:lnTo>
                  <a:lnTo>
                    <a:pt x="2479" y="1795"/>
                  </a:lnTo>
                  <a:lnTo>
                    <a:pt x="2489" y="1809"/>
                  </a:lnTo>
                  <a:lnTo>
                    <a:pt x="2496" y="1821"/>
                  </a:lnTo>
                  <a:lnTo>
                    <a:pt x="2501" y="1830"/>
                  </a:lnTo>
                  <a:lnTo>
                    <a:pt x="2504" y="1838"/>
                  </a:lnTo>
                  <a:lnTo>
                    <a:pt x="2511" y="1863"/>
                  </a:lnTo>
                  <a:lnTo>
                    <a:pt x="2518" y="1883"/>
                  </a:lnTo>
                  <a:lnTo>
                    <a:pt x="2524" y="1899"/>
                  </a:lnTo>
                  <a:lnTo>
                    <a:pt x="2529" y="1910"/>
                  </a:lnTo>
                  <a:lnTo>
                    <a:pt x="2538" y="1923"/>
                  </a:lnTo>
                  <a:lnTo>
                    <a:pt x="2541" y="1927"/>
                  </a:lnTo>
                  <a:close/>
                </a:path>
              </a:pathLst>
            </a:custGeom>
            <a:solidFill>
              <a:srgbClr val="3834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3" name="Freeform 506"/>
            <p:cNvSpPr>
              <a:spLocks/>
            </p:cNvSpPr>
            <p:nvPr/>
          </p:nvSpPr>
          <p:spPr bwMode="auto">
            <a:xfrm>
              <a:off x="3448" y="1905"/>
              <a:ext cx="381" cy="297"/>
            </a:xfrm>
            <a:custGeom>
              <a:avLst/>
              <a:gdLst>
                <a:gd name="T0" fmla="*/ 29 w 2289"/>
                <a:gd name="T1" fmla="*/ 0 h 1782"/>
                <a:gd name="T2" fmla="*/ 104 w 2289"/>
                <a:gd name="T3" fmla="*/ 1 h 1782"/>
                <a:gd name="T4" fmla="*/ 234 w 2289"/>
                <a:gd name="T5" fmla="*/ 7 h 1782"/>
                <a:gd name="T6" fmla="*/ 401 w 2289"/>
                <a:gd name="T7" fmla="*/ 15 h 1782"/>
                <a:gd name="T8" fmla="*/ 587 w 2289"/>
                <a:gd name="T9" fmla="*/ 30 h 1782"/>
                <a:gd name="T10" fmla="*/ 726 w 2289"/>
                <a:gd name="T11" fmla="*/ 46 h 1782"/>
                <a:gd name="T12" fmla="*/ 815 w 2289"/>
                <a:gd name="T13" fmla="*/ 61 h 1782"/>
                <a:gd name="T14" fmla="*/ 896 w 2289"/>
                <a:gd name="T15" fmla="*/ 77 h 1782"/>
                <a:gd name="T16" fmla="*/ 970 w 2289"/>
                <a:gd name="T17" fmla="*/ 96 h 1782"/>
                <a:gd name="T18" fmla="*/ 1031 w 2289"/>
                <a:gd name="T19" fmla="*/ 118 h 1782"/>
                <a:gd name="T20" fmla="*/ 1080 w 2289"/>
                <a:gd name="T21" fmla="*/ 143 h 1782"/>
                <a:gd name="T22" fmla="*/ 1116 w 2289"/>
                <a:gd name="T23" fmla="*/ 174 h 1782"/>
                <a:gd name="T24" fmla="*/ 1160 w 2289"/>
                <a:gd name="T25" fmla="*/ 220 h 1782"/>
                <a:gd name="T26" fmla="*/ 1244 w 2289"/>
                <a:gd name="T27" fmla="*/ 319 h 1782"/>
                <a:gd name="T28" fmla="*/ 1384 w 2289"/>
                <a:gd name="T29" fmla="*/ 494 h 1782"/>
                <a:gd name="T30" fmla="*/ 1542 w 2289"/>
                <a:gd name="T31" fmla="*/ 699 h 1782"/>
                <a:gd name="T32" fmla="*/ 1706 w 2289"/>
                <a:gd name="T33" fmla="*/ 919 h 1782"/>
                <a:gd name="T34" fmla="*/ 1861 w 2289"/>
                <a:gd name="T35" fmla="*/ 1132 h 1782"/>
                <a:gd name="T36" fmla="*/ 1995 w 2289"/>
                <a:gd name="T37" fmla="*/ 1322 h 1782"/>
                <a:gd name="T38" fmla="*/ 2096 w 2289"/>
                <a:gd name="T39" fmla="*/ 1469 h 1782"/>
                <a:gd name="T40" fmla="*/ 2181 w 2289"/>
                <a:gd name="T41" fmla="*/ 1598 h 1782"/>
                <a:gd name="T42" fmla="*/ 2254 w 2289"/>
                <a:gd name="T43" fmla="*/ 1707 h 1782"/>
                <a:gd name="T44" fmla="*/ 2283 w 2289"/>
                <a:gd name="T45" fmla="*/ 1754 h 1782"/>
                <a:gd name="T46" fmla="*/ 2288 w 2289"/>
                <a:gd name="T47" fmla="*/ 1768 h 1782"/>
                <a:gd name="T48" fmla="*/ 2288 w 2289"/>
                <a:gd name="T49" fmla="*/ 1774 h 1782"/>
                <a:gd name="T50" fmla="*/ 2285 w 2289"/>
                <a:gd name="T51" fmla="*/ 1779 h 1782"/>
                <a:gd name="T52" fmla="*/ 2279 w 2289"/>
                <a:gd name="T53" fmla="*/ 1781 h 1782"/>
                <a:gd name="T54" fmla="*/ 2265 w 2289"/>
                <a:gd name="T55" fmla="*/ 1782 h 1782"/>
                <a:gd name="T56" fmla="*/ 2225 w 2289"/>
                <a:gd name="T57" fmla="*/ 1778 h 1782"/>
                <a:gd name="T58" fmla="*/ 2124 w 2289"/>
                <a:gd name="T59" fmla="*/ 1769 h 1782"/>
                <a:gd name="T60" fmla="*/ 1968 w 2289"/>
                <a:gd name="T61" fmla="*/ 1755 h 1782"/>
                <a:gd name="T62" fmla="*/ 1772 w 2289"/>
                <a:gd name="T63" fmla="*/ 1736 h 1782"/>
                <a:gd name="T64" fmla="*/ 1552 w 2289"/>
                <a:gd name="T65" fmla="*/ 1714 h 1782"/>
                <a:gd name="T66" fmla="*/ 1327 w 2289"/>
                <a:gd name="T67" fmla="*/ 1689 h 1782"/>
                <a:gd name="T68" fmla="*/ 1109 w 2289"/>
                <a:gd name="T69" fmla="*/ 1663 h 1782"/>
                <a:gd name="T70" fmla="*/ 915 w 2289"/>
                <a:gd name="T71" fmla="*/ 1634 h 1782"/>
                <a:gd name="T72" fmla="*/ 759 w 2289"/>
                <a:gd name="T73" fmla="*/ 1606 h 1782"/>
                <a:gd name="T74" fmla="*/ 635 w 2289"/>
                <a:gd name="T75" fmla="*/ 1585 h 1782"/>
                <a:gd name="T76" fmla="*/ 539 w 2289"/>
                <a:gd name="T77" fmla="*/ 1571 h 1782"/>
                <a:gd name="T78" fmla="*/ 467 w 2289"/>
                <a:gd name="T79" fmla="*/ 1560 h 1782"/>
                <a:gd name="T80" fmla="*/ 412 w 2289"/>
                <a:gd name="T81" fmla="*/ 1548 h 1782"/>
                <a:gd name="T82" fmla="*/ 380 w 2289"/>
                <a:gd name="T83" fmla="*/ 1536 h 1782"/>
                <a:gd name="T84" fmla="*/ 362 w 2289"/>
                <a:gd name="T85" fmla="*/ 1527 h 1782"/>
                <a:gd name="T86" fmla="*/ 346 w 2289"/>
                <a:gd name="T87" fmla="*/ 1517 h 1782"/>
                <a:gd name="T88" fmla="*/ 332 w 2289"/>
                <a:gd name="T89" fmla="*/ 1504 h 1782"/>
                <a:gd name="T90" fmla="*/ 313 w 2289"/>
                <a:gd name="T91" fmla="*/ 1478 h 1782"/>
                <a:gd name="T92" fmla="*/ 293 w 2289"/>
                <a:gd name="T93" fmla="*/ 1444 h 1782"/>
                <a:gd name="T94" fmla="*/ 279 w 2289"/>
                <a:gd name="T95" fmla="*/ 1409 h 1782"/>
                <a:gd name="T96" fmla="*/ 254 w 2289"/>
                <a:gd name="T97" fmla="*/ 1334 h 1782"/>
                <a:gd name="T98" fmla="*/ 216 w 2289"/>
                <a:gd name="T99" fmla="*/ 1204 h 1782"/>
                <a:gd name="T100" fmla="*/ 176 w 2289"/>
                <a:gd name="T101" fmla="*/ 1049 h 1782"/>
                <a:gd name="T102" fmla="*/ 137 w 2289"/>
                <a:gd name="T103" fmla="*/ 884 h 1782"/>
                <a:gd name="T104" fmla="*/ 101 w 2289"/>
                <a:gd name="T105" fmla="*/ 722 h 1782"/>
                <a:gd name="T106" fmla="*/ 72 w 2289"/>
                <a:gd name="T107" fmla="*/ 574 h 1782"/>
                <a:gd name="T108" fmla="*/ 50 w 2289"/>
                <a:gd name="T109" fmla="*/ 454 h 1782"/>
                <a:gd name="T110" fmla="*/ 35 w 2289"/>
                <a:gd name="T111" fmla="*/ 333 h 1782"/>
                <a:gd name="T112" fmla="*/ 17 w 2289"/>
                <a:gd name="T113" fmla="*/ 219 h 1782"/>
                <a:gd name="T114" fmla="*/ 5 w 2289"/>
                <a:gd name="T115" fmla="*/ 139 h 1782"/>
                <a:gd name="T116" fmla="*/ 0 w 2289"/>
                <a:gd name="T117" fmla="*/ 95 h 1782"/>
                <a:gd name="T118" fmla="*/ 1 w 2289"/>
                <a:gd name="T119" fmla="*/ 70 h 1782"/>
                <a:gd name="T120" fmla="*/ 7 w 2289"/>
                <a:gd name="T121" fmla="*/ 37 h 1782"/>
                <a:gd name="T122" fmla="*/ 13 w 2289"/>
                <a:gd name="T123" fmla="*/ 12 h 1782"/>
                <a:gd name="T124" fmla="*/ 18 w 2289"/>
                <a:gd name="T125" fmla="*/ 0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782">
                  <a:moveTo>
                    <a:pt x="19" y="0"/>
                  </a:moveTo>
                  <a:lnTo>
                    <a:pt x="29" y="0"/>
                  </a:lnTo>
                  <a:lnTo>
                    <a:pt x="58" y="0"/>
                  </a:lnTo>
                  <a:lnTo>
                    <a:pt x="104" y="1"/>
                  </a:lnTo>
                  <a:lnTo>
                    <a:pt x="163" y="3"/>
                  </a:lnTo>
                  <a:lnTo>
                    <a:pt x="234" y="7"/>
                  </a:lnTo>
                  <a:lnTo>
                    <a:pt x="315" y="10"/>
                  </a:lnTo>
                  <a:lnTo>
                    <a:pt x="401" y="15"/>
                  </a:lnTo>
                  <a:lnTo>
                    <a:pt x="493" y="22"/>
                  </a:lnTo>
                  <a:lnTo>
                    <a:pt x="587" y="30"/>
                  </a:lnTo>
                  <a:lnTo>
                    <a:pt x="681" y="41"/>
                  </a:lnTo>
                  <a:lnTo>
                    <a:pt x="726" y="46"/>
                  </a:lnTo>
                  <a:lnTo>
                    <a:pt x="771" y="53"/>
                  </a:lnTo>
                  <a:lnTo>
                    <a:pt x="815" y="61"/>
                  </a:lnTo>
                  <a:lnTo>
                    <a:pt x="857" y="69"/>
                  </a:lnTo>
                  <a:lnTo>
                    <a:pt x="896" y="77"/>
                  </a:lnTo>
                  <a:lnTo>
                    <a:pt x="934" y="86"/>
                  </a:lnTo>
                  <a:lnTo>
                    <a:pt x="970" y="96"/>
                  </a:lnTo>
                  <a:lnTo>
                    <a:pt x="1002" y="107"/>
                  </a:lnTo>
                  <a:lnTo>
                    <a:pt x="1031" y="118"/>
                  </a:lnTo>
                  <a:lnTo>
                    <a:pt x="1058" y="130"/>
                  </a:lnTo>
                  <a:lnTo>
                    <a:pt x="1080" y="143"/>
                  </a:lnTo>
                  <a:lnTo>
                    <a:pt x="1098" y="157"/>
                  </a:lnTo>
                  <a:lnTo>
                    <a:pt x="1116" y="174"/>
                  </a:lnTo>
                  <a:lnTo>
                    <a:pt x="1136" y="194"/>
                  </a:lnTo>
                  <a:lnTo>
                    <a:pt x="1160" y="220"/>
                  </a:lnTo>
                  <a:lnTo>
                    <a:pt x="1185" y="249"/>
                  </a:lnTo>
                  <a:lnTo>
                    <a:pt x="1244" y="319"/>
                  </a:lnTo>
                  <a:lnTo>
                    <a:pt x="1312" y="401"/>
                  </a:lnTo>
                  <a:lnTo>
                    <a:pt x="1384" y="494"/>
                  </a:lnTo>
                  <a:lnTo>
                    <a:pt x="1462" y="594"/>
                  </a:lnTo>
                  <a:lnTo>
                    <a:pt x="1542" y="699"/>
                  </a:lnTo>
                  <a:lnTo>
                    <a:pt x="1624" y="809"/>
                  </a:lnTo>
                  <a:lnTo>
                    <a:pt x="1706" y="919"/>
                  </a:lnTo>
                  <a:lnTo>
                    <a:pt x="1785" y="1028"/>
                  </a:lnTo>
                  <a:lnTo>
                    <a:pt x="1861" y="1132"/>
                  </a:lnTo>
                  <a:lnTo>
                    <a:pt x="1932" y="1231"/>
                  </a:lnTo>
                  <a:lnTo>
                    <a:pt x="1995" y="1322"/>
                  </a:lnTo>
                  <a:lnTo>
                    <a:pt x="2051" y="1402"/>
                  </a:lnTo>
                  <a:lnTo>
                    <a:pt x="2096" y="1469"/>
                  </a:lnTo>
                  <a:lnTo>
                    <a:pt x="2130" y="1520"/>
                  </a:lnTo>
                  <a:lnTo>
                    <a:pt x="2181" y="1598"/>
                  </a:lnTo>
                  <a:lnTo>
                    <a:pt x="2223" y="1659"/>
                  </a:lnTo>
                  <a:lnTo>
                    <a:pt x="2254" y="1707"/>
                  </a:lnTo>
                  <a:lnTo>
                    <a:pt x="2276" y="1740"/>
                  </a:lnTo>
                  <a:lnTo>
                    <a:pt x="2283" y="1754"/>
                  </a:lnTo>
                  <a:lnTo>
                    <a:pt x="2287" y="1764"/>
                  </a:lnTo>
                  <a:lnTo>
                    <a:pt x="2288" y="1768"/>
                  </a:lnTo>
                  <a:lnTo>
                    <a:pt x="2289" y="1771"/>
                  </a:lnTo>
                  <a:lnTo>
                    <a:pt x="2288" y="1774"/>
                  </a:lnTo>
                  <a:lnTo>
                    <a:pt x="2287" y="1777"/>
                  </a:lnTo>
                  <a:lnTo>
                    <a:pt x="2285" y="1779"/>
                  </a:lnTo>
                  <a:lnTo>
                    <a:pt x="2283" y="1780"/>
                  </a:lnTo>
                  <a:lnTo>
                    <a:pt x="2279" y="1781"/>
                  </a:lnTo>
                  <a:lnTo>
                    <a:pt x="2275" y="1782"/>
                  </a:lnTo>
                  <a:lnTo>
                    <a:pt x="2265" y="1782"/>
                  </a:lnTo>
                  <a:lnTo>
                    <a:pt x="2250" y="1781"/>
                  </a:lnTo>
                  <a:lnTo>
                    <a:pt x="2225" y="1778"/>
                  </a:lnTo>
                  <a:lnTo>
                    <a:pt x="2182" y="1774"/>
                  </a:lnTo>
                  <a:lnTo>
                    <a:pt x="2124" y="1769"/>
                  </a:lnTo>
                  <a:lnTo>
                    <a:pt x="2051" y="1763"/>
                  </a:lnTo>
                  <a:lnTo>
                    <a:pt x="1968" y="1755"/>
                  </a:lnTo>
                  <a:lnTo>
                    <a:pt x="1874" y="1746"/>
                  </a:lnTo>
                  <a:lnTo>
                    <a:pt x="1772" y="1736"/>
                  </a:lnTo>
                  <a:lnTo>
                    <a:pt x="1665" y="1725"/>
                  </a:lnTo>
                  <a:lnTo>
                    <a:pt x="1552" y="1714"/>
                  </a:lnTo>
                  <a:lnTo>
                    <a:pt x="1440" y="1702"/>
                  </a:lnTo>
                  <a:lnTo>
                    <a:pt x="1327" y="1689"/>
                  </a:lnTo>
                  <a:lnTo>
                    <a:pt x="1216" y="1676"/>
                  </a:lnTo>
                  <a:lnTo>
                    <a:pt x="1109" y="1663"/>
                  </a:lnTo>
                  <a:lnTo>
                    <a:pt x="1008" y="1649"/>
                  </a:lnTo>
                  <a:lnTo>
                    <a:pt x="915" y="1634"/>
                  </a:lnTo>
                  <a:lnTo>
                    <a:pt x="832" y="1619"/>
                  </a:lnTo>
                  <a:lnTo>
                    <a:pt x="759" y="1606"/>
                  </a:lnTo>
                  <a:lnTo>
                    <a:pt x="693" y="1594"/>
                  </a:lnTo>
                  <a:lnTo>
                    <a:pt x="635" y="1585"/>
                  </a:lnTo>
                  <a:lnTo>
                    <a:pt x="584" y="1578"/>
                  </a:lnTo>
                  <a:lnTo>
                    <a:pt x="539" y="1571"/>
                  </a:lnTo>
                  <a:lnTo>
                    <a:pt x="500" y="1565"/>
                  </a:lnTo>
                  <a:lnTo>
                    <a:pt x="467" y="1560"/>
                  </a:lnTo>
                  <a:lnTo>
                    <a:pt x="437" y="1554"/>
                  </a:lnTo>
                  <a:lnTo>
                    <a:pt x="412" y="1548"/>
                  </a:lnTo>
                  <a:lnTo>
                    <a:pt x="389" y="1540"/>
                  </a:lnTo>
                  <a:lnTo>
                    <a:pt x="380" y="1536"/>
                  </a:lnTo>
                  <a:lnTo>
                    <a:pt x="371" y="1532"/>
                  </a:lnTo>
                  <a:lnTo>
                    <a:pt x="362" y="1527"/>
                  </a:lnTo>
                  <a:lnTo>
                    <a:pt x="354" y="1522"/>
                  </a:lnTo>
                  <a:lnTo>
                    <a:pt x="346" y="1517"/>
                  </a:lnTo>
                  <a:lnTo>
                    <a:pt x="339" y="1510"/>
                  </a:lnTo>
                  <a:lnTo>
                    <a:pt x="332" y="1504"/>
                  </a:lnTo>
                  <a:lnTo>
                    <a:pt x="325" y="1495"/>
                  </a:lnTo>
                  <a:lnTo>
                    <a:pt x="313" y="1478"/>
                  </a:lnTo>
                  <a:lnTo>
                    <a:pt x="300" y="1458"/>
                  </a:lnTo>
                  <a:lnTo>
                    <a:pt x="293" y="1444"/>
                  </a:lnTo>
                  <a:lnTo>
                    <a:pt x="286" y="1428"/>
                  </a:lnTo>
                  <a:lnTo>
                    <a:pt x="279" y="1409"/>
                  </a:lnTo>
                  <a:lnTo>
                    <a:pt x="271" y="1386"/>
                  </a:lnTo>
                  <a:lnTo>
                    <a:pt x="254" y="1334"/>
                  </a:lnTo>
                  <a:lnTo>
                    <a:pt x="235" y="1273"/>
                  </a:lnTo>
                  <a:lnTo>
                    <a:pt x="216" y="1204"/>
                  </a:lnTo>
                  <a:lnTo>
                    <a:pt x="196" y="1129"/>
                  </a:lnTo>
                  <a:lnTo>
                    <a:pt x="176" y="1049"/>
                  </a:lnTo>
                  <a:lnTo>
                    <a:pt x="157" y="968"/>
                  </a:lnTo>
                  <a:lnTo>
                    <a:pt x="137" y="884"/>
                  </a:lnTo>
                  <a:lnTo>
                    <a:pt x="119" y="803"/>
                  </a:lnTo>
                  <a:lnTo>
                    <a:pt x="101" y="722"/>
                  </a:lnTo>
                  <a:lnTo>
                    <a:pt x="86" y="645"/>
                  </a:lnTo>
                  <a:lnTo>
                    <a:pt x="72" y="574"/>
                  </a:lnTo>
                  <a:lnTo>
                    <a:pt x="61" y="510"/>
                  </a:lnTo>
                  <a:lnTo>
                    <a:pt x="50" y="454"/>
                  </a:lnTo>
                  <a:lnTo>
                    <a:pt x="44" y="408"/>
                  </a:lnTo>
                  <a:lnTo>
                    <a:pt x="35" y="333"/>
                  </a:lnTo>
                  <a:lnTo>
                    <a:pt x="26" y="271"/>
                  </a:lnTo>
                  <a:lnTo>
                    <a:pt x="17" y="219"/>
                  </a:lnTo>
                  <a:lnTo>
                    <a:pt x="10" y="176"/>
                  </a:lnTo>
                  <a:lnTo>
                    <a:pt x="5" y="139"/>
                  </a:lnTo>
                  <a:lnTo>
                    <a:pt x="1" y="109"/>
                  </a:lnTo>
                  <a:lnTo>
                    <a:pt x="0" y="95"/>
                  </a:lnTo>
                  <a:lnTo>
                    <a:pt x="0" y="82"/>
                  </a:lnTo>
                  <a:lnTo>
                    <a:pt x="1" y="70"/>
                  </a:lnTo>
                  <a:lnTo>
                    <a:pt x="3" y="58"/>
                  </a:lnTo>
                  <a:lnTo>
                    <a:pt x="7" y="37"/>
                  </a:lnTo>
                  <a:lnTo>
                    <a:pt x="10" y="22"/>
                  </a:lnTo>
                  <a:lnTo>
                    <a:pt x="13" y="12"/>
                  </a:lnTo>
                  <a:lnTo>
                    <a:pt x="15" y="5"/>
                  </a:lnTo>
                  <a:lnTo>
                    <a:pt x="18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8E84B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4" name="Freeform 507"/>
            <p:cNvSpPr>
              <a:spLocks/>
            </p:cNvSpPr>
            <p:nvPr/>
          </p:nvSpPr>
          <p:spPr bwMode="auto">
            <a:xfrm>
              <a:off x="3448" y="1905"/>
              <a:ext cx="109" cy="53"/>
            </a:xfrm>
            <a:custGeom>
              <a:avLst/>
              <a:gdLst>
                <a:gd name="T0" fmla="*/ 39 w 654"/>
                <a:gd name="T1" fmla="*/ 172 h 319"/>
                <a:gd name="T2" fmla="*/ 54 w 654"/>
                <a:gd name="T3" fmla="*/ 182 h 319"/>
                <a:gd name="T4" fmla="*/ 58 w 654"/>
                <a:gd name="T5" fmla="*/ 208 h 319"/>
                <a:gd name="T6" fmla="*/ 67 w 654"/>
                <a:gd name="T7" fmla="*/ 245 h 319"/>
                <a:gd name="T8" fmla="*/ 90 w 654"/>
                <a:gd name="T9" fmla="*/ 305 h 319"/>
                <a:gd name="T10" fmla="*/ 101 w 654"/>
                <a:gd name="T11" fmla="*/ 319 h 319"/>
                <a:gd name="T12" fmla="*/ 141 w 654"/>
                <a:gd name="T13" fmla="*/ 317 h 319"/>
                <a:gd name="T14" fmla="*/ 214 w 654"/>
                <a:gd name="T15" fmla="*/ 313 h 319"/>
                <a:gd name="T16" fmla="*/ 312 w 654"/>
                <a:gd name="T17" fmla="*/ 307 h 319"/>
                <a:gd name="T18" fmla="*/ 418 w 654"/>
                <a:gd name="T19" fmla="*/ 299 h 319"/>
                <a:gd name="T20" fmla="*/ 466 w 654"/>
                <a:gd name="T21" fmla="*/ 295 h 319"/>
                <a:gd name="T22" fmla="*/ 482 w 654"/>
                <a:gd name="T23" fmla="*/ 293 h 319"/>
                <a:gd name="T24" fmla="*/ 490 w 654"/>
                <a:gd name="T25" fmla="*/ 289 h 319"/>
                <a:gd name="T26" fmla="*/ 491 w 654"/>
                <a:gd name="T27" fmla="*/ 283 h 319"/>
                <a:gd name="T28" fmla="*/ 486 w 654"/>
                <a:gd name="T29" fmla="*/ 270 h 319"/>
                <a:gd name="T30" fmla="*/ 478 w 654"/>
                <a:gd name="T31" fmla="*/ 240 h 319"/>
                <a:gd name="T32" fmla="*/ 467 w 654"/>
                <a:gd name="T33" fmla="*/ 206 h 319"/>
                <a:gd name="T34" fmla="*/ 442 w 654"/>
                <a:gd name="T35" fmla="*/ 148 h 319"/>
                <a:gd name="T36" fmla="*/ 460 w 654"/>
                <a:gd name="T37" fmla="*/ 103 h 319"/>
                <a:gd name="T38" fmla="*/ 525 w 654"/>
                <a:gd name="T39" fmla="*/ 88 h 319"/>
                <a:gd name="T40" fmla="*/ 581 w 654"/>
                <a:gd name="T41" fmla="*/ 72 h 319"/>
                <a:gd name="T42" fmla="*/ 624 w 654"/>
                <a:gd name="T43" fmla="*/ 55 h 319"/>
                <a:gd name="T44" fmla="*/ 654 w 654"/>
                <a:gd name="T45" fmla="*/ 37 h 319"/>
                <a:gd name="T46" fmla="*/ 540 w 654"/>
                <a:gd name="T47" fmla="*/ 26 h 319"/>
                <a:gd name="T48" fmla="*/ 428 w 654"/>
                <a:gd name="T49" fmla="*/ 17 h 319"/>
                <a:gd name="T50" fmla="*/ 223 w 654"/>
                <a:gd name="T51" fmla="*/ 5 h 319"/>
                <a:gd name="T52" fmla="*/ 75 w 654"/>
                <a:gd name="T53" fmla="*/ 1 h 319"/>
                <a:gd name="T54" fmla="*/ 19 w 654"/>
                <a:gd name="T55" fmla="*/ 0 h 319"/>
                <a:gd name="T56" fmla="*/ 15 w 654"/>
                <a:gd name="T57" fmla="*/ 5 h 319"/>
                <a:gd name="T58" fmla="*/ 10 w 654"/>
                <a:gd name="T59" fmla="*/ 22 h 319"/>
                <a:gd name="T60" fmla="*/ 3 w 654"/>
                <a:gd name="T61" fmla="*/ 58 h 319"/>
                <a:gd name="T62" fmla="*/ 0 w 654"/>
                <a:gd name="T63" fmla="*/ 82 h 319"/>
                <a:gd name="T64" fmla="*/ 1 w 654"/>
                <a:gd name="T65" fmla="*/ 110 h 319"/>
                <a:gd name="T66" fmla="*/ 11 w 654"/>
                <a:gd name="T67" fmla="*/ 180 h 319"/>
                <a:gd name="T68" fmla="*/ 25 w 654"/>
                <a:gd name="T69" fmla="*/ 179 h 319"/>
                <a:gd name="T70" fmla="*/ 31 w 654"/>
                <a:gd name="T71" fmla="*/ 176 h 319"/>
                <a:gd name="T72" fmla="*/ 34 w 654"/>
                <a:gd name="T73" fmla="*/ 17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4" h="319">
                  <a:moveTo>
                    <a:pt x="34" y="173"/>
                  </a:moveTo>
                  <a:lnTo>
                    <a:pt x="39" y="172"/>
                  </a:lnTo>
                  <a:lnTo>
                    <a:pt x="54" y="170"/>
                  </a:lnTo>
                  <a:lnTo>
                    <a:pt x="54" y="182"/>
                  </a:lnTo>
                  <a:lnTo>
                    <a:pt x="56" y="194"/>
                  </a:lnTo>
                  <a:lnTo>
                    <a:pt x="58" y="208"/>
                  </a:lnTo>
                  <a:lnTo>
                    <a:pt x="60" y="220"/>
                  </a:lnTo>
                  <a:lnTo>
                    <a:pt x="67" y="245"/>
                  </a:lnTo>
                  <a:lnTo>
                    <a:pt x="75" y="268"/>
                  </a:lnTo>
                  <a:lnTo>
                    <a:pt x="90" y="305"/>
                  </a:lnTo>
                  <a:lnTo>
                    <a:pt x="96" y="319"/>
                  </a:lnTo>
                  <a:lnTo>
                    <a:pt x="101" y="319"/>
                  </a:lnTo>
                  <a:lnTo>
                    <a:pt x="117" y="318"/>
                  </a:lnTo>
                  <a:lnTo>
                    <a:pt x="141" y="317"/>
                  </a:lnTo>
                  <a:lnTo>
                    <a:pt x="174" y="315"/>
                  </a:lnTo>
                  <a:lnTo>
                    <a:pt x="214" y="313"/>
                  </a:lnTo>
                  <a:lnTo>
                    <a:pt x="260" y="310"/>
                  </a:lnTo>
                  <a:lnTo>
                    <a:pt x="312" y="307"/>
                  </a:lnTo>
                  <a:lnTo>
                    <a:pt x="368" y="303"/>
                  </a:lnTo>
                  <a:lnTo>
                    <a:pt x="418" y="299"/>
                  </a:lnTo>
                  <a:lnTo>
                    <a:pt x="452" y="297"/>
                  </a:lnTo>
                  <a:lnTo>
                    <a:pt x="466" y="295"/>
                  </a:lnTo>
                  <a:lnTo>
                    <a:pt x="475" y="294"/>
                  </a:lnTo>
                  <a:lnTo>
                    <a:pt x="482" y="293"/>
                  </a:lnTo>
                  <a:lnTo>
                    <a:pt x="487" y="291"/>
                  </a:lnTo>
                  <a:lnTo>
                    <a:pt x="490" y="289"/>
                  </a:lnTo>
                  <a:lnTo>
                    <a:pt x="491" y="286"/>
                  </a:lnTo>
                  <a:lnTo>
                    <a:pt x="491" y="283"/>
                  </a:lnTo>
                  <a:lnTo>
                    <a:pt x="490" y="279"/>
                  </a:lnTo>
                  <a:lnTo>
                    <a:pt x="486" y="270"/>
                  </a:lnTo>
                  <a:lnTo>
                    <a:pt x="482" y="256"/>
                  </a:lnTo>
                  <a:lnTo>
                    <a:pt x="478" y="240"/>
                  </a:lnTo>
                  <a:lnTo>
                    <a:pt x="473" y="223"/>
                  </a:lnTo>
                  <a:lnTo>
                    <a:pt x="467" y="206"/>
                  </a:lnTo>
                  <a:lnTo>
                    <a:pt x="460" y="187"/>
                  </a:lnTo>
                  <a:lnTo>
                    <a:pt x="442" y="148"/>
                  </a:lnTo>
                  <a:lnTo>
                    <a:pt x="424" y="111"/>
                  </a:lnTo>
                  <a:lnTo>
                    <a:pt x="460" y="103"/>
                  </a:lnTo>
                  <a:lnTo>
                    <a:pt x="493" y="95"/>
                  </a:lnTo>
                  <a:lnTo>
                    <a:pt x="525" y="88"/>
                  </a:lnTo>
                  <a:lnTo>
                    <a:pt x="555" y="80"/>
                  </a:lnTo>
                  <a:lnTo>
                    <a:pt x="581" y="72"/>
                  </a:lnTo>
                  <a:lnTo>
                    <a:pt x="605" y="64"/>
                  </a:lnTo>
                  <a:lnTo>
                    <a:pt x="624" y="55"/>
                  </a:lnTo>
                  <a:lnTo>
                    <a:pt x="639" y="47"/>
                  </a:lnTo>
                  <a:lnTo>
                    <a:pt x="654" y="37"/>
                  </a:lnTo>
                  <a:lnTo>
                    <a:pt x="597" y="31"/>
                  </a:lnTo>
                  <a:lnTo>
                    <a:pt x="540" y="26"/>
                  </a:lnTo>
                  <a:lnTo>
                    <a:pt x="483" y="21"/>
                  </a:lnTo>
                  <a:lnTo>
                    <a:pt x="428" y="17"/>
                  </a:lnTo>
                  <a:lnTo>
                    <a:pt x="321" y="10"/>
                  </a:lnTo>
                  <a:lnTo>
                    <a:pt x="223" y="5"/>
                  </a:lnTo>
                  <a:lnTo>
                    <a:pt x="140" y="2"/>
                  </a:lnTo>
                  <a:lnTo>
                    <a:pt x="75" y="1"/>
                  </a:lnTo>
                  <a:lnTo>
                    <a:pt x="33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5" y="5"/>
                  </a:lnTo>
                  <a:lnTo>
                    <a:pt x="13" y="12"/>
                  </a:lnTo>
                  <a:lnTo>
                    <a:pt x="10" y="22"/>
                  </a:lnTo>
                  <a:lnTo>
                    <a:pt x="7" y="37"/>
                  </a:lnTo>
                  <a:lnTo>
                    <a:pt x="3" y="58"/>
                  </a:lnTo>
                  <a:lnTo>
                    <a:pt x="1" y="70"/>
                  </a:lnTo>
                  <a:lnTo>
                    <a:pt x="0" y="82"/>
                  </a:lnTo>
                  <a:lnTo>
                    <a:pt x="0" y="95"/>
                  </a:lnTo>
                  <a:lnTo>
                    <a:pt x="1" y="110"/>
                  </a:lnTo>
                  <a:lnTo>
                    <a:pt x="5" y="142"/>
                  </a:lnTo>
                  <a:lnTo>
                    <a:pt x="11" y="180"/>
                  </a:lnTo>
                  <a:lnTo>
                    <a:pt x="19" y="179"/>
                  </a:lnTo>
                  <a:lnTo>
                    <a:pt x="25" y="179"/>
                  </a:lnTo>
                  <a:lnTo>
                    <a:pt x="29" y="177"/>
                  </a:lnTo>
                  <a:lnTo>
                    <a:pt x="31" y="176"/>
                  </a:lnTo>
                  <a:lnTo>
                    <a:pt x="34" y="174"/>
                  </a:lnTo>
                  <a:lnTo>
                    <a:pt x="34" y="173"/>
                  </a:lnTo>
                  <a:close/>
                </a:path>
              </a:pathLst>
            </a:custGeom>
            <a:solidFill>
              <a:srgbClr val="5A52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5" name="Freeform 508"/>
            <p:cNvSpPr>
              <a:spLocks/>
            </p:cNvSpPr>
            <p:nvPr/>
          </p:nvSpPr>
          <p:spPr bwMode="auto">
            <a:xfrm>
              <a:off x="3503" y="2150"/>
              <a:ext cx="326" cy="52"/>
            </a:xfrm>
            <a:custGeom>
              <a:avLst/>
              <a:gdLst>
                <a:gd name="T0" fmla="*/ 34 w 1959"/>
                <a:gd name="T1" fmla="*/ 33 h 315"/>
                <a:gd name="T2" fmla="*/ 133 w 1959"/>
                <a:gd name="T3" fmla="*/ 28 h 315"/>
                <a:gd name="T4" fmla="*/ 267 w 1959"/>
                <a:gd name="T5" fmla="*/ 22 h 315"/>
                <a:gd name="T6" fmla="*/ 429 w 1959"/>
                <a:gd name="T7" fmla="*/ 15 h 315"/>
                <a:gd name="T8" fmla="*/ 608 w 1959"/>
                <a:gd name="T9" fmla="*/ 9 h 315"/>
                <a:gd name="T10" fmla="*/ 796 w 1959"/>
                <a:gd name="T11" fmla="*/ 4 h 315"/>
                <a:gd name="T12" fmla="*/ 984 w 1959"/>
                <a:gd name="T13" fmla="*/ 1 h 315"/>
                <a:gd name="T14" fmla="*/ 1162 w 1959"/>
                <a:gd name="T15" fmla="*/ 0 h 315"/>
                <a:gd name="T16" fmla="*/ 1318 w 1959"/>
                <a:gd name="T17" fmla="*/ 3 h 315"/>
                <a:gd name="T18" fmla="*/ 1461 w 1959"/>
                <a:gd name="T19" fmla="*/ 9 h 315"/>
                <a:gd name="T20" fmla="*/ 1598 w 1959"/>
                <a:gd name="T21" fmla="*/ 17 h 315"/>
                <a:gd name="T22" fmla="*/ 1729 w 1959"/>
                <a:gd name="T23" fmla="*/ 31 h 315"/>
                <a:gd name="T24" fmla="*/ 1800 w 1959"/>
                <a:gd name="T25" fmla="*/ 53 h 315"/>
                <a:gd name="T26" fmla="*/ 1893 w 1959"/>
                <a:gd name="T27" fmla="*/ 192 h 315"/>
                <a:gd name="T28" fmla="*/ 1946 w 1959"/>
                <a:gd name="T29" fmla="*/ 273 h 315"/>
                <a:gd name="T30" fmla="*/ 1957 w 1959"/>
                <a:gd name="T31" fmla="*/ 297 h 315"/>
                <a:gd name="T32" fmla="*/ 1959 w 1959"/>
                <a:gd name="T33" fmla="*/ 304 h 315"/>
                <a:gd name="T34" fmla="*/ 1957 w 1959"/>
                <a:gd name="T35" fmla="*/ 310 h 315"/>
                <a:gd name="T36" fmla="*/ 1953 w 1959"/>
                <a:gd name="T37" fmla="*/ 313 h 315"/>
                <a:gd name="T38" fmla="*/ 1945 w 1959"/>
                <a:gd name="T39" fmla="*/ 315 h 315"/>
                <a:gd name="T40" fmla="*/ 1920 w 1959"/>
                <a:gd name="T41" fmla="*/ 314 h 315"/>
                <a:gd name="T42" fmla="*/ 1852 w 1959"/>
                <a:gd name="T43" fmla="*/ 307 h 315"/>
                <a:gd name="T44" fmla="*/ 1721 w 1959"/>
                <a:gd name="T45" fmla="*/ 296 h 315"/>
                <a:gd name="T46" fmla="*/ 1544 w 1959"/>
                <a:gd name="T47" fmla="*/ 279 h 315"/>
                <a:gd name="T48" fmla="*/ 1335 w 1959"/>
                <a:gd name="T49" fmla="*/ 258 h 315"/>
                <a:gd name="T50" fmla="*/ 1110 w 1959"/>
                <a:gd name="T51" fmla="*/ 235 h 315"/>
                <a:gd name="T52" fmla="*/ 886 w 1959"/>
                <a:gd name="T53" fmla="*/ 209 h 315"/>
                <a:gd name="T54" fmla="*/ 678 w 1959"/>
                <a:gd name="T55" fmla="*/ 182 h 315"/>
                <a:gd name="T56" fmla="*/ 502 w 1959"/>
                <a:gd name="T57" fmla="*/ 152 h 315"/>
                <a:gd name="T58" fmla="*/ 284 w 1959"/>
                <a:gd name="T59" fmla="*/ 115 h 315"/>
                <a:gd name="T60" fmla="*/ 143 w 1959"/>
                <a:gd name="T61" fmla="*/ 94 h 315"/>
                <a:gd name="T62" fmla="*/ 93 w 1959"/>
                <a:gd name="T63" fmla="*/ 84 h 315"/>
                <a:gd name="T64" fmla="*/ 55 w 1959"/>
                <a:gd name="T65" fmla="*/ 72 h 315"/>
                <a:gd name="T66" fmla="*/ 25 w 1959"/>
                <a:gd name="T67" fmla="*/ 56 h 315"/>
                <a:gd name="T68" fmla="*/ 0 w 1959"/>
                <a:gd name="T69" fmla="*/ 3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59" h="315">
                  <a:moveTo>
                    <a:pt x="0" y="35"/>
                  </a:moveTo>
                  <a:lnTo>
                    <a:pt x="34" y="33"/>
                  </a:lnTo>
                  <a:lnTo>
                    <a:pt x="79" y="31"/>
                  </a:lnTo>
                  <a:lnTo>
                    <a:pt x="133" y="28"/>
                  </a:lnTo>
                  <a:lnTo>
                    <a:pt x="196" y="25"/>
                  </a:lnTo>
                  <a:lnTo>
                    <a:pt x="267" y="22"/>
                  </a:lnTo>
                  <a:lnTo>
                    <a:pt x="346" y="19"/>
                  </a:lnTo>
                  <a:lnTo>
                    <a:pt x="429" y="15"/>
                  </a:lnTo>
                  <a:lnTo>
                    <a:pt x="517" y="12"/>
                  </a:lnTo>
                  <a:lnTo>
                    <a:pt x="608" y="9"/>
                  </a:lnTo>
                  <a:lnTo>
                    <a:pt x="702" y="6"/>
                  </a:lnTo>
                  <a:lnTo>
                    <a:pt x="796" y="4"/>
                  </a:lnTo>
                  <a:lnTo>
                    <a:pt x="891" y="2"/>
                  </a:lnTo>
                  <a:lnTo>
                    <a:pt x="984" y="1"/>
                  </a:lnTo>
                  <a:lnTo>
                    <a:pt x="1075" y="0"/>
                  </a:lnTo>
                  <a:lnTo>
                    <a:pt x="1162" y="0"/>
                  </a:lnTo>
                  <a:lnTo>
                    <a:pt x="1245" y="1"/>
                  </a:lnTo>
                  <a:lnTo>
                    <a:pt x="1318" y="3"/>
                  </a:lnTo>
                  <a:lnTo>
                    <a:pt x="1390" y="5"/>
                  </a:lnTo>
                  <a:lnTo>
                    <a:pt x="1461" y="9"/>
                  </a:lnTo>
                  <a:lnTo>
                    <a:pt x="1531" y="13"/>
                  </a:lnTo>
                  <a:lnTo>
                    <a:pt x="1598" y="17"/>
                  </a:lnTo>
                  <a:lnTo>
                    <a:pt x="1664" y="23"/>
                  </a:lnTo>
                  <a:lnTo>
                    <a:pt x="1729" y="31"/>
                  </a:lnTo>
                  <a:lnTo>
                    <a:pt x="1791" y="38"/>
                  </a:lnTo>
                  <a:lnTo>
                    <a:pt x="1800" y="53"/>
                  </a:lnTo>
                  <a:lnTo>
                    <a:pt x="1851" y="131"/>
                  </a:lnTo>
                  <a:lnTo>
                    <a:pt x="1893" y="192"/>
                  </a:lnTo>
                  <a:lnTo>
                    <a:pt x="1924" y="240"/>
                  </a:lnTo>
                  <a:lnTo>
                    <a:pt x="1946" y="273"/>
                  </a:lnTo>
                  <a:lnTo>
                    <a:pt x="1953" y="287"/>
                  </a:lnTo>
                  <a:lnTo>
                    <a:pt x="1957" y="297"/>
                  </a:lnTo>
                  <a:lnTo>
                    <a:pt x="1958" y="301"/>
                  </a:lnTo>
                  <a:lnTo>
                    <a:pt x="1959" y="304"/>
                  </a:lnTo>
                  <a:lnTo>
                    <a:pt x="1958" y="307"/>
                  </a:lnTo>
                  <a:lnTo>
                    <a:pt x="1957" y="310"/>
                  </a:lnTo>
                  <a:lnTo>
                    <a:pt x="1955" y="312"/>
                  </a:lnTo>
                  <a:lnTo>
                    <a:pt x="1953" y="313"/>
                  </a:lnTo>
                  <a:lnTo>
                    <a:pt x="1949" y="314"/>
                  </a:lnTo>
                  <a:lnTo>
                    <a:pt x="1945" y="315"/>
                  </a:lnTo>
                  <a:lnTo>
                    <a:pt x="1935" y="315"/>
                  </a:lnTo>
                  <a:lnTo>
                    <a:pt x="1920" y="314"/>
                  </a:lnTo>
                  <a:lnTo>
                    <a:pt x="1895" y="311"/>
                  </a:lnTo>
                  <a:lnTo>
                    <a:pt x="1852" y="307"/>
                  </a:lnTo>
                  <a:lnTo>
                    <a:pt x="1794" y="302"/>
                  </a:lnTo>
                  <a:lnTo>
                    <a:pt x="1721" y="296"/>
                  </a:lnTo>
                  <a:lnTo>
                    <a:pt x="1638" y="288"/>
                  </a:lnTo>
                  <a:lnTo>
                    <a:pt x="1544" y="279"/>
                  </a:lnTo>
                  <a:lnTo>
                    <a:pt x="1442" y="269"/>
                  </a:lnTo>
                  <a:lnTo>
                    <a:pt x="1335" y="258"/>
                  </a:lnTo>
                  <a:lnTo>
                    <a:pt x="1222" y="247"/>
                  </a:lnTo>
                  <a:lnTo>
                    <a:pt x="1110" y="235"/>
                  </a:lnTo>
                  <a:lnTo>
                    <a:pt x="997" y="222"/>
                  </a:lnTo>
                  <a:lnTo>
                    <a:pt x="886" y="209"/>
                  </a:lnTo>
                  <a:lnTo>
                    <a:pt x="779" y="196"/>
                  </a:lnTo>
                  <a:lnTo>
                    <a:pt x="678" y="182"/>
                  </a:lnTo>
                  <a:lnTo>
                    <a:pt x="585" y="167"/>
                  </a:lnTo>
                  <a:lnTo>
                    <a:pt x="502" y="152"/>
                  </a:lnTo>
                  <a:lnTo>
                    <a:pt x="382" y="131"/>
                  </a:lnTo>
                  <a:lnTo>
                    <a:pt x="284" y="115"/>
                  </a:lnTo>
                  <a:lnTo>
                    <a:pt x="205" y="103"/>
                  </a:lnTo>
                  <a:lnTo>
                    <a:pt x="143" y="94"/>
                  </a:lnTo>
                  <a:lnTo>
                    <a:pt x="116" y="89"/>
                  </a:lnTo>
                  <a:lnTo>
                    <a:pt x="93" y="84"/>
                  </a:lnTo>
                  <a:lnTo>
                    <a:pt x="73" y="78"/>
                  </a:lnTo>
                  <a:lnTo>
                    <a:pt x="55" y="72"/>
                  </a:lnTo>
                  <a:lnTo>
                    <a:pt x="39" y="64"/>
                  </a:lnTo>
                  <a:lnTo>
                    <a:pt x="25" y="56"/>
                  </a:lnTo>
                  <a:lnTo>
                    <a:pt x="12" y="4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5A52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6" name="Freeform 509"/>
            <p:cNvSpPr>
              <a:spLocks/>
            </p:cNvSpPr>
            <p:nvPr/>
          </p:nvSpPr>
          <p:spPr bwMode="auto">
            <a:xfrm>
              <a:off x="3591" y="2150"/>
              <a:ext cx="163" cy="15"/>
            </a:xfrm>
            <a:custGeom>
              <a:avLst/>
              <a:gdLst>
                <a:gd name="T0" fmla="*/ 0 w 980"/>
                <a:gd name="T1" fmla="*/ 12 h 94"/>
                <a:gd name="T2" fmla="*/ 8 w 980"/>
                <a:gd name="T3" fmla="*/ 19 h 94"/>
                <a:gd name="T4" fmla="*/ 17 w 980"/>
                <a:gd name="T5" fmla="*/ 26 h 94"/>
                <a:gd name="T6" fmla="*/ 28 w 980"/>
                <a:gd name="T7" fmla="*/ 34 h 94"/>
                <a:gd name="T8" fmla="*/ 42 w 980"/>
                <a:gd name="T9" fmla="*/ 41 h 94"/>
                <a:gd name="T10" fmla="*/ 59 w 980"/>
                <a:gd name="T11" fmla="*/ 49 h 94"/>
                <a:gd name="T12" fmla="*/ 78 w 980"/>
                <a:gd name="T13" fmla="*/ 56 h 94"/>
                <a:gd name="T14" fmla="*/ 100 w 980"/>
                <a:gd name="T15" fmla="*/ 62 h 94"/>
                <a:gd name="T16" fmla="*/ 124 w 980"/>
                <a:gd name="T17" fmla="*/ 68 h 94"/>
                <a:gd name="T18" fmla="*/ 153 w 980"/>
                <a:gd name="T19" fmla="*/ 74 h 94"/>
                <a:gd name="T20" fmla="*/ 183 w 980"/>
                <a:gd name="T21" fmla="*/ 79 h 94"/>
                <a:gd name="T22" fmla="*/ 219 w 980"/>
                <a:gd name="T23" fmla="*/ 85 h 94"/>
                <a:gd name="T24" fmla="*/ 258 w 980"/>
                <a:gd name="T25" fmla="*/ 88 h 94"/>
                <a:gd name="T26" fmla="*/ 301 w 980"/>
                <a:gd name="T27" fmla="*/ 91 h 94"/>
                <a:gd name="T28" fmla="*/ 348 w 980"/>
                <a:gd name="T29" fmla="*/ 93 h 94"/>
                <a:gd name="T30" fmla="*/ 400 w 980"/>
                <a:gd name="T31" fmla="*/ 94 h 94"/>
                <a:gd name="T32" fmla="*/ 456 w 980"/>
                <a:gd name="T33" fmla="*/ 93 h 94"/>
                <a:gd name="T34" fmla="*/ 526 w 980"/>
                <a:gd name="T35" fmla="*/ 91 h 94"/>
                <a:gd name="T36" fmla="*/ 591 w 980"/>
                <a:gd name="T37" fmla="*/ 89 h 94"/>
                <a:gd name="T38" fmla="*/ 651 w 980"/>
                <a:gd name="T39" fmla="*/ 86 h 94"/>
                <a:gd name="T40" fmla="*/ 705 w 980"/>
                <a:gd name="T41" fmla="*/ 83 h 94"/>
                <a:gd name="T42" fmla="*/ 754 w 980"/>
                <a:gd name="T43" fmla="*/ 78 h 94"/>
                <a:gd name="T44" fmla="*/ 799 w 980"/>
                <a:gd name="T45" fmla="*/ 73 h 94"/>
                <a:gd name="T46" fmla="*/ 837 w 980"/>
                <a:gd name="T47" fmla="*/ 69 h 94"/>
                <a:gd name="T48" fmla="*/ 872 w 980"/>
                <a:gd name="T49" fmla="*/ 63 h 94"/>
                <a:gd name="T50" fmla="*/ 901 w 980"/>
                <a:gd name="T51" fmla="*/ 58 h 94"/>
                <a:gd name="T52" fmla="*/ 925 w 980"/>
                <a:gd name="T53" fmla="*/ 52 h 94"/>
                <a:gd name="T54" fmla="*/ 945 w 980"/>
                <a:gd name="T55" fmla="*/ 46 h 94"/>
                <a:gd name="T56" fmla="*/ 961 w 980"/>
                <a:gd name="T57" fmla="*/ 39 h 94"/>
                <a:gd name="T58" fmla="*/ 967 w 980"/>
                <a:gd name="T59" fmla="*/ 36 h 94"/>
                <a:gd name="T60" fmla="*/ 972 w 980"/>
                <a:gd name="T61" fmla="*/ 33 h 94"/>
                <a:gd name="T62" fmla="*/ 976 w 980"/>
                <a:gd name="T63" fmla="*/ 28 h 94"/>
                <a:gd name="T64" fmla="*/ 978 w 980"/>
                <a:gd name="T65" fmla="*/ 25 h 94"/>
                <a:gd name="T66" fmla="*/ 980 w 980"/>
                <a:gd name="T67" fmla="*/ 22 h 94"/>
                <a:gd name="T68" fmla="*/ 980 w 980"/>
                <a:gd name="T69" fmla="*/ 18 h 94"/>
                <a:gd name="T70" fmla="*/ 980 w 980"/>
                <a:gd name="T71" fmla="*/ 15 h 94"/>
                <a:gd name="T72" fmla="*/ 978 w 980"/>
                <a:gd name="T73" fmla="*/ 11 h 94"/>
                <a:gd name="T74" fmla="*/ 946 w 980"/>
                <a:gd name="T75" fmla="*/ 9 h 94"/>
                <a:gd name="T76" fmla="*/ 915 w 980"/>
                <a:gd name="T77" fmla="*/ 8 h 94"/>
                <a:gd name="T78" fmla="*/ 882 w 980"/>
                <a:gd name="T79" fmla="*/ 6 h 94"/>
                <a:gd name="T80" fmla="*/ 850 w 980"/>
                <a:gd name="T81" fmla="*/ 5 h 94"/>
                <a:gd name="T82" fmla="*/ 817 w 980"/>
                <a:gd name="T83" fmla="*/ 4 h 94"/>
                <a:gd name="T84" fmla="*/ 783 w 980"/>
                <a:gd name="T85" fmla="*/ 3 h 94"/>
                <a:gd name="T86" fmla="*/ 751 w 980"/>
                <a:gd name="T87" fmla="*/ 2 h 94"/>
                <a:gd name="T88" fmla="*/ 717 w 980"/>
                <a:gd name="T89" fmla="*/ 1 h 94"/>
                <a:gd name="T90" fmla="*/ 635 w 980"/>
                <a:gd name="T91" fmla="*/ 0 h 94"/>
                <a:gd name="T92" fmla="*/ 550 w 980"/>
                <a:gd name="T93" fmla="*/ 0 h 94"/>
                <a:gd name="T94" fmla="*/ 460 w 980"/>
                <a:gd name="T95" fmla="*/ 1 h 94"/>
                <a:gd name="T96" fmla="*/ 368 w 980"/>
                <a:gd name="T97" fmla="*/ 2 h 94"/>
                <a:gd name="T98" fmla="*/ 275 w 980"/>
                <a:gd name="T99" fmla="*/ 4 h 94"/>
                <a:gd name="T100" fmla="*/ 182 w 980"/>
                <a:gd name="T101" fmla="*/ 6 h 94"/>
                <a:gd name="T102" fmla="*/ 89 w 980"/>
                <a:gd name="T103" fmla="*/ 9 h 94"/>
                <a:gd name="T104" fmla="*/ 0 w 980"/>
                <a:gd name="T105" fmla="*/ 1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80" h="94">
                  <a:moveTo>
                    <a:pt x="0" y="12"/>
                  </a:moveTo>
                  <a:lnTo>
                    <a:pt x="8" y="19"/>
                  </a:lnTo>
                  <a:lnTo>
                    <a:pt x="17" y="26"/>
                  </a:lnTo>
                  <a:lnTo>
                    <a:pt x="28" y="34"/>
                  </a:lnTo>
                  <a:lnTo>
                    <a:pt x="42" y="41"/>
                  </a:lnTo>
                  <a:lnTo>
                    <a:pt x="59" y="49"/>
                  </a:lnTo>
                  <a:lnTo>
                    <a:pt x="78" y="56"/>
                  </a:lnTo>
                  <a:lnTo>
                    <a:pt x="100" y="62"/>
                  </a:lnTo>
                  <a:lnTo>
                    <a:pt x="124" y="68"/>
                  </a:lnTo>
                  <a:lnTo>
                    <a:pt x="153" y="74"/>
                  </a:lnTo>
                  <a:lnTo>
                    <a:pt x="183" y="79"/>
                  </a:lnTo>
                  <a:lnTo>
                    <a:pt x="219" y="85"/>
                  </a:lnTo>
                  <a:lnTo>
                    <a:pt x="258" y="88"/>
                  </a:lnTo>
                  <a:lnTo>
                    <a:pt x="301" y="91"/>
                  </a:lnTo>
                  <a:lnTo>
                    <a:pt x="348" y="93"/>
                  </a:lnTo>
                  <a:lnTo>
                    <a:pt x="400" y="94"/>
                  </a:lnTo>
                  <a:lnTo>
                    <a:pt x="456" y="93"/>
                  </a:lnTo>
                  <a:lnTo>
                    <a:pt x="526" y="91"/>
                  </a:lnTo>
                  <a:lnTo>
                    <a:pt x="591" y="89"/>
                  </a:lnTo>
                  <a:lnTo>
                    <a:pt x="651" y="86"/>
                  </a:lnTo>
                  <a:lnTo>
                    <a:pt x="705" y="83"/>
                  </a:lnTo>
                  <a:lnTo>
                    <a:pt x="754" y="78"/>
                  </a:lnTo>
                  <a:lnTo>
                    <a:pt x="799" y="73"/>
                  </a:lnTo>
                  <a:lnTo>
                    <a:pt x="837" y="69"/>
                  </a:lnTo>
                  <a:lnTo>
                    <a:pt x="872" y="63"/>
                  </a:lnTo>
                  <a:lnTo>
                    <a:pt x="901" y="58"/>
                  </a:lnTo>
                  <a:lnTo>
                    <a:pt x="925" y="52"/>
                  </a:lnTo>
                  <a:lnTo>
                    <a:pt x="945" y="46"/>
                  </a:lnTo>
                  <a:lnTo>
                    <a:pt x="961" y="39"/>
                  </a:lnTo>
                  <a:lnTo>
                    <a:pt x="967" y="36"/>
                  </a:lnTo>
                  <a:lnTo>
                    <a:pt x="972" y="33"/>
                  </a:lnTo>
                  <a:lnTo>
                    <a:pt x="976" y="28"/>
                  </a:lnTo>
                  <a:lnTo>
                    <a:pt x="978" y="25"/>
                  </a:lnTo>
                  <a:lnTo>
                    <a:pt x="980" y="22"/>
                  </a:lnTo>
                  <a:lnTo>
                    <a:pt x="980" y="18"/>
                  </a:lnTo>
                  <a:lnTo>
                    <a:pt x="980" y="15"/>
                  </a:lnTo>
                  <a:lnTo>
                    <a:pt x="978" y="11"/>
                  </a:lnTo>
                  <a:lnTo>
                    <a:pt x="946" y="9"/>
                  </a:lnTo>
                  <a:lnTo>
                    <a:pt x="915" y="8"/>
                  </a:lnTo>
                  <a:lnTo>
                    <a:pt x="882" y="6"/>
                  </a:lnTo>
                  <a:lnTo>
                    <a:pt x="850" y="5"/>
                  </a:lnTo>
                  <a:lnTo>
                    <a:pt x="817" y="4"/>
                  </a:lnTo>
                  <a:lnTo>
                    <a:pt x="783" y="3"/>
                  </a:lnTo>
                  <a:lnTo>
                    <a:pt x="751" y="2"/>
                  </a:lnTo>
                  <a:lnTo>
                    <a:pt x="717" y="1"/>
                  </a:lnTo>
                  <a:lnTo>
                    <a:pt x="635" y="0"/>
                  </a:lnTo>
                  <a:lnTo>
                    <a:pt x="550" y="0"/>
                  </a:lnTo>
                  <a:lnTo>
                    <a:pt x="460" y="1"/>
                  </a:lnTo>
                  <a:lnTo>
                    <a:pt x="368" y="2"/>
                  </a:lnTo>
                  <a:lnTo>
                    <a:pt x="275" y="4"/>
                  </a:lnTo>
                  <a:lnTo>
                    <a:pt x="182" y="6"/>
                  </a:lnTo>
                  <a:lnTo>
                    <a:pt x="89" y="9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BAB3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7" name="Freeform 510"/>
            <p:cNvSpPr>
              <a:spLocks/>
            </p:cNvSpPr>
            <p:nvPr/>
          </p:nvSpPr>
          <p:spPr bwMode="auto">
            <a:xfrm>
              <a:off x="3826" y="2080"/>
              <a:ext cx="37" cy="135"/>
            </a:xfrm>
            <a:custGeom>
              <a:avLst/>
              <a:gdLst>
                <a:gd name="T0" fmla="*/ 79 w 220"/>
                <a:gd name="T1" fmla="*/ 1 h 811"/>
                <a:gd name="T2" fmla="*/ 117 w 220"/>
                <a:gd name="T3" fmla="*/ 1 h 811"/>
                <a:gd name="T4" fmla="*/ 144 w 220"/>
                <a:gd name="T5" fmla="*/ 7 h 811"/>
                <a:gd name="T6" fmla="*/ 170 w 220"/>
                <a:gd name="T7" fmla="*/ 17 h 811"/>
                <a:gd name="T8" fmla="*/ 188 w 220"/>
                <a:gd name="T9" fmla="*/ 28 h 811"/>
                <a:gd name="T10" fmla="*/ 198 w 220"/>
                <a:gd name="T11" fmla="*/ 38 h 811"/>
                <a:gd name="T12" fmla="*/ 206 w 220"/>
                <a:gd name="T13" fmla="*/ 50 h 811"/>
                <a:gd name="T14" fmla="*/ 213 w 220"/>
                <a:gd name="T15" fmla="*/ 66 h 811"/>
                <a:gd name="T16" fmla="*/ 217 w 220"/>
                <a:gd name="T17" fmla="*/ 82 h 811"/>
                <a:gd name="T18" fmla="*/ 220 w 220"/>
                <a:gd name="T19" fmla="*/ 103 h 811"/>
                <a:gd name="T20" fmla="*/ 220 w 220"/>
                <a:gd name="T21" fmla="*/ 184 h 811"/>
                <a:gd name="T22" fmla="*/ 218 w 220"/>
                <a:gd name="T23" fmla="*/ 383 h 811"/>
                <a:gd name="T24" fmla="*/ 215 w 220"/>
                <a:gd name="T25" fmla="*/ 600 h 811"/>
                <a:gd name="T26" fmla="*/ 212 w 220"/>
                <a:gd name="T27" fmla="*/ 759 h 811"/>
                <a:gd name="T28" fmla="*/ 209 w 220"/>
                <a:gd name="T29" fmla="*/ 800 h 811"/>
                <a:gd name="T30" fmla="*/ 202 w 220"/>
                <a:gd name="T31" fmla="*/ 809 h 811"/>
                <a:gd name="T32" fmla="*/ 191 w 220"/>
                <a:gd name="T33" fmla="*/ 811 h 811"/>
                <a:gd name="T34" fmla="*/ 175 w 220"/>
                <a:gd name="T35" fmla="*/ 809 h 811"/>
                <a:gd name="T36" fmla="*/ 156 w 220"/>
                <a:gd name="T37" fmla="*/ 802 h 811"/>
                <a:gd name="T38" fmla="*/ 137 w 220"/>
                <a:gd name="T39" fmla="*/ 790 h 811"/>
                <a:gd name="T40" fmla="*/ 115 w 220"/>
                <a:gd name="T41" fmla="*/ 776 h 811"/>
                <a:gd name="T42" fmla="*/ 94 w 220"/>
                <a:gd name="T43" fmla="*/ 759 h 811"/>
                <a:gd name="T44" fmla="*/ 66 w 220"/>
                <a:gd name="T45" fmla="*/ 733 h 811"/>
                <a:gd name="T46" fmla="*/ 46 w 220"/>
                <a:gd name="T47" fmla="*/ 713 h 811"/>
                <a:gd name="T48" fmla="*/ 36 w 220"/>
                <a:gd name="T49" fmla="*/ 699 h 811"/>
                <a:gd name="T50" fmla="*/ 28 w 220"/>
                <a:gd name="T51" fmla="*/ 682 h 811"/>
                <a:gd name="T52" fmla="*/ 21 w 220"/>
                <a:gd name="T53" fmla="*/ 662 h 811"/>
                <a:gd name="T54" fmla="*/ 13 w 220"/>
                <a:gd name="T55" fmla="*/ 617 h 811"/>
                <a:gd name="T56" fmla="*/ 5 w 220"/>
                <a:gd name="T57" fmla="*/ 559 h 811"/>
                <a:gd name="T58" fmla="*/ 1 w 220"/>
                <a:gd name="T59" fmla="*/ 524 h 811"/>
                <a:gd name="T60" fmla="*/ 9 w 220"/>
                <a:gd name="T61" fmla="*/ 514 h 811"/>
                <a:gd name="T62" fmla="*/ 28 w 220"/>
                <a:gd name="T63" fmla="*/ 523 h 811"/>
                <a:gd name="T64" fmla="*/ 37 w 220"/>
                <a:gd name="T65" fmla="*/ 524 h 811"/>
                <a:gd name="T66" fmla="*/ 41 w 220"/>
                <a:gd name="T67" fmla="*/ 523 h 811"/>
                <a:gd name="T68" fmla="*/ 45 w 220"/>
                <a:gd name="T69" fmla="*/ 517 h 811"/>
                <a:gd name="T70" fmla="*/ 48 w 220"/>
                <a:gd name="T71" fmla="*/ 498 h 811"/>
                <a:gd name="T72" fmla="*/ 50 w 220"/>
                <a:gd name="T73" fmla="*/ 447 h 811"/>
                <a:gd name="T74" fmla="*/ 53 w 220"/>
                <a:gd name="T75" fmla="*/ 324 h 811"/>
                <a:gd name="T76" fmla="*/ 60 w 220"/>
                <a:gd name="T77" fmla="*/ 183 h 811"/>
                <a:gd name="T78" fmla="*/ 63 w 220"/>
                <a:gd name="T79" fmla="*/ 104 h 811"/>
                <a:gd name="T80" fmla="*/ 63 w 220"/>
                <a:gd name="T81" fmla="*/ 48 h 811"/>
                <a:gd name="T82" fmla="*/ 61 w 220"/>
                <a:gd name="T83" fmla="*/ 14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0" h="811">
                  <a:moveTo>
                    <a:pt x="59" y="3"/>
                  </a:moveTo>
                  <a:lnTo>
                    <a:pt x="79" y="1"/>
                  </a:lnTo>
                  <a:lnTo>
                    <a:pt x="104" y="0"/>
                  </a:lnTo>
                  <a:lnTo>
                    <a:pt x="117" y="1"/>
                  </a:lnTo>
                  <a:lnTo>
                    <a:pt x="130" y="4"/>
                  </a:lnTo>
                  <a:lnTo>
                    <a:pt x="144" y="7"/>
                  </a:lnTo>
                  <a:lnTo>
                    <a:pt x="157" y="11"/>
                  </a:lnTo>
                  <a:lnTo>
                    <a:pt x="170" y="17"/>
                  </a:lnTo>
                  <a:lnTo>
                    <a:pt x="181" y="24"/>
                  </a:lnTo>
                  <a:lnTo>
                    <a:pt x="188" y="28"/>
                  </a:lnTo>
                  <a:lnTo>
                    <a:pt x="193" y="33"/>
                  </a:lnTo>
                  <a:lnTo>
                    <a:pt x="198" y="38"/>
                  </a:lnTo>
                  <a:lnTo>
                    <a:pt x="202" y="44"/>
                  </a:lnTo>
                  <a:lnTo>
                    <a:pt x="206" y="50"/>
                  </a:lnTo>
                  <a:lnTo>
                    <a:pt x="210" y="58"/>
                  </a:lnTo>
                  <a:lnTo>
                    <a:pt x="213" y="66"/>
                  </a:lnTo>
                  <a:lnTo>
                    <a:pt x="215" y="74"/>
                  </a:lnTo>
                  <a:lnTo>
                    <a:pt x="217" y="82"/>
                  </a:lnTo>
                  <a:lnTo>
                    <a:pt x="219" y="92"/>
                  </a:lnTo>
                  <a:lnTo>
                    <a:pt x="220" y="103"/>
                  </a:lnTo>
                  <a:lnTo>
                    <a:pt x="220" y="113"/>
                  </a:lnTo>
                  <a:lnTo>
                    <a:pt x="220" y="184"/>
                  </a:lnTo>
                  <a:lnTo>
                    <a:pt x="219" y="277"/>
                  </a:lnTo>
                  <a:lnTo>
                    <a:pt x="218" y="383"/>
                  </a:lnTo>
                  <a:lnTo>
                    <a:pt x="217" y="494"/>
                  </a:lnTo>
                  <a:lnTo>
                    <a:pt x="215" y="600"/>
                  </a:lnTo>
                  <a:lnTo>
                    <a:pt x="213" y="691"/>
                  </a:lnTo>
                  <a:lnTo>
                    <a:pt x="212" y="759"/>
                  </a:lnTo>
                  <a:lnTo>
                    <a:pt x="211" y="793"/>
                  </a:lnTo>
                  <a:lnTo>
                    <a:pt x="209" y="800"/>
                  </a:lnTo>
                  <a:lnTo>
                    <a:pt x="206" y="805"/>
                  </a:lnTo>
                  <a:lnTo>
                    <a:pt x="202" y="809"/>
                  </a:lnTo>
                  <a:lnTo>
                    <a:pt x="197" y="811"/>
                  </a:lnTo>
                  <a:lnTo>
                    <a:pt x="191" y="811"/>
                  </a:lnTo>
                  <a:lnTo>
                    <a:pt x="184" y="810"/>
                  </a:lnTo>
                  <a:lnTo>
                    <a:pt x="175" y="809"/>
                  </a:lnTo>
                  <a:lnTo>
                    <a:pt x="166" y="806"/>
                  </a:lnTo>
                  <a:lnTo>
                    <a:pt x="156" y="802"/>
                  </a:lnTo>
                  <a:lnTo>
                    <a:pt x="147" y="796"/>
                  </a:lnTo>
                  <a:lnTo>
                    <a:pt x="137" y="790"/>
                  </a:lnTo>
                  <a:lnTo>
                    <a:pt x="125" y="783"/>
                  </a:lnTo>
                  <a:lnTo>
                    <a:pt x="115" y="776"/>
                  </a:lnTo>
                  <a:lnTo>
                    <a:pt x="105" y="768"/>
                  </a:lnTo>
                  <a:lnTo>
                    <a:pt x="94" y="759"/>
                  </a:lnTo>
                  <a:lnTo>
                    <a:pt x="84" y="750"/>
                  </a:lnTo>
                  <a:lnTo>
                    <a:pt x="66" y="733"/>
                  </a:lnTo>
                  <a:lnTo>
                    <a:pt x="52" y="719"/>
                  </a:lnTo>
                  <a:lnTo>
                    <a:pt x="46" y="713"/>
                  </a:lnTo>
                  <a:lnTo>
                    <a:pt x="41" y="706"/>
                  </a:lnTo>
                  <a:lnTo>
                    <a:pt x="36" y="699"/>
                  </a:lnTo>
                  <a:lnTo>
                    <a:pt x="31" y="690"/>
                  </a:lnTo>
                  <a:lnTo>
                    <a:pt x="28" y="682"/>
                  </a:lnTo>
                  <a:lnTo>
                    <a:pt x="24" y="672"/>
                  </a:lnTo>
                  <a:lnTo>
                    <a:pt x="21" y="662"/>
                  </a:lnTo>
                  <a:lnTo>
                    <a:pt x="18" y="649"/>
                  </a:lnTo>
                  <a:lnTo>
                    <a:pt x="13" y="617"/>
                  </a:lnTo>
                  <a:lnTo>
                    <a:pt x="7" y="576"/>
                  </a:lnTo>
                  <a:lnTo>
                    <a:pt x="5" y="559"/>
                  </a:lnTo>
                  <a:lnTo>
                    <a:pt x="3" y="541"/>
                  </a:lnTo>
                  <a:lnTo>
                    <a:pt x="1" y="524"/>
                  </a:lnTo>
                  <a:lnTo>
                    <a:pt x="0" y="508"/>
                  </a:lnTo>
                  <a:lnTo>
                    <a:pt x="9" y="514"/>
                  </a:lnTo>
                  <a:lnTo>
                    <a:pt x="20" y="520"/>
                  </a:lnTo>
                  <a:lnTo>
                    <a:pt x="28" y="523"/>
                  </a:lnTo>
                  <a:lnTo>
                    <a:pt x="34" y="524"/>
                  </a:lnTo>
                  <a:lnTo>
                    <a:pt x="37" y="524"/>
                  </a:lnTo>
                  <a:lnTo>
                    <a:pt x="39" y="524"/>
                  </a:lnTo>
                  <a:lnTo>
                    <a:pt x="41" y="523"/>
                  </a:lnTo>
                  <a:lnTo>
                    <a:pt x="43" y="521"/>
                  </a:lnTo>
                  <a:lnTo>
                    <a:pt x="45" y="517"/>
                  </a:lnTo>
                  <a:lnTo>
                    <a:pt x="47" y="509"/>
                  </a:lnTo>
                  <a:lnTo>
                    <a:pt x="48" y="498"/>
                  </a:lnTo>
                  <a:lnTo>
                    <a:pt x="49" y="485"/>
                  </a:lnTo>
                  <a:lnTo>
                    <a:pt x="50" y="447"/>
                  </a:lnTo>
                  <a:lnTo>
                    <a:pt x="51" y="394"/>
                  </a:lnTo>
                  <a:lnTo>
                    <a:pt x="53" y="324"/>
                  </a:lnTo>
                  <a:lnTo>
                    <a:pt x="57" y="233"/>
                  </a:lnTo>
                  <a:lnTo>
                    <a:pt x="60" y="183"/>
                  </a:lnTo>
                  <a:lnTo>
                    <a:pt x="62" y="139"/>
                  </a:lnTo>
                  <a:lnTo>
                    <a:pt x="63" y="104"/>
                  </a:lnTo>
                  <a:lnTo>
                    <a:pt x="63" y="73"/>
                  </a:lnTo>
                  <a:lnTo>
                    <a:pt x="63" y="48"/>
                  </a:lnTo>
                  <a:lnTo>
                    <a:pt x="62" y="29"/>
                  </a:lnTo>
                  <a:lnTo>
                    <a:pt x="61" y="14"/>
                  </a:lnTo>
                  <a:lnTo>
                    <a:pt x="59" y="3"/>
                  </a:lnTo>
                  <a:close/>
                </a:path>
              </a:pathLst>
            </a:custGeom>
            <a:solidFill>
              <a:srgbClr val="3834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8" name="Freeform 511"/>
            <p:cNvSpPr>
              <a:spLocks/>
            </p:cNvSpPr>
            <p:nvPr/>
          </p:nvSpPr>
          <p:spPr bwMode="auto">
            <a:xfrm>
              <a:off x="3826" y="2079"/>
              <a:ext cx="32" cy="116"/>
            </a:xfrm>
            <a:custGeom>
              <a:avLst/>
              <a:gdLst>
                <a:gd name="T0" fmla="*/ 1 w 192"/>
                <a:gd name="T1" fmla="*/ 532 h 694"/>
                <a:gd name="T2" fmla="*/ 6 w 192"/>
                <a:gd name="T3" fmla="*/ 589 h 694"/>
                <a:gd name="T4" fmla="*/ 17 w 192"/>
                <a:gd name="T5" fmla="*/ 642 h 694"/>
                <a:gd name="T6" fmla="*/ 24 w 192"/>
                <a:gd name="T7" fmla="*/ 665 h 694"/>
                <a:gd name="T8" fmla="*/ 31 w 192"/>
                <a:gd name="T9" fmla="*/ 678 h 694"/>
                <a:gd name="T10" fmla="*/ 39 w 192"/>
                <a:gd name="T11" fmla="*/ 687 h 694"/>
                <a:gd name="T12" fmla="*/ 48 w 192"/>
                <a:gd name="T13" fmla="*/ 693 h 694"/>
                <a:gd name="T14" fmla="*/ 57 w 192"/>
                <a:gd name="T15" fmla="*/ 694 h 694"/>
                <a:gd name="T16" fmla="*/ 68 w 192"/>
                <a:gd name="T17" fmla="*/ 690 h 694"/>
                <a:gd name="T18" fmla="*/ 80 w 192"/>
                <a:gd name="T19" fmla="*/ 680 h 694"/>
                <a:gd name="T20" fmla="*/ 92 w 192"/>
                <a:gd name="T21" fmla="*/ 667 h 694"/>
                <a:gd name="T22" fmla="*/ 109 w 192"/>
                <a:gd name="T23" fmla="*/ 639 h 694"/>
                <a:gd name="T24" fmla="*/ 129 w 192"/>
                <a:gd name="T25" fmla="*/ 593 h 694"/>
                <a:gd name="T26" fmla="*/ 148 w 192"/>
                <a:gd name="T27" fmla="*/ 538 h 694"/>
                <a:gd name="T28" fmla="*/ 163 w 192"/>
                <a:gd name="T29" fmla="*/ 477 h 694"/>
                <a:gd name="T30" fmla="*/ 175 w 192"/>
                <a:gd name="T31" fmla="*/ 413 h 694"/>
                <a:gd name="T32" fmla="*/ 185 w 192"/>
                <a:gd name="T33" fmla="*/ 348 h 694"/>
                <a:gd name="T34" fmla="*/ 190 w 192"/>
                <a:gd name="T35" fmla="*/ 285 h 694"/>
                <a:gd name="T36" fmla="*/ 192 w 192"/>
                <a:gd name="T37" fmla="*/ 227 h 694"/>
                <a:gd name="T38" fmla="*/ 191 w 192"/>
                <a:gd name="T39" fmla="*/ 176 h 694"/>
                <a:gd name="T40" fmla="*/ 189 w 192"/>
                <a:gd name="T41" fmla="*/ 131 h 694"/>
                <a:gd name="T42" fmla="*/ 184 w 192"/>
                <a:gd name="T43" fmla="*/ 93 h 694"/>
                <a:gd name="T44" fmla="*/ 176 w 192"/>
                <a:gd name="T45" fmla="*/ 63 h 694"/>
                <a:gd name="T46" fmla="*/ 168 w 192"/>
                <a:gd name="T47" fmla="*/ 38 h 694"/>
                <a:gd name="T48" fmla="*/ 158 w 192"/>
                <a:gd name="T49" fmla="*/ 21 h 694"/>
                <a:gd name="T50" fmla="*/ 147 w 192"/>
                <a:gd name="T51" fmla="*/ 11 h 694"/>
                <a:gd name="T52" fmla="*/ 125 w 192"/>
                <a:gd name="T53" fmla="*/ 6 h 694"/>
                <a:gd name="T54" fmla="*/ 93 w 192"/>
                <a:gd name="T55" fmla="*/ 1 h 694"/>
                <a:gd name="T56" fmla="*/ 61 w 192"/>
                <a:gd name="T57" fmla="*/ 0 h 694"/>
                <a:gd name="T58" fmla="*/ 45 w 192"/>
                <a:gd name="T59" fmla="*/ 3 h 694"/>
                <a:gd name="T60" fmla="*/ 39 w 192"/>
                <a:gd name="T61" fmla="*/ 8 h 694"/>
                <a:gd name="T62" fmla="*/ 36 w 192"/>
                <a:gd name="T63" fmla="*/ 26 h 694"/>
                <a:gd name="T64" fmla="*/ 30 w 192"/>
                <a:gd name="T65" fmla="*/ 101 h 694"/>
                <a:gd name="T66" fmla="*/ 24 w 192"/>
                <a:gd name="T67" fmla="*/ 205 h 694"/>
                <a:gd name="T68" fmla="*/ 19 w 192"/>
                <a:gd name="T69" fmla="*/ 297 h 694"/>
                <a:gd name="T70" fmla="*/ 18 w 192"/>
                <a:gd name="T71" fmla="*/ 354 h 694"/>
                <a:gd name="T72" fmla="*/ 13 w 192"/>
                <a:gd name="T73" fmla="*/ 417 h 694"/>
                <a:gd name="T74" fmla="*/ 6 w 192"/>
                <a:gd name="T75" fmla="*/ 478 h 694"/>
                <a:gd name="T76" fmla="*/ 1 w 192"/>
                <a:gd name="T77" fmla="*/ 517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2" h="694">
                  <a:moveTo>
                    <a:pt x="0" y="523"/>
                  </a:moveTo>
                  <a:lnTo>
                    <a:pt x="1" y="532"/>
                  </a:lnTo>
                  <a:lnTo>
                    <a:pt x="3" y="557"/>
                  </a:lnTo>
                  <a:lnTo>
                    <a:pt x="6" y="589"/>
                  </a:lnTo>
                  <a:lnTo>
                    <a:pt x="12" y="625"/>
                  </a:lnTo>
                  <a:lnTo>
                    <a:pt x="17" y="642"/>
                  </a:lnTo>
                  <a:lnTo>
                    <a:pt x="22" y="658"/>
                  </a:lnTo>
                  <a:lnTo>
                    <a:pt x="24" y="665"/>
                  </a:lnTo>
                  <a:lnTo>
                    <a:pt x="27" y="672"/>
                  </a:lnTo>
                  <a:lnTo>
                    <a:pt x="31" y="678"/>
                  </a:lnTo>
                  <a:lnTo>
                    <a:pt x="35" y="683"/>
                  </a:lnTo>
                  <a:lnTo>
                    <a:pt x="39" y="687"/>
                  </a:lnTo>
                  <a:lnTo>
                    <a:pt x="43" y="690"/>
                  </a:lnTo>
                  <a:lnTo>
                    <a:pt x="48" y="693"/>
                  </a:lnTo>
                  <a:lnTo>
                    <a:pt x="52" y="694"/>
                  </a:lnTo>
                  <a:lnTo>
                    <a:pt x="57" y="694"/>
                  </a:lnTo>
                  <a:lnTo>
                    <a:pt x="62" y="692"/>
                  </a:lnTo>
                  <a:lnTo>
                    <a:pt x="68" y="690"/>
                  </a:lnTo>
                  <a:lnTo>
                    <a:pt x="74" y="686"/>
                  </a:lnTo>
                  <a:lnTo>
                    <a:pt x="80" y="680"/>
                  </a:lnTo>
                  <a:lnTo>
                    <a:pt x="87" y="674"/>
                  </a:lnTo>
                  <a:lnTo>
                    <a:pt x="92" y="667"/>
                  </a:lnTo>
                  <a:lnTo>
                    <a:pt x="98" y="659"/>
                  </a:lnTo>
                  <a:lnTo>
                    <a:pt x="109" y="639"/>
                  </a:lnTo>
                  <a:lnTo>
                    <a:pt x="119" y="618"/>
                  </a:lnTo>
                  <a:lnTo>
                    <a:pt x="129" y="593"/>
                  </a:lnTo>
                  <a:lnTo>
                    <a:pt x="139" y="567"/>
                  </a:lnTo>
                  <a:lnTo>
                    <a:pt x="148" y="538"/>
                  </a:lnTo>
                  <a:lnTo>
                    <a:pt x="156" y="509"/>
                  </a:lnTo>
                  <a:lnTo>
                    <a:pt x="163" y="477"/>
                  </a:lnTo>
                  <a:lnTo>
                    <a:pt x="170" y="445"/>
                  </a:lnTo>
                  <a:lnTo>
                    <a:pt x="175" y="413"/>
                  </a:lnTo>
                  <a:lnTo>
                    <a:pt x="180" y="380"/>
                  </a:lnTo>
                  <a:lnTo>
                    <a:pt x="185" y="348"/>
                  </a:lnTo>
                  <a:lnTo>
                    <a:pt x="188" y="316"/>
                  </a:lnTo>
                  <a:lnTo>
                    <a:pt x="190" y="285"/>
                  </a:lnTo>
                  <a:lnTo>
                    <a:pt x="192" y="256"/>
                  </a:lnTo>
                  <a:lnTo>
                    <a:pt x="192" y="227"/>
                  </a:lnTo>
                  <a:lnTo>
                    <a:pt x="192" y="200"/>
                  </a:lnTo>
                  <a:lnTo>
                    <a:pt x="191" y="176"/>
                  </a:lnTo>
                  <a:lnTo>
                    <a:pt x="190" y="152"/>
                  </a:lnTo>
                  <a:lnTo>
                    <a:pt x="189" y="131"/>
                  </a:lnTo>
                  <a:lnTo>
                    <a:pt x="186" y="112"/>
                  </a:lnTo>
                  <a:lnTo>
                    <a:pt x="184" y="93"/>
                  </a:lnTo>
                  <a:lnTo>
                    <a:pt x="180" y="77"/>
                  </a:lnTo>
                  <a:lnTo>
                    <a:pt x="176" y="63"/>
                  </a:lnTo>
                  <a:lnTo>
                    <a:pt x="172" y="49"/>
                  </a:lnTo>
                  <a:lnTo>
                    <a:pt x="168" y="38"/>
                  </a:lnTo>
                  <a:lnTo>
                    <a:pt x="163" y="29"/>
                  </a:lnTo>
                  <a:lnTo>
                    <a:pt x="158" y="21"/>
                  </a:lnTo>
                  <a:lnTo>
                    <a:pt x="152" y="15"/>
                  </a:lnTo>
                  <a:lnTo>
                    <a:pt x="147" y="11"/>
                  </a:lnTo>
                  <a:lnTo>
                    <a:pt x="140" y="9"/>
                  </a:lnTo>
                  <a:lnTo>
                    <a:pt x="125" y="6"/>
                  </a:lnTo>
                  <a:lnTo>
                    <a:pt x="109" y="3"/>
                  </a:lnTo>
                  <a:lnTo>
                    <a:pt x="93" y="1"/>
                  </a:lnTo>
                  <a:lnTo>
                    <a:pt x="76" y="0"/>
                  </a:lnTo>
                  <a:lnTo>
                    <a:pt x="61" y="0"/>
                  </a:lnTo>
                  <a:lnTo>
                    <a:pt x="49" y="2"/>
                  </a:lnTo>
                  <a:lnTo>
                    <a:pt x="45" y="3"/>
                  </a:lnTo>
                  <a:lnTo>
                    <a:pt x="41" y="6"/>
                  </a:lnTo>
                  <a:lnTo>
                    <a:pt x="39" y="8"/>
                  </a:lnTo>
                  <a:lnTo>
                    <a:pt x="38" y="11"/>
                  </a:lnTo>
                  <a:lnTo>
                    <a:pt x="36" y="26"/>
                  </a:lnTo>
                  <a:lnTo>
                    <a:pt x="34" y="59"/>
                  </a:lnTo>
                  <a:lnTo>
                    <a:pt x="30" y="101"/>
                  </a:lnTo>
                  <a:lnTo>
                    <a:pt x="27" y="152"/>
                  </a:lnTo>
                  <a:lnTo>
                    <a:pt x="24" y="205"/>
                  </a:lnTo>
                  <a:lnTo>
                    <a:pt x="21" y="255"/>
                  </a:lnTo>
                  <a:lnTo>
                    <a:pt x="19" y="297"/>
                  </a:lnTo>
                  <a:lnTo>
                    <a:pt x="18" y="328"/>
                  </a:lnTo>
                  <a:lnTo>
                    <a:pt x="18" y="354"/>
                  </a:lnTo>
                  <a:lnTo>
                    <a:pt x="16" y="384"/>
                  </a:lnTo>
                  <a:lnTo>
                    <a:pt x="13" y="417"/>
                  </a:lnTo>
                  <a:lnTo>
                    <a:pt x="9" y="448"/>
                  </a:lnTo>
                  <a:lnTo>
                    <a:pt x="6" y="478"/>
                  </a:lnTo>
                  <a:lnTo>
                    <a:pt x="3" y="501"/>
                  </a:lnTo>
                  <a:lnTo>
                    <a:pt x="1" y="517"/>
                  </a:lnTo>
                  <a:lnTo>
                    <a:pt x="0" y="52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9" name="Freeform 512"/>
            <p:cNvSpPr>
              <a:spLocks/>
            </p:cNvSpPr>
            <p:nvPr/>
          </p:nvSpPr>
          <p:spPr bwMode="auto">
            <a:xfrm>
              <a:off x="3830" y="2080"/>
              <a:ext cx="28" cy="119"/>
            </a:xfrm>
            <a:custGeom>
              <a:avLst/>
              <a:gdLst>
                <a:gd name="T0" fmla="*/ 71 w 169"/>
                <a:gd name="T1" fmla="*/ 0 h 717"/>
                <a:gd name="T2" fmla="*/ 87 w 169"/>
                <a:gd name="T3" fmla="*/ 20 h 717"/>
                <a:gd name="T4" fmla="*/ 90 w 169"/>
                <a:gd name="T5" fmla="*/ 18 h 717"/>
                <a:gd name="T6" fmla="*/ 96 w 169"/>
                <a:gd name="T7" fmla="*/ 16 h 717"/>
                <a:gd name="T8" fmla="*/ 103 w 169"/>
                <a:gd name="T9" fmla="*/ 16 h 717"/>
                <a:gd name="T10" fmla="*/ 110 w 169"/>
                <a:gd name="T11" fmla="*/ 18 h 717"/>
                <a:gd name="T12" fmla="*/ 122 w 169"/>
                <a:gd name="T13" fmla="*/ 26 h 717"/>
                <a:gd name="T14" fmla="*/ 136 w 169"/>
                <a:gd name="T15" fmla="*/ 45 h 717"/>
                <a:gd name="T16" fmla="*/ 149 w 169"/>
                <a:gd name="T17" fmla="*/ 75 h 717"/>
                <a:gd name="T18" fmla="*/ 159 w 169"/>
                <a:gd name="T19" fmla="*/ 114 h 717"/>
                <a:gd name="T20" fmla="*/ 166 w 169"/>
                <a:gd name="T21" fmla="*/ 163 h 717"/>
                <a:gd name="T22" fmla="*/ 169 w 169"/>
                <a:gd name="T23" fmla="*/ 222 h 717"/>
                <a:gd name="T24" fmla="*/ 166 w 169"/>
                <a:gd name="T25" fmla="*/ 318 h 717"/>
                <a:gd name="T26" fmla="*/ 160 w 169"/>
                <a:gd name="T27" fmla="*/ 418 h 717"/>
                <a:gd name="T28" fmla="*/ 155 w 169"/>
                <a:gd name="T29" fmla="*/ 485 h 717"/>
                <a:gd name="T30" fmla="*/ 148 w 169"/>
                <a:gd name="T31" fmla="*/ 550 h 717"/>
                <a:gd name="T32" fmla="*/ 136 w 169"/>
                <a:gd name="T33" fmla="*/ 609 h 717"/>
                <a:gd name="T34" fmla="*/ 125 w 169"/>
                <a:gd name="T35" fmla="*/ 647 h 717"/>
                <a:gd name="T36" fmla="*/ 115 w 169"/>
                <a:gd name="T37" fmla="*/ 671 h 717"/>
                <a:gd name="T38" fmla="*/ 104 w 169"/>
                <a:gd name="T39" fmla="*/ 690 h 717"/>
                <a:gd name="T40" fmla="*/ 91 w 169"/>
                <a:gd name="T41" fmla="*/ 707 h 717"/>
                <a:gd name="T42" fmla="*/ 88 w 169"/>
                <a:gd name="T43" fmla="*/ 715 h 717"/>
                <a:gd name="T44" fmla="*/ 76 w 169"/>
                <a:gd name="T45" fmla="*/ 717 h 717"/>
                <a:gd name="T46" fmla="*/ 63 w 169"/>
                <a:gd name="T47" fmla="*/ 715 h 717"/>
                <a:gd name="T48" fmla="*/ 48 w 169"/>
                <a:gd name="T49" fmla="*/ 711 h 717"/>
                <a:gd name="T50" fmla="*/ 35 w 169"/>
                <a:gd name="T51" fmla="*/ 704 h 717"/>
                <a:gd name="T52" fmla="*/ 23 w 169"/>
                <a:gd name="T53" fmla="*/ 694 h 717"/>
                <a:gd name="T54" fmla="*/ 13 w 169"/>
                <a:gd name="T55" fmla="*/ 684 h 717"/>
                <a:gd name="T56" fmla="*/ 4 w 169"/>
                <a:gd name="T57" fmla="*/ 674 h 717"/>
                <a:gd name="T58" fmla="*/ 0 w 169"/>
                <a:gd name="T59" fmla="*/ 663 h 717"/>
                <a:gd name="T60" fmla="*/ 23 w 169"/>
                <a:gd name="T61" fmla="*/ 634 h 717"/>
                <a:gd name="T62" fmla="*/ 43 w 169"/>
                <a:gd name="T63" fmla="*/ 602 h 717"/>
                <a:gd name="T64" fmla="*/ 60 w 169"/>
                <a:gd name="T65" fmla="*/ 565 h 717"/>
                <a:gd name="T66" fmla="*/ 76 w 169"/>
                <a:gd name="T67" fmla="*/ 525 h 717"/>
                <a:gd name="T68" fmla="*/ 87 w 169"/>
                <a:gd name="T69" fmla="*/ 483 h 717"/>
                <a:gd name="T70" fmla="*/ 97 w 169"/>
                <a:gd name="T71" fmla="*/ 439 h 717"/>
                <a:gd name="T72" fmla="*/ 104 w 169"/>
                <a:gd name="T73" fmla="*/ 394 h 717"/>
                <a:gd name="T74" fmla="*/ 108 w 169"/>
                <a:gd name="T75" fmla="*/ 347 h 717"/>
                <a:gd name="T76" fmla="*/ 110 w 169"/>
                <a:gd name="T77" fmla="*/ 301 h 717"/>
                <a:gd name="T78" fmla="*/ 110 w 169"/>
                <a:gd name="T79" fmla="*/ 254 h 717"/>
                <a:gd name="T80" fmla="*/ 107 w 169"/>
                <a:gd name="T81" fmla="*/ 208 h 717"/>
                <a:gd name="T82" fmla="*/ 102 w 169"/>
                <a:gd name="T83" fmla="*/ 163 h 717"/>
                <a:gd name="T84" fmla="*/ 95 w 169"/>
                <a:gd name="T85" fmla="*/ 119 h 717"/>
                <a:gd name="T86" fmla="*/ 85 w 169"/>
                <a:gd name="T87" fmla="*/ 77 h 717"/>
                <a:gd name="T88" fmla="*/ 74 w 169"/>
                <a:gd name="T89" fmla="*/ 37 h 717"/>
                <a:gd name="T90" fmla="*/ 59 w 169"/>
                <a:gd name="T91" fmla="*/ 0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9" h="717">
                  <a:moveTo>
                    <a:pt x="59" y="0"/>
                  </a:moveTo>
                  <a:lnTo>
                    <a:pt x="71" y="0"/>
                  </a:lnTo>
                  <a:lnTo>
                    <a:pt x="79" y="11"/>
                  </a:lnTo>
                  <a:lnTo>
                    <a:pt x="87" y="20"/>
                  </a:lnTo>
                  <a:lnTo>
                    <a:pt x="87" y="19"/>
                  </a:lnTo>
                  <a:lnTo>
                    <a:pt x="90" y="18"/>
                  </a:lnTo>
                  <a:lnTo>
                    <a:pt x="93" y="16"/>
                  </a:lnTo>
                  <a:lnTo>
                    <a:pt x="96" y="16"/>
                  </a:lnTo>
                  <a:lnTo>
                    <a:pt x="100" y="15"/>
                  </a:lnTo>
                  <a:lnTo>
                    <a:pt x="103" y="16"/>
                  </a:lnTo>
                  <a:lnTo>
                    <a:pt x="107" y="17"/>
                  </a:lnTo>
                  <a:lnTo>
                    <a:pt x="110" y="18"/>
                  </a:lnTo>
                  <a:lnTo>
                    <a:pt x="115" y="20"/>
                  </a:lnTo>
                  <a:lnTo>
                    <a:pt x="122" y="26"/>
                  </a:lnTo>
                  <a:lnTo>
                    <a:pt x="129" y="35"/>
                  </a:lnTo>
                  <a:lnTo>
                    <a:pt x="136" y="45"/>
                  </a:lnTo>
                  <a:lnTo>
                    <a:pt x="143" y="59"/>
                  </a:lnTo>
                  <a:lnTo>
                    <a:pt x="149" y="75"/>
                  </a:lnTo>
                  <a:lnTo>
                    <a:pt x="154" y="92"/>
                  </a:lnTo>
                  <a:lnTo>
                    <a:pt x="159" y="114"/>
                  </a:lnTo>
                  <a:lnTo>
                    <a:pt x="164" y="137"/>
                  </a:lnTo>
                  <a:lnTo>
                    <a:pt x="166" y="163"/>
                  </a:lnTo>
                  <a:lnTo>
                    <a:pt x="168" y="191"/>
                  </a:lnTo>
                  <a:lnTo>
                    <a:pt x="169" y="222"/>
                  </a:lnTo>
                  <a:lnTo>
                    <a:pt x="168" y="257"/>
                  </a:lnTo>
                  <a:lnTo>
                    <a:pt x="166" y="318"/>
                  </a:lnTo>
                  <a:lnTo>
                    <a:pt x="163" y="384"/>
                  </a:lnTo>
                  <a:lnTo>
                    <a:pt x="160" y="418"/>
                  </a:lnTo>
                  <a:lnTo>
                    <a:pt x="158" y="452"/>
                  </a:lnTo>
                  <a:lnTo>
                    <a:pt x="155" y="485"/>
                  </a:lnTo>
                  <a:lnTo>
                    <a:pt x="152" y="518"/>
                  </a:lnTo>
                  <a:lnTo>
                    <a:pt x="148" y="550"/>
                  </a:lnTo>
                  <a:lnTo>
                    <a:pt x="142" y="580"/>
                  </a:lnTo>
                  <a:lnTo>
                    <a:pt x="136" y="609"/>
                  </a:lnTo>
                  <a:lnTo>
                    <a:pt x="129" y="635"/>
                  </a:lnTo>
                  <a:lnTo>
                    <a:pt x="125" y="647"/>
                  </a:lnTo>
                  <a:lnTo>
                    <a:pt x="120" y="660"/>
                  </a:lnTo>
                  <a:lnTo>
                    <a:pt x="115" y="671"/>
                  </a:lnTo>
                  <a:lnTo>
                    <a:pt x="109" y="681"/>
                  </a:lnTo>
                  <a:lnTo>
                    <a:pt x="104" y="690"/>
                  </a:lnTo>
                  <a:lnTo>
                    <a:pt x="98" y="700"/>
                  </a:lnTo>
                  <a:lnTo>
                    <a:pt x="91" y="707"/>
                  </a:lnTo>
                  <a:lnTo>
                    <a:pt x="85" y="714"/>
                  </a:lnTo>
                  <a:lnTo>
                    <a:pt x="88" y="715"/>
                  </a:lnTo>
                  <a:lnTo>
                    <a:pt x="82" y="717"/>
                  </a:lnTo>
                  <a:lnTo>
                    <a:pt x="76" y="717"/>
                  </a:lnTo>
                  <a:lnTo>
                    <a:pt x="69" y="717"/>
                  </a:lnTo>
                  <a:lnTo>
                    <a:pt x="63" y="715"/>
                  </a:lnTo>
                  <a:lnTo>
                    <a:pt x="55" y="713"/>
                  </a:lnTo>
                  <a:lnTo>
                    <a:pt x="48" y="711"/>
                  </a:lnTo>
                  <a:lnTo>
                    <a:pt x="42" y="708"/>
                  </a:lnTo>
                  <a:lnTo>
                    <a:pt x="35" y="704"/>
                  </a:lnTo>
                  <a:lnTo>
                    <a:pt x="29" y="700"/>
                  </a:lnTo>
                  <a:lnTo>
                    <a:pt x="23" y="694"/>
                  </a:lnTo>
                  <a:lnTo>
                    <a:pt x="18" y="689"/>
                  </a:lnTo>
                  <a:lnTo>
                    <a:pt x="13" y="684"/>
                  </a:lnTo>
                  <a:lnTo>
                    <a:pt x="8" y="679"/>
                  </a:lnTo>
                  <a:lnTo>
                    <a:pt x="4" y="674"/>
                  </a:lnTo>
                  <a:lnTo>
                    <a:pt x="2" y="668"/>
                  </a:lnTo>
                  <a:lnTo>
                    <a:pt x="0" y="663"/>
                  </a:lnTo>
                  <a:lnTo>
                    <a:pt x="12" y="650"/>
                  </a:lnTo>
                  <a:lnTo>
                    <a:pt x="23" y="634"/>
                  </a:lnTo>
                  <a:lnTo>
                    <a:pt x="33" y="618"/>
                  </a:lnTo>
                  <a:lnTo>
                    <a:pt x="43" y="602"/>
                  </a:lnTo>
                  <a:lnTo>
                    <a:pt x="52" y="583"/>
                  </a:lnTo>
                  <a:lnTo>
                    <a:pt x="60" y="565"/>
                  </a:lnTo>
                  <a:lnTo>
                    <a:pt x="69" y="545"/>
                  </a:lnTo>
                  <a:lnTo>
                    <a:pt x="76" y="525"/>
                  </a:lnTo>
                  <a:lnTo>
                    <a:pt x="82" y="505"/>
                  </a:lnTo>
                  <a:lnTo>
                    <a:pt x="87" y="483"/>
                  </a:lnTo>
                  <a:lnTo>
                    <a:pt x="92" y="462"/>
                  </a:lnTo>
                  <a:lnTo>
                    <a:pt x="97" y="439"/>
                  </a:lnTo>
                  <a:lnTo>
                    <a:pt x="101" y="417"/>
                  </a:lnTo>
                  <a:lnTo>
                    <a:pt x="104" y="394"/>
                  </a:lnTo>
                  <a:lnTo>
                    <a:pt x="106" y="371"/>
                  </a:lnTo>
                  <a:lnTo>
                    <a:pt x="108" y="347"/>
                  </a:lnTo>
                  <a:lnTo>
                    <a:pt x="109" y="324"/>
                  </a:lnTo>
                  <a:lnTo>
                    <a:pt x="110" y="301"/>
                  </a:lnTo>
                  <a:lnTo>
                    <a:pt x="110" y="277"/>
                  </a:lnTo>
                  <a:lnTo>
                    <a:pt x="110" y="254"/>
                  </a:lnTo>
                  <a:lnTo>
                    <a:pt x="109" y="231"/>
                  </a:lnTo>
                  <a:lnTo>
                    <a:pt x="107" y="208"/>
                  </a:lnTo>
                  <a:lnTo>
                    <a:pt x="105" y="185"/>
                  </a:lnTo>
                  <a:lnTo>
                    <a:pt x="102" y="163"/>
                  </a:lnTo>
                  <a:lnTo>
                    <a:pt x="99" y="140"/>
                  </a:lnTo>
                  <a:lnTo>
                    <a:pt x="95" y="119"/>
                  </a:lnTo>
                  <a:lnTo>
                    <a:pt x="90" y="97"/>
                  </a:lnTo>
                  <a:lnTo>
                    <a:pt x="85" y="77"/>
                  </a:lnTo>
                  <a:lnTo>
                    <a:pt x="80" y="57"/>
                  </a:lnTo>
                  <a:lnTo>
                    <a:pt x="74" y="37"/>
                  </a:lnTo>
                  <a:lnTo>
                    <a:pt x="67" y="19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A0B0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0" name="Freeform 513"/>
            <p:cNvSpPr>
              <a:spLocks/>
            </p:cNvSpPr>
            <p:nvPr/>
          </p:nvSpPr>
          <p:spPr bwMode="auto">
            <a:xfrm>
              <a:off x="3825" y="2080"/>
              <a:ext cx="12" cy="87"/>
            </a:xfrm>
            <a:custGeom>
              <a:avLst/>
              <a:gdLst>
                <a:gd name="T0" fmla="*/ 52 w 74"/>
                <a:gd name="T1" fmla="*/ 4 h 521"/>
                <a:gd name="T2" fmla="*/ 56 w 74"/>
                <a:gd name="T3" fmla="*/ 3 h 521"/>
                <a:gd name="T4" fmla="*/ 66 w 74"/>
                <a:gd name="T5" fmla="*/ 1 h 521"/>
                <a:gd name="T6" fmla="*/ 70 w 74"/>
                <a:gd name="T7" fmla="*/ 0 h 521"/>
                <a:gd name="T8" fmla="*/ 72 w 74"/>
                <a:gd name="T9" fmla="*/ 11 h 521"/>
                <a:gd name="T10" fmla="*/ 73 w 74"/>
                <a:gd name="T11" fmla="*/ 26 h 521"/>
                <a:gd name="T12" fmla="*/ 74 w 74"/>
                <a:gd name="T13" fmla="*/ 45 h 521"/>
                <a:gd name="T14" fmla="*/ 74 w 74"/>
                <a:gd name="T15" fmla="*/ 70 h 521"/>
                <a:gd name="T16" fmla="*/ 74 w 74"/>
                <a:gd name="T17" fmla="*/ 101 h 521"/>
                <a:gd name="T18" fmla="*/ 73 w 74"/>
                <a:gd name="T19" fmla="*/ 136 h 521"/>
                <a:gd name="T20" fmla="*/ 71 w 74"/>
                <a:gd name="T21" fmla="*/ 180 h 521"/>
                <a:gd name="T22" fmla="*/ 68 w 74"/>
                <a:gd name="T23" fmla="*/ 230 h 521"/>
                <a:gd name="T24" fmla="*/ 64 w 74"/>
                <a:gd name="T25" fmla="*/ 321 h 521"/>
                <a:gd name="T26" fmla="*/ 62 w 74"/>
                <a:gd name="T27" fmla="*/ 391 h 521"/>
                <a:gd name="T28" fmla="*/ 61 w 74"/>
                <a:gd name="T29" fmla="*/ 444 h 521"/>
                <a:gd name="T30" fmla="*/ 60 w 74"/>
                <a:gd name="T31" fmla="*/ 482 h 521"/>
                <a:gd name="T32" fmla="*/ 59 w 74"/>
                <a:gd name="T33" fmla="*/ 495 h 521"/>
                <a:gd name="T34" fmla="*/ 58 w 74"/>
                <a:gd name="T35" fmla="*/ 506 h 521"/>
                <a:gd name="T36" fmla="*/ 56 w 74"/>
                <a:gd name="T37" fmla="*/ 514 h 521"/>
                <a:gd name="T38" fmla="*/ 54 w 74"/>
                <a:gd name="T39" fmla="*/ 518 h 521"/>
                <a:gd name="T40" fmla="*/ 52 w 74"/>
                <a:gd name="T41" fmla="*/ 520 h 521"/>
                <a:gd name="T42" fmla="*/ 50 w 74"/>
                <a:gd name="T43" fmla="*/ 521 h 521"/>
                <a:gd name="T44" fmla="*/ 48 w 74"/>
                <a:gd name="T45" fmla="*/ 521 h 521"/>
                <a:gd name="T46" fmla="*/ 45 w 74"/>
                <a:gd name="T47" fmla="*/ 521 h 521"/>
                <a:gd name="T48" fmla="*/ 39 w 74"/>
                <a:gd name="T49" fmla="*/ 520 h 521"/>
                <a:gd name="T50" fmla="*/ 31 w 74"/>
                <a:gd name="T51" fmla="*/ 517 h 521"/>
                <a:gd name="T52" fmla="*/ 20 w 74"/>
                <a:gd name="T53" fmla="*/ 511 h 521"/>
                <a:gd name="T54" fmla="*/ 11 w 74"/>
                <a:gd name="T55" fmla="*/ 505 h 521"/>
                <a:gd name="T56" fmla="*/ 9 w 74"/>
                <a:gd name="T57" fmla="*/ 478 h 521"/>
                <a:gd name="T58" fmla="*/ 7 w 74"/>
                <a:gd name="T59" fmla="*/ 453 h 521"/>
                <a:gd name="T60" fmla="*/ 6 w 74"/>
                <a:gd name="T61" fmla="*/ 427 h 521"/>
                <a:gd name="T62" fmla="*/ 6 w 74"/>
                <a:gd name="T63" fmla="*/ 401 h 521"/>
                <a:gd name="T64" fmla="*/ 5 w 74"/>
                <a:gd name="T65" fmla="*/ 375 h 521"/>
                <a:gd name="T66" fmla="*/ 5 w 74"/>
                <a:gd name="T67" fmla="*/ 350 h 521"/>
                <a:gd name="T68" fmla="*/ 5 w 74"/>
                <a:gd name="T69" fmla="*/ 324 h 521"/>
                <a:gd name="T70" fmla="*/ 5 w 74"/>
                <a:gd name="T71" fmla="*/ 298 h 521"/>
                <a:gd name="T72" fmla="*/ 5 w 74"/>
                <a:gd name="T73" fmla="*/ 279 h 521"/>
                <a:gd name="T74" fmla="*/ 5 w 74"/>
                <a:gd name="T75" fmla="*/ 261 h 521"/>
                <a:gd name="T76" fmla="*/ 5 w 74"/>
                <a:gd name="T77" fmla="*/ 242 h 521"/>
                <a:gd name="T78" fmla="*/ 5 w 74"/>
                <a:gd name="T79" fmla="*/ 223 h 521"/>
                <a:gd name="T80" fmla="*/ 5 w 74"/>
                <a:gd name="T81" fmla="*/ 179 h 521"/>
                <a:gd name="T82" fmla="*/ 3 w 74"/>
                <a:gd name="T83" fmla="*/ 142 h 521"/>
                <a:gd name="T84" fmla="*/ 1 w 74"/>
                <a:gd name="T85" fmla="*/ 111 h 521"/>
                <a:gd name="T86" fmla="*/ 0 w 74"/>
                <a:gd name="T87" fmla="*/ 84 h 521"/>
                <a:gd name="T88" fmla="*/ 0 w 74"/>
                <a:gd name="T89" fmla="*/ 64 h 521"/>
                <a:gd name="T90" fmla="*/ 1 w 74"/>
                <a:gd name="T91" fmla="*/ 46 h 521"/>
                <a:gd name="T92" fmla="*/ 3 w 74"/>
                <a:gd name="T93" fmla="*/ 39 h 521"/>
                <a:gd name="T94" fmla="*/ 5 w 74"/>
                <a:gd name="T95" fmla="*/ 33 h 521"/>
                <a:gd name="T96" fmla="*/ 8 w 74"/>
                <a:gd name="T97" fmla="*/ 28 h 521"/>
                <a:gd name="T98" fmla="*/ 12 w 74"/>
                <a:gd name="T99" fmla="*/ 23 h 521"/>
                <a:gd name="T100" fmla="*/ 20 w 74"/>
                <a:gd name="T101" fmla="*/ 16 h 521"/>
                <a:gd name="T102" fmla="*/ 27 w 74"/>
                <a:gd name="T103" fmla="*/ 11 h 521"/>
                <a:gd name="T104" fmla="*/ 34 w 74"/>
                <a:gd name="T105" fmla="*/ 7 h 521"/>
                <a:gd name="T106" fmla="*/ 40 w 74"/>
                <a:gd name="T107" fmla="*/ 5 h 521"/>
                <a:gd name="T108" fmla="*/ 49 w 74"/>
                <a:gd name="T109" fmla="*/ 4 h 521"/>
                <a:gd name="T110" fmla="*/ 52 w 74"/>
                <a:gd name="T111" fmla="*/ 4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521">
                  <a:moveTo>
                    <a:pt x="52" y="4"/>
                  </a:moveTo>
                  <a:lnTo>
                    <a:pt x="56" y="3"/>
                  </a:lnTo>
                  <a:lnTo>
                    <a:pt x="66" y="1"/>
                  </a:lnTo>
                  <a:lnTo>
                    <a:pt x="70" y="0"/>
                  </a:lnTo>
                  <a:lnTo>
                    <a:pt x="72" y="11"/>
                  </a:lnTo>
                  <a:lnTo>
                    <a:pt x="73" y="26"/>
                  </a:lnTo>
                  <a:lnTo>
                    <a:pt x="74" y="45"/>
                  </a:lnTo>
                  <a:lnTo>
                    <a:pt x="74" y="70"/>
                  </a:lnTo>
                  <a:lnTo>
                    <a:pt x="74" y="101"/>
                  </a:lnTo>
                  <a:lnTo>
                    <a:pt x="73" y="136"/>
                  </a:lnTo>
                  <a:lnTo>
                    <a:pt x="71" y="180"/>
                  </a:lnTo>
                  <a:lnTo>
                    <a:pt x="68" y="230"/>
                  </a:lnTo>
                  <a:lnTo>
                    <a:pt x="64" y="321"/>
                  </a:lnTo>
                  <a:lnTo>
                    <a:pt x="62" y="391"/>
                  </a:lnTo>
                  <a:lnTo>
                    <a:pt x="61" y="444"/>
                  </a:lnTo>
                  <a:lnTo>
                    <a:pt x="60" y="482"/>
                  </a:lnTo>
                  <a:lnTo>
                    <a:pt x="59" y="495"/>
                  </a:lnTo>
                  <a:lnTo>
                    <a:pt x="58" y="506"/>
                  </a:lnTo>
                  <a:lnTo>
                    <a:pt x="56" y="514"/>
                  </a:lnTo>
                  <a:lnTo>
                    <a:pt x="54" y="518"/>
                  </a:lnTo>
                  <a:lnTo>
                    <a:pt x="52" y="520"/>
                  </a:lnTo>
                  <a:lnTo>
                    <a:pt x="50" y="521"/>
                  </a:lnTo>
                  <a:lnTo>
                    <a:pt x="48" y="521"/>
                  </a:lnTo>
                  <a:lnTo>
                    <a:pt x="45" y="521"/>
                  </a:lnTo>
                  <a:lnTo>
                    <a:pt x="39" y="520"/>
                  </a:lnTo>
                  <a:lnTo>
                    <a:pt x="31" y="517"/>
                  </a:lnTo>
                  <a:lnTo>
                    <a:pt x="20" y="511"/>
                  </a:lnTo>
                  <a:lnTo>
                    <a:pt x="11" y="505"/>
                  </a:lnTo>
                  <a:lnTo>
                    <a:pt x="9" y="478"/>
                  </a:lnTo>
                  <a:lnTo>
                    <a:pt x="7" y="453"/>
                  </a:lnTo>
                  <a:lnTo>
                    <a:pt x="6" y="427"/>
                  </a:lnTo>
                  <a:lnTo>
                    <a:pt x="6" y="401"/>
                  </a:lnTo>
                  <a:lnTo>
                    <a:pt x="5" y="375"/>
                  </a:lnTo>
                  <a:lnTo>
                    <a:pt x="5" y="350"/>
                  </a:lnTo>
                  <a:lnTo>
                    <a:pt x="5" y="324"/>
                  </a:lnTo>
                  <a:lnTo>
                    <a:pt x="5" y="298"/>
                  </a:lnTo>
                  <a:lnTo>
                    <a:pt x="5" y="279"/>
                  </a:lnTo>
                  <a:lnTo>
                    <a:pt x="5" y="261"/>
                  </a:lnTo>
                  <a:lnTo>
                    <a:pt x="5" y="242"/>
                  </a:lnTo>
                  <a:lnTo>
                    <a:pt x="5" y="223"/>
                  </a:lnTo>
                  <a:lnTo>
                    <a:pt x="5" y="179"/>
                  </a:lnTo>
                  <a:lnTo>
                    <a:pt x="3" y="142"/>
                  </a:lnTo>
                  <a:lnTo>
                    <a:pt x="1" y="111"/>
                  </a:lnTo>
                  <a:lnTo>
                    <a:pt x="0" y="84"/>
                  </a:lnTo>
                  <a:lnTo>
                    <a:pt x="0" y="64"/>
                  </a:lnTo>
                  <a:lnTo>
                    <a:pt x="1" y="46"/>
                  </a:lnTo>
                  <a:lnTo>
                    <a:pt x="3" y="39"/>
                  </a:lnTo>
                  <a:lnTo>
                    <a:pt x="5" y="33"/>
                  </a:lnTo>
                  <a:lnTo>
                    <a:pt x="8" y="28"/>
                  </a:lnTo>
                  <a:lnTo>
                    <a:pt x="12" y="23"/>
                  </a:lnTo>
                  <a:lnTo>
                    <a:pt x="20" y="16"/>
                  </a:lnTo>
                  <a:lnTo>
                    <a:pt x="27" y="11"/>
                  </a:lnTo>
                  <a:lnTo>
                    <a:pt x="34" y="7"/>
                  </a:lnTo>
                  <a:lnTo>
                    <a:pt x="40" y="5"/>
                  </a:lnTo>
                  <a:lnTo>
                    <a:pt x="49" y="4"/>
                  </a:lnTo>
                  <a:lnTo>
                    <a:pt x="52" y="4"/>
                  </a:lnTo>
                  <a:close/>
                </a:path>
              </a:pathLst>
            </a:custGeom>
            <a:solidFill>
              <a:srgbClr val="8E84B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1" name="Freeform 514"/>
            <p:cNvSpPr>
              <a:spLocks/>
            </p:cNvSpPr>
            <p:nvPr/>
          </p:nvSpPr>
          <p:spPr bwMode="auto">
            <a:xfrm>
              <a:off x="3626" y="1921"/>
              <a:ext cx="58" cy="270"/>
            </a:xfrm>
            <a:custGeom>
              <a:avLst/>
              <a:gdLst>
                <a:gd name="T0" fmla="*/ 4 w 343"/>
                <a:gd name="T1" fmla="*/ 32 h 1618"/>
                <a:gd name="T2" fmla="*/ 267 w 343"/>
                <a:gd name="T3" fmla="*/ 1587 h 1618"/>
                <a:gd name="T4" fmla="*/ 267 w 343"/>
                <a:gd name="T5" fmla="*/ 1588 h 1618"/>
                <a:gd name="T6" fmla="*/ 268 w 343"/>
                <a:gd name="T7" fmla="*/ 1591 h 1618"/>
                <a:gd name="T8" fmla="*/ 271 w 343"/>
                <a:gd name="T9" fmla="*/ 1595 h 1618"/>
                <a:gd name="T10" fmla="*/ 275 w 343"/>
                <a:gd name="T11" fmla="*/ 1601 h 1618"/>
                <a:gd name="T12" fmla="*/ 279 w 343"/>
                <a:gd name="T13" fmla="*/ 1603 h 1618"/>
                <a:gd name="T14" fmla="*/ 284 w 343"/>
                <a:gd name="T15" fmla="*/ 1606 h 1618"/>
                <a:gd name="T16" fmla="*/ 289 w 343"/>
                <a:gd name="T17" fmla="*/ 1609 h 1618"/>
                <a:gd name="T18" fmla="*/ 295 w 343"/>
                <a:gd name="T19" fmla="*/ 1611 h 1618"/>
                <a:gd name="T20" fmla="*/ 303 w 343"/>
                <a:gd name="T21" fmla="*/ 1613 h 1618"/>
                <a:gd name="T22" fmla="*/ 311 w 343"/>
                <a:gd name="T23" fmla="*/ 1615 h 1618"/>
                <a:gd name="T24" fmla="*/ 321 w 343"/>
                <a:gd name="T25" fmla="*/ 1616 h 1618"/>
                <a:gd name="T26" fmla="*/ 334 w 343"/>
                <a:gd name="T27" fmla="*/ 1618 h 1618"/>
                <a:gd name="T28" fmla="*/ 339 w 343"/>
                <a:gd name="T29" fmla="*/ 1614 h 1618"/>
                <a:gd name="T30" fmla="*/ 342 w 343"/>
                <a:gd name="T31" fmla="*/ 1601 h 1618"/>
                <a:gd name="T32" fmla="*/ 343 w 343"/>
                <a:gd name="T33" fmla="*/ 1580 h 1618"/>
                <a:gd name="T34" fmla="*/ 342 w 343"/>
                <a:gd name="T35" fmla="*/ 1552 h 1618"/>
                <a:gd name="T36" fmla="*/ 339 w 343"/>
                <a:gd name="T37" fmla="*/ 1517 h 1618"/>
                <a:gd name="T38" fmla="*/ 335 w 343"/>
                <a:gd name="T39" fmla="*/ 1475 h 1618"/>
                <a:gd name="T40" fmla="*/ 328 w 343"/>
                <a:gd name="T41" fmla="*/ 1428 h 1618"/>
                <a:gd name="T42" fmla="*/ 321 w 343"/>
                <a:gd name="T43" fmla="*/ 1375 h 1618"/>
                <a:gd name="T44" fmla="*/ 304 w 343"/>
                <a:gd name="T45" fmla="*/ 1257 h 1618"/>
                <a:gd name="T46" fmla="*/ 283 w 343"/>
                <a:gd name="T47" fmla="*/ 1124 h 1618"/>
                <a:gd name="T48" fmla="*/ 257 w 343"/>
                <a:gd name="T49" fmla="*/ 983 h 1618"/>
                <a:gd name="T50" fmla="*/ 232 w 343"/>
                <a:gd name="T51" fmla="*/ 836 h 1618"/>
                <a:gd name="T52" fmla="*/ 204 w 343"/>
                <a:gd name="T53" fmla="*/ 690 h 1618"/>
                <a:gd name="T54" fmla="*/ 177 w 343"/>
                <a:gd name="T55" fmla="*/ 548 h 1618"/>
                <a:gd name="T56" fmla="*/ 152 w 343"/>
                <a:gd name="T57" fmla="*/ 416 h 1618"/>
                <a:gd name="T58" fmla="*/ 128 w 343"/>
                <a:gd name="T59" fmla="*/ 297 h 1618"/>
                <a:gd name="T60" fmla="*/ 109 w 343"/>
                <a:gd name="T61" fmla="*/ 197 h 1618"/>
                <a:gd name="T62" fmla="*/ 93 w 343"/>
                <a:gd name="T63" fmla="*/ 120 h 1618"/>
                <a:gd name="T64" fmla="*/ 84 w 343"/>
                <a:gd name="T65" fmla="*/ 70 h 1618"/>
                <a:gd name="T66" fmla="*/ 79 w 343"/>
                <a:gd name="T67" fmla="*/ 52 h 1618"/>
                <a:gd name="T68" fmla="*/ 74 w 343"/>
                <a:gd name="T69" fmla="*/ 45 h 1618"/>
                <a:gd name="T70" fmla="*/ 60 w 343"/>
                <a:gd name="T71" fmla="*/ 29 h 1618"/>
                <a:gd name="T72" fmla="*/ 51 w 343"/>
                <a:gd name="T73" fmla="*/ 20 h 1618"/>
                <a:gd name="T74" fmla="*/ 41 w 343"/>
                <a:gd name="T75" fmla="*/ 12 h 1618"/>
                <a:gd name="T76" fmla="*/ 36 w 343"/>
                <a:gd name="T77" fmla="*/ 7 h 1618"/>
                <a:gd name="T78" fmla="*/ 30 w 343"/>
                <a:gd name="T79" fmla="*/ 4 h 1618"/>
                <a:gd name="T80" fmla="*/ 24 w 343"/>
                <a:gd name="T81" fmla="*/ 2 h 1618"/>
                <a:gd name="T82" fmla="*/ 18 w 343"/>
                <a:gd name="T83" fmla="*/ 1 h 1618"/>
                <a:gd name="T84" fmla="*/ 13 w 343"/>
                <a:gd name="T85" fmla="*/ 0 h 1618"/>
                <a:gd name="T86" fmla="*/ 9 w 343"/>
                <a:gd name="T87" fmla="*/ 1 h 1618"/>
                <a:gd name="T88" fmla="*/ 6 w 343"/>
                <a:gd name="T89" fmla="*/ 2 h 1618"/>
                <a:gd name="T90" fmla="*/ 4 w 343"/>
                <a:gd name="T91" fmla="*/ 3 h 1618"/>
                <a:gd name="T92" fmla="*/ 2 w 343"/>
                <a:gd name="T93" fmla="*/ 6 h 1618"/>
                <a:gd name="T94" fmla="*/ 1 w 343"/>
                <a:gd name="T95" fmla="*/ 8 h 1618"/>
                <a:gd name="T96" fmla="*/ 0 w 343"/>
                <a:gd name="T97" fmla="*/ 12 h 1618"/>
                <a:gd name="T98" fmla="*/ 0 w 343"/>
                <a:gd name="T99" fmla="*/ 15 h 1618"/>
                <a:gd name="T100" fmla="*/ 2 w 343"/>
                <a:gd name="T101" fmla="*/ 26 h 1618"/>
                <a:gd name="T102" fmla="*/ 4 w 343"/>
                <a:gd name="T103" fmla="*/ 32 h 1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3" h="1618">
                  <a:moveTo>
                    <a:pt x="4" y="32"/>
                  </a:moveTo>
                  <a:lnTo>
                    <a:pt x="267" y="1587"/>
                  </a:lnTo>
                  <a:lnTo>
                    <a:pt x="267" y="1588"/>
                  </a:lnTo>
                  <a:lnTo>
                    <a:pt x="268" y="1591"/>
                  </a:lnTo>
                  <a:lnTo>
                    <a:pt x="271" y="1595"/>
                  </a:lnTo>
                  <a:lnTo>
                    <a:pt x="275" y="1601"/>
                  </a:lnTo>
                  <a:lnTo>
                    <a:pt x="279" y="1603"/>
                  </a:lnTo>
                  <a:lnTo>
                    <a:pt x="284" y="1606"/>
                  </a:lnTo>
                  <a:lnTo>
                    <a:pt x="289" y="1609"/>
                  </a:lnTo>
                  <a:lnTo>
                    <a:pt x="295" y="1611"/>
                  </a:lnTo>
                  <a:lnTo>
                    <a:pt x="303" y="1613"/>
                  </a:lnTo>
                  <a:lnTo>
                    <a:pt x="311" y="1615"/>
                  </a:lnTo>
                  <a:lnTo>
                    <a:pt x="321" y="1616"/>
                  </a:lnTo>
                  <a:lnTo>
                    <a:pt x="334" y="1618"/>
                  </a:lnTo>
                  <a:lnTo>
                    <a:pt x="339" y="1614"/>
                  </a:lnTo>
                  <a:lnTo>
                    <a:pt x="342" y="1601"/>
                  </a:lnTo>
                  <a:lnTo>
                    <a:pt x="343" y="1580"/>
                  </a:lnTo>
                  <a:lnTo>
                    <a:pt x="342" y="1552"/>
                  </a:lnTo>
                  <a:lnTo>
                    <a:pt x="339" y="1517"/>
                  </a:lnTo>
                  <a:lnTo>
                    <a:pt x="335" y="1475"/>
                  </a:lnTo>
                  <a:lnTo>
                    <a:pt x="328" y="1428"/>
                  </a:lnTo>
                  <a:lnTo>
                    <a:pt x="321" y="1375"/>
                  </a:lnTo>
                  <a:lnTo>
                    <a:pt x="304" y="1257"/>
                  </a:lnTo>
                  <a:lnTo>
                    <a:pt x="283" y="1124"/>
                  </a:lnTo>
                  <a:lnTo>
                    <a:pt x="257" y="983"/>
                  </a:lnTo>
                  <a:lnTo>
                    <a:pt x="232" y="836"/>
                  </a:lnTo>
                  <a:lnTo>
                    <a:pt x="204" y="690"/>
                  </a:lnTo>
                  <a:lnTo>
                    <a:pt x="177" y="548"/>
                  </a:lnTo>
                  <a:lnTo>
                    <a:pt x="152" y="416"/>
                  </a:lnTo>
                  <a:lnTo>
                    <a:pt x="128" y="297"/>
                  </a:lnTo>
                  <a:lnTo>
                    <a:pt x="109" y="197"/>
                  </a:lnTo>
                  <a:lnTo>
                    <a:pt x="93" y="120"/>
                  </a:lnTo>
                  <a:lnTo>
                    <a:pt x="84" y="70"/>
                  </a:lnTo>
                  <a:lnTo>
                    <a:pt x="79" y="52"/>
                  </a:lnTo>
                  <a:lnTo>
                    <a:pt x="74" y="45"/>
                  </a:lnTo>
                  <a:lnTo>
                    <a:pt x="60" y="29"/>
                  </a:lnTo>
                  <a:lnTo>
                    <a:pt x="51" y="20"/>
                  </a:lnTo>
                  <a:lnTo>
                    <a:pt x="41" y="12"/>
                  </a:lnTo>
                  <a:lnTo>
                    <a:pt x="36" y="7"/>
                  </a:lnTo>
                  <a:lnTo>
                    <a:pt x="30" y="4"/>
                  </a:lnTo>
                  <a:lnTo>
                    <a:pt x="24" y="2"/>
                  </a:lnTo>
                  <a:lnTo>
                    <a:pt x="18" y="1"/>
                  </a:lnTo>
                  <a:lnTo>
                    <a:pt x="13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3"/>
                  </a:lnTo>
                  <a:lnTo>
                    <a:pt x="2" y="6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2" y="26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3834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2" name="Freeform 515"/>
            <p:cNvSpPr>
              <a:spLocks/>
            </p:cNvSpPr>
            <p:nvPr/>
          </p:nvSpPr>
          <p:spPr bwMode="auto">
            <a:xfrm>
              <a:off x="3626" y="1921"/>
              <a:ext cx="47" cy="270"/>
            </a:xfrm>
            <a:custGeom>
              <a:avLst/>
              <a:gdLst>
                <a:gd name="T0" fmla="*/ 3 w 279"/>
                <a:gd name="T1" fmla="*/ 32 h 1618"/>
                <a:gd name="T2" fmla="*/ 218 w 279"/>
                <a:gd name="T3" fmla="*/ 1587 h 1618"/>
                <a:gd name="T4" fmla="*/ 218 w 279"/>
                <a:gd name="T5" fmla="*/ 1588 h 1618"/>
                <a:gd name="T6" fmla="*/ 219 w 279"/>
                <a:gd name="T7" fmla="*/ 1591 h 1618"/>
                <a:gd name="T8" fmla="*/ 221 w 279"/>
                <a:gd name="T9" fmla="*/ 1595 h 1618"/>
                <a:gd name="T10" fmla="*/ 225 w 279"/>
                <a:gd name="T11" fmla="*/ 1601 h 1618"/>
                <a:gd name="T12" fmla="*/ 232 w 279"/>
                <a:gd name="T13" fmla="*/ 1606 h 1618"/>
                <a:gd name="T14" fmla="*/ 241 w 279"/>
                <a:gd name="T15" fmla="*/ 1611 h 1618"/>
                <a:gd name="T16" fmla="*/ 247 w 279"/>
                <a:gd name="T17" fmla="*/ 1613 h 1618"/>
                <a:gd name="T18" fmla="*/ 254 w 279"/>
                <a:gd name="T19" fmla="*/ 1615 h 1618"/>
                <a:gd name="T20" fmla="*/ 262 w 279"/>
                <a:gd name="T21" fmla="*/ 1616 h 1618"/>
                <a:gd name="T22" fmla="*/ 272 w 279"/>
                <a:gd name="T23" fmla="*/ 1618 h 1618"/>
                <a:gd name="T24" fmla="*/ 276 w 279"/>
                <a:gd name="T25" fmla="*/ 1614 h 1618"/>
                <a:gd name="T26" fmla="*/ 278 w 279"/>
                <a:gd name="T27" fmla="*/ 1601 h 1618"/>
                <a:gd name="T28" fmla="*/ 279 w 279"/>
                <a:gd name="T29" fmla="*/ 1580 h 1618"/>
                <a:gd name="T30" fmla="*/ 278 w 279"/>
                <a:gd name="T31" fmla="*/ 1552 h 1618"/>
                <a:gd name="T32" fmla="*/ 276 w 279"/>
                <a:gd name="T33" fmla="*/ 1517 h 1618"/>
                <a:gd name="T34" fmla="*/ 273 w 279"/>
                <a:gd name="T35" fmla="*/ 1475 h 1618"/>
                <a:gd name="T36" fmla="*/ 268 w 279"/>
                <a:gd name="T37" fmla="*/ 1428 h 1618"/>
                <a:gd name="T38" fmla="*/ 262 w 279"/>
                <a:gd name="T39" fmla="*/ 1375 h 1618"/>
                <a:gd name="T40" fmla="*/ 248 w 279"/>
                <a:gd name="T41" fmla="*/ 1257 h 1618"/>
                <a:gd name="T42" fmla="*/ 230 w 279"/>
                <a:gd name="T43" fmla="*/ 1124 h 1618"/>
                <a:gd name="T44" fmla="*/ 210 w 279"/>
                <a:gd name="T45" fmla="*/ 983 h 1618"/>
                <a:gd name="T46" fmla="*/ 189 w 279"/>
                <a:gd name="T47" fmla="*/ 836 h 1618"/>
                <a:gd name="T48" fmla="*/ 166 w 279"/>
                <a:gd name="T49" fmla="*/ 690 h 1618"/>
                <a:gd name="T50" fmla="*/ 145 w 279"/>
                <a:gd name="T51" fmla="*/ 548 h 1618"/>
                <a:gd name="T52" fmla="*/ 123 w 279"/>
                <a:gd name="T53" fmla="*/ 416 h 1618"/>
                <a:gd name="T54" fmla="*/ 105 w 279"/>
                <a:gd name="T55" fmla="*/ 297 h 1618"/>
                <a:gd name="T56" fmla="*/ 89 w 279"/>
                <a:gd name="T57" fmla="*/ 197 h 1618"/>
                <a:gd name="T58" fmla="*/ 76 w 279"/>
                <a:gd name="T59" fmla="*/ 120 h 1618"/>
                <a:gd name="T60" fmla="*/ 68 w 279"/>
                <a:gd name="T61" fmla="*/ 70 h 1618"/>
                <a:gd name="T62" fmla="*/ 65 w 279"/>
                <a:gd name="T63" fmla="*/ 52 h 1618"/>
                <a:gd name="T64" fmla="*/ 61 w 279"/>
                <a:gd name="T65" fmla="*/ 45 h 1618"/>
                <a:gd name="T66" fmla="*/ 50 w 279"/>
                <a:gd name="T67" fmla="*/ 29 h 1618"/>
                <a:gd name="T68" fmla="*/ 42 w 279"/>
                <a:gd name="T69" fmla="*/ 20 h 1618"/>
                <a:gd name="T70" fmla="*/ 34 w 279"/>
                <a:gd name="T71" fmla="*/ 12 h 1618"/>
                <a:gd name="T72" fmla="*/ 29 w 279"/>
                <a:gd name="T73" fmla="*/ 7 h 1618"/>
                <a:gd name="T74" fmla="*/ 24 w 279"/>
                <a:gd name="T75" fmla="*/ 4 h 1618"/>
                <a:gd name="T76" fmla="*/ 20 w 279"/>
                <a:gd name="T77" fmla="*/ 2 h 1618"/>
                <a:gd name="T78" fmla="*/ 15 w 279"/>
                <a:gd name="T79" fmla="*/ 1 h 1618"/>
                <a:gd name="T80" fmla="*/ 11 w 279"/>
                <a:gd name="T81" fmla="*/ 0 h 1618"/>
                <a:gd name="T82" fmla="*/ 8 w 279"/>
                <a:gd name="T83" fmla="*/ 1 h 1618"/>
                <a:gd name="T84" fmla="*/ 5 w 279"/>
                <a:gd name="T85" fmla="*/ 2 h 1618"/>
                <a:gd name="T86" fmla="*/ 3 w 279"/>
                <a:gd name="T87" fmla="*/ 3 h 1618"/>
                <a:gd name="T88" fmla="*/ 0 w 279"/>
                <a:gd name="T89" fmla="*/ 8 h 1618"/>
                <a:gd name="T90" fmla="*/ 0 w 279"/>
                <a:gd name="T91" fmla="*/ 15 h 1618"/>
                <a:gd name="T92" fmla="*/ 1 w 279"/>
                <a:gd name="T93" fmla="*/ 26 h 1618"/>
                <a:gd name="T94" fmla="*/ 3 w 279"/>
                <a:gd name="T95" fmla="*/ 32 h 1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9" h="1618">
                  <a:moveTo>
                    <a:pt x="3" y="32"/>
                  </a:moveTo>
                  <a:lnTo>
                    <a:pt x="218" y="1587"/>
                  </a:lnTo>
                  <a:lnTo>
                    <a:pt x="218" y="1588"/>
                  </a:lnTo>
                  <a:lnTo>
                    <a:pt x="219" y="1591"/>
                  </a:lnTo>
                  <a:lnTo>
                    <a:pt x="221" y="1595"/>
                  </a:lnTo>
                  <a:lnTo>
                    <a:pt x="225" y="1601"/>
                  </a:lnTo>
                  <a:lnTo>
                    <a:pt x="232" y="1606"/>
                  </a:lnTo>
                  <a:lnTo>
                    <a:pt x="241" y="1611"/>
                  </a:lnTo>
                  <a:lnTo>
                    <a:pt x="247" y="1613"/>
                  </a:lnTo>
                  <a:lnTo>
                    <a:pt x="254" y="1615"/>
                  </a:lnTo>
                  <a:lnTo>
                    <a:pt x="262" y="1616"/>
                  </a:lnTo>
                  <a:lnTo>
                    <a:pt x="272" y="1618"/>
                  </a:lnTo>
                  <a:lnTo>
                    <a:pt x="276" y="1614"/>
                  </a:lnTo>
                  <a:lnTo>
                    <a:pt x="278" y="1601"/>
                  </a:lnTo>
                  <a:lnTo>
                    <a:pt x="279" y="1580"/>
                  </a:lnTo>
                  <a:lnTo>
                    <a:pt x="278" y="1552"/>
                  </a:lnTo>
                  <a:lnTo>
                    <a:pt x="276" y="1517"/>
                  </a:lnTo>
                  <a:lnTo>
                    <a:pt x="273" y="1475"/>
                  </a:lnTo>
                  <a:lnTo>
                    <a:pt x="268" y="1428"/>
                  </a:lnTo>
                  <a:lnTo>
                    <a:pt x="262" y="1375"/>
                  </a:lnTo>
                  <a:lnTo>
                    <a:pt x="248" y="1257"/>
                  </a:lnTo>
                  <a:lnTo>
                    <a:pt x="230" y="1124"/>
                  </a:lnTo>
                  <a:lnTo>
                    <a:pt x="210" y="983"/>
                  </a:lnTo>
                  <a:lnTo>
                    <a:pt x="189" y="836"/>
                  </a:lnTo>
                  <a:lnTo>
                    <a:pt x="166" y="690"/>
                  </a:lnTo>
                  <a:lnTo>
                    <a:pt x="145" y="548"/>
                  </a:lnTo>
                  <a:lnTo>
                    <a:pt x="123" y="416"/>
                  </a:lnTo>
                  <a:lnTo>
                    <a:pt x="105" y="297"/>
                  </a:lnTo>
                  <a:lnTo>
                    <a:pt x="89" y="197"/>
                  </a:lnTo>
                  <a:lnTo>
                    <a:pt x="76" y="120"/>
                  </a:lnTo>
                  <a:lnTo>
                    <a:pt x="68" y="70"/>
                  </a:lnTo>
                  <a:lnTo>
                    <a:pt x="65" y="52"/>
                  </a:lnTo>
                  <a:lnTo>
                    <a:pt x="61" y="45"/>
                  </a:lnTo>
                  <a:lnTo>
                    <a:pt x="50" y="29"/>
                  </a:lnTo>
                  <a:lnTo>
                    <a:pt x="42" y="20"/>
                  </a:lnTo>
                  <a:lnTo>
                    <a:pt x="34" y="12"/>
                  </a:lnTo>
                  <a:lnTo>
                    <a:pt x="29" y="7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8" y="1"/>
                  </a:lnTo>
                  <a:lnTo>
                    <a:pt x="5" y="2"/>
                  </a:lnTo>
                  <a:lnTo>
                    <a:pt x="3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1" y="26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625F6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3" name="Freeform 516"/>
            <p:cNvSpPr>
              <a:spLocks/>
            </p:cNvSpPr>
            <p:nvPr/>
          </p:nvSpPr>
          <p:spPr bwMode="auto">
            <a:xfrm>
              <a:off x="1496" y="2700"/>
              <a:ext cx="60" cy="96"/>
            </a:xfrm>
            <a:custGeom>
              <a:avLst/>
              <a:gdLst>
                <a:gd name="T0" fmla="*/ 308 w 365"/>
                <a:gd name="T1" fmla="*/ 4 h 582"/>
                <a:gd name="T2" fmla="*/ 267 w 365"/>
                <a:gd name="T3" fmla="*/ 4 h 582"/>
                <a:gd name="T4" fmla="*/ 221 w 365"/>
                <a:gd name="T5" fmla="*/ 4 h 582"/>
                <a:gd name="T6" fmla="*/ 171 w 365"/>
                <a:gd name="T7" fmla="*/ 3 h 582"/>
                <a:gd name="T8" fmla="*/ 99 w 365"/>
                <a:gd name="T9" fmla="*/ 2 h 582"/>
                <a:gd name="T10" fmla="*/ 53 w 365"/>
                <a:gd name="T11" fmla="*/ 0 h 582"/>
                <a:gd name="T12" fmla="*/ 33 w 365"/>
                <a:gd name="T13" fmla="*/ 1 h 582"/>
                <a:gd name="T14" fmla="*/ 21 w 365"/>
                <a:gd name="T15" fmla="*/ 4 h 582"/>
                <a:gd name="T16" fmla="*/ 13 w 365"/>
                <a:gd name="T17" fmla="*/ 12 h 582"/>
                <a:gd name="T18" fmla="*/ 7 w 365"/>
                <a:gd name="T19" fmla="*/ 32 h 582"/>
                <a:gd name="T20" fmla="*/ 0 w 365"/>
                <a:gd name="T21" fmla="*/ 66 h 582"/>
                <a:gd name="T22" fmla="*/ 0 w 365"/>
                <a:gd name="T23" fmla="*/ 101 h 582"/>
                <a:gd name="T24" fmla="*/ 10 w 365"/>
                <a:gd name="T25" fmla="*/ 169 h 582"/>
                <a:gd name="T26" fmla="*/ 30 w 365"/>
                <a:gd name="T27" fmla="*/ 271 h 582"/>
                <a:gd name="T28" fmla="*/ 50 w 365"/>
                <a:gd name="T29" fmla="*/ 366 h 582"/>
                <a:gd name="T30" fmla="*/ 59 w 365"/>
                <a:gd name="T31" fmla="*/ 436 h 582"/>
                <a:gd name="T32" fmla="*/ 68 w 365"/>
                <a:gd name="T33" fmla="*/ 478 h 582"/>
                <a:gd name="T34" fmla="*/ 76 w 365"/>
                <a:gd name="T35" fmla="*/ 502 h 582"/>
                <a:gd name="T36" fmla="*/ 88 w 365"/>
                <a:gd name="T37" fmla="*/ 524 h 582"/>
                <a:gd name="T38" fmla="*/ 105 w 365"/>
                <a:gd name="T39" fmla="*/ 542 h 582"/>
                <a:gd name="T40" fmla="*/ 126 w 365"/>
                <a:gd name="T41" fmla="*/ 556 h 582"/>
                <a:gd name="T42" fmla="*/ 154 w 365"/>
                <a:gd name="T43" fmla="*/ 569 h 582"/>
                <a:gd name="T44" fmla="*/ 188 w 365"/>
                <a:gd name="T45" fmla="*/ 578 h 582"/>
                <a:gd name="T46" fmla="*/ 233 w 365"/>
                <a:gd name="T47" fmla="*/ 582 h 582"/>
                <a:gd name="T48" fmla="*/ 284 w 365"/>
                <a:gd name="T49" fmla="*/ 581 h 582"/>
                <a:gd name="T50" fmla="*/ 338 w 365"/>
                <a:gd name="T51" fmla="*/ 578 h 582"/>
                <a:gd name="T52" fmla="*/ 329 w 365"/>
                <a:gd name="T53" fmla="*/ 574 h 582"/>
                <a:gd name="T54" fmla="*/ 273 w 365"/>
                <a:gd name="T55" fmla="*/ 571 h 582"/>
                <a:gd name="T56" fmla="*/ 229 w 365"/>
                <a:gd name="T57" fmla="*/ 569 h 582"/>
                <a:gd name="T58" fmla="*/ 197 w 365"/>
                <a:gd name="T59" fmla="*/ 565 h 582"/>
                <a:gd name="T60" fmla="*/ 174 w 365"/>
                <a:gd name="T61" fmla="*/ 556 h 582"/>
                <a:gd name="T62" fmla="*/ 156 w 365"/>
                <a:gd name="T63" fmla="*/ 546 h 582"/>
                <a:gd name="T64" fmla="*/ 138 w 365"/>
                <a:gd name="T65" fmla="*/ 535 h 582"/>
                <a:gd name="T66" fmla="*/ 127 w 365"/>
                <a:gd name="T67" fmla="*/ 521 h 582"/>
                <a:gd name="T68" fmla="*/ 117 w 365"/>
                <a:gd name="T69" fmla="*/ 500 h 582"/>
                <a:gd name="T70" fmla="*/ 106 w 365"/>
                <a:gd name="T71" fmla="*/ 474 h 582"/>
                <a:gd name="T72" fmla="*/ 91 w 365"/>
                <a:gd name="T73" fmla="*/ 427 h 582"/>
                <a:gd name="T74" fmla="*/ 74 w 365"/>
                <a:gd name="T75" fmla="*/ 354 h 582"/>
                <a:gd name="T76" fmla="*/ 59 w 365"/>
                <a:gd name="T77" fmla="*/ 278 h 582"/>
                <a:gd name="T78" fmla="*/ 48 w 365"/>
                <a:gd name="T79" fmla="*/ 204 h 582"/>
                <a:gd name="T80" fmla="*/ 36 w 365"/>
                <a:gd name="T81" fmla="*/ 118 h 582"/>
                <a:gd name="T82" fmla="*/ 35 w 365"/>
                <a:gd name="T83" fmla="*/ 82 h 582"/>
                <a:gd name="T84" fmla="*/ 41 w 365"/>
                <a:gd name="T85" fmla="*/ 75 h 582"/>
                <a:gd name="T86" fmla="*/ 54 w 365"/>
                <a:gd name="T87" fmla="*/ 69 h 582"/>
                <a:gd name="T88" fmla="*/ 70 w 365"/>
                <a:gd name="T89" fmla="*/ 65 h 582"/>
                <a:gd name="T90" fmla="*/ 103 w 365"/>
                <a:gd name="T91" fmla="*/ 60 h 582"/>
                <a:gd name="T92" fmla="*/ 155 w 365"/>
                <a:gd name="T93" fmla="*/ 58 h 582"/>
                <a:gd name="T94" fmla="*/ 235 w 365"/>
                <a:gd name="T95" fmla="*/ 59 h 582"/>
                <a:gd name="T96" fmla="*/ 316 w 365"/>
                <a:gd name="T97" fmla="*/ 64 h 582"/>
                <a:gd name="T98" fmla="*/ 326 w 365"/>
                <a:gd name="T99" fmla="*/ 5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5" h="582">
                  <a:moveTo>
                    <a:pt x="326" y="5"/>
                  </a:moveTo>
                  <a:lnTo>
                    <a:pt x="308" y="4"/>
                  </a:lnTo>
                  <a:lnTo>
                    <a:pt x="288" y="4"/>
                  </a:lnTo>
                  <a:lnTo>
                    <a:pt x="267" y="4"/>
                  </a:lnTo>
                  <a:lnTo>
                    <a:pt x="244" y="4"/>
                  </a:lnTo>
                  <a:lnTo>
                    <a:pt x="221" y="4"/>
                  </a:lnTo>
                  <a:lnTo>
                    <a:pt x="197" y="3"/>
                  </a:lnTo>
                  <a:lnTo>
                    <a:pt x="171" y="3"/>
                  </a:lnTo>
                  <a:lnTo>
                    <a:pt x="144" y="3"/>
                  </a:lnTo>
                  <a:lnTo>
                    <a:pt x="99" y="2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1" y="0"/>
                  </a:lnTo>
                  <a:lnTo>
                    <a:pt x="33" y="1"/>
                  </a:lnTo>
                  <a:lnTo>
                    <a:pt x="26" y="2"/>
                  </a:lnTo>
                  <a:lnTo>
                    <a:pt x="21" y="4"/>
                  </a:lnTo>
                  <a:lnTo>
                    <a:pt x="17" y="7"/>
                  </a:lnTo>
                  <a:lnTo>
                    <a:pt x="13" y="12"/>
                  </a:lnTo>
                  <a:lnTo>
                    <a:pt x="11" y="17"/>
                  </a:lnTo>
                  <a:lnTo>
                    <a:pt x="7" y="32"/>
                  </a:lnTo>
                  <a:lnTo>
                    <a:pt x="2" y="52"/>
                  </a:lnTo>
                  <a:lnTo>
                    <a:pt x="0" y="66"/>
                  </a:lnTo>
                  <a:lnTo>
                    <a:pt x="0" y="82"/>
                  </a:lnTo>
                  <a:lnTo>
                    <a:pt x="0" y="101"/>
                  </a:lnTo>
                  <a:lnTo>
                    <a:pt x="3" y="122"/>
                  </a:lnTo>
                  <a:lnTo>
                    <a:pt x="10" y="169"/>
                  </a:lnTo>
                  <a:lnTo>
                    <a:pt x="19" y="219"/>
                  </a:lnTo>
                  <a:lnTo>
                    <a:pt x="30" y="271"/>
                  </a:lnTo>
                  <a:lnTo>
                    <a:pt x="41" y="321"/>
                  </a:lnTo>
                  <a:lnTo>
                    <a:pt x="50" y="366"/>
                  </a:lnTo>
                  <a:lnTo>
                    <a:pt x="56" y="403"/>
                  </a:lnTo>
                  <a:lnTo>
                    <a:pt x="59" y="436"/>
                  </a:lnTo>
                  <a:lnTo>
                    <a:pt x="64" y="465"/>
                  </a:lnTo>
                  <a:lnTo>
                    <a:pt x="68" y="478"/>
                  </a:lnTo>
                  <a:lnTo>
                    <a:pt x="72" y="490"/>
                  </a:lnTo>
                  <a:lnTo>
                    <a:pt x="76" y="502"/>
                  </a:lnTo>
                  <a:lnTo>
                    <a:pt x="82" y="514"/>
                  </a:lnTo>
                  <a:lnTo>
                    <a:pt x="88" y="524"/>
                  </a:lnTo>
                  <a:lnTo>
                    <a:pt x="97" y="533"/>
                  </a:lnTo>
                  <a:lnTo>
                    <a:pt x="105" y="542"/>
                  </a:lnTo>
                  <a:lnTo>
                    <a:pt x="115" y="549"/>
                  </a:lnTo>
                  <a:lnTo>
                    <a:pt x="126" y="556"/>
                  </a:lnTo>
                  <a:lnTo>
                    <a:pt x="139" y="564"/>
                  </a:lnTo>
                  <a:lnTo>
                    <a:pt x="154" y="569"/>
                  </a:lnTo>
                  <a:lnTo>
                    <a:pt x="169" y="574"/>
                  </a:lnTo>
                  <a:lnTo>
                    <a:pt x="188" y="578"/>
                  </a:lnTo>
                  <a:lnTo>
                    <a:pt x="210" y="581"/>
                  </a:lnTo>
                  <a:lnTo>
                    <a:pt x="233" y="582"/>
                  </a:lnTo>
                  <a:lnTo>
                    <a:pt x="259" y="582"/>
                  </a:lnTo>
                  <a:lnTo>
                    <a:pt x="284" y="581"/>
                  </a:lnTo>
                  <a:lnTo>
                    <a:pt x="312" y="580"/>
                  </a:lnTo>
                  <a:lnTo>
                    <a:pt x="338" y="578"/>
                  </a:lnTo>
                  <a:lnTo>
                    <a:pt x="365" y="575"/>
                  </a:lnTo>
                  <a:lnTo>
                    <a:pt x="329" y="574"/>
                  </a:lnTo>
                  <a:lnTo>
                    <a:pt x="299" y="572"/>
                  </a:lnTo>
                  <a:lnTo>
                    <a:pt x="273" y="571"/>
                  </a:lnTo>
                  <a:lnTo>
                    <a:pt x="251" y="570"/>
                  </a:lnTo>
                  <a:lnTo>
                    <a:pt x="229" y="569"/>
                  </a:lnTo>
                  <a:lnTo>
                    <a:pt x="211" y="567"/>
                  </a:lnTo>
                  <a:lnTo>
                    <a:pt x="197" y="565"/>
                  </a:lnTo>
                  <a:lnTo>
                    <a:pt x="183" y="561"/>
                  </a:lnTo>
                  <a:lnTo>
                    <a:pt x="174" y="556"/>
                  </a:lnTo>
                  <a:lnTo>
                    <a:pt x="165" y="552"/>
                  </a:lnTo>
                  <a:lnTo>
                    <a:pt x="156" y="546"/>
                  </a:lnTo>
                  <a:lnTo>
                    <a:pt x="144" y="540"/>
                  </a:lnTo>
                  <a:lnTo>
                    <a:pt x="138" y="535"/>
                  </a:lnTo>
                  <a:lnTo>
                    <a:pt x="133" y="529"/>
                  </a:lnTo>
                  <a:lnTo>
                    <a:pt x="127" y="521"/>
                  </a:lnTo>
                  <a:lnTo>
                    <a:pt x="122" y="512"/>
                  </a:lnTo>
                  <a:lnTo>
                    <a:pt x="117" y="500"/>
                  </a:lnTo>
                  <a:lnTo>
                    <a:pt x="112" y="488"/>
                  </a:lnTo>
                  <a:lnTo>
                    <a:pt x="106" y="474"/>
                  </a:lnTo>
                  <a:lnTo>
                    <a:pt x="102" y="460"/>
                  </a:lnTo>
                  <a:lnTo>
                    <a:pt x="91" y="427"/>
                  </a:lnTo>
                  <a:lnTo>
                    <a:pt x="82" y="392"/>
                  </a:lnTo>
                  <a:lnTo>
                    <a:pt x="74" y="354"/>
                  </a:lnTo>
                  <a:lnTo>
                    <a:pt x="66" y="317"/>
                  </a:lnTo>
                  <a:lnTo>
                    <a:pt x="59" y="278"/>
                  </a:lnTo>
                  <a:lnTo>
                    <a:pt x="53" y="240"/>
                  </a:lnTo>
                  <a:lnTo>
                    <a:pt x="48" y="204"/>
                  </a:lnTo>
                  <a:lnTo>
                    <a:pt x="42" y="172"/>
                  </a:lnTo>
                  <a:lnTo>
                    <a:pt x="36" y="118"/>
                  </a:lnTo>
                  <a:lnTo>
                    <a:pt x="34" y="86"/>
                  </a:lnTo>
                  <a:lnTo>
                    <a:pt x="35" y="82"/>
                  </a:lnTo>
                  <a:lnTo>
                    <a:pt x="37" y="78"/>
                  </a:lnTo>
                  <a:lnTo>
                    <a:pt x="41" y="75"/>
                  </a:lnTo>
                  <a:lnTo>
                    <a:pt x="47" y="72"/>
                  </a:lnTo>
                  <a:lnTo>
                    <a:pt x="54" y="69"/>
                  </a:lnTo>
                  <a:lnTo>
                    <a:pt x="62" y="67"/>
                  </a:lnTo>
                  <a:lnTo>
                    <a:pt x="70" y="65"/>
                  </a:lnTo>
                  <a:lnTo>
                    <a:pt x="80" y="63"/>
                  </a:lnTo>
                  <a:lnTo>
                    <a:pt x="103" y="60"/>
                  </a:lnTo>
                  <a:lnTo>
                    <a:pt x="127" y="58"/>
                  </a:lnTo>
                  <a:lnTo>
                    <a:pt x="155" y="58"/>
                  </a:lnTo>
                  <a:lnTo>
                    <a:pt x="181" y="58"/>
                  </a:lnTo>
                  <a:lnTo>
                    <a:pt x="235" y="59"/>
                  </a:lnTo>
                  <a:lnTo>
                    <a:pt x="283" y="62"/>
                  </a:lnTo>
                  <a:lnTo>
                    <a:pt x="316" y="64"/>
                  </a:lnTo>
                  <a:lnTo>
                    <a:pt x="329" y="65"/>
                  </a:lnTo>
                  <a:lnTo>
                    <a:pt x="326" y="5"/>
                  </a:lnTo>
                  <a:close/>
                </a:path>
              </a:pathLst>
            </a:custGeom>
            <a:solidFill>
              <a:srgbClr val="4C484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4" name="Freeform 517"/>
            <p:cNvSpPr>
              <a:spLocks/>
            </p:cNvSpPr>
            <p:nvPr/>
          </p:nvSpPr>
          <p:spPr bwMode="auto">
            <a:xfrm>
              <a:off x="1484" y="2688"/>
              <a:ext cx="116" cy="122"/>
            </a:xfrm>
            <a:custGeom>
              <a:avLst/>
              <a:gdLst>
                <a:gd name="T0" fmla="*/ 288 w 694"/>
                <a:gd name="T1" fmla="*/ 0 h 733"/>
                <a:gd name="T2" fmla="*/ 363 w 694"/>
                <a:gd name="T3" fmla="*/ 1 h 733"/>
                <a:gd name="T4" fmla="*/ 394 w 694"/>
                <a:gd name="T5" fmla="*/ 3 h 733"/>
                <a:gd name="T6" fmla="*/ 359 w 694"/>
                <a:gd name="T7" fmla="*/ 75 h 733"/>
                <a:gd name="T8" fmla="*/ 292 w 694"/>
                <a:gd name="T9" fmla="*/ 75 h 733"/>
                <a:gd name="T10" fmla="*/ 215 w 694"/>
                <a:gd name="T11" fmla="*/ 74 h 733"/>
                <a:gd name="T12" fmla="*/ 124 w 694"/>
                <a:gd name="T13" fmla="*/ 71 h 733"/>
                <a:gd name="T14" fmla="*/ 97 w 694"/>
                <a:gd name="T15" fmla="*/ 73 h 733"/>
                <a:gd name="T16" fmla="*/ 84 w 694"/>
                <a:gd name="T17" fmla="*/ 83 h 733"/>
                <a:gd name="T18" fmla="*/ 73 w 694"/>
                <a:gd name="T19" fmla="*/ 123 h 733"/>
                <a:gd name="T20" fmla="*/ 71 w 694"/>
                <a:gd name="T21" fmla="*/ 172 h 733"/>
                <a:gd name="T22" fmla="*/ 90 w 694"/>
                <a:gd name="T23" fmla="*/ 290 h 733"/>
                <a:gd name="T24" fmla="*/ 121 w 694"/>
                <a:gd name="T25" fmla="*/ 437 h 733"/>
                <a:gd name="T26" fmla="*/ 135 w 694"/>
                <a:gd name="T27" fmla="*/ 536 h 733"/>
                <a:gd name="T28" fmla="*/ 147 w 694"/>
                <a:gd name="T29" fmla="*/ 573 h 733"/>
                <a:gd name="T30" fmla="*/ 168 w 694"/>
                <a:gd name="T31" fmla="*/ 604 h 733"/>
                <a:gd name="T32" fmla="*/ 197 w 694"/>
                <a:gd name="T33" fmla="*/ 627 h 733"/>
                <a:gd name="T34" fmla="*/ 240 w 694"/>
                <a:gd name="T35" fmla="*/ 645 h 733"/>
                <a:gd name="T36" fmla="*/ 304 w 694"/>
                <a:gd name="T37" fmla="*/ 653 h 733"/>
                <a:gd name="T38" fmla="*/ 383 w 694"/>
                <a:gd name="T39" fmla="*/ 651 h 733"/>
                <a:gd name="T40" fmla="*/ 449 w 694"/>
                <a:gd name="T41" fmla="*/ 647 h 733"/>
                <a:gd name="T42" fmla="*/ 492 w 694"/>
                <a:gd name="T43" fmla="*/ 650 h 733"/>
                <a:gd name="T44" fmla="*/ 584 w 694"/>
                <a:gd name="T45" fmla="*/ 651 h 733"/>
                <a:gd name="T46" fmla="*/ 655 w 694"/>
                <a:gd name="T47" fmla="*/ 647 h 733"/>
                <a:gd name="T48" fmla="*/ 694 w 694"/>
                <a:gd name="T49" fmla="*/ 653 h 733"/>
                <a:gd name="T50" fmla="*/ 691 w 694"/>
                <a:gd name="T51" fmla="*/ 672 h 733"/>
                <a:gd name="T52" fmla="*/ 680 w 694"/>
                <a:gd name="T53" fmla="*/ 688 h 733"/>
                <a:gd name="T54" fmla="*/ 657 w 694"/>
                <a:gd name="T55" fmla="*/ 700 h 733"/>
                <a:gd name="T56" fmla="*/ 621 w 694"/>
                <a:gd name="T57" fmla="*/ 710 h 733"/>
                <a:gd name="T58" fmla="*/ 479 w 694"/>
                <a:gd name="T59" fmla="*/ 727 h 733"/>
                <a:gd name="T60" fmla="*/ 368 w 694"/>
                <a:gd name="T61" fmla="*/ 733 h 733"/>
                <a:gd name="T62" fmla="*/ 293 w 694"/>
                <a:gd name="T63" fmla="*/ 726 h 733"/>
                <a:gd name="T64" fmla="*/ 240 w 694"/>
                <a:gd name="T65" fmla="*/ 715 h 733"/>
                <a:gd name="T66" fmla="*/ 191 w 694"/>
                <a:gd name="T67" fmla="*/ 697 h 733"/>
                <a:gd name="T68" fmla="*/ 149 w 694"/>
                <a:gd name="T69" fmla="*/ 668 h 733"/>
                <a:gd name="T70" fmla="*/ 117 w 694"/>
                <a:gd name="T71" fmla="*/ 631 h 733"/>
                <a:gd name="T72" fmla="*/ 86 w 694"/>
                <a:gd name="T73" fmla="*/ 563 h 733"/>
                <a:gd name="T74" fmla="*/ 51 w 694"/>
                <a:gd name="T75" fmla="*/ 456 h 733"/>
                <a:gd name="T76" fmla="*/ 26 w 694"/>
                <a:gd name="T77" fmla="*/ 352 h 733"/>
                <a:gd name="T78" fmla="*/ 9 w 694"/>
                <a:gd name="T79" fmla="*/ 257 h 733"/>
                <a:gd name="T80" fmla="*/ 1 w 694"/>
                <a:gd name="T81" fmla="*/ 178 h 733"/>
                <a:gd name="T82" fmla="*/ 1 w 694"/>
                <a:gd name="T83" fmla="*/ 123 h 733"/>
                <a:gd name="T84" fmla="*/ 9 w 694"/>
                <a:gd name="T85" fmla="*/ 69 h 733"/>
                <a:gd name="T86" fmla="*/ 23 w 694"/>
                <a:gd name="T87" fmla="*/ 49 h 733"/>
                <a:gd name="T88" fmla="*/ 47 w 694"/>
                <a:gd name="T89" fmla="*/ 34 h 733"/>
                <a:gd name="T90" fmla="*/ 88 w 694"/>
                <a:gd name="T91" fmla="*/ 22 h 733"/>
                <a:gd name="T92" fmla="*/ 153 w 694"/>
                <a:gd name="T93" fmla="*/ 12 h 733"/>
                <a:gd name="T94" fmla="*/ 225 w 694"/>
                <a:gd name="T95" fmla="*/ 1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94" h="733">
                  <a:moveTo>
                    <a:pt x="225" y="1"/>
                  </a:moveTo>
                  <a:lnTo>
                    <a:pt x="257" y="0"/>
                  </a:lnTo>
                  <a:lnTo>
                    <a:pt x="288" y="0"/>
                  </a:lnTo>
                  <a:lnTo>
                    <a:pt x="316" y="0"/>
                  </a:lnTo>
                  <a:lnTo>
                    <a:pt x="342" y="1"/>
                  </a:lnTo>
                  <a:lnTo>
                    <a:pt x="363" y="1"/>
                  </a:lnTo>
                  <a:lnTo>
                    <a:pt x="380" y="2"/>
                  </a:lnTo>
                  <a:lnTo>
                    <a:pt x="391" y="2"/>
                  </a:lnTo>
                  <a:lnTo>
                    <a:pt x="394" y="3"/>
                  </a:lnTo>
                  <a:lnTo>
                    <a:pt x="397" y="76"/>
                  </a:lnTo>
                  <a:lnTo>
                    <a:pt x="379" y="75"/>
                  </a:lnTo>
                  <a:lnTo>
                    <a:pt x="359" y="75"/>
                  </a:lnTo>
                  <a:lnTo>
                    <a:pt x="338" y="75"/>
                  </a:lnTo>
                  <a:lnTo>
                    <a:pt x="315" y="75"/>
                  </a:lnTo>
                  <a:lnTo>
                    <a:pt x="292" y="75"/>
                  </a:lnTo>
                  <a:lnTo>
                    <a:pt x="268" y="74"/>
                  </a:lnTo>
                  <a:lnTo>
                    <a:pt x="242" y="74"/>
                  </a:lnTo>
                  <a:lnTo>
                    <a:pt x="215" y="74"/>
                  </a:lnTo>
                  <a:lnTo>
                    <a:pt x="170" y="73"/>
                  </a:lnTo>
                  <a:lnTo>
                    <a:pt x="136" y="71"/>
                  </a:lnTo>
                  <a:lnTo>
                    <a:pt x="124" y="71"/>
                  </a:lnTo>
                  <a:lnTo>
                    <a:pt x="112" y="71"/>
                  </a:lnTo>
                  <a:lnTo>
                    <a:pt x="104" y="72"/>
                  </a:lnTo>
                  <a:lnTo>
                    <a:pt x="97" y="73"/>
                  </a:lnTo>
                  <a:lnTo>
                    <a:pt x="92" y="75"/>
                  </a:lnTo>
                  <a:lnTo>
                    <a:pt x="88" y="78"/>
                  </a:lnTo>
                  <a:lnTo>
                    <a:pt x="84" y="83"/>
                  </a:lnTo>
                  <a:lnTo>
                    <a:pt x="82" y="88"/>
                  </a:lnTo>
                  <a:lnTo>
                    <a:pt x="78" y="103"/>
                  </a:lnTo>
                  <a:lnTo>
                    <a:pt x="73" y="123"/>
                  </a:lnTo>
                  <a:lnTo>
                    <a:pt x="71" y="137"/>
                  </a:lnTo>
                  <a:lnTo>
                    <a:pt x="71" y="153"/>
                  </a:lnTo>
                  <a:lnTo>
                    <a:pt x="71" y="172"/>
                  </a:lnTo>
                  <a:lnTo>
                    <a:pt x="74" y="193"/>
                  </a:lnTo>
                  <a:lnTo>
                    <a:pt x="81" y="240"/>
                  </a:lnTo>
                  <a:lnTo>
                    <a:pt x="90" y="290"/>
                  </a:lnTo>
                  <a:lnTo>
                    <a:pt x="101" y="342"/>
                  </a:lnTo>
                  <a:lnTo>
                    <a:pt x="112" y="392"/>
                  </a:lnTo>
                  <a:lnTo>
                    <a:pt x="121" y="437"/>
                  </a:lnTo>
                  <a:lnTo>
                    <a:pt x="127" y="474"/>
                  </a:lnTo>
                  <a:lnTo>
                    <a:pt x="130" y="507"/>
                  </a:lnTo>
                  <a:lnTo>
                    <a:pt x="135" y="536"/>
                  </a:lnTo>
                  <a:lnTo>
                    <a:pt x="139" y="549"/>
                  </a:lnTo>
                  <a:lnTo>
                    <a:pt x="143" y="561"/>
                  </a:lnTo>
                  <a:lnTo>
                    <a:pt x="147" y="573"/>
                  </a:lnTo>
                  <a:lnTo>
                    <a:pt x="153" y="585"/>
                  </a:lnTo>
                  <a:lnTo>
                    <a:pt x="159" y="595"/>
                  </a:lnTo>
                  <a:lnTo>
                    <a:pt x="168" y="604"/>
                  </a:lnTo>
                  <a:lnTo>
                    <a:pt x="176" y="613"/>
                  </a:lnTo>
                  <a:lnTo>
                    <a:pt x="186" y="620"/>
                  </a:lnTo>
                  <a:lnTo>
                    <a:pt x="197" y="627"/>
                  </a:lnTo>
                  <a:lnTo>
                    <a:pt x="210" y="635"/>
                  </a:lnTo>
                  <a:lnTo>
                    <a:pt x="225" y="640"/>
                  </a:lnTo>
                  <a:lnTo>
                    <a:pt x="240" y="645"/>
                  </a:lnTo>
                  <a:lnTo>
                    <a:pt x="259" y="649"/>
                  </a:lnTo>
                  <a:lnTo>
                    <a:pt x="281" y="652"/>
                  </a:lnTo>
                  <a:lnTo>
                    <a:pt x="304" y="653"/>
                  </a:lnTo>
                  <a:lnTo>
                    <a:pt x="330" y="653"/>
                  </a:lnTo>
                  <a:lnTo>
                    <a:pt x="355" y="652"/>
                  </a:lnTo>
                  <a:lnTo>
                    <a:pt x="383" y="651"/>
                  </a:lnTo>
                  <a:lnTo>
                    <a:pt x="409" y="649"/>
                  </a:lnTo>
                  <a:lnTo>
                    <a:pt x="436" y="646"/>
                  </a:lnTo>
                  <a:lnTo>
                    <a:pt x="449" y="647"/>
                  </a:lnTo>
                  <a:lnTo>
                    <a:pt x="462" y="648"/>
                  </a:lnTo>
                  <a:lnTo>
                    <a:pt x="478" y="649"/>
                  </a:lnTo>
                  <a:lnTo>
                    <a:pt x="492" y="650"/>
                  </a:lnTo>
                  <a:lnTo>
                    <a:pt x="526" y="651"/>
                  </a:lnTo>
                  <a:lnTo>
                    <a:pt x="556" y="652"/>
                  </a:lnTo>
                  <a:lnTo>
                    <a:pt x="584" y="651"/>
                  </a:lnTo>
                  <a:lnTo>
                    <a:pt x="610" y="650"/>
                  </a:lnTo>
                  <a:lnTo>
                    <a:pt x="634" y="648"/>
                  </a:lnTo>
                  <a:lnTo>
                    <a:pt x="655" y="647"/>
                  </a:lnTo>
                  <a:lnTo>
                    <a:pt x="675" y="645"/>
                  </a:lnTo>
                  <a:lnTo>
                    <a:pt x="692" y="644"/>
                  </a:lnTo>
                  <a:lnTo>
                    <a:pt x="694" y="653"/>
                  </a:lnTo>
                  <a:lnTo>
                    <a:pt x="694" y="662"/>
                  </a:lnTo>
                  <a:lnTo>
                    <a:pt x="693" y="667"/>
                  </a:lnTo>
                  <a:lnTo>
                    <a:pt x="691" y="672"/>
                  </a:lnTo>
                  <a:lnTo>
                    <a:pt x="688" y="677"/>
                  </a:lnTo>
                  <a:lnTo>
                    <a:pt x="685" y="683"/>
                  </a:lnTo>
                  <a:lnTo>
                    <a:pt x="680" y="688"/>
                  </a:lnTo>
                  <a:lnTo>
                    <a:pt x="674" y="692"/>
                  </a:lnTo>
                  <a:lnTo>
                    <a:pt x="666" y="697"/>
                  </a:lnTo>
                  <a:lnTo>
                    <a:pt x="657" y="700"/>
                  </a:lnTo>
                  <a:lnTo>
                    <a:pt x="647" y="704"/>
                  </a:lnTo>
                  <a:lnTo>
                    <a:pt x="635" y="707"/>
                  </a:lnTo>
                  <a:lnTo>
                    <a:pt x="621" y="710"/>
                  </a:lnTo>
                  <a:lnTo>
                    <a:pt x="605" y="712"/>
                  </a:lnTo>
                  <a:lnTo>
                    <a:pt x="547" y="719"/>
                  </a:lnTo>
                  <a:lnTo>
                    <a:pt x="479" y="727"/>
                  </a:lnTo>
                  <a:lnTo>
                    <a:pt x="442" y="731"/>
                  </a:lnTo>
                  <a:lnTo>
                    <a:pt x="405" y="732"/>
                  </a:lnTo>
                  <a:lnTo>
                    <a:pt x="368" y="733"/>
                  </a:lnTo>
                  <a:lnTo>
                    <a:pt x="330" y="731"/>
                  </a:lnTo>
                  <a:lnTo>
                    <a:pt x="310" y="730"/>
                  </a:lnTo>
                  <a:lnTo>
                    <a:pt x="293" y="726"/>
                  </a:lnTo>
                  <a:lnTo>
                    <a:pt x="275" y="723"/>
                  </a:lnTo>
                  <a:lnTo>
                    <a:pt x="257" y="720"/>
                  </a:lnTo>
                  <a:lnTo>
                    <a:pt x="240" y="715"/>
                  </a:lnTo>
                  <a:lnTo>
                    <a:pt x="223" y="710"/>
                  </a:lnTo>
                  <a:lnTo>
                    <a:pt x="206" y="704"/>
                  </a:lnTo>
                  <a:lnTo>
                    <a:pt x="191" y="697"/>
                  </a:lnTo>
                  <a:lnTo>
                    <a:pt x="177" y="689"/>
                  </a:lnTo>
                  <a:lnTo>
                    <a:pt x="162" y="680"/>
                  </a:lnTo>
                  <a:lnTo>
                    <a:pt x="149" y="668"/>
                  </a:lnTo>
                  <a:lnTo>
                    <a:pt x="137" y="657"/>
                  </a:lnTo>
                  <a:lnTo>
                    <a:pt x="127" y="644"/>
                  </a:lnTo>
                  <a:lnTo>
                    <a:pt x="117" y="631"/>
                  </a:lnTo>
                  <a:lnTo>
                    <a:pt x="107" y="615"/>
                  </a:lnTo>
                  <a:lnTo>
                    <a:pt x="99" y="598"/>
                  </a:lnTo>
                  <a:lnTo>
                    <a:pt x="86" y="563"/>
                  </a:lnTo>
                  <a:lnTo>
                    <a:pt x="74" y="527"/>
                  </a:lnTo>
                  <a:lnTo>
                    <a:pt x="61" y="492"/>
                  </a:lnTo>
                  <a:lnTo>
                    <a:pt x="51" y="456"/>
                  </a:lnTo>
                  <a:lnTo>
                    <a:pt x="42" y="420"/>
                  </a:lnTo>
                  <a:lnTo>
                    <a:pt x="33" y="386"/>
                  </a:lnTo>
                  <a:lnTo>
                    <a:pt x="26" y="352"/>
                  </a:lnTo>
                  <a:lnTo>
                    <a:pt x="20" y="318"/>
                  </a:lnTo>
                  <a:lnTo>
                    <a:pt x="13" y="287"/>
                  </a:lnTo>
                  <a:lnTo>
                    <a:pt x="9" y="257"/>
                  </a:lnTo>
                  <a:lnTo>
                    <a:pt x="5" y="228"/>
                  </a:lnTo>
                  <a:lnTo>
                    <a:pt x="3" y="203"/>
                  </a:lnTo>
                  <a:lnTo>
                    <a:pt x="1" y="178"/>
                  </a:lnTo>
                  <a:lnTo>
                    <a:pt x="0" y="157"/>
                  </a:lnTo>
                  <a:lnTo>
                    <a:pt x="0" y="139"/>
                  </a:lnTo>
                  <a:lnTo>
                    <a:pt x="1" y="123"/>
                  </a:lnTo>
                  <a:lnTo>
                    <a:pt x="3" y="98"/>
                  </a:lnTo>
                  <a:lnTo>
                    <a:pt x="7" y="77"/>
                  </a:lnTo>
                  <a:lnTo>
                    <a:pt x="9" y="69"/>
                  </a:lnTo>
                  <a:lnTo>
                    <a:pt x="13" y="61"/>
                  </a:lnTo>
                  <a:lnTo>
                    <a:pt x="18" y="55"/>
                  </a:lnTo>
                  <a:lnTo>
                    <a:pt x="23" y="49"/>
                  </a:lnTo>
                  <a:lnTo>
                    <a:pt x="29" y="43"/>
                  </a:lnTo>
                  <a:lnTo>
                    <a:pt x="37" y="39"/>
                  </a:lnTo>
                  <a:lnTo>
                    <a:pt x="47" y="34"/>
                  </a:lnTo>
                  <a:lnTo>
                    <a:pt x="58" y="29"/>
                  </a:lnTo>
                  <a:lnTo>
                    <a:pt x="73" y="26"/>
                  </a:lnTo>
                  <a:lnTo>
                    <a:pt x="88" y="22"/>
                  </a:lnTo>
                  <a:lnTo>
                    <a:pt x="105" y="19"/>
                  </a:lnTo>
                  <a:lnTo>
                    <a:pt x="127" y="16"/>
                  </a:lnTo>
                  <a:lnTo>
                    <a:pt x="153" y="12"/>
                  </a:lnTo>
                  <a:lnTo>
                    <a:pt x="178" y="8"/>
                  </a:lnTo>
                  <a:lnTo>
                    <a:pt x="202" y="4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rgbClr val="AEAAB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5" name="Freeform 518"/>
            <p:cNvSpPr>
              <a:spLocks/>
            </p:cNvSpPr>
            <p:nvPr/>
          </p:nvSpPr>
          <p:spPr bwMode="auto">
            <a:xfrm>
              <a:off x="1474" y="2688"/>
              <a:ext cx="139" cy="143"/>
            </a:xfrm>
            <a:custGeom>
              <a:avLst/>
              <a:gdLst>
                <a:gd name="T0" fmla="*/ 740 w 832"/>
                <a:gd name="T1" fmla="*/ 854 h 857"/>
                <a:gd name="T2" fmla="*/ 601 w 832"/>
                <a:gd name="T3" fmla="*/ 857 h 857"/>
                <a:gd name="T4" fmla="*/ 439 w 832"/>
                <a:gd name="T5" fmla="*/ 852 h 857"/>
                <a:gd name="T6" fmla="*/ 311 w 832"/>
                <a:gd name="T7" fmla="*/ 838 h 857"/>
                <a:gd name="T8" fmla="*/ 247 w 832"/>
                <a:gd name="T9" fmla="*/ 823 h 857"/>
                <a:gd name="T10" fmla="*/ 198 w 832"/>
                <a:gd name="T11" fmla="*/ 803 h 857"/>
                <a:gd name="T12" fmla="*/ 164 w 832"/>
                <a:gd name="T13" fmla="*/ 774 h 857"/>
                <a:gd name="T14" fmla="*/ 134 w 832"/>
                <a:gd name="T15" fmla="*/ 729 h 857"/>
                <a:gd name="T16" fmla="*/ 106 w 832"/>
                <a:gd name="T17" fmla="*/ 669 h 857"/>
                <a:gd name="T18" fmla="*/ 82 w 832"/>
                <a:gd name="T19" fmla="*/ 600 h 857"/>
                <a:gd name="T20" fmla="*/ 47 w 832"/>
                <a:gd name="T21" fmla="*/ 471 h 857"/>
                <a:gd name="T22" fmla="*/ 17 w 832"/>
                <a:gd name="T23" fmla="*/ 316 h 857"/>
                <a:gd name="T24" fmla="*/ 2 w 832"/>
                <a:gd name="T25" fmla="*/ 190 h 857"/>
                <a:gd name="T26" fmla="*/ 2 w 832"/>
                <a:gd name="T27" fmla="*/ 115 h 857"/>
                <a:gd name="T28" fmla="*/ 10 w 832"/>
                <a:gd name="T29" fmla="*/ 72 h 857"/>
                <a:gd name="T30" fmla="*/ 29 w 832"/>
                <a:gd name="T31" fmla="*/ 45 h 857"/>
                <a:gd name="T32" fmla="*/ 56 w 832"/>
                <a:gd name="T33" fmla="*/ 28 h 857"/>
                <a:gd name="T34" fmla="*/ 114 w 832"/>
                <a:gd name="T35" fmla="*/ 15 h 857"/>
                <a:gd name="T36" fmla="*/ 215 w 832"/>
                <a:gd name="T37" fmla="*/ 2 h 857"/>
                <a:gd name="T38" fmla="*/ 261 w 832"/>
                <a:gd name="T39" fmla="*/ 3 h 857"/>
                <a:gd name="T40" fmla="*/ 186 w 832"/>
                <a:gd name="T41" fmla="*/ 15 h 857"/>
                <a:gd name="T42" fmla="*/ 132 w 832"/>
                <a:gd name="T43" fmla="*/ 25 h 857"/>
                <a:gd name="T44" fmla="*/ 96 w 832"/>
                <a:gd name="T45" fmla="*/ 38 h 857"/>
                <a:gd name="T46" fmla="*/ 77 w 832"/>
                <a:gd name="T47" fmla="*/ 54 h 857"/>
                <a:gd name="T48" fmla="*/ 66 w 832"/>
                <a:gd name="T49" fmla="*/ 76 h 857"/>
                <a:gd name="T50" fmla="*/ 59 w 832"/>
                <a:gd name="T51" fmla="*/ 138 h 857"/>
                <a:gd name="T52" fmla="*/ 62 w 832"/>
                <a:gd name="T53" fmla="*/ 202 h 857"/>
                <a:gd name="T54" fmla="*/ 72 w 832"/>
                <a:gd name="T55" fmla="*/ 286 h 857"/>
                <a:gd name="T56" fmla="*/ 92 w 832"/>
                <a:gd name="T57" fmla="*/ 385 h 857"/>
                <a:gd name="T58" fmla="*/ 120 w 832"/>
                <a:gd name="T59" fmla="*/ 491 h 857"/>
                <a:gd name="T60" fmla="*/ 158 w 832"/>
                <a:gd name="T61" fmla="*/ 597 h 857"/>
                <a:gd name="T62" fmla="*/ 186 w 832"/>
                <a:gd name="T63" fmla="*/ 643 h 857"/>
                <a:gd name="T64" fmla="*/ 221 w 832"/>
                <a:gd name="T65" fmla="*/ 679 h 857"/>
                <a:gd name="T66" fmla="*/ 265 w 832"/>
                <a:gd name="T67" fmla="*/ 703 h 857"/>
                <a:gd name="T68" fmla="*/ 316 w 832"/>
                <a:gd name="T69" fmla="*/ 719 h 857"/>
                <a:gd name="T70" fmla="*/ 369 w 832"/>
                <a:gd name="T71" fmla="*/ 729 h 857"/>
                <a:gd name="T72" fmla="*/ 464 w 832"/>
                <a:gd name="T73" fmla="*/ 731 h 857"/>
                <a:gd name="T74" fmla="*/ 606 w 832"/>
                <a:gd name="T75" fmla="*/ 718 h 857"/>
                <a:gd name="T76" fmla="*/ 694 w 832"/>
                <a:gd name="T77" fmla="*/ 706 h 857"/>
                <a:gd name="T78" fmla="*/ 725 w 832"/>
                <a:gd name="T79" fmla="*/ 696 h 857"/>
                <a:gd name="T80" fmla="*/ 744 w 832"/>
                <a:gd name="T81" fmla="*/ 682 h 857"/>
                <a:gd name="T82" fmla="*/ 752 w 832"/>
                <a:gd name="T83" fmla="*/ 666 h 857"/>
                <a:gd name="T84" fmla="*/ 751 w 832"/>
                <a:gd name="T85" fmla="*/ 643 h 857"/>
                <a:gd name="T86" fmla="*/ 796 w 832"/>
                <a:gd name="T87" fmla="*/ 645 h 857"/>
                <a:gd name="T88" fmla="*/ 813 w 832"/>
                <a:gd name="T89" fmla="*/ 654 h 857"/>
                <a:gd name="T90" fmla="*/ 824 w 832"/>
                <a:gd name="T91" fmla="*/ 672 h 857"/>
                <a:gd name="T92" fmla="*/ 831 w 832"/>
                <a:gd name="T93" fmla="*/ 702 h 857"/>
                <a:gd name="T94" fmla="*/ 831 w 832"/>
                <a:gd name="T95" fmla="*/ 758 h 857"/>
                <a:gd name="T96" fmla="*/ 828 w 832"/>
                <a:gd name="T97" fmla="*/ 821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32" h="857">
                  <a:moveTo>
                    <a:pt x="822" y="850"/>
                  </a:moveTo>
                  <a:lnTo>
                    <a:pt x="800" y="852"/>
                  </a:lnTo>
                  <a:lnTo>
                    <a:pt x="740" y="854"/>
                  </a:lnTo>
                  <a:lnTo>
                    <a:pt x="699" y="856"/>
                  </a:lnTo>
                  <a:lnTo>
                    <a:pt x="652" y="856"/>
                  </a:lnTo>
                  <a:lnTo>
                    <a:pt x="601" y="857"/>
                  </a:lnTo>
                  <a:lnTo>
                    <a:pt x="548" y="856"/>
                  </a:lnTo>
                  <a:lnTo>
                    <a:pt x="494" y="855"/>
                  </a:lnTo>
                  <a:lnTo>
                    <a:pt x="439" y="852"/>
                  </a:lnTo>
                  <a:lnTo>
                    <a:pt x="386" y="848"/>
                  </a:lnTo>
                  <a:lnTo>
                    <a:pt x="335" y="842"/>
                  </a:lnTo>
                  <a:lnTo>
                    <a:pt x="311" y="838"/>
                  </a:lnTo>
                  <a:lnTo>
                    <a:pt x="288" y="834"/>
                  </a:lnTo>
                  <a:lnTo>
                    <a:pt x="266" y="829"/>
                  </a:lnTo>
                  <a:lnTo>
                    <a:pt x="247" y="823"/>
                  </a:lnTo>
                  <a:lnTo>
                    <a:pt x="229" y="817"/>
                  </a:lnTo>
                  <a:lnTo>
                    <a:pt x="212" y="810"/>
                  </a:lnTo>
                  <a:lnTo>
                    <a:pt x="198" y="803"/>
                  </a:lnTo>
                  <a:lnTo>
                    <a:pt x="186" y="795"/>
                  </a:lnTo>
                  <a:lnTo>
                    <a:pt x="174" y="786"/>
                  </a:lnTo>
                  <a:lnTo>
                    <a:pt x="164" y="774"/>
                  </a:lnTo>
                  <a:lnTo>
                    <a:pt x="154" y="760"/>
                  </a:lnTo>
                  <a:lnTo>
                    <a:pt x="144" y="745"/>
                  </a:lnTo>
                  <a:lnTo>
                    <a:pt x="134" y="729"/>
                  </a:lnTo>
                  <a:lnTo>
                    <a:pt x="124" y="710"/>
                  </a:lnTo>
                  <a:lnTo>
                    <a:pt x="115" y="690"/>
                  </a:lnTo>
                  <a:lnTo>
                    <a:pt x="106" y="669"/>
                  </a:lnTo>
                  <a:lnTo>
                    <a:pt x="98" y="647"/>
                  </a:lnTo>
                  <a:lnTo>
                    <a:pt x="90" y="623"/>
                  </a:lnTo>
                  <a:lnTo>
                    <a:pt x="82" y="600"/>
                  </a:lnTo>
                  <a:lnTo>
                    <a:pt x="73" y="574"/>
                  </a:lnTo>
                  <a:lnTo>
                    <a:pt x="60" y="523"/>
                  </a:lnTo>
                  <a:lnTo>
                    <a:pt x="47" y="471"/>
                  </a:lnTo>
                  <a:lnTo>
                    <a:pt x="36" y="418"/>
                  </a:lnTo>
                  <a:lnTo>
                    <a:pt x="26" y="366"/>
                  </a:lnTo>
                  <a:lnTo>
                    <a:pt x="17" y="316"/>
                  </a:lnTo>
                  <a:lnTo>
                    <a:pt x="10" y="270"/>
                  </a:lnTo>
                  <a:lnTo>
                    <a:pt x="5" y="227"/>
                  </a:lnTo>
                  <a:lnTo>
                    <a:pt x="2" y="190"/>
                  </a:lnTo>
                  <a:lnTo>
                    <a:pt x="0" y="158"/>
                  </a:lnTo>
                  <a:lnTo>
                    <a:pt x="0" y="135"/>
                  </a:lnTo>
                  <a:lnTo>
                    <a:pt x="2" y="115"/>
                  </a:lnTo>
                  <a:lnTo>
                    <a:pt x="4" y="99"/>
                  </a:lnTo>
                  <a:lnTo>
                    <a:pt x="7" y="85"/>
                  </a:lnTo>
                  <a:lnTo>
                    <a:pt x="10" y="72"/>
                  </a:lnTo>
                  <a:lnTo>
                    <a:pt x="15" y="61"/>
                  </a:lnTo>
                  <a:lnTo>
                    <a:pt x="21" y="52"/>
                  </a:lnTo>
                  <a:lnTo>
                    <a:pt x="29" y="45"/>
                  </a:lnTo>
                  <a:lnTo>
                    <a:pt x="37" y="38"/>
                  </a:lnTo>
                  <a:lnTo>
                    <a:pt x="46" y="33"/>
                  </a:lnTo>
                  <a:lnTo>
                    <a:pt x="56" y="28"/>
                  </a:lnTo>
                  <a:lnTo>
                    <a:pt x="68" y="24"/>
                  </a:lnTo>
                  <a:lnTo>
                    <a:pt x="83" y="20"/>
                  </a:lnTo>
                  <a:lnTo>
                    <a:pt x="114" y="15"/>
                  </a:lnTo>
                  <a:lnTo>
                    <a:pt x="152" y="9"/>
                  </a:lnTo>
                  <a:lnTo>
                    <a:pt x="183" y="5"/>
                  </a:lnTo>
                  <a:lnTo>
                    <a:pt x="215" y="2"/>
                  </a:lnTo>
                  <a:lnTo>
                    <a:pt x="249" y="1"/>
                  </a:lnTo>
                  <a:lnTo>
                    <a:pt x="284" y="0"/>
                  </a:lnTo>
                  <a:lnTo>
                    <a:pt x="261" y="3"/>
                  </a:lnTo>
                  <a:lnTo>
                    <a:pt x="237" y="7"/>
                  </a:lnTo>
                  <a:lnTo>
                    <a:pt x="212" y="11"/>
                  </a:lnTo>
                  <a:lnTo>
                    <a:pt x="186" y="15"/>
                  </a:lnTo>
                  <a:lnTo>
                    <a:pt x="164" y="18"/>
                  </a:lnTo>
                  <a:lnTo>
                    <a:pt x="147" y="21"/>
                  </a:lnTo>
                  <a:lnTo>
                    <a:pt x="132" y="25"/>
                  </a:lnTo>
                  <a:lnTo>
                    <a:pt x="117" y="28"/>
                  </a:lnTo>
                  <a:lnTo>
                    <a:pt x="106" y="33"/>
                  </a:lnTo>
                  <a:lnTo>
                    <a:pt x="96" y="38"/>
                  </a:lnTo>
                  <a:lnTo>
                    <a:pt x="88" y="42"/>
                  </a:lnTo>
                  <a:lnTo>
                    <a:pt x="82" y="48"/>
                  </a:lnTo>
                  <a:lnTo>
                    <a:pt x="77" y="54"/>
                  </a:lnTo>
                  <a:lnTo>
                    <a:pt x="72" y="60"/>
                  </a:lnTo>
                  <a:lnTo>
                    <a:pt x="68" y="68"/>
                  </a:lnTo>
                  <a:lnTo>
                    <a:pt x="66" y="76"/>
                  </a:lnTo>
                  <a:lnTo>
                    <a:pt x="62" y="97"/>
                  </a:lnTo>
                  <a:lnTo>
                    <a:pt x="60" y="122"/>
                  </a:lnTo>
                  <a:lnTo>
                    <a:pt x="59" y="138"/>
                  </a:lnTo>
                  <a:lnTo>
                    <a:pt x="59" y="156"/>
                  </a:lnTo>
                  <a:lnTo>
                    <a:pt x="60" y="177"/>
                  </a:lnTo>
                  <a:lnTo>
                    <a:pt x="62" y="202"/>
                  </a:lnTo>
                  <a:lnTo>
                    <a:pt x="64" y="227"/>
                  </a:lnTo>
                  <a:lnTo>
                    <a:pt x="68" y="256"/>
                  </a:lnTo>
                  <a:lnTo>
                    <a:pt x="72" y="286"/>
                  </a:lnTo>
                  <a:lnTo>
                    <a:pt x="79" y="317"/>
                  </a:lnTo>
                  <a:lnTo>
                    <a:pt x="85" y="351"/>
                  </a:lnTo>
                  <a:lnTo>
                    <a:pt x="92" y="385"/>
                  </a:lnTo>
                  <a:lnTo>
                    <a:pt x="101" y="419"/>
                  </a:lnTo>
                  <a:lnTo>
                    <a:pt x="110" y="455"/>
                  </a:lnTo>
                  <a:lnTo>
                    <a:pt x="120" y="491"/>
                  </a:lnTo>
                  <a:lnTo>
                    <a:pt x="133" y="526"/>
                  </a:lnTo>
                  <a:lnTo>
                    <a:pt x="145" y="562"/>
                  </a:lnTo>
                  <a:lnTo>
                    <a:pt x="158" y="597"/>
                  </a:lnTo>
                  <a:lnTo>
                    <a:pt x="166" y="614"/>
                  </a:lnTo>
                  <a:lnTo>
                    <a:pt x="176" y="630"/>
                  </a:lnTo>
                  <a:lnTo>
                    <a:pt x="186" y="643"/>
                  </a:lnTo>
                  <a:lnTo>
                    <a:pt x="196" y="656"/>
                  </a:lnTo>
                  <a:lnTo>
                    <a:pt x="208" y="667"/>
                  </a:lnTo>
                  <a:lnTo>
                    <a:pt x="221" y="679"/>
                  </a:lnTo>
                  <a:lnTo>
                    <a:pt x="236" y="688"/>
                  </a:lnTo>
                  <a:lnTo>
                    <a:pt x="250" y="696"/>
                  </a:lnTo>
                  <a:lnTo>
                    <a:pt x="265" y="703"/>
                  </a:lnTo>
                  <a:lnTo>
                    <a:pt x="282" y="709"/>
                  </a:lnTo>
                  <a:lnTo>
                    <a:pt x="299" y="714"/>
                  </a:lnTo>
                  <a:lnTo>
                    <a:pt x="316" y="719"/>
                  </a:lnTo>
                  <a:lnTo>
                    <a:pt x="334" y="722"/>
                  </a:lnTo>
                  <a:lnTo>
                    <a:pt x="352" y="725"/>
                  </a:lnTo>
                  <a:lnTo>
                    <a:pt x="369" y="729"/>
                  </a:lnTo>
                  <a:lnTo>
                    <a:pt x="389" y="730"/>
                  </a:lnTo>
                  <a:lnTo>
                    <a:pt x="427" y="732"/>
                  </a:lnTo>
                  <a:lnTo>
                    <a:pt x="464" y="731"/>
                  </a:lnTo>
                  <a:lnTo>
                    <a:pt x="501" y="730"/>
                  </a:lnTo>
                  <a:lnTo>
                    <a:pt x="538" y="726"/>
                  </a:lnTo>
                  <a:lnTo>
                    <a:pt x="606" y="718"/>
                  </a:lnTo>
                  <a:lnTo>
                    <a:pt x="664" y="711"/>
                  </a:lnTo>
                  <a:lnTo>
                    <a:pt x="680" y="709"/>
                  </a:lnTo>
                  <a:lnTo>
                    <a:pt x="694" y="706"/>
                  </a:lnTo>
                  <a:lnTo>
                    <a:pt x="706" y="703"/>
                  </a:lnTo>
                  <a:lnTo>
                    <a:pt x="716" y="699"/>
                  </a:lnTo>
                  <a:lnTo>
                    <a:pt x="725" y="696"/>
                  </a:lnTo>
                  <a:lnTo>
                    <a:pt x="733" y="691"/>
                  </a:lnTo>
                  <a:lnTo>
                    <a:pt x="739" y="687"/>
                  </a:lnTo>
                  <a:lnTo>
                    <a:pt x="744" y="682"/>
                  </a:lnTo>
                  <a:lnTo>
                    <a:pt x="747" y="676"/>
                  </a:lnTo>
                  <a:lnTo>
                    <a:pt x="750" y="671"/>
                  </a:lnTo>
                  <a:lnTo>
                    <a:pt x="752" y="666"/>
                  </a:lnTo>
                  <a:lnTo>
                    <a:pt x="753" y="661"/>
                  </a:lnTo>
                  <a:lnTo>
                    <a:pt x="753" y="652"/>
                  </a:lnTo>
                  <a:lnTo>
                    <a:pt x="751" y="643"/>
                  </a:lnTo>
                  <a:lnTo>
                    <a:pt x="771" y="642"/>
                  </a:lnTo>
                  <a:lnTo>
                    <a:pt x="789" y="643"/>
                  </a:lnTo>
                  <a:lnTo>
                    <a:pt x="796" y="645"/>
                  </a:lnTo>
                  <a:lnTo>
                    <a:pt x="803" y="647"/>
                  </a:lnTo>
                  <a:lnTo>
                    <a:pt x="808" y="650"/>
                  </a:lnTo>
                  <a:lnTo>
                    <a:pt x="813" y="654"/>
                  </a:lnTo>
                  <a:lnTo>
                    <a:pt x="818" y="659"/>
                  </a:lnTo>
                  <a:lnTo>
                    <a:pt x="821" y="665"/>
                  </a:lnTo>
                  <a:lnTo>
                    <a:pt x="824" y="672"/>
                  </a:lnTo>
                  <a:lnTo>
                    <a:pt x="828" y="681"/>
                  </a:lnTo>
                  <a:lnTo>
                    <a:pt x="830" y="691"/>
                  </a:lnTo>
                  <a:lnTo>
                    <a:pt x="831" y="702"/>
                  </a:lnTo>
                  <a:lnTo>
                    <a:pt x="832" y="714"/>
                  </a:lnTo>
                  <a:lnTo>
                    <a:pt x="832" y="729"/>
                  </a:lnTo>
                  <a:lnTo>
                    <a:pt x="831" y="758"/>
                  </a:lnTo>
                  <a:lnTo>
                    <a:pt x="830" y="784"/>
                  </a:lnTo>
                  <a:lnTo>
                    <a:pt x="829" y="804"/>
                  </a:lnTo>
                  <a:lnTo>
                    <a:pt x="828" y="821"/>
                  </a:lnTo>
                  <a:lnTo>
                    <a:pt x="824" y="843"/>
                  </a:lnTo>
                  <a:lnTo>
                    <a:pt x="822" y="850"/>
                  </a:lnTo>
                  <a:close/>
                </a:path>
              </a:pathLst>
            </a:custGeom>
            <a:solidFill>
              <a:srgbClr val="7E79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6" name="Freeform 519"/>
            <p:cNvSpPr>
              <a:spLocks/>
            </p:cNvSpPr>
            <p:nvPr/>
          </p:nvSpPr>
          <p:spPr bwMode="auto">
            <a:xfrm>
              <a:off x="1485" y="2778"/>
              <a:ext cx="128" cy="53"/>
            </a:xfrm>
            <a:custGeom>
              <a:avLst/>
              <a:gdLst>
                <a:gd name="T0" fmla="*/ 351 w 767"/>
                <a:gd name="T1" fmla="*/ 191 h 313"/>
                <a:gd name="T2" fmla="*/ 321 w 767"/>
                <a:gd name="T3" fmla="*/ 195 h 313"/>
                <a:gd name="T4" fmla="*/ 292 w 767"/>
                <a:gd name="T5" fmla="*/ 197 h 313"/>
                <a:gd name="T6" fmla="*/ 265 w 767"/>
                <a:gd name="T7" fmla="*/ 196 h 313"/>
                <a:gd name="T8" fmla="*/ 213 w 767"/>
                <a:gd name="T9" fmla="*/ 188 h 313"/>
                <a:gd name="T10" fmla="*/ 159 w 767"/>
                <a:gd name="T11" fmla="*/ 181 h 313"/>
                <a:gd name="T12" fmla="*/ 135 w 767"/>
                <a:gd name="T13" fmla="*/ 176 h 313"/>
                <a:gd name="T14" fmla="*/ 122 w 767"/>
                <a:gd name="T15" fmla="*/ 169 h 313"/>
                <a:gd name="T16" fmla="*/ 109 w 767"/>
                <a:gd name="T17" fmla="*/ 158 h 313"/>
                <a:gd name="T18" fmla="*/ 95 w 767"/>
                <a:gd name="T19" fmla="*/ 141 h 313"/>
                <a:gd name="T20" fmla="*/ 67 w 767"/>
                <a:gd name="T21" fmla="*/ 100 h 313"/>
                <a:gd name="T22" fmla="*/ 22 w 767"/>
                <a:gd name="T23" fmla="*/ 32 h 313"/>
                <a:gd name="T24" fmla="*/ 13 w 767"/>
                <a:gd name="T25" fmla="*/ 42 h 313"/>
                <a:gd name="T26" fmla="*/ 39 w 767"/>
                <a:gd name="T27" fmla="*/ 119 h 313"/>
                <a:gd name="T28" fmla="*/ 62 w 767"/>
                <a:gd name="T29" fmla="*/ 170 h 313"/>
                <a:gd name="T30" fmla="*/ 78 w 767"/>
                <a:gd name="T31" fmla="*/ 199 h 313"/>
                <a:gd name="T32" fmla="*/ 94 w 767"/>
                <a:gd name="T33" fmla="*/ 223 h 313"/>
                <a:gd name="T34" fmla="*/ 112 w 767"/>
                <a:gd name="T35" fmla="*/ 244 h 313"/>
                <a:gd name="T36" fmla="*/ 133 w 767"/>
                <a:gd name="T37" fmla="*/ 259 h 313"/>
                <a:gd name="T38" fmla="*/ 164 w 767"/>
                <a:gd name="T39" fmla="*/ 273 h 313"/>
                <a:gd name="T40" fmla="*/ 201 w 767"/>
                <a:gd name="T41" fmla="*/ 285 h 313"/>
                <a:gd name="T42" fmla="*/ 246 w 767"/>
                <a:gd name="T43" fmla="*/ 294 h 313"/>
                <a:gd name="T44" fmla="*/ 321 w 767"/>
                <a:gd name="T45" fmla="*/ 304 h 313"/>
                <a:gd name="T46" fmla="*/ 429 w 767"/>
                <a:gd name="T47" fmla="*/ 311 h 313"/>
                <a:gd name="T48" fmla="*/ 536 w 767"/>
                <a:gd name="T49" fmla="*/ 313 h 313"/>
                <a:gd name="T50" fmla="*/ 634 w 767"/>
                <a:gd name="T51" fmla="*/ 312 h 313"/>
                <a:gd name="T52" fmla="*/ 735 w 767"/>
                <a:gd name="T53" fmla="*/ 308 h 313"/>
                <a:gd name="T54" fmla="*/ 759 w 767"/>
                <a:gd name="T55" fmla="*/ 299 h 313"/>
                <a:gd name="T56" fmla="*/ 764 w 767"/>
                <a:gd name="T57" fmla="*/ 260 h 313"/>
                <a:gd name="T58" fmla="*/ 766 w 767"/>
                <a:gd name="T59" fmla="*/ 214 h 313"/>
                <a:gd name="T60" fmla="*/ 767 w 767"/>
                <a:gd name="T61" fmla="*/ 170 h 313"/>
                <a:gd name="T62" fmla="*/ 765 w 767"/>
                <a:gd name="T63" fmla="*/ 147 h 313"/>
                <a:gd name="T64" fmla="*/ 759 w 767"/>
                <a:gd name="T65" fmla="*/ 128 h 313"/>
                <a:gd name="T66" fmla="*/ 753 w 767"/>
                <a:gd name="T67" fmla="*/ 115 h 313"/>
                <a:gd name="T68" fmla="*/ 743 w 767"/>
                <a:gd name="T69" fmla="*/ 106 h 313"/>
                <a:gd name="T70" fmla="*/ 731 w 767"/>
                <a:gd name="T71" fmla="*/ 101 h 313"/>
                <a:gd name="T72" fmla="*/ 706 w 767"/>
                <a:gd name="T73" fmla="*/ 98 h 313"/>
                <a:gd name="T74" fmla="*/ 688 w 767"/>
                <a:gd name="T75" fmla="*/ 108 h 313"/>
                <a:gd name="T76" fmla="*/ 687 w 767"/>
                <a:gd name="T77" fmla="*/ 122 h 313"/>
                <a:gd name="T78" fmla="*/ 682 w 767"/>
                <a:gd name="T79" fmla="*/ 132 h 313"/>
                <a:gd name="T80" fmla="*/ 674 w 767"/>
                <a:gd name="T81" fmla="*/ 143 h 313"/>
                <a:gd name="T82" fmla="*/ 660 w 767"/>
                <a:gd name="T83" fmla="*/ 152 h 313"/>
                <a:gd name="T84" fmla="*/ 641 w 767"/>
                <a:gd name="T85" fmla="*/ 159 h 313"/>
                <a:gd name="T86" fmla="*/ 615 w 767"/>
                <a:gd name="T87" fmla="*/ 165 h 313"/>
                <a:gd name="T88" fmla="*/ 576 w 767"/>
                <a:gd name="T89" fmla="*/ 170 h 313"/>
                <a:gd name="T90" fmla="*/ 523 w 767"/>
                <a:gd name="T91" fmla="*/ 176 h 313"/>
                <a:gd name="T92" fmla="*/ 464 w 767"/>
                <a:gd name="T93" fmla="*/ 184 h 313"/>
                <a:gd name="T94" fmla="*/ 400 w 767"/>
                <a:gd name="T95" fmla="*/ 187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7" h="313">
                  <a:moveTo>
                    <a:pt x="368" y="188"/>
                  </a:moveTo>
                  <a:lnTo>
                    <a:pt x="351" y="191"/>
                  </a:lnTo>
                  <a:lnTo>
                    <a:pt x="336" y="193"/>
                  </a:lnTo>
                  <a:lnTo>
                    <a:pt x="321" y="195"/>
                  </a:lnTo>
                  <a:lnTo>
                    <a:pt x="306" y="197"/>
                  </a:lnTo>
                  <a:lnTo>
                    <a:pt x="292" y="197"/>
                  </a:lnTo>
                  <a:lnTo>
                    <a:pt x="278" y="197"/>
                  </a:lnTo>
                  <a:lnTo>
                    <a:pt x="265" y="196"/>
                  </a:lnTo>
                  <a:lnTo>
                    <a:pt x="252" y="194"/>
                  </a:lnTo>
                  <a:lnTo>
                    <a:pt x="213" y="188"/>
                  </a:lnTo>
                  <a:lnTo>
                    <a:pt x="182" y="184"/>
                  </a:lnTo>
                  <a:lnTo>
                    <a:pt x="159" y="181"/>
                  </a:lnTo>
                  <a:lnTo>
                    <a:pt x="142" y="178"/>
                  </a:lnTo>
                  <a:lnTo>
                    <a:pt x="135" y="176"/>
                  </a:lnTo>
                  <a:lnTo>
                    <a:pt x="128" y="173"/>
                  </a:lnTo>
                  <a:lnTo>
                    <a:pt x="122" y="169"/>
                  </a:lnTo>
                  <a:lnTo>
                    <a:pt x="116" y="164"/>
                  </a:lnTo>
                  <a:lnTo>
                    <a:pt x="109" y="158"/>
                  </a:lnTo>
                  <a:lnTo>
                    <a:pt x="102" y="151"/>
                  </a:lnTo>
                  <a:lnTo>
                    <a:pt x="95" y="141"/>
                  </a:lnTo>
                  <a:lnTo>
                    <a:pt x="87" y="129"/>
                  </a:lnTo>
                  <a:lnTo>
                    <a:pt x="67" y="100"/>
                  </a:lnTo>
                  <a:lnTo>
                    <a:pt x="44" y="66"/>
                  </a:lnTo>
                  <a:lnTo>
                    <a:pt x="22" y="32"/>
                  </a:lnTo>
                  <a:lnTo>
                    <a:pt x="0" y="0"/>
                  </a:lnTo>
                  <a:lnTo>
                    <a:pt x="13" y="42"/>
                  </a:lnTo>
                  <a:lnTo>
                    <a:pt x="26" y="81"/>
                  </a:lnTo>
                  <a:lnTo>
                    <a:pt x="39" y="119"/>
                  </a:lnTo>
                  <a:lnTo>
                    <a:pt x="54" y="154"/>
                  </a:lnTo>
                  <a:lnTo>
                    <a:pt x="62" y="170"/>
                  </a:lnTo>
                  <a:lnTo>
                    <a:pt x="70" y="186"/>
                  </a:lnTo>
                  <a:lnTo>
                    <a:pt x="78" y="199"/>
                  </a:lnTo>
                  <a:lnTo>
                    <a:pt x="86" y="212"/>
                  </a:lnTo>
                  <a:lnTo>
                    <a:pt x="94" y="223"/>
                  </a:lnTo>
                  <a:lnTo>
                    <a:pt x="103" y="235"/>
                  </a:lnTo>
                  <a:lnTo>
                    <a:pt x="112" y="244"/>
                  </a:lnTo>
                  <a:lnTo>
                    <a:pt x="121" y="251"/>
                  </a:lnTo>
                  <a:lnTo>
                    <a:pt x="133" y="259"/>
                  </a:lnTo>
                  <a:lnTo>
                    <a:pt x="147" y="266"/>
                  </a:lnTo>
                  <a:lnTo>
                    <a:pt x="164" y="273"/>
                  </a:lnTo>
                  <a:lnTo>
                    <a:pt x="182" y="279"/>
                  </a:lnTo>
                  <a:lnTo>
                    <a:pt x="201" y="285"/>
                  </a:lnTo>
                  <a:lnTo>
                    <a:pt x="223" y="290"/>
                  </a:lnTo>
                  <a:lnTo>
                    <a:pt x="246" y="294"/>
                  </a:lnTo>
                  <a:lnTo>
                    <a:pt x="270" y="298"/>
                  </a:lnTo>
                  <a:lnTo>
                    <a:pt x="321" y="304"/>
                  </a:lnTo>
                  <a:lnTo>
                    <a:pt x="374" y="308"/>
                  </a:lnTo>
                  <a:lnTo>
                    <a:pt x="429" y="311"/>
                  </a:lnTo>
                  <a:lnTo>
                    <a:pt x="483" y="312"/>
                  </a:lnTo>
                  <a:lnTo>
                    <a:pt x="536" y="313"/>
                  </a:lnTo>
                  <a:lnTo>
                    <a:pt x="587" y="312"/>
                  </a:lnTo>
                  <a:lnTo>
                    <a:pt x="634" y="312"/>
                  </a:lnTo>
                  <a:lnTo>
                    <a:pt x="675" y="310"/>
                  </a:lnTo>
                  <a:lnTo>
                    <a:pt x="735" y="308"/>
                  </a:lnTo>
                  <a:lnTo>
                    <a:pt x="757" y="306"/>
                  </a:lnTo>
                  <a:lnTo>
                    <a:pt x="759" y="299"/>
                  </a:lnTo>
                  <a:lnTo>
                    <a:pt x="763" y="277"/>
                  </a:lnTo>
                  <a:lnTo>
                    <a:pt x="764" y="260"/>
                  </a:lnTo>
                  <a:lnTo>
                    <a:pt x="765" y="240"/>
                  </a:lnTo>
                  <a:lnTo>
                    <a:pt x="766" y="214"/>
                  </a:lnTo>
                  <a:lnTo>
                    <a:pt x="767" y="185"/>
                  </a:lnTo>
                  <a:lnTo>
                    <a:pt x="767" y="170"/>
                  </a:lnTo>
                  <a:lnTo>
                    <a:pt x="766" y="158"/>
                  </a:lnTo>
                  <a:lnTo>
                    <a:pt x="765" y="147"/>
                  </a:lnTo>
                  <a:lnTo>
                    <a:pt x="763" y="137"/>
                  </a:lnTo>
                  <a:lnTo>
                    <a:pt x="759" y="128"/>
                  </a:lnTo>
                  <a:lnTo>
                    <a:pt x="756" y="121"/>
                  </a:lnTo>
                  <a:lnTo>
                    <a:pt x="753" y="115"/>
                  </a:lnTo>
                  <a:lnTo>
                    <a:pt x="748" y="110"/>
                  </a:lnTo>
                  <a:lnTo>
                    <a:pt x="743" y="106"/>
                  </a:lnTo>
                  <a:lnTo>
                    <a:pt x="738" y="103"/>
                  </a:lnTo>
                  <a:lnTo>
                    <a:pt x="731" y="101"/>
                  </a:lnTo>
                  <a:lnTo>
                    <a:pt x="724" y="99"/>
                  </a:lnTo>
                  <a:lnTo>
                    <a:pt x="706" y="98"/>
                  </a:lnTo>
                  <a:lnTo>
                    <a:pt x="686" y="99"/>
                  </a:lnTo>
                  <a:lnTo>
                    <a:pt x="688" y="108"/>
                  </a:lnTo>
                  <a:lnTo>
                    <a:pt x="688" y="117"/>
                  </a:lnTo>
                  <a:lnTo>
                    <a:pt x="687" y="122"/>
                  </a:lnTo>
                  <a:lnTo>
                    <a:pt x="685" y="127"/>
                  </a:lnTo>
                  <a:lnTo>
                    <a:pt x="682" y="132"/>
                  </a:lnTo>
                  <a:lnTo>
                    <a:pt x="679" y="138"/>
                  </a:lnTo>
                  <a:lnTo>
                    <a:pt x="674" y="143"/>
                  </a:lnTo>
                  <a:lnTo>
                    <a:pt x="668" y="147"/>
                  </a:lnTo>
                  <a:lnTo>
                    <a:pt x="660" y="152"/>
                  </a:lnTo>
                  <a:lnTo>
                    <a:pt x="651" y="155"/>
                  </a:lnTo>
                  <a:lnTo>
                    <a:pt x="641" y="159"/>
                  </a:lnTo>
                  <a:lnTo>
                    <a:pt x="629" y="162"/>
                  </a:lnTo>
                  <a:lnTo>
                    <a:pt x="615" y="165"/>
                  </a:lnTo>
                  <a:lnTo>
                    <a:pt x="599" y="167"/>
                  </a:lnTo>
                  <a:lnTo>
                    <a:pt x="576" y="170"/>
                  </a:lnTo>
                  <a:lnTo>
                    <a:pt x="550" y="173"/>
                  </a:lnTo>
                  <a:lnTo>
                    <a:pt x="523" y="176"/>
                  </a:lnTo>
                  <a:lnTo>
                    <a:pt x="494" y="180"/>
                  </a:lnTo>
                  <a:lnTo>
                    <a:pt x="464" y="184"/>
                  </a:lnTo>
                  <a:lnTo>
                    <a:pt x="432" y="186"/>
                  </a:lnTo>
                  <a:lnTo>
                    <a:pt x="400" y="187"/>
                  </a:lnTo>
                  <a:lnTo>
                    <a:pt x="368" y="188"/>
                  </a:lnTo>
                  <a:close/>
                </a:path>
              </a:pathLst>
            </a:custGeom>
            <a:solidFill>
              <a:srgbClr val="4C484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7" name="Freeform 520"/>
            <p:cNvSpPr>
              <a:spLocks/>
            </p:cNvSpPr>
            <p:nvPr/>
          </p:nvSpPr>
          <p:spPr bwMode="auto">
            <a:xfrm>
              <a:off x="3575" y="1962"/>
              <a:ext cx="87" cy="209"/>
            </a:xfrm>
            <a:custGeom>
              <a:avLst/>
              <a:gdLst>
                <a:gd name="T0" fmla="*/ 519 w 519"/>
                <a:gd name="T1" fmla="*/ 1251 h 1251"/>
                <a:gd name="T2" fmla="*/ 491 w 519"/>
                <a:gd name="T3" fmla="*/ 1249 h 1251"/>
                <a:gd name="T4" fmla="*/ 415 w 519"/>
                <a:gd name="T5" fmla="*/ 1245 h 1251"/>
                <a:gd name="T6" fmla="*/ 313 w 519"/>
                <a:gd name="T7" fmla="*/ 1238 h 1251"/>
                <a:gd name="T8" fmla="*/ 202 w 519"/>
                <a:gd name="T9" fmla="*/ 1230 h 1251"/>
                <a:gd name="T10" fmla="*/ 100 w 519"/>
                <a:gd name="T11" fmla="*/ 1221 h 1251"/>
                <a:gd name="T12" fmla="*/ 26 w 519"/>
                <a:gd name="T13" fmla="*/ 1212 h 1251"/>
                <a:gd name="T14" fmla="*/ 6 w 519"/>
                <a:gd name="T15" fmla="*/ 1208 h 1251"/>
                <a:gd name="T16" fmla="*/ 0 w 519"/>
                <a:gd name="T17" fmla="*/ 1202 h 1251"/>
                <a:gd name="T18" fmla="*/ 9 w 519"/>
                <a:gd name="T19" fmla="*/ 1198 h 1251"/>
                <a:gd name="T20" fmla="*/ 38 w 519"/>
                <a:gd name="T21" fmla="*/ 1195 h 1251"/>
                <a:gd name="T22" fmla="*/ 77 w 519"/>
                <a:gd name="T23" fmla="*/ 1190 h 1251"/>
                <a:gd name="T24" fmla="*/ 118 w 519"/>
                <a:gd name="T25" fmla="*/ 1182 h 1251"/>
                <a:gd name="T26" fmla="*/ 160 w 519"/>
                <a:gd name="T27" fmla="*/ 1171 h 1251"/>
                <a:gd name="T28" fmla="*/ 201 w 519"/>
                <a:gd name="T29" fmla="*/ 1159 h 1251"/>
                <a:gd name="T30" fmla="*/ 280 w 519"/>
                <a:gd name="T31" fmla="*/ 1128 h 1251"/>
                <a:gd name="T32" fmla="*/ 350 w 519"/>
                <a:gd name="T33" fmla="*/ 1095 h 1251"/>
                <a:gd name="T34" fmla="*/ 379 w 519"/>
                <a:gd name="T35" fmla="*/ 1078 h 1251"/>
                <a:gd name="T36" fmla="*/ 404 w 519"/>
                <a:gd name="T37" fmla="*/ 1062 h 1251"/>
                <a:gd name="T38" fmla="*/ 423 w 519"/>
                <a:gd name="T39" fmla="*/ 1045 h 1251"/>
                <a:gd name="T40" fmla="*/ 436 w 519"/>
                <a:gd name="T41" fmla="*/ 1031 h 1251"/>
                <a:gd name="T42" fmla="*/ 443 w 519"/>
                <a:gd name="T43" fmla="*/ 1019 h 1251"/>
                <a:gd name="T44" fmla="*/ 442 w 519"/>
                <a:gd name="T45" fmla="*/ 1008 h 1251"/>
                <a:gd name="T46" fmla="*/ 431 w 519"/>
                <a:gd name="T47" fmla="*/ 1000 h 1251"/>
                <a:gd name="T48" fmla="*/ 413 w 519"/>
                <a:gd name="T49" fmla="*/ 994 h 1251"/>
                <a:gd name="T50" fmla="*/ 372 w 519"/>
                <a:gd name="T51" fmla="*/ 986 h 1251"/>
                <a:gd name="T52" fmla="*/ 343 w 519"/>
                <a:gd name="T53" fmla="*/ 975 h 1251"/>
                <a:gd name="T54" fmla="*/ 332 w 519"/>
                <a:gd name="T55" fmla="*/ 968 h 1251"/>
                <a:gd name="T56" fmla="*/ 324 w 519"/>
                <a:gd name="T57" fmla="*/ 960 h 1251"/>
                <a:gd name="T58" fmla="*/ 318 w 519"/>
                <a:gd name="T59" fmla="*/ 950 h 1251"/>
                <a:gd name="T60" fmla="*/ 315 w 519"/>
                <a:gd name="T61" fmla="*/ 941 h 1251"/>
                <a:gd name="T62" fmla="*/ 313 w 519"/>
                <a:gd name="T63" fmla="*/ 930 h 1251"/>
                <a:gd name="T64" fmla="*/ 314 w 519"/>
                <a:gd name="T65" fmla="*/ 919 h 1251"/>
                <a:gd name="T66" fmla="*/ 322 w 519"/>
                <a:gd name="T67" fmla="*/ 892 h 1251"/>
                <a:gd name="T68" fmla="*/ 336 w 519"/>
                <a:gd name="T69" fmla="*/ 862 h 1251"/>
                <a:gd name="T70" fmla="*/ 357 w 519"/>
                <a:gd name="T71" fmla="*/ 826 h 1251"/>
                <a:gd name="T72" fmla="*/ 366 w 519"/>
                <a:gd name="T73" fmla="*/ 809 h 1251"/>
                <a:gd name="T74" fmla="*/ 372 w 519"/>
                <a:gd name="T75" fmla="*/ 793 h 1251"/>
                <a:gd name="T76" fmla="*/ 374 w 519"/>
                <a:gd name="T77" fmla="*/ 780 h 1251"/>
                <a:gd name="T78" fmla="*/ 374 w 519"/>
                <a:gd name="T79" fmla="*/ 769 h 1251"/>
                <a:gd name="T80" fmla="*/ 366 w 519"/>
                <a:gd name="T81" fmla="*/ 748 h 1251"/>
                <a:gd name="T82" fmla="*/ 353 w 519"/>
                <a:gd name="T83" fmla="*/ 728 h 1251"/>
                <a:gd name="T84" fmla="*/ 339 w 519"/>
                <a:gd name="T85" fmla="*/ 705 h 1251"/>
                <a:gd name="T86" fmla="*/ 326 w 519"/>
                <a:gd name="T87" fmla="*/ 677 h 1251"/>
                <a:gd name="T88" fmla="*/ 322 w 519"/>
                <a:gd name="T89" fmla="*/ 660 h 1251"/>
                <a:gd name="T90" fmla="*/ 320 w 519"/>
                <a:gd name="T91" fmla="*/ 639 h 1251"/>
                <a:gd name="T92" fmla="*/ 321 w 519"/>
                <a:gd name="T93" fmla="*/ 616 h 1251"/>
                <a:gd name="T94" fmla="*/ 325 w 519"/>
                <a:gd name="T95" fmla="*/ 588 h 1251"/>
                <a:gd name="T96" fmla="*/ 334 w 519"/>
                <a:gd name="T97" fmla="*/ 518 h 1251"/>
                <a:gd name="T98" fmla="*/ 340 w 519"/>
                <a:gd name="T99" fmla="*/ 430 h 1251"/>
                <a:gd name="T100" fmla="*/ 342 w 519"/>
                <a:gd name="T101" fmla="*/ 334 h 1251"/>
                <a:gd name="T102" fmla="*/ 341 w 519"/>
                <a:gd name="T103" fmla="*/ 236 h 1251"/>
                <a:gd name="T104" fmla="*/ 335 w 519"/>
                <a:gd name="T105" fmla="*/ 70 h 1251"/>
                <a:gd name="T106" fmla="*/ 332 w 519"/>
                <a:gd name="T107" fmla="*/ 0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9" h="1251">
                  <a:moveTo>
                    <a:pt x="332" y="0"/>
                  </a:moveTo>
                  <a:lnTo>
                    <a:pt x="519" y="1251"/>
                  </a:lnTo>
                  <a:lnTo>
                    <a:pt x="512" y="1250"/>
                  </a:lnTo>
                  <a:lnTo>
                    <a:pt x="491" y="1249"/>
                  </a:lnTo>
                  <a:lnTo>
                    <a:pt x="457" y="1247"/>
                  </a:lnTo>
                  <a:lnTo>
                    <a:pt x="415" y="1245"/>
                  </a:lnTo>
                  <a:lnTo>
                    <a:pt x="366" y="1242"/>
                  </a:lnTo>
                  <a:lnTo>
                    <a:pt x="313" y="1238"/>
                  </a:lnTo>
                  <a:lnTo>
                    <a:pt x="257" y="1234"/>
                  </a:lnTo>
                  <a:lnTo>
                    <a:pt x="202" y="1230"/>
                  </a:lnTo>
                  <a:lnTo>
                    <a:pt x="148" y="1226"/>
                  </a:lnTo>
                  <a:lnTo>
                    <a:pt x="100" y="1221"/>
                  </a:lnTo>
                  <a:lnTo>
                    <a:pt x="58" y="1217"/>
                  </a:lnTo>
                  <a:lnTo>
                    <a:pt x="26" y="1212"/>
                  </a:lnTo>
                  <a:lnTo>
                    <a:pt x="14" y="1210"/>
                  </a:lnTo>
                  <a:lnTo>
                    <a:pt x="6" y="1208"/>
                  </a:lnTo>
                  <a:lnTo>
                    <a:pt x="1" y="1204"/>
                  </a:lnTo>
                  <a:lnTo>
                    <a:pt x="0" y="1202"/>
                  </a:lnTo>
                  <a:lnTo>
                    <a:pt x="2" y="1200"/>
                  </a:lnTo>
                  <a:lnTo>
                    <a:pt x="9" y="1198"/>
                  </a:lnTo>
                  <a:lnTo>
                    <a:pt x="21" y="1196"/>
                  </a:lnTo>
                  <a:lnTo>
                    <a:pt x="38" y="1195"/>
                  </a:lnTo>
                  <a:lnTo>
                    <a:pt x="58" y="1193"/>
                  </a:lnTo>
                  <a:lnTo>
                    <a:pt x="77" y="1190"/>
                  </a:lnTo>
                  <a:lnTo>
                    <a:pt x="98" y="1186"/>
                  </a:lnTo>
                  <a:lnTo>
                    <a:pt x="118" y="1182"/>
                  </a:lnTo>
                  <a:lnTo>
                    <a:pt x="140" y="1177"/>
                  </a:lnTo>
                  <a:lnTo>
                    <a:pt x="160" y="1171"/>
                  </a:lnTo>
                  <a:lnTo>
                    <a:pt x="180" y="1165"/>
                  </a:lnTo>
                  <a:lnTo>
                    <a:pt x="201" y="1159"/>
                  </a:lnTo>
                  <a:lnTo>
                    <a:pt x="242" y="1144"/>
                  </a:lnTo>
                  <a:lnTo>
                    <a:pt x="280" y="1128"/>
                  </a:lnTo>
                  <a:lnTo>
                    <a:pt x="317" y="1112"/>
                  </a:lnTo>
                  <a:lnTo>
                    <a:pt x="350" y="1095"/>
                  </a:lnTo>
                  <a:lnTo>
                    <a:pt x="365" y="1086"/>
                  </a:lnTo>
                  <a:lnTo>
                    <a:pt x="379" y="1078"/>
                  </a:lnTo>
                  <a:lnTo>
                    <a:pt x="392" y="1070"/>
                  </a:lnTo>
                  <a:lnTo>
                    <a:pt x="404" y="1062"/>
                  </a:lnTo>
                  <a:lnTo>
                    <a:pt x="414" y="1053"/>
                  </a:lnTo>
                  <a:lnTo>
                    <a:pt x="423" y="1045"/>
                  </a:lnTo>
                  <a:lnTo>
                    <a:pt x="430" y="1038"/>
                  </a:lnTo>
                  <a:lnTo>
                    <a:pt x="436" y="1031"/>
                  </a:lnTo>
                  <a:lnTo>
                    <a:pt x="441" y="1025"/>
                  </a:lnTo>
                  <a:lnTo>
                    <a:pt x="443" y="1019"/>
                  </a:lnTo>
                  <a:lnTo>
                    <a:pt x="443" y="1013"/>
                  </a:lnTo>
                  <a:lnTo>
                    <a:pt x="442" y="1008"/>
                  </a:lnTo>
                  <a:lnTo>
                    <a:pt x="438" y="1003"/>
                  </a:lnTo>
                  <a:lnTo>
                    <a:pt x="431" y="1000"/>
                  </a:lnTo>
                  <a:lnTo>
                    <a:pt x="423" y="997"/>
                  </a:lnTo>
                  <a:lnTo>
                    <a:pt x="413" y="994"/>
                  </a:lnTo>
                  <a:lnTo>
                    <a:pt x="392" y="991"/>
                  </a:lnTo>
                  <a:lnTo>
                    <a:pt x="372" y="986"/>
                  </a:lnTo>
                  <a:lnTo>
                    <a:pt x="356" y="981"/>
                  </a:lnTo>
                  <a:lnTo>
                    <a:pt x="343" y="975"/>
                  </a:lnTo>
                  <a:lnTo>
                    <a:pt x="338" y="971"/>
                  </a:lnTo>
                  <a:lnTo>
                    <a:pt x="332" y="968"/>
                  </a:lnTo>
                  <a:lnTo>
                    <a:pt x="327" y="964"/>
                  </a:lnTo>
                  <a:lnTo>
                    <a:pt x="324" y="960"/>
                  </a:lnTo>
                  <a:lnTo>
                    <a:pt x="321" y="955"/>
                  </a:lnTo>
                  <a:lnTo>
                    <a:pt x="318" y="950"/>
                  </a:lnTo>
                  <a:lnTo>
                    <a:pt x="316" y="946"/>
                  </a:lnTo>
                  <a:lnTo>
                    <a:pt x="315" y="941"/>
                  </a:lnTo>
                  <a:lnTo>
                    <a:pt x="314" y="936"/>
                  </a:lnTo>
                  <a:lnTo>
                    <a:pt x="313" y="930"/>
                  </a:lnTo>
                  <a:lnTo>
                    <a:pt x="314" y="925"/>
                  </a:lnTo>
                  <a:lnTo>
                    <a:pt x="314" y="919"/>
                  </a:lnTo>
                  <a:lnTo>
                    <a:pt x="317" y="905"/>
                  </a:lnTo>
                  <a:lnTo>
                    <a:pt x="322" y="892"/>
                  </a:lnTo>
                  <a:lnTo>
                    <a:pt x="328" y="877"/>
                  </a:lnTo>
                  <a:lnTo>
                    <a:pt x="336" y="862"/>
                  </a:lnTo>
                  <a:lnTo>
                    <a:pt x="346" y="844"/>
                  </a:lnTo>
                  <a:lnTo>
                    <a:pt x="357" y="826"/>
                  </a:lnTo>
                  <a:lnTo>
                    <a:pt x="362" y="817"/>
                  </a:lnTo>
                  <a:lnTo>
                    <a:pt x="366" y="809"/>
                  </a:lnTo>
                  <a:lnTo>
                    <a:pt x="370" y="800"/>
                  </a:lnTo>
                  <a:lnTo>
                    <a:pt x="372" y="793"/>
                  </a:lnTo>
                  <a:lnTo>
                    <a:pt x="373" y="787"/>
                  </a:lnTo>
                  <a:lnTo>
                    <a:pt x="374" y="780"/>
                  </a:lnTo>
                  <a:lnTo>
                    <a:pt x="374" y="774"/>
                  </a:lnTo>
                  <a:lnTo>
                    <a:pt x="374" y="769"/>
                  </a:lnTo>
                  <a:lnTo>
                    <a:pt x="371" y="757"/>
                  </a:lnTo>
                  <a:lnTo>
                    <a:pt x="366" y="748"/>
                  </a:lnTo>
                  <a:lnTo>
                    <a:pt x="360" y="738"/>
                  </a:lnTo>
                  <a:lnTo>
                    <a:pt x="353" y="728"/>
                  </a:lnTo>
                  <a:lnTo>
                    <a:pt x="346" y="718"/>
                  </a:lnTo>
                  <a:lnTo>
                    <a:pt x="339" y="705"/>
                  </a:lnTo>
                  <a:lnTo>
                    <a:pt x="331" y="692"/>
                  </a:lnTo>
                  <a:lnTo>
                    <a:pt x="326" y="677"/>
                  </a:lnTo>
                  <a:lnTo>
                    <a:pt x="324" y="669"/>
                  </a:lnTo>
                  <a:lnTo>
                    <a:pt x="322" y="660"/>
                  </a:lnTo>
                  <a:lnTo>
                    <a:pt x="321" y="649"/>
                  </a:lnTo>
                  <a:lnTo>
                    <a:pt x="320" y="639"/>
                  </a:lnTo>
                  <a:lnTo>
                    <a:pt x="320" y="628"/>
                  </a:lnTo>
                  <a:lnTo>
                    <a:pt x="321" y="616"/>
                  </a:lnTo>
                  <a:lnTo>
                    <a:pt x="323" y="602"/>
                  </a:lnTo>
                  <a:lnTo>
                    <a:pt x="325" y="588"/>
                  </a:lnTo>
                  <a:lnTo>
                    <a:pt x="330" y="555"/>
                  </a:lnTo>
                  <a:lnTo>
                    <a:pt x="334" y="518"/>
                  </a:lnTo>
                  <a:lnTo>
                    <a:pt x="338" y="476"/>
                  </a:lnTo>
                  <a:lnTo>
                    <a:pt x="340" y="430"/>
                  </a:lnTo>
                  <a:lnTo>
                    <a:pt x="341" y="383"/>
                  </a:lnTo>
                  <a:lnTo>
                    <a:pt x="342" y="334"/>
                  </a:lnTo>
                  <a:lnTo>
                    <a:pt x="342" y="284"/>
                  </a:lnTo>
                  <a:lnTo>
                    <a:pt x="341" y="236"/>
                  </a:lnTo>
                  <a:lnTo>
                    <a:pt x="339" y="145"/>
                  </a:lnTo>
                  <a:lnTo>
                    <a:pt x="335" y="70"/>
                  </a:lnTo>
                  <a:lnTo>
                    <a:pt x="332" y="19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BAB3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8" name="Freeform 521"/>
            <p:cNvSpPr>
              <a:spLocks/>
            </p:cNvSpPr>
            <p:nvPr/>
          </p:nvSpPr>
          <p:spPr bwMode="auto">
            <a:xfrm>
              <a:off x="3654" y="1962"/>
              <a:ext cx="173" cy="234"/>
            </a:xfrm>
            <a:custGeom>
              <a:avLst/>
              <a:gdLst>
                <a:gd name="T0" fmla="*/ 1035 w 1035"/>
                <a:gd name="T1" fmla="*/ 1405 h 1405"/>
                <a:gd name="T2" fmla="*/ 1003 w 1035"/>
                <a:gd name="T3" fmla="*/ 1403 h 1405"/>
                <a:gd name="T4" fmla="*/ 922 w 1035"/>
                <a:gd name="T5" fmla="*/ 1402 h 1405"/>
                <a:gd name="T6" fmla="*/ 810 w 1035"/>
                <a:gd name="T7" fmla="*/ 1399 h 1405"/>
                <a:gd name="T8" fmla="*/ 689 w 1035"/>
                <a:gd name="T9" fmla="*/ 1395 h 1405"/>
                <a:gd name="T10" fmla="*/ 577 w 1035"/>
                <a:gd name="T11" fmla="*/ 1391 h 1405"/>
                <a:gd name="T12" fmla="*/ 494 w 1035"/>
                <a:gd name="T13" fmla="*/ 1386 h 1405"/>
                <a:gd name="T14" fmla="*/ 471 w 1035"/>
                <a:gd name="T15" fmla="*/ 1383 h 1405"/>
                <a:gd name="T16" fmla="*/ 461 w 1035"/>
                <a:gd name="T17" fmla="*/ 1380 h 1405"/>
                <a:gd name="T18" fmla="*/ 470 w 1035"/>
                <a:gd name="T19" fmla="*/ 1376 h 1405"/>
                <a:gd name="T20" fmla="*/ 498 w 1035"/>
                <a:gd name="T21" fmla="*/ 1373 h 1405"/>
                <a:gd name="T22" fmla="*/ 534 w 1035"/>
                <a:gd name="T23" fmla="*/ 1368 h 1405"/>
                <a:gd name="T24" fmla="*/ 565 w 1035"/>
                <a:gd name="T25" fmla="*/ 1361 h 1405"/>
                <a:gd name="T26" fmla="*/ 591 w 1035"/>
                <a:gd name="T27" fmla="*/ 1351 h 1405"/>
                <a:gd name="T28" fmla="*/ 613 w 1035"/>
                <a:gd name="T29" fmla="*/ 1340 h 1405"/>
                <a:gd name="T30" fmla="*/ 630 w 1035"/>
                <a:gd name="T31" fmla="*/ 1328 h 1405"/>
                <a:gd name="T32" fmla="*/ 643 w 1035"/>
                <a:gd name="T33" fmla="*/ 1314 h 1405"/>
                <a:gd name="T34" fmla="*/ 652 w 1035"/>
                <a:gd name="T35" fmla="*/ 1299 h 1405"/>
                <a:gd name="T36" fmla="*/ 656 w 1035"/>
                <a:gd name="T37" fmla="*/ 1285 h 1405"/>
                <a:gd name="T38" fmla="*/ 657 w 1035"/>
                <a:gd name="T39" fmla="*/ 1270 h 1405"/>
                <a:gd name="T40" fmla="*/ 654 w 1035"/>
                <a:gd name="T41" fmla="*/ 1256 h 1405"/>
                <a:gd name="T42" fmla="*/ 647 w 1035"/>
                <a:gd name="T43" fmla="*/ 1242 h 1405"/>
                <a:gd name="T44" fmla="*/ 638 w 1035"/>
                <a:gd name="T45" fmla="*/ 1230 h 1405"/>
                <a:gd name="T46" fmla="*/ 625 w 1035"/>
                <a:gd name="T47" fmla="*/ 1219 h 1405"/>
                <a:gd name="T48" fmla="*/ 608 w 1035"/>
                <a:gd name="T49" fmla="*/ 1210 h 1405"/>
                <a:gd name="T50" fmla="*/ 589 w 1035"/>
                <a:gd name="T51" fmla="*/ 1202 h 1405"/>
                <a:gd name="T52" fmla="*/ 567 w 1035"/>
                <a:gd name="T53" fmla="*/ 1197 h 1405"/>
                <a:gd name="T54" fmla="*/ 526 w 1035"/>
                <a:gd name="T55" fmla="*/ 1188 h 1405"/>
                <a:gd name="T56" fmla="*/ 496 w 1035"/>
                <a:gd name="T57" fmla="*/ 1177 h 1405"/>
                <a:gd name="T58" fmla="*/ 485 w 1035"/>
                <a:gd name="T59" fmla="*/ 1170 h 1405"/>
                <a:gd name="T60" fmla="*/ 477 w 1035"/>
                <a:gd name="T61" fmla="*/ 1162 h 1405"/>
                <a:gd name="T62" fmla="*/ 472 w 1035"/>
                <a:gd name="T63" fmla="*/ 1153 h 1405"/>
                <a:gd name="T64" fmla="*/ 468 w 1035"/>
                <a:gd name="T65" fmla="*/ 1143 h 1405"/>
                <a:gd name="T66" fmla="*/ 467 w 1035"/>
                <a:gd name="T67" fmla="*/ 1132 h 1405"/>
                <a:gd name="T68" fmla="*/ 468 w 1035"/>
                <a:gd name="T69" fmla="*/ 1121 h 1405"/>
                <a:gd name="T70" fmla="*/ 475 w 1035"/>
                <a:gd name="T71" fmla="*/ 1094 h 1405"/>
                <a:gd name="T72" fmla="*/ 490 w 1035"/>
                <a:gd name="T73" fmla="*/ 1064 h 1405"/>
                <a:gd name="T74" fmla="*/ 510 w 1035"/>
                <a:gd name="T75" fmla="*/ 1028 h 1405"/>
                <a:gd name="T76" fmla="*/ 520 w 1035"/>
                <a:gd name="T77" fmla="*/ 1011 h 1405"/>
                <a:gd name="T78" fmla="*/ 526 w 1035"/>
                <a:gd name="T79" fmla="*/ 995 h 1405"/>
                <a:gd name="T80" fmla="*/ 528 w 1035"/>
                <a:gd name="T81" fmla="*/ 983 h 1405"/>
                <a:gd name="T82" fmla="*/ 528 w 1035"/>
                <a:gd name="T83" fmla="*/ 971 h 1405"/>
                <a:gd name="T84" fmla="*/ 520 w 1035"/>
                <a:gd name="T85" fmla="*/ 950 h 1405"/>
                <a:gd name="T86" fmla="*/ 506 w 1035"/>
                <a:gd name="T87" fmla="*/ 931 h 1405"/>
                <a:gd name="T88" fmla="*/ 492 w 1035"/>
                <a:gd name="T89" fmla="*/ 909 h 1405"/>
                <a:gd name="T90" fmla="*/ 480 w 1035"/>
                <a:gd name="T91" fmla="*/ 880 h 1405"/>
                <a:gd name="T92" fmla="*/ 476 w 1035"/>
                <a:gd name="T93" fmla="*/ 862 h 1405"/>
                <a:gd name="T94" fmla="*/ 474 w 1035"/>
                <a:gd name="T95" fmla="*/ 841 h 1405"/>
                <a:gd name="T96" fmla="*/ 475 w 1035"/>
                <a:gd name="T97" fmla="*/ 818 h 1405"/>
                <a:gd name="T98" fmla="*/ 479 w 1035"/>
                <a:gd name="T99" fmla="*/ 790 h 1405"/>
                <a:gd name="T100" fmla="*/ 459 w 1035"/>
                <a:gd name="T101" fmla="*/ 784 h 1405"/>
                <a:gd name="T102" fmla="*/ 433 w 1035"/>
                <a:gd name="T103" fmla="*/ 761 h 1405"/>
                <a:gd name="T104" fmla="*/ 401 w 1035"/>
                <a:gd name="T105" fmla="*/ 724 h 1405"/>
                <a:gd name="T106" fmla="*/ 364 w 1035"/>
                <a:gd name="T107" fmla="*/ 676 h 1405"/>
                <a:gd name="T108" fmla="*/ 326 w 1035"/>
                <a:gd name="T109" fmla="*/ 619 h 1405"/>
                <a:gd name="T110" fmla="*/ 284 w 1035"/>
                <a:gd name="T111" fmla="*/ 554 h 1405"/>
                <a:gd name="T112" fmla="*/ 199 w 1035"/>
                <a:gd name="T113" fmla="*/ 412 h 1405"/>
                <a:gd name="T114" fmla="*/ 119 w 1035"/>
                <a:gd name="T115" fmla="*/ 268 h 1405"/>
                <a:gd name="T116" fmla="*/ 53 w 1035"/>
                <a:gd name="T117" fmla="*/ 140 h 1405"/>
                <a:gd name="T118" fmla="*/ 29 w 1035"/>
                <a:gd name="T119" fmla="*/ 87 h 1405"/>
                <a:gd name="T120" fmla="*/ 11 w 1035"/>
                <a:gd name="T121" fmla="*/ 44 h 1405"/>
                <a:gd name="T122" fmla="*/ 1 w 1035"/>
                <a:gd name="T123" fmla="*/ 15 h 1405"/>
                <a:gd name="T124" fmla="*/ 1 w 1035"/>
                <a:gd name="T125" fmla="*/ 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35" h="1405">
                  <a:moveTo>
                    <a:pt x="1" y="0"/>
                  </a:moveTo>
                  <a:lnTo>
                    <a:pt x="1035" y="1405"/>
                  </a:lnTo>
                  <a:lnTo>
                    <a:pt x="1027" y="1405"/>
                  </a:lnTo>
                  <a:lnTo>
                    <a:pt x="1003" y="1403"/>
                  </a:lnTo>
                  <a:lnTo>
                    <a:pt x="968" y="1403"/>
                  </a:lnTo>
                  <a:lnTo>
                    <a:pt x="922" y="1402"/>
                  </a:lnTo>
                  <a:lnTo>
                    <a:pt x="869" y="1401"/>
                  </a:lnTo>
                  <a:lnTo>
                    <a:pt x="810" y="1399"/>
                  </a:lnTo>
                  <a:lnTo>
                    <a:pt x="749" y="1397"/>
                  </a:lnTo>
                  <a:lnTo>
                    <a:pt x="689" y="1395"/>
                  </a:lnTo>
                  <a:lnTo>
                    <a:pt x="631" y="1393"/>
                  </a:lnTo>
                  <a:lnTo>
                    <a:pt x="577" y="1391"/>
                  </a:lnTo>
                  <a:lnTo>
                    <a:pt x="531" y="1388"/>
                  </a:lnTo>
                  <a:lnTo>
                    <a:pt x="494" y="1386"/>
                  </a:lnTo>
                  <a:lnTo>
                    <a:pt x="481" y="1384"/>
                  </a:lnTo>
                  <a:lnTo>
                    <a:pt x="471" y="1383"/>
                  </a:lnTo>
                  <a:lnTo>
                    <a:pt x="464" y="1381"/>
                  </a:lnTo>
                  <a:lnTo>
                    <a:pt x="461" y="1380"/>
                  </a:lnTo>
                  <a:lnTo>
                    <a:pt x="463" y="1378"/>
                  </a:lnTo>
                  <a:lnTo>
                    <a:pt x="470" y="1376"/>
                  </a:lnTo>
                  <a:lnTo>
                    <a:pt x="481" y="1375"/>
                  </a:lnTo>
                  <a:lnTo>
                    <a:pt x="498" y="1373"/>
                  </a:lnTo>
                  <a:lnTo>
                    <a:pt x="517" y="1371"/>
                  </a:lnTo>
                  <a:lnTo>
                    <a:pt x="534" y="1368"/>
                  </a:lnTo>
                  <a:lnTo>
                    <a:pt x="550" y="1365"/>
                  </a:lnTo>
                  <a:lnTo>
                    <a:pt x="565" y="1361"/>
                  </a:lnTo>
                  <a:lnTo>
                    <a:pt x="579" y="1357"/>
                  </a:lnTo>
                  <a:lnTo>
                    <a:pt x="591" y="1351"/>
                  </a:lnTo>
                  <a:lnTo>
                    <a:pt x="603" y="1345"/>
                  </a:lnTo>
                  <a:lnTo>
                    <a:pt x="613" y="1340"/>
                  </a:lnTo>
                  <a:lnTo>
                    <a:pt x="623" y="1334"/>
                  </a:lnTo>
                  <a:lnTo>
                    <a:pt x="630" y="1328"/>
                  </a:lnTo>
                  <a:lnTo>
                    <a:pt x="637" y="1321"/>
                  </a:lnTo>
                  <a:lnTo>
                    <a:pt x="643" y="1314"/>
                  </a:lnTo>
                  <a:lnTo>
                    <a:pt x="648" y="1307"/>
                  </a:lnTo>
                  <a:lnTo>
                    <a:pt x="652" y="1299"/>
                  </a:lnTo>
                  <a:lnTo>
                    <a:pt x="654" y="1292"/>
                  </a:lnTo>
                  <a:lnTo>
                    <a:pt x="656" y="1285"/>
                  </a:lnTo>
                  <a:lnTo>
                    <a:pt x="657" y="1278"/>
                  </a:lnTo>
                  <a:lnTo>
                    <a:pt x="657" y="1270"/>
                  </a:lnTo>
                  <a:lnTo>
                    <a:pt x="656" y="1263"/>
                  </a:lnTo>
                  <a:lnTo>
                    <a:pt x="654" y="1256"/>
                  </a:lnTo>
                  <a:lnTo>
                    <a:pt x="651" y="1249"/>
                  </a:lnTo>
                  <a:lnTo>
                    <a:pt x="647" y="1242"/>
                  </a:lnTo>
                  <a:lnTo>
                    <a:pt x="643" y="1236"/>
                  </a:lnTo>
                  <a:lnTo>
                    <a:pt x="638" y="1230"/>
                  </a:lnTo>
                  <a:lnTo>
                    <a:pt x="631" y="1224"/>
                  </a:lnTo>
                  <a:lnTo>
                    <a:pt x="625" y="1219"/>
                  </a:lnTo>
                  <a:lnTo>
                    <a:pt x="617" y="1214"/>
                  </a:lnTo>
                  <a:lnTo>
                    <a:pt x="608" y="1210"/>
                  </a:lnTo>
                  <a:lnTo>
                    <a:pt x="598" y="1205"/>
                  </a:lnTo>
                  <a:lnTo>
                    <a:pt x="589" y="1202"/>
                  </a:lnTo>
                  <a:lnTo>
                    <a:pt x="578" y="1199"/>
                  </a:lnTo>
                  <a:lnTo>
                    <a:pt x="567" y="1197"/>
                  </a:lnTo>
                  <a:lnTo>
                    <a:pt x="544" y="1193"/>
                  </a:lnTo>
                  <a:lnTo>
                    <a:pt x="526" y="1188"/>
                  </a:lnTo>
                  <a:lnTo>
                    <a:pt x="509" y="1183"/>
                  </a:lnTo>
                  <a:lnTo>
                    <a:pt x="496" y="1177"/>
                  </a:lnTo>
                  <a:lnTo>
                    <a:pt x="490" y="1174"/>
                  </a:lnTo>
                  <a:lnTo>
                    <a:pt x="485" y="1170"/>
                  </a:lnTo>
                  <a:lnTo>
                    <a:pt x="481" y="1166"/>
                  </a:lnTo>
                  <a:lnTo>
                    <a:pt x="477" y="1162"/>
                  </a:lnTo>
                  <a:lnTo>
                    <a:pt x="474" y="1158"/>
                  </a:lnTo>
                  <a:lnTo>
                    <a:pt x="472" y="1153"/>
                  </a:lnTo>
                  <a:lnTo>
                    <a:pt x="470" y="1148"/>
                  </a:lnTo>
                  <a:lnTo>
                    <a:pt x="468" y="1143"/>
                  </a:lnTo>
                  <a:lnTo>
                    <a:pt x="467" y="1138"/>
                  </a:lnTo>
                  <a:lnTo>
                    <a:pt x="467" y="1132"/>
                  </a:lnTo>
                  <a:lnTo>
                    <a:pt x="467" y="1127"/>
                  </a:lnTo>
                  <a:lnTo>
                    <a:pt x="468" y="1121"/>
                  </a:lnTo>
                  <a:lnTo>
                    <a:pt x="471" y="1108"/>
                  </a:lnTo>
                  <a:lnTo>
                    <a:pt x="475" y="1094"/>
                  </a:lnTo>
                  <a:lnTo>
                    <a:pt x="482" y="1079"/>
                  </a:lnTo>
                  <a:lnTo>
                    <a:pt x="490" y="1064"/>
                  </a:lnTo>
                  <a:lnTo>
                    <a:pt x="499" y="1046"/>
                  </a:lnTo>
                  <a:lnTo>
                    <a:pt x="510" y="1028"/>
                  </a:lnTo>
                  <a:lnTo>
                    <a:pt x="515" y="1019"/>
                  </a:lnTo>
                  <a:lnTo>
                    <a:pt x="520" y="1011"/>
                  </a:lnTo>
                  <a:lnTo>
                    <a:pt x="523" y="1003"/>
                  </a:lnTo>
                  <a:lnTo>
                    <a:pt x="526" y="995"/>
                  </a:lnTo>
                  <a:lnTo>
                    <a:pt x="527" y="989"/>
                  </a:lnTo>
                  <a:lnTo>
                    <a:pt x="528" y="983"/>
                  </a:lnTo>
                  <a:lnTo>
                    <a:pt x="528" y="977"/>
                  </a:lnTo>
                  <a:lnTo>
                    <a:pt x="528" y="971"/>
                  </a:lnTo>
                  <a:lnTo>
                    <a:pt x="525" y="961"/>
                  </a:lnTo>
                  <a:lnTo>
                    <a:pt x="520" y="950"/>
                  </a:lnTo>
                  <a:lnTo>
                    <a:pt x="513" y="940"/>
                  </a:lnTo>
                  <a:lnTo>
                    <a:pt x="506" y="931"/>
                  </a:lnTo>
                  <a:lnTo>
                    <a:pt x="499" y="920"/>
                  </a:lnTo>
                  <a:lnTo>
                    <a:pt x="492" y="909"/>
                  </a:lnTo>
                  <a:lnTo>
                    <a:pt x="485" y="895"/>
                  </a:lnTo>
                  <a:lnTo>
                    <a:pt x="480" y="880"/>
                  </a:lnTo>
                  <a:lnTo>
                    <a:pt x="477" y="871"/>
                  </a:lnTo>
                  <a:lnTo>
                    <a:pt x="476" y="862"/>
                  </a:lnTo>
                  <a:lnTo>
                    <a:pt x="475" y="852"/>
                  </a:lnTo>
                  <a:lnTo>
                    <a:pt x="474" y="841"/>
                  </a:lnTo>
                  <a:lnTo>
                    <a:pt x="474" y="830"/>
                  </a:lnTo>
                  <a:lnTo>
                    <a:pt x="475" y="818"/>
                  </a:lnTo>
                  <a:lnTo>
                    <a:pt x="477" y="804"/>
                  </a:lnTo>
                  <a:lnTo>
                    <a:pt x="479" y="790"/>
                  </a:lnTo>
                  <a:lnTo>
                    <a:pt x="470" y="789"/>
                  </a:lnTo>
                  <a:lnTo>
                    <a:pt x="459" y="784"/>
                  </a:lnTo>
                  <a:lnTo>
                    <a:pt x="447" y="774"/>
                  </a:lnTo>
                  <a:lnTo>
                    <a:pt x="433" y="761"/>
                  </a:lnTo>
                  <a:lnTo>
                    <a:pt x="418" y="744"/>
                  </a:lnTo>
                  <a:lnTo>
                    <a:pt x="401" y="724"/>
                  </a:lnTo>
                  <a:lnTo>
                    <a:pt x="384" y="701"/>
                  </a:lnTo>
                  <a:lnTo>
                    <a:pt x="364" y="676"/>
                  </a:lnTo>
                  <a:lnTo>
                    <a:pt x="345" y="648"/>
                  </a:lnTo>
                  <a:lnTo>
                    <a:pt x="326" y="619"/>
                  </a:lnTo>
                  <a:lnTo>
                    <a:pt x="305" y="587"/>
                  </a:lnTo>
                  <a:lnTo>
                    <a:pt x="284" y="554"/>
                  </a:lnTo>
                  <a:lnTo>
                    <a:pt x="241" y="484"/>
                  </a:lnTo>
                  <a:lnTo>
                    <a:pt x="199" y="412"/>
                  </a:lnTo>
                  <a:lnTo>
                    <a:pt x="157" y="339"/>
                  </a:lnTo>
                  <a:lnTo>
                    <a:pt x="119" y="268"/>
                  </a:lnTo>
                  <a:lnTo>
                    <a:pt x="84" y="201"/>
                  </a:lnTo>
                  <a:lnTo>
                    <a:pt x="53" y="140"/>
                  </a:lnTo>
                  <a:lnTo>
                    <a:pt x="40" y="113"/>
                  </a:lnTo>
                  <a:lnTo>
                    <a:pt x="29" y="87"/>
                  </a:lnTo>
                  <a:lnTo>
                    <a:pt x="19" y="65"/>
                  </a:lnTo>
                  <a:lnTo>
                    <a:pt x="11" y="44"/>
                  </a:lnTo>
                  <a:lnTo>
                    <a:pt x="5" y="28"/>
                  </a:lnTo>
                  <a:lnTo>
                    <a:pt x="1" y="15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AB3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9" name="Freeform 522"/>
            <p:cNvSpPr>
              <a:spLocks/>
            </p:cNvSpPr>
            <p:nvPr/>
          </p:nvSpPr>
          <p:spPr bwMode="auto">
            <a:xfrm>
              <a:off x="3541" y="1924"/>
              <a:ext cx="101" cy="149"/>
            </a:xfrm>
            <a:custGeom>
              <a:avLst/>
              <a:gdLst>
                <a:gd name="T0" fmla="*/ 480 w 606"/>
                <a:gd name="T1" fmla="*/ 8 h 894"/>
                <a:gd name="T2" fmla="*/ 485 w 606"/>
                <a:gd name="T3" fmla="*/ 8 h 894"/>
                <a:gd name="T4" fmla="*/ 501 w 606"/>
                <a:gd name="T5" fmla="*/ 24 h 894"/>
                <a:gd name="T6" fmla="*/ 519 w 606"/>
                <a:gd name="T7" fmla="*/ 64 h 894"/>
                <a:gd name="T8" fmla="*/ 535 w 606"/>
                <a:gd name="T9" fmla="*/ 132 h 894"/>
                <a:gd name="T10" fmla="*/ 545 w 606"/>
                <a:gd name="T11" fmla="*/ 232 h 894"/>
                <a:gd name="T12" fmla="*/ 549 w 606"/>
                <a:gd name="T13" fmla="*/ 356 h 894"/>
                <a:gd name="T14" fmla="*/ 560 w 606"/>
                <a:gd name="T15" fmla="*/ 467 h 894"/>
                <a:gd name="T16" fmla="*/ 576 w 606"/>
                <a:gd name="T17" fmla="*/ 559 h 894"/>
                <a:gd name="T18" fmla="*/ 603 w 606"/>
                <a:gd name="T19" fmla="*/ 665 h 894"/>
                <a:gd name="T20" fmla="*/ 522 w 606"/>
                <a:gd name="T21" fmla="*/ 724 h 894"/>
                <a:gd name="T22" fmla="*/ 394 w 606"/>
                <a:gd name="T23" fmla="*/ 800 h 894"/>
                <a:gd name="T24" fmla="*/ 264 w 606"/>
                <a:gd name="T25" fmla="*/ 868 h 894"/>
                <a:gd name="T26" fmla="*/ 214 w 606"/>
                <a:gd name="T27" fmla="*/ 889 h 894"/>
                <a:gd name="T28" fmla="*/ 182 w 606"/>
                <a:gd name="T29" fmla="*/ 894 h 894"/>
                <a:gd name="T30" fmla="*/ 174 w 606"/>
                <a:gd name="T31" fmla="*/ 880 h 894"/>
                <a:gd name="T32" fmla="*/ 196 w 606"/>
                <a:gd name="T33" fmla="*/ 843 h 894"/>
                <a:gd name="T34" fmla="*/ 237 w 606"/>
                <a:gd name="T35" fmla="*/ 784 h 894"/>
                <a:gd name="T36" fmla="*/ 309 w 606"/>
                <a:gd name="T37" fmla="*/ 666 h 894"/>
                <a:gd name="T38" fmla="*/ 387 w 606"/>
                <a:gd name="T39" fmla="*/ 513 h 894"/>
                <a:gd name="T40" fmla="*/ 425 w 606"/>
                <a:gd name="T41" fmla="*/ 420 h 894"/>
                <a:gd name="T42" fmla="*/ 441 w 606"/>
                <a:gd name="T43" fmla="*/ 363 h 894"/>
                <a:gd name="T44" fmla="*/ 445 w 606"/>
                <a:gd name="T45" fmla="*/ 322 h 894"/>
                <a:gd name="T46" fmla="*/ 433 w 606"/>
                <a:gd name="T47" fmla="*/ 302 h 894"/>
                <a:gd name="T48" fmla="*/ 404 w 606"/>
                <a:gd name="T49" fmla="*/ 307 h 894"/>
                <a:gd name="T50" fmla="*/ 310 w 606"/>
                <a:gd name="T51" fmla="*/ 373 h 894"/>
                <a:gd name="T52" fmla="*/ 232 w 606"/>
                <a:gd name="T53" fmla="*/ 431 h 894"/>
                <a:gd name="T54" fmla="*/ 214 w 606"/>
                <a:gd name="T55" fmla="*/ 443 h 894"/>
                <a:gd name="T56" fmla="*/ 213 w 606"/>
                <a:gd name="T57" fmla="*/ 437 h 894"/>
                <a:gd name="T58" fmla="*/ 244 w 606"/>
                <a:gd name="T59" fmla="*/ 384 h 894"/>
                <a:gd name="T60" fmla="*/ 318 w 606"/>
                <a:gd name="T61" fmla="*/ 271 h 894"/>
                <a:gd name="T62" fmla="*/ 384 w 606"/>
                <a:gd name="T63" fmla="*/ 183 h 894"/>
                <a:gd name="T64" fmla="*/ 417 w 606"/>
                <a:gd name="T65" fmla="*/ 134 h 894"/>
                <a:gd name="T66" fmla="*/ 429 w 606"/>
                <a:gd name="T67" fmla="*/ 108 h 894"/>
                <a:gd name="T68" fmla="*/ 427 w 606"/>
                <a:gd name="T69" fmla="*/ 90 h 894"/>
                <a:gd name="T70" fmla="*/ 407 w 606"/>
                <a:gd name="T71" fmla="*/ 87 h 894"/>
                <a:gd name="T72" fmla="*/ 364 w 606"/>
                <a:gd name="T73" fmla="*/ 100 h 894"/>
                <a:gd name="T74" fmla="*/ 295 w 606"/>
                <a:gd name="T75" fmla="*/ 129 h 894"/>
                <a:gd name="T76" fmla="*/ 196 w 606"/>
                <a:gd name="T77" fmla="*/ 178 h 894"/>
                <a:gd name="T78" fmla="*/ 86 w 606"/>
                <a:gd name="T79" fmla="*/ 233 h 894"/>
                <a:gd name="T80" fmla="*/ 24 w 606"/>
                <a:gd name="T81" fmla="*/ 260 h 894"/>
                <a:gd name="T82" fmla="*/ 0 w 606"/>
                <a:gd name="T83" fmla="*/ 264 h 894"/>
                <a:gd name="T84" fmla="*/ 9 w 606"/>
                <a:gd name="T85" fmla="*/ 248 h 894"/>
                <a:gd name="T86" fmla="*/ 42 w 606"/>
                <a:gd name="T87" fmla="*/ 218 h 894"/>
                <a:gd name="T88" fmla="*/ 137 w 606"/>
                <a:gd name="T89" fmla="*/ 150 h 894"/>
                <a:gd name="T90" fmla="*/ 271 w 606"/>
                <a:gd name="T91" fmla="*/ 63 h 894"/>
                <a:gd name="T92" fmla="*/ 376 w 606"/>
                <a:gd name="T93" fmla="*/ 6 h 894"/>
                <a:gd name="T94" fmla="*/ 403 w 606"/>
                <a:gd name="T95" fmla="*/ 0 h 894"/>
                <a:gd name="T96" fmla="*/ 445 w 606"/>
                <a:gd name="T97" fmla="*/ 4 h 894"/>
                <a:gd name="T98" fmla="*/ 474 w 606"/>
                <a:gd name="T99" fmla="*/ 11 h 894"/>
                <a:gd name="T100" fmla="*/ 479 w 606"/>
                <a:gd name="T101" fmla="*/ 11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06" h="894">
                  <a:moveTo>
                    <a:pt x="479" y="11"/>
                  </a:moveTo>
                  <a:lnTo>
                    <a:pt x="479" y="9"/>
                  </a:lnTo>
                  <a:lnTo>
                    <a:pt x="480" y="8"/>
                  </a:lnTo>
                  <a:lnTo>
                    <a:pt x="481" y="8"/>
                  </a:lnTo>
                  <a:lnTo>
                    <a:pt x="482" y="7"/>
                  </a:lnTo>
                  <a:lnTo>
                    <a:pt x="485" y="8"/>
                  </a:lnTo>
                  <a:lnTo>
                    <a:pt x="489" y="11"/>
                  </a:lnTo>
                  <a:lnTo>
                    <a:pt x="495" y="17"/>
                  </a:lnTo>
                  <a:lnTo>
                    <a:pt x="501" y="24"/>
                  </a:lnTo>
                  <a:lnTo>
                    <a:pt x="506" y="35"/>
                  </a:lnTo>
                  <a:lnTo>
                    <a:pt x="513" y="49"/>
                  </a:lnTo>
                  <a:lnTo>
                    <a:pt x="519" y="64"/>
                  </a:lnTo>
                  <a:lnTo>
                    <a:pt x="525" y="83"/>
                  </a:lnTo>
                  <a:lnTo>
                    <a:pt x="530" y="106"/>
                  </a:lnTo>
                  <a:lnTo>
                    <a:pt x="535" y="132"/>
                  </a:lnTo>
                  <a:lnTo>
                    <a:pt x="539" y="162"/>
                  </a:lnTo>
                  <a:lnTo>
                    <a:pt x="542" y="195"/>
                  </a:lnTo>
                  <a:lnTo>
                    <a:pt x="545" y="232"/>
                  </a:lnTo>
                  <a:lnTo>
                    <a:pt x="546" y="273"/>
                  </a:lnTo>
                  <a:lnTo>
                    <a:pt x="547" y="315"/>
                  </a:lnTo>
                  <a:lnTo>
                    <a:pt x="549" y="356"/>
                  </a:lnTo>
                  <a:lnTo>
                    <a:pt x="552" y="396"/>
                  </a:lnTo>
                  <a:lnTo>
                    <a:pt x="555" y="432"/>
                  </a:lnTo>
                  <a:lnTo>
                    <a:pt x="560" y="467"/>
                  </a:lnTo>
                  <a:lnTo>
                    <a:pt x="565" y="501"/>
                  </a:lnTo>
                  <a:lnTo>
                    <a:pt x="570" y="531"/>
                  </a:lnTo>
                  <a:lnTo>
                    <a:pt x="576" y="559"/>
                  </a:lnTo>
                  <a:lnTo>
                    <a:pt x="586" y="607"/>
                  </a:lnTo>
                  <a:lnTo>
                    <a:pt x="597" y="643"/>
                  </a:lnTo>
                  <a:lnTo>
                    <a:pt x="603" y="665"/>
                  </a:lnTo>
                  <a:lnTo>
                    <a:pt x="606" y="672"/>
                  </a:lnTo>
                  <a:lnTo>
                    <a:pt x="582" y="687"/>
                  </a:lnTo>
                  <a:lnTo>
                    <a:pt x="522" y="724"/>
                  </a:lnTo>
                  <a:lnTo>
                    <a:pt x="482" y="749"/>
                  </a:lnTo>
                  <a:lnTo>
                    <a:pt x="439" y="774"/>
                  </a:lnTo>
                  <a:lnTo>
                    <a:pt x="394" y="800"/>
                  </a:lnTo>
                  <a:lnTo>
                    <a:pt x="349" y="825"/>
                  </a:lnTo>
                  <a:lnTo>
                    <a:pt x="305" y="848"/>
                  </a:lnTo>
                  <a:lnTo>
                    <a:pt x="264" y="868"/>
                  </a:lnTo>
                  <a:lnTo>
                    <a:pt x="246" y="876"/>
                  </a:lnTo>
                  <a:lnTo>
                    <a:pt x="229" y="882"/>
                  </a:lnTo>
                  <a:lnTo>
                    <a:pt x="214" y="889"/>
                  </a:lnTo>
                  <a:lnTo>
                    <a:pt x="201" y="892"/>
                  </a:lnTo>
                  <a:lnTo>
                    <a:pt x="190" y="894"/>
                  </a:lnTo>
                  <a:lnTo>
                    <a:pt x="182" y="894"/>
                  </a:lnTo>
                  <a:lnTo>
                    <a:pt x="176" y="892"/>
                  </a:lnTo>
                  <a:lnTo>
                    <a:pt x="173" y="886"/>
                  </a:lnTo>
                  <a:lnTo>
                    <a:pt x="174" y="880"/>
                  </a:lnTo>
                  <a:lnTo>
                    <a:pt x="177" y="870"/>
                  </a:lnTo>
                  <a:lnTo>
                    <a:pt x="184" y="858"/>
                  </a:lnTo>
                  <a:lnTo>
                    <a:pt x="196" y="843"/>
                  </a:lnTo>
                  <a:lnTo>
                    <a:pt x="209" y="825"/>
                  </a:lnTo>
                  <a:lnTo>
                    <a:pt x="223" y="806"/>
                  </a:lnTo>
                  <a:lnTo>
                    <a:pt x="237" y="784"/>
                  </a:lnTo>
                  <a:lnTo>
                    <a:pt x="252" y="763"/>
                  </a:lnTo>
                  <a:lnTo>
                    <a:pt x="280" y="716"/>
                  </a:lnTo>
                  <a:lnTo>
                    <a:pt x="309" y="666"/>
                  </a:lnTo>
                  <a:lnTo>
                    <a:pt x="337" y="615"/>
                  </a:lnTo>
                  <a:lnTo>
                    <a:pt x="363" y="563"/>
                  </a:lnTo>
                  <a:lnTo>
                    <a:pt x="387" y="513"/>
                  </a:lnTo>
                  <a:lnTo>
                    <a:pt x="408" y="464"/>
                  </a:lnTo>
                  <a:lnTo>
                    <a:pt x="417" y="442"/>
                  </a:lnTo>
                  <a:lnTo>
                    <a:pt x="425" y="420"/>
                  </a:lnTo>
                  <a:lnTo>
                    <a:pt x="431" y="400"/>
                  </a:lnTo>
                  <a:lnTo>
                    <a:pt x="437" y="380"/>
                  </a:lnTo>
                  <a:lnTo>
                    <a:pt x="441" y="363"/>
                  </a:lnTo>
                  <a:lnTo>
                    <a:pt x="444" y="348"/>
                  </a:lnTo>
                  <a:lnTo>
                    <a:pt x="445" y="334"/>
                  </a:lnTo>
                  <a:lnTo>
                    <a:pt x="445" y="322"/>
                  </a:lnTo>
                  <a:lnTo>
                    <a:pt x="442" y="313"/>
                  </a:lnTo>
                  <a:lnTo>
                    <a:pt x="438" y="307"/>
                  </a:lnTo>
                  <a:lnTo>
                    <a:pt x="433" y="302"/>
                  </a:lnTo>
                  <a:lnTo>
                    <a:pt x="425" y="301"/>
                  </a:lnTo>
                  <a:lnTo>
                    <a:pt x="415" y="302"/>
                  </a:lnTo>
                  <a:lnTo>
                    <a:pt x="404" y="307"/>
                  </a:lnTo>
                  <a:lnTo>
                    <a:pt x="389" y="315"/>
                  </a:lnTo>
                  <a:lnTo>
                    <a:pt x="372" y="326"/>
                  </a:lnTo>
                  <a:lnTo>
                    <a:pt x="310" y="373"/>
                  </a:lnTo>
                  <a:lnTo>
                    <a:pt x="263" y="409"/>
                  </a:lnTo>
                  <a:lnTo>
                    <a:pt x="246" y="422"/>
                  </a:lnTo>
                  <a:lnTo>
                    <a:pt x="232" y="431"/>
                  </a:lnTo>
                  <a:lnTo>
                    <a:pt x="222" y="438"/>
                  </a:lnTo>
                  <a:lnTo>
                    <a:pt x="216" y="442"/>
                  </a:lnTo>
                  <a:lnTo>
                    <a:pt x="214" y="443"/>
                  </a:lnTo>
                  <a:lnTo>
                    <a:pt x="212" y="442"/>
                  </a:lnTo>
                  <a:lnTo>
                    <a:pt x="212" y="440"/>
                  </a:lnTo>
                  <a:lnTo>
                    <a:pt x="213" y="437"/>
                  </a:lnTo>
                  <a:lnTo>
                    <a:pt x="216" y="430"/>
                  </a:lnTo>
                  <a:lnTo>
                    <a:pt x="222" y="419"/>
                  </a:lnTo>
                  <a:lnTo>
                    <a:pt x="244" y="384"/>
                  </a:lnTo>
                  <a:lnTo>
                    <a:pt x="276" y="332"/>
                  </a:lnTo>
                  <a:lnTo>
                    <a:pt x="296" y="303"/>
                  </a:lnTo>
                  <a:lnTo>
                    <a:pt x="318" y="271"/>
                  </a:lnTo>
                  <a:lnTo>
                    <a:pt x="340" y="240"/>
                  </a:lnTo>
                  <a:lnTo>
                    <a:pt x="363" y="211"/>
                  </a:lnTo>
                  <a:lnTo>
                    <a:pt x="384" y="183"/>
                  </a:lnTo>
                  <a:lnTo>
                    <a:pt x="403" y="157"/>
                  </a:lnTo>
                  <a:lnTo>
                    <a:pt x="410" y="146"/>
                  </a:lnTo>
                  <a:lnTo>
                    <a:pt x="417" y="134"/>
                  </a:lnTo>
                  <a:lnTo>
                    <a:pt x="422" y="124"/>
                  </a:lnTo>
                  <a:lnTo>
                    <a:pt x="427" y="115"/>
                  </a:lnTo>
                  <a:lnTo>
                    <a:pt x="429" y="108"/>
                  </a:lnTo>
                  <a:lnTo>
                    <a:pt x="430" y="101"/>
                  </a:lnTo>
                  <a:lnTo>
                    <a:pt x="430" y="95"/>
                  </a:lnTo>
                  <a:lnTo>
                    <a:pt x="427" y="90"/>
                  </a:lnTo>
                  <a:lnTo>
                    <a:pt x="423" y="88"/>
                  </a:lnTo>
                  <a:lnTo>
                    <a:pt x="416" y="87"/>
                  </a:lnTo>
                  <a:lnTo>
                    <a:pt x="407" y="87"/>
                  </a:lnTo>
                  <a:lnTo>
                    <a:pt x="396" y="89"/>
                  </a:lnTo>
                  <a:lnTo>
                    <a:pt x="380" y="94"/>
                  </a:lnTo>
                  <a:lnTo>
                    <a:pt x="364" y="100"/>
                  </a:lnTo>
                  <a:lnTo>
                    <a:pt x="344" y="107"/>
                  </a:lnTo>
                  <a:lnTo>
                    <a:pt x="321" y="117"/>
                  </a:lnTo>
                  <a:lnTo>
                    <a:pt x="295" y="129"/>
                  </a:lnTo>
                  <a:lnTo>
                    <a:pt x="265" y="144"/>
                  </a:lnTo>
                  <a:lnTo>
                    <a:pt x="232" y="160"/>
                  </a:lnTo>
                  <a:lnTo>
                    <a:pt x="196" y="178"/>
                  </a:lnTo>
                  <a:lnTo>
                    <a:pt x="154" y="201"/>
                  </a:lnTo>
                  <a:lnTo>
                    <a:pt x="118" y="218"/>
                  </a:lnTo>
                  <a:lnTo>
                    <a:pt x="86" y="233"/>
                  </a:lnTo>
                  <a:lnTo>
                    <a:pt x="61" y="246"/>
                  </a:lnTo>
                  <a:lnTo>
                    <a:pt x="40" y="254"/>
                  </a:lnTo>
                  <a:lnTo>
                    <a:pt x="24" y="260"/>
                  </a:lnTo>
                  <a:lnTo>
                    <a:pt x="12" y="264"/>
                  </a:lnTo>
                  <a:lnTo>
                    <a:pt x="4" y="265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3" y="255"/>
                  </a:lnTo>
                  <a:lnTo>
                    <a:pt x="9" y="248"/>
                  </a:lnTo>
                  <a:lnTo>
                    <a:pt x="18" y="239"/>
                  </a:lnTo>
                  <a:lnTo>
                    <a:pt x="29" y="229"/>
                  </a:lnTo>
                  <a:lnTo>
                    <a:pt x="42" y="218"/>
                  </a:lnTo>
                  <a:lnTo>
                    <a:pt x="59" y="206"/>
                  </a:lnTo>
                  <a:lnTo>
                    <a:pt x="96" y="179"/>
                  </a:lnTo>
                  <a:lnTo>
                    <a:pt x="137" y="150"/>
                  </a:lnTo>
                  <a:lnTo>
                    <a:pt x="181" y="120"/>
                  </a:lnTo>
                  <a:lnTo>
                    <a:pt x="227" y="90"/>
                  </a:lnTo>
                  <a:lnTo>
                    <a:pt x="271" y="63"/>
                  </a:lnTo>
                  <a:lnTo>
                    <a:pt x="312" y="38"/>
                  </a:lnTo>
                  <a:lnTo>
                    <a:pt x="348" y="19"/>
                  </a:lnTo>
                  <a:lnTo>
                    <a:pt x="376" y="6"/>
                  </a:lnTo>
                  <a:lnTo>
                    <a:pt x="384" y="3"/>
                  </a:lnTo>
                  <a:lnTo>
                    <a:pt x="394" y="1"/>
                  </a:lnTo>
                  <a:lnTo>
                    <a:pt x="403" y="0"/>
                  </a:lnTo>
                  <a:lnTo>
                    <a:pt x="412" y="0"/>
                  </a:lnTo>
                  <a:lnTo>
                    <a:pt x="429" y="1"/>
                  </a:lnTo>
                  <a:lnTo>
                    <a:pt x="445" y="4"/>
                  </a:lnTo>
                  <a:lnTo>
                    <a:pt x="459" y="7"/>
                  </a:lnTo>
                  <a:lnTo>
                    <a:pt x="470" y="10"/>
                  </a:lnTo>
                  <a:lnTo>
                    <a:pt x="474" y="11"/>
                  </a:lnTo>
                  <a:lnTo>
                    <a:pt x="477" y="12"/>
                  </a:lnTo>
                  <a:lnTo>
                    <a:pt x="478" y="12"/>
                  </a:lnTo>
                  <a:lnTo>
                    <a:pt x="479" y="11"/>
                  </a:lnTo>
                  <a:close/>
                </a:path>
              </a:pathLst>
            </a:custGeom>
            <a:solidFill>
              <a:srgbClr val="D0CAE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0" name="Freeform 523"/>
            <p:cNvSpPr>
              <a:spLocks/>
            </p:cNvSpPr>
            <p:nvPr/>
          </p:nvSpPr>
          <p:spPr bwMode="auto">
            <a:xfrm>
              <a:off x="3403" y="1643"/>
              <a:ext cx="59" cy="26"/>
            </a:xfrm>
            <a:custGeom>
              <a:avLst/>
              <a:gdLst>
                <a:gd name="T0" fmla="*/ 194 w 351"/>
                <a:gd name="T1" fmla="*/ 1 h 156"/>
                <a:gd name="T2" fmla="*/ 228 w 351"/>
                <a:gd name="T3" fmla="*/ 4 h 156"/>
                <a:gd name="T4" fmla="*/ 259 w 351"/>
                <a:gd name="T5" fmla="*/ 10 h 156"/>
                <a:gd name="T6" fmla="*/ 288 w 351"/>
                <a:gd name="T7" fmla="*/ 18 h 156"/>
                <a:gd name="T8" fmla="*/ 311 w 351"/>
                <a:gd name="T9" fmla="*/ 28 h 156"/>
                <a:gd name="T10" fmla="*/ 330 w 351"/>
                <a:gd name="T11" fmla="*/ 41 h 156"/>
                <a:gd name="T12" fmla="*/ 343 w 351"/>
                <a:gd name="T13" fmla="*/ 55 h 156"/>
                <a:gd name="T14" fmla="*/ 350 w 351"/>
                <a:gd name="T15" fmla="*/ 70 h 156"/>
                <a:gd name="T16" fmla="*/ 350 w 351"/>
                <a:gd name="T17" fmla="*/ 86 h 156"/>
                <a:gd name="T18" fmla="*/ 343 w 351"/>
                <a:gd name="T19" fmla="*/ 101 h 156"/>
                <a:gd name="T20" fmla="*/ 330 w 351"/>
                <a:gd name="T21" fmla="*/ 115 h 156"/>
                <a:gd name="T22" fmla="*/ 311 w 351"/>
                <a:gd name="T23" fmla="*/ 127 h 156"/>
                <a:gd name="T24" fmla="*/ 288 w 351"/>
                <a:gd name="T25" fmla="*/ 138 h 156"/>
                <a:gd name="T26" fmla="*/ 259 w 351"/>
                <a:gd name="T27" fmla="*/ 147 h 156"/>
                <a:gd name="T28" fmla="*/ 228 w 351"/>
                <a:gd name="T29" fmla="*/ 153 h 156"/>
                <a:gd name="T30" fmla="*/ 194 w 351"/>
                <a:gd name="T31" fmla="*/ 156 h 156"/>
                <a:gd name="T32" fmla="*/ 158 w 351"/>
                <a:gd name="T33" fmla="*/ 156 h 156"/>
                <a:gd name="T34" fmla="*/ 124 w 351"/>
                <a:gd name="T35" fmla="*/ 153 h 156"/>
                <a:gd name="T36" fmla="*/ 92 w 351"/>
                <a:gd name="T37" fmla="*/ 147 h 156"/>
                <a:gd name="T38" fmla="*/ 64 w 351"/>
                <a:gd name="T39" fmla="*/ 138 h 156"/>
                <a:gd name="T40" fmla="*/ 40 w 351"/>
                <a:gd name="T41" fmla="*/ 127 h 156"/>
                <a:gd name="T42" fmla="*/ 22 w 351"/>
                <a:gd name="T43" fmla="*/ 115 h 156"/>
                <a:gd name="T44" fmla="*/ 8 w 351"/>
                <a:gd name="T45" fmla="*/ 101 h 156"/>
                <a:gd name="T46" fmla="*/ 1 w 351"/>
                <a:gd name="T47" fmla="*/ 86 h 156"/>
                <a:gd name="T48" fmla="*/ 1 w 351"/>
                <a:gd name="T49" fmla="*/ 70 h 156"/>
                <a:gd name="T50" fmla="*/ 8 w 351"/>
                <a:gd name="T51" fmla="*/ 55 h 156"/>
                <a:gd name="T52" fmla="*/ 22 w 351"/>
                <a:gd name="T53" fmla="*/ 41 h 156"/>
                <a:gd name="T54" fmla="*/ 40 w 351"/>
                <a:gd name="T55" fmla="*/ 28 h 156"/>
                <a:gd name="T56" fmla="*/ 64 w 351"/>
                <a:gd name="T57" fmla="*/ 18 h 156"/>
                <a:gd name="T58" fmla="*/ 92 w 351"/>
                <a:gd name="T59" fmla="*/ 10 h 156"/>
                <a:gd name="T60" fmla="*/ 124 w 351"/>
                <a:gd name="T61" fmla="*/ 4 h 156"/>
                <a:gd name="T62" fmla="*/ 158 w 351"/>
                <a:gd name="T63" fmla="*/ 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1" h="156">
                  <a:moveTo>
                    <a:pt x="176" y="0"/>
                  </a:moveTo>
                  <a:lnTo>
                    <a:pt x="194" y="1"/>
                  </a:lnTo>
                  <a:lnTo>
                    <a:pt x="211" y="2"/>
                  </a:lnTo>
                  <a:lnTo>
                    <a:pt x="228" y="4"/>
                  </a:lnTo>
                  <a:lnTo>
                    <a:pt x="244" y="6"/>
                  </a:lnTo>
                  <a:lnTo>
                    <a:pt x="259" y="10"/>
                  </a:lnTo>
                  <a:lnTo>
                    <a:pt x="274" y="13"/>
                  </a:lnTo>
                  <a:lnTo>
                    <a:pt x="288" y="18"/>
                  </a:lnTo>
                  <a:lnTo>
                    <a:pt x="300" y="23"/>
                  </a:lnTo>
                  <a:lnTo>
                    <a:pt x="311" y="28"/>
                  </a:lnTo>
                  <a:lnTo>
                    <a:pt x="322" y="34"/>
                  </a:lnTo>
                  <a:lnTo>
                    <a:pt x="330" y="41"/>
                  </a:lnTo>
                  <a:lnTo>
                    <a:pt x="338" y="48"/>
                  </a:lnTo>
                  <a:lnTo>
                    <a:pt x="343" y="55"/>
                  </a:lnTo>
                  <a:lnTo>
                    <a:pt x="348" y="62"/>
                  </a:lnTo>
                  <a:lnTo>
                    <a:pt x="350" y="70"/>
                  </a:lnTo>
                  <a:lnTo>
                    <a:pt x="351" y="78"/>
                  </a:lnTo>
                  <a:lnTo>
                    <a:pt x="350" y="86"/>
                  </a:lnTo>
                  <a:lnTo>
                    <a:pt x="348" y="94"/>
                  </a:lnTo>
                  <a:lnTo>
                    <a:pt x="343" y="101"/>
                  </a:lnTo>
                  <a:lnTo>
                    <a:pt x="338" y="108"/>
                  </a:lnTo>
                  <a:lnTo>
                    <a:pt x="330" y="115"/>
                  </a:lnTo>
                  <a:lnTo>
                    <a:pt x="322" y="121"/>
                  </a:lnTo>
                  <a:lnTo>
                    <a:pt x="311" y="127"/>
                  </a:lnTo>
                  <a:lnTo>
                    <a:pt x="300" y="133"/>
                  </a:lnTo>
                  <a:lnTo>
                    <a:pt x="288" y="138"/>
                  </a:lnTo>
                  <a:lnTo>
                    <a:pt x="274" y="143"/>
                  </a:lnTo>
                  <a:lnTo>
                    <a:pt x="259" y="147"/>
                  </a:lnTo>
                  <a:lnTo>
                    <a:pt x="244" y="150"/>
                  </a:lnTo>
                  <a:lnTo>
                    <a:pt x="228" y="153"/>
                  </a:lnTo>
                  <a:lnTo>
                    <a:pt x="211" y="155"/>
                  </a:lnTo>
                  <a:lnTo>
                    <a:pt x="194" y="156"/>
                  </a:lnTo>
                  <a:lnTo>
                    <a:pt x="176" y="156"/>
                  </a:lnTo>
                  <a:lnTo>
                    <a:pt x="158" y="156"/>
                  </a:lnTo>
                  <a:lnTo>
                    <a:pt x="140" y="155"/>
                  </a:lnTo>
                  <a:lnTo>
                    <a:pt x="124" y="153"/>
                  </a:lnTo>
                  <a:lnTo>
                    <a:pt x="107" y="150"/>
                  </a:lnTo>
                  <a:lnTo>
                    <a:pt x="92" y="147"/>
                  </a:lnTo>
                  <a:lnTo>
                    <a:pt x="78" y="143"/>
                  </a:lnTo>
                  <a:lnTo>
                    <a:pt x="64" y="138"/>
                  </a:lnTo>
                  <a:lnTo>
                    <a:pt x="51" y="133"/>
                  </a:lnTo>
                  <a:lnTo>
                    <a:pt x="40" y="127"/>
                  </a:lnTo>
                  <a:lnTo>
                    <a:pt x="30" y="121"/>
                  </a:lnTo>
                  <a:lnTo>
                    <a:pt x="22" y="115"/>
                  </a:lnTo>
                  <a:lnTo>
                    <a:pt x="14" y="108"/>
                  </a:lnTo>
                  <a:lnTo>
                    <a:pt x="8" y="101"/>
                  </a:lnTo>
                  <a:lnTo>
                    <a:pt x="4" y="94"/>
                  </a:lnTo>
                  <a:lnTo>
                    <a:pt x="1" y="86"/>
                  </a:lnTo>
                  <a:lnTo>
                    <a:pt x="0" y="78"/>
                  </a:lnTo>
                  <a:lnTo>
                    <a:pt x="1" y="70"/>
                  </a:lnTo>
                  <a:lnTo>
                    <a:pt x="4" y="62"/>
                  </a:lnTo>
                  <a:lnTo>
                    <a:pt x="8" y="55"/>
                  </a:lnTo>
                  <a:lnTo>
                    <a:pt x="14" y="48"/>
                  </a:lnTo>
                  <a:lnTo>
                    <a:pt x="22" y="41"/>
                  </a:lnTo>
                  <a:lnTo>
                    <a:pt x="30" y="34"/>
                  </a:lnTo>
                  <a:lnTo>
                    <a:pt x="40" y="28"/>
                  </a:lnTo>
                  <a:lnTo>
                    <a:pt x="51" y="23"/>
                  </a:lnTo>
                  <a:lnTo>
                    <a:pt x="64" y="18"/>
                  </a:lnTo>
                  <a:lnTo>
                    <a:pt x="78" y="13"/>
                  </a:lnTo>
                  <a:lnTo>
                    <a:pt x="92" y="10"/>
                  </a:lnTo>
                  <a:lnTo>
                    <a:pt x="107" y="6"/>
                  </a:lnTo>
                  <a:lnTo>
                    <a:pt x="124" y="4"/>
                  </a:lnTo>
                  <a:lnTo>
                    <a:pt x="140" y="2"/>
                  </a:lnTo>
                  <a:lnTo>
                    <a:pt x="158" y="1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0093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1" name="Freeform 524"/>
            <p:cNvSpPr>
              <a:spLocks/>
            </p:cNvSpPr>
            <p:nvPr/>
          </p:nvSpPr>
          <p:spPr bwMode="auto">
            <a:xfrm>
              <a:off x="3428" y="1640"/>
              <a:ext cx="24" cy="11"/>
            </a:xfrm>
            <a:custGeom>
              <a:avLst/>
              <a:gdLst>
                <a:gd name="T0" fmla="*/ 74 w 147"/>
                <a:gd name="T1" fmla="*/ 0 h 66"/>
                <a:gd name="T2" fmla="*/ 88 w 147"/>
                <a:gd name="T3" fmla="*/ 1 h 66"/>
                <a:gd name="T4" fmla="*/ 102 w 147"/>
                <a:gd name="T5" fmla="*/ 3 h 66"/>
                <a:gd name="T6" fmla="*/ 114 w 147"/>
                <a:gd name="T7" fmla="*/ 7 h 66"/>
                <a:gd name="T8" fmla="*/ 126 w 147"/>
                <a:gd name="T9" fmla="*/ 10 h 66"/>
                <a:gd name="T10" fmla="*/ 135 w 147"/>
                <a:gd name="T11" fmla="*/ 15 h 66"/>
                <a:gd name="T12" fmla="*/ 141 w 147"/>
                <a:gd name="T13" fmla="*/ 21 h 66"/>
                <a:gd name="T14" fmla="*/ 144 w 147"/>
                <a:gd name="T15" fmla="*/ 24 h 66"/>
                <a:gd name="T16" fmla="*/ 146 w 147"/>
                <a:gd name="T17" fmla="*/ 27 h 66"/>
                <a:gd name="T18" fmla="*/ 147 w 147"/>
                <a:gd name="T19" fmla="*/ 30 h 66"/>
                <a:gd name="T20" fmla="*/ 147 w 147"/>
                <a:gd name="T21" fmla="*/ 33 h 66"/>
                <a:gd name="T22" fmla="*/ 147 w 147"/>
                <a:gd name="T23" fmla="*/ 36 h 66"/>
                <a:gd name="T24" fmla="*/ 146 w 147"/>
                <a:gd name="T25" fmla="*/ 40 h 66"/>
                <a:gd name="T26" fmla="*/ 144 w 147"/>
                <a:gd name="T27" fmla="*/ 43 h 66"/>
                <a:gd name="T28" fmla="*/ 141 w 147"/>
                <a:gd name="T29" fmla="*/ 46 h 66"/>
                <a:gd name="T30" fmla="*/ 135 w 147"/>
                <a:gd name="T31" fmla="*/ 51 h 66"/>
                <a:gd name="T32" fmla="*/ 126 w 147"/>
                <a:gd name="T33" fmla="*/ 57 h 66"/>
                <a:gd name="T34" fmla="*/ 114 w 147"/>
                <a:gd name="T35" fmla="*/ 61 h 66"/>
                <a:gd name="T36" fmla="*/ 102 w 147"/>
                <a:gd name="T37" fmla="*/ 64 h 66"/>
                <a:gd name="T38" fmla="*/ 88 w 147"/>
                <a:gd name="T39" fmla="*/ 66 h 66"/>
                <a:gd name="T40" fmla="*/ 74 w 147"/>
                <a:gd name="T41" fmla="*/ 66 h 66"/>
                <a:gd name="T42" fmla="*/ 58 w 147"/>
                <a:gd name="T43" fmla="*/ 66 h 66"/>
                <a:gd name="T44" fmla="*/ 45 w 147"/>
                <a:gd name="T45" fmla="*/ 64 h 66"/>
                <a:gd name="T46" fmla="*/ 32 w 147"/>
                <a:gd name="T47" fmla="*/ 61 h 66"/>
                <a:gd name="T48" fmla="*/ 22 w 147"/>
                <a:gd name="T49" fmla="*/ 57 h 66"/>
                <a:gd name="T50" fmla="*/ 12 w 147"/>
                <a:gd name="T51" fmla="*/ 51 h 66"/>
                <a:gd name="T52" fmla="*/ 5 w 147"/>
                <a:gd name="T53" fmla="*/ 46 h 66"/>
                <a:gd name="T54" fmla="*/ 3 w 147"/>
                <a:gd name="T55" fmla="*/ 43 h 66"/>
                <a:gd name="T56" fmla="*/ 1 w 147"/>
                <a:gd name="T57" fmla="*/ 40 h 66"/>
                <a:gd name="T58" fmla="*/ 0 w 147"/>
                <a:gd name="T59" fmla="*/ 36 h 66"/>
                <a:gd name="T60" fmla="*/ 0 w 147"/>
                <a:gd name="T61" fmla="*/ 33 h 66"/>
                <a:gd name="T62" fmla="*/ 0 w 147"/>
                <a:gd name="T63" fmla="*/ 30 h 66"/>
                <a:gd name="T64" fmla="*/ 1 w 147"/>
                <a:gd name="T65" fmla="*/ 27 h 66"/>
                <a:gd name="T66" fmla="*/ 3 w 147"/>
                <a:gd name="T67" fmla="*/ 24 h 66"/>
                <a:gd name="T68" fmla="*/ 5 w 147"/>
                <a:gd name="T69" fmla="*/ 21 h 66"/>
                <a:gd name="T70" fmla="*/ 12 w 147"/>
                <a:gd name="T71" fmla="*/ 15 h 66"/>
                <a:gd name="T72" fmla="*/ 22 w 147"/>
                <a:gd name="T73" fmla="*/ 10 h 66"/>
                <a:gd name="T74" fmla="*/ 32 w 147"/>
                <a:gd name="T75" fmla="*/ 7 h 66"/>
                <a:gd name="T76" fmla="*/ 45 w 147"/>
                <a:gd name="T77" fmla="*/ 3 h 66"/>
                <a:gd name="T78" fmla="*/ 58 w 147"/>
                <a:gd name="T79" fmla="*/ 1 h 66"/>
                <a:gd name="T80" fmla="*/ 74 w 147"/>
                <a:gd name="T8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7" h="66">
                  <a:moveTo>
                    <a:pt x="74" y="0"/>
                  </a:moveTo>
                  <a:lnTo>
                    <a:pt x="88" y="1"/>
                  </a:lnTo>
                  <a:lnTo>
                    <a:pt x="102" y="3"/>
                  </a:lnTo>
                  <a:lnTo>
                    <a:pt x="114" y="7"/>
                  </a:lnTo>
                  <a:lnTo>
                    <a:pt x="126" y="10"/>
                  </a:lnTo>
                  <a:lnTo>
                    <a:pt x="135" y="15"/>
                  </a:lnTo>
                  <a:lnTo>
                    <a:pt x="141" y="21"/>
                  </a:lnTo>
                  <a:lnTo>
                    <a:pt x="144" y="24"/>
                  </a:lnTo>
                  <a:lnTo>
                    <a:pt x="146" y="27"/>
                  </a:lnTo>
                  <a:lnTo>
                    <a:pt x="147" y="30"/>
                  </a:lnTo>
                  <a:lnTo>
                    <a:pt x="147" y="33"/>
                  </a:lnTo>
                  <a:lnTo>
                    <a:pt x="147" y="36"/>
                  </a:lnTo>
                  <a:lnTo>
                    <a:pt x="146" y="40"/>
                  </a:lnTo>
                  <a:lnTo>
                    <a:pt x="144" y="43"/>
                  </a:lnTo>
                  <a:lnTo>
                    <a:pt x="141" y="46"/>
                  </a:lnTo>
                  <a:lnTo>
                    <a:pt x="135" y="51"/>
                  </a:lnTo>
                  <a:lnTo>
                    <a:pt x="126" y="57"/>
                  </a:lnTo>
                  <a:lnTo>
                    <a:pt x="114" y="61"/>
                  </a:lnTo>
                  <a:lnTo>
                    <a:pt x="102" y="64"/>
                  </a:lnTo>
                  <a:lnTo>
                    <a:pt x="88" y="66"/>
                  </a:lnTo>
                  <a:lnTo>
                    <a:pt x="74" y="66"/>
                  </a:lnTo>
                  <a:lnTo>
                    <a:pt x="58" y="66"/>
                  </a:lnTo>
                  <a:lnTo>
                    <a:pt x="45" y="64"/>
                  </a:lnTo>
                  <a:lnTo>
                    <a:pt x="32" y="61"/>
                  </a:lnTo>
                  <a:lnTo>
                    <a:pt x="22" y="57"/>
                  </a:lnTo>
                  <a:lnTo>
                    <a:pt x="12" y="51"/>
                  </a:lnTo>
                  <a:lnTo>
                    <a:pt x="5" y="46"/>
                  </a:lnTo>
                  <a:lnTo>
                    <a:pt x="3" y="43"/>
                  </a:lnTo>
                  <a:lnTo>
                    <a:pt x="1" y="40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7"/>
                  </a:lnTo>
                  <a:lnTo>
                    <a:pt x="3" y="24"/>
                  </a:lnTo>
                  <a:lnTo>
                    <a:pt x="5" y="21"/>
                  </a:lnTo>
                  <a:lnTo>
                    <a:pt x="12" y="15"/>
                  </a:lnTo>
                  <a:lnTo>
                    <a:pt x="22" y="10"/>
                  </a:lnTo>
                  <a:lnTo>
                    <a:pt x="32" y="7"/>
                  </a:lnTo>
                  <a:lnTo>
                    <a:pt x="45" y="3"/>
                  </a:lnTo>
                  <a:lnTo>
                    <a:pt x="58" y="1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2" name="Freeform 525"/>
            <p:cNvSpPr>
              <a:spLocks/>
            </p:cNvSpPr>
            <p:nvPr/>
          </p:nvSpPr>
          <p:spPr bwMode="auto">
            <a:xfrm>
              <a:off x="1569" y="1593"/>
              <a:ext cx="80" cy="703"/>
            </a:xfrm>
            <a:custGeom>
              <a:avLst/>
              <a:gdLst>
                <a:gd name="T0" fmla="*/ 448 w 480"/>
                <a:gd name="T1" fmla="*/ 440 h 4218"/>
                <a:gd name="T2" fmla="*/ 464 w 480"/>
                <a:gd name="T3" fmla="*/ 72 h 4218"/>
                <a:gd name="T4" fmla="*/ 218 w 480"/>
                <a:gd name="T5" fmla="*/ 639 h 4218"/>
                <a:gd name="T6" fmla="*/ 0 w 480"/>
                <a:gd name="T7" fmla="*/ 4218 h 4218"/>
                <a:gd name="T8" fmla="*/ 210 w 480"/>
                <a:gd name="T9" fmla="*/ 598 h 4218"/>
                <a:gd name="T10" fmla="*/ 480 w 480"/>
                <a:gd name="T11" fmla="*/ 0 h 4218"/>
                <a:gd name="T12" fmla="*/ 448 w 480"/>
                <a:gd name="T13" fmla="*/ 440 h 4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0" h="4218">
                  <a:moveTo>
                    <a:pt x="448" y="440"/>
                  </a:moveTo>
                  <a:lnTo>
                    <a:pt x="464" y="72"/>
                  </a:lnTo>
                  <a:lnTo>
                    <a:pt x="218" y="639"/>
                  </a:lnTo>
                  <a:lnTo>
                    <a:pt x="0" y="4218"/>
                  </a:lnTo>
                  <a:lnTo>
                    <a:pt x="210" y="598"/>
                  </a:lnTo>
                  <a:lnTo>
                    <a:pt x="480" y="0"/>
                  </a:lnTo>
                  <a:lnTo>
                    <a:pt x="448" y="440"/>
                  </a:lnTo>
                  <a:close/>
                </a:path>
              </a:pathLst>
            </a:custGeom>
            <a:solidFill>
              <a:srgbClr val="CDDCE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3" name="Freeform 526"/>
            <p:cNvSpPr>
              <a:spLocks/>
            </p:cNvSpPr>
            <p:nvPr/>
          </p:nvSpPr>
          <p:spPr bwMode="auto">
            <a:xfrm>
              <a:off x="1571" y="1814"/>
              <a:ext cx="52" cy="357"/>
            </a:xfrm>
            <a:custGeom>
              <a:avLst/>
              <a:gdLst>
                <a:gd name="T0" fmla="*/ 0 w 312"/>
                <a:gd name="T1" fmla="*/ 2144 h 2144"/>
                <a:gd name="T2" fmla="*/ 163 w 312"/>
                <a:gd name="T3" fmla="*/ 2021 h 2144"/>
                <a:gd name="T4" fmla="*/ 312 w 312"/>
                <a:gd name="T5" fmla="*/ 0 h 2144"/>
                <a:gd name="T6" fmla="*/ 140 w 312"/>
                <a:gd name="T7" fmla="*/ 402 h 2144"/>
                <a:gd name="T8" fmla="*/ 139 w 312"/>
                <a:gd name="T9" fmla="*/ 438 h 2144"/>
                <a:gd name="T10" fmla="*/ 136 w 312"/>
                <a:gd name="T11" fmla="*/ 490 h 2144"/>
                <a:gd name="T12" fmla="*/ 133 w 312"/>
                <a:gd name="T13" fmla="*/ 553 h 2144"/>
                <a:gd name="T14" fmla="*/ 129 w 312"/>
                <a:gd name="T15" fmla="*/ 618 h 2144"/>
                <a:gd name="T16" fmla="*/ 125 w 312"/>
                <a:gd name="T17" fmla="*/ 680 h 2144"/>
                <a:gd name="T18" fmla="*/ 121 w 312"/>
                <a:gd name="T19" fmla="*/ 732 h 2144"/>
                <a:gd name="T20" fmla="*/ 118 w 312"/>
                <a:gd name="T21" fmla="*/ 769 h 2144"/>
                <a:gd name="T22" fmla="*/ 118 w 312"/>
                <a:gd name="T23" fmla="*/ 782 h 2144"/>
                <a:gd name="T24" fmla="*/ 172 w 312"/>
                <a:gd name="T25" fmla="*/ 362 h 2144"/>
                <a:gd name="T26" fmla="*/ 174 w 312"/>
                <a:gd name="T27" fmla="*/ 350 h 2144"/>
                <a:gd name="T28" fmla="*/ 177 w 312"/>
                <a:gd name="T29" fmla="*/ 342 h 2144"/>
                <a:gd name="T30" fmla="*/ 180 w 312"/>
                <a:gd name="T31" fmla="*/ 337 h 2144"/>
                <a:gd name="T32" fmla="*/ 184 w 312"/>
                <a:gd name="T33" fmla="*/ 334 h 2144"/>
                <a:gd name="T34" fmla="*/ 187 w 312"/>
                <a:gd name="T35" fmla="*/ 333 h 2144"/>
                <a:gd name="T36" fmla="*/ 190 w 312"/>
                <a:gd name="T37" fmla="*/ 333 h 2144"/>
                <a:gd name="T38" fmla="*/ 194 w 312"/>
                <a:gd name="T39" fmla="*/ 335 h 2144"/>
                <a:gd name="T40" fmla="*/ 198 w 312"/>
                <a:gd name="T41" fmla="*/ 338 h 2144"/>
                <a:gd name="T42" fmla="*/ 208 w 312"/>
                <a:gd name="T43" fmla="*/ 356 h 2144"/>
                <a:gd name="T44" fmla="*/ 213 w 312"/>
                <a:gd name="T45" fmla="*/ 366 h 2144"/>
                <a:gd name="T46" fmla="*/ 211 w 312"/>
                <a:gd name="T47" fmla="*/ 397 h 2144"/>
                <a:gd name="T48" fmla="*/ 208 w 312"/>
                <a:gd name="T49" fmla="*/ 461 h 2144"/>
                <a:gd name="T50" fmla="*/ 202 w 312"/>
                <a:gd name="T51" fmla="*/ 549 h 2144"/>
                <a:gd name="T52" fmla="*/ 195 w 312"/>
                <a:gd name="T53" fmla="*/ 661 h 2144"/>
                <a:gd name="T54" fmla="*/ 185 w 312"/>
                <a:gd name="T55" fmla="*/ 789 h 2144"/>
                <a:gd name="T56" fmla="*/ 175 w 312"/>
                <a:gd name="T57" fmla="*/ 931 h 2144"/>
                <a:gd name="T58" fmla="*/ 165 w 312"/>
                <a:gd name="T59" fmla="*/ 1081 h 2144"/>
                <a:gd name="T60" fmla="*/ 154 w 312"/>
                <a:gd name="T61" fmla="*/ 1234 h 2144"/>
                <a:gd name="T62" fmla="*/ 143 w 312"/>
                <a:gd name="T63" fmla="*/ 1386 h 2144"/>
                <a:gd name="T64" fmla="*/ 132 w 312"/>
                <a:gd name="T65" fmla="*/ 1533 h 2144"/>
                <a:gd name="T66" fmla="*/ 122 w 312"/>
                <a:gd name="T67" fmla="*/ 1670 h 2144"/>
                <a:gd name="T68" fmla="*/ 113 w 312"/>
                <a:gd name="T69" fmla="*/ 1792 h 2144"/>
                <a:gd name="T70" fmla="*/ 106 w 312"/>
                <a:gd name="T71" fmla="*/ 1896 h 2144"/>
                <a:gd name="T72" fmla="*/ 100 w 312"/>
                <a:gd name="T73" fmla="*/ 1975 h 2144"/>
                <a:gd name="T74" fmla="*/ 97 w 312"/>
                <a:gd name="T75" fmla="*/ 2026 h 2144"/>
                <a:gd name="T76" fmla="*/ 95 w 312"/>
                <a:gd name="T77" fmla="*/ 2044 h 2144"/>
                <a:gd name="T78" fmla="*/ 0 w 312"/>
                <a:gd name="T79" fmla="*/ 2144 h 2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2" h="2144">
                  <a:moveTo>
                    <a:pt x="0" y="2144"/>
                  </a:moveTo>
                  <a:lnTo>
                    <a:pt x="163" y="2021"/>
                  </a:lnTo>
                  <a:lnTo>
                    <a:pt x="312" y="0"/>
                  </a:lnTo>
                  <a:lnTo>
                    <a:pt x="140" y="402"/>
                  </a:lnTo>
                  <a:lnTo>
                    <a:pt x="139" y="438"/>
                  </a:lnTo>
                  <a:lnTo>
                    <a:pt x="136" y="490"/>
                  </a:lnTo>
                  <a:lnTo>
                    <a:pt x="133" y="553"/>
                  </a:lnTo>
                  <a:lnTo>
                    <a:pt x="129" y="618"/>
                  </a:lnTo>
                  <a:lnTo>
                    <a:pt x="125" y="680"/>
                  </a:lnTo>
                  <a:lnTo>
                    <a:pt x="121" y="732"/>
                  </a:lnTo>
                  <a:lnTo>
                    <a:pt x="118" y="769"/>
                  </a:lnTo>
                  <a:lnTo>
                    <a:pt x="118" y="782"/>
                  </a:lnTo>
                  <a:lnTo>
                    <a:pt x="172" y="362"/>
                  </a:lnTo>
                  <a:lnTo>
                    <a:pt x="174" y="350"/>
                  </a:lnTo>
                  <a:lnTo>
                    <a:pt x="177" y="342"/>
                  </a:lnTo>
                  <a:lnTo>
                    <a:pt x="180" y="337"/>
                  </a:lnTo>
                  <a:lnTo>
                    <a:pt x="184" y="334"/>
                  </a:lnTo>
                  <a:lnTo>
                    <a:pt x="187" y="333"/>
                  </a:lnTo>
                  <a:lnTo>
                    <a:pt x="190" y="333"/>
                  </a:lnTo>
                  <a:lnTo>
                    <a:pt x="194" y="335"/>
                  </a:lnTo>
                  <a:lnTo>
                    <a:pt x="198" y="338"/>
                  </a:lnTo>
                  <a:lnTo>
                    <a:pt x="208" y="356"/>
                  </a:lnTo>
                  <a:lnTo>
                    <a:pt x="213" y="366"/>
                  </a:lnTo>
                  <a:lnTo>
                    <a:pt x="211" y="397"/>
                  </a:lnTo>
                  <a:lnTo>
                    <a:pt x="208" y="461"/>
                  </a:lnTo>
                  <a:lnTo>
                    <a:pt x="202" y="549"/>
                  </a:lnTo>
                  <a:lnTo>
                    <a:pt x="195" y="661"/>
                  </a:lnTo>
                  <a:lnTo>
                    <a:pt x="185" y="789"/>
                  </a:lnTo>
                  <a:lnTo>
                    <a:pt x="175" y="931"/>
                  </a:lnTo>
                  <a:lnTo>
                    <a:pt x="165" y="1081"/>
                  </a:lnTo>
                  <a:lnTo>
                    <a:pt x="154" y="1234"/>
                  </a:lnTo>
                  <a:lnTo>
                    <a:pt x="143" y="1386"/>
                  </a:lnTo>
                  <a:lnTo>
                    <a:pt x="132" y="1533"/>
                  </a:lnTo>
                  <a:lnTo>
                    <a:pt x="122" y="1670"/>
                  </a:lnTo>
                  <a:lnTo>
                    <a:pt x="113" y="1792"/>
                  </a:lnTo>
                  <a:lnTo>
                    <a:pt x="106" y="1896"/>
                  </a:lnTo>
                  <a:lnTo>
                    <a:pt x="100" y="1975"/>
                  </a:lnTo>
                  <a:lnTo>
                    <a:pt x="97" y="2026"/>
                  </a:lnTo>
                  <a:lnTo>
                    <a:pt x="95" y="2044"/>
                  </a:lnTo>
                  <a:lnTo>
                    <a:pt x="0" y="2144"/>
                  </a:lnTo>
                  <a:close/>
                </a:path>
              </a:pathLst>
            </a:custGeom>
            <a:solidFill>
              <a:srgbClr val="8398B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4" name="Freeform 527"/>
            <p:cNvSpPr>
              <a:spLocks/>
            </p:cNvSpPr>
            <p:nvPr/>
          </p:nvSpPr>
          <p:spPr bwMode="auto">
            <a:xfrm>
              <a:off x="1603" y="1536"/>
              <a:ext cx="178" cy="863"/>
            </a:xfrm>
            <a:custGeom>
              <a:avLst/>
              <a:gdLst>
                <a:gd name="T0" fmla="*/ 11 w 1068"/>
                <a:gd name="T1" fmla="*/ 5031 h 5176"/>
                <a:gd name="T2" fmla="*/ 29 w 1068"/>
                <a:gd name="T3" fmla="*/ 4739 h 5176"/>
                <a:gd name="T4" fmla="*/ 48 w 1068"/>
                <a:gd name="T5" fmla="*/ 4437 h 5176"/>
                <a:gd name="T6" fmla="*/ 70 w 1068"/>
                <a:gd name="T7" fmla="*/ 4122 h 5176"/>
                <a:gd name="T8" fmla="*/ 92 w 1068"/>
                <a:gd name="T9" fmla="*/ 3789 h 5176"/>
                <a:gd name="T10" fmla="*/ 116 w 1068"/>
                <a:gd name="T11" fmla="*/ 3433 h 5176"/>
                <a:gd name="T12" fmla="*/ 140 w 1068"/>
                <a:gd name="T13" fmla="*/ 3050 h 5176"/>
                <a:gd name="T14" fmla="*/ 166 w 1068"/>
                <a:gd name="T15" fmla="*/ 2635 h 5176"/>
                <a:gd name="T16" fmla="*/ 187 w 1068"/>
                <a:gd name="T17" fmla="*/ 2278 h 5176"/>
                <a:gd name="T18" fmla="*/ 203 w 1068"/>
                <a:gd name="T19" fmla="*/ 2009 h 5176"/>
                <a:gd name="T20" fmla="*/ 218 w 1068"/>
                <a:gd name="T21" fmla="*/ 1749 h 5176"/>
                <a:gd name="T22" fmla="*/ 233 w 1068"/>
                <a:gd name="T23" fmla="*/ 1499 h 5176"/>
                <a:gd name="T24" fmla="*/ 248 w 1068"/>
                <a:gd name="T25" fmla="*/ 1260 h 5176"/>
                <a:gd name="T26" fmla="*/ 265 w 1068"/>
                <a:gd name="T27" fmla="*/ 1036 h 5176"/>
                <a:gd name="T28" fmla="*/ 281 w 1068"/>
                <a:gd name="T29" fmla="*/ 827 h 5176"/>
                <a:gd name="T30" fmla="*/ 297 w 1068"/>
                <a:gd name="T31" fmla="*/ 635 h 5176"/>
                <a:gd name="T32" fmla="*/ 313 w 1068"/>
                <a:gd name="T33" fmla="*/ 509 h 5176"/>
                <a:gd name="T34" fmla="*/ 340 w 1068"/>
                <a:gd name="T35" fmla="*/ 440 h 5176"/>
                <a:gd name="T36" fmla="*/ 383 w 1068"/>
                <a:gd name="T37" fmla="*/ 375 h 5176"/>
                <a:gd name="T38" fmla="*/ 439 w 1068"/>
                <a:gd name="T39" fmla="*/ 316 h 5176"/>
                <a:gd name="T40" fmla="*/ 506 w 1068"/>
                <a:gd name="T41" fmla="*/ 263 h 5176"/>
                <a:gd name="T42" fmla="*/ 579 w 1068"/>
                <a:gd name="T43" fmla="*/ 214 h 5176"/>
                <a:gd name="T44" fmla="*/ 657 w 1068"/>
                <a:gd name="T45" fmla="*/ 170 h 5176"/>
                <a:gd name="T46" fmla="*/ 735 w 1068"/>
                <a:gd name="T47" fmla="*/ 133 h 5176"/>
                <a:gd name="T48" fmla="*/ 813 w 1068"/>
                <a:gd name="T49" fmla="*/ 99 h 5176"/>
                <a:gd name="T50" fmla="*/ 884 w 1068"/>
                <a:gd name="T51" fmla="*/ 70 h 5176"/>
                <a:gd name="T52" fmla="*/ 977 w 1068"/>
                <a:gd name="T53" fmla="*/ 37 h 5176"/>
                <a:gd name="T54" fmla="*/ 1041 w 1068"/>
                <a:gd name="T55" fmla="*/ 14 h 5176"/>
                <a:gd name="T56" fmla="*/ 1064 w 1068"/>
                <a:gd name="T57" fmla="*/ 5 h 5176"/>
                <a:gd name="T58" fmla="*/ 1067 w 1068"/>
                <a:gd name="T59" fmla="*/ 1 h 5176"/>
                <a:gd name="T60" fmla="*/ 1046 w 1068"/>
                <a:gd name="T61" fmla="*/ 1 h 5176"/>
                <a:gd name="T62" fmla="*/ 968 w 1068"/>
                <a:gd name="T63" fmla="*/ 9 h 5176"/>
                <a:gd name="T64" fmla="*/ 843 w 1068"/>
                <a:gd name="T65" fmla="*/ 24 h 5176"/>
                <a:gd name="T66" fmla="*/ 747 w 1068"/>
                <a:gd name="T67" fmla="*/ 41 h 5176"/>
                <a:gd name="T68" fmla="*/ 684 w 1068"/>
                <a:gd name="T69" fmla="*/ 56 h 5176"/>
                <a:gd name="T70" fmla="*/ 621 w 1068"/>
                <a:gd name="T71" fmla="*/ 75 h 5176"/>
                <a:gd name="T72" fmla="*/ 561 w 1068"/>
                <a:gd name="T73" fmla="*/ 100 h 5176"/>
                <a:gd name="T74" fmla="*/ 503 w 1068"/>
                <a:gd name="T75" fmla="*/ 129 h 5176"/>
                <a:gd name="T76" fmla="*/ 447 w 1068"/>
                <a:gd name="T77" fmla="*/ 166 h 5176"/>
                <a:gd name="T78" fmla="*/ 396 w 1068"/>
                <a:gd name="T79" fmla="*/ 210 h 5176"/>
                <a:gd name="T80" fmla="*/ 351 w 1068"/>
                <a:gd name="T81" fmla="*/ 262 h 5176"/>
                <a:gd name="T82" fmla="*/ 310 w 1068"/>
                <a:gd name="T83" fmla="*/ 323 h 5176"/>
                <a:gd name="T84" fmla="*/ 276 w 1068"/>
                <a:gd name="T85" fmla="*/ 394 h 5176"/>
                <a:gd name="T86" fmla="*/ 249 w 1068"/>
                <a:gd name="T87" fmla="*/ 474 h 5176"/>
                <a:gd name="T88" fmla="*/ 231 w 1068"/>
                <a:gd name="T89" fmla="*/ 567 h 5176"/>
                <a:gd name="T90" fmla="*/ 215 w 1068"/>
                <a:gd name="T91" fmla="*/ 730 h 5176"/>
                <a:gd name="T92" fmla="*/ 197 w 1068"/>
                <a:gd name="T93" fmla="*/ 953 h 5176"/>
                <a:gd name="T94" fmla="*/ 183 w 1068"/>
                <a:gd name="T95" fmla="*/ 1180 h 5176"/>
                <a:gd name="T96" fmla="*/ 171 w 1068"/>
                <a:gd name="T97" fmla="*/ 1407 h 5176"/>
                <a:gd name="T98" fmla="*/ 162 w 1068"/>
                <a:gd name="T99" fmla="*/ 1635 h 5176"/>
                <a:gd name="T100" fmla="*/ 152 w 1068"/>
                <a:gd name="T101" fmla="*/ 1861 h 5176"/>
                <a:gd name="T102" fmla="*/ 142 w 1068"/>
                <a:gd name="T103" fmla="*/ 2088 h 5176"/>
                <a:gd name="T104" fmla="*/ 133 w 1068"/>
                <a:gd name="T105" fmla="*/ 2312 h 5176"/>
                <a:gd name="T106" fmla="*/ 114 w 1068"/>
                <a:gd name="T107" fmla="*/ 2689 h 5176"/>
                <a:gd name="T108" fmla="*/ 87 w 1068"/>
                <a:gd name="T109" fmla="*/ 3205 h 5176"/>
                <a:gd name="T110" fmla="*/ 62 w 1068"/>
                <a:gd name="T111" fmla="*/ 3691 h 5176"/>
                <a:gd name="T112" fmla="*/ 40 w 1068"/>
                <a:gd name="T113" fmla="*/ 4133 h 5176"/>
                <a:gd name="T114" fmla="*/ 22 w 1068"/>
                <a:gd name="T115" fmla="*/ 4516 h 5176"/>
                <a:gd name="T116" fmla="*/ 9 w 1068"/>
                <a:gd name="T117" fmla="*/ 4824 h 5176"/>
                <a:gd name="T118" fmla="*/ 2 w 1068"/>
                <a:gd name="T119" fmla="*/ 5043 h 5176"/>
                <a:gd name="T120" fmla="*/ 0 w 1068"/>
                <a:gd name="T121" fmla="*/ 5142 h 5176"/>
                <a:gd name="T122" fmla="*/ 1 w 1068"/>
                <a:gd name="T123" fmla="*/ 5172 h 5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8" h="5176">
                  <a:moveTo>
                    <a:pt x="2" y="5176"/>
                  </a:moveTo>
                  <a:lnTo>
                    <a:pt x="11" y="5031"/>
                  </a:lnTo>
                  <a:lnTo>
                    <a:pt x="20" y="4886"/>
                  </a:lnTo>
                  <a:lnTo>
                    <a:pt x="29" y="4739"/>
                  </a:lnTo>
                  <a:lnTo>
                    <a:pt x="38" y="4589"/>
                  </a:lnTo>
                  <a:lnTo>
                    <a:pt x="48" y="4437"/>
                  </a:lnTo>
                  <a:lnTo>
                    <a:pt x="59" y="4282"/>
                  </a:lnTo>
                  <a:lnTo>
                    <a:pt x="70" y="4122"/>
                  </a:lnTo>
                  <a:lnTo>
                    <a:pt x="81" y="3959"/>
                  </a:lnTo>
                  <a:lnTo>
                    <a:pt x="92" y="3789"/>
                  </a:lnTo>
                  <a:lnTo>
                    <a:pt x="104" y="3614"/>
                  </a:lnTo>
                  <a:lnTo>
                    <a:pt x="116" y="3433"/>
                  </a:lnTo>
                  <a:lnTo>
                    <a:pt x="128" y="3245"/>
                  </a:lnTo>
                  <a:lnTo>
                    <a:pt x="140" y="3050"/>
                  </a:lnTo>
                  <a:lnTo>
                    <a:pt x="153" y="2846"/>
                  </a:lnTo>
                  <a:lnTo>
                    <a:pt x="166" y="2635"/>
                  </a:lnTo>
                  <a:lnTo>
                    <a:pt x="179" y="2413"/>
                  </a:lnTo>
                  <a:lnTo>
                    <a:pt x="187" y="2278"/>
                  </a:lnTo>
                  <a:lnTo>
                    <a:pt x="195" y="2142"/>
                  </a:lnTo>
                  <a:lnTo>
                    <a:pt x="203" y="2009"/>
                  </a:lnTo>
                  <a:lnTo>
                    <a:pt x="211" y="1878"/>
                  </a:lnTo>
                  <a:lnTo>
                    <a:pt x="218" y="1749"/>
                  </a:lnTo>
                  <a:lnTo>
                    <a:pt x="226" y="1623"/>
                  </a:lnTo>
                  <a:lnTo>
                    <a:pt x="233" y="1499"/>
                  </a:lnTo>
                  <a:lnTo>
                    <a:pt x="241" y="1378"/>
                  </a:lnTo>
                  <a:lnTo>
                    <a:pt x="248" y="1260"/>
                  </a:lnTo>
                  <a:lnTo>
                    <a:pt x="257" y="1146"/>
                  </a:lnTo>
                  <a:lnTo>
                    <a:pt x="265" y="1036"/>
                  </a:lnTo>
                  <a:lnTo>
                    <a:pt x="273" y="929"/>
                  </a:lnTo>
                  <a:lnTo>
                    <a:pt x="281" y="827"/>
                  </a:lnTo>
                  <a:lnTo>
                    <a:pt x="289" y="729"/>
                  </a:lnTo>
                  <a:lnTo>
                    <a:pt x="297" y="635"/>
                  </a:lnTo>
                  <a:lnTo>
                    <a:pt x="307" y="546"/>
                  </a:lnTo>
                  <a:lnTo>
                    <a:pt x="313" y="509"/>
                  </a:lnTo>
                  <a:lnTo>
                    <a:pt x="324" y="474"/>
                  </a:lnTo>
                  <a:lnTo>
                    <a:pt x="340" y="440"/>
                  </a:lnTo>
                  <a:lnTo>
                    <a:pt x="360" y="407"/>
                  </a:lnTo>
                  <a:lnTo>
                    <a:pt x="383" y="375"/>
                  </a:lnTo>
                  <a:lnTo>
                    <a:pt x="410" y="346"/>
                  </a:lnTo>
                  <a:lnTo>
                    <a:pt x="439" y="316"/>
                  </a:lnTo>
                  <a:lnTo>
                    <a:pt x="471" y="289"/>
                  </a:lnTo>
                  <a:lnTo>
                    <a:pt x="506" y="263"/>
                  </a:lnTo>
                  <a:lnTo>
                    <a:pt x="541" y="238"/>
                  </a:lnTo>
                  <a:lnTo>
                    <a:pt x="579" y="214"/>
                  </a:lnTo>
                  <a:lnTo>
                    <a:pt x="618" y="192"/>
                  </a:lnTo>
                  <a:lnTo>
                    <a:pt x="657" y="170"/>
                  </a:lnTo>
                  <a:lnTo>
                    <a:pt x="696" y="151"/>
                  </a:lnTo>
                  <a:lnTo>
                    <a:pt x="735" y="133"/>
                  </a:lnTo>
                  <a:lnTo>
                    <a:pt x="775" y="115"/>
                  </a:lnTo>
                  <a:lnTo>
                    <a:pt x="813" y="99"/>
                  </a:lnTo>
                  <a:lnTo>
                    <a:pt x="849" y="84"/>
                  </a:lnTo>
                  <a:lnTo>
                    <a:pt x="884" y="70"/>
                  </a:lnTo>
                  <a:lnTo>
                    <a:pt x="918" y="58"/>
                  </a:lnTo>
                  <a:lnTo>
                    <a:pt x="977" y="37"/>
                  </a:lnTo>
                  <a:lnTo>
                    <a:pt x="1024" y="20"/>
                  </a:lnTo>
                  <a:lnTo>
                    <a:pt x="1041" y="14"/>
                  </a:lnTo>
                  <a:lnTo>
                    <a:pt x="1055" y="9"/>
                  </a:lnTo>
                  <a:lnTo>
                    <a:pt x="1064" y="5"/>
                  </a:lnTo>
                  <a:lnTo>
                    <a:pt x="1068" y="2"/>
                  </a:lnTo>
                  <a:lnTo>
                    <a:pt x="1067" y="1"/>
                  </a:lnTo>
                  <a:lnTo>
                    <a:pt x="1060" y="0"/>
                  </a:lnTo>
                  <a:lnTo>
                    <a:pt x="1046" y="1"/>
                  </a:lnTo>
                  <a:lnTo>
                    <a:pt x="1027" y="3"/>
                  </a:lnTo>
                  <a:lnTo>
                    <a:pt x="968" y="9"/>
                  </a:lnTo>
                  <a:lnTo>
                    <a:pt x="907" y="16"/>
                  </a:lnTo>
                  <a:lnTo>
                    <a:pt x="843" y="24"/>
                  </a:lnTo>
                  <a:lnTo>
                    <a:pt x="780" y="35"/>
                  </a:lnTo>
                  <a:lnTo>
                    <a:pt x="747" y="41"/>
                  </a:lnTo>
                  <a:lnTo>
                    <a:pt x="716" y="48"/>
                  </a:lnTo>
                  <a:lnTo>
                    <a:pt x="684" y="56"/>
                  </a:lnTo>
                  <a:lnTo>
                    <a:pt x="653" y="65"/>
                  </a:lnTo>
                  <a:lnTo>
                    <a:pt x="621" y="75"/>
                  </a:lnTo>
                  <a:lnTo>
                    <a:pt x="590" y="87"/>
                  </a:lnTo>
                  <a:lnTo>
                    <a:pt x="561" y="100"/>
                  </a:lnTo>
                  <a:lnTo>
                    <a:pt x="531" y="114"/>
                  </a:lnTo>
                  <a:lnTo>
                    <a:pt x="503" y="129"/>
                  </a:lnTo>
                  <a:lnTo>
                    <a:pt x="474" y="147"/>
                  </a:lnTo>
                  <a:lnTo>
                    <a:pt x="447" y="166"/>
                  </a:lnTo>
                  <a:lnTo>
                    <a:pt x="421" y="188"/>
                  </a:lnTo>
                  <a:lnTo>
                    <a:pt x="396" y="210"/>
                  </a:lnTo>
                  <a:lnTo>
                    <a:pt x="373" y="235"/>
                  </a:lnTo>
                  <a:lnTo>
                    <a:pt x="351" y="262"/>
                  </a:lnTo>
                  <a:lnTo>
                    <a:pt x="329" y="292"/>
                  </a:lnTo>
                  <a:lnTo>
                    <a:pt x="310" y="323"/>
                  </a:lnTo>
                  <a:lnTo>
                    <a:pt x="292" y="357"/>
                  </a:lnTo>
                  <a:lnTo>
                    <a:pt x="276" y="394"/>
                  </a:lnTo>
                  <a:lnTo>
                    <a:pt x="262" y="433"/>
                  </a:lnTo>
                  <a:lnTo>
                    <a:pt x="249" y="474"/>
                  </a:lnTo>
                  <a:lnTo>
                    <a:pt x="239" y="519"/>
                  </a:lnTo>
                  <a:lnTo>
                    <a:pt x="231" y="567"/>
                  </a:lnTo>
                  <a:lnTo>
                    <a:pt x="225" y="618"/>
                  </a:lnTo>
                  <a:lnTo>
                    <a:pt x="215" y="730"/>
                  </a:lnTo>
                  <a:lnTo>
                    <a:pt x="206" y="841"/>
                  </a:lnTo>
                  <a:lnTo>
                    <a:pt x="197" y="953"/>
                  </a:lnTo>
                  <a:lnTo>
                    <a:pt x="190" y="1066"/>
                  </a:lnTo>
                  <a:lnTo>
                    <a:pt x="183" y="1180"/>
                  </a:lnTo>
                  <a:lnTo>
                    <a:pt x="177" y="1293"/>
                  </a:lnTo>
                  <a:lnTo>
                    <a:pt x="171" y="1407"/>
                  </a:lnTo>
                  <a:lnTo>
                    <a:pt x="166" y="1520"/>
                  </a:lnTo>
                  <a:lnTo>
                    <a:pt x="162" y="1635"/>
                  </a:lnTo>
                  <a:lnTo>
                    <a:pt x="157" y="1748"/>
                  </a:lnTo>
                  <a:lnTo>
                    <a:pt x="152" y="1861"/>
                  </a:lnTo>
                  <a:lnTo>
                    <a:pt x="147" y="1975"/>
                  </a:lnTo>
                  <a:lnTo>
                    <a:pt x="142" y="2088"/>
                  </a:lnTo>
                  <a:lnTo>
                    <a:pt x="138" y="2200"/>
                  </a:lnTo>
                  <a:lnTo>
                    <a:pt x="133" y="2312"/>
                  </a:lnTo>
                  <a:lnTo>
                    <a:pt x="127" y="2425"/>
                  </a:lnTo>
                  <a:lnTo>
                    <a:pt x="114" y="2689"/>
                  </a:lnTo>
                  <a:lnTo>
                    <a:pt x="100" y="2950"/>
                  </a:lnTo>
                  <a:lnTo>
                    <a:pt x="87" y="3205"/>
                  </a:lnTo>
                  <a:lnTo>
                    <a:pt x="74" y="3453"/>
                  </a:lnTo>
                  <a:lnTo>
                    <a:pt x="62" y="3691"/>
                  </a:lnTo>
                  <a:lnTo>
                    <a:pt x="51" y="3919"/>
                  </a:lnTo>
                  <a:lnTo>
                    <a:pt x="40" y="4133"/>
                  </a:lnTo>
                  <a:lnTo>
                    <a:pt x="31" y="4332"/>
                  </a:lnTo>
                  <a:lnTo>
                    <a:pt x="22" y="4516"/>
                  </a:lnTo>
                  <a:lnTo>
                    <a:pt x="15" y="4680"/>
                  </a:lnTo>
                  <a:lnTo>
                    <a:pt x="9" y="4824"/>
                  </a:lnTo>
                  <a:lnTo>
                    <a:pt x="5" y="4945"/>
                  </a:lnTo>
                  <a:lnTo>
                    <a:pt x="2" y="5043"/>
                  </a:lnTo>
                  <a:lnTo>
                    <a:pt x="0" y="5116"/>
                  </a:lnTo>
                  <a:lnTo>
                    <a:pt x="0" y="5142"/>
                  </a:lnTo>
                  <a:lnTo>
                    <a:pt x="0" y="5161"/>
                  </a:lnTo>
                  <a:lnTo>
                    <a:pt x="1" y="5172"/>
                  </a:lnTo>
                  <a:lnTo>
                    <a:pt x="2" y="51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5" name="Freeform 528"/>
            <p:cNvSpPr>
              <a:spLocks noEditPoints="1"/>
            </p:cNvSpPr>
            <p:nvPr/>
          </p:nvSpPr>
          <p:spPr bwMode="auto">
            <a:xfrm>
              <a:off x="1759" y="1576"/>
              <a:ext cx="1256" cy="122"/>
            </a:xfrm>
            <a:custGeom>
              <a:avLst/>
              <a:gdLst>
                <a:gd name="T0" fmla="*/ 179 w 7537"/>
                <a:gd name="T1" fmla="*/ 48 h 732"/>
                <a:gd name="T2" fmla="*/ 2 w 7537"/>
                <a:gd name="T3" fmla="*/ 93 h 732"/>
                <a:gd name="T4" fmla="*/ 394 w 7537"/>
                <a:gd name="T5" fmla="*/ 230 h 732"/>
                <a:gd name="T6" fmla="*/ 671 w 7537"/>
                <a:gd name="T7" fmla="*/ 214 h 732"/>
                <a:gd name="T8" fmla="*/ 452 w 7537"/>
                <a:gd name="T9" fmla="*/ 108 h 732"/>
                <a:gd name="T10" fmla="*/ 1020 w 7537"/>
                <a:gd name="T11" fmla="*/ 116 h 732"/>
                <a:gd name="T12" fmla="*/ 754 w 7537"/>
                <a:gd name="T13" fmla="*/ 218 h 732"/>
                <a:gd name="T14" fmla="*/ 800 w 7537"/>
                <a:gd name="T15" fmla="*/ 116 h 732"/>
                <a:gd name="T16" fmla="*/ 949 w 7537"/>
                <a:gd name="T17" fmla="*/ 208 h 732"/>
                <a:gd name="T18" fmla="*/ 1358 w 7537"/>
                <a:gd name="T19" fmla="*/ 198 h 732"/>
                <a:gd name="T20" fmla="*/ 1136 w 7537"/>
                <a:gd name="T21" fmla="*/ 254 h 732"/>
                <a:gd name="T22" fmla="*/ 1664 w 7537"/>
                <a:gd name="T23" fmla="*/ 302 h 732"/>
                <a:gd name="T24" fmla="*/ 1565 w 7537"/>
                <a:gd name="T25" fmla="*/ 260 h 732"/>
                <a:gd name="T26" fmla="*/ 1911 w 7537"/>
                <a:gd name="T27" fmla="*/ 265 h 732"/>
                <a:gd name="T28" fmla="*/ 1819 w 7537"/>
                <a:gd name="T29" fmla="*/ 124 h 732"/>
                <a:gd name="T30" fmla="*/ 1800 w 7537"/>
                <a:gd name="T31" fmla="*/ 305 h 732"/>
                <a:gd name="T32" fmla="*/ 1945 w 7537"/>
                <a:gd name="T33" fmla="*/ 216 h 732"/>
                <a:gd name="T34" fmla="*/ 2383 w 7537"/>
                <a:gd name="T35" fmla="*/ 260 h 732"/>
                <a:gd name="T36" fmla="*/ 2296 w 7537"/>
                <a:gd name="T37" fmla="*/ 274 h 732"/>
                <a:gd name="T38" fmla="*/ 2461 w 7537"/>
                <a:gd name="T39" fmla="*/ 318 h 732"/>
                <a:gd name="T40" fmla="*/ 2722 w 7537"/>
                <a:gd name="T41" fmla="*/ 260 h 732"/>
                <a:gd name="T42" fmla="*/ 2846 w 7537"/>
                <a:gd name="T43" fmla="*/ 391 h 732"/>
                <a:gd name="T44" fmla="*/ 2946 w 7537"/>
                <a:gd name="T45" fmla="*/ 346 h 732"/>
                <a:gd name="T46" fmla="*/ 3259 w 7537"/>
                <a:gd name="T47" fmla="*/ 470 h 732"/>
                <a:gd name="T48" fmla="*/ 3080 w 7537"/>
                <a:gd name="T49" fmla="*/ 253 h 732"/>
                <a:gd name="T50" fmla="*/ 3370 w 7537"/>
                <a:gd name="T51" fmla="*/ 426 h 732"/>
                <a:gd name="T52" fmla="*/ 3544 w 7537"/>
                <a:gd name="T53" fmla="*/ 364 h 732"/>
                <a:gd name="T54" fmla="*/ 3322 w 7537"/>
                <a:gd name="T55" fmla="*/ 286 h 732"/>
                <a:gd name="T56" fmla="*/ 3945 w 7537"/>
                <a:gd name="T57" fmla="*/ 514 h 732"/>
                <a:gd name="T58" fmla="*/ 3747 w 7537"/>
                <a:gd name="T59" fmla="*/ 408 h 732"/>
                <a:gd name="T60" fmla="*/ 4095 w 7537"/>
                <a:gd name="T61" fmla="*/ 391 h 732"/>
                <a:gd name="T62" fmla="*/ 4090 w 7537"/>
                <a:gd name="T63" fmla="*/ 282 h 732"/>
                <a:gd name="T64" fmla="*/ 3907 w 7537"/>
                <a:gd name="T65" fmla="*/ 269 h 732"/>
                <a:gd name="T66" fmla="*/ 4467 w 7537"/>
                <a:gd name="T67" fmla="*/ 498 h 732"/>
                <a:gd name="T68" fmla="*/ 4299 w 7537"/>
                <a:gd name="T69" fmla="*/ 314 h 732"/>
                <a:gd name="T70" fmla="*/ 4650 w 7537"/>
                <a:gd name="T71" fmla="*/ 370 h 732"/>
                <a:gd name="T72" fmla="*/ 4557 w 7537"/>
                <a:gd name="T73" fmla="*/ 422 h 732"/>
                <a:gd name="T74" fmla="*/ 4908 w 7537"/>
                <a:gd name="T75" fmla="*/ 527 h 732"/>
                <a:gd name="T76" fmla="*/ 5069 w 7537"/>
                <a:gd name="T77" fmla="*/ 491 h 732"/>
                <a:gd name="T78" fmla="*/ 4894 w 7537"/>
                <a:gd name="T79" fmla="*/ 396 h 732"/>
                <a:gd name="T80" fmla="*/ 5130 w 7537"/>
                <a:gd name="T81" fmla="*/ 425 h 732"/>
                <a:gd name="T82" fmla="*/ 5238 w 7537"/>
                <a:gd name="T83" fmla="*/ 453 h 732"/>
                <a:gd name="T84" fmla="*/ 5636 w 7537"/>
                <a:gd name="T85" fmla="*/ 553 h 732"/>
                <a:gd name="T86" fmla="*/ 5440 w 7537"/>
                <a:gd name="T87" fmla="*/ 473 h 732"/>
                <a:gd name="T88" fmla="*/ 5451 w 7537"/>
                <a:gd name="T89" fmla="*/ 426 h 732"/>
                <a:gd name="T90" fmla="*/ 5815 w 7537"/>
                <a:gd name="T91" fmla="*/ 445 h 732"/>
                <a:gd name="T92" fmla="*/ 6216 w 7537"/>
                <a:gd name="T93" fmla="*/ 614 h 732"/>
                <a:gd name="T94" fmla="*/ 6057 w 7537"/>
                <a:gd name="T95" fmla="*/ 426 h 732"/>
                <a:gd name="T96" fmla="*/ 6136 w 7537"/>
                <a:gd name="T97" fmla="*/ 564 h 732"/>
                <a:gd name="T98" fmla="*/ 6206 w 7537"/>
                <a:gd name="T99" fmla="*/ 565 h 732"/>
                <a:gd name="T100" fmla="*/ 6477 w 7537"/>
                <a:gd name="T101" fmla="*/ 531 h 732"/>
                <a:gd name="T102" fmla="*/ 6422 w 7537"/>
                <a:gd name="T103" fmla="*/ 626 h 732"/>
                <a:gd name="T104" fmla="*/ 6474 w 7537"/>
                <a:gd name="T105" fmla="*/ 626 h 732"/>
                <a:gd name="T106" fmla="*/ 6576 w 7537"/>
                <a:gd name="T107" fmla="*/ 605 h 732"/>
                <a:gd name="T108" fmla="*/ 6791 w 7537"/>
                <a:gd name="T109" fmla="*/ 475 h 732"/>
                <a:gd name="T110" fmla="*/ 6807 w 7537"/>
                <a:gd name="T111" fmla="*/ 655 h 732"/>
                <a:gd name="T112" fmla="*/ 6839 w 7537"/>
                <a:gd name="T113" fmla="*/ 565 h 732"/>
                <a:gd name="T114" fmla="*/ 7277 w 7537"/>
                <a:gd name="T115" fmla="*/ 695 h 732"/>
                <a:gd name="T116" fmla="*/ 7195 w 7537"/>
                <a:gd name="T117" fmla="*/ 587 h 732"/>
                <a:gd name="T118" fmla="*/ 7017 w 7537"/>
                <a:gd name="T119" fmla="*/ 576 h 732"/>
                <a:gd name="T120" fmla="*/ 7534 w 7537"/>
                <a:gd name="T121" fmla="*/ 671 h 732"/>
                <a:gd name="T122" fmla="*/ 7434 w 7537"/>
                <a:gd name="T123" fmla="*/ 615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537" h="732">
                  <a:moveTo>
                    <a:pt x="309" y="174"/>
                  </a:moveTo>
                  <a:lnTo>
                    <a:pt x="296" y="176"/>
                  </a:lnTo>
                  <a:lnTo>
                    <a:pt x="281" y="177"/>
                  </a:lnTo>
                  <a:lnTo>
                    <a:pt x="262" y="177"/>
                  </a:lnTo>
                  <a:lnTo>
                    <a:pt x="243" y="176"/>
                  </a:lnTo>
                  <a:lnTo>
                    <a:pt x="231" y="175"/>
                  </a:lnTo>
                  <a:lnTo>
                    <a:pt x="218" y="173"/>
                  </a:lnTo>
                  <a:lnTo>
                    <a:pt x="206" y="171"/>
                  </a:lnTo>
                  <a:lnTo>
                    <a:pt x="195" y="168"/>
                  </a:lnTo>
                  <a:lnTo>
                    <a:pt x="185" y="165"/>
                  </a:lnTo>
                  <a:lnTo>
                    <a:pt x="175" y="162"/>
                  </a:lnTo>
                  <a:lnTo>
                    <a:pt x="164" y="158"/>
                  </a:lnTo>
                  <a:lnTo>
                    <a:pt x="156" y="154"/>
                  </a:lnTo>
                  <a:lnTo>
                    <a:pt x="148" y="149"/>
                  </a:lnTo>
                  <a:lnTo>
                    <a:pt x="141" y="143"/>
                  </a:lnTo>
                  <a:lnTo>
                    <a:pt x="134" y="137"/>
                  </a:lnTo>
                  <a:lnTo>
                    <a:pt x="128" y="131"/>
                  </a:lnTo>
                  <a:lnTo>
                    <a:pt x="123" y="125"/>
                  </a:lnTo>
                  <a:lnTo>
                    <a:pt x="118" y="119"/>
                  </a:lnTo>
                  <a:lnTo>
                    <a:pt x="114" y="112"/>
                  </a:lnTo>
                  <a:lnTo>
                    <a:pt x="112" y="105"/>
                  </a:lnTo>
                  <a:lnTo>
                    <a:pt x="110" y="97"/>
                  </a:lnTo>
                  <a:lnTo>
                    <a:pt x="109" y="89"/>
                  </a:lnTo>
                  <a:lnTo>
                    <a:pt x="109" y="82"/>
                  </a:lnTo>
                  <a:lnTo>
                    <a:pt x="111" y="76"/>
                  </a:lnTo>
                  <a:lnTo>
                    <a:pt x="114" y="71"/>
                  </a:lnTo>
                  <a:lnTo>
                    <a:pt x="118" y="66"/>
                  </a:lnTo>
                  <a:lnTo>
                    <a:pt x="123" y="62"/>
                  </a:lnTo>
                  <a:lnTo>
                    <a:pt x="129" y="58"/>
                  </a:lnTo>
                  <a:lnTo>
                    <a:pt x="135" y="55"/>
                  </a:lnTo>
                  <a:lnTo>
                    <a:pt x="143" y="53"/>
                  </a:lnTo>
                  <a:lnTo>
                    <a:pt x="151" y="51"/>
                  </a:lnTo>
                  <a:lnTo>
                    <a:pt x="159" y="50"/>
                  </a:lnTo>
                  <a:lnTo>
                    <a:pt x="179" y="48"/>
                  </a:lnTo>
                  <a:lnTo>
                    <a:pt x="200" y="49"/>
                  </a:lnTo>
                  <a:lnTo>
                    <a:pt x="222" y="51"/>
                  </a:lnTo>
                  <a:lnTo>
                    <a:pt x="242" y="54"/>
                  </a:lnTo>
                  <a:lnTo>
                    <a:pt x="258" y="57"/>
                  </a:lnTo>
                  <a:lnTo>
                    <a:pt x="273" y="61"/>
                  </a:lnTo>
                  <a:lnTo>
                    <a:pt x="274" y="50"/>
                  </a:lnTo>
                  <a:lnTo>
                    <a:pt x="275" y="38"/>
                  </a:lnTo>
                  <a:lnTo>
                    <a:pt x="276" y="27"/>
                  </a:lnTo>
                  <a:lnTo>
                    <a:pt x="278" y="16"/>
                  </a:lnTo>
                  <a:lnTo>
                    <a:pt x="261" y="12"/>
                  </a:lnTo>
                  <a:lnTo>
                    <a:pt x="239" y="8"/>
                  </a:lnTo>
                  <a:lnTo>
                    <a:pt x="211" y="4"/>
                  </a:lnTo>
                  <a:lnTo>
                    <a:pt x="180" y="1"/>
                  </a:lnTo>
                  <a:lnTo>
                    <a:pt x="158" y="0"/>
                  </a:lnTo>
                  <a:lnTo>
                    <a:pt x="139" y="0"/>
                  </a:lnTo>
                  <a:lnTo>
                    <a:pt x="118" y="0"/>
                  </a:lnTo>
                  <a:lnTo>
                    <a:pt x="100" y="2"/>
                  </a:lnTo>
                  <a:lnTo>
                    <a:pt x="83" y="5"/>
                  </a:lnTo>
                  <a:lnTo>
                    <a:pt x="67" y="8"/>
                  </a:lnTo>
                  <a:lnTo>
                    <a:pt x="52" y="13"/>
                  </a:lnTo>
                  <a:lnTo>
                    <a:pt x="40" y="19"/>
                  </a:lnTo>
                  <a:lnTo>
                    <a:pt x="28" y="25"/>
                  </a:lnTo>
                  <a:lnTo>
                    <a:pt x="18" y="33"/>
                  </a:lnTo>
                  <a:lnTo>
                    <a:pt x="14" y="37"/>
                  </a:lnTo>
                  <a:lnTo>
                    <a:pt x="11" y="41"/>
                  </a:lnTo>
                  <a:lnTo>
                    <a:pt x="8" y="47"/>
                  </a:lnTo>
                  <a:lnTo>
                    <a:pt x="5" y="52"/>
                  </a:lnTo>
                  <a:lnTo>
                    <a:pt x="3" y="57"/>
                  </a:lnTo>
                  <a:lnTo>
                    <a:pt x="2" y="63"/>
                  </a:lnTo>
                  <a:lnTo>
                    <a:pt x="1" y="68"/>
                  </a:lnTo>
                  <a:lnTo>
                    <a:pt x="0" y="74"/>
                  </a:lnTo>
                  <a:lnTo>
                    <a:pt x="0" y="80"/>
                  </a:lnTo>
                  <a:lnTo>
                    <a:pt x="1" y="87"/>
                  </a:lnTo>
                  <a:lnTo>
                    <a:pt x="2" y="93"/>
                  </a:lnTo>
                  <a:lnTo>
                    <a:pt x="4" y="101"/>
                  </a:lnTo>
                  <a:lnTo>
                    <a:pt x="9" y="112"/>
                  </a:lnTo>
                  <a:lnTo>
                    <a:pt x="14" y="122"/>
                  </a:lnTo>
                  <a:lnTo>
                    <a:pt x="22" y="133"/>
                  </a:lnTo>
                  <a:lnTo>
                    <a:pt x="30" y="143"/>
                  </a:lnTo>
                  <a:lnTo>
                    <a:pt x="40" y="154"/>
                  </a:lnTo>
                  <a:lnTo>
                    <a:pt x="51" y="163"/>
                  </a:lnTo>
                  <a:lnTo>
                    <a:pt x="64" y="172"/>
                  </a:lnTo>
                  <a:lnTo>
                    <a:pt x="78" y="180"/>
                  </a:lnTo>
                  <a:lnTo>
                    <a:pt x="94" y="188"/>
                  </a:lnTo>
                  <a:lnTo>
                    <a:pt x="111" y="196"/>
                  </a:lnTo>
                  <a:lnTo>
                    <a:pt x="130" y="203"/>
                  </a:lnTo>
                  <a:lnTo>
                    <a:pt x="150" y="209"/>
                  </a:lnTo>
                  <a:lnTo>
                    <a:pt x="172" y="214"/>
                  </a:lnTo>
                  <a:lnTo>
                    <a:pt x="195" y="218"/>
                  </a:lnTo>
                  <a:lnTo>
                    <a:pt x="219" y="221"/>
                  </a:lnTo>
                  <a:lnTo>
                    <a:pt x="246" y="224"/>
                  </a:lnTo>
                  <a:lnTo>
                    <a:pt x="278" y="225"/>
                  </a:lnTo>
                  <a:lnTo>
                    <a:pt x="304" y="224"/>
                  </a:lnTo>
                  <a:lnTo>
                    <a:pt x="325" y="223"/>
                  </a:lnTo>
                  <a:lnTo>
                    <a:pt x="338" y="221"/>
                  </a:lnTo>
                  <a:lnTo>
                    <a:pt x="331" y="209"/>
                  </a:lnTo>
                  <a:lnTo>
                    <a:pt x="324" y="198"/>
                  </a:lnTo>
                  <a:lnTo>
                    <a:pt x="316" y="186"/>
                  </a:lnTo>
                  <a:lnTo>
                    <a:pt x="309" y="174"/>
                  </a:lnTo>
                  <a:close/>
                  <a:moveTo>
                    <a:pt x="324" y="14"/>
                  </a:moveTo>
                  <a:lnTo>
                    <a:pt x="333" y="40"/>
                  </a:lnTo>
                  <a:lnTo>
                    <a:pt x="342" y="68"/>
                  </a:lnTo>
                  <a:lnTo>
                    <a:pt x="350" y="95"/>
                  </a:lnTo>
                  <a:lnTo>
                    <a:pt x="359" y="122"/>
                  </a:lnTo>
                  <a:lnTo>
                    <a:pt x="367" y="149"/>
                  </a:lnTo>
                  <a:lnTo>
                    <a:pt x="377" y="176"/>
                  </a:lnTo>
                  <a:lnTo>
                    <a:pt x="386" y="203"/>
                  </a:lnTo>
                  <a:lnTo>
                    <a:pt x="394" y="230"/>
                  </a:lnTo>
                  <a:lnTo>
                    <a:pt x="419" y="232"/>
                  </a:lnTo>
                  <a:lnTo>
                    <a:pt x="444" y="233"/>
                  </a:lnTo>
                  <a:lnTo>
                    <a:pt x="468" y="235"/>
                  </a:lnTo>
                  <a:lnTo>
                    <a:pt x="494" y="236"/>
                  </a:lnTo>
                  <a:lnTo>
                    <a:pt x="490" y="226"/>
                  </a:lnTo>
                  <a:lnTo>
                    <a:pt x="487" y="215"/>
                  </a:lnTo>
                  <a:lnTo>
                    <a:pt x="483" y="204"/>
                  </a:lnTo>
                  <a:lnTo>
                    <a:pt x="480" y="193"/>
                  </a:lnTo>
                  <a:lnTo>
                    <a:pt x="477" y="182"/>
                  </a:lnTo>
                  <a:lnTo>
                    <a:pt x="473" y="171"/>
                  </a:lnTo>
                  <a:lnTo>
                    <a:pt x="469" y="161"/>
                  </a:lnTo>
                  <a:lnTo>
                    <a:pt x="465" y="150"/>
                  </a:lnTo>
                  <a:lnTo>
                    <a:pt x="474" y="151"/>
                  </a:lnTo>
                  <a:lnTo>
                    <a:pt x="482" y="151"/>
                  </a:lnTo>
                  <a:lnTo>
                    <a:pt x="495" y="153"/>
                  </a:lnTo>
                  <a:lnTo>
                    <a:pt x="507" y="156"/>
                  </a:lnTo>
                  <a:lnTo>
                    <a:pt x="517" y="160"/>
                  </a:lnTo>
                  <a:lnTo>
                    <a:pt x="528" y="166"/>
                  </a:lnTo>
                  <a:lnTo>
                    <a:pt x="537" y="172"/>
                  </a:lnTo>
                  <a:lnTo>
                    <a:pt x="545" y="179"/>
                  </a:lnTo>
                  <a:lnTo>
                    <a:pt x="552" y="187"/>
                  </a:lnTo>
                  <a:lnTo>
                    <a:pt x="559" y="196"/>
                  </a:lnTo>
                  <a:lnTo>
                    <a:pt x="568" y="208"/>
                  </a:lnTo>
                  <a:lnTo>
                    <a:pt x="579" y="220"/>
                  </a:lnTo>
                  <a:lnTo>
                    <a:pt x="589" y="232"/>
                  </a:lnTo>
                  <a:lnTo>
                    <a:pt x="601" y="244"/>
                  </a:lnTo>
                  <a:lnTo>
                    <a:pt x="628" y="246"/>
                  </a:lnTo>
                  <a:lnTo>
                    <a:pt x="654" y="248"/>
                  </a:lnTo>
                  <a:lnTo>
                    <a:pt x="681" y="249"/>
                  </a:lnTo>
                  <a:lnTo>
                    <a:pt x="708" y="251"/>
                  </a:lnTo>
                  <a:lnTo>
                    <a:pt x="698" y="241"/>
                  </a:lnTo>
                  <a:lnTo>
                    <a:pt x="689" y="232"/>
                  </a:lnTo>
                  <a:lnTo>
                    <a:pt x="680" y="223"/>
                  </a:lnTo>
                  <a:lnTo>
                    <a:pt x="671" y="214"/>
                  </a:lnTo>
                  <a:lnTo>
                    <a:pt x="663" y="205"/>
                  </a:lnTo>
                  <a:lnTo>
                    <a:pt x="656" y="196"/>
                  </a:lnTo>
                  <a:lnTo>
                    <a:pt x="648" y="186"/>
                  </a:lnTo>
                  <a:lnTo>
                    <a:pt x="640" y="177"/>
                  </a:lnTo>
                  <a:lnTo>
                    <a:pt x="632" y="168"/>
                  </a:lnTo>
                  <a:lnTo>
                    <a:pt x="623" y="159"/>
                  </a:lnTo>
                  <a:lnTo>
                    <a:pt x="613" y="151"/>
                  </a:lnTo>
                  <a:lnTo>
                    <a:pt x="602" y="143"/>
                  </a:lnTo>
                  <a:lnTo>
                    <a:pt x="590" y="137"/>
                  </a:lnTo>
                  <a:lnTo>
                    <a:pt x="578" y="131"/>
                  </a:lnTo>
                  <a:lnTo>
                    <a:pt x="562" y="126"/>
                  </a:lnTo>
                  <a:lnTo>
                    <a:pt x="547" y="121"/>
                  </a:lnTo>
                  <a:lnTo>
                    <a:pt x="558" y="111"/>
                  </a:lnTo>
                  <a:lnTo>
                    <a:pt x="570" y="100"/>
                  </a:lnTo>
                  <a:lnTo>
                    <a:pt x="582" y="89"/>
                  </a:lnTo>
                  <a:lnTo>
                    <a:pt x="593" y="79"/>
                  </a:lnTo>
                  <a:lnTo>
                    <a:pt x="605" y="68"/>
                  </a:lnTo>
                  <a:lnTo>
                    <a:pt x="616" y="58"/>
                  </a:lnTo>
                  <a:lnTo>
                    <a:pt x="629" y="47"/>
                  </a:lnTo>
                  <a:lnTo>
                    <a:pt x="641" y="36"/>
                  </a:lnTo>
                  <a:lnTo>
                    <a:pt x="610" y="34"/>
                  </a:lnTo>
                  <a:lnTo>
                    <a:pt x="580" y="32"/>
                  </a:lnTo>
                  <a:lnTo>
                    <a:pt x="550" y="30"/>
                  </a:lnTo>
                  <a:lnTo>
                    <a:pt x="520" y="28"/>
                  </a:lnTo>
                  <a:lnTo>
                    <a:pt x="512" y="37"/>
                  </a:lnTo>
                  <a:lnTo>
                    <a:pt x="504" y="48"/>
                  </a:lnTo>
                  <a:lnTo>
                    <a:pt x="496" y="58"/>
                  </a:lnTo>
                  <a:lnTo>
                    <a:pt x="488" y="68"/>
                  </a:lnTo>
                  <a:lnTo>
                    <a:pt x="480" y="78"/>
                  </a:lnTo>
                  <a:lnTo>
                    <a:pt x="473" y="88"/>
                  </a:lnTo>
                  <a:lnTo>
                    <a:pt x="464" y="98"/>
                  </a:lnTo>
                  <a:lnTo>
                    <a:pt x="456" y="108"/>
                  </a:lnTo>
                  <a:lnTo>
                    <a:pt x="453" y="108"/>
                  </a:lnTo>
                  <a:lnTo>
                    <a:pt x="452" y="108"/>
                  </a:lnTo>
                  <a:lnTo>
                    <a:pt x="448" y="97"/>
                  </a:lnTo>
                  <a:lnTo>
                    <a:pt x="445" y="86"/>
                  </a:lnTo>
                  <a:lnTo>
                    <a:pt x="441" y="75"/>
                  </a:lnTo>
                  <a:lnTo>
                    <a:pt x="438" y="64"/>
                  </a:lnTo>
                  <a:lnTo>
                    <a:pt x="434" y="54"/>
                  </a:lnTo>
                  <a:lnTo>
                    <a:pt x="431" y="42"/>
                  </a:lnTo>
                  <a:lnTo>
                    <a:pt x="427" y="31"/>
                  </a:lnTo>
                  <a:lnTo>
                    <a:pt x="423" y="21"/>
                  </a:lnTo>
                  <a:lnTo>
                    <a:pt x="398" y="19"/>
                  </a:lnTo>
                  <a:lnTo>
                    <a:pt x="373" y="17"/>
                  </a:lnTo>
                  <a:lnTo>
                    <a:pt x="348" y="16"/>
                  </a:lnTo>
                  <a:lnTo>
                    <a:pt x="324" y="14"/>
                  </a:lnTo>
                  <a:close/>
                  <a:moveTo>
                    <a:pt x="911" y="268"/>
                  </a:moveTo>
                  <a:lnTo>
                    <a:pt x="932" y="268"/>
                  </a:lnTo>
                  <a:lnTo>
                    <a:pt x="950" y="268"/>
                  </a:lnTo>
                  <a:lnTo>
                    <a:pt x="968" y="267"/>
                  </a:lnTo>
                  <a:lnTo>
                    <a:pt x="984" y="265"/>
                  </a:lnTo>
                  <a:lnTo>
                    <a:pt x="999" y="262"/>
                  </a:lnTo>
                  <a:lnTo>
                    <a:pt x="1012" y="257"/>
                  </a:lnTo>
                  <a:lnTo>
                    <a:pt x="1024" y="252"/>
                  </a:lnTo>
                  <a:lnTo>
                    <a:pt x="1034" y="246"/>
                  </a:lnTo>
                  <a:lnTo>
                    <a:pt x="1042" y="239"/>
                  </a:lnTo>
                  <a:lnTo>
                    <a:pt x="1049" y="231"/>
                  </a:lnTo>
                  <a:lnTo>
                    <a:pt x="1054" y="222"/>
                  </a:lnTo>
                  <a:lnTo>
                    <a:pt x="1058" y="213"/>
                  </a:lnTo>
                  <a:lnTo>
                    <a:pt x="1060" y="203"/>
                  </a:lnTo>
                  <a:lnTo>
                    <a:pt x="1061" y="191"/>
                  </a:lnTo>
                  <a:lnTo>
                    <a:pt x="1059" y="180"/>
                  </a:lnTo>
                  <a:lnTo>
                    <a:pt x="1056" y="167"/>
                  </a:lnTo>
                  <a:lnTo>
                    <a:pt x="1052" y="157"/>
                  </a:lnTo>
                  <a:lnTo>
                    <a:pt x="1046" y="147"/>
                  </a:lnTo>
                  <a:lnTo>
                    <a:pt x="1039" y="136"/>
                  </a:lnTo>
                  <a:lnTo>
                    <a:pt x="1031" y="126"/>
                  </a:lnTo>
                  <a:lnTo>
                    <a:pt x="1020" y="116"/>
                  </a:lnTo>
                  <a:lnTo>
                    <a:pt x="1010" y="107"/>
                  </a:lnTo>
                  <a:lnTo>
                    <a:pt x="998" y="98"/>
                  </a:lnTo>
                  <a:lnTo>
                    <a:pt x="985" y="89"/>
                  </a:lnTo>
                  <a:lnTo>
                    <a:pt x="971" y="81"/>
                  </a:lnTo>
                  <a:lnTo>
                    <a:pt x="956" y="74"/>
                  </a:lnTo>
                  <a:lnTo>
                    <a:pt x="940" y="68"/>
                  </a:lnTo>
                  <a:lnTo>
                    <a:pt x="923" y="62"/>
                  </a:lnTo>
                  <a:lnTo>
                    <a:pt x="904" y="57"/>
                  </a:lnTo>
                  <a:lnTo>
                    <a:pt x="885" y="53"/>
                  </a:lnTo>
                  <a:lnTo>
                    <a:pt x="864" y="50"/>
                  </a:lnTo>
                  <a:lnTo>
                    <a:pt x="842" y="48"/>
                  </a:lnTo>
                  <a:lnTo>
                    <a:pt x="821" y="47"/>
                  </a:lnTo>
                  <a:lnTo>
                    <a:pt x="802" y="47"/>
                  </a:lnTo>
                  <a:lnTo>
                    <a:pt x="785" y="48"/>
                  </a:lnTo>
                  <a:lnTo>
                    <a:pt x="768" y="51"/>
                  </a:lnTo>
                  <a:lnTo>
                    <a:pt x="753" y="54"/>
                  </a:lnTo>
                  <a:lnTo>
                    <a:pt x="740" y="59"/>
                  </a:lnTo>
                  <a:lnTo>
                    <a:pt x="729" y="64"/>
                  </a:lnTo>
                  <a:lnTo>
                    <a:pt x="718" y="70"/>
                  </a:lnTo>
                  <a:lnTo>
                    <a:pt x="710" y="77"/>
                  </a:lnTo>
                  <a:lnTo>
                    <a:pt x="703" y="85"/>
                  </a:lnTo>
                  <a:lnTo>
                    <a:pt x="697" y="93"/>
                  </a:lnTo>
                  <a:lnTo>
                    <a:pt x="694" y="104"/>
                  </a:lnTo>
                  <a:lnTo>
                    <a:pt x="692" y="113"/>
                  </a:lnTo>
                  <a:lnTo>
                    <a:pt x="691" y="124"/>
                  </a:lnTo>
                  <a:lnTo>
                    <a:pt x="693" y="134"/>
                  </a:lnTo>
                  <a:lnTo>
                    <a:pt x="696" y="147"/>
                  </a:lnTo>
                  <a:lnTo>
                    <a:pt x="700" y="157"/>
                  </a:lnTo>
                  <a:lnTo>
                    <a:pt x="706" y="168"/>
                  </a:lnTo>
                  <a:lnTo>
                    <a:pt x="713" y="179"/>
                  </a:lnTo>
                  <a:lnTo>
                    <a:pt x="721" y="189"/>
                  </a:lnTo>
                  <a:lnTo>
                    <a:pt x="731" y="200"/>
                  </a:lnTo>
                  <a:lnTo>
                    <a:pt x="742" y="209"/>
                  </a:lnTo>
                  <a:lnTo>
                    <a:pt x="754" y="218"/>
                  </a:lnTo>
                  <a:lnTo>
                    <a:pt x="767" y="226"/>
                  </a:lnTo>
                  <a:lnTo>
                    <a:pt x="782" y="234"/>
                  </a:lnTo>
                  <a:lnTo>
                    <a:pt x="797" y="241"/>
                  </a:lnTo>
                  <a:lnTo>
                    <a:pt x="813" y="249"/>
                  </a:lnTo>
                  <a:lnTo>
                    <a:pt x="831" y="254"/>
                  </a:lnTo>
                  <a:lnTo>
                    <a:pt x="849" y="259"/>
                  </a:lnTo>
                  <a:lnTo>
                    <a:pt x="868" y="263"/>
                  </a:lnTo>
                  <a:lnTo>
                    <a:pt x="889" y="266"/>
                  </a:lnTo>
                  <a:lnTo>
                    <a:pt x="909" y="268"/>
                  </a:lnTo>
                  <a:lnTo>
                    <a:pt x="910" y="268"/>
                  </a:lnTo>
                  <a:lnTo>
                    <a:pt x="911" y="268"/>
                  </a:lnTo>
                  <a:close/>
                  <a:moveTo>
                    <a:pt x="898" y="222"/>
                  </a:moveTo>
                  <a:lnTo>
                    <a:pt x="890" y="221"/>
                  </a:lnTo>
                  <a:lnTo>
                    <a:pt x="881" y="220"/>
                  </a:lnTo>
                  <a:lnTo>
                    <a:pt x="873" y="218"/>
                  </a:lnTo>
                  <a:lnTo>
                    <a:pt x="864" y="215"/>
                  </a:lnTo>
                  <a:lnTo>
                    <a:pt x="857" y="212"/>
                  </a:lnTo>
                  <a:lnTo>
                    <a:pt x="850" y="209"/>
                  </a:lnTo>
                  <a:lnTo>
                    <a:pt x="843" y="205"/>
                  </a:lnTo>
                  <a:lnTo>
                    <a:pt x="836" y="201"/>
                  </a:lnTo>
                  <a:lnTo>
                    <a:pt x="830" y="196"/>
                  </a:lnTo>
                  <a:lnTo>
                    <a:pt x="825" y="190"/>
                  </a:lnTo>
                  <a:lnTo>
                    <a:pt x="819" y="184"/>
                  </a:lnTo>
                  <a:lnTo>
                    <a:pt x="814" y="179"/>
                  </a:lnTo>
                  <a:lnTo>
                    <a:pt x="810" y="172"/>
                  </a:lnTo>
                  <a:lnTo>
                    <a:pt x="806" y="166"/>
                  </a:lnTo>
                  <a:lnTo>
                    <a:pt x="803" y="159"/>
                  </a:lnTo>
                  <a:lnTo>
                    <a:pt x="801" y="152"/>
                  </a:lnTo>
                  <a:lnTo>
                    <a:pt x="799" y="146"/>
                  </a:lnTo>
                  <a:lnTo>
                    <a:pt x="798" y="138"/>
                  </a:lnTo>
                  <a:lnTo>
                    <a:pt x="797" y="132"/>
                  </a:lnTo>
                  <a:lnTo>
                    <a:pt x="797" y="126"/>
                  </a:lnTo>
                  <a:lnTo>
                    <a:pt x="798" y="121"/>
                  </a:lnTo>
                  <a:lnTo>
                    <a:pt x="800" y="116"/>
                  </a:lnTo>
                  <a:lnTo>
                    <a:pt x="802" y="111"/>
                  </a:lnTo>
                  <a:lnTo>
                    <a:pt x="805" y="107"/>
                  </a:lnTo>
                  <a:lnTo>
                    <a:pt x="809" y="104"/>
                  </a:lnTo>
                  <a:lnTo>
                    <a:pt x="814" y="100"/>
                  </a:lnTo>
                  <a:lnTo>
                    <a:pt x="819" y="98"/>
                  </a:lnTo>
                  <a:lnTo>
                    <a:pt x="825" y="95"/>
                  </a:lnTo>
                  <a:lnTo>
                    <a:pt x="832" y="93"/>
                  </a:lnTo>
                  <a:lnTo>
                    <a:pt x="839" y="92"/>
                  </a:lnTo>
                  <a:lnTo>
                    <a:pt x="847" y="92"/>
                  </a:lnTo>
                  <a:lnTo>
                    <a:pt x="855" y="92"/>
                  </a:lnTo>
                  <a:lnTo>
                    <a:pt x="864" y="93"/>
                  </a:lnTo>
                  <a:lnTo>
                    <a:pt x="873" y="95"/>
                  </a:lnTo>
                  <a:lnTo>
                    <a:pt x="881" y="97"/>
                  </a:lnTo>
                  <a:lnTo>
                    <a:pt x="889" y="100"/>
                  </a:lnTo>
                  <a:lnTo>
                    <a:pt x="896" y="103"/>
                  </a:lnTo>
                  <a:lnTo>
                    <a:pt x="903" y="106"/>
                  </a:lnTo>
                  <a:lnTo>
                    <a:pt x="910" y="110"/>
                  </a:lnTo>
                  <a:lnTo>
                    <a:pt x="917" y="115"/>
                  </a:lnTo>
                  <a:lnTo>
                    <a:pt x="924" y="120"/>
                  </a:lnTo>
                  <a:lnTo>
                    <a:pt x="929" y="125"/>
                  </a:lnTo>
                  <a:lnTo>
                    <a:pt x="934" y="130"/>
                  </a:lnTo>
                  <a:lnTo>
                    <a:pt x="939" y="136"/>
                  </a:lnTo>
                  <a:lnTo>
                    <a:pt x="943" y="142"/>
                  </a:lnTo>
                  <a:lnTo>
                    <a:pt x="947" y="149"/>
                  </a:lnTo>
                  <a:lnTo>
                    <a:pt x="950" y="156"/>
                  </a:lnTo>
                  <a:lnTo>
                    <a:pt x="953" y="162"/>
                  </a:lnTo>
                  <a:lnTo>
                    <a:pt x="955" y="169"/>
                  </a:lnTo>
                  <a:lnTo>
                    <a:pt x="956" y="176"/>
                  </a:lnTo>
                  <a:lnTo>
                    <a:pt x="956" y="182"/>
                  </a:lnTo>
                  <a:lnTo>
                    <a:pt x="956" y="188"/>
                  </a:lnTo>
                  <a:lnTo>
                    <a:pt x="955" y="193"/>
                  </a:lnTo>
                  <a:lnTo>
                    <a:pt x="954" y="199"/>
                  </a:lnTo>
                  <a:lnTo>
                    <a:pt x="952" y="204"/>
                  </a:lnTo>
                  <a:lnTo>
                    <a:pt x="949" y="208"/>
                  </a:lnTo>
                  <a:lnTo>
                    <a:pt x="945" y="212"/>
                  </a:lnTo>
                  <a:lnTo>
                    <a:pt x="941" y="215"/>
                  </a:lnTo>
                  <a:lnTo>
                    <a:pt x="936" y="218"/>
                  </a:lnTo>
                  <a:lnTo>
                    <a:pt x="930" y="220"/>
                  </a:lnTo>
                  <a:lnTo>
                    <a:pt x="923" y="221"/>
                  </a:lnTo>
                  <a:lnTo>
                    <a:pt x="915" y="222"/>
                  </a:lnTo>
                  <a:lnTo>
                    <a:pt x="908" y="223"/>
                  </a:lnTo>
                  <a:lnTo>
                    <a:pt x="899" y="222"/>
                  </a:lnTo>
                  <a:lnTo>
                    <a:pt x="898" y="222"/>
                  </a:lnTo>
                  <a:lnTo>
                    <a:pt x="898" y="222"/>
                  </a:lnTo>
                  <a:close/>
                  <a:moveTo>
                    <a:pt x="1145" y="279"/>
                  </a:moveTo>
                  <a:lnTo>
                    <a:pt x="1168" y="281"/>
                  </a:lnTo>
                  <a:lnTo>
                    <a:pt x="1192" y="282"/>
                  </a:lnTo>
                  <a:lnTo>
                    <a:pt x="1216" y="284"/>
                  </a:lnTo>
                  <a:lnTo>
                    <a:pt x="1240" y="285"/>
                  </a:lnTo>
                  <a:lnTo>
                    <a:pt x="1237" y="277"/>
                  </a:lnTo>
                  <a:lnTo>
                    <a:pt x="1234" y="268"/>
                  </a:lnTo>
                  <a:lnTo>
                    <a:pt x="1231" y="259"/>
                  </a:lnTo>
                  <a:lnTo>
                    <a:pt x="1228" y="250"/>
                  </a:lnTo>
                  <a:lnTo>
                    <a:pt x="1225" y="240"/>
                  </a:lnTo>
                  <a:lnTo>
                    <a:pt x="1221" y="231"/>
                  </a:lnTo>
                  <a:lnTo>
                    <a:pt x="1218" y="223"/>
                  </a:lnTo>
                  <a:lnTo>
                    <a:pt x="1216" y="214"/>
                  </a:lnTo>
                  <a:lnTo>
                    <a:pt x="1227" y="215"/>
                  </a:lnTo>
                  <a:lnTo>
                    <a:pt x="1240" y="216"/>
                  </a:lnTo>
                  <a:lnTo>
                    <a:pt x="1257" y="217"/>
                  </a:lnTo>
                  <a:lnTo>
                    <a:pt x="1275" y="217"/>
                  </a:lnTo>
                  <a:lnTo>
                    <a:pt x="1290" y="216"/>
                  </a:lnTo>
                  <a:lnTo>
                    <a:pt x="1305" y="215"/>
                  </a:lnTo>
                  <a:lnTo>
                    <a:pt x="1318" y="213"/>
                  </a:lnTo>
                  <a:lnTo>
                    <a:pt x="1332" y="210"/>
                  </a:lnTo>
                  <a:lnTo>
                    <a:pt x="1342" y="207"/>
                  </a:lnTo>
                  <a:lnTo>
                    <a:pt x="1352" y="202"/>
                  </a:lnTo>
                  <a:lnTo>
                    <a:pt x="1358" y="198"/>
                  </a:lnTo>
                  <a:lnTo>
                    <a:pt x="1363" y="192"/>
                  </a:lnTo>
                  <a:lnTo>
                    <a:pt x="1367" y="187"/>
                  </a:lnTo>
                  <a:lnTo>
                    <a:pt x="1370" y="181"/>
                  </a:lnTo>
                  <a:lnTo>
                    <a:pt x="1372" y="175"/>
                  </a:lnTo>
                  <a:lnTo>
                    <a:pt x="1372" y="168"/>
                  </a:lnTo>
                  <a:lnTo>
                    <a:pt x="1371" y="160"/>
                  </a:lnTo>
                  <a:lnTo>
                    <a:pt x="1369" y="153"/>
                  </a:lnTo>
                  <a:lnTo>
                    <a:pt x="1366" y="145"/>
                  </a:lnTo>
                  <a:lnTo>
                    <a:pt x="1361" y="136"/>
                  </a:lnTo>
                  <a:lnTo>
                    <a:pt x="1355" y="129"/>
                  </a:lnTo>
                  <a:lnTo>
                    <a:pt x="1348" y="122"/>
                  </a:lnTo>
                  <a:lnTo>
                    <a:pt x="1340" y="116"/>
                  </a:lnTo>
                  <a:lnTo>
                    <a:pt x="1331" y="110"/>
                  </a:lnTo>
                  <a:lnTo>
                    <a:pt x="1321" y="104"/>
                  </a:lnTo>
                  <a:lnTo>
                    <a:pt x="1311" y="99"/>
                  </a:lnTo>
                  <a:lnTo>
                    <a:pt x="1300" y="95"/>
                  </a:lnTo>
                  <a:lnTo>
                    <a:pt x="1288" y="90"/>
                  </a:lnTo>
                  <a:lnTo>
                    <a:pt x="1275" y="86"/>
                  </a:lnTo>
                  <a:lnTo>
                    <a:pt x="1259" y="83"/>
                  </a:lnTo>
                  <a:lnTo>
                    <a:pt x="1244" y="80"/>
                  </a:lnTo>
                  <a:lnTo>
                    <a:pt x="1228" y="77"/>
                  </a:lnTo>
                  <a:lnTo>
                    <a:pt x="1210" y="75"/>
                  </a:lnTo>
                  <a:lnTo>
                    <a:pt x="1192" y="74"/>
                  </a:lnTo>
                  <a:lnTo>
                    <a:pt x="1154" y="72"/>
                  </a:lnTo>
                  <a:lnTo>
                    <a:pt x="1121" y="70"/>
                  </a:lnTo>
                  <a:lnTo>
                    <a:pt x="1096" y="70"/>
                  </a:lnTo>
                  <a:lnTo>
                    <a:pt x="1075" y="70"/>
                  </a:lnTo>
                  <a:lnTo>
                    <a:pt x="1083" y="97"/>
                  </a:lnTo>
                  <a:lnTo>
                    <a:pt x="1092" y="122"/>
                  </a:lnTo>
                  <a:lnTo>
                    <a:pt x="1100" y="149"/>
                  </a:lnTo>
                  <a:lnTo>
                    <a:pt x="1109" y="175"/>
                  </a:lnTo>
                  <a:lnTo>
                    <a:pt x="1118" y="201"/>
                  </a:lnTo>
                  <a:lnTo>
                    <a:pt x="1128" y="227"/>
                  </a:lnTo>
                  <a:lnTo>
                    <a:pt x="1136" y="254"/>
                  </a:lnTo>
                  <a:lnTo>
                    <a:pt x="1145" y="279"/>
                  </a:lnTo>
                  <a:close/>
                  <a:moveTo>
                    <a:pt x="1183" y="116"/>
                  </a:moveTo>
                  <a:lnTo>
                    <a:pt x="1193" y="116"/>
                  </a:lnTo>
                  <a:lnTo>
                    <a:pt x="1211" y="117"/>
                  </a:lnTo>
                  <a:lnTo>
                    <a:pt x="1225" y="118"/>
                  </a:lnTo>
                  <a:lnTo>
                    <a:pt x="1236" y="121"/>
                  </a:lnTo>
                  <a:lnTo>
                    <a:pt x="1246" y="123"/>
                  </a:lnTo>
                  <a:lnTo>
                    <a:pt x="1254" y="127"/>
                  </a:lnTo>
                  <a:lnTo>
                    <a:pt x="1261" y="131"/>
                  </a:lnTo>
                  <a:lnTo>
                    <a:pt x="1267" y="136"/>
                  </a:lnTo>
                  <a:lnTo>
                    <a:pt x="1271" y="141"/>
                  </a:lnTo>
                  <a:lnTo>
                    <a:pt x="1275" y="147"/>
                  </a:lnTo>
                  <a:lnTo>
                    <a:pt x="1276" y="151"/>
                  </a:lnTo>
                  <a:lnTo>
                    <a:pt x="1276" y="154"/>
                  </a:lnTo>
                  <a:lnTo>
                    <a:pt x="1275" y="157"/>
                  </a:lnTo>
                  <a:lnTo>
                    <a:pt x="1275" y="159"/>
                  </a:lnTo>
                  <a:lnTo>
                    <a:pt x="1272" y="162"/>
                  </a:lnTo>
                  <a:lnTo>
                    <a:pt x="1270" y="164"/>
                  </a:lnTo>
                  <a:lnTo>
                    <a:pt x="1268" y="166"/>
                  </a:lnTo>
                  <a:lnTo>
                    <a:pt x="1265" y="168"/>
                  </a:lnTo>
                  <a:lnTo>
                    <a:pt x="1257" y="170"/>
                  </a:lnTo>
                  <a:lnTo>
                    <a:pt x="1248" y="172"/>
                  </a:lnTo>
                  <a:lnTo>
                    <a:pt x="1237" y="173"/>
                  </a:lnTo>
                  <a:lnTo>
                    <a:pt x="1224" y="172"/>
                  </a:lnTo>
                  <a:lnTo>
                    <a:pt x="1210" y="171"/>
                  </a:lnTo>
                  <a:lnTo>
                    <a:pt x="1201" y="170"/>
                  </a:lnTo>
                  <a:lnTo>
                    <a:pt x="1197" y="157"/>
                  </a:lnTo>
                  <a:lnTo>
                    <a:pt x="1192" y="143"/>
                  </a:lnTo>
                  <a:lnTo>
                    <a:pt x="1188" y="129"/>
                  </a:lnTo>
                  <a:lnTo>
                    <a:pt x="1183" y="116"/>
                  </a:lnTo>
                  <a:close/>
                  <a:moveTo>
                    <a:pt x="1635" y="264"/>
                  </a:moveTo>
                  <a:lnTo>
                    <a:pt x="1644" y="277"/>
                  </a:lnTo>
                  <a:lnTo>
                    <a:pt x="1654" y="289"/>
                  </a:lnTo>
                  <a:lnTo>
                    <a:pt x="1664" y="302"/>
                  </a:lnTo>
                  <a:lnTo>
                    <a:pt x="1675" y="314"/>
                  </a:lnTo>
                  <a:lnTo>
                    <a:pt x="1699" y="316"/>
                  </a:lnTo>
                  <a:lnTo>
                    <a:pt x="1725" y="318"/>
                  </a:lnTo>
                  <a:lnTo>
                    <a:pt x="1750" y="319"/>
                  </a:lnTo>
                  <a:lnTo>
                    <a:pt x="1776" y="321"/>
                  </a:lnTo>
                  <a:lnTo>
                    <a:pt x="1753" y="294"/>
                  </a:lnTo>
                  <a:lnTo>
                    <a:pt x="1731" y="267"/>
                  </a:lnTo>
                  <a:lnTo>
                    <a:pt x="1708" y="239"/>
                  </a:lnTo>
                  <a:lnTo>
                    <a:pt x="1687" y="213"/>
                  </a:lnTo>
                  <a:lnTo>
                    <a:pt x="1664" y="185"/>
                  </a:lnTo>
                  <a:lnTo>
                    <a:pt x="1643" y="159"/>
                  </a:lnTo>
                  <a:lnTo>
                    <a:pt x="1620" y="131"/>
                  </a:lnTo>
                  <a:lnTo>
                    <a:pt x="1599" y="105"/>
                  </a:lnTo>
                  <a:lnTo>
                    <a:pt x="1567" y="103"/>
                  </a:lnTo>
                  <a:lnTo>
                    <a:pt x="1536" y="100"/>
                  </a:lnTo>
                  <a:lnTo>
                    <a:pt x="1504" y="98"/>
                  </a:lnTo>
                  <a:lnTo>
                    <a:pt x="1472" y="96"/>
                  </a:lnTo>
                  <a:lnTo>
                    <a:pt x="1468" y="121"/>
                  </a:lnTo>
                  <a:lnTo>
                    <a:pt x="1464" y="147"/>
                  </a:lnTo>
                  <a:lnTo>
                    <a:pt x="1460" y="171"/>
                  </a:lnTo>
                  <a:lnTo>
                    <a:pt x="1456" y="197"/>
                  </a:lnTo>
                  <a:lnTo>
                    <a:pt x="1452" y="222"/>
                  </a:lnTo>
                  <a:lnTo>
                    <a:pt x="1449" y="248"/>
                  </a:lnTo>
                  <a:lnTo>
                    <a:pt x="1445" y="273"/>
                  </a:lnTo>
                  <a:lnTo>
                    <a:pt x="1441" y="299"/>
                  </a:lnTo>
                  <a:lnTo>
                    <a:pt x="1465" y="301"/>
                  </a:lnTo>
                  <a:lnTo>
                    <a:pt x="1490" y="303"/>
                  </a:lnTo>
                  <a:lnTo>
                    <a:pt x="1514" y="304"/>
                  </a:lnTo>
                  <a:lnTo>
                    <a:pt x="1540" y="306"/>
                  </a:lnTo>
                  <a:lnTo>
                    <a:pt x="1540" y="294"/>
                  </a:lnTo>
                  <a:lnTo>
                    <a:pt x="1541" y="281"/>
                  </a:lnTo>
                  <a:lnTo>
                    <a:pt x="1542" y="270"/>
                  </a:lnTo>
                  <a:lnTo>
                    <a:pt x="1543" y="258"/>
                  </a:lnTo>
                  <a:lnTo>
                    <a:pt x="1565" y="260"/>
                  </a:lnTo>
                  <a:lnTo>
                    <a:pt x="1589" y="261"/>
                  </a:lnTo>
                  <a:lnTo>
                    <a:pt x="1611" y="263"/>
                  </a:lnTo>
                  <a:lnTo>
                    <a:pt x="1635" y="264"/>
                  </a:lnTo>
                  <a:close/>
                  <a:moveTo>
                    <a:pt x="1541" y="217"/>
                  </a:moveTo>
                  <a:lnTo>
                    <a:pt x="1541" y="208"/>
                  </a:lnTo>
                  <a:lnTo>
                    <a:pt x="1542" y="199"/>
                  </a:lnTo>
                  <a:lnTo>
                    <a:pt x="1543" y="189"/>
                  </a:lnTo>
                  <a:lnTo>
                    <a:pt x="1543" y="180"/>
                  </a:lnTo>
                  <a:lnTo>
                    <a:pt x="1544" y="171"/>
                  </a:lnTo>
                  <a:lnTo>
                    <a:pt x="1544" y="161"/>
                  </a:lnTo>
                  <a:lnTo>
                    <a:pt x="1545" y="151"/>
                  </a:lnTo>
                  <a:lnTo>
                    <a:pt x="1546" y="140"/>
                  </a:lnTo>
                  <a:lnTo>
                    <a:pt x="1546" y="140"/>
                  </a:lnTo>
                  <a:lnTo>
                    <a:pt x="1546" y="140"/>
                  </a:lnTo>
                  <a:lnTo>
                    <a:pt x="1554" y="151"/>
                  </a:lnTo>
                  <a:lnTo>
                    <a:pt x="1562" y="162"/>
                  </a:lnTo>
                  <a:lnTo>
                    <a:pt x="1570" y="173"/>
                  </a:lnTo>
                  <a:lnTo>
                    <a:pt x="1578" y="183"/>
                  </a:lnTo>
                  <a:lnTo>
                    <a:pt x="1585" y="192"/>
                  </a:lnTo>
                  <a:lnTo>
                    <a:pt x="1592" y="203"/>
                  </a:lnTo>
                  <a:lnTo>
                    <a:pt x="1600" y="212"/>
                  </a:lnTo>
                  <a:lnTo>
                    <a:pt x="1607" y="222"/>
                  </a:lnTo>
                  <a:lnTo>
                    <a:pt x="1591" y="221"/>
                  </a:lnTo>
                  <a:lnTo>
                    <a:pt x="1574" y="220"/>
                  </a:lnTo>
                  <a:lnTo>
                    <a:pt x="1557" y="218"/>
                  </a:lnTo>
                  <a:lnTo>
                    <a:pt x="1541" y="217"/>
                  </a:lnTo>
                  <a:close/>
                  <a:moveTo>
                    <a:pt x="1891" y="328"/>
                  </a:moveTo>
                  <a:lnTo>
                    <a:pt x="1895" y="319"/>
                  </a:lnTo>
                  <a:lnTo>
                    <a:pt x="1897" y="311"/>
                  </a:lnTo>
                  <a:lnTo>
                    <a:pt x="1899" y="298"/>
                  </a:lnTo>
                  <a:lnTo>
                    <a:pt x="1902" y="283"/>
                  </a:lnTo>
                  <a:lnTo>
                    <a:pt x="1904" y="277"/>
                  </a:lnTo>
                  <a:lnTo>
                    <a:pt x="1907" y="271"/>
                  </a:lnTo>
                  <a:lnTo>
                    <a:pt x="1911" y="265"/>
                  </a:lnTo>
                  <a:lnTo>
                    <a:pt x="1917" y="261"/>
                  </a:lnTo>
                  <a:lnTo>
                    <a:pt x="1923" y="258"/>
                  </a:lnTo>
                  <a:lnTo>
                    <a:pt x="1930" y="257"/>
                  </a:lnTo>
                  <a:lnTo>
                    <a:pt x="1938" y="256"/>
                  </a:lnTo>
                  <a:lnTo>
                    <a:pt x="1947" y="256"/>
                  </a:lnTo>
                  <a:lnTo>
                    <a:pt x="1953" y="257"/>
                  </a:lnTo>
                  <a:lnTo>
                    <a:pt x="1960" y="257"/>
                  </a:lnTo>
                  <a:lnTo>
                    <a:pt x="1963" y="267"/>
                  </a:lnTo>
                  <a:lnTo>
                    <a:pt x="1967" y="276"/>
                  </a:lnTo>
                  <a:lnTo>
                    <a:pt x="1970" y="286"/>
                  </a:lnTo>
                  <a:lnTo>
                    <a:pt x="1973" y="296"/>
                  </a:lnTo>
                  <a:lnTo>
                    <a:pt x="1977" y="306"/>
                  </a:lnTo>
                  <a:lnTo>
                    <a:pt x="1981" y="315"/>
                  </a:lnTo>
                  <a:lnTo>
                    <a:pt x="1984" y="325"/>
                  </a:lnTo>
                  <a:lnTo>
                    <a:pt x="1988" y="335"/>
                  </a:lnTo>
                  <a:lnTo>
                    <a:pt x="2010" y="336"/>
                  </a:lnTo>
                  <a:lnTo>
                    <a:pt x="2033" y="338"/>
                  </a:lnTo>
                  <a:lnTo>
                    <a:pt x="2055" y="339"/>
                  </a:lnTo>
                  <a:lnTo>
                    <a:pt x="2079" y="340"/>
                  </a:lnTo>
                  <a:lnTo>
                    <a:pt x="2069" y="315"/>
                  </a:lnTo>
                  <a:lnTo>
                    <a:pt x="2060" y="289"/>
                  </a:lnTo>
                  <a:lnTo>
                    <a:pt x="2051" y="264"/>
                  </a:lnTo>
                  <a:lnTo>
                    <a:pt x="2042" y="238"/>
                  </a:lnTo>
                  <a:lnTo>
                    <a:pt x="2033" y="213"/>
                  </a:lnTo>
                  <a:lnTo>
                    <a:pt x="2025" y="187"/>
                  </a:lnTo>
                  <a:lnTo>
                    <a:pt x="2015" y="162"/>
                  </a:lnTo>
                  <a:lnTo>
                    <a:pt x="2006" y="136"/>
                  </a:lnTo>
                  <a:lnTo>
                    <a:pt x="1984" y="133"/>
                  </a:lnTo>
                  <a:lnTo>
                    <a:pt x="1958" y="130"/>
                  </a:lnTo>
                  <a:lnTo>
                    <a:pt x="1930" y="127"/>
                  </a:lnTo>
                  <a:lnTo>
                    <a:pt x="1899" y="124"/>
                  </a:lnTo>
                  <a:lnTo>
                    <a:pt x="1865" y="123"/>
                  </a:lnTo>
                  <a:lnTo>
                    <a:pt x="1834" y="123"/>
                  </a:lnTo>
                  <a:lnTo>
                    <a:pt x="1819" y="124"/>
                  </a:lnTo>
                  <a:lnTo>
                    <a:pt x="1806" y="126"/>
                  </a:lnTo>
                  <a:lnTo>
                    <a:pt x="1794" y="128"/>
                  </a:lnTo>
                  <a:lnTo>
                    <a:pt x="1784" y="132"/>
                  </a:lnTo>
                  <a:lnTo>
                    <a:pt x="1778" y="135"/>
                  </a:lnTo>
                  <a:lnTo>
                    <a:pt x="1771" y="139"/>
                  </a:lnTo>
                  <a:lnTo>
                    <a:pt x="1767" y="145"/>
                  </a:lnTo>
                  <a:lnTo>
                    <a:pt x="1763" y="150"/>
                  </a:lnTo>
                  <a:lnTo>
                    <a:pt x="1761" y="155"/>
                  </a:lnTo>
                  <a:lnTo>
                    <a:pt x="1760" y="161"/>
                  </a:lnTo>
                  <a:lnTo>
                    <a:pt x="1760" y="168"/>
                  </a:lnTo>
                  <a:lnTo>
                    <a:pt x="1762" y="174"/>
                  </a:lnTo>
                  <a:lnTo>
                    <a:pt x="1764" y="180"/>
                  </a:lnTo>
                  <a:lnTo>
                    <a:pt x="1767" y="185"/>
                  </a:lnTo>
                  <a:lnTo>
                    <a:pt x="1770" y="190"/>
                  </a:lnTo>
                  <a:lnTo>
                    <a:pt x="1775" y="196"/>
                  </a:lnTo>
                  <a:lnTo>
                    <a:pt x="1785" y="204"/>
                  </a:lnTo>
                  <a:lnTo>
                    <a:pt x="1797" y="212"/>
                  </a:lnTo>
                  <a:lnTo>
                    <a:pt x="1809" y="218"/>
                  </a:lnTo>
                  <a:lnTo>
                    <a:pt x="1823" y="223"/>
                  </a:lnTo>
                  <a:lnTo>
                    <a:pt x="1837" y="227"/>
                  </a:lnTo>
                  <a:lnTo>
                    <a:pt x="1851" y="230"/>
                  </a:lnTo>
                  <a:lnTo>
                    <a:pt x="1852" y="230"/>
                  </a:lnTo>
                  <a:lnTo>
                    <a:pt x="1852" y="231"/>
                  </a:lnTo>
                  <a:lnTo>
                    <a:pt x="1845" y="232"/>
                  </a:lnTo>
                  <a:lnTo>
                    <a:pt x="1838" y="235"/>
                  </a:lnTo>
                  <a:lnTo>
                    <a:pt x="1833" y="237"/>
                  </a:lnTo>
                  <a:lnTo>
                    <a:pt x="1828" y="239"/>
                  </a:lnTo>
                  <a:lnTo>
                    <a:pt x="1820" y="246"/>
                  </a:lnTo>
                  <a:lnTo>
                    <a:pt x="1815" y="252"/>
                  </a:lnTo>
                  <a:lnTo>
                    <a:pt x="1811" y="258"/>
                  </a:lnTo>
                  <a:lnTo>
                    <a:pt x="1808" y="265"/>
                  </a:lnTo>
                  <a:lnTo>
                    <a:pt x="1804" y="281"/>
                  </a:lnTo>
                  <a:lnTo>
                    <a:pt x="1801" y="298"/>
                  </a:lnTo>
                  <a:lnTo>
                    <a:pt x="1800" y="305"/>
                  </a:lnTo>
                  <a:lnTo>
                    <a:pt x="1798" y="311"/>
                  </a:lnTo>
                  <a:lnTo>
                    <a:pt x="1795" y="317"/>
                  </a:lnTo>
                  <a:lnTo>
                    <a:pt x="1791" y="322"/>
                  </a:lnTo>
                  <a:lnTo>
                    <a:pt x="1815" y="324"/>
                  </a:lnTo>
                  <a:lnTo>
                    <a:pt x="1841" y="325"/>
                  </a:lnTo>
                  <a:lnTo>
                    <a:pt x="1865" y="327"/>
                  </a:lnTo>
                  <a:lnTo>
                    <a:pt x="1891" y="328"/>
                  </a:lnTo>
                  <a:close/>
                  <a:moveTo>
                    <a:pt x="1945" y="216"/>
                  </a:moveTo>
                  <a:lnTo>
                    <a:pt x="1934" y="216"/>
                  </a:lnTo>
                  <a:lnTo>
                    <a:pt x="1922" y="215"/>
                  </a:lnTo>
                  <a:lnTo>
                    <a:pt x="1911" y="214"/>
                  </a:lnTo>
                  <a:lnTo>
                    <a:pt x="1900" y="212"/>
                  </a:lnTo>
                  <a:lnTo>
                    <a:pt x="1890" y="210"/>
                  </a:lnTo>
                  <a:lnTo>
                    <a:pt x="1881" y="207"/>
                  </a:lnTo>
                  <a:lnTo>
                    <a:pt x="1872" y="203"/>
                  </a:lnTo>
                  <a:lnTo>
                    <a:pt x="1866" y="198"/>
                  </a:lnTo>
                  <a:lnTo>
                    <a:pt x="1861" y="192"/>
                  </a:lnTo>
                  <a:lnTo>
                    <a:pt x="1858" y="186"/>
                  </a:lnTo>
                  <a:lnTo>
                    <a:pt x="1857" y="183"/>
                  </a:lnTo>
                  <a:lnTo>
                    <a:pt x="1856" y="180"/>
                  </a:lnTo>
                  <a:lnTo>
                    <a:pt x="1857" y="178"/>
                  </a:lnTo>
                  <a:lnTo>
                    <a:pt x="1858" y="175"/>
                  </a:lnTo>
                  <a:lnTo>
                    <a:pt x="1860" y="171"/>
                  </a:lnTo>
                  <a:lnTo>
                    <a:pt x="1865" y="168"/>
                  </a:lnTo>
                  <a:lnTo>
                    <a:pt x="1872" y="166"/>
                  </a:lnTo>
                  <a:lnTo>
                    <a:pt x="1881" y="165"/>
                  </a:lnTo>
                  <a:lnTo>
                    <a:pt x="1890" y="164"/>
                  </a:lnTo>
                  <a:lnTo>
                    <a:pt x="1900" y="165"/>
                  </a:lnTo>
                  <a:lnTo>
                    <a:pt x="1917" y="167"/>
                  </a:lnTo>
                  <a:lnTo>
                    <a:pt x="1929" y="168"/>
                  </a:lnTo>
                  <a:lnTo>
                    <a:pt x="1933" y="180"/>
                  </a:lnTo>
                  <a:lnTo>
                    <a:pt x="1937" y="192"/>
                  </a:lnTo>
                  <a:lnTo>
                    <a:pt x="1941" y="204"/>
                  </a:lnTo>
                  <a:lnTo>
                    <a:pt x="1945" y="216"/>
                  </a:lnTo>
                  <a:close/>
                  <a:moveTo>
                    <a:pt x="2536" y="371"/>
                  </a:moveTo>
                  <a:lnTo>
                    <a:pt x="2557" y="372"/>
                  </a:lnTo>
                  <a:lnTo>
                    <a:pt x="2579" y="374"/>
                  </a:lnTo>
                  <a:lnTo>
                    <a:pt x="2601" y="375"/>
                  </a:lnTo>
                  <a:lnTo>
                    <a:pt x="2622" y="377"/>
                  </a:lnTo>
                  <a:lnTo>
                    <a:pt x="2611" y="351"/>
                  </a:lnTo>
                  <a:lnTo>
                    <a:pt x="2599" y="325"/>
                  </a:lnTo>
                  <a:lnTo>
                    <a:pt x="2588" y="300"/>
                  </a:lnTo>
                  <a:lnTo>
                    <a:pt x="2577" y="274"/>
                  </a:lnTo>
                  <a:lnTo>
                    <a:pt x="2565" y="248"/>
                  </a:lnTo>
                  <a:lnTo>
                    <a:pt x="2554" y="222"/>
                  </a:lnTo>
                  <a:lnTo>
                    <a:pt x="2543" y="197"/>
                  </a:lnTo>
                  <a:lnTo>
                    <a:pt x="2532" y="171"/>
                  </a:lnTo>
                  <a:lnTo>
                    <a:pt x="2502" y="169"/>
                  </a:lnTo>
                  <a:lnTo>
                    <a:pt x="2472" y="167"/>
                  </a:lnTo>
                  <a:lnTo>
                    <a:pt x="2443" y="165"/>
                  </a:lnTo>
                  <a:lnTo>
                    <a:pt x="2413" y="163"/>
                  </a:lnTo>
                  <a:lnTo>
                    <a:pt x="2411" y="176"/>
                  </a:lnTo>
                  <a:lnTo>
                    <a:pt x="2410" y="189"/>
                  </a:lnTo>
                  <a:lnTo>
                    <a:pt x="2408" y="203"/>
                  </a:lnTo>
                  <a:lnTo>
                    <a:pt x="2407" y="215"/>
                  </a:lnTo>
                  <a:lnTo>
                    <a:pt x="2406" y="224"/>
                  </a:lnTo>
                  <a:lnTo>
                    <a:pt x="2406" y="232"/>
                  </a:lnTo>
                  <a:lnTo>
                    <a:pt x="2405" y="241"/>
                  </a:lnTo>
                  <a:lnTo>
                    <a:pt x="2405" y="251"/>
                  </a:lnTo>
                  <a:lnTo>
                    <a:pt x="2405" y="261"/>
                  </a:lnTo>
                  <a:lnTo>
                    <a:pt x="2404" y="270"/>
                  </a:lnTo>
                  <a:lnTo>
                    <a:pt x="2404" y="279"/>
                  </a:lnTo>
                  <a:lnTo>
                    <a:pt x="2404" y="289"/>
                  </a:lnTo>
                  <a:lnTo>
                    <a:pt x="2403" y="288"/>
                  </a:lnTo>
                  <a:lnTo>
                    <a:pt x="2402" y="288"/>
                  </a:lnTo>
                  <a:lnTo>
                    <a:pt x="2396" y="279"/>
                  </a:lnTo>
                  <a:lnTo>
                    <a:pt x="2390" y="269"/>
                  </a:lnTo>
                  <a:lnTo>
                    <a:pt x="2383" y="260"/>
                  </a:lnTo>
                  <a:lnTo>
                    <a:pt x="2376" y="250"/>
                  </a:lnTo>
                  <a:lnTo>
                    <a:pt x="2369" y="239"/>
                  </a:lnTo>
                  <a:lnTo>
                    <a:pt x="2362" y="230"/>
                  </a:lnTo>
                  <a:lnTo>
                    <a:pt x="2355" y="221"/>
                  </a:lnTo>
                  <a:lnTo>
                    <a:pt x="2349" y="212"/>
                  </a:lnTo>
                  <a:lnTo>
                    <a:pt x="2338" y="198"/>
                  </a:lnTo>
                  <a:lnTo>
                    <a:pt x="2328" y="183"/>
                  </a:lnTo>
                  <a:lnTo>
                    <a:pt x="2317" y="169"/>
                  </a:lnTo>
                  <a:lnTo>
                    <a:pt x="2307" y="155"/>
                  </a:lnTo>
                  <a:lnTo>
                    <a:pt x="2277" y="153"/>
                  </a:lnTo>
                  <a:lnTo>
                    <a:pt x="2245" y="151"/>
                  </a:lnTo>
                  <a:lnTo>
                    <a:pt x="2214" y="149"/>
                  </a:lnTo>
                  <a:lnTo>
                    <a:pt x="2185" y="147"/>
                  </a:lnTo>
                  <a:lnTo>
                    <a:pt x="2191" y="172"/>
                  </a:lnTo>
                  <a:lnTo>
                    <a:pt x="2197" y="198"/>
                  </a:lnTo>
                  <a:lnTo>
                    <a:pt x="2203" y="223"/>
                  </a:lnTo>
                  <a:lnTo>
                    <a:pt x="2209" y="249"/>
                  </a:lnTo>
                  <a:lnTo>
                    <a:pt x="2216" y="274"/>
                  </a:lnTo>
                  <a:lnTo>
                    <a:pt x="2223" y="300"/>
                  </a:lnTo>
                  <a:lnTo>
                    <a:pt x="2230" y="326"/>
                  </a:lnTo>
                  <a:lnTo>
                    <a:pt x="2237" y="352"/>
                  </a:lnTo>
                  <a:lnTo>
                    <a:pt x="2258" y="353"/>
                  </a:lnTo>
                  <a:lnTo>
                    <a:pt x="2279" y="354"/>
                  </a:lnTo>
                  <a:lnTo>
                    <a:pt x="2300" y="356"/>
                  </a:lnTo>
                  <a:lnTo>
                    <a:pt x="2320" y="357"/>
                  </a:lnTo>
                  <a:lnTo>
                    <a:pt x="2317" y="348"/>
                  </a:lnTo>
                  <a:lnTo>
                    <a:pt x="2315" y="338"/>
                  </a:lnTo>
                  <a:lnTo>
                    <a:pt x="2312" y="329"/>
                  </a:lnTo>
                  <a:lnTo>
                    <a:pt x="2309" y="320"/>
                  </a:lnTo>
                  <a:lnTo>
                    <a:pt x="2307" y="311"/>
                  </a:lnTo>
                  <a:lnTo>
                    <a:pt x="2304" y="302"/>
                  </a:lnTo>
                  <a:lnTo>
                    <a:pt x="2302" y="292"/>
                  </a:lnTo>
                  <a:lnTo>
                    <a:pt x="2299" y="283"/>
                  </a:lnTo>
                  <a:lnTo>
                    <a:pt x="2296" y="274"/>
                  </a:lnTo>
                  <a:lnTo>
                    <a:pt x="2294" y="265"/>
                  </a:lnTo>
                  <a:lnTo>
                    <a:pt x="2291" y="255"/>
                  </a:lnTo>
                  <a:lnTo>
                    <a:pt x="2288" y="244"/>
                  </a:lnTo>
                  <a:lnTo>
                    <a:pt x="2284" y="233"/>
                  </a:lnTo>
                  <a:lnTo>
                    <a:pt x="2281" y="222"/>
                  </a:lnTo>
                  <a:lnTo>
                    <a:pt x="2278" y="212"/>
                  </a:lnTo>
                  <a:lnTo>
                    <a:pt x="2275" y="201"/>
                  </a:lnTo>
                  <a:lnTo>
                    <a:pt x="2276" y="201"/>
                  </a:lnTo>
                  <a:lnTo>
                    <a:pt x="2277" y="201"/>
                  </a:lnTo>
                  <a:lnTo>
                    <a:pt x="2283" y="212"/>
                  </a:lnTo>
                  <a:lnTo>
                    <a:pt x="2290" y="222"/>
                  </a:lnTo>
                  <a:lnTo>
                    <a:pt x="2297" y="233"/>
                  </a:lnTo>
                  <a:lnTo>
                    <a:pt x="2304" y="245"/>
                  </a:lnTo>
                  <a:lnTo>
                    <a:pt x="2311" y="255"/>
                  </a:lnTo>
                  <a:lnTo>
                    <a:pt x="2318" y="265"/>
                  </a:lnTo>
                  <a:lnTo>
                    <a:pt x="2326" y="274"/>
                  </a:lnTo>
                  <a:lnTo>
                    <a:pt x="2332" y="283"/>
                  </a:lnTo>
                  <a:lnTo>
                    <a:pt x="2339" y="292"/>
                  </a:lnTo>
                  <a:lnTo>
                    <a:pt x="2345" y="302"/>
                  </a:lnTo>
                  <a:lnTo>
                    <a:pt x="2352" y="311"/>
                  </a:lnTo>
                  <a:lnTo>
                    <a:pt x="2358" y="320"/>
                  </a:lnTo>
                  <a:lnTo>
                    <a:pt x="2365" y="329"/>
                  </a:lnTo>
                  <a:lnTo>
                    <a:pt x="2371" y="338"/>
                  </a:lnTo>
                  <a:lnTo>
                    <a:pt x="2379" y="348"/>
                  </a:lnTo>
                  <a:lnTo>
                    <a:pt x="2386" y="357"/>
                  </a:lnTo>
                  <a:lnTo>
                    <a:pt x="2403" y="358"/>
                  </a:lnTo>
                  <a:lnTo>
                    <a:pt x="2421" y="360"/>
                  </a:lnTo>
                  <a:lnTo>
                    <a:pt x="2439" y="361"/>
                  </a:lnTo>
                  <a:lnTo>
                    <a:pt x="2457" y="362"/>
                  </a:lnTo>
                  <a:lnTo>
                    <a:pt x="2458" y="353"/>
                  </a:lnTo>
                  <a:lnTo>
                    <a:pt x="2459" y="345"/>
                  </a:lnTo>
                  <a:lnTo>
                    <a:pt x="2460" y="335"/>
                  </a:lnTo>
                  <a:lnTo>
                    <a:pt x="2461" y="327"/>
                  </a:lnTo>
                  <a:lnTo>
                    <a:pt x="2461" y="318"/>
                  </a:lnTo>
                  <a:lnTo>
                    <a:pt x="2462" y="310"/>
                  </a:lnTo>
                  <a:lnTo>
                    <a:pt x="2463" y="301"/>
                  </a:lnTo>
                  <a:lnTo>
                    <a:pt x="2464" y="292"/>
                  </a:lnTo>
                  <a:lnTo>
                    <a:pt x="2465" y="283"/>
                  </a:lnTo>
                  <a:lnTo>
                    <a:pt x="2467" y="274"/>
                  </a:lnTo>
                  <a:lnTo>
                    <a:pt x="2468" y="265"/>
                  </a:lnTo>
                  <a:lnTo>
                    <a:pt x="2469" y="255"/>
                  </a:lnTo>
                  <a:lnTo>
                    <a:pt x="2469" y="245"/>
                  </a:lnTo>
                  <a:lnTo>
                    <a:pt x="2470" y="234"/>
                  </a:lnTo>
                  <a:lnTo>
                    <a:pt x="2471" y="224"/>
                  </a:lnTo>
                  <a:lnTo>
                    <a:pt x="2471" y="214"/>
                  </a:lnTo>
                  <a:lnTo>
                    <a:pt x="2472" y="214"/>
                  </a:lnTo>
                  <a:lnTo>
                    <a:pt x="2473" y="214"/>
                  </a:lnTo>
                  <a:lnTo>
                    <a:pt x="2478" y="226"/>
                  </a:lnTo>
                  <a:lnTo>
                    <a:pt x="2482" y="237"/>
                  </a:lnTo>
                  <a:lnTo>
                    <a:pt x="2486" y="249"/>
                  </a:lnTo>
                  <a:lnTo>
                    <a:pt x="2490" y="259"/>
                  </a:lnTo>
                  <a:lnTo>
                    <a:pt x="2493" y="269"/>
                  </a:lnTo>
                  <a:lnTo>
                    <a:pt x="2497" y="279"/>
                  </a:lnTo>
                  <a:lnTo>
                    <a:pt x="2501" y="288"/>
                  </a:lnTo>
                  <a:lnTo>
                    <a:pt x="2504" y="297"/>
                  </a:lnTo>
                  <a:lnTo>
                    <a:pt x="2508" y="306"/>
                  </a:lnTo>
                  <a:lnTo>
                    <a:pt x="2512" y="315"/>
                  </a:lnTo>
                  <a:lnTo>
                    <a:pt x="2516" y="325"/>
                  </a:lnTo>
                  <a:lnTo>
                    <a:pt x="2520" y="334"/>
                  </a:lnTo>
                  <a:lnTo>
                    <a:pt x="2523" y="344"/>
                  </a:lnTo>
                  <a:lnTo>
                    <a:pt x="2528" y="353"/>
                  </a:lnTo>
                  <a:lnTo>
                    <a:pt x="2532" y="362"/>
                  </a:lnTo>
                  <a:lnTo>
                    <a:pt x="2536" y="371"/>
                  </a:lnTo>
                  <a:close/>
                  <a:moveTo>
                    <a:pt x="2841" y="268"/>
                  </a:moveTo>
                  <a:lnTo>
                    <a:pt x="2811" y="266"/>
                  </a:lnTo>
                  <a:lnTo>
                    <a:pt x="2781" y="264"/>
                  </a:lnTo>
                  <a:lnTo>
                    <a:pt x="2751" y="262"/>
                  </a:lnTo>
                  <a:lnTo>
                    <a:pt x="2722" y="260"/>
                  </a:lnTo>
                  <a:lnTo>
                    <a:pt x="2719" y="252"/>
                  </a:lnTo>
                  <a:lnTo>
                    <a:pt x="2716" y="244"/>
                  </a:lnTo>
                  <a:lnTo>
                    <a:pt x="2713" y="235"/>
                  </a:lnTo>
                  <a:lnTo>
                    <a:pt x="2710" y="227"/>
                  </a:lnTo>
                  <a:lnTo>
                    <a:pt x="2742" y="229"/>
                  </a:lnTo>
                  <a:lnTo>
                    <a:pt x="2772" y="231"/>
                  </a:lnTo>
                  <a:lnTo>
                    <a:pt x="2804" y="233"/>
                  </a:lnTo>
                  <a:lnTo>
                    <a:pt x="2836" y="236"/>
                  </a:lnTo>
                  <a:lnTo>
                    <a:pt x="2832" y="225"/>
                  </a:lnTo>
                  <a:lnTo>
                    <a:pt x="2829" y="214"/>
                  </a:lnTo>
                  <a:lnTo>
                    <a:pt x="2824" y="203"/>
                  </a:lnTo>
                  <a:lnTo>
                    <a:pt x="2820" y="191"/>
                  </a:lnTo>
                  <a:lnTo>
                    <a:pt x="2793" y="189"/>
                  </a:lnTo>
                  <a:lnTo>
                    <a:pt x="2766" y="187"/>
                  </a:lnTo>
                  <a:lnTo>
                    <a:pt x="2739" y="185"/>
                  </a:lnTo>
                  <a:lnTo>
                    <a:pt x="2712" y="183"/>
                  </a:lnTo>
                  <a:lnTo>
                    <a:pt x="2685" y="182"/>
                  </a:lnTo>
                  <a:lnTo>
                    <a:pt x="2658" y="180"/>
                  </a:lnTo>
                  <a:lnTo>
                    <a:pt x="2631" y="178"/>
                  </a:lnTo>
                  <a:lnTo>
                    <a:pt x="2604" y="176"/>
                  </a:lnTo>
                  <a:lnTo>
                    <a:pt x="2613" y="202"/>
                  </a:lnTo>
                  <a:lnTo>
                    <a:pt x="2622" y="227"/>
                  </a:lnTo>
                  <a:lnTo>
                    <a:pt x="2632" y="253"/>
                  </a:lnTo>
                  <a:lnTo>
                    <a:pt x="2641" y="278"/>
                  </a:lnTo>
                  <a:lnTo>
                    <a:pt x="2650" y="304"/>
                  </a:lnTo>
                  <a:lnTo>
                    <a:pt x="2659" y="329"/>
                  </a:lnTo>
                  <a:lnTo>
                    <a:pt x="2668" y="355"/>
                  </a:lnTo>
                  <a:lnTo>
                    <a:pt x="2678" y="380"/>
                  </a:lnTo>
                  <a:lnTo>
                    <a:pt x="2706" y="382"/>
                  </a:lnTo>
                  <a:lnTo>
                    <a:pt x="2734" y="384"/>
                  </a:lnTo>
                  <a:lnTo>
                    <a:pt x="2762" y="386"/>
                  </a:lnTo>
                  <a:lnTo>
                    <a:pt x="2790" y="387"/>
                  </a:lnTo>
                  <a:lnTo>
                    <a:pt x="2818" y="389"/>
                  </a:lnTo>
                  <a:lnTo>
                    <a:pt x="2846" y="391"/>
                  </a:lnTo>
                  <a:lnTo>
                    <a:pt x="2873" y="394"/>
                  </a:lnTo>
                  <a:lnTo>
                    <a:pt x="2902" y="395"/>
                  </a:lnTo>
                  <a:lnTo>
                    <a:pt x="2898" y="384"/>
                  </a:lnTo>
                  <a:lnTo>
                    <a:pt x="2894" y="373"/>
                  </a:lnTo>
                  <a:lnTo>
                    <a:pt x="2889" y="362"/>
                  </a:lnTo>
                  <a:lnTo>
                    <a:pt x="2885" y="351"/>
                  </a:lnTo>
                  <a:lnTo>
                    <a:pt x="2851" y="349"/>
                  </a:lnTo>
                  <a:lnTo>
                    <a:pt x="2818" y="346"/>
                  </a:lnTo>
                  <a:lnTo>
                    <a:pt x="2785" y="344"/>
                  </a:lnTo>
                  <a:lnTo>
                    <a:pt x="2752" y="341"/>
                  </a:lnTo>
                  <a:lnTo>
                    <a:pt x="2748" y="332"/>
                  </a:lnTo>
                  <a:lnTo>
                    <a:pt x="2745" y="323"/>
                  </a:lnTo>
                  <a:lnTo>
                    <a:pt x="2741" y="313"/>
                  </a:lnTo>
                  <a:lnTo>
                    <a:pt x="2738" y="304"/>
                  </a:lnTo>
                  <a:lnTo>
                    <a:pt x="2767" y="306"/>
                  </a:lnTo>
                  <a:lnTo>
                    <a:pt x="2797" y="308"/>
                  </a:lnTo>
                  <a:lnTo>
                    <a:pt x="2827" y="310"/>
                  </a:lnTo>
                  <a:lnTo>
                    <a:pt x="2857" y="312"/>
                  </a:lnTo>
                  <a:lnTo>
                    <a:pt x="2853" y="301"/>
                  </a:lnTo>
                  <a:lnTo>
                    <a:pt x="2849" y="290"/>
                  </a:lnTo>
                  <a:lnTo>
                    <a:pt x="2845" y="279"/>
                  </a:lnTo>
                  <a:lnTo>
                    <a:pt x="2841" y="268"/>
                  </a:lnTo>
                  <a:close/>
                  <a:moveTo>
                    <a:pt x="2924" y="199"/>
                  </a:moveTo>
                  <a:lnTo>
                    <a:pt x="2929" y="213"/>
                  </a:lnTo>
                  <a:lnTo>
                    <a:pt x="2934" y="226"/>
                  </a:lnTo>
                  <a:lnTo>
                    <a:pt x="2939" y="240"/>
                  </a:lnTo>
                  <a:lnTo>
                    <a:pt x="2944" y="254"/>
                  </a:lnTo>
                  <a:lnTo>
                    <a:pt x="2949" y="269"/>
                  </a:lnTo>
                  <a:lnTo>
                    <a:pt x="2953" y="284"/>
                  </a:lnTo>
                  <a:lnTo>
                    <a:pt x="2955" y="299"/>
                  </a:lnTo>
                  <a:lnTo>
                    <a:pt x="2955" y="313"/>
                  </a:lnTo>
                  <a:lnTo>
                    <a:pt x="2953" y="324"/>
                  </a:lnTo>
                  <a:lnTo>
                    <a:pt x="2950" y="335"/>
                  </a:lnTo>
                  <a:lnTo>
                    <a:pt x="2946" y="346"/>
                  </a:lnTo>
                  <a:lnTo>
                    <a:pt x="2941" y="356"/>
                  </a:lnTo>
                  <a:lnTo>
                    <a:pt x="2927" y="356"/>
                  </a:lnTo>
                  <a:lnTo>
                    <a:pt x="2912" y="356"/>
                  </a:lnTo>
                  <a:lnTo>
                    <a:pt x="2916" y="367"/>
                  </a:lnTo>
                  <a:lnTo>
                    <a:pt x="2921" y="379"/>
                  </a:lnTo>
                  <a:lnTo>
                    <a:pt x="2926" y="390"/>
                  </a:lnTo>
                  <a:lnTo>
                    <a:pt x="2931" y="403"/>
                  </a:lnTo>
                  <a:lnTo>
                    <a:pt x="2935" y="414"/>
                  </a:lnTo>
                  <a:lnTo>
                    <a:pt x="2940" y="426"/>
                  </a:lnTo>
                  <a:lnTo>
                    <a:pt x="2945" y="437"/>
                  </a:lnTo>
                  <a:lnTo>
                    <a:pt x="2950" y="450"/>
                  </a:lnTo>
                  <a:lnTo>
                    <a:pt x="2966" y="451"/>
                  </a:lnTo>
                  <a:lnTo>
                    <a:pt x="2983" y="452"/>
                  </a:lnTo>
                  <a:lnTo>
                    <a:pt x="3000" y="453"/>
                  </a:lnTo>
                  <a:lnTo>
                    <a:pt x="3016" y="454"/>
                  </a:lnTo>
                  <a:lnTo>
                    <a:pt x="3012" y="440"/>
                  </a:lnTo>
                  <a:lnTo>
                    <a:pt x="3008" y="428"/>
                  </a:lnTo>
                  <a:lnTo>
                    <a:pt x="3005" y="415"/>
                  </a:lnTo>
                  <a:lnTo>
                    <a:pt x="3001" y="402"/>
                  </a:lnTo>
                  <a:lnTo>
                    <a:pt x="3024" y="403"/>
                  </a:lnTo>
                  <a:lnTo>
                    <a:pt x="3047" y="405"/>
                  </a:lnTo>
                  <a:lnTo>
                    <a:pt x="3070" y="406"/>
                  </a:lnTo>
                  <a:lnTo>
                    <a:pt x="3093" y="408"/>
                  </a:lnTo>
                  <a:lnTo>
                    <a:pt x="3116" y="409"/>
                  </a:lnTo>
                  <a:lnTo>
                    <a:pt x="3140" y="411"/>
                  </a:lnTo>
                  <a:lnTo>
                    <a:pt x="3162" y="412"/>
                  </a:lnTo>
                  <a:lnTo>
                    <a:pt x="3186" y="414"/>
                  </a:lnTo>
                  <a:lnTo>
                    <a:pt x="3192" y="427"/>
                  </a:lnTo>
                  <a:lnTo>
                    <a:pt x="3198" y="440"/>
                  </a:lnTo>
                  <a:lnTo>
                    <a:pt x="3204" y="454"/>
                  </a:lnTo>
                  <a:lnTo>
                    <a:pt x="3210" y="466"/>
                  </a:lnTo>
                  <a:lnTo>
                    <a:pt x="3227" y="467"/>
                  </a:lnTo>
                  <a:lnTo>
                    <a:pt x="3243" y="468"/>
                  </a:lnTo>
                  <a:lnTo>
                    <a:pt x="3259" y="470"/>
                  </a:lnTo>
                  <a:lnTo>
                    <a:pt x="3275" y="471"/>
                  </a:lnTo>
                  <a:lnTo>
                    <a:pt x="3271" y="459"/>
                  </a:lnTo>
                  <a:lnTo>
                    <a:pt x="3267" y="448"/>
                  </a:lnTo>
                  <a:lnTo>
                    <a:pt x="3263" y="435"/>
                  </a:lnTo>
                  <a:lnTo>
                    <a:pt x="3259" y="424"/>
                  </a:lnTo>
                  <a:lnTo>
                    <a:pt x="3255" y="413"/>
                  </a:lnTo>
                  <a:lnTo>
                    <a:pt x="3252" y="401"/>
                  </a:lnTo>
                  <a:lnTo>
                    <a:pt x="3248" y="389"/>
                  </a:lnTo>
                  <a:lnTo>
                    <a:pt x="3245" y="377"/>
                  </a:lnTo>
                  <a:lnTo>
                    <a:pt x="3236" y="377"/>
                  </a:lnTo>
                  <a:lnTo>
                    <a:pt x="3228" y="376"/>
                  </a:lnTo>
                  <a:lnTo>
                    <a:pt x="3218" y="375"/>
                  </a:lnTo>
                  <a:lnTo>
                    <a:pt x="3209" y="374"/>
                  </a:lnTo>
                  <a:lnTo>
                    <a:pt x="3202" y="354"/>
                  </a:lnTo>
                  <a:lnTo>
                    <a:pt x="3195" y="334"/>
                  </a:lnTo>
                  <a:lnTo>
                    <a:pt x="3188" y="314"/>
                  </a:lnTo>
                  <a:lnTo>
                    <a:pt x="3181" y="295"/>
                  </a:lnTo>
                  <a:lnTo>
                    <a:pt x="3172" y="274"/>
                  </a:lnTo>
                  <a:lnTo>
                    <a:pt x="3165" y="255"/>
                  </a:lnTo>
                  <a:lnTo>
                    <a:pt x="3158" y="235"/>
                  </a:lnTo>
                  <a:lnTo>
                    <a:pt x="3151" y="215"/>
                  </a:lnTo>
                  <a:lnTo>
                    <a:pt x="3122" y="213"/>
                  </a:lnTo>
                  <a:lnTo>
                    <a:pt x="3094" y="211"/>
                  </a:lnTo>
                  <a:lnTo>
                    <a:pt x="3065" y="209"/>
                  </a:lnTo>
                  <a:lnTo>
                    <a:pt x="3037" y="207"/>
                  </a:lnTo>
                  <a:lnTo>
                    <a:pt x="3009" y="205"/>
                  </a:lnTo>
                  <a:lnTo>
                    <a:pt x="2981" y="203"/>
                  </a:lnTo>
                  <a:lnTo>
                    <a:pt x="2952" y="201"/>
                  </a:lnTo>
                  <a:lnTo>
                    <a:pt x="2924" y="199"/>
                  </a:lnTo>
                  <a:close/>
                  <a:moveTo>
                    <a:pt x="3021" y="249"/>
                  </a:moveTo>
                  <a:lnTo>
                    <a:pt x="3036" y="250"/>
                  </a:lnTo>
                  <a:lnTo>
                    <a:pt x="3050" y="251"/>
                  </a:lnTo>
                  <a:lnTo>
                    <a:pt x="3065" y="252"/>
                  </a:lnTo>
                  <a:lnTo>
                    <a:pt x="3080" y="253"/>
                  </a:lnTo>
                  <a:lnTo>
                    <a:pt x="3086" y="267"/>
                  </a:lnTo>
                  <a:lnTo>
                    <a:pt x="3091" y="281"/>
                  </a:lnTo>
                  <a:lnTo>
                    <a:pt x="3096" y="296"/>
                  </a:lnTo>
                  <a:lnTo>
                    <a:pt x="3101" y="310"/>
                  </a:lnTo>
                  <a:lnTo>
                    <a:pt x="3106" y="324"/>
                  </a:lnTo>
                  <a:lnTo>
                    <a:pt x="3112" y="338"/>
                  </a:lnTo>
                  <a:lnTo>
                    <a:pt x="3117" y="353"/>
                  </a:lnTo>
                  <a:lnTo>
                    <a:pt x="3122" y="367"/>
                  </a:lnTo>
                  <a:lnTo>
                    <a:pt x="3099" y="365"/>
                  </a:lnTo>
                  <a:lnTo>
                    <a:pt x="3075" y="364"/>
                  </a:lnTo>
                  <a:lnTo>
                    <a:pt x="3052" y="362"/>
                  </a:lnTo>
                  <a:lnTo>
                    <a:pt x="3029" y="361"/>
                  </a:lnTo>
                  <a:lnTo>
                    <a:pt x="3032" y="354"/>
                  </a:lnTo>
                  <a:lnTo>
                    <a:pt x="3035" y="346"/>
                  </a:lnTo>
                  <a:lnTo>
                    <a:pt x="3037" y="337"/>
                  </a:lnTo>
                  <a:lnTo>
                    <a:pt x="3038" y="329"/>
                  </a:lnTo>
                  <a:lnTo>
                    <a:pt x="3038" y="315"/>
                  </a:lnTo>
                  <a:lnTo>
                    <a:pt x="3037" y="301"/>
                  </a:lnTo>
                  <a:lnTo>
                    <a:pt x="3034" y="285"/>
                  </a:lnTo>
                  <a:lnTo>
                    <a:pt x="3030" y="270"/>
                  </a:lnTo>
                  <a:lnTo>
                    <a:pt x="3025" y="260"/>
                  </a:lnTo>
                  <a:lnTo>
                    <a:pt x="3021" y="249"/>
                  </a:lnTo>
                  <a:close/>
                  <a:moveTo>
                    <a:pt x="3221" y="220"/>
                  </a:moveTo>
                  <a:lnTo>
                    <a:pt x="3231" y="246"/>
                  </a:lnTo>
                  <a:lnTo>
                    <a:pt x="3240" y="270"/>
                  </a:lnTo>
                  <a:lnTo>
                    <a:pt x="3249" y="296"/>
                  </a:lnTo>
                  <a:lnTo>
                    <a:pt x="3258" y="320"/>
                  </a:lnTo>
                  <a:lnTo>
                    <a:pt x="3267" y="346"/>
                  </a:lnTo>
                  <a:lnTo>
                    <a:pt x="3278" y="371"/>
                  </a:lnTo>
                  <a:lnTo>
                    <a:pt x="3287" y="396"/>
                  </a:lnTo>
                  <a:lnTo>
                    <a:pt x="3296" y="421"/>
                  </a:lnTo>
                  <a:lnTo>
                    <a:pt x="3320" y="423"/>
                  </a:lnTo>
                  <a:lnTo>
                    <a:pt x="3346" y="424"/>
                  </a:lnTo>
                  <a:lnTo>
                    <a:pt x="3370" y="426"/>
                  </a:lnTo>
                  <a:lnTo>
                    <a:pt x="3396" y="427"/>
                  </a:lnTo>
                  <a:lnTo>
                    <a:pt x="3402" y="413"/>
                  </a:lnTo>
                  <a:lnTo>
                    <a:pt x="3409" y="399"/>
                  </a:lnTo>
                  <a:lnTo>
                    <a:pt x="3416" y="384"/>
                  </a:lnTo>
                  <a:lnTo>
                    <a:pt x="3423" y="370"/>
                  </a:lnTo>
                  <a:lnTo>
                    <a:pt x="3428" y="363"/>
                  </a:lnTo>
                  <a:lnTo>
                    <a:pt x="3431" y="355"/>
                  </a:lnTo>
                  <a:lnTo>
                    <a:pt x="3435" y="347"/>
                  </a:lnTo>
                  <a:lnTo>
                    <a:pt x="3438" y="337"/>
                  </a:lnTo>
                  <a:lnTo>
                    <a:pt x="3441" y="328"/>
                  </a:lnTo>
                  <a:lnTo>
                    <a:pt x="3444" y="319"/>
                  </a:lnTo>
                  <a:lnTo>
                    <a:pt x="3446" y="310"/>
                  </a:lnTo>
                  <a:lnTo>
                    <a:pt x="3448" y="301"/>
                  </a:lnTo>
                  <a:lnTo>
                    <a:pt x="3448" y="301"/>
                  </a:lnTo>
                  <a:lnTo>
                    <a:pt x="3449" y="301"/>
                  </a:lnTo>
                  <a:lnTo>
                    <a:pt x="3451" y="311"/>
                  </a:lnTo>
                  <a:lnTo>
                    <a:pt x="3454" y="321"/>
                  </a:lnTo>
                  <a:lnTo>
                    <a:pt x="3456" y="331"/>
                  </a:lnTo>
                  <a:lnTo>
                    <a:pt x="3459" y="341"/>
                  </a:lnTo>
                  <a:lnTo>
                    <a:pt x="3463" y="353"/>
                  </a:lnTo>
                  <a:lnTo>
                    <a:pt x="3467" y="364"/>
                  </a:lnTo>
                  <a:lnTo>
                    <a:pt x="3471" y="375"/>
                  </a:lnTo>
                  <a:lnTo>
                    <a:pt x="3475" y="386"/>
                  </a:lnTo>
                  <a:lnTo>
                    <a:pt x="3481" y="399"/>
                  </a:lnTo>
                  <a:lnTo>
                    <a:pt x="3485" y="410"/>
                  </a:lnTo>
                  <a:lnTo>
                    <a:pt x="3489" y="422"/>
                  </a:lnTo>
                  <a:lnTo>
                    <a:pt x="3494" y="434"/>
                  </a:lnTo>
                  <a:lnTo>
                    <a:pt x="3513" y="435"/>
                  </a:lnTo>
                  <a:lnTo>
                    <a:pt x="3533" y="436"/>
                  </a:lnTo>
                  <a:lnTo>
                    <a:pt x="3552" y="437"/>
                  </a:lnTo>
                  <a:lnTo>
                    <a:pt x="3571" y="439"/>
                  </a:lnTo>
                  <a:lnTo>
                    <a:pt x="3562" y="414"/>
                  </a:lnTo>
                  <a:lnTo>
                    <a:pt x="3553" y="389"/>
                  </a:lnTo>
                  <a:lnTo>
                    <a:pt x="3544" y="364"/>
                  </a:lnTo>
                  <a:lnTo>
                    <a:pt x="3534" y="339"/>
                  </a:lnTo>
                  <a:lnTo>
                    <a:pt x="3524" y="314"/>
                  </a:lnTo>
                  <a:lnTo>
                    <a:pt x="3515" y="289"/>
                  </a:lnTo>
                  <a:lnTo>
                    <a:pt x="3505" y="265"/>
                  </a:lnTo>
                  <a:lnTo>
                    <a:pt x="3496" y="239"/>
                  </a:lnTo>
                  <a:lnTo>
                    <a:pt x="3474" y="238"/>
                  </a:lnTo>
                  <a:lnTo>
                    <a:pt x="3452" y="236"/>
                  </a:lnTo>
                  <a:lnTo>
                    <a:pt x="3431" y="235"/>
                  </a:lnTo>
                  <a:lnTo>
                    <a:pt x="3409" y="233"/>
                  </a:lnTo>
                  <a:lnTo>
                    <a:pt x="3405" y="241"/>
                  </a:lnTo>
                  <a:lnTo>
                    <a:pt x="3401" y="250"/>
                  </a:lnTo>
                  <a:lnTo>
                    <a:pt x="3397" y="258"/>
                  </a:lnTo>
                  <a:lnTo>
                    <a:pt x="3394" y="265"/>
                  </a:lnTo>
                  <a:lnTo>
                    <a:pt x="3390" y="273"/>
                  </a:lnTo>
                  <a:lnTo>
                    <a:pt x="3387" y="281"/>
                  </a:lnTo>
                  <a:lnTo>
                    <a:pt x="3384" y="289"/>
                  </a:lnTo>
                  <a:lnTo>
                    <a:pt x="3380" y="298"/>
                  </a:lnTo>
                  <a:lnTo>
                    <a:pt x="3377" y="305"/>
                  </a:lnTo>
                  <a:lnTo>
                    <a:pt x="3372" y="313"/>
                  </a:lnTo>
                  <a:lnTo>
                    <a:pt x="3368" y="322"/>
                  </a:lnTo>
                  <a:lnTo>
                    <a:pt x="3364" y="330"/>
                  </a:lnTo>
                  <a:lnTo>
                    <a:pt x="3360" y="339"/>
                  </a:lnTo>
                  <a:lnTo>
                    <a:pt x="3357" y="349"/>
                  </a:lnTo>
                  <a:lnTo>
                    <a:pt x="3354" y="359"/>
                  </a:lnTo>
                  <a:lnTo>
                    <a:pt x="3350" y="367"/>
                  </a:lnTo>
                  <a:lnTo>
                    <a:pt x="3349" y="367"/>
                  </a:lnTo>
                  <a:lnTo>
                    <a:pt x="3349" y="367"/>
                  </a:lnTo>
                  <a:lnTo>
                    <a:pt x="3346" y="357"/>
                  </a:lnTo>
                  <a:lnTo>
                    <a:pt x="3343" y="346"/>
                  </a:lnTo>
                  <a:lnTo>
                    <a:pt x="3339" y="334"/>
                  </a:lnTo>
                  <a:lnTo>
                    <a:pt x="3335" y="323"/>
                  </a:lnTo>
                  <a:lnTo>
                    <a:pt x="3331" y="311"/>
                  </a:lnTo>
                  <a:lnTo>
                    <a:pt x="3327" y="299"/>
                  </a:lnTo>
                  <a:lnTo>
                    <a:pt x="3322" y="286"/>
                  </a:lnTo>
                  <a:lnTo>
                    <a:pt x="3318" y="274"/>
                  </a:lnTo>
                  <a:lnTo>
                    <a:pt x="3313" y="262"/>
                  </a:lnTo>
                  <a:lnTo>
                    <a:pt x="3309" y="250"/>
                  </a:lnTo>
                  <a:lnTo>
                    <a:pt x="3304" y="237"/>
                  </a:lnTo>
                  <a:lnTo>
                    <a:pt x="3300" y="225"/>
                  </a:lnTo>
                  <a:lnTo>
                    <a:pt x="3280" y="224"/>
                  </a:lnTo>
                  <a:lnTo>
                    <a:pt x="3260" y="223"/>
                  </a:lnTo>
                  <a:lnTo>
                    <a:pt x="3241" y="221"/>
                  </a:lnTo>
                  <a:lnTo>
                    <a:pt x="3221" y="220"/>
                  </a:lnTo>
                  <a:close/>
                  <a:moveTo>
                    <a:pt x="3555" y="244"/>
                  </a:moveTo>
                  <a:lnTo>
                    <a:pt x="3564" y="269"/>
                  </a:lnTo>
                  <a:lnTo>
                    <a:pt x="3574" y="294"/>
                  </a:lnTo>
                  <a:lnTo>
                    <a:pt x="3584" y="318"/>
                  </a:lnTo>
                  <a:lnTo>
                    <a:pt x="3593" y="344"/>
                  </a:lnTo>
                  <a:lnTo>
                    <a:pt x="3602" y="368"/>
                  </a:lnTo>
                  <a:lnTo>
                    <a:pt x="3612" y="394"/>
                  </a:lnTo>
                  <a:lnTo>
                    <a:pt x="3621" y="418"/>
                  </a:lnTo>
                  <a:lnTo>
                    <a:pt x="3631" y="443"/>
                  </a:lnTo>
                  <a:lnTo>
                    <a:pt x="3659" y="445"/>
                  </a:lnTo>
                  <a:lnTo>
                    <a:pt x="3688" y="447"/>
                  </a:lnTo>
                  <a:lnTo>
                    <a:pt x="3716" y="449"/>
                  </a:lnTo>
                  <a:lnTo>
                    <a:pt x="3744" y="451"/>
                  </a:lnTo>
                  <a:lnTo>
                    <a:pt x="3772" y="453"/>
                  </a:lnTo>
                  <a:lnTo>
                    <a:pt x="3801" y="454"/>
                  </a:lnTo>
                  <a:lnTo>
                    <a:pt x="3829" y="456"/>
                  </a:lnTo>
                  <a:lnTo>
                    <a:pt x="3857" y="458"/>
                  </a:lnTo>
                  <a:lnTo>
                    <a:pt x="3863" y="471"/>
                  </a:lnTo>
                  <a:lnTo>
                    <a:pt x="3869" y="483"/>
                  </a:lnTo>
                  <a:lnTo>
                    <a:pt x="3875" y="497"/>
                  </a:lnTo>
                  <a:lnTo>
                    <a:pt x="3882" y="510"/>
                  </a:lnTo>
                  <a:lnTo>
                    <a:pt x="3897" y="511"/>
                  </a:lnTo>
                  <a:lnTo>
                    <a:pt x="3912" y="512"/>
                  </a:lnTo>
                  <a:lnTo>
                    <a:pt x="3929" y="513"/>
                  </a:lnTo>
                  <a:lnTo>
                    <a:pt x="3945" y="514"/>
                  </a:lnTo>
                  <a:lnTo>
                    <a:pt x="3941" y="503"/>
                  </a:lnTo>
                  <a:lnTo>
                    <a:pt x="3937" y="490"/>
                  </a:lnTo>
                  <a:lnTo>
                    <a:pt x="3933" y="479"/>
                  </a:lnTo>
                  <a:lnTo>
                    <a:pt x="3929" y="468"/>
                  </a:lnTo>
                  <a:lnTo>
                    <a:pt x="3924" y="457"/>
                  </a:lnTo>
                  <a:lnTo>
                    <a:pt x="3920" y="446"/>
                  </a:lnTo>
                  <a:lnTo>
                    <a:pt x="3917" y="433"/>
                  </a:lnTo>
                  <a:lnTo>
                    <a:pt x="3913" y="422"/>
                  </a:lnTo>
                  <a:lnTo>
                    <a:pt x="3905" y="421"/>
                  </a:lnTo>
                  <a:lnTo>
                    <a:pt x="3897" y="420"/>
                  </a:lnTo>
                  <a:lnTo>
                    <a:pt x="3889" y="420"/>
                  </a:lnTo>
                  <a:lnTo>
                    <a:pt x="3881" y="419"/>
                  </a:lnTo>
                  <a:lnTo>
                    <a:pt x="3872" y="400"/>
                  </a:lnTo>
                  <a:lnTo>
                    <a:pt x="3865" y="379"/>
                  </a:lnTo>
                  <a:lnTo>
                    <a:pt x="3857" y="360"/>
                  </a:lnTo>
                  <a:lnTo>
                    <a:pt x="3850" y="340"/>
                  </a:lnTo>
                  <a:lnTo>
                    <a:pt x="3843" y="321"/>
                  </a:lnTo>
                  <a:lnTo>
                    <a:pt x="3835" y="302"/>
                  </a:lnTo>
                  <a:lnTo>
                    <a:pt x="3828" y="282"/>
                  </a:lnTo>
                  <a:lnTo>
                    <a:pt x="3820" y="263"/>
                  </a:lnTo>
                  <a:lnTo>
                    <a:pt x="3799" y="261"/>
                  </a:lnTo>
                  <a:lnTo>
                    <a:pt x="3778" y="260"/>
                  </a:lnTo>
                  <a:lnTo>
                    <a:pt x="3757" y="258"/>
                  </a:lnTo>
                  <a:lnTo>
                    <a:pt x="3736" y="257"/>
                  </a:lnTo>
                  <a:lnTo>
                    <a:pt x="3743" y="276"/>
                  </a:lnTo>
                  <a:lnTo>
                    <a:pt x="3750" y="296"/>
                  </a:lnTo>
                  <a:lnTo>
                    <a:pt x="3758" y="315"/>
                  </a:lnTo>
                  <a:lnTo>
                    <a:pt x="3765" y="334"/>
                  </a:lnTo>
                  <a:lnTo>
                    <a:pt x="3772" y="354"/>
                  </a:lnTo>
                  <a:lnTo>
                    <a:pt x="3781" y="372"/>
                  </a:lnTo>
                  <a:lnTo>
                    <a:pt x="3788" y="391"/>
                  </a:lnTo>
                  <a:lnTo>
                    <a:pt x="3795" y="411"/>
                  </a:lnTo>
                  <a:lnTo>
                    <a:pt x="3771" y="410"/>
                  </a:lnTo>
                  <a:lnTo>
                    <a:pt x="3747" y="408"/>
                  </a:lnTo>
                  <a:lnTo>
                    <a:pt x="3723" y="407"/>
                  </a:lnTo>
                  <a:lnTo>
                    <a:pt x="3700" y="405"/>
                  </a:lnTo>
                  <a:lnTo>
                    <a:pt x="3692" y="385"/>
                  </a:lnTo>
                  <a:lnTo>
                    <a:pt x="3685" y="366"/>
                  </a:lnTo>
                  <a:lnTo>
                    <a:pt x="3678" y="347"/>
                  </a:lnTo>
                  <a:lnTo>
                    <a:pt x="3669" y="327"/>
                  </a:lnTo>
                  <a:lnTo>
                    <a:pt x="3662" y="308"/>
                  </a:lnTo>
                  <a:lnTo>
                    <a:pt x="3655" y="288"/>
                  </a:lnTo>
                  <a:lnTo>
                    <a:pt x="3648" y="269"/>
                  </a:lnTo>
                  <a:lnTo>
                    <a:pt x="3640" y="250"/>
                  </a:lnTo>
                  <a:lnTo>
                    <a:pt x="3619" y="249"/>
                  </a:lnTo>
                  <a:lnTo>
                    <a:pt x="3598" y="247"/>
                  </a:lnTo>
                  <a:lnTo>
                    <a:pt x="3577" y="246"/>
                  </a:lnTo>
                  <a:lnTo>
                    <a:pt x="3555" y="244"/>
                  </a:lnTo>
                  <a:close/>
                  <a:moveTo>
                    <a:pt x="3889" y="268"/>
                  </a:moveTo>
                  <a:lnTo>
                    <a:pt x="3898" y="292"/>
                  </a:lnTo>
                  <a:lnTo>
                    <a:pt x="3907" y="317"/>
                  </a:lnTo>
                  <a:lnTo>
                    <a:pt x="3917" y="341"/>
                  </a:lnTo>
                  <a:lnTo>
                    <a:pt x="3926" y="366"/>
                  </a:lnTo>
                  <a:lnTo>
                    <a:pt x="3936" y="390"/>
                  </a:lnTo>
                  <a:lnTo>
                    <a:pt x="3946" y="415"/>
                  </a:lnTo>
                  <a:lnTo>
                    <a:pt x="3955" y="440"/>
                  </a:lnTo>
                  <a:lnTo>
                    <a:pt x="3964" y="465"/>
                  </a:lnTo>
                  <a:lnTo>
                    <a:pt x="3988" y="467"/>
                  </a:lnTo>
                  <a:lnTo>
                    <a:pt x="4011" y="468"/>
                  </a:lnTo>
                  <a:lnTo>
                    <a:pt x="4036" y="470"/>
                  </a:lnTo>
                  <a:lnTo>
                    <a:pt x="4059" y="471"/>
                  </a:lnTo>
                  <a:lnTo>
                    <a:pt x="4065" y="457"/>
                  </a:lnTo>
                  <a:lnTo>
                    <a:pt x="4071" y="444"/>
                  </a:lnTo>
                  <a:lnTo>
                    <a:pt x="4078" y="429"/>
                  </a:lnTo>
                  <a:lnTo>
                    <a:pt x="4085" y="415"/>
                  </a:lnTo>
                  <a:lnTo>
                    <a:pt x="4088" y="408"/>
                  </a:lnTo>
                  <a:lnTo>
                    <a:pt x="4092" y="400"/>
                  </a:lnTo>
                  <a:lnTo>
                    <a:pt x="4095" y="391"/>
                  </a:lnTo>
                  <a:lnTo>
                    <a:pt x="4098" y="382"/>
                  </a:lnTo>
                  <a:lnTo>
                    <a:pt x="4101" y="373"/>
                  </a:lnTo>
                  <a:lnTo>
                    <a:pt x="4103" y="365"/>
                  </a:lnTo>
                  <a:lnTo>
                    <a:pt x="4105" y="356"/>
                  </a:lnTo>
                  <a:lnTo>
                    <a:pt x="4108" y="347"/>
                  </a:lnTo>
                  <a:lnTo>
                    <a:pt x="4108" y="347"/>
                  </a:lnTo>
                  <a:lnTo>
                    <a:pt x="4108" y="347"/>
                  </a:lnTo>
                  <a:lnTo>
                    <a:pt x="4111" y="357"/>
                  </a:lnTo>
                  <a:lnTo>
                    <a:pt x="4113" y="366"/>
                  </a:lnTo>
                  <a:lnTo>
                    <a:pt x="4116" y="376"/>
                  </a:lnTo>
                  <a:lnTo>
                    <a:pt x="4120" y="387"/>
                  </a:lnTo>
                  <a:lnTo>
                    <a:pt x="4123" y="398"/>
                  </a:lnTo>
                  <a:lnTo>
                    <a:pt x="4128" y="409"/>
                  </a:lnTo>
                  <a:lnTo>
                    <a:pt x="4132" y="419"/>
                  </a:lnTo>
                  <a:lnTo>
                    <a:pt x="4136" y="430"/>
                  </a:lnTo>
                  <a:lnTo>
                    <a:pt x="4141" y="443"/>
                  </a:lnTo>
                  <a:lnTo>
                    <a:pt x="4145" y="454"/>
                  </a:lnTo>
                  <a:lnTo>
                    <a:pt x="4149" y="466"/>
                  </a:lnTo>
                  <a:lnTo>
                    <a:pt x="4154" y="477"/>
                  </a:lnTo>
                  <a:lnTo>
                    <a:pt x="4172" y="478"/>
                  </a:lnTo>
                  <a:lnTo>
                    <a:pt x="4192" y="480"/>
                  </a:lnTo>
                  <a:lnTo>
                    <a:pt x="4210" y="481"/>
                  </a:lnTo>
                  <a:lnTo>
                    <a:pt x="4230" y="482"/>
                  </a:lnTo>
                  <a:lnTo>
                    <a:pt x="4219" y="458"/>
                  </a:lnTo>
                  <a:lnTo>
                    <a:pt x="4210" y="433"/>
                  </a:lnTo>
                  <a:lnTo>
                    <a:pt x="4201" y="409"/>
                  </a:lnTo>
                  <a:lnTo>
                    <a:pt x="4191" y="384"/>
                  </a:lnTo>
                  <a:lnTo>
                    <a:pt x="4182" y="360"/>
                  </a:lnTo>
                  <a:lnTo>
                    <a:pt x="4172" y="335"/>
                  </a:lnTo>
                  <a:lnTo>
                    <a:pt x="4163" y="311"/>
                  </a:lnTo>
                  <a:lnTo>
                    <a:pt x="4154" y="286"/>
                  </a:lnTo>
                  <a:lnTo>
                    <a:pt x="4133" y="285"/>
                  </a:lnTo>
                  <a:lnTo>
                    <a:pt x="4111" y="283"/>
                  </a:lnTo>
                  <a:lnTo>
                    <a:pt x="4090" y="282"/>
                  </a:lnTo>
                  <a:lnTo>
                    <a:pt x="4069" y="280"/>
                  </a:lnTo>
                  <a:lnTo>
                    <a:pt x="4065" y="288"/>
                  </a:lnTo>
                  <a:lnTo>
                    <a:pt x="4062" y="297"/>
                  </a:lnTo>
                  <a:lnTo>
                    <a:pt x="4058" y="304"/>
                  </a:lnTo>
                  <a:lnTo>
                    <a:pt x="4055" y="312"/>
                  </a:lnTo>
                  <a:lnTo>
                    <a:pt x="4052" y="320"/>
                  </a:lnTo>
                  <a:lnTo>
                    <a:pt x="4049" y="327"/>
                  </a:lnTo>
                  <a:lnTo>
                    <a:pt x="4045" y="335"/>
                  </a:lnTo>
                  <a:lnTo>
                    <a:pt x="4042" y="344"/>
                  </a:lnTo>
                  <a:lnTo>
                    <a:pt x="4039" y="351"/>
                  </a:lnTo>
                  <a:lnTo>
                    <a:pt x="4035" y="359"/>
                  </a:lnTo>
                  <a:lnTo>
                    <a:pt x="4032" y="367"/>
                  </a:lnTo>
                  <a:lnTo>
                    <a:pt x="4028" y="376"/>
                  </a:lnTo>
                  <a:lnTo>
                    <a:pt x="4024" y="385"/>
                  </a:lnTo>
                  <a:lnTo>
                    <a:pt x="4021" y="395"/>
                  </a:lnTo>
                  <a:lnTo>
                    <a:pt x="4018" y="404"/>
                  </a:lnTo>
                  <a:lnTo>
                    <a:pt x="4016" y="412"/>
                  </a:lnTo>
                  <a:lnTo>
                    <a:pt x="4015" y="412"/>
                  </a:lnTo>
                  <a:lnTo>
                    <a:pt x="4014" y="412"/>
                  </a:lnTo>
                  <a:lnTo>
                    <a:pt x="4011" y="402"/>
                  </a:lnTo>
                  <a:lnTo>
                    <a:pt x="4007" y="391"/>
                  </a:lnTo>
                  <a:lnTo>
                    <a:pt x="4004" y="380"/>
                  </a:lnTo>
                  <a:lnTo>
                    <a:pt x="3999" y="368"/>
                  </a:lnTo>
                  <a:lnTo>
                    <a:pt x="3995" y="357"/>
                  </a:lnTo>
                  <a:lnTo>
                    <a:pt x="3991" y="345"/>
                  </a:lnTo>
                  <a:lnTo>
                    <a:pt x="3987" y="332"/>
                  </a:lnTo>
                  <a:lnTo>
                    <a:pt x="3983" y="321"/>
                  </a:lnTo>
                  <a:lnTo>
                    <a:pt x="3979" y="309"/>
                  </a:lnTo>
                  <a:lnTo>
                    <a:pt x="3973" y="297"/>
                  </a:lnTo>
                  <a:lnTo>
                    <a:pt x="3968" y="285"/>
                  </a:lnTo>
                  <a:lnTo>
                    <a:pt x="3964" y="273"/>
                  </a:lnTo>
                  <a:lnTo>
                    <a:pt x="3945" y="272"/>
                  </a:lnTo>
                  <a:lnTo>
                    <a:pt x="3926" y="270"/>
                  </a:lnTo>
                  <a:lnTo>
                    <a:pt x="3907" y="269"/>
                  </a:lnTo>
                  <a:lnTo>
                    <a:pt x="3889" y="268"/>
                  </a:lnTo>
                  <a:close/>
                  <a:moveTo>
                    <a:pt x="4210" y="290"/>
                  </a:moveTo>
                  <a:lnTo>
                    <a:pt x="4219" y="315"/>
                  </a:lnTo>
                  <a:lnTo>
                    <a:pt x="4230" y="339"/>
                  </a:lnTo>
                  <a:lnTo>
                    <a:pt x="4239" y="364"/>
                  </a:lnTo>
                  <a:lnTo>
                    <a:pt x="4248" y="388"/>
                  </a:lnTo>
                  <a:lnTo>
                    <a:pt x="4258" y="413"/>
                  </a:lnTo>
                  <a:lnTo>
                    <a:pt x="4267" y="437"/>
                  </a:lnTo>
                  <a:lnTo>
                    <a:pt x="4276" y="462"/>
                  </a:lnTo>
                  <a:lnTo>
                    <a:pt x="4287" y="486"/>
                  </a:lnTo>
                  <a:lnTo>
                    <a:pt x="4306" y="487"/>
                  </a:lnTo>
                  <a:lnTo>
                    <a:pt x="4326" y="488"/>
                  </a:lnTo>
                  <a:lnTo>
                    <a:pt x="4348" y="490"/>
                  </a:lnTo>
                  <a:lnTo>
                    <a:pt x="4368" y="491"/>
                  </a:lnTo>
                  <a:lnTo>
                    <a:pt x="4364" y="482"/>
                  </a:lnTo>
                  <a:lnTo>
                    <a:pt x="4360" y="472"/>
                  </a:lnTo>
                  <a:lnTo>
                    <a:pt x="4357" y="463"/>
                  </a:lnTo>
                  <a:lnTo>
                    <a:pt x="4353" y="453"/>
                  </a:lnTo>
                  <a:lnTo>
                    <a:pt x="4349" y="444"/>
                  </a:lnTo>
                  <a:lnTo>
                    <a:pt x="4345" y="433"/>
                  </a:lnTo>
                  <a:lnTo>
                    <a:pt x="4341" y="424"/>
                  </a:lnTo>
                  <a:lnTo>
                    <a:pt x="4338" y="414"/>
                  </a:lnTo>
                  <a:lnTo>
                    <a:pt x="4362" y="416"/>
                  </a:lnTo>
                  <a:lnTo>
                    <a:pt x="4388" y="418"/>
                  </a:lnTo>
                  <a:lnTo>
                    <a:pt x="4412" y="419"/>
                  </a:lnTo>
                  <a:lnTo>
                    <a:pt x="4437" y="421"/>
                  </a:lnTo>
                  <a:lnTo>
                    <a:pt x="4441" y="430"/>
                  </a:lnTo>
                  <a:lnTo>
                    <a:pt x="4445" y="440"/>
                  </a:lnTo>
                  <a:lnTo>
                    <a:pt x="4448" y="450"/>
                  </a:lnTo>
                  <a:lnTo>
                    <a:pt x="4452" y="460"/>
                  </a:lnTo>
                  <a:lnTo>
                    <a:pt x="4456" y="469"/>
                  </a:lnTo>
                  <a:lnTo>
                    <a:pt x="4459" y="479"/>
                  </a:lnTo>
                  <a:lnTo>
                    <a:pt x="4463" y="488"/>
                  </a:lnTo>
                  <a:lnTo>
                    <a:pt x="4467" y="498"/>
                  </a:lnTo>
                  <a:lnTo>
                    <a:pt x="4488" y="500"/>
                  </a:lnTo>
                  <a:lnTo>
                    <a:pt x="4507" y="501"/>
                  </a:lnTo>
                  <a:lnTo>
                    <a:pt x="4527" y="502"/>
                  </a:lnTo>
                  <a:lnTo>
                    <a:pt x="4547" y="504"/>
                  </a:lnTo>
                  <a:lnTo>
                    <a:pt x="4538" y="479"/>
                  </a:lnTo>
                  <a:lnTo>
                    <a:pt x="4529" y="455"/>
                  </a:lnTo>
                  <a:lnTo>
                    <a:pt x="4518" y="430"/>
                  </a:lnTo>
                  <a:lnTo>
                    <a:pt x="4509" y="406"/>
                  </a:lnTo>
                  <a:lnTo>
                    <a:pt x="4499" y="382"/>
                  </a:lnTo>
                  <a:lnTo>
                    <a:pt x="4490" y="358"/>
                  </a:lnTo>
                  <a:lnTo>
                    <a:pt x="4481" y="333"/>
                  </a:lnTo>
                  <a:lnTo>
                    <a:pt x="4470" y="309"/>
                  </a:lnTo>
                  <a:lnTo>
                    <a:pt x="4450" y="308"/>
                  </a:lnTo>
                  <a:lnTo>
                    <a:pt x="4431" y="306"/>
                  </a:lnTo>
                  <a:lnTo>
                    <a:pt x="4410" y="305"/>
                  </a:lnTo>
                  <a:lnTo>
                    <a:pt x="4391" y="304"/>
                  </a:lnTo>
                  <a:lnTo>
                    <a:pt x="4394" y="312"/>
                  </a:lnTo>
                  <a:lnTo>
                    <a:pt x="4398" y="321"/>
                  </a:lnTo>
                  <a:lnTo>
                    <a:pt x="4401" y="330"/>
                  </a:lnTo>
                  <a:lnTo>
                    <a:pt x="4405" y="339"/>
                  </a:lnTo>
                  <a:lnTo>
                    <a:pt x="4408" y="349"/>
                  </a:lnTo>
                  <a:lnTo>
                    <a:pt x="4412" y="358"/>
                  </a:lnTo>
                  <a:lnTo>
                    <a:pt x="4415" y="366"/>
                  </a:lnTo>
                  <a:lnTo>
                    <a:pt x="4419" y="375"/>
                  </a:lnTo>
                  <a:lnTo>
                    <a:pt x="4395" y="374"/>
                  </a:lnTo>
                  <a:lnTo>
                    <a:pt x="4369" y="372"/>
                  </a:lnTo>
                  <a:lnTo>
                    <a:pt x="4345" y="370"/>
                  </a:lnTo>
                  <a:lnTo>
                    <a:pt x="4320" y="368"/>
                  </a:lnTo>
                  <a:lnTo>
                    <a:pt x="4316" y="360"/>
                  </a:lnTo>
                  <a:lnTo>
                    <a:pt x="4313" y="351"/>
                  </a:lnTo>
                  <a:lnTo>
                    <a:pt x="4309" y="341"/>
                  </a:lnTo>
                  <a:lnTo>
                    <a:pt x="4306" y="332"/>
                  </a:lnTo>
                  <a:lnTo>
                    <a:pt x="4302" y="323"/>
                  </a:lnTo>
                  <a:lnTo>
                    <a:pt x="4299" y="314"/>
                  </a:lnTo>
                  <a:lnTo>
                    <a:pt x="4295" y="306"/>
                  </a:lnTo>
                  <a:lnTo>
                    <a:pt x="4292" y="297"/>
                  </a:lnTo>
                  <a:lnTo>
                    <a:pt x="4271" y="295"/>
                  </a:lnTo>
                  <a:lnTo>
                    <a:pt x="4251" y="294"/>
                  </a:lnTo>
                  <a:lnTo>
                    <a:pt x="4231" y="291"/>
                  </a:lnTo>
                  <a:lnTo>
                    <a:pt x="4210" y="290"/>
                  </a:lnTo>
                  <a:close/>
                  <a:moveTo>
                    <a:pt x="4797" y="475"/>
                  </a:moveTo>
                  <a:lnTo>
                    <a:pt x="4787" y="477"/>
                  </a:lnTo>
                  <a:lnTo>
                    <a:pt x="4774" y="477"/>
                  </a:lnTo>
                  <a:lnTo>
                    <a:pt x="4760" y="478"/>
                  </a:lnTo>
                  <a:lnTo>
                    <a:pt x="4746" y="477"/>
                  </a:lnTo>
                  <a:lnTo>
                    <a:pt x="4726" y="475"/>
                  </a:lnTo>
                  <a:lnTo>
                    <a:pt x="4708" y="471"/>
                  </a:lnTo>
                  <a:lnTo>
                    <a:pt x="4699" y="468"/>
                  </a:lnTo>
                  <a:lnTo>
                    <a:pt x="4691" y="465"/>
                  </a:lnTo>
                  <a:lnTo>
                    <a:pt x="4684" y="462"/>
                  </a:lnTo>
                  <a:lnTo>
                    <a:pt x="4676" y="458"/>
                  </a:lnTo>
                  <a:lnTo>
                    <a:pt x="4669" y="454"/>
                  </a:lnTo>
                  <a:lnTo>
                    <a:pt x="4663" y="449"/>
                  </a:lnTo>
                  <a:lnTo>
                    <a:pt x="4657" y="444"/>
                  </a:lnTo>
                  <a:lnTo>
                    <a:pt x="4652" y="438"/>
                  </a:lnTo>
                  <a:lnTo>
                    <a:pt x="4648" y="433"/>
                  </a:lnTo>
                  <a:lnTo>
                    <a:pt x="4644" y="427"/>
                  </a:lnTo>
                  <a:lnTo>
                    <a:pt x="4640" y="421"/>
                  </a:lnTo>
                  <a:lnTo>
                    <a:pt x="4637" y="415"/>
                  </a:lnTo>
                  <a:lnTo>
                    <a:pt x="4635" y="408"/>
                  </a:lnTo>
                  <a:lnTo>
                    <a:pt x="4634" y="401"/>
                  </a:lnTo>
                  <a:lnTo>
                    <a:pt x="4633" y="395"/>
                  </a:lnTo>
                  <a:lnTo>
                    <a:pt x="4634" y="389"/>
                  </a:lnTo>
                  <a:lnTo>
                    <a:pt x="4636" y="384"/>
                  </a:lnTo>
                  <a:lnTo>
                    <a:pt x="4638" y="380"/>
                  </a:lnTo>
                  <a:lnTo>
                    <a:pt x="4641" y="376"/>
                  </a:lnTo>
                  <a:lnTo>
                    <a:pt x="4645" y="373"/>
                  </a:lnTo>
                  <a:lnTo>
                    <a:pt x="4650" y="370"/>
                  </a:lnTo>
                  <a:lnTo>
                    <a:pt x="4655" y="368"/>
                  </a:lnTo>
                  <a:lnTo>
                    <a:pt x="4661" y="366"/>
                  </a:lnTo>
                  <a:lnTo>
                    <a:pt x="4668" y="365"/>
                  </a:lnTo>
                  <a:lnTo>
                    <a:pt x="4683" y="363"/>
                  </a:lnTo>
                  <a:lnTo>
                    <a:pt x="4699" y="364"/>
                  </a:lnTo>
                  <a:lnTo>
                    <a:pt x="4716" y="365"/>
                  </a:lnTo>
                  <a:lnTo>
                    <a:pt x="4732" y="368"/>
                  </a:lnTo>
                  <a:lnTo>
                    <a:pt x="4745" y="371"/>
                  </a:lnTo>
                  <a:lnTo>
                    <a:pt x="4757" y="374"/>
                  </a:lnTo>
                  <a:lnTo>
                    <a:pt x="4757" y="365"/>
                  </a:lnTo>
                  <a:lnTo>
                    <a:pt x="4756" y="355"/>
                  </a:lnTo>
                  <a:lnTo>
                    <a:pt x="4756" y="345"/>
                  </a:lnTo>
                  <a:lnTo>
                    <a:pt x="4757" y="334"/>
                  </a:lnTo>
                  <a:lnTo>
                    <a:pt x="4743" y="331"/>
                  </a:lnTo>
                  <a:lnTo>
                    <a:pt x="4725" y="327"/>
                  </a:lnTo>
                  <a:lnTo>
                    <a:pt x="4703" y="323"/>
                  </a:lnTo>
                  <a:lnTo>
                    <a:pt x="4679" y="321"/>
                  </a:lnTo>
                  <a:lnTo>
                    <a:pt x="4662" y="320"/>
                  </a:lnTo>
                  <a:lnTo>
                    <a:pt x="4647" y="320"/>
                  </a:lnTo>
                  <a:lnTo>
                    <a:pt x="4632" y="321"/>
                  </a:lnTo>
                  <a:lnTo>
                    <a:pt x="4617" y="323"/>
                  </a:lnTo>
                  <a:lnTo>
                    <a:pt x="4604" y="325"/>
                  </a:lnTo>
                  <a:lnTo>
                    <a:pt x="4593" y="329"/>
                  </a:lnTo>
                  <a:lnTo>
                    <a:pt x="4582" y="333"/>
                  </a:lnTo>
                  <a:lnTo>
                    <a:pt x="4572" y="338"/>
                  </a:lnTo>
                  <a:lnTo>
                    <a:pt x="4564" y="345"/>
                  </a:lnTo>
                  <a:lnTo>
                    <a:pt x="4557" y="352"/>
                  </a:lnTo>
                  <a:lnTo>
                    <a:pt x="4552" y="360"/>
                  </a:lnTo>
                  <a:lnTo>
                    <a:pt x="4549" y="368"/>
                  </a:lnTo>
                  <a:lnTo>
                    <a:pt x="4547" y="378"/>
                  </a:lnTo>
                  <a:lnTo>
                    <a:pt x="4547" y="388"/>
                  </a:lnTo>
                  <a:lnTo>
                    <a:pt x="4549" y="400"/>
                  </a:lnTo>
                  <a:lnTo>
                    <a:pt x="4553" y="412"/>
                  </a:lnTo>
                  <a:lnTo>
                    <a:pt x="4557" y="422"/>
                  </a:lnTo>
                  <a:lnTo>
                    <a:pt x="4563" y="431"/>
                  </a:lnTo>
                  <a:lnTo>
                    <a:pt x="4569" y="440"/>
                  </a:lnTo>
                  <a:lnTo>
                    <a:pt x="4577" y="450"/>
                  </a:lnTo>
                  <a:lnTo>
                    <a:pt x="4586" y="459"/>
                  </a:lnTo>
                  <a:lnTo>
                    <a:pt x="4596" y="467"/>
                  </a:lnTo>
                  <a:lnTo>
                    <a:pt x="4607" y="475"/>
                  </a:lnTo>
                  <a:lnTo>
                    <a:pt x="4618" y="482"/>
                  </a:lnTo>
                  <a:lnTo>
                    <a:pt x="4632" y="489"/>
                  </a:lnTo>
                  <a:lnTo>
                    <a:pt x="4646" y="496"/>
                  </a:lnTo>
                  <a:lnTo>
                    <a:pt x="4661" y="502"/>
                  </a:lnTo>
                  <a:lnTo>
                    <a:pt x="4677" y="507"/>
                  </a:lnTo>
                  <a:lnTo>
                    <a:pt x="4695" y="512"/>
                  </a:lnTo>
                  <a:lnTo>
                    <a:pt x="4712" y="515"/>
                  </a:lnTo>
                  <a:lnTo>
                    <a:pt x="4732" y="518"/>
                  </a:lnTo>
                  <a:lnTo>
                    <a:pt x="4752" y="520"/>
                  </a:lnTo>
                  <a:lnTo>
                    <a:pt x="4776" y="521"/>
                  </a:lnTo>
                  <a:lnTo>
                    <a:pt x="4798" y="520"/>
                  </a:lnTo>
                  <a:lnTo>
                    <a:pt x="4814" y="519"/>
                  </a:lnTo>
                  <a:lnTo>
                    <a:pt x="4824" y="517"/>
                  </a:lnTo>
                  <a:lnTo>
                    <a:pt x="4817" y="506"/>
                  </a:lnTo>
                  <a:lnTo>
                    <a:pt x="4810" y="496"/>
                  </a:lnTo>
                  <a:lnTo>
                    <a:pt x="4804" y="485"/>
                  </a:lnTo>
                  <a:lnTo>
                    <a:pt x="4797" y="475"/>
                  </a:lnTo>
                  <a:close/>
                  <a:moveTo>
                    <a:pt x="4792" y="332"/>
                  </a:moveTo>
                  <a:lnTo>
                    <a:pt x="4802" y="356"/>
                  </a:lnTo>
                  <a:lnTo>
                    <a:pt x="4812" y="380"/>
                  </a:lnTo>
                  <a:lnTo>
                    <a:pt x="4821" y="404"/>
                  </a:lnTo>
                  <a:lnTo>
                    <a:pt x="4831" y="428"/>
                  </a:lnTo>
                  <a:lnTo>
                    <a:pt x="4840" y="452"/>
                  </a:lnTo>
                  <a:lnTo>
                    <a:pt x="4850" y="476"/>
                  </a:lnTo>
                  <a:lnTo>
                    <a:pt x="4859" y="501"/>
                  </a:lnTo>
                  <a:lnTo>
                    <a:pt x="4869" y="524"/>
                  </a:lnTo>
                  <a:lnTo>
                    <a:pt x="4889" y="526"/>
                  </a:lnTo>
                  <a:lnTo>
                    <a:pt x="4908" y="527"/>
                  </a:lnTo>
                  <a:lnTo>
                    <a:pt x="4927" y="528"/>
                  </a:lnTo>
                  <a:lnTo>
                    <a:pt x="4947" y="529"/>
                  </a:lnTo>
                  <a:lnTo>
                    <a:pt x="4943" y="520"/>
                  </a:lnTo>
                  <a:lnTo>
                    <a:pt x="4940" y="510"/>
                  </a:lnTo>
                  <a:lnTo>
                    <a:pt x="4936" y="501"/>
                  </a:lnTo>
                  <a:lnTo>
                    <a:pt x="4932" y="490"/>
                  </a:lnTo>
                  <a:lnTo>
                    <a:pt x="4927" y="481"/>
                  </a:lnTo>
                  <a:lnTo>
                    <a:pt x="4924" y="471"/>
                  </a:lnTo>
                  <a:lnTo>
                    <a:pt x="4920" y="462"/>
                  </a:lnTo>
                  <a:lnTo>
                    <a:pt x="4916" y="452"/>
                  </a:lnTo>
                  <a:lnTo>
                    <a:pt x="4922" y="453"/>
                  </a:lnTo>
                  <a:lnTo>
                    <a:pt x="4930" y="453"/>
                  </a:lnTo>
                  <a:lnTo>
                    <a:pt x="4940" y="455"/>
                  </a:lnTo>
                  <a:lnTo>
                    <a:pt x="4949" y="457"/>
                  </a:lnTo>
                  <a:lnTo>
                    <a:pt x="4958" y="461"/>
                  </a:lnTo>
                  <a:lnTo>
                    <a:pt x="4965" y="466"/>
                  </a:lnTo>
                  <a:lnTo>
                    <a:pt x="4973" y="472"/>
                  </a:lnTo>
                  <a:lnTo>
                    <a:pt x="4981" y="478"/>
                  </a:lnTo>
                  <a:lnTo>
                    <a:pt x="4987" y="485"/>
                  </a:lnTo>
                  <a:lnTo>
                    <a:pt x="4993" y="493"/>
                  </a:lnTo>
                  <a:lnTo>
                    <a:pt x="5002" y="504"/>
                  </a:lnTo>
                  <a:lnTo>
                    <a:pt x="5011" y="514"/>
                  </a:lnTo>
                  <a:lnTo>
                    <a:pt x="5020" y="525"/>
                  </a:lnTo>
                  <a:lnTo>
                    <a:pt x="5031" y="535"/>
                  </a:lnTo>
                  <a:lnTo>
                    <a:pt x="5052" y="536"/>
                  </a:lnTo>
                  <a:lnTo>
                    <a:pt x="5072" y="537"/>
                  </a:lnTo>
                  <a:lnTo>
                    <a:pt x="5094" y="539"/>
                  </a:lnTo>
                  <a:lnTo>
                    <a:pt x="5115" y="540"/>
                  </a:lnTo>
                  <a:lnTo>
                    <a:pt x="5107" y="532"/>
                  </a:lnTo>
                  <a:lnTo>
                    <a:pt x="5099" y="524"/>
                  </a:lnTo>
                  <a:lnTo>
                    <a:pt x="5091" y="516"/>
                  </a:lnTo>
                  <a:lnTo>
                    <a:pt x="5084" y="508"/>
                  </a:lnTo>
                  <a:lnTo>
                    <a:pt x="5076" y="500"/>
                  </a:lnTo>
                  <a:lnTo>
                    <a:pt x="5069" y="491"/>
                  </a:lnTo>
                  <a:lnTo>
                    <a:pt x="5062" y="483"/>
                  </a:lnTo>
                  <a:lnTo>
                    <a:pt x="5055" y="475"/>
                  </a:lnTo>
                  <a:lnTo>
                    <a:pt x="5048" y="467"/>
                  </a:lnTo>
                  <a:lnTo>
                    <a:pt x="5040" y="459"/>
                  </a:lnTo>
                  <a:lnTo>
                    <a:pt x="5032" y="453"/>
                  </a:lnTo>
                  <a:lnTo>
                    <a:pt x="5022" y="446"/>
                  </a:lnTo>
                  <a:lnTo>
                    <a:pt x="5012" y="439"/>
                  </a:lnTo>
                  <a:lnTo>
                    <a:pt x="5002" y="434"/>
                  </a:lnTo>
                  <a:lnTo>
                    <a:pt x="4990" y="430"/>
                  </a:lnTo>
                  <a:lnTo>
                    <a:pt x="4976" y="426"/>
                  </a:lnTo>
                  <a:lnTo>
                    <a:pt x="4985" y="417"/>
                  </a:lnTo>
                  <a:lnTo>
                    <a:pt x="4993" y="407"/>
                  </a:lnTo>
                  <a:lnTo>
                    <a:pt x="5001" y="398"/>
                  </a:lnTo>
                  <a:lnTo>
                    <a:pt x="5009" y="388"/>
                  </a:lnTo>
                  <a:lnTo>
                    <a:pt x="5017" y="378"/>
                  </a:lnTo>
                  <a:lnTo>
                    <a:pt x="5025" y="369"/>
                  </a:lnTo>
                  <a:lnTo>
                    <a:pt x="5034" y="359"/>
                  </a:lnTo>
                  <a:lnTo>
                    <a:pt x="5042" y="350"/>
                  </a:lnTo>
                  <a:lnTo>
                    <a:pt x="5017" y="348"/>
                  </a:lnTo>
                  <a:lnTo>
                    <a:pt x="4994" y="347"/>
                  </a:lnTo>
                  <a:lnTo>
                    <a:pt x="4970" y="345"/>
                  </a:lnTo>
                  <a:lnTo>
                    <a:pt x="4946" y="342"/>
                  </a:lnTo>
                  <a:lnTo>
                    <a:pt x="4941" y="352"/>
                  </a:lnTo>
                  <a:lnTo>
                    <a:pt x="4935" y="361"/>
                  </a:lnTo>
                  <a:lnTo>
                    <a:pt x="4930" y="370"/>
                  </a:lnTo>
                  <a:lnTo>
                    <a:pt x="4924" y="379"/>
                  </a:lnTo>
                  <a:lnTo>
                    <a:pt x="4920" y="388"/>
                  </a:lnTo>
                  <a:lnTo>
                    <a:pt x="4915" y="397"/>
                  </a:lnTo>
                  <a:lnTo>
                    <a:pt x="4909" y="406"/>
                  </a:lnTo>
                  <a:lnTo>
                    <a:pt x="4905" y="415"/>
                  </a:lnTo>
                  <a:lnTo>
                    <a:pt x="4903" y="415"/>
                  </a:lnTo>
                  <a:lnTo>
                    <a:pt x="4901" y="415"/>
                  </a:lnTo>
                  <a:lnTo>
                    <a:pt x="4897" y="405"/>
                  </a:lnTo>
                  <a:lnTo>
                    <a:pt x="4894" y="396"/>
                  </a:lnTo>
                  <a:lnTo>
                    <a:pt x="4890" y="386"/>
                  </a:lnTo>
                  <a:lnTo>
                    <a:pt x="4886" y="376"/>
                  </a:lnTo>
                  <a:lnTo>
                    <a:pt x="4882" y="367"/>
                  </a:lnTo>
                  <a:lnTo>
                    <a:pt x="4879" y="357"/>
                  </a:lnTo>
                  <a:lnTo>
                    <a:pt x="4874" y="348"/>
                  </a:lnTo>
                  <a:lnTo>
                    <a:pt x="4870" y="337"/>
                  </a:lnTo>
                  <a:lnTo>
                    <a:pt x="4851" y="336"/>
                  </a:lnTo>
                  <a:lnTo>
                    <a:pt x="4832" y="334"/>
                  </a:lnTo>
                  <a:lnTo>
                    <a:pt x="4812" y="333"/>
                  </a:lnTo>
                  <a:lnTo>
                    <a:pt x="4792" y="332"/>
                  </a:lnTo>
                  <a:close/>
                  <a:moveTo>
                    <a:pt x="5277" y="509"/>
                  </a:moveTo>
                  <a:lnTo>
                    <a:pt x="5287" y="520"/>
                  </a:lnTo>
                  <a:lnTo>
                    <a:pt x="5296" y="531"/>
                  </a:lnTo>
                  <a:lnTo>
                    <a:pt x="5305" y="543"/>
                  </a:lnTo>
                  <a:lnTo>
                    <a:pt x="5315" y="554"/>
                  </a:lnTo>
                  <a:lnTo>
                    <a:pt x="5335" y="555"/>
                  </a:lnTo>
                  <a:lnTo>
                    <a:pt x="5356" y="557"/>
                  </a:lnTo>
                  <a:lnTo>
                    <a:pt x="5376" y="558"/>
                  </a:lnTo>
                  <a:lnTo>
                    <a:pt x="5397" y="559"/>
                  </a:lnTo>
                  <a:lnTo>
                    <a:pt x="5376" y="534"/>
                  </a:lnTo>
                  <a:lnTo>
                    <a:pt x="5356" y="510"/>
                  </a:lnTo>
                  <a:lnTo>
                    <a:pt x="5336" y="485"/>
                  </a:lnTo>
                  <a:lnTo>
                    <a:pt x="5316" y="461"/>
                  </a:lnTo>
                  <a:lnTo>
                    <a:pt x="5296" y="436"/>
                  </a:lnTo>
                  <a:lnTo>
                    <a:pt x="5275" y="412"/>
                  </a:lnTo>
                  <a:lnTo>
                    <a:pt x="5255" y="387"/>
                  </a:lnTo>
                  <a:lnTo>
                    <a:pt x="5235" y="363"/>
                  </a:lnTo>
                  <a:lnTo>
                    <a:pt x="5209" y="362"/>
                  </a:lnTo>
                  <a:lnTo>
                    <a:pt x="5183" y="360"/>
                  </a:lnTo>
                  <a:lnTo>
                    <a:pt x="5157" y="358"/>
                  </a:lnTo>
                  <a:lnTo>
                    <a:pt x="5132" y="356"/>
                  </a:lnTo>
                  <a:lnTo>
                    <a:pt x="5131" y="379"/>
                  </a:lnTo>
                  <a:lnTo>
                    <a:pt x="5130" y="403"/>
                  </a:lnTo>
                  <a:lnTo>
                    <a:pt x="5130" y="425"/>
                  </a:lnTo>
                  <a:lnTo>
                    <a:pt x="5128" y="449"/>
                  </a:lnTo>
                  <a:lnTo>
                    <a:pt x="5127" y="472"/>
                  </a:lnTo>
                  <a:lnTo>
                    <a:pt x="5126" y="495"/>
                  </a:lnTo>
                  <a:lnTo>
                    <a:pt x="5125" y="518"/>
                  </a:lnTo>
                  <a:lnTo>
                    <a:pt x="5124" y="541"/>
                  </a:lnTo>
                  <a:lnTo>
                    <a:pt x="5144" y="543"/>
                  </a:lnTo>
                  <a:lnTo>
                    <a:pt x="5164" y="544"/>
                  </a:lnTo>
                  <a:lnTo>
                    <a:pt x="5185" y="546"/>
                  </a:lnTo>
                  <a:lnTo>
                    <a:pt x="5205" y="547"/>
                  </a:lnTo>
                  <a:lnTo>
                    <a:pt x="5205" y="535"/>
                  </a:lnTo>
                  <a:lnTo>
                    <a:pt x="5204" y="525"/>
                  </a:lnTo>
                  <a:lnTo>
                    <a:pt x="5204" y="514"/>
                  </a:lnTo>
                  <a:lnTo>
                    <a:pt x="5204" y="504"/>
                  </a:lnTo>
                  <a:lnTo>
                    <a:pt x="5221" y="505"/>
                  </a:lnTo>
                  <a:lnTo>
                    <a:pt x="5241" y="506"/>
                  </a:lnTo>
                  <a:lnTo>
                    <a:pt x="5259" y="507"/>
                  </a:lnTo>
                  <a:lnTo>
                    <a:pt x="5277" y="509"/>
                  </a:lnTo>
                  <a:close/>
                  <a:moveTo>
                    <a:pt x="5199" y="466"/>
                  </a:moveTo>
                  <a:lnTo>
                    <a:pt x="5198" y="458"/>
                  </a:lnTo>
                  <a:lnTo>
                    <a:pt x="5197" y="450"/>
                  </a:lnTo>
                  <a:lnTo>
                    <a:pt x="5197" y="441"/>
                  </a:lnTo>
                  <a:lnTo>
                    <a:pt x="5197" y="433"/>
                  </a:lnTo>
                  <a:lnTo>
                    <a:pt x="5197" y="424"/>
                  </a:lnTo>
                  <a:lnTo>
                    <a:pt x="5196" y="415"/>
                  </a:lnTo>
                  <a:lnTo>
                    <a:pt x="5195" y="406"/>
                  </a:lnTo>
                  <a:lnTo>
                    <a:pt x="5195" y="397"/>
                  </a:lnTo>
                  <a:lnTo>
                    <a:pt x="5195" y="397"/>
                  </a:lnTo>
                  <a:lnTo>
                    <a:pt x="5196" y="397"/>
                  </a:lnTo>
                  <a:lnTo>
                    <a:pt x="5203" y="406"/>
                  </a:lnTo>
                  <a:lnTo>
                    <a:pt x="5210" y="416"/>
                  </a:lnTo>
                  <a:lnTo>
                    <a:pt x="5217" y="426"/>
                  </a:lnTo>
                  <a:lnTo>
                    <a:pt x="5224" y="435"/>
                  </a:lnTo>
                  <a:lnTo>
                    <a:pt x="5232" y="444"/>
                  </a:lnTo>
                  <a:lnTo>
                    <a:pt x="5238" y="453"/>
                  </a:lnTo>
                  <a:lnTo>
                    <a:pt x="5245" y="461"/>
                  </a:lnTo>
                  <a:lnTo>
                    <a:pt x="5252" y="470"/>
                  </a:lnTo>
                  <a:lnTo>
                    <a:pt x="5239" y="469"/>
                  </a:lnTo>
                  <a:lnTo>
                    <a:pt x="5225" y="468"/>
                  </a:lnTo>
                  <a:lnTo>
                    <a:pt x="5212" y="467"/>
                  </a:lnTo>
                  <a:lnTo>
                    <a:pt x="5199" y="466"/>
                  </a:lnTo>
                  <a:close/>
                  <a:moveTo>
                    <a:pt x="5491" y="565"/>
                  </a:moveTo>
                  <a:lnTo>
                    <a:pt x="5494" y="557"/>
                  </a:lnTo>
                  <a:lnTo>
                    <a:pt x="5495" y="550"/>
                  </a:lnTo>
                  <a:lnTo>
                    <a:pt x="5496" y="537"/>
                  </a:lnTo>
                  <a:lnTo>
                    <a:pt x="5497" y="524"/>
                  </a:lnTo>
                  <a:lnTo>
                    <a:pt x="5498" y="518"/>
                  </a:lnTo>
                  <a:lnTo>
                    <a:pt x="5500" y="513"/>
                  </a:lnTo>
                  <a:lnTo>
                    <a:pt x="5503" y="508"/>
                  </a:lnTo>
                  <a:lnTo>
                    <a:pt x="5507" y="504"/>
                  </a:lnTo>
                  <a:lnTo>
                    <a:pt x="5511" y="502"/>
                  </a:lnTo>
                  <a:lnTo>
                    <a:pt x="5517" y="500"/>
                  </a:lnTo>
                  <a:lnTo>
                    <a:pt x="5523" y="499"/>
                  </a:lnTo>
                  <a:lnTo>
                    <a:pt x="5532" y="499"/>
                  </a:lnTo>
                  <a:lnTo>
                    <a:pt x="5536" y="500"/>
                  </a:lnTo>
                  <a:lnTo>
                    <a:pt x="5541" y="500"/>
                  </a:lnTo>
                  <a:lnTo>
                    <a:pt x="5545" y="509"/>
                  </a:lnTo>
                  <a:lnTo>
                    <a:pt x="5548" y="517"/>
                  </a:lnTo>
                  <a:lnTo>
                    <a:pt x="5552" y="526"/>
                  </a:lnTo>
                  <a:lnTo>
                    <a:pt x="5555" y="535"/>
                  </a:lnTo>
                  <a:lnTo>
                    <a:pt x="5559" y="544"/>
                  </a:lnTo>
                  <a:lnTo>
                    <a:pt x="5562" y="553"/>
                  </a:lnTo>
                  <a:lnTo>
                    <a:pt x="5566" y="562"/>
                  </a:lnTo>
                  <a:lnTo>
                    <a:pt x="5569" y="571"/>
                  </a:lnTo>
                  <a:lnTo>
                    <a:pt x="5589" y="572"/>
                  </a:lnTo>
                  <a:lnTo>
                    <a:pt x="5607" y="573"/>
                  </a:lnTo>
                  <a:lnTo>
                    <a:pt x="5626" y="574"/>
                  </a:lnTo>
                  <a:lnTo>
                    <a:pt x="5645" y="575"/>
                  </a:lnTo>
                  <a:lnTo>
                    <a:pt x="5636" y="553"/>
                  </a:lnTo>
                  <a:lnTo>
                    <a:pt x="5626" y="529"/>
                  </a:lnTo>
                  <a:lnTo>
                    <a:pt x="5616" y="506"/>
                  </a:lnTo>
                  <a:lnTo>
                    <a:pt x="5607" y="482"/>
                  </a:lnTo>
                  <a:lnTo>
                    <a:pt x="5598" y="460"/>
                  </a:lnTo>
                  <a:lnTo>
                    <a:pt x="5589" y="436"/>
                  </a:lnTo>
                  <a:lnTo>
                    <a:pt x="5578" y="413"/>
                  </a:lnTo>
                  <a:lnTo>
                    <a:pt x="5569" y="389"/>
                  </a:lnTo>
                  <a:lnTo>
                    <a:pt x="5551" y="387"/>
                  </a:lnTo>
                  <a:lnTo>
                    <a:pt x="5529" y="384"/>
                  </a:lnTo>
                  <a:lnTo>
                    <a:pt x="5506" y="381"/>
                  </a:lnTo>
                  <a:lnTo>
                    <a:pt x="5481" y="379"/>
                  </a:lnTo>
                  <a:lnTo>
                    <a:pt x="5453" y="378"/>
                  </a:lnTo>
                  <a:lnTo>
                    <a:pt x="5427" y="378"/>
                  </a:lnTo>
                  <a:lnTo>
                    <a:pt x="5416" y="380"/>
                  </a:lnTo>
                  <a:lnTo>
                    <a:pt x="5405" y="381"/>
                  </a:lnTo>
                  <a:lnTo>
                    <a:pt x="5396" y="384"/>
                  </a:lnTo>
                  <a:lnTo>
                    <a:pt x="5388" y="387"/>
                  </a:lnTo>
                  <a:lnTo>
                    <a:pt x="5383" y="390"/>
                  </a:lnTo>
                  <a:lnTo>
                    <a:pt x="5378" y="395"/>
                  </a:lnTo>
                  <a:lnTo>
                    <a:pt x="5375" y="399"/>
                  </a:lnTo>
                  <a:lnTo>
                    <a:pt x="5373" y="403"/>
                  </a:lnTo>
                  <a:lnTo>
                    <a:pt x="5371" y="408"/>
                  </a:lnTo>
                  <a:lnTo>
                    <a:pt x="5371" y="414"/>
                  </a:lnTo>
                  <a:lnTo>
                    <a:pt x="5372" y="420"/>
                  </a:lnTo>
                  <a:lnTo>
                    <a:pt x="5374" y="426"/>
                  </a:lnTo>
                  <a:lnTo>
                    <a:pt x="5376" y="431"/>
                  </a:lnTo>
                  <a:lnTo>
                    <a:pt x="5380" y="436"/>
                  </a:lnTo>
                  <a:lnTo>
                    <a:pt x="5383" y="440"/>
                  </a:lnTo>
                  <a:lnTo>
                    <a:pt x="5387" y="445"/>
                  </a:lnTo>
                  <a:lnTo>
                    <a:pt x="5395" y="453"/>
                  </a:lnTo>
                  <a:lnTo>
                    <a:pt x="5405" y="460"/>
                  </a:lnTo>
                  <a:lnTo>
                    <a:pt x="5416" y="465"/>
                  </a:lnTo>
                  <a:lnTo>
                    <a:pt x="5427" y="470"/>
                  </a:lnTo>
                  <a:lnTo>
                    <a:pt x="5440" y="473"/>
                  </a:lnTo>
                  <a:lnTo>
                    <a:pt x="5452" y="476"/>
                  </a:lnTo>
                  <a:lnTo>
                    <a:pt x="5452" y="476"/>
                  </a:lnTo>
                  <a:lnTo>
                    <a:pt x="5452" y="477"/>
                  </a:lnTo>
                  <a:lnTo>
                    <a:pt x="5446" y="478"/>
                  </a:lnTo>
                  <a:lnTo>
                    <a:pt x="5441" y="480"/>
                  </a:lnTo>
                  <a:lnTo>
                    <a:pt x="5436" y="482"/>
                  </a:lnTo>
                  <a:lnTo>
                    <a:pt x="5433" y="485"/>
                  </a:lnTo>
                  <a:lnTo>
                    <a:pt x="5427" y="489"/>
                  </a:lnTo>
                  <a:lnTo>
                    <a:pt x="5423" y="496"/>
                  </a:lnTo>
                  <a:lnTo>
                    <a:pt x="5421" y="502"/>
                  </a:lnTo>
                  <a:lnTo>
                    <a:pt x="5419" y="508"/>
                  </a:lnTo>
                  <a:lnTo>
                    <a:pt x="5417" y="522"/>
                  </a:lnTo>
                  <a:lnTo>
                    <a:pt x="5416" y="537"/>
                  </a:lnTo>
                  <a:lnTo>
                    <a:pt x="5415" y="544"/>
                  </a:lnTo>
                  <a:lnTo>
                    <a:pt x="5414" y="550"/>
                  </a:lnTo>
                  <a:lnTo>
                    <a:pt x="5412" y="555"/>
                  </a:lnTo>
                  <a:lnTo>
                    <a:pt x="5410" y="560"/>
                  </a:lnTo>
                  <a:lnTo>
                    <a:pt x="5431" y="562"/>
                  </a:lnTo>
                  <a:lnTo>
                    <a:pt x="5451" y="563"/>
                  </a:lnTo>
                  <a:lnTo>
                    <a:pt x="5471" y="564"/>
                  </a:lnTo>
                  <a:lnTo>
                    <a:pt x="5491" y="565"/>
                  </a:lnTo>
                  <a:close/>
                  <a:moveTo>
                    <a:pt x="5525" y="463"/>
                  </a:moveTo>
                  <a:lnTo>
                    <a:pt x="5517" y="463"/>
                  </a:lnTo>
                  <a:lnTo>
                    <a:pt x="5507" y="462"/>
                  </a:lnTo>
                  <a:lnTo>
                    <a:pt x="5498" y="461"/>
                  </a:lnTo>
                  <a:lnTo>
                    <a:pt x="5489" y="460"/>
                  </a:lnTo>
                  <a:lnTo>
                    <a:pt x="5481" y="458"/>
                  </a:lnTo>
                  <a:lnTo>
                    <a:pt x="5472" y="455"/>
                  </a:lnTo>
                  <a:lnTo>
                    <a:pt x="5466" y="451"/>
                  </a:lnTo>
                  <a:lnTo>
                    <a:pt x="5460" y="447"/>
                  </a:lnTo>
                  <a:lnTo>
                    <a:pt x="5455" y="441"/>
                  </a:lnTo>
                  <a:lnTo>
                    <a:pt x="5452" y="436"/>
                  </a:lnTo>
                  <a:lnTo>
                    <a:pt x="5451" y="431"/>
                  </a:lnTo>
                  <a:lnTo>
                    <a:pt x="5451" y="426"/>
                  </a:lnTo>
                  <a:lnTo>
                    <a:pt x="5454" y="422"/>
                  </a:lnTo>
                  <a:lnTo>
                    <a:pt x="5458" y="420"/>
                  </a:lnTo>
                  <a:lnTo>
                    <a:pt x="5463" y="418"/>
                  </a:lnTo>
                  <a:lnTo>
                    <a:pt x="5469" y="417"/>
                  </a:lnTo>
                  <a:lnTo>
                    <a:pt x="5477" y="416"/>
                  </a:lnTo>
                  <a:lnTo>
                    <a:pt x="5486" y="416"/>
                  </a:lnTo>
                  <a:lnTo>
                    <a:pt x="5500" y="418"/>
                  </a:lnTo>
                  <a:lnTo>
                    <a:pt x="5508" y="419"/>
                  </a:lnTo>
                  <a:lnTo>
                    <a:pt x="5512" y="430"/>
                  </a:lnTo>
                  <a:lnTo>
                    <a:pt x="5517" y="440"/>
                  </a:lnTo>
                  <a:lnTo>
                    <a:pt x="5521" y="452"/>
                  </a:lnTo>
                  <a:lnTo>
                    <a:pt x="5525" y="463"/>
                  </a:lnTo>
                  <a:close/>
                  <a:moveTo>
                    <a:pt x="5703" y="397"/>
                  </a:moveTo>
                  <a:lnTo>
                    <a:pt x="5712" y="420"/>
                  </a:lnTo>
                  <a:lnTo>
                    <a:pt x="5721" y="444"/>
                  </a:lnTo>
                  <a:lnTo>
                    <a:pt x="5732" y="467"/>
                  </a:lnTo>
                  <a:lnTo>
                    <a:pt x="5741" y="490"/>
                  </a:lnTo>
                  <a:lnTo>
                    <a:pt x="5751" y="514"/>
                  </a:lnTo>
                  <a:lnTo>
                    <a:pt x="5760" y="537"/>
                  </a:lnTo>
                  <a:lnTo>
                    <a:pt x="5770" y="561"/>
                  </a:lnTo>
                  <a:lnTo>
                    <a:pt x="5779" y="584"/>
                  </a:lnTo>
                  <a:lnTo>
                    <a:pt x="5799" y="585"/>
                  </a:lnTo>
                  <a:lnTo>
                    <a:pt x="5817" y="586"/>
                  </a:lnTo>
                  <a:lnTo>
                    <a:pt x="5836" y="588"/>
                  </a:lnTo>
                  <a:lnTo>
                    <a:pt x="5855" y="589"/>
                  </a:lnTo>
                  <a:lnTo>
                    <a:pt x="5847" y="571"/>
                  </a:lnTo>
                  <a:lnTo>
                    <a:pt x="5840" y="553"/>
                  </a:lnTo>
                  <a:lnTo>
                    <a:pt x="5832" y="534"/>
                  </a:lnTo>
                  <a:lnTo>
                    <a:pt x="5824" y="516"/>
                  </a:lnTo>
                  <a:lnTo>
                    <a:pt x="5817" y="498"/>
                  </a:lnTo>
                  <a:lnTo>
                    <a:pt x="5809" y="479"/>
                  </a:lnTo>
                  <a:lnTo>
                    <a:pt x="5802" y="462"/>
                  </a:lnTo>
                  <a:lnTo>
                    <a:pt x="5795" y="444"/>
                  </a:lnTo>
                  <a:lnTo>
                    <a:pt x="5815" y="445"/>
                  </a:lnTo>
                  <a:lnTo>
                    <a:pt x="5837" y="447"/>
                  </a:lnTo>
                  <a:lnTo>
                    <a:pt x="5858" y="448"/>
                  </a:lnTo>
                  <a:lnTo>
                    <a:pt x="5879" y="449"/>
                  </a:lnTo>
                  <a:lnTo>
                    <a:pt x="5888" y="467"/>
                  </a:lnTo>
                  <a:lnTo>
                    <a:pt x="5896" y="485"/>
                  </a:lnTo>
                  <a:lnTo>
                    <a:pt x="5903" y="504"/>
                  </a:lnTo>
                  <a:lnTo>
                    <a:pt x="5910" y="522"/>
                  </a:lnTo>
                  <a:lnTo>
                    <a:pt x="5918" y="540"/>
                  </a:lnTo>
                  <a:lnTo>
                    <a:pt x="5925" y="559"/>
                  </a:lnTo>
                  <a:lnTo>
                    <a:pt x="5933" y="577"/>
                  </a:lnTo>
                  <a:lnTo>
                    <a:pt x="5941" y="595"/>
                  </a:lnTo>
                  <a:lnTo>
                    <a:pt x="5959" y="597"/>
                  </a:lnTo>
                  <a:lnTo>
                    <a:pt x="5977" y="598"/>
                  </a:lnTo>
                  <a:lnTo>
                    <a:pt x="5997" y="599"/>
                  </a:lnTo>
                  <a:lnTo>
                    <a:pt x="6015" y="600"/>
                  </a:lnTo>
                  <a:lnTo>
                    <a:pt x="6005" y="576"/>
                  </a:lnTo>
                  <a:lnTo>
                    <a:pt x="5996" y="553"/>
                  </a:lnTo>
                  <a:lnTo>
                    <a:pt x="5986" y="530"/>
                  </a:lnTo>
                  <a:lnTo>
                    <a:pt x="5975" y="507"/>
                  </a:lnTo>
                  <a:lnTo>
                    <a:pt x="5966" y="483"/>
                  </a:lnTo>
                  <a:lnTo>
                    <a:pt x="5957" y="460"/>
                  </a:lnTo>
                  <a:lnTo>
                    <a:pt x="5947" y="436"/>
                  </a:lnTo>
                  <a:lnTo>
                    <a:pt x="5938" y="414"/>
                  </a:lnTo>
                  <a:lnTo>
                    <a:pt x="5908" y="412"/>
                  </a:lnTo>
                  <a:lnTo>
                    <a:pt x="5878" y="409"/>
                  </a:lnTo>
                  <a:lnTo>
                    <a:pt x="5849" y="407"/>
                  </a:lnTo>
                  <a:lnTo>
                    <a:pt x="5820" y="405"/>
                  </a:lnTo>
                  <a:lnTo>
                    <a:pt x="5791" y="403"/>
                  </a:lnTo>
                  <a:lnTo>
                    <a:pt x="5761" y="401"/>
                  </a:lnTo>
                  <a:lnTo>
                    <a:pt x="5732" y="399"/>
                  </a:lnTo>
                  <a:lnTo>
                    <a:pt x="5703" y="397"/>
                  </a:lnTo>
                  <a:close/>
                  <a:moveTo>
                    <a:pt x="6188" y="614"/>
                  </a:moveTo>
                  <a:lnTo>
                    <a:pt x="6203" y="615"/>
                  </a:lnTo>
                  <a:lnTo>
                    <a:pt x="6216" y="614"/>
                  </a:lnTo>
                  <a:lnTo>
                    <a:pt x="6229" y="613"/>
                  </a:lnTo>
                  <a:lnTo>
                    <a:pt x="6242" y="611"/>
                  </a:lnTo>
                  <a:lnTo>
                    <a:pt x="6252" y="608"/>
                  </a:lnTo>
                  <a:lnTo>
                    <a:pt x="6261" y="605"/>
                  </a:lnTo>
                  <a:lnTo>
                    <a:pt x="6269" y="600"/>
                  </a:lnTo>
                  <a:lnTo>
                    <a:pt x="6276" y="595"/>
                  </a:lnTo>
                  <a:lnTo>
                    <a:pt x="6282" y="588"/>
                  </a:lnTo>
                  <a:lnTo>
                    <a:pt x="6286" y="581"/>
                  </a:lnTo>
                  <a:lnTo>
                    <a:pt x="6288" y="574"/>
                  </a:lnTo>
                  <a:lnTo>
                    <a:pt x="6290" y="565"/>
                  </a:lnTo>
                  <a:lnTo>
                    <a:pt x="6290" y="557"/>
                  </a:lnTo>
                  <a:lnTo>
                    <a:pt x="6289" y="547"/>
                  </a:lnTo>
                  <a:lnTo>
                    <a:pt x="6287" y="536"/>
                  </a:lnTo>
                  <a:lnTo>
                    <a:pt x="6283" y="525"/>
                  </a:lnTo>
                  <a:lnTo>
                    <a:pt x="6278" y="516"/>
                  </a:lnTo>
                  <a:lnTo>
                    <a:pt x="6272" y="508"/>
                  </a:lnTo>
                  <a:lnTo>
                    <a:pt x="6266" y="499"/>
                  </a:lnTo>
                  <a:lnTo>
                    <a:pt x="6259" y="489"/>
                  </a:lnTo>
                  <a:lnTo>
                    <a:pt x="6251" y="481"/>
                  </a:lnTo>
                  <a:lnTo>
                    <a:pt x="6242" y="473"/>
                  </a:lnTo>
                  <a:lnTo>
                    <a:pt x="6232" y="465"/>
                  </a:lnTo>
                  <a:lnTo>
                    <a:pt x="6221" y="458"/>
                  </a:lnTo>
                  <a:lnTo>
                    <a:pt x="6210" y="452"/>
                  </a:lnTo>
                  <a:lnTo>
                    <a:pt x="6198" y="446"/>
                  </a:lnTo>
                  <a:lnTo>
                    <a:pt x="6185" y="439"/>
                  </a:lnTo>
                  <a:lnTo>
                    <a:pt x="6171" y="434"/>
                  </a:lnTo>
                  <a:lnTo>
                    <a:pt x="6157" y="430"/>
                  </a:lnTo>
                  <a:lnTo>
                    <a:pt x="6143" y="427"/>
                  </a:lnTo>
                  <a:lnTo>
                    <a:pt x="6127" y="424"/>
                  </a:lnTo>
                  <a:lnTo>
                    <a:pt x="6111" y="423"/>
                  </a:lnTo>
                  <a:lnTo>
                    <a:pt x="6096" y="422"/>
                  </a:lnTo>
                  <a:lnTo>
                    <a:pt x="6082" y="423"/>
                  </a:lnTo>
                  <a:lnTo>
                    <a:pt x="6068" y="424"/>
                  </a:lnTo>
                  <a:lnTo>
                    <a:pt x="6057" y="426"/>
                  </a:lnTo>
                  <a:lnTo>
                    <a:pt x="6047" y="429"/>
                  </a:lnTo>
                  <a:lnTo>
                    <a:pt x="6037" y="433"/>
                  </a:lnTo>
                  <a:lnTo>
                    <a:pt x="6029" y="438"/>
                  </a:lnTo>
                  <a:lnTo>
                    <a:pt x="6022" y="444"/>
                  </a:lnTo>
                  <a:lnTo>
                    <a:pt x="6017" y="451"/>
                  </a:lnTo>
                  <a:lnTo>
                    <a:pt x="6013" y="457"/>
                  </a:lnTo>
                  <a:lnTo>
                    <a:pt x="6010" y="465"/>
                  </a:lnTo>
                  <a:lnTo>
                    <a:pt x="6009" y="473"/>
                  </a:lnTo>
                  <a:lnTo>
                    <a:pt x="6008" y="481"/>
                  </a:lnTo>
                  <a:lnTo>
                    <a:pt x="6009" y="490"/>
                  </a:lnTo>
                  <a:lnTo>
                    <a:pt x="6012" y="501"/>
                  </a:lnTo>
                  <a:lnTo>
                    <a:pt x="6015" y="510"/>
                  </a:lnTo>
                  <a:lnTo>
                    <a:pt x="6020" y="520"/>
                  </a:lnTo>
                  <a:lnTo>
                    <a:pt x="6025" y="529"/>
                  </a:lnTo>
                  <a:lnTo>
                    <a:pt x="6032" y="538"/>
                  </a:lnTo>
                  <a:lnTo>
                    <a:pt x="6040" y="548"/>
                  </a:lnTo>
                  <a:lnTo>
                    <a:pt x="6048" y="557"/>
                  </a:lnTo>
                  <a:lnTo>
                    <a:pt x="6057" y="565"/>
                  </a:lnTo>
                  <a:lnTo>
                    <a:pt x="6066" y="572"/>
                  </a:lnTo>
                  <a:lnTo>
                    <a:pt x="6077" y="579"/>
                  </a:lnTo>
                  <a:lnTo>
                    <a:pt x="6089" y="586"/>
                  </a:lnTo>
                  <a:lnTo>
                    <a:pt x="6101" y="593"/>
                  </a:lnTo>
                  <a:lnTo>
                    <a:pt x="6113" y="598"/>
                  </a:lnTo>
                  <a:lnTo>
                    <a:pt x="6127" y="603"/>
                  </a:lnTo>
                  <a:lnTo>
                    <a:pt x="6142" y="607"/>
                  </a:lnTo>
                  <a:lnTo>
                    <a:pt x="6156" y="610"/>
                  </a:lnTo>
                  <a:lnTo>
                    <a:pt x="6171" y="613"/>
                  </a:lnTo>
                  <a:lnTo>
                    <a:pt x="6187" y="614"/>
                  </a:lnTo>
                  <a:lnTo>
                    <a:pt x="6187" y="614"/>
                  </a:lnTo>
                  <a:lnTo>
                    <a:pt x="6188" y="614"/>
                  </a:lnTo>
                  <a:close/>
                  <a:moveTo>
                    <a:pt x="6174" y="575"/>
                  </a:moveTo>
                  <a:lnTo>
                    <a:pt x="6161" y="573"/>
                  </a:lnTo>
                  <a:lnTo>
                    <a:pt x="6148" y="569"/>
                  </a:lnTo>
                  <a:lnTo>
                    <a:pt x="6136" y="564"/>
                  </a:lnTo>
                  <a:lnTo>
                    <a:pt x="6125" y="557"/>
                  </a:lnTo>
                  <a:lnTo>
                    <a:pt x="6115" y="548"/>
                  </a:lnTo>
                  <a:lnTo>
                    <a:pt x="6106" y="537"/>
                  </a:lnTo>
                  <a:lnTo>
                    <a:pt x="6099" y="526"/>
                  </a:lnTo>
                  <a:lnTo>
                    <a:pt x="6093" y="515"/>
                  </a:lnTo>
                  <a:lnTo>
                    <a:pt x="6089" y="503"/>
                  </a:lnTo>
                  <a:lnTo>
                    <a:pt x="6088" y="493"/>
                  </a:lnTo>
                  <a:lnTo>
                    <a:pt x="6088" y="487"/>
                  </a:lnTo>
                  <a:lnTo>
                    <a:pt x="6088" y="483"/>
                  </a:lnTo>
                  <a:lnTo>
                    <a:pt x="6090" y="479"/>
                  </a:lnTo>
                  <a:lnTo>
                    <a:pt x="6091" y="475"/>
                  </a:lnTo>
                  <a:lnTo>
                    <a:pt x="6094" y="472"/>
                  </a:lnTo>
                  <a:lnTo>
                    <a:pt x="6097" y="469"/>
                  </a:lnTo>
                  <a:lnTo>
                    <a:pt x="6100" y="467"/>
                  </a:lnTo>
                  <a:lnTo>
                    <a:pt x="6104" y="465"/>
                  </a:lnTo>
                  <a:lnTo>
                    <a:pt x="6109" y="463"/>
                  </a:lnTo>
                  <a:lnTo>
                    <a:pt x="6114" y="462"/>
                  </a:lnTo>
                  <a:lnTo>
                    <a:pt x="6120" y="462"/>
                  </a:lnTo>
                  <a:lnTo>
                    <a:pt x="6126" y="462"/>
                  </a:lnTo>
                  <a:lnTo>
                    <a:pt x="6140" y="464"/>
                  </a:lnTo>
                  <a:lnTo>
                    <a:pt x="6152" y="468"/>
                  </a:lnTo>
                  <a:lnTo>
                    <a:pt x="6164" y="474"/>
                  </a:lnTo>
                  <a:lnTo>
                    <a:pt x="6174" y="481"/>
                  </a:lnTo>
                  <a:lnTo>
                    <a:pt x="6185" y="489"/>
                  </a:lnTo>
                  <a:lnTo>
                    <a:pt x="6193" y="500"/>
                  </a:lnTo>
                  <a:lnTo>
                    <a:pt x="6201" y="511"/>
                  </a:lnTo>
                  <a:lnTo>
                    <a:pt x="6206" y="522"/>
                  </a:lnTo>
                  <a:lnTo>
                    <a:pt x="6210" y="534"/>
                  </a:lnTo>
                  <a:lnTo>
                    <a:pt x="6212" y="545"/>
                  </a:lnTo>
                  <a:lnTo>
                    <a:pt x="6212" y="550"/>
                  </a:lnTo>
                  <a:lnTo>
                    <a:pt x="6211" y="554"/>
                  </a:lnTo>
                  <a:lnTo>
                    <a:pt x="6210" y="558"/>
                  </a:lnTo>
                  <a:lnTo>
                    <a:pt x="6209" y="562"/>
                  </a:lnTo>
                  <a:lnTo>
                    <a:pt x="6206" y="565"/>
                  </a:lnTo>
                  <a:lnTo>
                    <a:pt x="6204" y="568"/>
                  </a:lnTo>
                  <a:lnTo>
                    <a:pt x="6200" y="570"/>
                  </a:lnTo>
                  <a:lnTo>
                    <a:pt x="6196" y="572"/>
                  </a:lnTo>
                  <a:lnTo>
                    <a:pt x="6192" y="574"/>
                  </a:lnTo>
                  <a:lnTo>
                    <a:pt x="6187" y="575"/>
                  </a:lnTo>
                  <a:lnTo>
                    <a:pt x="6180" y="575"/>
                  </a:lnTo>
                  <a:lnTo>
                    <a:pt x="6174" y="575"/>
                  </a:lnTo>
                  <a:lnTo>
                    <a:pt x="6174" y="575"/>
                  </a:lnTo>
                  <a:lnTo>
                    <a:pt x="6174" y="575"/>
                  </a:lnTo>
                  <a:close/>
                  <a:moveTo>
                    <a:pt x="6593" y="637"/>
                  </a:moveTo>
                  <a:lnTo>
                    <a:pt x="6610" y="638"/>
                  </a:lnTo>
                  <a:lnTo>
                    <a:pt x="6626" y="640"/>
                  </a:lnTo>
                  <a:lnTo>
                    <a:pt x="6644" y="642"/>
                  </a:lnTo>
                  <a:lnTo>
                    <a:pt x="6661" y="643"/>
                  </a:lnTo>
                  <a:lnTo>
                    <a:pt x="6650" y="619"/>
                  </a:lnTo>
                  <a:lnTo>
                    <a:pt x="6638" y="597"/>
                  </a:lnTo>
                  <a:lnTo>
                    <a:pt x="6626" y="573"/>
                  </a:lnTo>
                  <a:lnTo>
                    <a:pt x="6615" y="551"/>
                  </a:lnTo>
                  <a:lnTo>
                    <a:pt x="6603" y="527"/>
                  </a:lnTo>
                  <a:lnTo>
                    <a:pt x="6592" y="505"/>
                  </a:lnTo>
                  <a:lnTo>
                    <a:pt x="6580" y="481"/>
                  </a:lnTo>
                  <a:lnTo>
                    <a:pt x="6569" y="459"/>
                  </a:lnTo>
                  <a:lnTo>
                    <a:pt x="6546" y="457"/>
                  </a:lnTo>
                  <a:lnTo>
                    <a:pt x="6522" y="455"/>
                  </a:lnTo>
                  <a:lnTo>
                    <a:pt x="6499" y="454"/>
                  </a:lnTo>
                  <a:lnTo>
                    <a:pt x="6475" y="452"/>
                  </a:lnTo>
                  <a:lnTo>
                    <a:pt x="6475" y="464"/>
                  </a:lnTo>
                  <a:lnTo>
                    <a:pt x="6475" y="475"/>
                  </a:lnTo>
                  <a:lnTo>
                    <a:pt x="6475" y="487"/>
                  </a:lnTo>
                  <a:lnTo>
                    <a:pt x="6476" y="500"/>
                  </a:lnTo>
                  <a:lnTo>
                    <a:pt x="6476" y="507"/>
                  </a:lnTo>
                  <a:lnTo>
                    <a:pt x="6476" y="514"/>
                  </a:lnTo>
                  <a:lnTo>
                    <a:pt x="6476" y="522"/>
                  </a:lnTo>
                  <a:lnTo>
                    <a:pt x="6477" y="531"/>
                  </a:lnTo>
                  <a:lnTo>
                    <a:pt x="6477" y="539"/>
                  </a:lnTo>
                  <a:lnTo>
                    <a:pt x="6478" y="549"/>
                  </a:lnTo>
                  <a:lnTo>
                    <a:pt x="6479" y="557"/>
                  </a:lnTo>
                  <a:lnTo>
                    <a:pt x="6480" y="565"/>
                  </a:lnTo>
                  <a:lnTo>
                    <a:pt x="6479" y="565"/>
                  </a:lnTo>
                  <a:lnTo>
                    <a:pt x="6479" y="565"/>
                  </a:lnTo>
                  <a:lnTo>
                    <a:pt x="6473" y="557"/>
                  </a:lnTo>
                  <a:lnTo>
                    <a:pt x="6467" y="548"/>
                  </a:lnTo>
                  <a:lnTo>
                    <a:pt x="6461" y="539"/>
                  </a:lnTo>
                  <a:lnTo>
                    <a:pt x="6455" y="530"/>
                  </a:lnTo>
                  <a:lnTo>
                    <a:pt x="6449" y="521"/>
                  </a:lnTo>
                  <a:lnTo>
                    <a:pt x="6443" y="513"/>
                  </a:lnTo>
                  <a:lnTo>
                    <a:pt x="6436" y="505"/>
                  </a:lnTo>
                  <a:lnTo>
                    <a:pt x="6429" y="497"/>
                  </a:lnTo>
                  <a:lnTo>
                    <a:pt x="6420" y="484"/>
                  </a:lnTo>
                  <a:lnTo>
                    <a:pt x="6410" y="471"/>
                  </a:lnTo>
                  <a:lnTo>
                    <a:pt x="6401" y="459"/>
                  </a:lnTo>
                  <a:lnTo>
                    <a:pt x="6392" y="446"/>
                  </a:lnTo>
                  <a:lnTo>
                    <a:pt x="6367" y="445"/>
                  </a:lnTo>
                  <a:lnTo>
                    <a:pt x="6343" y="443"/>
                  </a:lnTo>
                  <a:lnTo>
                    <a:pt x="6318" y="440"/>
                  </a:lnTo>
                  <a:lnTo>
                    <a:pt x="6295" y="438"/>
                  </a:lnTo>
                  <a:lnTo>
                    <a:pt x="6302" y="462"/>
                  </a:lnTo>
                  <a:lnTo>
                    <a:pt x="6309" y="484"/>
                  </a:lnTo>
                  <a:lnTo>
                    <a:pt x="6317" y="508"/>
                  </a:lnTo>
                  <a:lnTo>
                    <a:pt x="6324" y="530"/>
                  </a:lnTo>
                  <a:lnTo>
                    <a:pt x="6333" y="554"/>
                  </a:lnTo>
                  <a:lnTo>
                    <a:pt x="6341" y="576"/>
                  </a:lnTo>
                  <a:lnTo>
                    <a:pt x="6348" y="600"/>
                  </a:lnTo>
                  <a:lnTo>
                    <a:pt x="6356" y="622"/>
                  </a:lnTo>
                  <a:lnTo>
                    <a:pt x="6372" y="623"/>
                  </a:lnTo>
                  <a:lnTo>
                    <a:pt x="6389" y="624"/>
                  </a:lnTo>
                  <a:lnTo>
                    <a:pt x="6406" y="625"/>
                  </a:lnTo>
                  <a:lnTo>
                    <a:pt x="6422" y="626"/>
                  </a:lnTo>
                  <a:lnTo>
                    <a:pt x="6419" y="618"/>
                  </a:lnTo>
                  <a:lnTo>
                    <a:pt x="6416" y="610"/>
                  </a:lnTo>
                  <a:lnTo>
                    <a:pt x="6413" y="602"/>
                  </a:lnTo>
                  <a:lnTo>
                    <a:pt x="6410" y="594"/>
                  </a:lnTo>
                  <a:lnTo>
                    <a:pt x="6407" y="585"/>
                  </a:lnTo>
                  <a:lnTo>
                    <a:pt x="6404" y="577"/>
                  </a:lnTo>
                  <a:lnTo>
                    <a:pt x="6402" y="569"/>
                  </a:lnTo>
                  <a:lnTo>
                    <a:pt x="6399" y="561"/>
                  </a:lnTo>
                  <a:lnTo>
                    <a:pt x="6396" y="553"/>
                  </a:lnTo>
                  <a:lnTo>
                    <a:pt x="6393" y="544"/>
                  </a:lnTo>
                  <a:lnTo>
                    <a:pt x="6389" y="535"/>
                  </a:lnTo>
                  <a:lnTo>
                    <a:pt x="6386" y="526"/>
                  </a:lnTo>
                  <a:lnTo>
                    <a:pt x="6382" y="516"/>
                  </a:lnTo>
                  <a:lnTo>
                    <a:pt x="6378" y="507"/>
                  </a:lnTo>
                  <a:lnTo>
                    <a:pt x="6374" y="497"/>
                  </a:lnTo>
                  <a:lnTo>
                    <a:pt x="6370" y="486"/>
                  </a:lnTo>
                  <a:lnTo>
                    <a:pt x="6371" y="487"/>
                  </a:lnTo>
                  <a:lnTo>
                    <a:pt x="6371" y="487"/>
                  </a:lnTo>
                  <a:lnTo>
                    <a:pt x="6377" y="497"/>
                  </a:lnTo>
                  <a:lnTo>
                    <a:pt x="6385" y="507"/>
                  </a:lnTo>
                  <a:lnTo>
                    <a:pt x="6392" y="516"/>
                  </a:lnTo>
                  <a:lnTo>
                    <a:pt x="6398" y="526"/>
                  </a:lnTo>
                  <a:lnTo>
                    <a:pt x="6405" y="535"/>
                  </a:lnTo>
                  <a:lnTo>
                    <a:pt x="6411" y="545"/>
                  </a:lnTo>
                  <a:lnTo>
                    <a:pt x="6417" y="553"/>
                  </a:lnTo>
                  <a:lnTo>
                    <a:pt x="6423" y="561"/>
                  </a:lnTo>
                  <a:lnTo>
                    <a:pt x="6429" y="569"/>
                  </a:lnTo>
                  <a:lnTo>
                    <a:pt x="6437" y="577"/>
                  </a:lnTo>
                  <a:lnTo>
                    <a:pt x="6443" y="585"/>
                  </a:lnTo>
                  <a:lnTo>
                    <a:pt x="6449" y="594"/>
                  </a:lnTo>
                  <a:lnTo>
                    <a:pt x="6454" y="602"/>
                  </a:lnTo>
                  <a:lnTo>
                    <a:pt x="6461" y="610"/>
                  </a:lnTo>
                  <a:lnTo>
                    <a:pt x="6467" y="618"/>
                  </a:lnTo>
                  <a:lnTo>
                    <a:pt x="6474" y="626"/>
                  </a:lnTo>
                  <a:lnTo>
                    <a:pt x="6488" y="627"/>
                  </a:lnTo>
                  <a:lnTo>
                    <a:pt x="6502" y="628"/>
                  </a:lnTo>
                  <a:lnTo>
                    <a:pt x="6515" y="629"/>
                  </a:lnTo>
                  <a:lnTo>
                    <a:pt x="6529" y="630"/>
                  </a:lnTo>
                  <a:lnTo>
                    <a:pt x="6529" y="622"/>
                  </a:lnTo>
                  <a:lnTo>
                    <a:pt x="6529" y="614"/>
                  </a:lnTo>
                  <a:lnTo>
                    <a:pt x="6529" y="607"/>
                  </a:lnTo>
                  <a:lnTo>
                    <a:pt x="6529" y="599"/>
                  </a:lnTo>
                  <a:lnTo>
                    <a:pt x="6528" y="592"/>
                  </a:lnTo>
                  <a:lnTo>
                    <a:pt x="6528" y="583"/>
                  </a:lnTo>
                  <a:lnTo>
                    <a:pt x="6528" y="575"/>
                  </a:lnTo>
                  <a:lnTo>
                    <a:pt x="6529" y="568"/>
                  </a:lnTo>
                  <a:lnTo>
                    <a:pt x="6529" y="560"/>
                  </a:lnTo>
                  <a:lnTo>
                    <a:pt x="6529" y="552"/>
                  </a:lnTo>
                  <a:lnTo>
                    <a:pt x="6529" y="544"/>
                  </a:lnTo>
                  <a:lnTo>
                    <a:pt x="6528" y="534"/>
                  </a:lnTo>
                  <a:lnTo>
                    <a:pt x="6528" y="525"/>
                  </a:lnTo>
                  <a:lnTo>
                    <a:pt x="6527" y="516"/>
                  </a:lnTo>
                  <a:lnTo>
                    <a:pt x="6527" y="507"/>
                  </a:lnTo>
                  <a:lnTo>
                    <a:pt x="6526" y="498"/>
                  </a:lnTo>
                  <a:lnTo>
                    <a:pt x="6526" y="498"/>
                  </a:lnTo>
                  <a:lnTo>
                    <a:pt x="6527" y="498"/>
                  </a:lnTo>
                  <a:lnTo>
                    <a:pt x="6532" y="509"/>
                  </a:lnTo>
                  <a:lnTo>
                    <a:pt x="6536" y="519"/>
                  </a:lnTo>
                  <a:lnTo>
                    <a:pt x="6540" y="528"/>
                  </a:lnTo>
                  <a:lnTo>
                    <a:pt x="6544" y="537"/>
                  </a:lnTo>
                  <a:lnTo>
                    <a:pt x="6549" y="547"/>
                  </a:lnTo>
                  <a:lnTo>
                    <a:pt x="6553" y="556"/>
                  </a:lnTo>
                  <a:lnTo>
                    <a:pt x="6557" y="564"/>
                  </a:lnTo>
                  <a:lnTo>
                    <a:pt x="6561" y="572"/>
                  </a:lnTo>
                  <a:lnTo>
                    <a:pt x="6565" y="580"/>
                  </a:lnTo>
                  <a:lnTo>
                    <a:pt x="6568" y="588"/>
                  </a:lnTo>
                  <a:lnTo>
                    <a:pt x="6572" y="597"/>
                  </a:lnTo>
                  <a:lnTo>
                    <a:pt x="6576" y="605"/>
                  </a:lnTo>
                  <a:lnTo>
                    <a:pt x="6580" y="613"/>
                  </a:lnTo>
                  <a:lnTo>
                    <a:pt x="6585" y="621"/>
                  </a:lnTo>
                  <a:lnTo>
                    <a:pt x="6589" y="629"/>
                  </a:lnTo>
                  <a:lnTo>
                    <a:pt x="6593" y="637"/>
                  </a:lnTo>
                  <a:close/>
                  <a:moveTo>
                    <a:pt x="6823" y="656"/>
                  </a:moveTo>
                  <a:lnTo>
                    <a:pt x="6838" y="657"/>
                  </a:lnTo>
                  <a:lnTo>
                    <a:pt x="6851" y="656"/>
                  </a:lnTo>
                  <a:lnTo>
                    <a:pt x="6863" y="655"/>
                  </a:lnTo>
                  <a:lnTo>
                    <a:pt x="6874" y="653"/>
                  </a:lnTo>
                  <a:lnTo>
                    <a:pt x="6885" y="650"/>
                  </a:lnTo>
                  <a:lnTo>
                    <a:pt x="6893" y="647"/>
                  </a:lnTo>
                  <a:lnTo>
                    <a:pt x="6901" y="642"/>
                  </a:lnTo>
                  <a:lnTo>
                    <a:pt x="6907" y="636"/>
                  </a:lnTo>
                  <a:lnTo>
                    <a:pt x="6912" y="630"/>
                  </a:lnTo>
                  <a:lnTo>
                    <a:pt x="6916" y="623"/>
                  </a:lnTo>
                  <a:lnTo>
                    <a:pt x="6918" y="616"/>
                  </a:lnTo>
                  <a:lnTo>
                    <a:pt x="6920" y="608"/>
                  </a:lnTo>
                  <a:lnTo>
                    <a:pt x="6920" y="599"/>
                  </a:lnTo>
                  <a:lnTo>
                    <a:pt x="6919" y="589"/>
                  </a:lnTo>
                  <a:lnTo>
                    <a:pt x="6916" y="579"/>
                  </a:lnTo>
                  <a:lnTo>
                    <a:pt x="6912" y="569"/>
                  </a:lnTo>
                  <a:lnTo>
                    <a:pt x="6908" y="560"/>
                  </a:lnTo>
                  <a:lnTo>
                    <a:pt x="6903" y="551"/>
                  </a:lnTo>
                  <a:lnTo>
                    <a:pt x="6896" y="543"/>
                  </a:lnTo>
                  <a:lnTo>
                    <a:pt x="6889" y="533"/>
                  </a:lnTo>
                  <a:lnTo>
                    <a:pt x="6880" y="525"/>
                  </a:lnTo>
                  <a:lnTo>
                    <a:pt x="6872" y="517"/>
                  </a:lnTo>
                  <a:lnTo>
                    <a:pt x="6862" y="510"/>
                  </a:lnTo>
                  <a:lnTo>
                    <a:pt x="6852" y="503"/>
                  </a:lnTo>
                  <a:lnTo>
                    <a:pt x="6842" y="496"/>
                  </a:lnTo>
                  <a:lnTo>
                    <a:pt x="6829" y="489"/>
                  </a:lnTo>
                  <a:lnTo>
                    <a:pt x="6817" y="484"/>
                  </a:lnTo>
                  <a:lnTo>
                    <a:pt x="6804" y="479"/>
                  </a:lnTo>
                  <a:lnTo>
                    <a:pt x="6791" y="475"/>
                  </a:lnTo>
                  <a:lnTo>
                    <a:pt x="6776" y="472"/>
                  </a:lnTo>
                  <a:lnTo>
                    <a:pt x="6761" y="470"/>
                  </a:lnTo>
                  <a:lnTo>
                    <a:pt x="6746" y="468"/>
                  </a:lnTo>
                  <a:lnTo>
                    <a:pt x="6730" y="468"/>
                  </a:lnTo>
                  <a:lnTo>
                    <a:pt x="6717" y="468"/>
                  </a:lnTo>
                  <a:lnTo>
                    <a:pt x="6705" y="469"/>
                  </a:lnTo>
                  <a:lnTo>
                    <a:pt x="6694" y="472"/>
                  </a:lnTo>
                  <a:lnTo>
                    <a:pt x="6684" y="475"/>
                  </a:lnTo>
                  <a:lnTo>
                    <a:pt x="6675" y="479"/>
                  </a:lnTo>
                  <a:lnTo>
                    <a:pt x="6667" y="483"/>
                  </a:lnTo>
                  <a:lnTo>
                    <a:pt x="6661" y="489"/>
                  </a:lnTo>
                  <a:lnTo>
                    <a:pt x="6656" y="496"/>
                  </a:lnTo>
                  <a:lnTo>
                    <a:pt x="6652" y="502"/>
                  </a:lnTo>
                  <a:lnTo>
                    <a:pt x="6650" y="510"/>
                  </a:lnTo>
                  <a:lnTo>
                    <a:pt x="6648" y="517"/>
                  </a:lnTo>
                  <a:lnTo>
                    <a:pt x="6648" y="526"/>
                  </a:lnTo>
                  <a:lnTo>
                    <a:pt x="6649" y="535"/>
                  </a:lnTo>
                  <a:lnTo>
                    <a:pt x="6652" y="545"/>
                  </a:lnTo>
                  <a:lnTo>
                    <a:pt x="6655" y="554"/>
                  </a:lnTo>
                  <a:lnTo>
                    <a:pt x="6660" y="564"/>
                  </a:lnTo>
                  <a:lnTo>
                    <a:pt x="6665" y="573"/>
                  </a:lnTo>
                  <a:lnTo>
                    <a:pt x="6671" y="582"/>
                  </a:lnTo>
                  <a:lnTo>
                    <a:pt x="6679" y="590"/>
                  </a:lnTo>
                  <a:lnTo>
                    <a:pt x="6688" y="600"/>
                  </a:lnTo>
                  <a:lnTo>
                    <a:pt x="6696" y="607"/>
                  </a:lnTo>
                  <a:lnTo>
                    <a:pt x="6706" y="615"/>
                  </a:lnTo>
                  <a:lnTo>
                    <a:pt x="6716" y="622"/>
                  </a:lnTo>
                  <a:lnTo>
                    <a:pt x="6727" y="628"/>
                  </a:lnTo>
                  <a:lnTo>
                    <a:pt x="6739" y="634"/>
                  </a:lnTo>
                  <a:lnTo>
                    <a:pt x="6752" y="640"/>
                  </a:lnTo>
                  <a:lnTo>
                    <a:pt x="6764" y="645"/>
                  </a:lnTo>
                  <a:lnTo>
                    <a:pt x="6778" y="649"/>
                  </a:lnTo>
                  <a:lnTo>
                    <a:pt x="6793" y="652"/>
                  </a:lnTo>
                  <a:lnTo>
                    <a:pt x="6807" y="655"/>
                  </a:lnTo>
                  <a:lnTo>
                    <a:pt x="6822" y="656"/>
                  </a:lnTo>
                  <a:lnTo>
                    <a:pt x="6822" y="656"/>
                  </a:lnTo>
                  <a:lnTo>
                    <a:pt x="6823" y="656"/>
                  </a:lnTo>
                  <a:close/>
                  <a:moveTo>
                    <a:pt x="6808" y="617"/>
                  </a:moveTo>
                  <a:lnTo>
                    <a:pt x="6796" y="615"/>
                  </a:lnTo>
                  <a:lnTo>
                    <a:pt x="6784" y="612"/>
                  </a:lnTo>
                  <a:lnTo>
                    <a:pt x="6772" y="606"/>
                  </a:lnTo>
                  <a:lnTo>
                    <a:pt x="6761" y="599"/>
                  </a:lnTo>
                  <a:lnTo>
                    <a:pt x="6752" y="590"/>
                  </a:lnTo>
                  <a:lnTo>
                    <a:pt x="6743" y="581"/>
                  </a:lnTo>
                  <a:lnTo>
                    <a:pt x="6736" y="570"/>
                  </a:lnTo>
                  <a:lnTo>
                    <a:pt x="6730" y="558"/>
                  </a:lnTo>
                  <a:lnTo>
                    <a:pt x="6726" y="547"/>
                  </a:lnTo>
                  <a:lnTo>
                    <a:pt x="6724" y="536"/>
                  </a:lnTo>
                  <a:lnTo>
                    <a:pt x="6724" y="531"/>
                  </a:lnTo>
                  <a:lnTo>
                    <a:pt x="6724" y="527"/>
                  </a:lnTo>
                  <a:lnTo>
                    <a:pt x="6726" y="523"/>
                  </a:lnTo>
                  <a:lnTo>
                    <a:pt x="6727" y="520"/>
                  </a:lnTo>
                  <a:lnTo>
                    <a:pt x="6729" y="516"/>
                  </a:lnTo>
                  <a:lnTo>
                    <a:pt x="6733" y="514"/>
                  </a:lnTo>
                  <a:lnTo>
                    <a:pt x="6736" y="511"/>
                  </a:lnTo>
                  <a:lnTo>
                    <a:pt x="6740" y="509"/>
                  </a:lnTo>
                  <a:lnTo>
                    <a:pt x="6744" y="508"/>
                  </a:lnTo>
                  <a:lnTo>
                    <a:pt x="6749" y="507"/>
                  </a:lnTo>
                  <a:lnTo>
                    <a:pt x="6754" y="507"/>
                  </a:lnTo>
                  <a:lnTo>
                    <a:pt x="6760" y="507"/>
                  </a:lnTo>
                  <a:lnTo>
                    <a:pt x="6773" y="509"/>
                  </a:lnTo>
                  <a:lnTo>
                    <a:pt x="6786" y="512"/>
                  </a:lnTo>
                  <a:lnTo>
                    <a:pt x="6797" y="518"/>
                  </a:lnTo>
                  <a:lnTo>
                    <a:pt x="6807" y="525"/>
                  </a:lnTo>
                  <a:lnTo>
                    <a:pt x="6817" y="533"/>
                  </a:lnTo>
                  <a:lnTo>
                    <a:pt x="6825" y="544"/>
                  </a:lnTo>
                  <a:lnTo>
                    <a:pt x="6833" y="554"/>
                  </a:lnTo>
                  <a:lnTo>
                    <a:pt x="6839" y="565"/>
                  </a:lnTo>
                  <a:lnTo>
                    <a:pt x="6843" y="577"/>
                  </a:lnTo>
                  <a:lnTo>
                    <a:pt x="6845" y="587"/>
                  </a:lnTo>
                  <a:lnTo>
                    <a:pt x="6845" y="593"/>
                  </a:lnTo>
                  <a:lnTo>
                    <a:pt x="6844" y="597"/>
                  </a:lnTo>
                  <a:lnTo>
                    <a:pt x="6843" y="601"/>
                  </a:lnTo>
                  <a:lnTo>
                    <a:pt x="6842" y="605"/>
                  </a:lnTo>
                  <a:lnTo>
                    <a:pt x="6840" y="608"/>
                  </a:lnTo>
                  <a:lnTo>
                    <a:pt x="6837" y="611"/>
                  </a:lnTo>
                  <a:lnTo>
                    <a:pt x="6834" y="613"/>
                  </a:lnTo>
                  <a:lnTo>
                    <a:pt x="6829" y="615"/>
                  </a:lnTo>
                  <a:lnTo>
                    <a:pt x="6825" y="616"/>
                  </a:lnTo>
                  <a:lnTo>
                    <a:pt x="6820" y="617"/>
                  </a:lnTo>
                  <a:lnTo>
                    <a:pt x="6815" y="618"/>
                  </a:lnTo>
                  <a:lnTo>
                    <a:pt x="6809" y="617"/>
                  </a:lnTo>
                  <a:lnTo>
                    <a:pt x="6808" y="617"/>
                  </a:lnTo>
                  <a:lnTo>
                    <a:pt x="6808" y="617"/>
                  </a:lnTo>
                  <a:close/>
                  <a:moveTo>
                    <a:pt x="6912" y="482"/>
                  </a:moveTo>
                  <a:lnTo>
                    <a:pt x="6921" y="506"/>
                  </a:lnTo>
                  <a:lnTo>
                    <a:pt x="6931" y="528"/>
                  </a:lnTo>
                  <a:lnTo>
                    <a:pt x="6941" y="551"/>
                  </a:lnTo>
                  <a:lnTo>
                    <a:pt x="6951" y="573"/>
                  </a:lnTo>
                  <a:lnTo>
                    <a:pt x="6960" y="596"/>
                  </a:lnTo>
                  <a:lnTo>
                    <a:pt x="6970" y="619"/>
                  </a:lnTo>
                  <a:lnTo>
                    <a:pt x="6980" y="642"/>
                  </a:lnTo>
                  <a:lnTo>
                    <a:pt x="6990" y="664"/>
                  </a:lnTo>
                  <a:lnTo>
                    <a:pt x="7025" y="666"/>
                  </a:lnTo>
                  <a:lnTo>
                    <a:pt x="7060" y="669"/>
                  </a:lnTo>
                  <a:lnTo>
                    <a:pt x="7096" y="671"/>
                  </a:lnTo>
                  <a:lnTo>
                    <a:pt x="7131" y="673"/>
                  </a:lnTo>
                  <a:lnTo>
                    <a:pt x="7166" y="675"/>
                  </a:lnTo>
                  <a:lnTo>
                    <a:pt x="7202" y="678"/>
                  </a:lnTo>
                  <a:lnTo>
                    <a:pt x="7237" y="680"/>
                  </a:lnTo>
                  <a:lnTo>
                    <a:pt x="7271" y="682"/>
                  </a:lnTo>
                  <a:lnTo>
                    <a:pt x="7277" y="695"/>
                  </a:lnTo>
                  <a:lnTo>
                    <a:pt x="7284" y="706"/>
                  </a:lnTo>
                  <a:lnTo>
                    <a:pt x="7290" y="718"/>
                  </a:lnTo>
                  <a:lnTo>
                    <a:pt x="7295" y="729"/>
                  </a:lnTo>
                  <a:lnTo>
                    <a:pt x="7308" y="730"/>
                  </a:lnTo>
                  <a:lnTo>
                    <a:pt x="7321" y="731"/>
                  </a:lnTo>
                  <a:lnTo>
                    <a:pt x="7335" y="731"/>
                  </a:lnTo>
                  <a:lnTo>
                    <a:pt x="7347" y="732"/>
                  </a:lnTo>
                  <a:lnTo>
                    <a:pt x="7343" y="722"/>
                  </a:lnTo>
                  <a:lnTo>
                    <a:pt x="7339" y="712"/>
                  </a:lnTo>
                  <a:lnTo>
                    <a:pt x="7335" y="702"/>
                  </a:lnTo>
                  <a:lnTo>
                    <a:pt x="7329" y="692"/>
                  </a:lnTo>
                  <a:lnTo>
                    <a:pt x="7325" y="681"/>
                  </a:lnTo>
                  <a:lnTo>
                    <a:pt x="7321" y="670"/>
                  </a:lnTo>
                  <a:lnTo>
                    <a:pt x="7317" y="660"/>
                  </a:lnTo>
                  <a:lnTo>
                    <a:pt x="7313" y="650"/>
                  </a:lnTo>
                  <a:lnTo>
                    <a:pt x="7300" y="649"/>
                  </a:lnTo>
                  <a:lnTo>
                    <a:pt x="7287" y="647"/>
                  </a:lnTo>
                  <a:lnTo>
                    <a:pt x="7278" y="629"/>
                  </a:lnTo>
                  <a:lnTo>
                    <a:pt x="7270" y="611"/>
                  </a:lnTo>
                  <a:lnTo>
                    <a:pt x="7263" y="594"/>
                  </a:lnTo>
                  <a:lnTo>
                    <a:pt x="7255" y="576"/>
                  </a:lnTo>
                  <a:lnTo>
                    <a:pt x="7247" y="558"/>
                  </a:lnTo>
                  <a:lnTo>
                    <a:pt x="7240" y="540"/>
                  </a:lnTo>
                  <a:lnTo>
                    <a:pt x="7231" y="523"/>
                  </a:lnTo>
                  <a:lnTo>
                    <a:pt x="7223" y="505"/>
                  </a:lnTo>
                  <a:lnTo>
                    <a:pt x="7207" y="504"/>
                  </a:lnTo>
                  <a:lnTo>
                    <a:pt x="7190" y="503"/>
                  </a:lnTo>
                  <a:lnTo>
                    <a:pt x="7173" y="502"/>
                  </a:lnTo>
                  <a:lnTo>
                    <a:pt x="7156" y="501"/>
                  </a:lnTo>
                  <a:lnTo>
                    <a:pt x="7164" y="518"/>
                  </a:lnTo>
                  <a:lnTo>
                    <a:pt x="7171" y="535"/>
                  </a:lnTo>
                  <a:lnTo>
                    <a:pt x="7179" y="553"/>
                  </a:lnTo>
                  <a:lnTo>
                    <a:pt x="7187" y="570"/>
                  </a:lnTo>
                  <a:lnTo>
                    <a:pt x="7195" y="587"/>
                  </a:lnTo>
                  <a:lnTo>
                    <a:pt x="7202" y="606"/>
                  </a:lnTo>
                  <a:lnTo>
                    <a:pt x="7210" y="623"/>
                  </a:lnTo>
                  <a:lnTo>
                    <a:pt x="7217" y="640"/>
                  </a:lnTo>
                  <a:lnTo>
                    <a:pt x="7204" y="639"/>
                  </a:lnTo>
                  <a:lnTo>
                    <a:pt x="7191" y="638"/>
                  </a:lnTo>
                  <a:lnTo>
                    <a:pt x="7176" y="637"/>
                  </a:lnTo>
                  <a:lnTo>
                    <a:pt x="7163" y="636"/>
                  </a:lnTo>
                  <a:lnTo>
                    <a:pt x="7156" y="619"/>
                  </a:lnTo>
                  <a:lnTo>
                    <a:pt x="7148" y="602"/>
                  </a:lnTo>
                  <a:lnTo>
                    <a:pt x="7141" y="584"/>
                  </a:lnTo>
                  <a:lnTo>
                    <a:pt x="7133" y="567"/>
                  </a:lnTo>
                  <a:lnTo>
                    <a:pt x="7125" y="549"/>
                  </a:lnTo>
                  <a:lnTo>
                    <a:pt x="7117" y="531"/>
                  </a:lnTo>
                  <a:lnTo>
                    <a:pt x="7109" y="514"/>
                  </a:lnTo>
                  <a:lnTo>
                    <a:pt x="7102" y="497"/>
                  </a:lnTo>
                  <a:lnTo>
                    <a:pt x="7085" y="496"/>
                  </a:lnTo>
                  <a:lnTo>
                    <a:pt x="7068" y="494"/>
                  </a:lnTo>
                  <a:lnTo>
                    <a:pt x="7051" y="493"/>
                  </a:lnTo>
                  <a:lnTo>
                    <a:pt x="7035" y="491"/>
                  </a:lnTo>
                  <a:lnTo>
                    <a:pt x="7042" y="509"/>
                  </a:lnTo>
                  <a:lnTo>
                    <a:pt x="7050" y="527"/>
                  </a:lnTo>
                  <a:lnTo>
                    <a:pt x="7057" y="545"/>
                  </a:lnTo>
                  <a:lnTo>
                    <a:pt x="7065" y="562"/>
                  </a:lnTo>
                  <a:lnTo>
                    <a:pt x="7072" y="579"/>
                  </a:lnTo>
                  <a:lnTo>
                    <a:pt x="7080" y="597"/>
                  </a:lnTo>
                  <a:lnTo>
                    <a:pt x="7088" y="615"/>
                  </a:lnTo>
                  <a:lnTo>
                    <a:pt x="7096" y="632"/>
                  </a:lnTo>
                  <a:lnTo>
                    <a:pt x="7081" y="631"/>
                  </a:lnTo>
                  <a:lnTo>
                    <a:pt x="7067" y="630"/>
                  </a:lnTo>
                  <a:lnTo>
                    <a:pt x="7054" y="629"/>
                  </a:lnTo>
                  <a:lnTo>
                    <a:pt x="7041" y="628"/>
                  </a:lnTo>
                  <a:lnTo>
                    <a:pt x="7033" y="611"/>
                  </a:lnTo>
                  <a:lnTo>
                    <a:pt x="7025" y="594"/>
                  </a:lnTo>
                  <a:lnTo>
                    <a:pt x="7017" y="576"/>
                  </a:lnTo>
                  <a:lnTo>
                    <a:pt x="7010" y="558"/>
                  </a:lnTo>
                  <a:lnTo>
                    <a:pt x="7002" y="540"/>
                  </a:lnTo>
                  <a:lnTo>
                    <a:pt x="6995" y="523"/>
                  </a:lnTo>
                  <a:lnTo>
                    <a:pt x="6987" y="506"/>
                  </a:lnTo>
                  <a:lnTo>
                    <a:pt x="6978" y="487"/>
                  </a:lnTo>
                  <a:lnTo>
                    <a:pt x="6962" y="486"/>
                  </a:lnTo>
                  <a:lnTo>
                    <a:pt x="6945" y="485"/>
                  </a:lnTo>
                  <a:lnTo>
                    <a:pt x="6928" y="484"/>
                  </a:lnTo>
                  <a:lnTo>
                    <a:pt x="6912" y="482"/>
                  </a:lnTo>
                  <a:close/>
                  <a:moveTo>
                    <a:pt x="7279" y="509"/>
                  </a:moveTo>
                  <a:lnTo>
                    <a:pt x="7289" y="531"/>
                  </a:lnTo>
                  <a:lnTo>
                    <a:pt x="7299" y="554"/>
                  </a:lnTo>
                  <a:lnTo>
                    <a:pt x="7308" y="576"/>
                  </a:lnTo>
                  <a:lnTo>
                    <a:pt x="7318" y="598"/>
                  </a:lnTo>
                  <a:lnTo>
                    <a:pt x="7328" y="620"/>
                  </a:lnTo>
                  <a:lnTo>
                    <a:pt x="7338" y="643"/>
                  </a:lnTo>
                  <a:lnTo>
                    <a:pt x="7348" y="665"/>
                  </a:lnTo>
                  <a:lnTo>
                    <a:pt x="7357" y="687"/>
                  </a:lnTo>
                  <a:lnTo>
                    <a:pt x="7369" y="689"/>
                  </a:lnTo>
                  <a:lnTo>
                    <a:pt x="7386" y="692"/>
                  </a:lnTo>
                  <a:lnTo>
                    <a:pt x="7404" y="694"/>
                  </a:lnTo>
                  <a:lnTo>
                    <a:pt x="7425" y="695"/>
                  </a:lnTo>
                  <a:lnTo>
                    <a:pt x="7442" y="696"/>
                  </a:lnTo>
                  <a:lnTo>
                    <a:pt x="7457" y="696"/>
                  </a:lnTo>
                  <a:lnTo>
                    <a:pt x="7471" y="696"/>
                  </a:lnTo>
                  <a:lnTo>
                    <a:pt x="7486" y="694"/>
                  </a:lnTo>
                  <a:lnTo>
                    <a:pt x="7499" y="692"/>
                  </a:lnTo>
                  <a:lnTo>
                    <a:pt x="7511" y="688"/>
                  </a:lnTo>
                  <a:lnTo>
                    <a:pt x="7516" y="686"/>
                  </a:lnTo>
                  <a:lnTo>
                    <a:pt x="7520" y="684"/>
                  </a:lnTo>
                  <a:lnTo>
                    <a:pt x="7524" y="681"/>
                  </a:lnTo>
                  <a:lnTo>
                    <a:pt x="7528" y="678"/>
                  </a:lnTo>
                  <a:lnTo>
                    <a:pt x="7531" y="675"/>
                  </a:lnTo>
                  <a:lnTo>
                    <a:pt x="7534" y="671"/>
                  </a:lnTo>
                  <a:lnTo>
                    <a:pt x="7536" y="667"/>
                  </a:lnTo>
                  <a:lnTo>
                    <a:pt x="7537" y="663"/>
                  </a:lnTo>
                  <a:lnTo>
                    <a:pt x="7537" y="658"/>
                  </a:lnTo>
                  <a:lnTo>
                    <a:pt x="7536" y="653"/>
                  </a:lnTo>
                  <a:lnTo>
                    <a:pt x="7535" y="647"/>
                  </a:lnTo>
                  <a:lnTo>
                    <a:pt x="7532" y="640"/>
                  </a:lnTo>
                  <a:lnTo>
                    <a:pt x="7528" y="633"/>
                  </a:lnTo>
                  <a:lnTo>
                    <a:pt x="7523" y="626"/>
                  </a:lnTo>
                  <a:lnTo>
                    <a:pt x="7518" y="620"/>
                  </a:lnTo>
                  <a:lnTo>
                    <a:pt x="7512" y="614"/>
                  </a:lnTo>
                  <a:lnTo>
                    <a:pt x="7505" y="608"/>
                  </a:lnTo>
                  <a:lnTo>
                    <a:pt x="7498" y="603"/>
                  </a:lnTo>
                  <a:lnTo>
                    <a:pt x="7490" y="599"/>
                  </a:lnTo>
                  <a:lnTo>
                    <a:pt x="7481" y="594"/>
                  </a:lnTo>
                  <a:lnTo>
                    <a:pt x="7463" y="586"/>
                  </a:lnTo>
                  <a:lnTo>
                    <a:pt x="7444" y="580"/>
                  </a:lnTo>
                  <a:lnTo>
                    <a:pt x="7423" y="577"/>
                  </a:lnTo>
                  <a:lnTo>
                    <a:pt x="7403" y="574"/>
                  </a:lnTo>
                  <a:lnTo>
                    <a:pt x="7387" y="574"/>
                  </a:lnTo>
                  <a:lnTo>
                    <a:pt x="7373" y="574"/>
                  </a:lnTo>
                  <a:lnTo>
                    <a:pt x="7367" y="559"/>
                  </a:lnTo>
                  <a:lnTo>
                    <a:pt x="7360" y="544"/>
                  </a:lnTo>
                  <a:lnTo>
                    <a:pt x="7353" y="529"/>
                  </a:lnTo>
                  <a:lnTo>
                    <a:pt x="7346" y="514"/>
                  </a:lnTo>
                  <a:lnTo>
                    <a:pt x="7329" y="513"/>
                  </a:lnTo>
                  <a:lnTo>
                    <a:pt x="7312" y="512"/>
                  </a:lnTo>
                  <a:lnTo>
                    <a:pt x="7296" y="510"/>
                  </a:lnTo>
                  <a:lnTo>
                    <a:pt x="7279" y="509"/>
                  </a:lnTo>
                  <a:close/>
                  <a:moveTo>
                    <a:pt x="7389" y="610"/>
                  </a:moveTo>
                  <a:lnTo>
                    <a:pt x="7398" y="610"/>
                  </a:lnTo>
                  <a:lnTo>
                    <a:pt x="7408" y="610"/>
                  </a:lnTo>
                  <a:lnTo>
                    <a:pt x="7417" y="611"/>
                  </a:lnTo>
                  <a:lnTo>
                    <a:pt x="7425" y="613"/>
                  </a:lnTo>
                  <a:lnTo>
                    <a:pt x="7434" y="615"/>
                  </a:lnTo>
                  <a:lnTo>
                    <a:pt x="7441" y="618"/>
                  </a:lnTo>
                  <a:lnTo>
                    <a:pt x="7447" y="622"/>
                  </a:lnTo>
                  <a:lnTo>
                    <a:pt x="7453" y="626"/>
                  </a:lnTo>
                  <a:lnTo>
                    <a:pt x="7457" y="631"/>
                  </a:lnTo>
                  <a:lnTo>
                    <a:pt x="7461" y="637"/>
                  </a:lnTo>
                  <a:lnTo>
                    <a:pt x="7462" y="644"/>
                  </a:lnTo>
                  <a:lnTo>
                    <a:pt x="7462" y="649"/>
                  </a:lnTo>
                  <a:lnTo>
                    <a:pt x="7460" y="653"/>
                  </a:lnTo>
                  <a:lnTo>
                    <a:pt x="7457" y="656"/>
                  </a:lnTo>
                  <a:lnTo>
                    <a:pt x="7451" y="658"/>
                  </a:lnTo>
                  <a:lnTo>
                    <a:pt x="7445" y="660"/>
                  </a:lnTo>
                  <a:lnTo>
                    <a:pt x="7438" y="660"/>
                  </a:lnTo>
                  <a:lnTo>
                    <a:pt x="7428" y="660"/>
                  </a:lnTo>
                  <a:lnTo>
                    <a:pt x="7419" y="659"/>
                  </a:lnTo>
                  <a:lnTo>
                    <a:pt x="7410" y="658"/>
                  </a:lnTo>
                  <a:lnTo>
                    <a:pt x="7404" y="646"/>
                  </a:lnTo>
                  <a:lnTo>
                    <a:pt x="7399" y="634"/>
                  </a:lnTo>
                  <a:lnTo>
                    <a:pt x="7394" y="622"/>
                  </a:lnTo>
                  <a:lnTo>
                    <a:pt x="7389" y="6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pic>
        <p:nvPicPr>
          <p:cNvPr id="303" name="Picture 351" descr="MC900318268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584" y="3806480"/>
            <a:ext cx="1825625" cy="5730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" name="Picture 125" descr="C:\Documents and Settings\대테러\Local Settings\Temporary Internet Files\Content.IE5\XQ0RFPD8\MC900318282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409" y="4974111"/>
            <a:ext cx="1825142" cy="795528"/>
          </a:xfrm>
          <a:prstGeom prst="rect">
            <a:avLst/>
          </a:prstGeom>
          <a:noFill/>
        </p:spPr>
      </p:pic>
      <p:pic>
        <p:nvPicPr>
          <p:cNvPr id="312" name="Picture 126" descr="C:\Documents and Settings\대테러\Local Settings\Temporary Internet Files\Content.IE5\XQ0RFPD8\MC900318282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93824" y="3548052"/>
            <a:ext cx="1907704" cy="831515"/>
          </a:xfrm>
          <a:prstGeom prst="rect">
            <a:avLst/>
          </a:prstGeom>
          <a:noFill/>
        </p:spPr>
      </p:pic>
      <p:pic>
        <p:nvPicPr>
          <p:cNvPr id="313" name="Picture 285" descr="K:\자료\그림\배경그림\FIRE 아이콘\산악 다목적 소방차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3005" y="3548052"/>
            <a:ext cx="2237517" cy="1085659"/>
          </a:xfrm>
          <a:prstGeom prst="rect">
            <a:avLst/>
          </a:prstGeom>
          <a:noFill/>
        </p:spPr>
      </p:pic>
      <p:grpSp>
        <p:nvGrpSpPr>
          <p:cNvPr id="314" name="그룹 313"/>
          <p:cNvGrpSpPr/>
          <p:nvPr/>
        </p:nvGrpSpPr>
        <p:grpSpPr>
          <a:xfrm>
            <a:off x="1534242" y="4775926"/>
            <a:ext cx="2087587" cy="1151830"/>
            <a:chOff x="684213" y="1628775"/>
            <a:chExt cx="6856412" cy="3240088"/>
          </a:xfrm>
        </p:grpSpPr>
        <p:sp>
          <p:nvSpPr>
            <p:cNvPr id="3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684213" y="1628775"/>
              <a:ext cx="6856412" cy="3240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6" name="Freeform 7"/>
            <p:cNvSpPr>
              <a:spLocks/>
            </p:cNvSpPr>
            <p:nvPr/>
          </p:nvSpPr>
          <p:spPr bwMode="auto">
            <a:xfrm>
              <a:off x="5451475" y="3052763"/>
              <a:ext cx="236537" cy="8207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7" y="2"/>
                </a:cxn>
                <a:cxn ang="0">
                  <a:pos x="149" y="513"/>
                </a:cxn>
                <a:cxn ang="0">
                  <a:pos x="127" y="517"/>
                </a:cxn>
                <a:cxn ang="0">
                  <a:pos x="125" y="24"/>
                </a:cxn>
                <a:cxn ang="0">
                  <a:pos x="6" y="28"/>
                </a:cxn>
                <a:cxn ang="0">
                  <a:pos x="0" y="0"/>
                </a:cxn>
              </a:cxnLst>
              <a:rect l="0" t="0" r="r" b="b"/>
              <a:pathLst>
                <a:path w="149" h="517">
                  <a:moveTo>
                    <a:pt x="0" y="0"/>
                  </a:moveTo>
                  <a:lnTo>
                    <a:pt x="147" y="2"/>
                  </a:lnTo>
                  <a:lnTo>
                    <a:pt x="149" y="513"/>
                  </a:lnTo>
                  <a:lnTo>
                    <a:pt x="127" y="517"/>
                  </a:lnTo>
                  <a:lnTo>
                    <a:pt x="125" y="24"/>
                  </a:lnTo>
                  <a:lnTo>
                    <a:pt x="6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7" name="Freeform 8"/>
            <p:cNvSpPr>
              <a:spLocks/>
            </p:cNvSpPr>
            <p:nvPr/>
          </p:nvSpPr>
          <p:spPr bwMode="auto">
            <a:xfrm>
              <a:off x="3817938" y="2809875"/>
              <a:ext cx="366712" cy="307975"/>
            </a:xfrm>
            <a:custGeom>
              <a:avLst/>
              <a:gdLst/>
              <a:ahLst/>
              <a:cxnLst>
                <a:cxn ang="0">
                  <a:pos x="39" y="4"/>
                </a:cxn>
                <a:cxn ang="0">
                  <a:pos x="0" y="84"/>
                </a:cxn>
                <a:cxn ang="0">
                  <a:pos x="0" y="194"/>
                </a:cxn>
                <a:cxn ang="0">
                  <a:pos x="231" y="194"/>
                </a:cxn>
                <a:cxn ang="0">
                  <a:pos x="231" y="0"/>
                </a:cxn>
                <a:cxn ang="0">
                  <a:pos x="39" y="4"/>
                </a:cxn>
              </a:cxnLst>
              <a:rect l="0" t="0" r="r" b="b"/>
              <a:pathLst>
                <a:path w="231" h="194">
                  <a:moveTo>
                    <a:pt x="39" y="4"/>
                  </a:moveTo>
                  <a:lnTo>
                    <a:pt x="0" y="84"/>
                  </a:lnTo>
                  <a:lnTo>
                    <a:pt x="0" y="194"/>
                  </a:lnTo>
                  <a:lnTo>
                    <a:pt x="231" y="194"/>
                  </a:lnTo>
                  <a:lnTo>
                    <a:pt x="231" y="0"/>
                  </a:lnTo>
                  <a:lnTo>
                    <a:pt x="39" y="4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8" name="Freeform 9"/>
            <p:cNvSpPr>
              <a:spLocks/>
            </p:cNvSpPr>
            <p:nvPr/>
          </p:nvSpPr>
          <p:spPr bwMode="auto">
            <a:xfrm>
              <a:off x="1212850" y="2459038"/>
              <a:ext cx="4460875" cy="1400175"/>
            </a:xfrm>
            <a:custGeom>
              <a:avLst/>
              <a:gdLst/>
              <a:ahLst/>
              <a:cxnLst>
                <a:cxn ang="0">
                  <a:pos x="274" y="93"/>
                </a:cxn>
                <a:cxn ang="0">
                  <a:pos x="465" y="85"/>
                </a:cxn>
                <a:cxn ang="0">
                  <a:pos x="618" y="0"/>
                </a:cxn>
                <a:cxn ang="0">
                  <a:pos x="635" y="93"/>
                </a:cxn>
                <a:cxn ang="0">
                  <a:pos x="875" y="93"/>
                </a:cxn>
                <a:cxn ang="0">
                  <a:pos x="1081" y="335"/>
                </a:cxn>
                <a:cxn ang="0">
                  <a:pos x="1133" y="87"/>
                </a:cxn>
                <a:cxn ang="0">
                  <a:pos x="1563" y="22"/>
                </a:cxn>
                <a:cxn ang="0">
                  <a:pos x="1625" y="80"/>
                </a:cxn>
                <a:cxn ang="0">
                  <a:pos x="2030" y="33"/>
                </a:cxn>
                <a:cxn ang="0">
                  <a:pos x="2077" y="87"/>
                </a:cxn>
                <a:cxn ang="0">
                  <a:pos x="2652" y="152"/>
                </a:cxn>
                <a:cxn ang="0">
                  <a:pos x="2765" y="750"/>
                </a:cxn>
                <a:cxn ang="0">
                  <a:pos x="2810" y="625"/>
                </a:cxn>
                <a:cxn ang="0">
                  <a:pos x="2741" y="843"/>
                </a:cxn>
                <a:cxn ang="0">
                  <a:pos x="2603" y="882"/>
                </a:cxn>
                <a:cxn ang="0">
                  <a:pos x="2177" y="835"/>
                </a:cxn>
                <a:cxn ang="0">
                  <a:pos x="1999" y="874"/>
                </a:cxn>
                <a:cxn ang="0">
                  <a:pos x="1852" y="839"/>
                </a:cxn>
                <a:cxn ang="0">
                  <a:pos x="1370" y="882"/>
                </a:cxn>
                <a:cxn ang="0">
                  <a:pos x="1031" y="843"/>
                </a:cxn>
                <a:cxn ang="0">
                  <a:pos x="815" y="882"/>
                </a:cxn>
                <a:cxn ang="0">
                  <a:pos x="352" y="796"/>
                </a:cxn>
                <a:cxn ang="0">
                  <a:pos x="0" y="850"/>
                </a:cxn>
                <a:cxn ang="0">
                  <a:pos x="43" y="718"/>
                </a:cxn>
                <a:cxn ang="0">
                  <a:pos x="73" y="634"/>
                </a:cxn>
                <a:cxn ang="0">
                  <a:pos x="89" y="727"/>
                </a:cxn>
                <a:cxn ang="0">
                  <a:pos x="134" y="554"/>
                </a:cxn>
                <a:cxn ang="0">
                  <a:pos x="89" y="437"/>
                </a:cxn>
                <a:cxn ang="0">
                  <a:pos x="134" y="359"/>
                </a:cxn>
                <a:cxn ang="0">
                  <a:pos x="149" y="322"/>
                </a:cxn>
                <a:cxn ang="0">
                  <a:pos x="181" y="240"/>
                </a:cxn>
                <a:cxn ang="0">
                  <a:pos x="216" y="158"/>
                </a:cxn>
                <a:cxn ang="0">
                  <a:pos x="236" y="117"/>
                </a:cxn>
              </a:cxnLst>
              <a:rect l="0" t="0" r="r" b="b"/>
              <a:pathLst>
                <a:path w="2810" h="882">
                  <a:moveTo>
                    <a:pt x="236" y="117"/>
                  </a:moveTo>
                  <a:lnTo>
                    <a:pt x="274" y="93"/>
                  </a:lnTo>
                  <a:lnTo>
                    <a:pt x="404" y="102"/>
                  </a:lnTo>
                  <a:lnTo>
                    <a:pt x="465" y="85"/>
                  </a:lnTo>
                  <a:lnTo>
                    <a:pt x="495" y="9"/>
                  </a:lnTo>
                  <a:lnTo>
                    <a:pt x="618" y="0"/>
                  </a:lnTo>
                  <a:lnTo>
                    <a:pt x="627" y="37"/>
                  </a:lnTo>
                  <a:lnTo>
                    <a:pt x="635" y="93"/>
                  </a:lnTo>
                  <a:lnTo>
                    <a:pt x="830" y="93"/>
                  </a:lnTo>
                  <a:lnTo>
                    <a:pt x="875" y="93"/>
                  </a:lnTo>
                  <a:lnTo>
                    <a:pt x="875" y="344"/>
                  </a:lnTo>
                  <a:lnTo>
                    <a:pt x="1081" y="335"/>
                  </a:lnTo>
                  <a:lnTo>
                    <a:pt x="1081" y="149"/>
                  </a:lnTo>
                  <a:lnTo>
                    <a:pt x="1133" y="87"/>
                  </a:lnTo>
                  <a:lnTo>
                    <a:pt x="1563" y="80"/>
                  </a:lnTo>
                  <a:lnTo>
                    <a:pt x="1563" y="22"/>
                  </a:lnTo>
                  <a:lnTo>
                    <a:pt x="1625" y="22"/>
                  </a:lnTo>
                  <a:lnTo>
                    <a:pt x="1625" y="80"/>
                  </a:lnTo>
                  <a:lnTo>
                    <a:pt x="2030" y="80"/>
                  </a:lnTo>
                  <a:lnTo>
                    <a:pt x="2030" y="33"/>
                  </a:lnTo>
                  <a:lnTo>
                    <a:pt x="2086" y="33"/>
                  </a:lnTo>
                  <a:lnTo>
                    <a:pt x="2077" y="87"/>
                  </a:lnTo>
                  <a:lnTo>
                    <a:pt x="2616" y="78"/>
                  </a:lnTo>
                  <a:lnTo>
                    <a:pt x="2652" y="152"/>
                  </a:lnTo>
                  <a:lnTo>
                    <a:pt x="2657" y="750"/>
                  </a:lnTo>
                  <a:lnTo>
                    <a:pt x="2765" y="750"/>
                  </a:lnTo>
                  <a:lnTo>
                    <a:pt x="2765" y="625"/>
                  </a:lnTo>
                  <a:lnTo>
                    <a:pt x="2810" y="625"/>
                  </a:lnTo>
                  <a:lnTo>
                    <a:pt x="2810" y="843"/>
                  </a:lnTo>
                  <a:lnTo>
                    <a:pt x="2741" y="843"/>
                  </a:lnTo>
                  <a:lnTo>
                    <a:pt x="2741" y="882"/>
                  </a:lnTo>
                  <a:lnTo>
                    <a:pt x="2603" y="882"/>
                  </a:lnTo>
                  <a:lnTo>
                    <a:pt x="2587" y="828"/>
                  </a:lnTo>
                  <a:lnTo>
                    <a:pt x="2177" y="835"/>
                  </a:lnTo>
                  <a:lnTo>
                    <a:pt x="2146" y="874"/>
                  </a:lnTo>
                  <a:lnTo>
                    <a:pt x="1999" y="874"/>
                  </a:lnTo>
                  <a:lnTo>
                    <a:pt x="1999" y="839"/>
                  </a:lnTo>
                  <a:lnTo>
                    <a:pt x="1852" y="839"/>
                  </a:lnTo>
                  <a:lnTo>
                    <a:pt x="1835" y="882"/>
                  </a:lnTo>
                  <a:lnTo>
                    <a:pt x="1370" y="882"/>
                  </a:lnTo>
                  <a:lnTo>
                    <a:pt x="1271" y="835"/>
                  </a:lnTo>
                  <a:lnTo>
                    <a:pt x="1031" y="843"/>
                  </a:lnTo>
                  <a:lnTo>
                    <a:pt x="1031" y="882"/>
                  </a:lnTo>
                  <a:lnTo>
                    <a:pt x="815" y="882"/>
                  </a:lnTo>
                  <a:lnTo>
                    <a:pt x="800" y="820"/>
                  </a:lnTo>
                  <a:lnTo>
                    <a:pt x="352" y="796"/>
                  </a:lnTo>
                  <a:lnTo>
                    <a:pt x="352" y="859"/>
                  </a:lnTo>
                  <a:lnTo>
                    <a:pt x="0" y="850"/>
                  </a:lnTo>
                  <a:lnTo>
                    <a:pt x="4" y="718"/>
                  </a:lnTo>
                  <a:lnTo>
                    <a:pt x="43" y="718"/>
                  </a:lnTo>
                  <a:lnTo>
                    <a:pt x="43" y="664"/>
                  </a:lnTo>
                  <a:lnTo>
                    <a:pt x="73" y="634"/>
                  </a:lnTo>
                  <a:lnTo>
                    <a:pt x="89" y="655"/>
                  </a:lnTo>
                  <a:lnTo>
                    <a:pt x="89" y="727"/>
                  </a:lnTo>
                  <a:lnTo>
                    <a:pt x="134" y="729"/>
                  </a:lnTo>
                  <a:lnTo>
                    <a:pt x="134" y="554"/>
                  </a:lnTo>
                  <a:lnTo>
                    <a:pt x="89" y="547"/>
                  </a:lnTo>
                  <a:lnTo>
                    <a:pt x="89" y="437"/>
                  </a:lnTo>
                  <a:lnTo>
                    <a:pt x="134" y="437"/>
                  </a:lnTo>
                  <a:lnTo>
                    <a:pt x="134" y="359"/>
                  </a:lnTo>
                  <a:lnTo>
                    <a:pt x="138" y="348"/>
                  </a:lnTo>
                  <a:lnTo>
                    <a:pt x="149" y="322"/>
                  </a:lnTo>
                  <a:lnTo>
                    <a:pt x="164" y="286"/>
                  </a:lnTo>
                  <a:lnTo>
                    <a:pt x="181" y="240"/>
                  </a:lnTo>
                  <a:lnTo>
                    <a:pt x="199" y="197"/>
                  </a:lnTo>
                  <a:lnTo>
                    <a:pt x="216" y="158"/>
                  </a:lnTo>
                  <a:lnTo>
                    <a:pt x="229" y="130"/>
                  </a:lnTo>
                  <a:lnTo>
                    <a:pt x="236" y="117"/>
                  </a:lnTo>
                  <a:close/>
                </a:path>
              </a:pathLst>
            </a:custGeom>
            <a:solidFill>
              <a:srgbClr val="0023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9" name="Freeform 10"/>
            <p:cNvSpPr>
              <a:spLocks/>
            </p:cNvSpPr>
            <p:nvPr/>
          </p:nvSpPr>
          <p:spPr bwMode="auto">
            <a:xfrm>
              <a:off x="1414463" y="2606675"/>
              <a:ext cx="1154112" cy="498475"/>
            </a:xfrm>
            <a:custGeom>
              <a:avLst/>
              <a:gdLst/>
              <a:ahLst/>
              <a:cxnLst>
                <a:cxn ang="0">
                  <a:pos x="119" y="5"/>
                </a:cxn>
                <a:cxn ang="0">
                  <a:pos x="78" y="56"/>
                </a:cxn>
                <a:cxn ang="0">
                  <a:pos x="141" y="61"/>
                </a:cxn>
                <a:cxn ang="0">
                  <a:pos x="78" y="257"/>
                </a:cxn>
                <a:cxn ang="0">
                  <a:pos x="0" y="257"/>
                </a:cxn>
                <a:cxn ang="0">
                  <a:pos x="0" y="314"/>
                </a:cxn>
                <a:cxn ang="0">
                  <a:pos x="727" y="314"/>
                </a:cxn>
                <a:cxn ang="0">
                  <a:pos x="727" y="0"/>
                </a:cxn>
                <a:cxn ang="0">
                  <a:pos x="119" y="5"/>
                </a:cxn>
              </a:cxnLst>
              <a:rect l="0" t="0" r="r" b="b"/>
              <a:pathLst>
                <a:path w="727" h="314">
                  <a:moveTo>
                    <a:pt x="119" y="5"/>
                  </a:moveTo>
                  <a:lnTo>
                    <a:pt x="78" y="56"/>
                  </a:lnTo>
                  <a:lnTo>
                    <a:pt x="141" y="61"/>
                  </a:lnTo>
                  <a:lnTo>
                    <a:pt x="78" y="257"/>
                  </a:lnTo>
                  <a:lnTo>
                    <a:pt x="0" y="257"/>
                  </a:lnTo>
                  <a:lnTo>
                    <a:pt x="0" y="314"/>
                  </a:lnTo>
                  <a:lnTo>
                    <a:pt x="727" y="314"/>
                  </a:lnTo>
                  <a:lnTo>
                    <a:pt x="727" y="0"/>
                  </a:lnTo>
                  <a:lnTo>
                    <a:pt x="119" y="5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0" name="Freeform 11"/>
            <p:cNvSpPr>
              <a:spLocks/>
            </p:cNvSpPr>
            <p:nvPr/>
          </p:nvSpPr>
          <p:spPr bwMode="auto">
            <a:xfrm>
              <a:off x="1611313" y="2720975"/>
              <a:ext cx="319087" cy="277813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30" y="38"/>
                </a:cxn>
                <a:cxn ang="0">
                  <a:pos x="0" y="164"/>
                </a:cxn>
                <a:cxn ang="0">
                  <a:pos x="30" y="175"/>
                </a:cxn>
                <a:cxn ang="0">
                  <a:pos x="192" y="170"/>
                </a:cxn>
                <a:cxn ang="0">
                  <a:pos x="201" y="0"/>
                </a:cxn>
                <a:cxn ang="0">
                  <a:pos x="62" y="0"/>
                </a:cxn>
              </a:cxnLst>
              <a:rect l="0" t="0" r="r" b="b"/>
              <a:pathLst>
                <a:path w="201" h="175">
                  <a:moveTo>
                    <a:pt x="62" y="0"/>
                  </a:moveTo>
                  <a:lnTo>
                    <a:pt x="30" y="38"/>
                  </a:lnTo>
                  <a:lnTo>
                    <a:pt x="0" y="164"/>
                  </a:lnTo>
                  <a:lnTo>
                    <a:pt x="30" y="175"/>
                  </a:lnTo>
                  <a:lnTo>
                    <a:pt x="192" y="170"/>
                  </a:lnTo>
                  <a:lnTo>
                    <a:pt x="201" y="0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23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1" name="Freeform 12"/>
            <p:cNvSpPr>
              <a:spLocks/>
            </p:cNvSpPr>
            <p:nvPr/>
          </p:nvSpPr>
          <p:spPr bwMode="auto">
            <a:xfrm>
              <a:off x="2063750" y="2720975"/>
              <a:ext cx="419100" cy="27463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173"/>
                </a:cxn>
                <a:cxn ang="0">
                  <a:pos x="264" y="173"/>
                </a:cxn>
                <a:cxn ang="0">
                  <a:pos x="264" y="0"/>
                </a:cxn>
                <a:cxn ang="0">
                  <a:pos x="0" y="6"/>
                </a:cxn>
              </a:cxnLst>
              <a:rect l="0" t="0" r="r" b="b"/>
              <a:pathLst>
                <a:path w="264" h="173">
                  <a:moveTo>
                    <a:pt x="0" y="6"/>
                  </a:moveTo>
                  <a:lnTo>
                    <a:pt x="0" y="173"/>
                  </a:lnTo>
                  <a:lnTo>
                    <a:pt x="264" y="173"/>
                  </a:lnTo>
                  <a:lnTo>
                    <a:pt x="26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23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2" name="Rectangle 13"/>
            <p:cNvSpPr>
              <a:spLocks noChangeArrowheads="1"/>
            </p:cNvSpPr>
            <p:nvPr/>
          </p:nvSpPr>
          <p:spPr bwMode="auto">
            <a:xfrm>
              <a:off x="1414463" y="3114675"/>
              <a:ext cx="61912" cy="608013"/>
            </a:xfrm>
            <a:prstGeom prst="rect">
              <a:avLst/>
            </a:prstGeom>
            <a:solidFill>
              <a:srgbClr val="E00A6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3" name="Freeform 14"/>
            <p:cNvSpPr>
              <a:spLocks/>
            </p:cNvSpPr>
            <p:nvPr/>
          </p:nvSpPr>
          <p:spPr bwMode="auto">
            <a:xfrm>
              <a:off x="1525588" y="3114675"/>
              <a:ext cx="476250" cy="38417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242"/>
                </a:cxn>
                <a:cxn ang="0">
                  <a:pos x="192" y="242"/>
                </a:cxn>
                <a:cxn ang="0">
                  <a:pos x="246" y="188"/>
                </a:cxn>
                <a:cxn ang="0">
                  <a:pos x="300" y="180"/>
                </a:cxn>
                <a:cxn ang="0">
                  <a:pos x="300" y="0"/>
                </a:cxn>
                <a:cxn ang="0">
                  <a:pos x="0" y="9"/>
                </a:cxn>
              </a:cxnLst>
              <a:rect l="0" t="0" r="r" b="b"/>
              <a:pathLst>
                <a:path w="300" h="242">
                  <a:moveTo>
                    <a:pt x="0" y="9"/>
                  </a:moveTo>
                  <a:lnTo>
                    <a:pt x="0" y="242"/>
                  </a:lnTo>
                  <a:lnTo>
                    <a:pt x="192" y="242"/>
                  </a:lnTo>
                  <a:lnTo>
                    <a:pt x="246" y="188"/>
                  </a:lnTo>
                  <a:lnTo>
                    <a:pt x="300" y="180"/>
                  </a:lnTo>
                  <a:lnTo>
                    <a:pt x="30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4" name="Freeform 15"/>
            <p:cNvSpPr>
              <a:spLocks/>
            </p:cNvSpPr>
            <p:nvPr/>
          </p:nvSpPr>
          <p:spPr bwMode="auto">
            <a:xfrm>
              <a:off x="2025650" y="3128963"/>
              <a:ext cx="542925" cy="6080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4"/>
                </a:cxn>
                <a:cxn ang="0">
                  <a:pos x="110" y="164"/>
                </a:cxn>
                <a:cxn ang="0">
                  <a:pos x="186" y="218"/>
                </a:cxn>
                <a:cxn ang="0">
                  <a:pos x="255" y="281"/>
                </a:cxn>
                <a:cxn ang="0">
                  <a:pos x="279" y="383"/>
                </a:cxn>
                <a:cxn ang="0">
                  <a:pos x="333" y="374"/>
                </a:cxn>
                <a:cxn ang="0">
                  <a:pos x="342" y="0"/>
                </a:cxn>
                <a:cxn ang="0">
                  <a:pos x="327" y="0"/>
                </a:cxn>
                <a:cxn ang="0">
                  <a:pos x="290" y="2"/>
                </a:cxn>
                <a:cxn ang="0">
                  <a:pos x="236" y="2"/>
                </a:cxn>
                <a:cxn ang="0">
                  <a:pos x="175" y="2"/>
                </a:cxn>
                <a:cxn ang="0">
                  <a:pos x="113" y="4"/>
                </a:cxn>
                <a:cxn ang="0">
                  <a:pos x="56" y="4"/>
                </a:cxn>
                <a:cxn ang="0">
                  <a:pos x="18" y="2"/>
                </a:cxn>
                <a:cxn ang="0">
                  <a:pos x="0" y="0"/>
                </a:cxn>
              </a:cxnLst>
              <a:rect l="0" t="0" r="r" b="b"/>
              <a:pathLst>
                <a:path w="342" h="383">
                  <a:moveTo>
                    <a:pt x="0" y="0"/>
                  </a:moveTo>
                  <a:lnTo>
                    <a:pt x="0" y="164"/>
                  </a:lnTo>
                  <a:lnTo>
                    <a:pt x="110" y="164"/>
                  </a:lnTo>
                  <a:lnTo>
                    <a:pt x="186" y="218"/>
                  </a:lnTo>
                  <a:lnTo>
                    <a:pt x="255" y="281"/>
                  </a:lnTo>
                  <a:lnTo>
                    <a:pt x="279" y="383"/>
                  </a:lnTo>
                  <a:lnTo>
                    <a:pt x="333" y="374"/>
                  </a:lnTo>
                  <a:lnTo>
                    <a:pt x="342" y="0"/>
                  </a:lnTo>
                  <a:lnTo>
                    <a:pt x="327" y="0"/>
                  </a:lnTo>
                  <a:lnTo>
                    <a:pt x="290" y="2"/>
                  </a:lnTo>
                  <a:lnTo>
                    <a:pt x="236" y="2"/>
                  </a:lnTo>
                  <a:lnTo>
                    <a:pt x="175" y="2"/>
                  </a:lnTo>
                  <a:lnTo>
                    <a:pt x="113" y="4"/>
                  </a:lnTo>
                  <a:lnTo>
                    <a:pt x="56" y="4"/>
                  </a:lnTo>
                  <a:lnTo>
                    <a:pt x="18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5" name="Freeform 16"/>
            <p:cNvSpPr>
              <a:spLocks/>
            </p:cNvSpPr>
            <p:nvPr/>
          </p:nvSpPr>
          <p:spPr bwMode="auto">
            <a:xfrm>
              <a:off x="1525588" y="3522663"/>
              <a:ext cx="257175" cy="223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2" y="0"/>
                </a:cxn>
                <a:cxn ang="0">
                  <a:pos x="127" y="63"/>
                </a:cxn>
                <a:cxn ang="0">
                  <a:pos x="116" y="141"/>
                </a:cxn>
                <a:cxn ang="0">
                  <a:pos x="0" y="141"/>
                </a:cxn>
                <a:cxn ang="0">
                  <a:pos x="0" y="0"/>
                </a:cxn>
              </a:cxnLst>
              <a:rect l="0" t="0" r="r" b="b"/>
              <a:pathLst>
                <a:path w="162" h="141">
                  <a:moveTo>
                    <a:pt x="0" y="0"/>
                  </a:moveTo>
                  <a:lnTo>
                    <a:pt x="162" y="0"/>
                  </a:lnTo>
                  <a:lnTo>
                    <a:pt x="127" y="63"/>
                  </a:lnTo>
                  <a:lnTo>
                    <a:pt x="116" y="141"/>
                  </a:lnTo>
                  <a:lnTo>
                    <a:pt x="0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A5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6" name="Freeform 17"/>
            <p:cNvSpPr>
              <a:spLocks/>
            </p:cNvSpPr>
            <p:nvPr/>
          </p:nvSpPr>
          <p:spPr bwMode="auto">
            <a:xfrm>
              <a:off x="2932113" y="3090863"/>
              <a:ext cx="812800" cy="631825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512" y="0"/>
                </a:cxn>
                <a:cxn ang="0">
                  <a:pos x="512" y="110"/>
                </a:cxn>
                <a:cxn ang="0">
                  <a:pos x="512" y="234"/>
                </a:cxn>
                <a:cxn ang="0">
                  <a:pos x="426" y="242"/>
                </a:cxn>
                <a:cxn ang="0">
                  <a:pos x="426" y="305"/>
                </a:cxn>
                <a:cxn ang="0">
                  <a:pos x="488" y="383"/>
                </a:cxn>
                <a:cxn ang="0">
                  <a:pos x="13" y="398"/>
                </a:cxn>
                <a:cxn ang="0">
                  <a:pos x="11" y="337"/>
                </a:cxn>
                <a:cxn ang="0">
                  <a:pos x="4" y="203"/>
                </a:cxn>
                <a:cxn ang="0">
                  <a:pos x="0" y="69"/>
                </a:cxn>
                <a:cxn ang="0">
                  <a:pos x="2" y="9"/>
                </a:cxn>
              </a:cxnLst>
              <a:rect l="0" t="0" r="r" b="b"/>
              <a:pathLst>
                <a:path w="512" h="398">
                  <a:moveTo>
                    <a:pt x="2" y="9"/>
                  </a:moveTo>
                  <a:lnTo>
                    <a:pt x="512" y="0"/>
                  </a:lnTo>
                  <a:lnTo>
                    <a:pt x="512" y="110"/>
                  </a:lnTo>
                  <a:lnTo>
                    <a:pt x="512" y="234"/>
                  </a:lnTo>
                  <a:lnTo>
                    <a:pt x="426" y="242"/>
                  </a:lnTo>
                  <a:lnTo>
                    <a:pt x="426" y="305"/>
                  </a:lnTo>
                  <a:lnTo>
                    <a:pt x="488" y="383"/>
                  </a:lnTo>
                  <a:lnTo>
                    <a:pt x="13" y="398"/>
                  </a:lnTo>
                  <a:lnTo>
                    <a:pt x="11" y="337"/>
                  </a:lnTo>
                  <a:lnTo>
                    <a:pt x="4" y="203"/>
                  </a:lnTo>
                  <a:lnTo>
                    <a:pt x="0" y="69"/>
                  </a:lnTo>
                  <a:lnTo>
                    <a:pt x="2" y="9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7" name="Freeform 18"/>
            <p:cNvSpPr>
              <a:spLocks/>
            </p:cNvSpPr>
            <p:nvPr/>
          </p:nvSpPr>
          <p:spPr bwMode="auto">
            <a:xfrm>
              <a:off x="2921000" y="2606675"/>
              <a:ext cx="2484437" cy="38417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242"/>
                </a:cxn>
                <a:cxn ang="0">
                  <a:pos x="342" y="242"/>
                </a:cxn>
                <a:cxn ang="0">
                  <a:pos x="342" y="72"/>
                </a:cxn>
                <a:cxn ang="0">
                  <a:pos x="428" y="39"/>
                </a:cxn>
                <a:cxn ang="0">
                  <a:pos x="1557" y="37"/>
                </a:cxn>
                <a:cxn ang="0">
                  <a:pos x="1565" y="0"/>
                </a:cxn>
                <a:cxn ang="0">
                  <a:pos x="57" y="0"/>
                </a:cxn>
                <a:cxn ang="0">
                  <a:pos x="0" y="35"/>
                </a:cxn>
              </a:cxnLst>
              <a:rect l="0" t="0" r="r" b="b"/>
              <a:pathLst>
                <a:path w="1565" h="242">
                  <a:moveTo>
                    <a:pt x="0" y="35"/>
                  </a:moveTo>
                  <a:lnTo>
                    <a:pt x="0" y="242"/>
                  </a:lnTo>
                  <a:lnTo>
                    <a:pt x="342" y="242"/>
                  </a:lnTo>
                  <a:lnTo>
                    <a:pt x="342" y="72"/>
                  </a:lnTo>
                  <a:lnTo>
                    <a:pt x="428" y="39"/>
                  </a:lnTo>
                  <a:lnTo>
                    <a:pt x="1557" y="37"/>
                  </a:lnTo>
                  <a:lnTo>
                    <a:pt x="1565" y="0"/>
                  </a:lnTo>
                  <a:lnTo>
                    <a:pt x="57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8" name="Freeform 19"/>
            <p:cNvSpPr>
              <a:spLocks/>
            </p:cNvSpPr>
            <p:nvPr/>
          </p:nvSpPr>
          <p:spPr bwMode="auto">
            <a:xfrm>
              <a:off x="4081463" y="2703513"/>
              <a:ext cx="1311275" cy="3016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1"/>
                </a:cxn>
                <a:cxn ang="0">
                  <a:pos x="826" y="190"/>
                </a:cxn>
                <a:cxn ang="0">
                  <a:pos x="826" y="0"/>
                </a:cxn>
                <a:cxn ang="0">
                  <a:pos x="0" y="0"/>
                </a:cxn>
              </a:cxnLst>
              <a:rect l="0" t="0" r="r" b="b"/>
              <a:pathLst>
                <a:path w="826" h="190">
                  <a:moveTo>
                    <a:pt x="0" y="0"/>
                  </a:moveTo>
                  <a:lnTo>
                    <a:pt x="0" y="181"/>
                  </a:lnTo>
                  <a:lnTo>
                    <a:pt x="826" y="190"/>
                  </a:lnTo>
                  <a:lnTo>
                    <a:pt x="8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9" name="Freeform 20"/>
            <p:cNvSpPr>
              <a:spLocks/>
            </p:cNvSpPr>
            <p:nvPr/>
          </p:nvSpPr>
          <p:spPr bwMode="auto">
            <a:xfrm>
              <a:off x="1809750" y="3454400"/>
              <a:ext cx="579437" cy="601663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221" y="5"/>
                </a:cxn>
                <a:cxn ang="0">
                  <a:pos x="255" y="15"/>
                </a:cxn>
                <a:cxn ang="0">
                  <a:pos x="285" y="33"/>
                </a:cxn>
                <a:cxn ang="0">
                  <a:pos x="311" y="56"/>
                </a:cxn>
                <a:cxn ang="0">
                  <a:pos x="335" y="85"/>
                </a:cxn>
                <a:cxn ang="0">
                  <a:pos x="350" y="117"/>
                </a:cxn>
                <a:cxn ang="0">
                  <a:pos x="361" y="152"/>
                </a:cxn>
                <a:cxn ang="0">
                  <a:pos x="365" y="190"/>
                </a:cxn>
                <a:cxn ang="0">
                  <a:pos x="361" y="229"/>
                </a:cxn>
                <a:cxn ang="0">
                  <a:pos x="350" y="264"/>
                </a:cxn>
                <a:cxn ang="0">
                  <a:pos x="335" y="296"/>
                </a:cxn>
                <a:cxn ang="0">
                  <a:pos x="311" y="322"/>
                </a:cxn>
                <a:cxn ang="0">
                  <a:pos x="285" y="346"/>
                </a:cxn>
                <a:cxn ang="0">
                  <a:pos x="255" y="363"/>
                </a:cxn>
                <a:cxn ang="0">
                  <a:pos x="221" y="374"/>
                </a:cxn>
                <a:cxn ang="0">
                  <a:pos x="184" y="379"/>
                </a:cxn>
                <a:cxn ang="0">
                  <a:pos x="147" y="374"/>
                </a:cxn>
                <a:cxn ang="0">
                  <a:pos x="112" y="363"/>
                </a:cxn>
                <a:cxn ang="0">
                  <a:pos x="80" y="346"/>
                </a:cxn>
                <a:cxn ang="0">
                  <a:pos x="54" y="322"/>
                </a:cxn>
                <a:cxn ang="0">
                  <a:pos x="32" y="296"/>
                </a:cxn>
                <a:cxn ang="0">
                  <a:pos x="15" y="264"/>
                </a:cxn>
                <a:cxn ang="0">
                  <a:pos x="4" y="229"/>
                </a:cxn>
                <a:cxn ang="0">
                  <a:pos x="0" y="190"/>
                </a:cxn>
                <a:cxn ang="0">
                  <a:pos x="4" y="152"/>
                </a:cxn>
                <a:cxn ang="0">
                  <a:pos x="15" y="117"/>
                </a:cxn>
                <a:cxn ang="0">
                  <a:pos x="32" y="85"/>
                </a:cxn>
                <a:cxn ang="0">
                  <a:pos x="54" y="56"/>
                </a:cxn>
                <a:cxn ang="0">
                  <a:pos x="80" y="33"/>
                </a:cxn>
                <a:cxn ang="0">
                  <a:pos x="112" y="15"/>
                </a:cxn>
                <a:cxn ang="0">
                  <a:pos x="147" y="5"/>
                </a:cxn>
                <a:cxn ang="0">
                  <a:pos x="184" y="0"/>
                </a:cxn>
              </a:cxnLst>
              <a:rect l="0" t="0" r="r" b="b"/>
              <a:pathLst>
                <a:path w="365" h="379">
                  <a:moveTo>
                    <a:pt x="184" y="0"/>
                  </a:moveTo>
                  <a:lnTo>
                    <a:pt x="221" y="5"/>
                  </a:lnTo>
                  <a:lnTo>
                    <a:pt x="255" y="15"/>
                  </a:lnTo>
                  <a:lnTo>
                    <a:pt x="285" y="33"/>
                  </a:lnTo>
                  <a:lnTo>
                    <a:pt x="311" y="56"/>
                  </a:lnTo>
                  <a:lnTo>
                    <a:pt x="335" y="85"/>
                  </a:lnTo>
                  <a:lnTo>
                    <a:pt x="350" y="117"/>
                  </a:lnTo>
                  <a:lnTo>
                    <a:pt x="361" y="152"/>
                  </a:lnTo>
                  <a:lnTo>
                    <a:pt x="365" y="190"/>
                  </a:lnTo>
                  <a:lnTo>
                    <a:pt x="361" y="229"/>
                  </a:lnTo>
                  <a:lnTo>
                    <a:pt x="350" y="264"/>
                  </a:lnTo>
                  <a:lnTo>
                    <a:pt x="335" y="296"/>
                  </a:lnTo>
                  <a:lnTo>
                    <a:pt x="311" y="322"/>
                  </a:lnTo>
                  <a:lnTo>
                    <a:pt x="285" y="346"/>
                  </a:lnTo>
                  <a:lnTo>
                    <a:pt x="255" y="363"/>
                  </a:lnTo>
                  <a:lnTo>
                    <a:pt x="221" y="374"/>
                  </a:lnTo>
                  <a:lnTo>
                    <a:pt x="184" y="379"/>
                  </a:lnTo>
                  <a:lnTo>
                    <a:pt x="147" y="374"/>
                  </a:lnTo>
                  <a:lnTo>
                    <a:pt x="112" y="363"/>
                  </a:lnTo>
                  <a:lnTo>
                    <a:pt x="80" y="346"/>
                  </a:lnTo>
                  <a:lnTo>
                    <a:pt x="54" y="322"/>
                  </a:lnTo>
                  <a:lnTo>
                    <a:pt x="32" y="296"/>
                  </a:lnTo>
                  <a:lnTo>
                    <a:pt x="15" y="264"/>
                  </a:lnTo>
                  <a:lnTo>
                    <a:pt x="4" y="229"/>
                  </a:lnTo>
                  <a:lnTo>
                    <a:pt x="0" y="190"/>
                  </a:lnTo>
                  <a:lnTo>
                    <a:pt x="4" y="152"/>
                  </a:lnTo>
                  <a:lnTo>
                    <a:pt x="15" y="117"/>
                  </a:lnTo>
                  <a:lnTo>
                    <a:pt x="32" y="85"/>
                  </a:lnTo>
                  <a:lnTo>
                    <a:pt x="54" y="56"/>
                  </a:lnTo>
                  <a:lnTo>
                    <a:pt x="80" y="33"/>
                  </a:lnTo>
                  <a:lnTo>
                    <a:pt x="112" y="15"/>
                  </a:lnTo>
                  <a:lnTo>
                    <a:pt x="147" y="5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0" name="Freeform 21"/>
            <p:cNvSpPr>
              <a:spLocks/>
            </p:cNvSpPr>
            <p:nvPr/>
          </p:nvSpPr>
          <p:spPr bwMode="auto">
            <a:xfrm>
              <a:off x="1851025" y="3498850"/>
              <a:ext cx="484187" cy="501650"/>
            </a:xfrm>
            <a:custGeom>
              <a:avLst/>
              <a:gdLst/>
              <a:ahLst/>
              <a:cxnLst>
                <a:cxn ang="0">
                  <a:pos x="153" y="0"/>
                </a:cxn>
                <a:cxn ang="0">
                  <a:pos x="184" y="2"/>
                </a:cxn>
                <a:cxn ang="0">
                  <a:pos x="212" y="13"/>
                </a:cxn>
                <a:cxn ang="0">
                  <a:pos x="238" y="26"/>
                </a:cxn>
                <a:cxn ang="0">
                  <a:pos x="259" y="46"/>
                </a:cxn>
                <a:cxn ang="0">
                  <a:pos x="279" y="70"/>
                </a:cxn>
                <a:cxn ang="0">
                  <a:pos x="292" y="95"/>
                </a:cxn>
                <a:cxn ang="0">
                  <a:pos x="303" y="126"/>
                </a:cxn>
                <a:cxn ang="0">
                  <a:pos x="305" y="158"/>
                </a:cxn>
                <a:cxn ang="0">
                  <a:pos x="303" y="191"/>
                </a:cxn>
                <a:cxn ang="0">
                  <a:pos x="292" y="219"/>
                </a:cxn>
                <a:cxn ang="0">
                  <a:pos x="279" y="247"/>
                </a:cxn>
                <a:cxn ang="0">
                  <a:pos x="259" y="268"/>
                </a:cxn>
                <a:cxn ang="0">
                  <a:pos x="238" y="288"/>
                </a:cxn>
                <a:cxn ang="0">
                  <a:pos x="212" y="303"/>
                </a:cxn>
                <a:cxn ang="0">
                  <a:pos x="184" y="314"/>
                </a:cxn>
                <a:cxn ang="0">
                  <a:pos x="153" y="316"/>
                </a:cxn>
                <a:cxn ang="0">
                  <a:pos x="123" y="314"/>
                </a:cxn>
                <a:cxn ang="0">
                  <a:pos x="93" y="303"/>
                </a:cxn>
                <a:cxn ang="0">
                  <a:pos x="67" y="288"/>
                </a:cxn>
                <a:cxn ang="0">
                  <a:pos x="45" y="268"/>
                </a:cxn>
                <a:cxn ang="0">
                  <a:pos x="26" y="247"/>
                </a:cxn>
                <a:cxn ang="0">
                  <a:pos x="13" y="219"/>
                </a:cxn>
                <a:cxn ang="0">
                  <a:pos x="2" y="191"/>
                </a:cxn>
                <a:cxn ang="0">
                  <a:pos x="0" y="158"/>
                </a:cxn>
                <a:cxn ang="0">
                  <a:pos x="2" y="126"/>
                </a:cxn>
                <a:cxn ang="0">
                  <a:pos x="13" y="95"/>
                </a:cxn>
                <a:cxn ang="0">
                  <a:pos x="26" y="70"/>
                </a:cxn>
                <a:cxn ang="0">
                  <a:pos x="45" y="46"/>
                </a:cxn>
                <a:cxn ang="0">
                  <a:pos x="67" y="26"/>
                </a:cxn>
                <a:cxn ang="0">
                  <a:pos x="93" y="13"/>
                </a:cxn>
                <a:cxn ang="0">
                  <a:pos x="123" y="2"/>
                </a:cxn>
                <a:cxn ang="0">
                  <a:pos x="153" y="0"/>
                </a:cxn>
              </a:cxnLst>
              <a:rect l="0" t="0" r="r" b="b"/>
              <a:pathLst>
                <a:path w="305" h="316">
                  <a:moveTo>
                    <a:pt x="153" y="0"/>
                  </a:moveTo>
                  <a:lnTo>
                    <a:pt x="184" y="2"/>
                  </a:lnTo>
                  <a:lnTo>
                    <a:pt x="212" y="13"/>
                  </a:lnTo>
                  <a:lnTo>
                    <a:pt x="238" y="26"/>
                  </a:lnTo>
                  <a:lnTo>
                    <a:pt x="259" y="46"/>
                  </a:lnTo>
                  <a:lnTo>
                    <a:pt x="279" y="70"/>
                  </a:lnTo>
                  <a:lnTo>
                    <a:pt x="292" y="95"/>
                  </a:lnTo>
                  <a:lnTo>
                    <a:pt x="303" y="126"/>
                  </a:lnTo>
                  <a:lnTo>
                    <a:pt x="305" y="158"/>
                  </a:lnTo>
                  <a:lnTo>
                    <a:pt x="303" y="191"/>
                  </a:lnTo>
                  <a:lnTo>
                    <a:pt x="292" y="219"/>
                  </a:lnTo>
                  <a:lnTo>
                    <a:pt x="279" y="247"/>
                  </a:lnTo>
                  <a:lnTo>
                    <a:pt x="259" y="268"/>
                  </a:lnTo>
                  <a:lnTo>
                    <a:pt x="238" y="288"/>
                  </a:lnTo>
                  <a:lnTo>
                    <a:pt x="212" y="303"/>
                  </a:lnTo>
                  <a:lnTo>
                    <a:pt x="184" y="314"/>
                  </a:lnTo>
                  <a:lnTo>
                    <a:pt x="153" y="316"/>
                  </a:lnTo>
                  <a:lnTo>
                    <a:pt x="123" y="314"/>
                  </a:lnTo>
                  <a:lnTo>
                    <a:pt x="93" y="303"/>
                  </a:lnTo>
                  <a:lnTo>
                    <a:pt x="67" y="288"/>
                  </a:lnTo>
                  <a:lnTo>
                    <a:pt x="45" y="268"/>
                  </a:lnTo>
                  <a:lnTo>
                    <a:pt x="26" y="247"/>
                  </a:lnTo>
                  <a:lnTo>
                    <a:pt x="13" y="219"/>
                  </a:lnTo>
                  <a:lnTo>
                    <a:pt x="2" y="191"/>
                  </a:lnTo>
                  <a:lnTo>
                    <a:pt x="0" y="158"/>
                  </a:lnTo>
                  <a:lnTo>
                    <a:pt x="2" y="126"/>
                  </a:lnTo>
                  <a:lnTo>
                    <a:pt x="13" y="95"/>
                  </a:lnTo>
                  <a:lnTo>
                    <a:pt x="26" y="70"/>
                  </a:lnTo>
                  <a:lnTo>
                    <a:pt x="45" y="46"/>
                  </a:lnTo>
                  <a:lnTo>
                    <a:pt x="67" y="26"/>
                  </a:lnTo>
                  <a:lnTo>
                    <a:pt x="93" y="13"/>
                  </a:lnTo>
                  <a:lnTo>
                    <a:pt x="123" y="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3023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1" name="Freeform 22"/>
            <p:cNvSpPr>
              <a:spLocks/>
            </p:cNvSpPr>
            <p:nvPr/>
          </p:nvSpPr>
          <p:spPr bwMode="auto">
            <a:xfrm>
              <a:off x="1933575" y="3584575"/>
              <a:ext cx="319087" cy="330200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21" y="3"/>
                </a:cxn>
                <a:cxn ang="0">
                  <a:pos x="140" y="9"/>
                </a:cxn>
                <a:cxn ang="0">
                  <a:pos x="158" y="18"/>
                </a:cxn>
                <a:cxn ang="0">
                  <a:pos x="171" y="31"/>
                </a:cxn>
                <a:cxn ang="0">
                  <a:pos x="184" y="46"/>
                </a:cxn>
                <a:cxn ang="0">
                  <a:pos x="192" y="65"/>
                </a:cxn>
                <a:cxn ang="0">
                  <a:pos x="199" y="83"/>
                </a:cxn>
                <a:cxn ang="0">
                  <a:pos x="201" y="104"/>
                </a:cxn>
                <a:cxn ang="0">
                  <a:pos x="199" y="126"/>
                </a:cxn>
                <a:cxn ang="0">
                  <a:pos x="192" y="143"/>
                </a:cxn>
                <a:cxn ang="0">
                  <a:pos x="184" y="163"/>
                </a:cxn>
                <a:cxn ang="0">
                  <a:pos x="171" y="178"/>
                </a:cxn>
                <a:cxn ang="0">
                  <a:pos x="158" y="191"/>
                </a:cxn>
                <a:cxn ang="0">
                  <a:pos x="140" y="199"/>
                </a:cxn>
                <a:cxn ang="0">
                  <a:pos x="121" y="206"/>
                </a:cxn>
                <a:cxn ang="0">
                  <a:pos x="101" y="208"/>
                </a:cxn>
                <a:cxn ang="0">
                  <a:pos x="82" y="206"/>
                </a:cxn>
                <a:cxn ang="0">
                  <a:pos x="63" y="199"/>
                </a:cxn>
                <a:cxn ang="0">
                  <a:pos x="45" y="191"/>
                </a:cxn>
                <a:cxn ang="0">
                  <a:pos x="30" y="178"/>
                </a:cxn>
                <a:cxn ang="0">
                  <a:pos x="17" y="163"/>
                </a:cxn>
                <a:cxn ang="0">
                  <a:pos x="8" y="143"/>
                </a:cxn>
                <a:cxn ang="0">
                  <a:pos x="2" y="126"/>
                </a:cxn>
                <a:cxn ang="0">
                  <a:pos x="0" y="104"/>
                </a:cxn>
                <a:cxn ang="0">
                  <a:pos x="2" y="83"/>
                </a:cxn>
                <a:cxn ang="0">
                  <a:pos x="8" y="65"/>
                </a:cxn>
                <a:cxn ang="0">
                  <a:pos x="17" y="46"/>
                </a:cxn>
                <a:cxn ang="0">
                  <a:pos x="30" y="31"/>
                </a:cxn>
                <a:cxn ang="0">
                  <a:pos x="45" y="18"/>
                </a:cxn>
                <a:cxn ang="0">
                  <a:pos x="63" y="9"/>
                </a:cxn>
                <a:cxn ang="0">
                  <a:pos x="82" y="3"/>
                </a:cxn>
                <a:cxn ang="0">
                  <a:pos x="101" y="0"/>
                </a:cxn>
              </a:cxnLst>
              <a:rect l="0" t="0" r="r" b="b"/>
              <a:pathLst>
                <a:path w="201" h="208">
                  <a:moveTo>
                    <a:pt x="101" y="0"/>
                  </a:moveTo>
                  <a:lnTo>
                    <a:pt x="121" y="3"/>
                  </a:lnTo>
                  <a:lnTo>
                    <a:pt x="140" y="9"/>
                  </a:lnTo>
                  <a:lnTo>
                    <a:pt x="158" y="18"/>
                  </a:lnTo>
                  <a:lnTo>
                    <a:pt x="171" y="31"/>
                  </a:lnTo>
                  <a:lnTo>
                    <a:pt x="184" y="46"/>
                  </a:lnTo>
                  <a:lnTo>
                    <a:pt x="192" y="65"/>
                  </a:lnTo>
                  <a:lnTo>
                    <a:pt x="199" y="83"/>
                  </a:lnTo>
                  <a:lnTo>
                    <a:pt x="201" y="104"/>
                  </a:lnTo>
                  <a:lnTo>
                    <a:pt x="199" y="126"/>
                  </a:lnTo>
                  <a:lnTo>
                    <a:pt x="192" y="143"/>
                  </a:lnTo>
                  <a:lnTo>
                    <a:pt x="184" y="163"/>
                  </a:lnTo>
                  <a:lnTo>
                    <a:pt x="171" y="178"/>
                  </a:lnTo>
                  <a:lnTo>
                    <a:pt x="158" y="191"/>
                  </a:lnTo>
                  <a:lnTo>
                    <a:pt x="140" y="199"/>
                  </a:lnTo>
                  <a:lnTo>
                    <a:pt x="121" y="206"/>
                  </a:lnTo>
                  <a:lnTo>
                    <a:pt x="101" y="208"/>
                  </a:lnTo>
                  <a:lnTo>
                    <a:pt x="82" y="206"/>
                  </a:lnTo>
                  <a:lnTo>
                    <a:pt x="63" y="199"/>
                  </a:lnTo>
                  <a:lnTo>
                    <a:pt x="45" y="191"/>
                  </a:lnTo>
                  <a:lnTo>
                    <a:pt x="30" y="178"/>
                  </a:lnTo>
                  <a:lnTo>
                    <a:pt x="17" y="163"/>
                  </a:lnTo>
                  <a:lnTo>
                    <a:pt x="8" y="143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2" y="83"/>
                  </a:lnTo>
                  <a:lnTo>
                    <a:pt x="8" y="65"/>
                  </a:lnTo>
                  <a:lnTo>
                    <a:pt x="17" y="46"/>
                  </a:lnTo>
                  <a:lnTo>
                    <a:pt x="30" y="31"/>
                  </a:lnTo>
                  <a:lnTo>
                    <a:pt x="45" y="18"/>
                  </a:lnTo>
                  <a:lnTo>
                    <a:pt x="63" y="9"/>
                  </a:lnTo>
                  <a:lnTo>
                    <a:pt x="82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2" name="Freeform 23"/>
            <p:cNvSpPr>
              <a:spLocks/>
            </p:cNvSpPr>
            <p:nvPr/>
          </p:nvSpPr>
          <p:spPr bwMode="auto">
            <a:xfrm>
              <a:off x="1954213" y="3605213"/>
              <a:ext cx="274637" cy="285750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06" y="3"/>
                </a:cxn>
                <a:cxn ang="0">
                  <a:pos x="121" y="7"/>
                </a:cxn>
                <a:cxn ang="0">
                  <a:pos x="136" y="15"/>
                </a:cxn>
                <a:cxn ang="0">
                  <a:pos x="147" y="26"/>
                </a:cxn>
                <a:cxn ang="0">
                  <a:pos x="158" y="39"/>
                </a:cxn>
                <a:cxn ang="0">
                  <a:pos x="166" y="54"/>
                </a:cxn>
                <a:cxn ang="0">
                  <a:pos x="171" y="72"/>
                </a:cxn>
                <a:cxn ang="0">
                  <a:pos x="173" y="89"/>
                </a:cxn>
                <a:cxn ang="0">
                  <a:pos x="171" y="106"/>
                </a:cxn>
                <a:cxn ang="0">
                  <a:pos x="166" y="124"/>
                </a:cxn>
                <a:cxn ang="0">
                  <a:pos x="158" y="139"/>
                </a:cxn>
                <a:cxn ang="0">
                  <a:pos x="147" y="154"/>
                </a:cxn>
                <a:cxn ang="0">
                  <a:pos x="136" y="165"/>
                </a:cxn>
                <a:cxn ang="0">
                  <a:pos x="121" y="173"/>
                </a:cxn>
                <a:cxn ang="0">
                  <a:pos x="106" y="178"/>
                </a:cxn>
                <a:cxn ang="0">
                  <a:pos x="88" y="180"/>
                </a:cxn>
                <a:cxn ang="0">
                  <a:pos x="71" y="178"/>
                </a:cxn>
                <a:cxn ang="0">
                  <a:pos x="54" y="173"/>
                </a:cxn>
                <a:cxn ang="0">
                  <a:pos x="39" y="165"/>
                </a:cxn>
                <a:cxn ang="0">
                  <a:pos x="26" y="154"/>
                </a:cxn>
                <a:cxn ang="0">
                  <a:pos x="15" y="139"/>
                </a:cxn>
                <a:cxn ang="0">
                  <a:pos x="6" y="124"/>
                </a:cxn>
                <a:cxn ang="0">
                  <a:pos x="2" y="106"/>
                </a:cxn>
                <a:cxn ang="0">
                  <a:pos x="0" y="89"/>
                </a:cxn>
                <a:cxn ang="0">
                  <a:pos x="2" y="72"/>
                </a:cxn>
                <a:cxn ang="0">
                  <a:pos x="6" y="54"/>
                </a:cxn>
                <a:cxn ang="0">
                  <a:pos x="15" y="39"/>
                </a:cxn>
                <a:cxn ang="0">
                  <a:pos x="26" y="26"/>
                </a:cxn>
                <a:cxn ang="0">
                  <a:pos x="39" y="15"/>
                </a:cxn>
                <a:cxn ang="0">
                  <a:pos x="54" y="7"/>
                </a:cxn>
                <a:cxn ang="0">
                  <a:pos x="71" y="3"/>
                </a:cxn>
                <a:cxn ang="0">
                  <a:pos x="88" y="0"/>
                </a:cxn>
              </a:cxnLst>
              <a:rect l="0" t="0" r="r" b="b"/>
              <a:pathLst>
                <a:path w="173" h="180">
                  <a:moveTo>
                    <a:pt x="88" y="0"/>
                  </a:moveTo>
                  <a:lnTo>
                    <a:pt x="106" y="3"/>
                  </a:lnTo>
                  <a:lnTo>
                    <a:pt x="121" y="7"/>
                  </a:lnTo>
                  <a:lnTo>
                    <a:pt x="136" y="15"/>
                  </a:lnTo>
                  <a:lnTo>
                    <a:pt x="147" y="26"/>
                  </a:lnTo>
                  <a:lnTo>
                    <a:pt x="158" y="39"/>
                  </a:lnTo>
                  <a:lnTo>
                    <a:pt x="166" y="54"/>
                  </a:lnTo>
                  <a:lnTo>
                    <a:pt x="171" y="72"/>
                  </a:lnTo>
                  <a:lnTo>
                    <a:pt x="173" y="89"/>
                  </a:lnTo>
                  <a:lnTo>
                    <a:pt x="171" y="106"/>
                  </a:lnTo>
                  <a:lnTo>
                    <a:pt x="166" y="124"/>
                  </a:lnTo>
                  <a:lnTo>
                    <a:pt x="158" y="139"/>
                  </a:lnTo>
                  <a:lnTo>
                    <a:pt x="147" y="154"/>
                  </a:lnTo>
                  <a:lnTo>
                    <a:pt x="136" y="165"/>
                  </a:lnTo>
                  <a:lnTo>
                    <a:pt x="121" y="173"/>
                  </a:lnTo>
                  <a:lnTo>
                    <a:pt x="106" y="178"/>
                  </a:lnTo>
                  <a:lnTo>
                    <a:pt x="88" y="180"/>
                  </a:lnTo>
                  <a:lnTo>
                    <a:pt x="71" y="178"/>
                  </a:lnTo>
                  <a:lnTo>
                    <a:pt x="54" y="173"/>
                  </a:lnTo>
                  <a:lnTo>
                    <a:pt x="39" y="165"/>
                  </a:lnTo>
                  <a:lnTo>
                    <a:pt x="26" y="154"/>
                  </a:lnTo>
                  <a:lnTo>
                    <a:pt x="15" y="139"/>
                  </a:lnTo>
                  <a:lnTo>
                    <a:pt x="6" y="124"/>
                  </a:lnTo>
                  <a:lnTo>
                    <a:pt x="2" y="106"/>
                  </a:lnTo>
                  <a:lnTo>
                    <a:pt x="0" y="89"/>
                  </a:lnTo>
                  <a:lnTo>
                    <a:pt x="2" y="72"/>
                  </a:lnTo>
                  <a:lnTo>
                    <a:pt x="6" y="54"/>
                  </a:lnTo>
                  <a:lnTo>
                    <a:pt x="15" y="39"/>
                  </a:lnTo>
                  <a:lnTo>
                    <a:pt x="26" y="26"/>
                  </a:lnTo>
                  <a:lnTo>
                    <a:pt x="39" y="15"/>
                  </a:lnTo>
                  <a:lnTo>
                    <a:pt x="54" y="7"/>
                  </a:lnTo>
                  <a:lnTo>
                    <a:pt x="71" y="3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9E054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3" name="Freeform 24"/>
            <p:cNvSpPr>
              <a:spLocks/>
            </p:cNvSpPr>
            <p:nvPr/>
          </p:nvSpPr>
          <p:spPr bwMode="auto">
            <a:xfrm>
              <a:off x="1676400" y="3359150"/>
              <a:ext cx="823912" cy="417513"/>
            </a:xfrm>
            <a:custGeom>
              <a:avLst/>
              <a:gdLst/>
              <a:ahLst/>
              <a:cxnLst>
                <a:cxn ang="0">
                  <a:pos x="23" y="192"/>
                </a:cxn>
                <a:cxn ang="0">
                  <a:pos x="36" y="153"/>
                </a:cxn>
                <a:cxn ang="0">
                  <a:pos x="54" y="116"/>
                </a:cxn>
                <a:cxn ang="0">
                  <a:pos x="78" y="86"/>
                </a:cxn>
                <a:cxn ang="0">
                  <a:pos x="108" y="58"/>
                </a:cxn>
                <a:cxn ang="0">
                  <a:pos x="142" y="36"/>
                </a:cxn>
                <a:cxn ang="0">
                  <a:pos x="186" y="19"/>
                </a:cxn>
                <a:cxn ang="0">
                  <a:pos x="235" y="6"/>
                </a:cxn>
                <a:cxn ang="0">
                  <a:pos x="294" y="0"/>
                </a:cxn>
                <a:cxn ang="0">
                  <a:pos x="348" y="17"/>
                </a:cxn>
                <a:cxn ang="0">
                  <a:pos x="393" y="36"/>
                </a:cxn>
                <a:cxn ang="0">
                  <a:pos x="428" y="60"/>
                </a:cxn>
                <a:cxn ang="0">
                  <a:pos x="456" y="88"/>
                </a:cxn>
                <a:cxn ang="0">
                  <a:pos x="477" y="119"/>
                </a:cxn>
                <a:cxn ang="0">
                  <a:pos x="495" y="155"/>
                </a:cxn>
                <a:cxn ang="0">
                  <a:pos x="508" y="194"/>
                </a:cxn>
                <a:cxn ang="0">
                  <a:pos x="519" y="238"/>
                </a:cxn>
                <a:cxn ang="0">
                  <a:pos x="475" y="238"/>
                </a:cxn>
                <a:cxn ang="0">
                  <a:pos x="462" y="190"/>
                </a:cxn>
                <a:cxn ang="0">
                  <a:pos x="449" y="153"/>
                </a:cxn>
                <a:cxn ang="0">
                  <a:pos x="434" y="123"/>
                </a:cxn>
                <a:cxn ang="0">
                  <a:pos x="417" y="101"/>
                </a:cxn>
                <a:cxn ang="0">
                  <a:pos x="397" y="82"/>
                </a:cxn>
                <a:cxn ang="0">
                  <a:pos x="374" y="67"/>
                </a:cxn>
                <a:cxn ang="0">
                  <a:pos x="348" y="56"/>
                </a:cxn>
                <a:cxn ang="0">
                  <a:pos x="320" y="43"/>
                </a:cxn>
                <a:cxn ang="0">
                  <a:pos x="257" y="43"/>
                </a:cxn>
                <a:cxn ang="0">
                  <a:pos x="203" y="52"/>
                </a:cxn>
                <a:cxn ang="0">
                  <a:pos x="160" y="69"/>
                </a:cxn>
                <a:cxn ang="0">
                  <a:pos x="125" y="90"/>
                </a:cxn>
                <a:cxn ang="0">
                  <a:pos x="97" y="121"/>
                </a:cxn>
                <a:cxn ang="0">
                  <a:pos x="75" y="160"/>
                </a:cxn>
                <a:cxn ang="0">
                  <a:pos x="60" y="203"/>
                </a:cxn>
                <a:cxn ang="0">
                  <a:pos x="49" y="255"/>
                </a:cxn>
                <a:cxn ang="0">
                  <a:pos x="0" y="263"/>
                </a:cxn>
                <a:cxn ang="0">
                  <a:pos x="23" y="192"/>
                </a:cxn>
              </a:cxnLst>
              <a:rect l="0" t="0" r="r" b="b"/>
              <a:pathLst>
                <a:path w="519" h="263">
                  <a:moveTo>
                    <a:pt x="23" y="192"/>
                  </a:moveTo>
                  <a:lnTo>
                    <a:pt x="36" y="153"/>
                  </a:lnTo>
                  <a:lnTo>
                    <a:pt x="54" y="116"/>
                  </a:lnTo>
                  <a:lnTo>
                    <a:pt x="78" y="86"/>
                  </a:lnTo>
                  <a:lnTo>
                    <a:pt x="108" y="58"/>
                  </a:lnTo>
                  <a:lnTo>
                    <a:pt x="142" y="36"/>
                  </a:lnTo>
                  <a:lnTo>
                    <a:pt x="186" y="19"/>
                  </a:lnTo>
                  <a:lnTo>
                    <a:pt x="235" y="6"/>
                  </a:lnTo>
                  <a:lnTo>
                    <a:pt x="294" y="0"/>
                  </a:lnTo>
                  <a:lnTo>
                    <a:pt x="348" y="17"/>
                  </a:lnTo>
                  <a:lnTo>
                    <a:pt x="393" y="36"/>
                  </a:lnTo>
                  <a:lnTo>
                    <a:pt x="428" y="60"/>
                  </a:lnTo>
                  <a:lnTo>
                    <a:pt x="456" y="88"/>
                  </a:lnTo>
                  <a:lnTo>
                    <a:pt x="477" y="119"/>
                  </a:lnTo>
                  <a:lnTo>
                    <a:pt x="495" y="155"/>
                  </a:lnTo>
                  <a:lnTo>
                    <a:pt x="508" y="194"/>
                  </a:lnTo>
                  <a:lnTo>
                    <a:pt x="519" y="238"/>
                  </a:lnTo>
                  <a:lnTo>
                    <a:pt x="475" y="238"/>
                  </a:lnTo>
                  <a:lnTo>
                    <a:pt x="462" y="190"/>
                  </a:lnTo>
                  <a:lnTo>
                    <a:pt x="449" y="153"/>
                  </a:lnTo>
                  <a:lnTo>
                    <a:pt x="434" y="123"/>
                  </a:lnTo>
                  <a:lnTo>
                    <a:pt x="417" y="101"/>
                  </a:lnTo>
                  <a:lnTo>
                    <a:pt x="397" y="82"/>
                  </a:lnTo>
                  <a:lnTo>
                    <a:pt x="374" y="67"/>
                  </a:lnTo>
                  <a:lnTo>
                    <a:pt x="348" y="56"/>
                  </a:lnTo>
                  <a:lnTo>
                    <a:pt x="320" y="43"/>
                  </a:lnTo>
                  <a:lnTo>
                    <a:pt x="257" y="43"/>
                  </a:lnTo>
                  <a:lnTo>
                    <a:pt x="203" y="52"/>
                  </a:lnTo>
                  <a:lnTo>
                    <a:pt x="160" y="69"/>
                  </a:lnTo>
                  <a:lnTo>
                    <a:pt x="125" y="90"/>
                  </a:lnTo>
                  <a:lnTo>
                    <a:pt x="97" y="121"/>
                  </a:lnTo>
                  <a:lnTo>
                    <a:pt x="75" y="160"/>
                  </a:lnTo>
                  <a:lnTo>
                    <a:pt x="60" y="203"/>
                  </a:lnTo>
                  <a:lnTo>
                    <a:pt x="49" y="255"/>
                  </a:lnTo>
                  <a:lnTo>
                    <a:pt x="0" y="263"/>
                  </a:lnTo>
                  <a:lnTo>
                    <a:pt x="23" y="192"/>
                  </a:lnTo>
                  <a:close/>
                </a:path>
              </a:pathLst>
            </a:custGeom>
            <a:solidFill>
              <a:srgbClr val="E00A6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4" name="Freeform 25"/>
            <p:cNvSpPr>
              <a:spLocks/>
            </p:cNvSpPr>
            <p:nvPr/>
          </p:nvSpPr>
          <p:spPr bwMode="auto">
            <a:xfrm>
              <a:off x="1971675" y="3619500"/>
              <a:ext cx="142875" cy="254000"/>
            </a:xfrm>
            <a:custGeom>
              <a:avLst/>
              <a:gdLst/>
              <a:ahLst/>
              <a:cxnLst>
                <a:cxn ang="0">
                  <a:pos x="56" y="4"/>
                </a:cxn>
                <a:cxn ang="0">
                  <a:pos x="32" y="17"/>
                </a:cxn>
                <a:cxn ang="0">
                  <a:pos x="17" y="35"/>
                </a:cxn>
                <a:cxn ang="0">
                  <a:pos x="6" y="56"/>
                </a:cxn>
                <a:cxn ang="0">
                  <a:pos x="0" y="78"/>
                </a:cxn>
                <a:cxn ang="0">
                  <a:pos x="2" y="99"/>
                </a:cxn>
                <a:cxn ang="0">
                  <a:pos x="6" y="119"/>
                </a:cxn>
                <a:cxn ang="0">
                  <a:pos x="19" y="136"/>
                </a:cxn>
                <a:cxn ang="0">
                  <a:pos x="34" y="147"/>
                </a:cxn>
                <a:cxn ang="0">
                  <a:pos x="67" y="160"/>
                </a:cxn>
                <a:cxn ang="0">
                  <a:pos x="45" y="134"/>
                </a:cxn>
                <a:cxn ang="0">
                  <a:pos x="32" y="108"/>
                </a:cxn>
                <a:cxn ang="0">
                  <a:pos x="28" y="86"/>
                </a:cxn>
                <a:cxn ang="0">
                  <a:pos x="30" y="67"/>
                </a:cxn>
                <a:cxn ang="0">
                  <a:pos x="36" y="50"/>
                </a:cxn>
                <a:cxn ang="0">
                  <a:pos x="52" y="32"/>
                </a:cxn>
                <a:cxn ang="0">
                  <a:pos x="69" y="15"/>
                </a:cxn>
                <a:cxn ang="0">
                  <a:pos x="90" y="0"/>
                </a:cxn>
                <a:cxn ang="0">
                  <a:pos x="56" y="4"/>
                </a:cxn>
              </a:cxnLst>
              <a:rect l="0" t="0" r="r" b="b"/>
              <a:pathLst>
                <a:path w="90" h="160">
                  <a:moveTo>
                    <a:pt x="56" y="4"/>
                  </a:moveTo>
                  <a:lnTo>
                    <a:pt x="32" y="17"/>
                  </a:lnTo>
                  <a:lnTo>
                    <a:pt x="17" y="35"/>
                  </a:lnTo>
                  <a:lnTo>
                    <a:pt x="6" y="56"/>
                  </a:lnTo>
                  <a:lnTo>
                    <a:pt x="0" y="78"/>
                  </a:lnTo>
                  <a:lnTo>
                    <a:pt x="2" y="99"/>
                  </a:lnTo>
                  <a:lnTo>
                    <a:pt x="6" y="119"/>
                  </a:lnTo>
                  <a:lnTo>
                    <a:pt x="19" y="136"/>
                  </a:lnTo>
                  <a:lnTo>
                    <a:pt x="34" y="147"/>
                  </a:lnTo>
                  <a:lnTo>
                    <a:pt x="67" y="160"/>
                  </a:lnTo>
                  <a:lnTo>
                    <a:pt x="45" y="134"/>
                  </a:lnTo>
                  <a:lnTo>
                    <a:pt x="32" y="108"/>
                  </a:lnTo>
                  <a:lnTo>
                    <a:pt x="28" y="86"/>
                  </a:lnTo>
                  <a:lnTo>
                    <a:pt x="30" y="67"/>
                  </a:lnTo>
                  <a:lnTo>
                    <a:pt x="36" y="50"/>
                  </a:lnTo>
                  <a:lnTo>
                    <a:pt x="52" y="32"/>
                  </a:lnTo>
                  <a:lnTo>
                    <a:pt x="69" y="15"/>
                  </a:lnTo>
                  <a:lnTo>
                    <a:pt x="90" y="0"/>
                  </a:lnTo>
                  <a:lnTo>
                    <a:pt x="56" y="4"/>
                  </a:lnTo>
                  <a:close/>
                </a:path>
              </a:pathLst>
            </a:custGeom>
            <a:solidFill>
              <a:srgbClr val="42001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5" name="Freeform 26"/>
            <p:cNvSpPr>
              <a:spLocks/>
            </p:cNvSpPr>
            <p:nvPr/>
          </p:nvSpPr>
          <p:spPr bwMode="auto">
            <a:xfrm>
              <a:off x="1216025" y="3595688"/>
              <a:ext cx="123825" cy="1809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4"/>
                </a:cxn>
                <a:cxn ang="0">
                  <a:pos x="78" y="114"/>
                </a:cxn>
                <a:cxn ang="0">
                  <a:pos x="78" y="9"/>
                </a:cxn>
                <a:cxn ang="0">
                  <a:pos x="0" y="0"/>
                </a:cxn>
              </a:cxnLst>
              <a:rect l="0" t="0" r="r" b="b"/>
              <a:pathLst>
                <a:path w="78" h="114">
                  <a:moveTo>
                    <a:pt x="0" y="0"/>
                  </a:moveTo>
                  <a:lnTo>
                    <a:pt x="0" y="114"/>
                  </a:lnTo>
                  <a:lnTo>
                    <a:pt x="78" y="114"/>
                  </a:lnTo>
                  <a:lnTo>
                    <a:pt x="78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A5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6" name="Rectangle 27"/>
            <p:cNvSpPr>
              <a:spLocks noChangeArrowheads="1"/>
            </p:cNvSpPr>
            <p:nvPr/>
          </p:nvSpPr>
          <p:spPr bwMode="auto">
            <a:xfrm>
              <a:off x="1611313" y="3155950"/>
              <a:ext cx="177800" cy="26988"/>
            </a:xfrm>
            <a:prstGeom prst="rect">
              <a:avLst/>
            </a:prstGeom>
            <a:solidFill>
              <a:srgbClr val="87A59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7" name="Freeform 28"/>
            <p:cNvSpPr>
              <a:spLocks/>
            </p:cNvSpPr>
            <p:nvPr/>
          </p:nvSpPr>
          <p:spPr bwMode="auto">
            <a:xfrm>
              <a:off x="1517650" y="3522663"/>
              <a:ext cx="203200" cy="2206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139"/>
                </a:cxn>
                <a:cxn ang="0">
                  <a:pos x="74" y="139"/>
                </a:cxn>
                <a:cxn ang="0">
                  <a:pos x="78" y="109"/>
                </a:cxn>
                <a:cxn ang="0">
                  <a:pos x="31" y="109"/>
                </a:cxn>
                <a:cxn ang="0">
                  <a:pos x="31" y="63"/>
                </a:cxn>
                <a:cxn ang="0">
                  <a:pos x="91" y="55"/>
                </a:cxn>
                <a:cxn ang="0">
                  <a:pos x="128" y="5"/>
                </a:cxn>
                <a:cxn ang="0">
                  <a:pos x="0" y="0"/>
                </a:cxn>
              </a:cxnLst>
              <a:rect l="0" t="0" r="r" b="b"/>
              <a:pathLst>
                <a:path w="128" h="139">
                  <a:moveTo>
                    <a:pt x="0" y="0"/>
                  </a:moveTo>
                  <a:lnTo>
                    <a:pt x="7" y="139"/>
                  </a:lnTo>
                  <a:lnTo>
                    <a:pt x="74" y="139"/>
                  </a:lnTo>
                  <a:lnTo>
                    <a:pt x="78" y="109"/>
                  </a:lnTo>
                  <a:lnTo>
                    <a:pt x="31" y="109"/>
                  </a:lnTo>
                  <a:lnTo>
                    <a:pt x="31" y="63"/>
                  </a:lnTo>
                  <a:lnTo>
                    <a:pt x="91" y="55"/>
                  </a:lnTo>
                  <a:lnTo>
                    <a:pt x="128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917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8" name="Freeform 29"/>
            <p:cNvSpPr>
              <a:spLocks/>
            </p:cNvSpPr>
            <p:nvPr/>
          </p:nvSpPr>
          <p:spPr bwMode="auto">
            <a:xfrm>
              <a:off x="1219200" y="3609975"/>
              <a:ext cx="88900" cy="136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4"/>
                </a:cxn>
                <a:cxn ang="0">
                  <a:pos x="56" y="86"/>
                </a:cxn>
                <a:cxn ang="0">
                  <a:pos x="7" y="86"/>
                </a:cxn>
                <a:cxn ang="0">
                  <a:pos x="0" y="0"/>
                </a:cxn>
              </a:cxnLst>
              <a:rect l="0" t="0" r="r" b="b"/>
              <a:pathLst>
                <a:path w="56" h="86">
                  <a:moveTo>
                    <a:pt x="0" y="0"/>
                  </a:moveTo>
                  <a:lnTo>
                    <a:pt x="56" y="4"/>
                  </a:lnTo>
                  <a:lnTo>
                    <a:pt x="56" y="86"/>
                  </a:lnTo>
                  <a:lnTo>
                    <a:pt x="7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917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9" name="Freeform 30"/>
            <p:cNvSpPr>
              <a:spLocks/>
            </p:cNvSpPr>
            <p:nvPr/>
          </p:nvSpPr>
          <p:spPr bwMode="auto">
            <a:xfrm>
              <a:off x="3032125" y="2260600"/>
              <a:ext cx="928687" cy="28098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46" y="34"/>
                </a:cxn>
                <a:cxn ang="0">
                  <a:pos x="296" y="13"/>
                </a:cxn>
                <a:cxn ang="0">
                  <a:pos x="570" y="54"/>
                </a:cxn>
                <a:cxn ang="0">
                  <a:pos x="585" y="99"/>
                </a:cxn>
                <a:cxn ang="0">
                  <a:pos x="570" y="134"/>
                </a:cxn>
                <a:cxn ang="0">
                  <a:pos x="508" y="134"/>
                </a:cxn>
                <a:cxn ang="0">
                  <a:pos x="508" y="177"/>
                </a:cxn>
                <a:cxn ang="0">
                  <a:pos x="380" y="171"/>
                </a:cxn>
                <a:cxn ang="0">
                  <a:pos x="380" y="112"/>
                </a:cxn>
                <a:cxn ang="0">
                  <a:pos x="252" y="84"/>
                </a:cxn>
                <a:cxn ang="0">
                  <a:pos x="220" y="54"/>
                </a:cxn>
                <a:cxn ang="0">
                  <a:pos x="0" y="21"/>
                </a:cxn>
                <a:cxn ang="0">
                  <a:pos x="13" y="0"/>
                </a:cxn>
              </a:cxnLst>
              <a:rect l="0" t="0" r="r" b="b"/>
              <a:pathLst>
                <a:path w="585" h="177">
                  <a:moveTo>
                    <a:pt x="13" y="0"/>
                  </a:moveTo>
                  <a:lnTo>
                    <a:pt x="246" y="34"/>
                  </a:lnTo>
                  <a:lnTo>
                    <a:pt x="296" y="13"/>
                  </a:lnTo>
                  <a:lnTo>
                    <a:pt x="570" y="54"/>
                  </a:lnTo>
                  <a:lnTo>
                    <a:pt x="585" y="99"/>
                  </a:lnTo>
                  <a:lnTo>
                    <a:pt x="570" y="134"/>
                  </a:lnTo>
                  <a:lnTo>
                    <a:pt x="508" y="134"/>
                  </a:lnTo>
                  <a:lnTo>
                    <a:pt x="508" y="177"/>
                  </a:lnTo>
                  <a:lnTo>
                    <a:pt x="380" y="171"/>
                  </a:lnTo>
                  <a:lnTo>
                    <a:pt x="380" y="112"/>
                  </a:lnTo>
                  <a:lnTo>
                    <a:pt x="252" y="84"/>
                  </a:lnTo>
                  <a:lnTo>
                    <a:pt x="220" y="54"/>
                  </a:lnTo>
                  <a:lnTo>
                    <a:pt x="0" y="2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2D2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0" name="Freeform 31"/>
            <p:cNvSpPr>
              <a:spLocks/>
            </p:cNvSpPr>
            <p:nvPr/>
          </p:nvSpPr>
          <p:spPr bwMode="auto">
            <a:xfrm>
              <a:off x="5132388" y="2638425"/>
              <a:ext cx="2085975" cy="40798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0" y="199"/>
                </a:cxn>
                <a:cxn ang="0">
                  <a:pos x="1000" y="205"/>
                </a:cxn>
                <a:cxn ang="0">
                  <a:pos x="1026" y="248"/>
                </a:cxn>
                <a:cxn ang="0">
                  <a:pos x="1279" y="257"/>
                </a:cxn>
                <a:cxn ang="0">
                  <a:pos x="1314" y="205"/>
                </a:cxn>
                <a:cxn ang="0">
                  <a:pos x="1314" y="90"/>
                </a:cxn>
                <a:cxn ang="0">
                  <a:pos x="1227" y="0"/>
                </a:cxn>
                <a:cxn ang="0">
                  <a:pos x="0" y="4"/>
                </a:cxn>
                <a:cxn ang="0">
                  <a:pos x="0" y="43"/>
                </a:cxn>
                <a:cxn ang="0">
                  <a:pos x="1175" y="36"/>
                </a:cxn>
                <a:cxn ang="0">
                  <a:pos x="1217" y="90"/>
                </a:cxn>
                <a:cxn ang="0">
                  <a:pos x="0" y="86"/>
                </a:cxn>
                <a:cxn ang="0">
                  <a:pos x="0" y="138"/>
                </a:cxn>
                <a:cxn ang="0">
                  <a:pos x="1253" y="142"/>
                </a:cxn>
                <a:cxn ang="0">
                  <a:pos x="1219" y="168"/>
                </a:cxn>
                <a:cxn ang="0">
                  <a:pos x="1150" y="168"/>
                </a:cxn>
                <a:cxn ang="0">
                  <a:pos x="0" y="168"/>
                </a:cxn>
              </a:cxnLst>
              <a:rect l="0" t="0" r="r" b="b"/>
              <a:pathLst>
                <a:path w="1314" h="257">
                  <a:moveTo>
                    <a:pt x="0" y="168"/>
                  </a:moveTo>
                  <a:lnTo>
                    <a:pt x="0" y="199"/>
                  </a:lnTo>
                  <a:lnTo>
                    <a:pt x="1000" y="205"/>
                  </a:lnTo>
                  <a:lnTo>
                    <a:pt x="1026" y="248"/>
                  </a:lnTo>
                  <a:lnTo>
                    <a:pt x="1279" y="257"/>
                  </a:lnTo>
                  <a:lnTo>
                    <a:pt x="1314" y="205"/>
                  </a:lnTo>
                  <a:lnTo>
                    <a:pt x="1314" y="90"/>
                  </a:lnTo>
                  <a:lnTo>
                    <a:pt x="1227" y="0"/>
                  </a:lnTo>
                  <a:lnTo>
                    <a:pt x="0" y="4"/>
                  </a:lnTo>
                  <a:lnTo>
                    <a:pt x="0" y="43"/>
                  </a:lnTo>
                  <a:lnTo>
                    <a:pt x="1175" y="36"/>
                  </a:lnTo>
                  <a:lnTo>
                    <a:pt x="1217" y="90"/>
                  </a:lnTo>
                  <a:lnTo>
                    <a:pt x="0" y="86"/>
                  </a:lnTo>
                  <a:lnTo>
                    <a:pt x="0" y="138"/>
                  </a:lnTo>
                  <a:lnTo>
                    <a:pt x="1253" y="142"/>
                  </a:lnTo>
                  <a:lnTo>
                    <a:pt x="1219" y="168"/>
                  </a:lnTo>
                  <a:lnTo>
                    <a:pt x="1150" y="168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1" name="Freeform 32"/>
            <p:cNvSpPr>
              <a:spLocks/>
            </p:cNvSpPr>
            <p:nvPr/>
          </p:nvSpPr>
          <p:spPr bwMode="auto">
            <a:xfrm>
              <a:off x="3133725" y="2644775"/>
              <a:ext cx="1998662" cy="309563"/>
            </a:xfrm>
            <a:custGeom>
              <a:avLst/>
              <a:gdLst/>
              <a:ahLst/>
              <a:cxnLst>
                <a:cxn ang="0">
                  <a:pos x="1259" y="39"/>
                </a:cxn>
                <a:cxn ang="0">
                  <a:pos x="1259" y="0"/>
                </a:cxn>
                <a:cxn ang="0">
                  <a:pos x="5" y="4"/>
                </a:cxn>
                <a:cxn ang="0">
                  <a:pos x="0" y="190"/>
                </a:cxn>
                <a:cxn ang="0">
                  <a:pos x="61" y="190"/>
                </a:cxn>
                <a:cxn ang="0">
                  <a:pos x="452" y="190"/>
                </a:cxn>
                <a:cxn ang="0">
                  <a:pos x="1259" y="195"/>
                </a:cxn>
                <a:cxn ang="0">
                  <a:pos x="1259" y="164"/>
                </a:cxn>
                <a:cxn ang="0">
                  <a:pos x="52" y="164"/>
                </a:cxn>
                <a:cxn ang="0">
                  <a:pos x="57" y="130"/>
                </a:cxn>
                <a:cxn ang="0">
                  <a:pos x="1259" y="134"/>
                </a:cxn>
                <a:cxn ang="0">
                  <a:pos x="1259" y="82"/>
                </a:cxn>
                <a:cxn ang="0">
                  <a:pos x="52" y="82"/>
                </a:cxn>
                <a:cxn ang="0">
                  <a:pos x="48" y="45"/>
                </a:cxn>
                <a:cxn ang="0">
                  <a:pos x="1259" y="39"/>
                </a:cxn>
              </a:cxnLst>
              <a:rect l="0" t="0" r="r" b="b"/>
              <a:pathLst>
                <a:path w="1259" h="195">
                  <a:moveTo>
                    <a:pt x="1259" y="39"/>
                  </a:moveTo>
                  <a:lnTo>
                    <a:pt x="1259" y="0"/>
                  </a:lnTo>
                  <a:lnTo>
                    <a:pt x="5" y="4"/>
                  </a:lnTo>
                  <a:lnTo>
                    <a:pt x="0" y="190"/>
                  </a:lnTo>
                  <a:lnTo>
                    <a:pt x="61" y="190"/>
                  </a:lnTo>
                  <a:lnTo>
                    <a:pt x="452" y="190"/>
                  </a:lnTo>
                  <a:lnTo>
                    <a:pt x="1259" y="195"/>
                  </a:lnTo>
                  <a:lnTo>
                    <a:pt x="1259" y="164"/>
                  </a:lnTo>
                  <a:lnTo>
                    <a:pt x="52" y="164"/>
                  </a:lnTo>
                  <a:lnTo>
                    <a:pt x="57" y="130"/>
                  </a:lnTo>
                  <a:lnTo>
                    <a:pt x="1259" y="134"/>
                  </a:lnTo>
                  <a:lnTo>
                    <a:pt x="1259" y="82"/>
                  </a:lnTo>
                  <a:lnTo>
                    <a:pt x="52" y="82"/>
                  </a:lnTo>
                  <a:lnTo>
                    <a:pt x="48" y="45"/>
                  </a:lnTo>
                  <a:lnTo>
                    <a:pt x="1259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2" name="Freeform 33"/>
            <p:cNvSpPr>
              <a:spLocks/>
            </p:cNvSpPr>
            <p:nvPr/>
          </p:nvSpPr>
          <p:spPr bwMode="auto">
            <a:xfrm>
              <a:off x="7080250" y="2984500"/>
              <a:ext cx="79375" cy="298450"/>
            </a:xfrm>
            <a:custGeom>
              <a:avLst/>
              <a:gdLst/>
              <a:ahLst/>
              <a:cxnLst>
                <a:cxn ang="0">
                  <a:pos x="50" y="28"/>
                </a:cxn>
                <a:cxn ang="0">
                  <a:pos x="50" y="132"/>
                </a:cxn>
                <a:cxn ang="0">
                  <a:pos x="0" y="188"/>
                </a:cxn>
                <a:cxn ang="0">
                  <a:pos x="0" y="145"/>
                </a:cxn>
                <a:cxn ang="0">
                  <a:pos x="37" y="110"/>
                </a:cxn>
                <a:cxn ang="0">
                  <a:pos x="28" y="0"/>
                </a:cxn>
                <a:cxn ang="0">
                  <a:pos x="31" y="4"/>
                </a:cxn>
                <a:cxn ang="0">
                  <a:pos x="39" y="13"/>
                </a:cxn>
                <a:cxn ang="0">
                  <a:pos x="46" y="24"/>
                </a:cxn>
                <a:cxn ang="0">
                  <a:pos x="50" y="28"/>
                </a:cxn>
              </a:cxnLst>
              <a:rect l="0" t="0" r="r" b="b"/>
              <a:pathLst>
                <a:path w="50" h="188">
                  <a:moveTo>
                    <a:pt x="50" y="28"/>
                  </a:moveTo>
                  <a:lnTo>
                    <a:pt x="50" y="132"/>
                  </a:lnTo>
                  <a:lnTo>
                    <a:pt x="0" y="188"/>
                  </a:lnTo>
                  <a:lnTo>
                    <a:pt x="0" y="145"/>
                  </a:lnTo>
                  <a:lnTo>
                    <a:pt x="37" y="110"/>
                  </a:lnTo>
                  <a:lnTo>
                    <a:pt x="28" y="0"/>
                  </a:lnTo>
                  <a:lnTo>
                    <a:pt x="31" y="4"/>
                  </a:lnTo>
                  <a:lnTo>
                    <a:pt x="39" y="13"/>
                  </a:lnTo>
                  <a:lnTo>
                    <a:pt x="46" y="24"/>
                  </a:lnTo>
                  <a:lnTo>
                    <a:pt x="50" y="28"/>
                  </a:lnTo>
                  <a:close/>
                </a:path>
              </a:pathLst>
            </a:custGeom>
            <a:solidFill>
              <a:srgbClr val="000C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3" name="Freeform 34"/>
            <p:cNvSpPr>
              <a:spLocks/>
            </p:cNvSpPr>
            <p:nvPr/>
          </p:nvSpPr>
          <p:spPr bwMode="auto">
            <a:xfrm>
              <a:off x="3254375" y="2552700"/>
              <a:ext cx="85725" cy="133350"/>
            </a:xfrm>
            <a:custGeom>
              <a:avLst/>
              <a:gdLst/>
              <a:ahLst/>
              <a:cxnLst>
                <a:cxn ang="0">
                  <a:pos x="9" y="73"/>
                </a:cxn>
                <a:cxn ang="0">
                  <a:pos x="0" y="0"/>
                </a:cxn>
                <a:cxn ang="0">
                  <a:pos x="54" y="8"/>
                </a:cxn>
                <a:cxn ang="0">
                  <a:pos x="54" y="82"/>
                </a:cxn>
                <a:cxn ang="0">
                  <a:pos x="48" y="84"/>
                </a:cxn>
                <a:cxn ang="0">
                  <a:pos x="35" y="84"/>
                </a:cxn>
                <a:cxn ang="0">
                  <a:pos x="20" y="82"/>
                </a:cxn>
                <a:cxn ang="0">
                  <a:pos x="9" y="73"/>
                </a:cxn>
              </a:cxnLst>
              <a:rect l="0" t="0" r="r" b="b"/>
              <a:pathLst>
                <a:path w="54" h="84">
                  <a:moveTo>
                    <a:pt x="9" y="73"/>
                  </a:moveTo>
                  <a:lnTo>
                    <a:pt x="0" y="0"/>
                  </a:lnTo>
                  <a:lnTo>
                    <a:pt x="54" y="8"/>
                  </a:lnTo>
                  <a:lnTo>
                    <a:pt x="54" y="82"/>
                  </a:lnTo>
                  <a:lnTo>
                    <a:pt x="48" y="84"/>
                  </a:lnTo>
                  <a:lnTo>
                    <a:pt x="35" y="84"/>
                  </a:lnTo>
                  <a:lnTo>
                    <a:pt x="20" y="82"/>
                  </a:lnTo>
                  <a:lnTo>
                    <a:pt x="9" y="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4" name="Freeform 35"/>
            <p:cNvSpPr>
              <a:spLocks/>
            </p:cNvSpPr>
            <p:nvPr/>
          </p:nvSpPr>
          <p:spPr bwMode="auto">
            <a:xfrm>
              <a:off x="6985000" y="3351213"/>
              <a:ext cx="239712" cy="8239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7" y="5"/>
                </a:cxn>
                <a:cxn ang="0">
                  <a:pos x="151" y="515"/>
                </a:cxn>
                <a:cxn ang="0">
                  <a:pos x="127" y="519"/>
                </a:cxn>
                <a:cxn ang="0">
                  <a:pos x="127" y="26"/>
                </a:cxn>
                <a:cxn ang="0">
                  <a:pos x="6" y="31"/>
                </a:cxn>
                <a:cxn ang="0">
                  <a:pos x="0" y="0"/>
                </a:cxn>
              </a:cxnLst>
              <a:rect l="0" t="0" r="r" b="b"/>
              <a:pathLst>
                <a:path w="151" h="519">
                  <a:moveTo>
                    <a:pt x="0" y="0"/>
                  </a:moveTo>
                  <a:lnTo>
                    <a:pt x="147" y="5"/>
                  </a:lnTo>
                  <a:lnTo>
                    <a:pt x="151" y="515"/>
                  </a:lnTo>
                  <a:lnTo>
                    <a:pt x="127" y="519"/>
                  </a:lnTo>
                  <a:lnTo>
                    <a:pt x="127" y="26"/>
                  </a:lnTo>
                  <a:lnTo>
                    <a:pt x="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5" name="Freeform 36"/>
            <p:cNvSpPr>
              <a:spLocks/>
            </p:cNvSpPr>
            <p:nvPr/>
          </p:nvSpPr>
          <p:spPr bwMode="auto">
            <a:xfrm>
              <a:off x="6057900" y="2928938"/>
              <a:ext cx="690562" cy="127000"/>
            </a:xfrm>
            <a:custGeom>
              <a:avLst/>
              <a:gdLst/>
              <a:ahLst/>
              <a:cxnLst>
                <a:cxn ang="0">
                  <a:pos x="147" y="11"/>
                </a:cxn>
                <a:cxn ang="0">
                  <a:pos x="435" y="65"/>
                </a:cxn>
                <a:cxn ang="0">
                  <a:pos x="305" y="80"/>
                </a:cxn>
                <a:cxn ang="0">
                  <a:pos x="0" y="0"/>
                </a:cxn>
                <a:cxn ang="0">
                  <a:pos x="147" y="11"/>
                </a:cxn>
              </a:cxnLst>
              <a:rect l="0" t="0" r="r" b="b"/>
              <a:pathLst>
                <a:path w="435" h="80">
                  <a:moveTo>
                    <a:pt x="147" y="11"/>
                  </a:moveTo>
                  <a:lnTo>
                    <a:pt x="435" y="65"/>
                  </a:lnTo>
                  <a:lnTo>
                    <a:pt x="305" y="80"/>
                  </a:lnTo>
                  <a:lnTo>
                    <a:pt x="0" y="0"/>
                  </a:lnTo>
                  <a:lnTo>
                    <a:pt x="147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6" name="Freeform 37"/>
            <p:cNvSpPr>
              <a:spLocks/>
            </p:cNvSpPr>
            <p:nvPr/>
          </p:nvSpPr>
          <p:spPr bwMode="auto">
            <a:xfrm>
              <a:off x="2884488" y="2871788"/>
              <a:ext cx="4460875" cy="1403350"/>
            </a:xfrm>
            <a:custGeom>
              <a:avLst/>
              <a:gdLst/>
              <a:ahLst/>
              <a:cxnLst>
                <a:cxn ang="0">
                  <a:pos x="272" y="95"/>
                </a:cxn>
                <a:cxn ang="0">
                  <a:pos x="443" y="65"/>
                </a:cxn>
                <a:cxn ang="0">
                  <a:pos x="659" y="0"/>
                </a:cxn>
                <a:cxn ang="0">
                  <a:pos x="646" y="36"/>
                </a:cxn>
                <a:cxn ang="0">
                  <a:pos x="830" y="95"/>
                </a:cxn>
                <a:cxn ang="0">
                  <a:pos x="875" y="346"/>
                </a:cxn>
                <a:cxn ang="0">
                  <a:pos x="1076" y="151"/>
                </a:cxn>
                <a:cxn ang="0">
                  <a:pos x="1558" y="80"/>
                </a:cxn>
                <a:cxn ang="0">
                  <a:pos x="1621" y="26"/>
                </a:cxn>
                <a:cxn ang="0">
                  <a:pos x="2029" y="80"/>
                </a:cxn>
                <a:cxn ang="0">
                  <a:pos x="2083" y="32"/>
                </a:cxn>
                <a:cxn ang="0">
                  <a:pos x="2613" y="80"/>
                </a:cxn>
                <a:cxn ang="0">
                  <a:pos x="2654" y="750"/>
                </a:cxn>
                <a:cxn ang="0">
                  <a:pos x="2762" y="627"/>
                </a:cxn>
                <a:cxn ang="0">
                  <a:pos x="2810" y="845"/>
                </a:cxn>
                <a:cxn ang="0">
                  <a:pos x="2741" y="884"/>
                </a:cxn>
                <a:cxn ang="0">
                  <a:pos x="2585" y="830"/>
                </a:cxn>
                <a:cxn ang="0">
                  <a:pos x="2146" y="875"/>
                </a:cxn>
                <a:cxn ang="0">
                  <a:pos x="1999" y="841"/>
                </a:cxn>
                <a:cxn ang="0">
                  <a:pos x="1828" y="884"/>
                </a:cxn>
                <a:cxn ang="0">
                  <a:pos x="1264" y="836"/>
                </a:cxn>
                <a:cxn ang="0">
                  <a:pos x="1024" y="884"/>
                </a:cxn>
                <a:cxn ang="0">
                  <a:pos x="797" y="821"/>
                </a:cxn>
                <a:cxn ang="0">
                  <a:pos x="350" y="860"/>
                </a:cxn>
                <a:cxn ang="0">
                  <a:pos x="2" y="720"/>
                </a:cxn>
                <a:cxn ang="0">
                  <a:pos x="43" y="666"/>
                </a:cxn>
                <a:cxn ang="0">
                  <a:pos x="88" y="657"/>
                </a:cxn>
                <a:cxn ang="0">
                  <a:pos x="136" y="730"/>
                </a:cxn>
                <a:cxn ang="0">
                  <a:pos x="88" y="549"/>
                </a:cxn>
                <a:cxn ang="0">
                  <a:pos x="136" y="439"/>
                </a:cxn>
                <a:cxn ang="0">
                  <a:pos x="140" y="350"/>
                </a:cxn>
                <a:cxn ang="0">
                  <a:pos x="164" y="287"/>
                </a:cxn>
                <a:cxn ang="0">
                  <a:pos x="198" y="199"/>
                </a:cxn>
                <a:cxn ang="0">
                  <a:pos x="227" y="129"/>
                </a:cxn>
              </a:cxnLst>
              <a:rect l="0" t="0" r="r" b="b"/>
              <a:pathLst>
                <a:path w="2810" h="884">
                  <a:moveTo>
                    <a:pt x="233" y="116"/>
                  </a:moveTo>
                  <a:lnTo>
                    <a:pt x="272" y="95"/>
                  </a:lnTo>
                  <a:lnTo>
                    <a:pt x="406" y="103"/>
                  </a:lnTo>
                  <a:lnTo>
                    <a:pt x="443" y="65"/>
                  </a:lnTo>
                  <a:lnTo>
                    <a:pt x="451" y="10"/>
                  </a:lnTo>
                  <a:lnTo>
                    <a:pt x="659" y="0"/>
                  </a:lnTo>
                  <a:lnTo>
                    <a:pt x="570" y="36"/>
                  </a:lnTo>
                  <a:lnTo>
                    <a:pt x="646" y="36"/>
                  </a:lnTo>
                  <a:lnTo>
                    <a:pt x="635" y="95"/>
                  </a:lnTo>
                  <a:lnTo>
                    <a:pt x="830" y="95"/>
                  </a:lnTo>
                  <a:lnTo>
                    <a:pt x="875" y="95"/>
                  </a:lnTo>
                  <a:lnTo>
                    <a:pt x="875" y="346"/>
                  </a:lnTo>
                  <a:lnTo>
                    <a:pt x="1076" y="337"/>
                  </a:lnTo>
                  <a:lnTo>
                    <a:pt x="1076" y="151"/>
                  </a:lnTo>
                  <a:lnTo>
                    <a:pt x="1128" y="88"/>
                  </a:lnTo>
                  <a:lnTo>
                    <a:pt x="1558" y="80"/>
                  </a:lnTo>
                  <a:lnTo>
                    <a:pt x="1558" y="26"/>
                  </a:lnTo>
                  <a:lnTo>
                    <a:pt x="1621" y="26"/>
                  </a:lnTo>
                  <a:lnTo>
                    <a:pt x="1621" y="80"/>
                  </a:lnTo>
                  <a:lnTo>
                    <a:pt x="2029" y="80"/>
                  </a:lnTo>
                  <a:lnTo>
                    <a:pt x="2029" y="32"/>
                  </a:lnTo>
                  <a:lnTo>
                    <a:pt x="2083" y="32"/>
                  </a:lnTo>
                  <a:lnTo>
                    <a:pt x="2075" y="88"/>
                  </a:lnTo>
                  <a:lnTo>
                    <a:pt x="2613" y="80"/>
                  </a:lnTo>
                  <a:lnTo>
                    <a:pt x="2650" y="153"/>
                  </a:lnTo>
                  <a:lnTo>
                    <a:pt x="2654" y="750"/>
                  </a:lnTo>
                  <a:lnTo>
                    <a:pt x="2762" y="750"/>
                  </a:lnTo>
                  <a:lnTo>
                    <a:pt x="2762" y="627"/>
                  </a:lnTo>
                  <a:lnTo>
                    <a:pt x="2810" y="627"/>
                  </a:lnTo>
                  <a:lnTo>
                    <a:pt x="2810" y="845"/>
                  </a:lnTo>
                  <a:lnTo>
                    <a:pt x="2741" y="845"/>
                  </a:lnTo>
                  <a:lnTo>
                    <a:pt x="2741" y="884"/>
                  </a:lnTo>
                  <a:lnTo>
                    <a:pt x="2600" y="884"/>
                  </a:lnTo>
                  <a:lnTo>
                    <a:pt x="2585" y="830"/>
                  </a:lnTo>
                  <a:lnTo>
                    <a:pt x="2176" y="836"/>
                  </a:lnTo>
                  <a:lnTo>
                    <a:pt x="2146" y="875"/>
                  </a:lnTo>
                  <a:lnTo>
                    <a:pt x="1999" y="875"/>
                  </a:lnTo>
                  <a:lnTo>
                    <a:pt x="1999" y="841"/>
                  </a:lnTo>
                  <a:lnTo>
                    <a:pt x="1846" y="841"/>
                  </a:lnTo>
                  <a:lnTo>
                    <a:pt x="1828" y="884"/>
                  </a:lnTo>
                  <a:lnTo>
                    <a:pt x="1366" y="884"/>
                  </a:lnTo>
                  <a:lnTo>
                    <a:pt x="1264" y="836"/>
                  </a:lnTo>
                  <a:lnTo>
                    <a:pt x="1024" y="845"/>
                  </a:lnTo>
                  <a:lnTo>
                    <a:pt x="1024" y="884"/>
                  </a:lnTo>
                  <a:lnTo>
                    <a:pt x="812" y="884"/>
                  </a:lnTo>
                  <a:lnTo>
                    <a:pt x="797" y="821"/>
                  </a:lnTo>
                  <a:lnTo>
                    <a:pt x="350" y="797"/>
                  </a:lnTo>
                  <a:lnTo>
                    <a:pt x="350" y="860"/>
                  </a:lnTo>
                  <a:lnTo>
                    <a:pt x="0" y="852"/>
                  </a:lnTo>
                  <a:lnTo>
                    <a:pt x="2" y="720"/>
                  </a:lnTo>
                  <a:lnTo>
                    <a:pt x="43" y="720"/>
                  </a:lnTo>
                  <a:lnTo>
                    <a:pt x="43" y="666"/>
                  </a:lnTo>
                  <a:lnTo>
                    <a:pt x="71" y="635"/>
                  </a:lnTo>
                  <a:lnTo>
                    <a:pt x="88" y="657"/>
                  </a:lnTo>
                  <a:lnTo>
                    <a:pt x="88" y="728"/>
                  </a:lnTo>
                  <a:lnTo>
                    <a:pt x="136" y="730"/>
                  </a:lnTo>
                  <a:lnTo>
                    <a:pt x="136" y="555"/>
                  </a:lnTo>
                  <a:lnTo>
                    <a:pt x="88" y="549"/>
                  </a:lnTo>
                  <a:lnTo>
                    <a:pt x="88" y="439"/>
                  </a:lnTo>
                  <a:lnTo>
                    <a:pt x="136" y="439"/>
                  </a:lnTo>
                  <a:lnTo>
                    <a:pt x="136" y="361"/>
                  </a:lnTo>
                  <a:lnTo>
                    <a:pt x="140" y="350"/>
                  </a:lnTo>
                  <a:lnTo>
                    <a:pt x="151" y="324"/>
                  </a:lnTo>
                  <a:lnTo>
                    <a:pt x="164" y="287"/>
                  </a:lnTo>
                  <a:lnTo>
                    <a:pt x="181" y="242"/>
                  </a:lnTo>
                  <a:lnTo>
                    <a:pt x="198" y="199"/>
                  </a:lnTo>
                  <a:lnTo>
                    <a:pt x="216" y="160"/>
                  </a:lnTo>
                  <a:lnTo>
                    <a:pt x="227" y="129"/>
                  </a:lnTo>
                  <a:lnTo>
                    <a:pt x="233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7" name="Freeform 38"/>
            <p:cNvSpPr>
              <a:spLocks/>
            </p:cNvSpPr>
            <p:nvPr/>
          </p:nvSpPr>
          <p:spPr bwMode="auto">
            <a:xfrm>
              <a:off x="3082925" y="3022600"/>
              <a:ext cx="1155700" cy="496888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78" y="54"/>
                </a:cxn>
                <a:cxn ang="0">
                  <a:pos x="143" y="58"/>
                </a:cxn>
                <a:cxn ang="0">
                  <a:pos x="78" y="257"/>
                </a:cxn>
                <a:cxn ang="0">
                  <a:pos x="0" y="257"/>
                </a:cxn>
                <a:cxn ang="0">
                  <a:pos x="0" y="313"/>
                </a:cxn>
                <a:cxn ang="0">
                  <a:pos x="728" y="313"/>
                </a:cxn>
                <a:cxn ang="0">
                  <a:pos x="728" y="0"/>
                </a:cxn>
                <a:cxn ang="0">
                  <a:pos x="119" y="4"/>
                </a:cxn>
              </a:cxnLst>
              <a:rect l="0" t="0" r="r" b="b"/>
              <a:pathLst>
                <a:path w="728" h="313">
                  <a:moveTo>
                    <a:pt x="119" y="4"/>
                  </a:moveTo>
                  <a:lnTo>
                    <a:pt x="78" y="54"/>
                  </a:lnTo>
                  <a:lnTo>
                    <a:pt x="143" y="58"/>
                  </a:lnTo>
                  <a:lnTo>
                    <a:pt x="78" y="257"/>
                  </a:lnTo>
                  <a:lnTo>
                    <a:pt x="0" y="257"/>
                  </a:lnTo>
                  <a:lnTo>
                    <a:pt x="0" y="313"/>
                  </a:lnTo>
                  <a:lnTo>
                    <a:pt x="728" y="313"/>
                  </a:lnTo>
                  <a:lnTo>
                    <a:pt x="728" y="0"/>
                  </a:lnTo>
                  <a:lnTo>
                    <a:pt x="119" y="4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8" name="Freeform 39"/>
            <p:cNvSpPr>
              <a:spLocks/>
            </p:cNvSpPr>
            <p:nvPr/>
          </p:nvSpPr>
          <p:spPr bwMode="auto">
            <a:xfrm>
              <a:off x="3281363" y="3135313"/>
              <a:ext cx="319087" cy="277813"/>
            </a:xfrm>
            <a:custGeom>
              <a:avLst/>
              <a:gdLst/>
              <a:ahLst/>
              <a:cxnLst>
                <a:cxn ang="0">
                  <a:pos x="63" y="0"/>
                </a:cxn>
                <a:cxn ang="0">
                  <a:pos x="31" y="39"/>
                </a:cxn>
                <a:cxn ang="0">
                  <a:pos x="0" y="164"/>
                </a:cxn>
                <a:cxn ang="0">
                  <a:pos x="28" y="175"/>
                </a:cxn>
                <a:cxn ang="0">
                  <a:pos x="193" y="171"/>
                </a:cxn>
                <a:cxn ang="0">
                  <a:pos x="201" y="0"/>
                </a:cxn>
                <a:cxn ang="0">
                  <a:pos x="63" y="0"/>
                </a:cxn>
              </a:cxnLst>
              <a:rect l="0" t="0" r="r" b="b"/>
              <a:pathLst>
                <a:path w="201" h="175">
                  <a:moveTo>
                    <a:pt x="63" y="0"/>
                  </a:moveTo>
                  <a:lnTo>
                    <a:pt x="31" y="39"/>
                  </a:lnTo>
                  <a:lnTo>
                    <a:pt x="0" y="164"/>
                  </a:lnTo>
                  <a:lnTo>
                    <a:pt x="28" y="175"/>
                  </a:lnTo>
                  <a:lnTo>
                    <a:pt x="193" y="171"/>
                  </a:lnTo>
                  <a:lnTo>
                    <a:pt x="201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9" name="Freeform 40"/>
            <p:cNvSpPr>
              <a:spLocks/>
            </p:cNvSpPr>
            <p:nvPr/>
          </p:nvSpPr>
          <p:spPr bwMode="auto">
            <a:xfrm>
              <a:off x="3738563" y="3135313"/>
              <a:ext cx="411162" cy="274638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173"/>
                </a:cxn>
                <a:cxn ang="0">
                  <a:pos x="259" y="173"/>
                </a:cxn>
                <a:cxn ang="0">
                  <a:pos x="259" y="0"/>
                </a:cxn>
                <a:cxn ang="0">
                  <a:pos x="0" y="7"/>
                </a:cxn>
              </a:cxnLst>
              <a:rect l="0" t="0" r="r" b="b"/>
              <a:pathLst>
                <a:path w="259" h="173">
                  <a:moveTo>
                    <a:pt x="0" y="7"/>
                  </a:moveTo>
                  <a:lnTo>
                    <a:pt x="0" y="173"/>
                  </a:lnTo>
                  <a:lnTo>
                    <a:pt x="259" y="173"/>
                  </a:lnTo>
                  <a:lnTo>
                    <a:pt x="259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0" name="Rectangle 41"/>
            <p:cNvSpPr>
              <a:spLocks noChangeArrowheads="1"/>
            </p:cNvSpPr>
            <p:nvPr/>
          </p:nvSpPr>
          <p:spPr bwMode="auto">
            <a:xfrm>
              <a:off x="3082925" y="3530600"/>
              <a:ext cx="61912" cy="60642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1" name="Freeform 42"/>
            <p:cNvSpPr>
              <a:spLocks/>
            </p:cNvSpPr>
            <p:nvPr/>
          </p:nvSpPr>
          <p:spPr bwMode="auto">
            <a:xfrm>
              <a:off x="3195638" y="3530600"/>
              <a:ext cx="477837" cy="38417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242"/>
                </a:cxn>
                <a:cxn ang="0">
                  <a:pos x="193" y="242"/>
                </a:cxn>
                <a:cxn ang="0">
                  <a:pos x="247" y="188"/>
                </a:cxn>
                <a:cxn ang="0">
                  <a:pos x="301" y="179"/>
                </a:cxn>
                <a:cxn ang="0">
                  <a:pos x="301" y="0"/>
                </a:cxn>
                <a:cxn ang="0">
                  <a:pos x="0" y="8"/>
                </a:cxn>
              </a:cxnLst>
              <a:rect l="0" t="0" r="r" b="b"/>
              <a:pathLst>
                <a:path w="301" h="242">
                  <a:moveTo>
                    <a:pt x="0" y="8"/>
                  </a:moveTo>
                  <a:lnTo>
                    <a:pt x="0" y="242"/>
                  </a:lnTo>
                  <a:lnTo>
                    <a:pt x="193" y="242"/>
                  </a:lnTo>
                  <a:lnTo>
                    <a:pt x="247" y="188"/>
                  </a:lnTo>
                  <a:lnTo>
                    <a:pt x="301" y="179"/>
                  </a:lnTo>
                  <a:lnTo>
                    <a:pt x="301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2" name="Freeform 43"/>
            <p:cNvSpPr>
              <a:spLocks/>
            </p:cNvSpPr>
            <p:nvPr/>
          </p:nvSpPr>
          <p:spPr bwMode="auto">
            <a:xfrm>
              <a:off x="3694113" y="3543300"/>
              <a:ext cx="544512" cy="6080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5"/>
                </a:cxn>
                <a:cxn ang="0">
                  <a:pos x="110" y="165"/>
                </a:cxn>
                <a:cxn ang="0">
                  <a:pos x="188" y="219"/>
                </a:cxn>
                <a:cxn ang="0">
                  <a:pos x="257" y="282"/>
                </a:cxn>
                <a:cxn ang="0">
                  <a:pos x="281" y="383"/>
                </a:cxn>
                <a:cxn ang="0">
                  <a:pos x="335" y="374"/>
                </a:cxn>
                <a:cxn ang="0">
                  <a:pos x="343" y="0"/>
                </a:cxn>
                <a:cxn ang="0">
                  <a:pos x="328" y="0"/>
                </a:cxn>
                <a:cxn ang="0">
                  <a:pos x="292" y="0"/>
                </a:cxn>
                <a:cxn ang="0">
                  <a:pos x="238" y="3"/>
                </a:cxn>
                <a:cxn ang="0">
                  <a:pos x="175" y="3"/>
                </a:cxn>
                <a:cxn ang="0">
                  <a:pos x="112" y="3"/>
                </a:cxn>
                <a:cxn ang="0">
                  <a:pos x="58" y="3"/>
                </a:cxn>
                <a:cxn ang="0">
                  <a:pos x="17" y="3"/>
                </a:cxn>
                <a:cxn ang="0">
                  <a:pos x="0" y="0"/>
                </a:cxn>
              </a:cxnLst>
              <a:rect l="0" t="0" r="r" b="b"/>
              <a:pathLst>
                <a:path w="343" h="383">
                  <a:moveTo>
                    <a:pt x="0" y="0"/>
                  </a:moveTo>
                  <a:lnTo>
                    <a:pt x="0" y="165"/>
                  </a:lnTo>
                  <a:lnTo>
                    <a:pt x="110" y="165"/>
                  </a:lnTo>
                  <a:lnTo>
                    <a:pt x="188" y="219"/>
                  </a:lnTo>
                  <a:lnTo>
                    <a:pt x="257" y="282"/>
                  </a:lnTo>
                  <a:lnTo>
                    <a:pt x="281" y="383"/>
                  </a:lnTo>
                  <a:lnTo>
                    <a:pt x="335" y="374"/>
                  </a:lnTo>
                  <a:lnTo>
                    <a:pt x="343" y="0"/>
                  </a:lnTo>
                  <a:lnTo>
                    <a:pt x="328" y="0"/>
                  </a:lnTo>
                  <a:lnTo>
                    <a:pt x="292" y="0"/>
                  </a:lnTo>
                  <a:lnTo>
                    <a:pt x="238" y="3"/>
                  </a:lnTo>
                  <a:lnTo>
                    <a:pt x="175" y="3"/>
                  </a:lnTo>
                  <a:lnTo>
                    <a:pt x="112" y="3"/>
                  </a:lnTo>
                  <a:lnTo>
                    <a:pt x="58" y="3"/>
                  </a:lnTo>
                  <a:lnTo>
                    <a:pt x="17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3" name="Freeform 44"/>
            <p:cNvSpPr>
              <a:spLocks/>
            </p:cNvSpPr>
            <p:nvPr/>
          </p:nvSpPr>
          <p:spPr bwMode="auto">
            <a:xfrm>
              <a:off x="3192463" y="3938588"/>
              <a:ext cx="260350" cy="22383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64" y="0"/>
                </a:cxn>
                <a:cxn ang="0">
                  <a:pos x="128" y="63"/>
                </a:cxn>
                <a:cxn ang="0">
                  <a:pos x="119" y="141"/>
                </a:cxn>
                <a:cxn ang="0">
                  <a:pos x="0" y="141"/>
                </a:cxn>
                <a:cxn ang="0">
                  <a:pos x="2" y="0"/>
                </a:cxn>
              </a:cxnLst>
              <a:rect l="0" t="0" r="r" b="b"/>
              <a:pathLst>
                <a:path w="164" h="141">
                  <a:moveTo>
                    <a:pt x="2" y="0"/>
                  </a:moveTo>
                  <a:lnTo>
                    <a:pt x="164" y="0"/>
                  </a:lnTo>
                  <a:lnTo>
                    <a:pt x="128" y="63"/>
                  </a:lnTo>
                  <a:lnTo>
                    <a:pt x="119" y="141"/>
                  </a:lnTo>
                  <a:lnTo>
                    <a:pt x="0" y="14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6B59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4" name="Freeform 45"/>
            <p:cNvSpPr>
              <a:spLocks/>
            </p:cNvSpPr>
            <p:nvPr/>
          </p:nvSpPr>
          <p:spPr bwMode="auto">
            <a:xfrm>
              <a:off x="5410200" y="3705225"/>
              <a:ext cx="1444625" cy="43180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249"/>
                </a:cxn>
                <a:cxn ang="0">
                  <a:pos x="477" y="272"/>
                </a:cxn>
                <a:cxn ang="0">
                  <a:pos x="492" y="238"/>
                </a:cxn>
                <a:cxn ang="0">
                  <a:pos x="508" y="205"/>
                </a:cxn>
                <a:cxn ang="0">
                  <a:pos x="523" y="177"/>
                </a:cxn>
                <a:cxn ang="0">
                  <a:pos x="540" y="154"/>
                </a:cxn>
                <a:cxn ang="0">
                  <a:pos x="555" y="134"/>
                </a:cxn>
                <a:cxn ang="0">
                  <a:pos x="575" y="117"/>
                </a:cxn>
                <a:cxn ang="0">
                  <a:pos x="592" y="102"/>
                </a:cxn>
                <a:cxn ang="0">
                  <a:pos x="614" y="93"/>
                </a:cxn>
                <a:cxn ang="0">
                  <a:pos x="635" y="84"/>
                </a:cxn>
                <a:cxn ang="0">
                  <a:pos x="657" y="80"/>
                </a:cxn>
                <a:cxn ang="0">
                  <a:pos x="683" y="78"/>
                </a:cxn>
                <a:cxn ang="0">
                  <a:pos x="709" y="78"/>
                </a:cxn>
                <a:cxn ang="0">
                  <a:pos x="739" y="80"/>
                </a:cxn>
                <a:cxn ang="0">
                  <a:pos x="769" y="87"/>
                </a:cxn>
                <a:cxn ang="0">
                  <a:pos x="804" y="93"/>
                </a:cxn>
                <a:cxn ang="0">
                  <a:pos x="840" y="102"/>
                </a:cxn>
                <a:cxn ang="0">
                  <a:pos x="910" y="132"/>
                </a:cxn>
                <a:cxn ang="0">
                  <a:pos x="910" y="0"/>
                </a:cxn>
                <a:cxn ang="0">
                  <a:pos x="6" y="0"/>
                </a:cxn>
              </a:cxnLst>
              <a:rect l="0" t="0" r="r" b="b"/>
              <a:pathLst>
                <a:path w="910" h="272">
                  <a:moveTo>
                    <a:pt x="6" y="0"/>
                  </a:moveTo>
                  <a:lnTo>
                    <a:pt x="0" y="249"/>
                  </a:lnTo>
                  <a:lnTo>
                    <a:pt x="477" y="272"/>
                  </a:lnTo>
                  <a:lnTo>
                    <a:pt x="492" y="238"/>
                  </a:lnTo>
                  <a:lnTo>
                    <a:pt x="508" y="205"/>
                  </a:lnTo>
                  <a:lnTo>
                    <a:pt x="523" y="177"/>
                  </a:lnTo>
                  <a:lnTo>
                    <a:pt x="540" y="154"/>
                  </a:lnTo>
                  <a:lnTo>
                    <a:pt x="555" y="134"/>
                  </a:lnTo>
                  <a:lnTo>
                    <a:pt x="575" y="117"/>
                  </a:lnTo>
                  <a:lnTo>
                    <a:pt x="592" y="102"/>
                  </a:lnTo>
                  <a:lnTo>
                    <a:pt x="614" y="93"/>
                  </a:lnTo>
                  <a:lnTo>
                    <a:pt x="635" y="84"/>
                  </a:lnTo>
                  <a:lnTo>
                    <a:pt x="657" y="80"/>
                  </a:lnTo>
                  <a:lnTo>
                    <a:pt x="683" y="78"/>
                  </a:lnTo>
                  <a:lnTo>
                    <a:pt x="709" y="78"/>
                  </a:lnTo>
                  <a:lnTo>
                    <a:pt x="739" y="80"/>
                  </a:lnTo>
                  <a:lnTo>
                    <a:pt x="769" y="87"/>
                  </a:lnTo>
                  <a:lnTo>
                    <a:pt x="804" y="93"/>
                  </a:lnTo>
                  <a:lnTo>
                    <a:pt x="840" y="102"/>
                  </a:lnTo>
                  <a:lnTo>
                    <a:pt x="910" y="132"/>
                  </a:lnTo>
                  <a:lnTo>
                    <a:pt x="91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5" name="Freeform 46"/>
            <p:cNvSpPr>
              <a:spLocks/>
            </p:cNvSpPr>
            <p:nvPr/>
          </p:nvSpPr>
          <p:spPr bwMode="auto">
            <a:xfrm>
              <a:off x="6878638" y="3690938"/>
              <a:ext cx="212725" cy="4714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6"/>
                </a:cxn>
                <a:cxn ang="0">
                  <a:pos x="24" y="204"/>
                </a:cxn>
                <a:cxn ang="0">
                  <a:pos x="30" y="297"/>
                </a:cxn>
                <a:cxn ang="0">
                  <a:pos x="132" y="297"/>
                </a:cxn>
                <a:cxn ang="0">
                  <a:pos x="134" y="0"/>
                </a:cxn>
                <a:cxn ang="0">
                  <a:pos x="127" y="0"/>
                </a:cxn>
                <a:cxn ang="0">
                  <a:pos x="112" y="3"/>
                </a:cxn>
                <a:cxn ang="0">
                  <a:pos x="91" y="5"/>
                </a:cxn>
                <a:cxn ang="0">
                  <a:pos x="67" y="7"/>
                </a:cxn>
                <a:cxn ang="0">
                  <a:pos x="43" y="7"/>
                </a:cxn>
                <a:cxn ang="0">
                  <a:pos x="21" y="7"/>
                </a:cxn>
                <a:cxn ang="0">
                  <a:pos x="6" y="5"/>
                </a:cxn>
                <a:cxn ang="0">
                  <a:pos x="0" y="0"/>
                </a:cxn>
              </a:cxnLst>
              <a:rect l="0" t="0" r="r" b="b"/>
              <a:pathLst>
                <a:path w="134" h="297">
                  <a:moveTo>
                    <a:pt x="0" y="0"/>
                  </a:moveTo>
                  <a:lnTo>
                    <a:pt x="0" y="156"/>
                  </a:lnTo>
                  <a:lnTo>
                    <a:pt x="24" y="204"/>
                  </a:lnTo>
                  <a:lnTo>
                    <a:pt x="30" y="297"/>
                  </a:lnTo>
                  <a:lnTo>
                    <a:pt x="132" y="297"/>
                  </a:lnTo>
                  <a:lnTo>
                    <a:pt x="134" y="0"/>
                  </a:lnTo>
                  <a:lnTo>
                    <a:pt x="127" y="0"/>
                  </a:lnTo>
                  <a:lnTo>
                    <a:pt x="112" y="3"/>
                  </a:lnTo>
                  <a:lnTo>
                    <a:pt x="91" y="5"/>
                  </a:lnTo>
                  <a:lnTo>
                    <a:pt x="67" y="7"/>
                  </a:lnTo>
                  <a:lnTo>
                    <a:pt x="43" y="7"/>
                  </a:lnTo>
                  <a:lnTo>
                    <a:pt x="21" y="7"/>
                  </a:lnTo>
                  <a:lnTo>
                    <a:pt x="6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6" name="Freeform 47"/>
            <p:cNvSpPr>
              <a:spLocks/>
            </p:cNvSpPr>
            <p:nvPr/>
          </p:nvSpPr>
          <p:spPr bwMode="auto">
            <a:xfrm>
              <a:off x="4592638" y="3506788"/>
              <a:ext cx="812800" cy="630238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512" y="0"/>
                </a:cxn>
                <a:cxn ang="0">
                  <a:pos x="512" y="110"/>
                </a:cxn>
                <a:cxn ang="0">
                  <a:pos x="512" y="233"/>
                </a:cxn>
                <a:cxn ang="0">
                  <a:pos x="428" y="242"/>
                </a:cxn>
                <a:cxn ang="0">
                  <a:pos x="428" y="305"/>
                </a:cxn>
                <a:cxn ang="0">
                  <a:pos x="491" y="382"/>
                </a:cxn>
                <a:cxn ang="0">
                  <a:pos x="11" y="397"/>
                </a:cxn>
                <a:cxn ang="0">
                  <a:pos x="9" y="337"/>
                </a:cxn>
                <a:cxn ang="0">
                  <a:pos x="4" y="203"/>
                </a:cxn>
                <a:cxn ang="0">
                  <a:pos x="0" y="69"/>
                </a:cxn>
                <a:cxn ang="0">
                  <a:pos x="2" y="8"/>
                </a:cxn>
              </a:cxnLst>
              <a:rect l="0" t="0" r="r" b="b"/>
              <a:pathLst>
                <a:path w="512" h="397">
                  <a:moveTo>
                    <a:pt x="2" y="8"/>
                  </a:moveTo>
                  <a:lnTo>
                    <a:pt x="512" y="0"/>
                  </a:lnTo>
                  <a:lnTo>
                    <a:pt x="512" y="110"/>
                  </a:lnTo>
                  <a:lnTo>
                    <a:pt x="512" y="233"/>
                  </a:lnTo>
                  <a:lnTo>
                    <a:pt x="428" y="242"/>
                  </a:lnTo>
                  <a:lnTo>
                    <a:pt x="428" y="305"/>
                  </a:lnTo>
                  <a:lnTo>
                    <a:pt x="491" y="382"/>
                  </a:lnTo>
                  <a:lnTo>
                    <a:pt x="11" y="397"/>
                  </a:lnTo>
                  <a:lnTo>
                    <a:pt x="9" y="337"/>
                  </a:lnTo>
                  <a:lnTo>
                    <a:pt x="4" y="203"/>
                  </a:lnTo>
                  <a:lnTo>
                    <a:pt x="0" y="69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7" name="Freeform 48"/>
            <p:cNvSpPr>
              <a:spLocks/>
            </p:cNvSpPr>
            <p:nvPr/>
          </p:nvSpPr>
          <p:spPr bwMode="auto">
            <a:xfrm>
              <a:off x="4586288" y="3022600"/>
              <a:ext cx="2487612" cy="384175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242"/>
                </a:cxn>
                <a:cxn ang="0">
                  <a:pos x="339" y="242"/>
                </a:cxn>
                <a:cxn ang="0">
                  <a:pos x="339" y="71"/>
                </a:cxn>
                <a:cxn ang="0">
                  <a:pos x="423" y="39"/>
                </a:cxn>
                <a:cxn ang="0">
                  <a:pos x="1561" y="34"/>
                </a:cxn>
                <a:cxn ang="0">
                  <a:pos x="1567" y="0"/>
                </a:cxn>
                <a:cxn ang="0">
                  <a:pos x="56" y="0"/>
                </a:cxn>
                <a:cxn ang="0">
                  <a:pos x="0" y="34"/>
                </a:cxn>
              </a:cxnLst>
              <a:rect l="0" t="0" r="r" b="b"/>
              <a:pathLst>
                <a:path w="1567" h="242">
                  <a:moveTo>
                    <a:pt x="0" y="34"/>
                  </a:moveTo>
                  <a:lnTo>
                    <a:pt x="0" y="242"/>
                  </a:lnTo>
                  <a:lnTo>
                    <a:pt x="339" y="242"/>
                  </a:lnTo>
                  <a:lnTo>
                    <a:pt x="339" y="71"/>
                  </a:lnTo>
                  <a:lnTo>
                    <a:pt x="423" y="39"/>
                  </a:lnTo>
                  <a:lnTo>
                    <a:pt x="1561" y="34"/>
                  </a:lnTo>
                  <a:lnTo>
                    <a:pt x="1567" y="0"/>
                  </a:lnTo>
                  <a:lnTo>
                    <a:pt x="56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8" name="Freeform 49"/>
            <p:cNvSpPr>
              <a:spLocks/>
            </p:cNvSpPr>
            <p:nvPr/>
          </p:nvSpPr>
          <p:spPr bwMode="auto">
            <a:xfrm>
              <a:off x="5345113" y="3111500"/>
              <a:ext cx="369887" cy="309563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0" y="84"/>
                </a:cxn>
                <a:cxn ang="0">
                  <a:pos x="0" y="195"/>
                </a:cxn>
                <a:cxn ang="0">
                  <a:pos x="233" y="195"/>
                </a:cxn>
                <a:cxn ang="0">
                  <a:pos x="233" y="0"/>
                </a:cxn>
                <a:cxn ang="0">
                  <a:pos x="38" y="4"/>
                </a:cxn>
              </a:cxnLst>
              <a:rect l="0" t="0" r="r" b="b"/>
              <a:pathLst>
                <a:path w="233" h="195">
                  <a:moveTo>
                    <a:pt x="38" y="4"/>
                  </a:moveTo>
                  <a:lnTo>
                    <a:pt x="0" y="84"/>
                  </a:lnTo>
                  <a:lnTo>
                    <a:pt x="0" y="195"/>
                  </a:lnTo>
                  <a:lnTo>
                    <a:pt x="233" y="195"/>
                  </a:lnTo>
                  <a:lnTo>
                    <a:pt x="233" y="0"/>
                  </a:lnTo>
                  <a:lnTo>
                    <a:pt x="38" y="4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9" name="Freeform 50"/>
            <p:cNvSpPr>
              <a:spLocks/>
            </p:cNvSpPr>
            <p:nvPr/>
          </p:nvSpPr>
          <p:spPr bwMode="auto">
            <a:xfrm>
              <a:off x="5745163" y="3117850"/>
              <a:ext cx="1319212" cy="3032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2"/>
                </a:cxn>
                <a:cxn ang="0">
                  <a:pos x="831" y="191"/>
                </a:cxn>
                <a:cxn ang="0">
                  <a:pos x="831" y="0"/>
                </a:cxn>
                <a:cxn ang="0">
                  <a:pos x="0" y="0"/>
                </a:cxn>
              </a:cxnLst>
              <a:rect l="0" t="0" r="r" b="b"/>
              <a:pathLst>
                <a:path w="831" h="191">
                  <a:moveTo>
                    <a:pt x="0" y="0"/>
                  </a:moveTo>
                  <a:lnTo>
                    <a:pt x="0" y="182"/>
                  </a:lnTo>
                  <a:lnTo>
                    <a:pt x="831" y="191"/>
                  </a:lnTo>
                  <a:lnTo>
                    <a:pt x="8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0" name="Freeform 51"/>
            <p:cNvSpPr>
              <a:spLocks/>
            </p:cNvSpPr>
            <p:nvPr/>
          </p:nvSpPr>
          <p:spPr bwMode="auto">
            <a:xfrm>
              <a:off x="4699000" y="3519488"/>
              <a:ext cx="779462" cy="220663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0" y="37"/>
                </a:cxn>
                <a:cxn ang="0">
                  <a:pos x="52" y="0"/>
                </a:cxn>
                <a:cxn ang="0">
                  <a:pos x="491" y="9"/>
                </a:cxn>
                <a:cxn ang="0">
                  <a:pos x="491" y="54"/>
                </a:cxn>
                <a:cxn ang="0">
                  <a:pos x="71" y="48"/>
                </a:cxn>
                <a:cxn ang="0">
                  <a:pos x="35" y="54"/>
                </a:cxn>
                <a:cxn ang="0">
                  <a:pos x="37" y="139"/>
                </a:cxn>
                <a:cxn ang="0">
                  <a:pos x="0" y="132"/>
                </a:cxn>
              </a:cxnLst>
              <a:rect l="0" t="0" r="r" b="b"/>
              <a:pathLst>
                <a:path w="491" h="139">
                  <a:moveTo>
                    <a:pt x="0" y="132"/>
                  </a:moveTo>
                  <a:lnTo>
                    <a:pt x="0" y="37"/>
                  </a:lnTo>
                  <a:lnTo>
                    <a:pt x="52" y="0"/>
                  </a:lnTo>
                  <a:lnTo>
                    <a:pt x="491" y="9"/>
                  </a:lnTo>
                  <a:lnTo>
                    <a:pt x="491" y="54"/>
                  </a:lnTo>
                  <a:lnTo>
                    <a:pt x="71" y="48"/>
                  </a:lnTo>
                  <a:lnTo>
                    <a:pt x="35" y="54"/>
                  </a:lnTo>
                  <a:lnTo>
                    <a:pt x="37" y="1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1" name="Freeform 52"/>
            <p:cNvSpPr>
              <a:spLocks/>
            </p:cNvSpPr>
            <p:nvPr/>
          </p:nvSpPr>
          <p:spPr bwMode="auto">
            <a:xfrm>
              <a:off x="4648200" y="3725863"/>
              <a:ext cx="163512" cy="401638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84" y="9"/>
                </a:cxn>
                <a:cxn ang="0">
                  <a:pos x="86" y="56"/>
                </a:cxn>
                <a:cxn ang="0">
                  <a:pos x="99" y="91"/>
                </a:cxn>
                <a:cxn ang="0">
                  <a:pos x="103" y="253"/>
                </a:cxn>
                <a:cxn ang="0">
                  <a:pos x="0" y="249"/>
                </a:cxn>
                <a:cxn ang="0">
                  <a:pos x="0" y="91"/>
                </a:cxn>
                <a:cxn ang="0">
                  <a:pos x="4" y="93"/>
                </a:cxn>
                <a:cxn ang="0">
                  <a:pos x="11" y="95"/>
                </a:cxn>
                <a:cxn ang="0">
                  <a:pos x="19" y="91"/>
                </a:cxn>
                <a:cxn ang="0">
                  <a:pos x="26" y="80"/>
                </a:cxn>
                <a:cxn ang="0">
                  <a:pos x="26" y="61"/>
                </a:cxn>
                <a:cxn ang="0">
                  <a:pos x="26" y="32"/>
                </a:cxn>
                <a:cxn ang="0">
                  <a:pos x="23" y="11"/>
                </a:cxn>
                <a:cxn ang="0">
                  <a:pos x="26" y="0"/>
                </a:cxn>
              </a:cxnLst>
              <a:rect l="0" t="0" r="r" b="b"/>
              <a:pathLst>
                <a:path w="103" h="253">
                  <a:moveTo>
                    <a:pt x="26" y="0"/>
                  </a:moveTo>
                  <a:lnTo>
                    <a:pt x="84" y="9"/>
                  </a:lnTo>
                  <a:lnTo>
                    <a:pt x="86" y="56"/>
                  </a:lnTo>
                  <a:lnTo>
                    <a:pt x="99" y="91"/>
                  </a:lnTo>
                  <a:lnTo>
                    <a:pt x="103" y="253"/>
                  </a:lnTo>
                  <a:lnTo>
                    <a:pt x="0" y="249"/>
                  </a:lnTo>
                  <a:lnTo>
                    <a:pt x="0" y="91"/>
                  </a:lnTo>
                  <a:lnTo>
                    <a:pt x="4" y="93"/>
                  </a:lnTo>
                  <a:lnTo>
                    <a:pt x="11" y="95"/>
                  </a:lnTo>
                  <a:lnTo>
                    <a:pt x="19" y="91"/>
                  </a:lnTo>
                  <a:lnTo>
                    <a:pt x="26" y="80"/>
                  </a:lnTo>
                  <a:lnTo>
                    <a:pt x="26" y="61"/>
                  </a:lnTo>
                  <a:lnTo>
                    <a:pt x="26" y="32"/>
                  </a:lnTo>
                  <a:lnTo>
                    <a:pt x="23" y="11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2" name="Freeform 53"/>
            <p:cNvSpPr>
              <a:spLocks/>
            </p:cNvSpPr>
            <p:nvPr/>
          </p:nvSpPr>
          <p:spPr bwMode="auto">
            <a:xfrm>
              <a:off x="4967288" y="3787775"/>
              <a:ext cx="222250" cy="22225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84" y="2"/>
                </a:cxn>
                <a:cxn ang="0">
                  <a:pos x="97" y="4"/>
                </a:cxn>
                <a:cxn ang="0">
                  <a:pos x="108" y="11"/>
                </a:cxn>
                <a:cxn ang="0">
                  <a:pos x="119" y="19"/>
                </a:cxn>
                <a:cxn ang="0">
                  <a:pos x="127" y="30"/>
                </a:cxn>
                <a:cxn ang="0">
                  <a:pos x="134" y="41"/>
                </a:cxn>
                <a:cxn ang="0">
                  <a:pos x="138" y="54"/>
                </a:cxn>
                <a:cxn ang="0">
                  <a:pos x="140" y="69"/>
                </a:cxn>
                <a:cxn ang="0">
                  <a:pos x="138" y="84"/>
                </a:cxn>
                <a:cxn ang="0">
                  <a:pos x="134" y="97"/>
                </a:cxn>
                <a:cxn ang="0">
                  <a:pos x="127" y="108"/>
                </a:cxn>
                <a:cxn ang="0">
                  <a:pos x="119" y="119"/>
                </a:cxn>
                <a:cxn ang="0">
                  <a:pos x="108" y="128"/>
                </a:cxn>
                <a:cxn ang="0">
                  <a:pos x="97" y="134"/>
                </a:cxn>
                <a:cxn ang="0">
                  <a:pos x="84" y="138"/>
                </a:cxn>
                <a:cxn ang="0">
                  <a:pos x="69" y="140"/>
                </a:cxn>
                <a:cxn ang="0">
                  <a:pos x="54" y="138"/>
                </a:cxn>
                <a:cxn ang="0">
                  <a:pos x="41" y="134"/>
                </a:cxn>
                <a:cxn ang="0">
                  <a:pos x="30" y="128"/>
                </a:cxn>
                <a:cxn ang="0">
                  <a:pos x="19" y="119"/>
                </a:cxn>
                <a:cxn ang="0">
                  <a:pos x="11" y="108"/>
                </a:cxn>
                <a:cxn ang="0">
                  <a:pos x="4" y="97"/>
                </a:cxn>
                <a:cxn ang="0">
                  <a:pos x="2" y="84"/>
                </a:cxn>
                <a:cxn ang="0">
                  <a:pos x="0" y="69"/>
                </a:cxn>
                <a:cxn ang="0">
                  <a:pos x="2" y="54"/>
                </a:cxn>
                <a:cxn ang="0">
                  <a:pos x="4" y="41"/>
                </a:cxn>
                <a:cxn ang="0">
                  <a:pos x="11" y="30"/>
                </a:cxn>
                <a:cxn ang="0">
                  <a:pos x="19" y="19"/>
                </a:cxn>
                <a:cxn ang="0">
                  <a:pos x="30" y="11"/>
                </a:cxn>
                <a:cxn ang="0">
                  <a:pos x="41" y="4"/>
                </a:cxn>
                <a:cxn ang="0">
                  <a:pos x="54" y="2"/>
                </a:cxn>
                <a:cxn ang="0">
                  <a:pos x="69" y="0"/>
                </a:cxn>
              </a:cxnLst>
              <a:rect l="0" t="0" r="r" b="b"/>
              <a:pathLst>
                <a:path w="140" h="140">
                  <a:moveTo>
                    <a:pt x="69" y="0"/>
                  </a:moveTo>
                  <a:lnTo>
                    <a:pt x="84" y="2"/>
                  </a:lnTo>
                  <a:lnTo>
                    <a:pt x="97" y="4"/>
                  </a:lnTo>
                  <a:lnTo>
                    <a:pt x="108" y="11"/>
                  </a:lnTo>
                  <a:lnTo>
                    <a:pt x="119" y="19"/>
                  </a:lnTo>
                  <a:lnTo>
                    <a:pt x="127" y="30"/>
                  </a:lnTo>
                  <a:lnTo>
                    <a:pt x="134" y="41"/>
                  </a:lnTo>
                  <a:lnTo>
                    <a:pt x="138" y="54"/>
                  </a:lnTo>
                  <a:lnTo>
                    <a:pt x="140" y="69"/>
                  </a:lnTo>
                  <a:lnTo>
                    <a:pt x="138" y="84"/>
                  </a:lnTo>
                  <a:lnTo>
                    <a:pt x="134" y="97"/>
                  </a:lnTo>
                  <a:lnTo>
                    <a:pt x="127" y="108"/>
                  </a:lnTo>
                  <a:lnTo>
                    <a:pt x="119" y="119"/>
                  </a:lnTo>
                  <a:lnTo>
                    <a:pt x="108" y="128"/>
                  </a:lnTo>
                  <a:lnTo>
                    <a:pt x="97" y="134"/>
                  </a:lnTo>
                  <a:lnTo>
                    <a:pt x="84" y="138"/>
                  </a:lnTo>
                  <a:lnTo>
                    <a:pt x="69" y="140"/>
                  </a:lnTo>
                  <a:lnTo>
                    <a:pt x="54" y="138"/>
                  </a:lnTo>
                  <a:lnTo>
                    <a:pt x="41" y="134"/>
                  </a:lnTo>
                  <a:lnTo>
                    <a:pt x="30" y="128"/>
                  </a:lnTo>
                  <a:lnTo>
                    <a:pt x="19" y="119"/>
                  </a:lnTo>
                  <a:lnTo>
                    <a:pt x="11" y="108"/>
                  </a:lnTo>
                  <a:lnTo>
                    <a:pt x="4" y="97"/>
                  </a:lnTo>
                  <a:lnTo>
                    <a:pt x="2" y="84"/>
                  </a:lnTo>
                  <a:lnTo>
                    <a:pt x="0" y="69"/>
                  </a:lnTo>
                  <a:lnTo>
                    <a:pt x="2" y="54"/>
                  </a:lnTo>
                  <a:lnTo>
                    <a:pt x="4" y="41"/>
                  </a:lnTo>
                  <a:lnTo>
                    <a:pt x="11" y="30"/>
                  </a:lnTo>
                  <a:lnTo>
                    <a:pt x="19" y="19"/>
                  </a:lnTo>
                  <a:lnTo>
                    <a:pt x="30" y="11"/>
                  </a:lnTo>
                  <a:lnTo>
                    <a:pt x="41" y="4"/>
                  </a:lnTo>
                  <a:lnTo>
                    <a:pt x="54" y="2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3" name="Freeform 54"/>
            <p:cNvSpPr>
              <a:spLocks/>
            </p:cNvSpPr>
            <p:nvPr/>
          </p:nvSpPr>
          <p:spPr bwMode="auto">
            <a:xfrm>
              <a:off x="4792663" y="3598863"/>
              <a:ext cx="133350" cy="138113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58" y="4"/>
                </a:cxn>
                <a:cxn ang="0">
                  <a:pos x="71" y="13"/>
                </a:cxn>
                <a:cxn ang="0">
                  <a:pos x="79" y="26"/>
                </a:cxn>
                <a:cxn ang="0">
                  <a:pos x="84" y="43"/>
                </a:cxn>
                <a:cxn ang="0">
                  <a:pos x="79" y="61"/>
                </a:cxn>
                <a:cxn ang="0">
                  <a:pos x="71" y="74"/>
                </a:cxn>
                <a:cxn ang="0">
                  <a:pos x="58" y="82"/>
                </a:cxn>
                <a:cxn ang="0">
                  <a:pos x="41" y="87"/>
                </a:cxn>
                <a:cxn ang="0">
                  <a:pos x="23" y="82"/>
                </a:cxn>
                <a:cxn ang="0">
                  <a:pos x="10" y="74"/>
                </a:cxn>
                <a:cxn ang="0">
                  <a:pos x="2" y="61"/>
                </a:cxn>
                <a:cxn ang="0">
                  <a:pos x="0" y="43"/>
                </a:cxn>
                <a:cxn ang="0">
                  <a:pos x="2" y="26"/>
                </a:cxn>
                <a:cxn ang="0">
                  <a:pos x="10" y="13"/>
                </a:cxn>
                <a:cxn ang="0">
                  <a:pos x="23" y="4"/>
                </a:cxn>
                <a:cxn ang="0">
                  <a:pos x="41" y="0"/>
                </a:cxn>
              </a:cxnLst>
              <a:rect l="0" t="0" r="r" b="b"/>
              <a:pathLst>
                <a:path w="84" h="87">
                  <a:moveTo>
                    <a:pt x="41" y="0"/>
                  </a:moveTo>
                  <a:lnTo>
                    <a:pt x="58" y="4"/>
                  </a:lnTo>
                  <a:lnTo>
                    <a:pt x="71" y="13"/>
                  </a:lnTo>
                  <a:lnTo>
                    <a:pt x="79" y="26"/>
                  </a:lnTo>
                  <a:lnTo>
                    <a:pt x="84" y="43"/>
                  </a:lnTo>
                  <a:lnTo>
                    <a:pt x="79" y="61"/>
                  </a:lnTo>
                  <a:lnTo>
                    <a:pt x="71" y="74"/>
                  </a:lnTo>
                  <a:lnTo>
                    <a:pt x="58" y="82"/>
                  </a:lnTo>
                  <a:lnTo>
                    <a:pt x="41" y="87"/>
                  </a:lnTo>
                  <a:lnTo>
                    <a:pt x="23" y="82"/>
                  </a:lnTo>
                  <a:lnTo>
                    <a:pt x="10" y="74"/>
                  </a:lnTo>
                  <a:lnTo>
                    <a:pt x="2" y="61"/>
                  </a:lnTo>
                  <a:lnTo>
                    <a:pt x="0" y="43"/>
                  </a:lnTo>
                  <a:lnTo>
                    <a:pt x="2" y="26"/>
                  </a:lnTo>
                  <a:lnTo>
                    <a:pt x="10" y="13"/>
                  </a:lnTo>
                  <a:lnTo>
                    <a:pt x="23" y="4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4" name="Freeform 55"/>
            <p:cNvSpPr>
              <a:spLocks/>
            </p:cNvSpPr>
            <p:nvPr/>
          </p:nvSpPr>
          <p:spPr bwMode="auto">
            <a:xfrm>
              <a:off x="5848350" y="3736975"/>
              <a:ext cx="123825" cy="119063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4" y="2"/>
                </a:cxn>
                <a:cxn ang="0">
                  <a:pos x="67" y="10"/>
                </a:cxn>
                <a:cxn ang="0">
                  <a:pos x="76" y="23"/>
                </a:cxn>
                <a:cxn ang="0">
                  <a:pos x="78" y="38"/>
                </a:cxn>
                <a:cxn ang="0">
                  <a:pos x="76" y="51"/>
                </a:cxn>
                <a:cxn ang="0">
                  <a:pos x="67" y="64"/>
                </a:cxn>
                <a:cxn ang="0">
                  <a:pos x="54" y="73"/>
                </a:cxn>
                <a:cxn ang="0">
                  <a:pos x="39" y="75"/>
                </a:cxn>
                <a:cxn ang="0">
                  <a:pos x="24" y="73"/>
                </a:cxn>
                <a:cxn ang="0">
                  <a:pos x="13" y="64"/>
                </a:cxn>
                <a:cxn ang="0">
                  <a:pos x="5" y="51"/>
                </a:cxn>
                <a:cxn ang="0">
                  <a:pos x="0" y="38"/>
                </a:cxn>
                <a:cxn ang="0">
                  <a:pos x="5" y="23"/>
                </a:cxn>
                <a:cxn ang="0">
                  <a:pos x="13" y="10"/>
                </a:cxn>
                <a:cxn ang="0">
                  <a:pos x="24" y="2"/>
                </a:cxn>
                <a:cxn ang="0">
                  <a:pos x="39" y="0"/>
                </a:cxn>
              </a:cxnLst>
              <a:rect l="0" t="0" r="r" b="b"/>
              <a:pathLst>
                <a:path w="78" h="75">
                  <a:moveTo>
                    <a:pt x="39" y="0"/>
                  </a:moveTo>
                  <a:lnTo>
                    <a:pt x="54" y="2"/>
                  </a:lnTo>
                  <a:lnTo>
                    <a:pt x="67" y="10"/>
                  </a:lnTo>
                  <a:lnTo>
                    <a:pt x="76" y="23"/>
                  </a:lnTo>
                  <a:lnTo>
                    <a:pt x="78" y="38"/>
                  </a:lnTo>
                  <a:lnTo>
                    <a:pt x="76" y="51"/>
                  </a:lnTo>
                  <a:lnTo>
                    <a:pt x="67" y="64"/>
                  </a:lnTo>
                  <a:lnTo>
                    <a:pt x="54" y="73"/>
                  </a:lnTo>
                  <a:lnTo>
                    <a:pt x="39" y="75"/>
                  </a:lnTo>
                  <a:lnTo>
                    <a:pt x="24" y="73"/>
                  </a:lnTo>
                  <a:lnTo>
                    <a:pt x="13" y="64"/>
                  </a:lnTo>
                  <a:lnTo>
                    <a:pt x="5" y="51"/>
                  </a:lnTo>
                  <a:lnTo>
                    <a:pt x="0" y="38"/>
                  </a:lnTo>
                  <a:lnTo>
                    <a:pt x="5" y="23"/>
                  </a:lnTo>
                  <a:lnTo>
                    <a:pt x="13" y="10"/>
                  </a:lnTo>
                  <a:lnTo>
                    <a:pt x="24" y="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5" name="Freeform 56"/>
            <p:cNvSpPr>
              <a:spLocks/>
            </p:cNvSpPr>
            <p:nvPr/>
          </p:nvSpPr>
          <p:spPr bwMode="auto">
            <a:xfrm>
              <a:off x="6943725" y="3736975"/>
              <a:ext cx="120650" cy="119063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4" y="2"/>
                </a:cxn>
                <a:cxn ang="0">
                  <a:pos x="65" y="10"/>
                </a:cxn>
                <a:cxn ang="0">
                  <a:pos x="73" y="23"/>
                </a:cxn>
                <a:cxn ang="0">
                  <a:pos x="76" y="38"/>
                </a:cxn>
                <a:cxn ang="0">
                  <a:pos x="73" y="51"/>
                </a:cxn>
                <a:cxn ang="0">
                  <a:pos x="65" y="64"/>
                </a:cxn>
                <a:cxn ang="0">
                  <a:pos x="54" y="73"/>
                </a:cxn>
                <a:cxn ang="0">
                  <a:pos x="39" y="75"/>
                </a:cxn>
                <a:cxn ang="0">
                  <a:pos x="24" y="73"/>
                </a:cxn>
                <a:cxn ang="0">
                  <a:pos x="11" y="64"/>
                </a:cxn>
                <a:cxn ang="0">
                  <a:pos x="2" y="51"/>
                </a:cxn>
                <a:cxn ang="0">
                  <a:pos x="0" y="38"/>
                </a:cxn>
                <a:cxn ang="0">
                  <a:pos x="2" y="23"/>
                </a:cxn>
                <a:cxn ang="0">
                  <a:pos x="11" y="10"/>
                </a:cxn>
                <a:cxn ang="0">
                  <a:pos x="24" y="2"/>
                </a:cxn>
                <a:cxn ang="0">
                  <a:pos x="39" y="0"/>
                </a:cxn>
              </a:cxnLst>
              <a:rect l="0" t="0" r="r" b="b"/>
              <a:pathLst>
                <a:path w="76" h="75">
                  <a:moveTo>
                    <a:pt x="39" y="0"/>
                  </a:moveTo>
                  <a:lnTo>
                    <a:pt x="54" y="2"/>
                  </a:lnTo>
                  <a:lnTo>
                    <a:pt x="65" y="10"/>
                  </a:lnTo>
                  <a:lnTo>
                    <a:pt x="73" y="23"/>
                  </a:lnTo>
                  <a:lnTo>
                    <a:pt x="76" y="38"/>
                  </a:lnTo>
                  <a:lnTo>
                    <a:pt x="73" y="51"/>
                  </a:lnTo>
                  <a:lnTo>
                    <a:pt x="65" y="64"/>
                  </a:lnTo>
                  <a:lnTo>
                    <a:pt x="54" y="73"/>
                  </a:lnTo>
                  <a:lnTo>
                    <a:pt x="39" y="75"/>
                  </a:lnTo>
                  <a:lnTo>
                    <a:pt x="24" y="73"/>
                  </a:lnTo>
                  <a:lnTo>
                    <a:pt x="11" y="64"/>
                  </a:lnTo>
                  <a:lnTo>
                    <a:pt x="2" y="51"/>
                  </a:lnTo>
                  <a:lnTo>
                    <a:pt x="0" y="38"/>
                  </a:lnTo>
                  <a:lnTo>
                    <a:pt x="2" y="23"/>
                  </a:lnTo>
                  <a:lnTo>
                    <a:pt x="11" y="10"/>
                  </a:lnTo>
                  <a:lnTo>
                    <a:pt x="24" y="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6" name="Freeform 57"/>
            <p:cNvSpPr>
              <a:spLocks/>
            </p:cNvSpPr>
            <p:nvPr/>
          </p:nvSpPr>
          <p:spPr bwMode="auto">
            <a:xfrm>
              <a:off x="6891338" y="3197225"/>
              <a:ext cx="123825" cy="120650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4" y="2"/>
                </a:cxn>
                <a:cxn ang="0">
                  <a:pos x="67" y="11"/>
                </a:cxn>
                <a:cxn ang="0">
                  <a:pos x="76" y="24"/>
                </a:cxn>
                <a:cxn ang="0">
                  <a:pos x="78" y="39"/>
                </a:cxn>
                <a:cxn ang="0">
                  <a:pos x="76" y="52"/>
                </a:cxn>
                <a:cxn ang="0">
                  <a:pos x="67" y="65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24" y="74"/>
                </a:cxn>
                <a:cxn ang="0">
                  <a:pos x="11" y="65"/>
                </a:cxn>
                <a:cxn ang="0">
                  <a:pos x="3" y="52"/>
                </a:cxn>
                <a:cxn ang="0">
                  <a:pos x="0" y="39"/>
                </a:cxn>
                <a:cxn ang="0">
                  <a:pos x="3" y="24"/>
                </a:cxn>
                <a:cxn ang="0">
                  <a:pos x="11" y="11"/>
                </a:cxn>
                <a:cxn ang="0">
                  <a:pos x="24" y="2"/>
                </a:cxn>
                <a:cxn ang="0">
                  <a:pos x="39" y="0"/>
                </a:cxn>
              </a:cxnLst>
              <a:rect l="0" t="0" r="r" b="b"/>
              <a:pathLst>
                <a:path w="78" h="76">
                  <a:moveTo>
                    <a:pt x="39" y="0"/>
                  </a:moveTo>
                  <a:lnTo>
                    <a:pt x="54" y="2"/>
                  </a:lnTo>
                  <a:lnTo>
                    <a:pt x="67" y="11"/>
                  </a:lnTo>
                  <a:lnTo>
                    <a:pt x="76" y="24"/>
                  </a:lnTo>
                  <a:lnTo>
                    <a:pt x="78" y="39"/>
                  </a:lnTo>
                  <a:lnTo>
                    <a:pt x="76" y="52"/>
                  </a:lnTo>
                  <a:lnTo>
                    <a:pt x="67" y="65"/>
                  </a:lnTo>
                  <a:lnTo>
                    <a:pt x="54" y="74"/>
                  </a:lnTo>
                  <a:lnTo>
                    <a:pt x="39" y="76"/>
                  </a:lnTo>
                  <a:lnTo>
                    <a:pt x="24" y="74"/>
                  </a:lnTo>
                  <a:lnTo>
                    <a:pt x="11" y="65"/>
                  </a:lnTo>
                  <a:lnTo>
                    <a:pt x="3" y="52"/>
                  </a:lnTo>
                  <a:lnTo>
                    <a:pt x="0" y="39"/>
                  </a:lnTo>
                  <a:lnTo>
                    <a:pt x="3" y="24"/>
                  </a:lnTo>
                  <a:lnTo>
                    <a:pt x="11" y="11"/>
                  </a:lnTo>
                  <a:lnTo>
                    <a:pt x="24" y="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7" name="Freeform 58"/>
            <p:cNvSpPr>
              <a:spLocks/>
            </p:cNvSpPr>
            <p:nvPr/>
          </p:nvSpPr>
          <p:spPr bwMode="auto">
            <a:xfrm>
              <a:off x="4984750" y="3595688"/>
              <a:ext cx="136525" cy="133350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60" y="4"/>
                </a:cxn>
                <a:cxn ang="0">
                  <a:pos x="75" y="13"/>
                </a:cxn>
                <a:cxn ang="0">
                  <a:pos x="84" y="26"/>
                </a:cxn>
                <a:cxn ang="0">
                  <a:pos x="86" y="41"/>
                </a:cxn>
                <a:cxn ang="0">
                  <a:pos x="84" y="58"/>
                </a:cxn>
                <a:cxn ang="0">
                  <a:pos x="75" y="71"/>
                </a:cxn>
                <a:cxn ang="0">
                  <a:pos x="60" y="80"/>
                </a:cxn>
                <a:cxn ang="0">
                  <a:pos x="43" y="84"/>
                </a:cxn>
                <a:cxn ang="0">
                  <a:pos x="26" y="80"/>
                </a:cxn>
                <a:cxn ang="0">
                  <a:pos x="13" y="71"/>
                </a:cxn>
                <a:cxn ang="0">
                  <a:pos x="4" y="58"/>
                </a:cxn>
                <a:cxn ang="0">
                  <a:pos x="0" y="41"/>
                </a:cxn>
                <a:cxn ang="0">
                  <a:pos x="4" y="26"/>
                </a:cxn>
                <a:cxn ang="0">
                  <a:pos x="13" y="13"/>
                </a:cxn>
                <a:cxn ang="0">
                  <a:pos x="26" y="4"/>
                </a:cxn>
                <a:cxn ang="0">
                  <a:pos x="43" y="0"/>
                </a:cxn>
              </a:cxnLst>
              <a:rect l="0" t="0" r="r" b="b"/>
              <a:pathLst>
                <a:path w="86" h="84">
                  <a:moveTo>
                    <a:pt x="43" y="0"/>
                  </a:moveTo>
                  <a:lnTo>
                    <a:pt x="60" y="4"/>
                  </a:lnTo>
                  <a:lnTo>
                    <a:pt x="75" y="13"/>
                  </a:lnTo>
                  <a:lnTo>
                    <a:pt x="84" y="26"/>
                  </a:lnTo>
                  <a:lnTo>
                    <a:pt x="86" y="41"/>
                  </a:lnTo>
                  <a:lnTo>
                    <a:pt x="84" y="58"/>
                  </a:lnTo>
                  <a:lnTo>
                    <a:pt x="75" y="71"/>
                  </a:lnTo>
                  <a:lnTo>
                    <a:pt x="60" y="80"/>
                  </a:lnTo>
                  <a:lnTo>
                    <a:pt x="43" y="84"/>
                  </a:lnTo>
                  <a:lnTo>
                    <a:pt x="26" y="80"/>
                  </a:lnTo>
                  <a:lnTo>
                    <a:pt x="13" y="71"/>
                  </a:lnTo>
                  <a:lnTo>
                    <a:pt x="4" y="58"/>
                  </a:lnTo>
                  <a:lnTo>
                    <a:pt x="0" y="41"/>
                  </a:lnTo>
                  <a:lnTo>
                    <a:pt x="4" y="26"/>
                  </a:lnTo>
                  <a:lnTo>
                    <a:pt x="13" y="13"/>
                  </a:lnTo>
                  <a:lnTo>
                    <a:pt x="26" y="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8" name="Freeform 59"/>
            <p:cNvSpPr>
              <a:spLocks/>
            </p:cNvSpPr>
            <p:nvPr/>
          </p:nvSpPr>
          <p:spPr bwMode="auto">
            <a:xfrm>
              <a:off x="5183188" y="3589338"/>
              <a:ext cx="136525" cy="13652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60" y="4"/>
                </a:cxn>
                <a:cxn ang="0">
                  <a:pos x="73" y="13"/>
                </a:cxn>
                <a:cxn ang="0">
                  <a:pos x="82" y="25"/>
                </a:cxn>
                <a:cxn ang="0">
                  <a:pos x="86" y="43"/>
                </a:cxn>
                <a:cxn ang="0">
                  <a:pos x="82" y="60"/>
                </a:cxn>
                <a:cxn ang="0">
                  <a:pos x="73" y="73"/>
                </a:cxn>
                <a:cxn ang="0">
                  <a:pos x="60" y="82"/>
                </a:cxn>
                <a:cxn ang="0">
                  <a:pos x="43" y="86"/>
                </a:cxn>
                <a:cxn ang="0">
                  <a:pos x="26" y="82"/>
                </a:cxn>
                <a:cxn ang="0">
                  <a:pos x="13" y="73"/>
                </a:cxn>
                <a:cxn ang="0">
                  <a:pos x="4" y="60"/>
                </a:cxn>
                <a:cxn ang="0">
                  <a:pos x="0" y="43"/>
                </a:cxn>
                <a:cxn ang="0">
                  <a:pos x="4" y="25"/>
                </a:cxn>
                <a:cxn ang="0">
                  <a:pos x="13" y="13"/>
                </a:cxn>
                <a:cxn ang="0">
                  <a:pos x="26" y="4"/>
                </a:cxn>
                <a:cxn ang="0">
                  <a:pos x="43" y="0"/>
                </a:cxn>
              </a:cxnLst>
              <a:rect l="0" t="0" r="r" b="b"/>
              <a:pathLst>
                <a:path w="86" h="86">
                  <a:moveTo>
                    <a:pt x="43" y="0"/>
                  </a:moveTo>
                  <a:lnTo>
                    <a:pt x="60" y="4"/>
                  </a:lnTo>
                  <a:lnTo>
                    <a:pt x="73" y="13"/>
                  </a:lnTo>
                  <a:lnTo>
                    <a:pt x="82" y="25"/>
                  </a:lnTo>
                  <a:lnTo>
                    <a:pt x="86" y="43"/>
                  </a:lnTo>
                  <a:lnTo>
                    <a:pt x="82" y="60"/>
                  </a:lnTo>
                  <a:lnTo>
                    <a:pt x="73" y="73"/>
                  </a:lnTo>
                  <a:lnTo>
                    <a:pt x="60" y="82"/>
                  </a:lnTo>
                  <a:lnTo>
                    <a:pt x="43" y="86"/>
                  </a:lnTo>
                  <a:lnTo>
                    <a:pt x="26" y="82"/>
                  </a:lnTo>
                  <a:lnTo>
                    <a:pt x="13" y="73"/>
                  </a:lnTo>
                  <a:lnTo>
                    <a:pt x="4" y="60"/>
                  </a:lnTo>
                  <a:lnTo>
                    <a:pt x="0" y="43"/>
                  </a:lnTo>
                  <a:lnTo>
                    <a:pt x="4" y="25"/>
                  </a:lnTo>
                  <a:lnTo>
                    <a:pt x="13" y="13"/>
                  </a:lnTo>
                  <a:lnTo>
                    <a:pt x="26" y="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F2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9" name="Freeform 60"/>
            <p:cNvSpPr>
              <a:spLocks/>
            </p:cNvSpPr>
            <p:nvPr/>
          </p:nvSpPr>
          <p:spPr bwMode="auto">
            <a:xfrm>
              <a:off x="4984750" y="3805238"/>
              <a:ext cx="177800" cy="17780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77" y="4"/>
                </a:cxn>
                <a:cxn ang="0">
                  <a:pos x="95" y="17"/>
                </a:cxn>
                <a:cxn ang="0">
                  <a:pos x="108" y="34"/>
                </a:cxn>
                <a:cxn ang="0">
                  <a:pos x="112" y="56"/>
                </a:cxn>
                <a:cxn ang="0">
                  <a:pos x="108" y="78"/>
                </a:cxn>
                <a:cxn ang="0">
                  <a:pos x="95" y="95"/>
                </a:cxn>
                <a:cxn ang="0">
                  <a:pos x="77" y="108"/>
                </a:cxn>
                <a:cxn ang="0">
                  <a:pos x="56" y="112"/>
                </a:cxn>
                <a:cxn ang="0">
                  <a:pos x="34" y="108"/>
                </a:cxn>
                <a:cxn ang="0">
                  <a:pos x="17" y="95"/>
                </a:cxn>
                <a:cxn ang="0">
                  <a:pos x="4" y="78"/>
                </a:cxn>
                <a:cxn ang="0">
                  <a:pos x="0" y="56"/>
                </a:cxn>
                <a:cxn ang="0">
                  <a:pos x="4" y="34"/>
                </a:cxn>
                <a:cxn ang="0">
                  <a:pos x="17" y="17"/>
                </a:cxn>
                <a:cxn ang="0">
                  <a:pos x="34" y="4"/>
                </a:cxn>
                <a:cxn ang="0">
                  <a:pos x="56" y="0"/>
                </a:cxn>
              </a:cxnLst>
              <a:rect l="0" t="0" r="r" b="b"/>
              <a:pathLst>
                <a:path w="112" h="112">
                  <a:moveTo>
                    <a:pt x="56" y="0"/>
                  </a:moveTo>
                  <a:lnTo>
                    <a:pt x="77" y="4"/>
                  </a:lnTo>
                  <a:lnTo>
                    <a:pt x="95" y="17"/>
                  </a:lnTo>
                  <a:lnTo>
                    <a:pt x="108" y="34"/>
                  </a:lnTo>
                  <a:lnTo>
                    <a:pt x="112" y="56"/>
                  </a:lnTo>
                  <a:lnTo>
                    <a:pt x="108" y="78"/>
                  </a:lnTo>
                  <a:lnTo>
                    <a:pt x="95" y="95"/>
                  </a:lnTo>
                  <a:lnTo>
                    <a:pt x="77" y="108"/>
                  </a:lnTo>
                  <a:lnTo>
                    <a:pt x="56" y="112"/>
                  </a:lnTo>
                  <a:lnTo>
                    <a:pt x="34" y="108"/>
                  </a:lnTo>
                  <a:lnTo>
                    <a:pt x="17" y="95"/>
                  </a:lnTo>
                  <a:lnTo>
                    <a:pt x="4" y="78"/>
                  </a:lnTo>
                  <a:lnTo>
                    <a:pt x="0" y="56"/>
                  </a:lnTo>
                  <a:lnTo>
                    <a:pt x="4" y="34"/>
                  </a:lnTo>
                  <a:lnTo>
                    <a:pt x="17" y="17"/>
                  </a:lnTo>
                  <a:lnTo>
                    <a:pt x="34" y="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0" name="Freeform 61"/>
            <p:cNvSpPr>
              <a:spLocks/>
            </p:cNvSpPr>
            <p:nvPr/>
          </p:nvSpPr>
          <p:spPr bwMode="auto">
            <a:xfrm>
              <a:off x="4805363" y="3609975"/>
              <a:ext cx="103187" cy="10953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3" y="2"/>
                </a:cxn>
                <a:cxn ang="0">
                  <a:pos x="54" y="10"/>
                </a:cxn>
                <a:cxn ang="0">
                  <a:pos x="63" y="21"/>
                </a:cxn>
                <a:cxn ang="0">
                  <a:pos x="65" y="34"/>
                </a:cxn>
                <a:cxn ang="0">
                  <a:pos x="63" y="47"/>
                </a:cxn>
                <a:cxn ang="0">
                  <a:pos x="54" y="58"/>
                </a:cxn>
                <a:cxn ang="0">
                  <a:pos x="43" y="67"/>
                </a:cxn>
                <a:cxn ang="0">
                  <a:pos x="30" y="69"/>
                </a:cxn>
                <a:cxn ang="0">
                  <a:pos x="17" y="67"/>
                </a:cxn>
                <a:cxn ang="0">
                  <a:pos x="9" y="58"/>
                </a:cxn>
                <a:cxn ang="0">
                  <a:pos x="2" y="47"/>
                </a:cxn>
                <a:cxn ang="0">
                  <a:pos x="0" y="34"/>
                </a:cxn>
                <a:cxn ang="0">
                  <a:pos x="2" y="21"/>
                </a:cxn>
                <a:cxn ang="0">
                  <a:pos x="9" y="10"/>
                </a:cxn>
                <a:cxn ang="0">
                  <a:pos x="17" y="2"/>
                </a:cxn>
                <a:cxn ang="0">
                  <a:pos x="30" y="0"/>
                </a:cxn>
              </a:cxnLst>
              <a:rect l="0" t="0" r="r" b="b"/>
              <a:pathLst>
                <a:path w="65" h="69">
                  <a:moveTo>
                    <a:pt x="30" y="0"/>
                  </a:moveTo>
                  <a:lnTo>
                    <a:pt x="43" y="2"/>
                  </a:lnTo>
                  <a:lnTo>
                    <a:pt x="54" y="10"/>
                  </a:lnTo>
                  <a:lnTo>
                    <a:pt x="63" y="21"/>
                  </a:lnTo>
                  <a:lnTo>
                    <a:pt x="65" y="34"/>
                  </a:lnTo>
                  <a:lnTo>
                    <a:pt x="63" y="47"/>
                  </a:lnTo>
                  <a:lnTo>
                    <a:pt x="54" y="58"/>
                  </a:lnTo>
                  <a:lnTo>
                    <a:pt x="43" y="67"/>
                  </a:lnTo>
                  <a:lnTo>
                    <a:pt x="30" y="69"/>
                  </a:lnTo>
                  <a:lnTo>
                    <a:pt x="17" y="67"/>
                  </a:lnTo>
                  <a:lnTo>
                    <a:pt x="9" y="58"/>
                  </a:lnTo>
                  <a:lnTo>
                    <a:pt x="2" y="47"/>
                  </a:lnTo>
                  <a:lnTo>
                    <a:pt x="0" y="34"/>
                  </a:lnTo>
                  <a:lnTo>
                    <a:pt x="2" y="21"/>
                  </a:lnTo>
                  <a:lnTo>
                    <a:pt x="9" y="10"/>
                  </a:lnTo>
                  <a:lnTo>
                    <a:pt x="17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1" name="Freeform 62"/>
            <p:cNvSpPr>
              <a:spLocks/>
            </p:cNvSpPr>
            <p:nvPr/>
          </p:nvSpPr>
          <p:spPr bwMode="auto">
            <a:xfrm>
              <a:off x="5859463" y="3746500"/>
              <a:ext cx="95250" cy="9683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3" y="2"/>
                </a:cxn>
                <a:cxn ang="0">
                  <a:pos x="52" y="9"/>
                </a:cxn>
                <a:cxn ang="0">
                  <a:pos x="58" y="17"/>
                </a:cxn>
                <a:cxn ang="0">
                  <a:pos x="60" y="30"/>
                </a:cxn>
                <a:cxn ang="0">
                  <a:pos x="58" y="43"/>
                </a:cxn>
                <a:cxn ang="0">
                  <a:pos x="52" y="52"/>
                </a:cxn>
                <a:cxn ang="0">
                  <a:pos x="43" y="58"/>
                </a:cxn>
                <a:cxn ang="0">
                  <a:pos x="30" y="61"/>
                </a:cxn>
                <a:cxn ang="0">
                  <a:pos x="17" y="58"/>
                </a:cxn>
                <a:cxn ang="0">
                  <a:pos x="8" y="52"/>
                </a:cxn>
                <a:cxn ang="0">
                  <a:pos x="2" y="43"/>
                </a:cxn>
                <a:cxn ang="0">
                  <a:pos x="0" y="30"/>
                </a:cxn>
                <a:cxn ang="0">
                  <a:pos x="2" y="17"/>
                </a:cxn>
                <a:cxn ang="0">
                  <a:pos x="8" y="9"/>
                </a:cxn>
                <a:cxn ang="0">
                  <a:pos x="17" y="2"/>
                </a:cxn>
                <a:cxn ang="0">
                  <a:pos x="30" y="0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lnTo>
                    <a:pt x="43" y="2"/>
                  </a:lnTo>
                  <a:lnTo>
                    <a:pt x="52" y="9"/>
                  </a:lnTo>
                  <a:lnTo>
                    <a:pt x="58" y="17"/>
                  </a:lnTo>
                  <a:lnTo>
                    <a:pt x="60" y="30"/>
                  </a:lnTo>
                  <a:lnTo>
                    <a:pt x="58" y="43"/>
                  </a:lnTo>
                  <a:lnTo>
                    <a:pt x="52" y="52"/>
                  </a:lnTo>
                  <a:lnTo>
                    <a:pt x="43" y="58"/>
                  </a:lnTo>
                  <a:lnTo>
                    <a:pt x="30" y="61"/>
                  </a:lnTo>
                  <a:lnTo>
                    <a:pt x="17" y="58"/>
                  </a:lnTo>
                  <a:lnTo>
                    <a:pt x="8" y="52"/>
                  </a:lnTo>
                  <a:lnTo>
                    <a:pt x="2" y="43"/>
                  </a:lnTo>
                  <a:lnTo>
                    <a:pt x="0" y="30"/>
                  </a:lnTo>
                  <a:lnTo>
                    <a:pt x="2" y="17"/>
                  </a:lnTo>
                  <a:lnTo>
                    <a:pt x="8" y="9"/>
                  </a:lnTo>
                  <a:lnTo>
                    <a:pt x="17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2" name="Freeform 63"/>
            <p:cNvSpPr>
              <a:spLocks/>
            </p:cNvSpPr>
            <p:nvPr/>
          </p:nvSpPr>
          <p:spPr bwMode="auto">
            <a:xfrm>
              <a:off x="6953250" y="3746500"/>
              <a:ext cx="96837" cy="96838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44" y="2"/>
                </a:cxn>
                <a:cxn ang="0">
                  <a:pos x="52" y="9"/>
                </a:cxn>
                <a:cxn ang="0">
                  <a:pos x="59" y="17"/>
                </a:cxn>
                <a:cxn ang="0">
                  <a:pos x="61" y="30"/>
                </a:cxn>
                <a:cxn ang="0">
                  <a:pos x="59" y="43"/>
                </a:cxn>
                <a:cxn ang="0">
                  <a:pos x="52" y="52"/>
                </a:cxn>
                <a:cxn ang="0">
                  <a:pos x="44" y="58"/>
                </a:cxn>
                <a:cxn ang="0">
                  <a:pos x="31" y="61"/>
                </a:cxn>
                <a:cxn ang="0">
                  <a:pos x="18" y="58"/>
                </a:cxn>
                <a:cxn ang="0">
                  <a:pos x="9" y="52"/>
                </a:cxn>
                <a:cxn ang="0">
                  <a:pos x="3" y="43"/>
                </a:cxn>
                <a:cxn ang="0">
                  <a:pos x="0" y="30"/>
                </a:cxn>
                <a:cxn ang="0">
                  <a:pos x="3" y="17"/>
                </a:cxn>
                <a:cxn ang="0">
                  <a:pos x="9" y="9"/>
                </a:cxn>
                <a:cxn ang="0">
                  <a:pos x="18" y="2"/>
                </a:cxn>
                <a:cxn ang="0">
                  <a:pos x="31" y="0"/>
                </a:cxn>
              </a:cxnLst>
              <a:rect l="0" t="0" r="r" b="b"/>
              <a:pathLst>
                <a:path w="61" h="61">
                  <a:moveTo>
                    <a:pt x="31" y="0"/>
                  </a:moveTo>
                  <a:lnTo>
                    <a:pt x="44" y="2"/>
                  </a:lnTo>
                  <a:lnTo>
                    <a:pt x="52" y="9"/>
                  </a:lnTo>
                  <a:lnTo>
                    <a:pt x="59" y="17"/>
                  </a:lnTo>
                  <a:lnTo>
                    <a:pt x="61" y="30"/>
                  </a:lnTo>
                  <a:lnTo>
                    <a:pt x="59" y="43"/>
                  </a:lnTo>
                  <a:lnTo>
                    <a:pt x="52" y="52"/>
                  </a:lnTo>
                  <a:lnTo>
                    <a:pt x="44" y="58"/>
                  </a:lnTo>
                  <a:lnTo>
                    <a:pt x="31" y="61"/>
                  </a:lnTo>
                  <a:lnTo>
                    <a:pt x="18" y="58"/>
                  </a:lnTo>
                  <a:lnTo>
                    <a:pt x="9" y="52"/>
                  </a:lnTo>
                  <a:lnTo>
                    <a:pt x="3" y="43"/>
                  </a:lnTo>
                  <a:lnTo>
                    <a:pt x="0" y="30"/>
                  </a:lnTo>
                  <a:lnTo>
                    <a:pt x="3" y="17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3" name="Freeform 64"/>
            <p:cNvSpPr>
              <a:spLocks/>
            </p:cNvSpPr>
            <p:nvPr/>
          </p:nvSpPr>
          <p:spPr bwMode="auto">
            <a:xfrm>
              <a:off x="6902450" y="3203575"/>
              <a:ext cx="95250" cy="100013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3" y="3"/>
                </a:cxn>
                <a:cxn ang="0">
                  <a:pos x="52" y="9"/>
                </a:cxn>
                <a:cxn ang="0">
                  <a:pos x="58" y="20"/>
                </a:cxn>
                <a:cxn ang="0">
                  <a:pos x="60" y="33"/>
                </a:cxn>
                <a:cxn ang="0">
                  <a:pos x="58" y="46"/>
                </a:cxn>
                <a:cxn ang="0">
                  <a:pos x="52" y="54"/>
                </a:cxn>
                <a:cxn ang="0">
                  <a:pos x="43" y="61"/>
                </a:cxn>
                <a:cxn ang="0">
                  <a:pos x="30" y="63"/>
                </a:cxn>
                <a:cxn ang="0">
                  <a:pos x="17" y="61"/>
                </a:cxn>
                <a:cxn ang="0">
                  <a:pos x="9" y="54"/>
                </a:cxn>
                <a:cxn ang="0">
                  <a:pos x="2" y="46"/>
                </a:cxn>
                <a:cxn ang="0">
                  <a:pos x="0" y="33"/>
                </a:cxn>
                <a:cxn ang="0">
                  <a:pos x="2" y="20"/>
                </a:cxn>
                <a:cxn ang="0">
                  <a:pos x="9" y="9"/>
                </a:cxn>
                <a:cxn ang="0">
                  <a:pos x="17" y="3"/>
                </a:cxn>
                <a:cxn ang="0">
                  <a:pos x="30" y="0"/>
                </a:cxn>
              </a:cxnLst>
              <a:rect l="0" t="0" r="r" b="b"/>
              <a:pathLst>
                <a:path w="60" h="63">
                  <a:moveTo>
                    <a:pt x="30" y="0"/>
                  </a:moveTo>
                  <a:lnTo>
                    <a:pt x="43" y="3"/>
                  </a:lnTo>
                  <a:lnTo>
                    <a:pt x="52" y="9"/>
                  </a:lnTo>
                  <a:lnTo>
                    <a:pt x="58" y="20"/>
                  </a:lnTo>
                  <a:lnTo>
                    <a:pt x="60" y="33"/>
                  </a:lnTo>
                  <a:lnTo>
                    <a:pt x="58" y="46"/>
                  </a:lnTo>
                  <a:lnTo>
                    <a:pt x="52" y="54"/>
                  </a:lnTo>
                  <a:lnTo>
                    <a:pt x="43" y="61"/>
                  </a:lnTo>
                  <a:lnTo>
                    <a:pt x="30" y="63"/>
                  </a:lnTo>
                  <a:lnTo>
                    <a:pt x="17" y="61"/>
                  </a:lnTo>
                  <a:lnTo>
                    <a:pt x="9" y="54"/>
                  </a:lnTo>
                  <a:lnTo>
                    <a:pt x="2" y="46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7" y="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4" name="Freeform 65"/>
            <p:cNvSpPr>
              <a:spLocks/>
            </p:cNvSpPr>
            <p:nvPr/>
          </p:nvSpPr>
          <p:spPr bwMode="auto">
            <a:xfrm>
              <a:off x="4994275" y="3605213"/>
              <a:ext cx="109537" cy="106363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48" y="3"/>
                </a:cxn>
                <a:cxn ang="0">
                  <a:pos x="58" y="11"/>
                </a:cxn>
                <a:cxn ang="0">
                  <a:pos x="67" y="22"/>
                </a:cxn>
                <a:cxn ang="0">
                  <a:pos x="69" y="35"/>
                </a:cxn>
                <a:cxn ang="0">
                  <a:pos x="67" y="48"/>
                </a:cxn>
                <a:cxn ang="0">
                  <a:pos x="58" y="57"/>
                </a:cxn>
                <a:cxn ang="0">
                  <a:pos x="48" y="65"/>
                </a:cxn>
                <a:cxn ang="0">
                  <a:pos x="35" y="67"/>
                </a:cxn>
                <a:cxn ang="0">
                  <a:pos x="22" y="65"/>
                </a:cxn>
                <a:cxn ang="0">
                  <a:pos x="11" y="57"/>
                </a:cxn>
                <a:cxn ang="0">
                  <a:pos x="2" y="48"/>
                </a:cxn>
                <a:cxn ang="0">
                  <a:pos x="0" y="35"/>
                </a:cxn>
                <a:cxn ang="0">
                  <a:pos x="2" y="22"/>
                </a:cxn>
                <a:cxn ang="0">
                  <a:pos x="11" y="11"/>
                </a:cxn>
                <a:cxn ang="0">
                  <a:pos x="22" y="3"/>
                </a:cxn>
                <a:cxn ang="0">
                  <a:pos x="35" y="0"/>
                </a:cxn>
              </a:cxnLst>
              <a:rect l="0" t="0" r="r" b="b"/>
              <a:pathLst>
                <a:path w="69" h="67">
                  <a:moveTo>
                    <a:pt x="35" y="0"/>
                  </a:moveTo>
                  <a:lnTo>
                    <a:pt x="48" y="3"/>
                  </a:lnTo>
                  <a:lnTo>
                    <a:pt x="58" y="11"/>
                  </a:lnTo>
                  <a:lnTo>
                    <a:pt x="67" y="22"/>
                  </a:lnTo>
                  <a:lnTo>
                    <a:pt x="69" y="35"/>
                  </a:lnTo>
                  <a:lnTo>
                    <a:pt x="67" y="48"/>
                  </a:lnTo>
                  <a:lnTo>
                    <a:pt x="58" y="57"/>
                  </a:lnTo>
                  <a:lnTo>
                    <a:pt x="48" y="65"/>
                  </a:lnTo>
                  <a:lnTo>
                    <a:pt x="35" y="67"/>
                  </a:lnTo>
                  <a:lnTo>
                    <a:pt x="22" y="65"/>
                  </a:lnTo>
                  <a:lnTo>
                    <a:pt x="11" y="57"/>
                  </a:lnTo>
                  <a:lnTo>
                    <a:pt x="2" y="48"/>
                  </a:lnTo>
                  <a:lnTo>
                    <a:pt x="0" y="35"/>
                  </a:lnTo>
                  <a:lnTo>
                    <a:pt x="2" y="22"/>
                  </a:lnTo>
                  <a:lnTo>
                    <a:pt x="11" y="11"/>
                  </a:lnTo>
                  <a:lnTo>
                    <a:pt x="22" y="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5" name="Freeform 66"/>
            <p:cNvSpPr>
              <a:spLocks/>
            </p:cNvSpPr>
            <p:nvPr/>
          </p:nvSpPr>
          <p:spPr bwMode="auto">
            <a:xfrm>
              <a:off x="5197475" y="3598863"/>
              <a:ext cx="106362" cy="109538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45" y="2"/>
                </a:cxn>
                <a:cxn ang="0">
                  <a:pos x="56" y="11"/>
                </a:cxn>
                <a:cxn ang="0">
                  <a:pos x="64" y="22"/>
                </a:cxn>
                <a:cxn ang="0">
                  <a:pos x="67" y="35"/>
                </a:cxn>
                <a:cxn ang="0">
                  <a:pos x="64" y="48"/>
                </a:cxn>
                <a:cxn ang="0">
                  <a:pos x="56" y="58"/>
                </a:cxn>
                <a:cxn ang="0">
                  <a:pos x="45" y="67"/>
                </a:cxn>
                <a:cxn ang="0">
                  <a:pos x="32" y="69"/>
                </a:cxn>
                <a:cxn ang="0">
                  <a:pos x="19" y="67"/>
                </a:cxn>
                <a:cxn ang="0">
                  <a:pos x="10" y="58"/>
                </a:cxn>
                <a:cxn ang="0">
                  <a:pos x="2" y="48"/>
                </a:cxn>
                <a:cxn ang="0">
                  <a:pos x="0" y="35"/>
                </a:cxn>
                <a:cxn ang="0">
                  <a:pos x="2" y="22"/>
                </a:cxn>
                <a:cxn ang="0">
                  <a:pos x="10" y="11"/>
                </a:cxn>
                <a:cxn ang="0">
                  <a:pos x="19" y="2"/>
                </a:cxn>
                <a:cxn ang="0">
                  <a:pos x="32" y="0"/>
                </a:cxn>
              </a:cxnLst>
              <a:rect l="0" t="0" r="r" b="b"/>
              <a:pathLst>
                <a:path w="67" h="69">
                  <a:moveTo>
                    <a:pt x="32" y="0"/>
                  </a:moveTo>
                  <a:lnTo>
                    <a:pt x="45" y="2"/>
                  </a:lnTo>
                  <a:lnTo>
                    <a:pt x="56" y="11"/>
                  </a:lnTo>
                  <a:lnTo>
                    <a:pt x="64" y="22"/>
                  </a:lnTo>
                  <a:lnTo>
                    <a:pt x="67" y="35"/>
                  </a:lnTo>
                  <a:lnTo>
                    <a:pt x="64" y="48"/>
                  </a:lnTo>
                  <a:lnTo>
                    <a:pt x="56" y="58"/>
                  </a:lnTo>
                  <a:lnTo>
                    <a:pt x="45" y="67"/>
                  </a:lnTo>
                  <a:lnTo>
                    <a:pt x="32" y="69"/>
                  </a:lnTo>
                  <a:lnTo>
                    <a:pt x="19" y="67"/>
                  </a:lnTo>
                  <a:lnTo>
                    <a:pt x="10" y="58"/>
                  </a:lnTo>
                  <a:lnTo>
                    <a:pt x="2" y="48"/>
                  </a:lnTo>
                  <a:lnTo>
                    <a:pt x="0" y="35"/>
                  </a:lnTo>
                  <a:lnTo>
                    <a:pt x="2" y="22"/>
                  </a:lnTo>
                  <a:lnTo>
                    <a:pt x="10" y="11"/>
                  </a:lnTo>
                  <a:lnTo>
                    <a:pt x="19" y="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A8A5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6" name="Freeform 67"/>
            <p:cNvSpPr>
              <a:spLocks/>
            </p:cNvSpPr>
            <p:nvPr/>
          </p:nvSpPr>
          <p:spPr bwMode="auto">
            <a:xfrm>
              <a:off x="5021263" y="3838575"/>
              <a:ext cx="106362" cy="11112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46" y="3"/>
                </a:cxn>
                <a:cxn ang="0">
                  <a:pos x="57" y="11"/>
                </a:cxn>
                <a:cxn ang="0">
                  <a:pos x="65" y="22"/>
                </a:cxn>
                <a:cxn ang="0">
                  <a:pos x="67" y="35"/>
                </a:cxn>
                <a:cxn ang="0">
                  <a:pos x="65" y="48"/>
                </a:cxn>
                <a:cxn ang="0">
                  <a:pos x="57" y="59"/>
                </a:cxn>
                <a:cxn ang="0">
                  <a:pos x="46" y="67"/>
                </a:cxn>
                <a:cxn ang="0">
                  <a:pos x="33" y="70"/>
                </a:cxn>
                <a:cxn ang="0">
                  <a:pos x="20" y="67"/>
                </a:cxn>
                <a:cxn ang="0">
                  <a:pos x="9" y="59"/>
                </a:cxn>
                <a:cxn ang="0">
                  <a:pos x="3" y="48"/>
                </a:cxn>
                <a:cxn ang="0">
                  <a:pos x="0" y="35"/>
                </a:cxn>
                <a:cxn ang="0">
                  <a:pos x="3" y="22"/>
                </a:cxn>
                <a:cxn ang="0">
                  <a:pos x="9" y="11"/>
                </a:cxn>
                <a:cxn ang="0">
                  <a:pos x="20" y="3"/>
                </a:cxn>
                <a:cxn ang="0">
                  <a:pos x="33" y="0"/>
                </a:cxn>
              </a:cxnLst>
              <a:rect l="0" t="0" r="r" b="b"/>
              <a:pathLst>
                <a:path w="67" h="70">
                  <a:moveTo>
                    <a:pt x="33" y="0"/>
                  </a:moveTo>
                  <a:lnTo>
                    <a:pt x="46" y="3"/>
                  </a:lnTo>
                  <a:lnTo>
                    <a:pt x="57" y="11"/>
                  </a:lnTo>
                  <a:lnTo>
                    <a:pt x="65" y="22"/>
                  </a:lnTo>
                  <a:lnTo>
                    <a:pt x="67" y="35"/>
                  </a:lnTo>
                  <a:lnTo>
                    <a:pt x="65" y="48"/>
                  </a:lnTo>
                  <a:lnTo>
                    <a:pt x="57" y="59"/>
                  </a:lnTo>
                  <a:lnTo>
                    <a:pt x="46" y="67"/>
                  </a:lnTo>
                  <a:lnTo>
                    <a:pt x="33" y="70"/>
                  </a:lnTo>
                  <a:lnTo>
                    <a:pt x="20" y="67"/>
                  </a:lnTo>
                  <a:lnTo>
                    <a:pt x="9" y="59"/>
                  </a:lnTo>
                  <a:lnTo>
                    <a:pt x="3" y="48"/>
                  </a:lnTo>
                  <a:lnTo>
                    <a:pt x="0" y="35"/>
                  </a:lnTo>
                  <a:lnTo>
                    <a:pt x="3" y="22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7" name="Freeform 68"/>
            <p:cNvSpPr>
              <a:spLocks/>
            </p:cNvSpPr>
            <p:nvPr/>
          </p:nvSpPr>
          <p:spPr bwMode="auto">
            <a:xfrm>
              <a:off x="4822825" y="3629025"/>
              <a:ext cx="65087" cy="698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8" y="3"/>
                </a:cxn>
                <a:cxn ang="0">
                  <a:pos x="35" y="7"/>
                </a:cxn>
                <a:cxn ang="0">
                  <a:pos x="39" y="13"/>
                </a:cxn>
                <a:cxn ang="0">
                  <a:pos x="41" y="22"/>
                </a:cxn>
                <a:cxn ang="0">
                  <a:pos x="39" y="31"/>
                </a:cxn>
                <a:cxn ang="0">
                  <a:pos x="35" y="37"/>
                </a:cxn>
                <a:cxn ang="0">
                  <a:pos x="28" y="42"/>
                </a:cxn>
                <a:cxn ang="0">
                  <a:pos x="19" y="44"/>
                </a:cxn>
                <a:cxn ang="0">
                  <a:pos x="11" y="42"/>
                </a:cxn>
                <a:cxn ang="0">
                  <a:pos x="6" y="37"/>
                </a:cxn>
                <a:cxn ang="0">
                  <a:pos x="2" y="31"/>
                </a:cxn>
                <a:cxn ang="0">
                  <a:pos x="0" y="22"/>
                </a:cxn>
                <a:cxn ang="0">
                  <a:pos x="2" y="13"/>
                </a:cxn>
                <a:cxn ang="0">
                  <a:pos x="6" y="7"/>
                </a:cxn>
                <a:cxn ang="0">
                  <a:pos x="11" y="3"/>
                </a:cxn>
                <a:cxn ang="0">
                  <a:pos x="19" y="0"/>
                </a:cxn>
              </a:cxnLst>
              <a:rect l="0" t="0" r="r" b="b"/>
              <a:pathLst>
                <a:path w="41" h="44">
                  <a:moveTo>
                    <a:pt x="19" y="0"/>
                  </a:moveTo>
                  <a:lnTo>
                    <a:pt x="28" y="3"/>
                  </a:lnTo>
                  <a:lnTo>
                    <a:pt x="35" y="7"/>
                  </a:lnTo>
                  <a:lnTo>
                    <a:pt x="39" y="13"/>
                  </a:lnTo>
                  <a:lnTo>
                    <a:pt x="41" y="22"/>
                  </a:lnTo>
                  <a:lnTo>
                    <a:pt x="39" y="31"/>
                  </a:lnTo>
                  <a:lnTo>
                    <a:pt x="35" y="37"/>
                  </a:lnTo>
                  <a:lnTo>
                    <a:pt x="28" y="42"/>
                  </a:lnTo>
                  <a:lnTo>
                    <a:pt x="19" y="44"/>
                  </a:lnTo>
                  <a:lnTo>
                    <a:pt x="11" y="42"/>
                  </a:lnTo>
                  <a:lnTo>
                    <a:pt x="6" y="37"/>
                  </a:lnTo>
                  <a:lnTo>
                    <a:pt x="2" y="31"/>
                  </a:lnTo>
                  <a:lnTo>
                    <a:pt x="0" y="22"/>
                  </a:lnTo>
                  <a:lnTo>
                    <a:pt x="2" y="13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8" name="Freeform 69"/>
            <p:cNvSpPr>
              <a:spLocks/>
            </p:cNvSpPr>
            <p:nvPr/>
          </p:nvSpPr>
          <p:spPr bwMode="auto">
            <a:xfrm>
              <a:off x="5880100" y="3763963"/>
              <a:ext cx="58737" cy="61913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6" y="2"/>
                </a:cxn>
                <a:cxn ang="0">
                  <a:pos x="30" y="6"/>
                </a:cxn>
                <a:cxn ang="0">
                  <a:pos x="34" y="11"/>
                </a:cxn>
                <a:cxn ang="0">
                  <a:pos x="37" y="19"/>
                </a:cxn>
                <a:cxn ang="0">
                  <a:pos x="34" y="28"/>
                </a:cxn>
                <a:cxn ang="0">
                  <a:pos x="30" y="32"/>
                </a:cxn>
                <a:cxn ang="0">
                  <a:pos x="26" y="37"/>
                </a:cxn>
                <a:cxn ang="0">
                  <a:pos x="17" y="39"/>
                </a:cxn>
                <a:cxn ang="0">
                  <a:pos x="11" y="37"/>
                </a:cxn>
                <a:cxn ang="0">
                  <a:pos x="4" y="32"/>
                </a:cxn>
                <a:cxn ang="0">
                  <a:pos x="2" y="28"/>
                </a:cxn>
                <a:cxn ang="0">
                  <a:pos x="0" y="19"/>
                </a:cxn>
                <a:cxn ang="0">
                  <a:pos x="2" y="11"/>
                </a:cxn>
                <a:cxn ang="0">
                  <a:pos x="4" y="6"/>
                </a:cxn>
                <a:cxn ang="0">
                  <a:pos x="11" y="2"/>
                </a:cxn>
                <a:cxn ang="0">
                  <a:pos x="17" y="0"/>
                </a:cxn>
              </a:cxnLst>
              <a:rect l="0" t="0" r="r" b="b"/>
              <a:pathLst>
                <a:path w="37" h="39">
                  <a:moveTo>
                    <a:pt x="17" y="0"/>
                  </a:moveTo>
                  <a:lnTo>
                    <a:pt x="26" y="2"/>
                  </a:lnTo>
                  <a:lnTo>
                    <a:pt x="30" y="6"/>
                  </a:lnTo>
                  <a:lnTo>
                    <a:pt x="34" y="11"/>
                  </a:lnTo>
                  <a:lnTo>
                    <a:pt x="37" y="19"/>
                  </a:lnTo>
                  <a:lnTo>
                    <a:pt x="34" y="28"/>
                  </a:lnTo>
                  <a:lnTo>
                    <a:pt x="30" y="32"/>
                  </a:lnTo>
                  <a:lnTo>
                    <a:pt x="26" y="37"/>
                  </a:lnTo>
                  <a:lnTo>
                    <a:pt x="17" y="39"/>
                  </a:lnTo>
                  <a:lnTo>
                    <a:pt x="11" y="37"/>
                  </a:lnTo>
                  <a:lnTo>
                    <a:pt x="4" y="32"/>
                  </a:lnTo>
                  <a:lnTo>
                    <a:pt x="2" y="28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4" y="6"/>
                  </a:lnTo>
                  <a:lnTo>
                    <a:pt x="11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9" name="Freeform 70"/>
            <p:cNvSpPr>
              <a:spLocks/>
            </p:cNvSpPr>
            <p:nvPr/>
          </p:nvSpPr>
          <p:spPr bwMode="auto">
            <a:xfrm>
              <a:off x="6970713" y="3763963"/>
              <a:ext cx="61912" cy="6191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8" y="2"/>
                </a:cxn>
                <a:cxn ang="0">
                  <a:pos x="33" y="6"/>
                </a:cxn>
                <a:cxn ang="0">
                  <a:pos x="37" y="11"/>
                </a:cxn>
                <a:cxn ang="0">
                  <a:pos x="39" y="19"/>
                </a:cxn>
                <a:cxn ang="0">
                  <a:pos x="37" y="28"/>
                </a:cxn>
                <a:cxn ang="0">
                  <a:pos x="33" y="32"/>
                </a:cxn>
                <a:cxn ang="0">
                  <a:pos x="28" y="37"/>
                </a:cxn>
                <a:cxn ang="0">
                  <a:pos x="20" y="39"/>
                </a:cxn>
                <a:cxn ang="0">
                  <a:pos x="11" y="37"/>
                </a:cxn>
                <a:cxn ang="0">
                  <a:pos x="7" y="32"/>
                </a:cxn>
                <a:cxn ang="0">
                  <a:pos x="2" y="28"/>
                </a:cxn>
                <a:cxn ang="0">
                  <a:pos x="0" y="19"/>
                </a:cxn>
                <a:cxn ang="0">
                  <a:pos x="2" y="11"/>
                </a:cxn>
                <a:cxn ang="0">
                  <a:pos x="7" y="6"/>
                </a:cxn>
                <a:cxn ang="0">
                  <a:pos x="11" y="2"/>
                </a:cxn>
                <a:cxn ang="0">
                  <a:pos x="20" y="0"/>
                </a:cxn>
              </a:cxnLst>
              <a:rect l="0" t="0" r="r" b="b"/>
              <a:pathLst>
                <a:path w="39" h="39">
                  <a:moveTo>
                    <a:pt x="20" y="0"/>
                  </a:moveTo>
                  <a:lnTo>
                    <a:pt x="28" y="2"/>
                  </a:lnTo>
                  <a:lnTo>
                    <a:pt x="33" y="6"/>
                  </a:lnTo>
                  <a:lnTo>
                    <a:pt x="37" y="11"/>
                  </a:lnTo>
                  <a:lnTo>
                    <a:pt x="39" y="19"/>
                  </a:lnTo>
                  <a:lnTo>
                    <a:pt x="37" y="28"/>
                  </a:lnTo>
                  <a:lnTo>
                    <a:pt x="33" y="32"/>
                  </a:lnTo>
                  <a:lnTo>
                    <a:pt x="28" y="37"/>
                  </a:lnTo>
                  <a:lnTo>
                    <a:pt x="20" y="39"/>
                  </a:lnTo>
                  <a:lnTo>
                    <a:pt x="11" y="37"/>
                  </a:lnTo>
                  <a:lnTo>
                    <a:pt x="7" y="32"/>
                  </a:lnTo>
                  <a:lnTo>
                    <a:pt x="2" y="28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7" y="6"/>
                  </a:lnTo>
                  <a:lnTo>
                    <a:pt x="11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0" name="Freeform 71"/>
            <p:cNvSpPr>
              <a:spLocks/>
            </p:cNvSpPr>
            <p:nvPr/>
          </p:nvSpPr>
          <p:spPr bwMode="auto">
            <a:xfrm>
              <a:off x="6919913" y="3224213"/>
              <a:ext cx="61912" cy="61913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8" y="3"/>
                </a:cxn>
                <a:cxn ang="0">
                  <a:pos x="32" y="7"/>
                </a:cxn>
                <a:cxn ang="0">
                  <a:pos x="36" y="11"/>
                </a:cxn>
                <a:cxn ang="0">
                  <a:pos x="39" y="20"/>
                </a:cxn>
                <a:cxn ang="0">
                  <a:pos x="36" y="28"/>
                </a:cxn>
                <a:cxn ang="0">
                  <a:pos x="32" y="33"/>
                </a:cxn>
                <a:cxn ang="0">
                  <a:pos x="28" y="37"/>
                </a:cxn>
                <a:cxn ang="0">
                  <a:pos x="19" y="39"/>
                </a:cxn>
                <a:cxn ang="0">
                  <a:pos x="11" y="37"/>
                </a:cxn>
                <a:cxn ang="0">
                  <a:pos x="6" y="33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2" y="11"/>
                </a:cxn>
                <a:cxn ang="0">
                  <a:pos x="6" y="7"/>
                </a:cxn>
                <a:cxn ang="0">
                  <a:pos x="11" y="3"/>
                </a:cxn>
                <a:cxn ang="0">
                  <a:pos x="19" y="0"/>
                </a:cxn>
              </a:cxnLst>
              <a:rect l="0" t="0" r="r" b="b"/>
              <a:pathLst>
                <a:path w="39" h="39">
                  <a:moveTo>
                    <a:pt x="19" y="0"/>
                  </a:moveTo>
                  <a:lnTo>
                    <a:pt x="28" y="3"/>
                  </a:lnTo>
                  <a:lnTo>
                    <a:pt x="32" y="7"/>
                  </a:lnTo>
                  <a:lnTo>
                    <a:pt x="36" y="11"/>
                  </a:lnTo>
                  <a:lnTo>
                    <a:pt x="39" y="20"/>
                  </a:lnTo>
                  <a:lnTo>
                    <a:pt x="36" y="28"/>
                  </a:lnTo>
                  <a:lnTo>
                    <a:pt x="32" y="33"/>
                  </a:lnTo>
                  <a:lnTo>
                    <a:pt x="28" y="37"/>
                  </a:lnTo>
                  <a:lnTo>
                    <a:pt x="19" y="39"/>
                  </a:lnTo>
                  <a:lnTo>
                    <a:pt x="11" y="37"/>
                  </a:lnTo>
                  <a:lnTo>
                    <a:pt x="6" y="33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1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1" name="Freeform 72"/>
            <p:cNvSpPr>
              <a:spLocks/>
            </p:cNvSpPr>
            <p:nvPr/>
          </p:nvSpPr>
          <p:spPr bwMode="auto">
            <a:xfrm>
              <a:off x="5014913" y="3625850"/>
              <a:ext cx="68262" cy="6508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0" y="2"/>
                </a:cxn>
                <a:cxn ang="0">
                  <a:pos x="37" y="7"/>
                </a:cxn>
                <a:cxn ang="0">
                  <a:pos x="41" y="13"/>
                </a:cxn>
                <a:cxn ang="0">
                  <a:pos x="43" y="22"/>
                </a:cxn>
                <a:cxn ang="0">
                  <a:pos x="41" y="31"/>
                </a:cxn>
                <a:cxn ang="0">
                  <a:pos x="37" y="35"/>
                </a:cxn>
                <a:cxn ang="0">
                  <a:pos x="30" y="39"/>
                </a:cxn>
                <a:cxn ang="0">
                  <a:pos x="22" y="41"/>
                </a:cxn>
                <a:cxn ang="0">
                  <a:pos x="13" y="39"/>
                </a:cxn>
                <a:cxn ang="0">
                  <a:pos x="7" y="35"/>
                </a:cxn>
                <a:cxn ang="0">
                  <a:pos x="2" y="31"/>
                </a:cxn>
                <a:cxn ang="0">
                  <a:pos x="0" y="22"/>
                </a:cxn>
                <a:cxn ang="0">
                  <a:pos x="2" y="13"/>
                </a:cxn>
                <a:cxn ang="0">
                  <a:pos x="7" y="7"/>
                </a:cxn>
                <a:cxn ang="0">
                  <a:pos x="13" y="2"/>
                </a:cxn>
                <a:cxn ang="0">
                  <a:pos x="22" y="0"/>
                </a:cxn>
              </a:cxnLst>
              <a:rect l="0" t="0" r="r" b="b"/>
              <a:pathLst>
                <a:path w="43" h="41">
                  <a:moveTo>
                    <a:pt x="22" y="0"/>
                  </a:moveTo>
                  <a:lnTo>
                    <a:pt x="30" y="2"/>
                  </a:lnTo>
                  <a:lnTo>
                    <a:pt x="37" y="7"/>
                  </a:lnTo>
                  <a:lnTo>
                    <a:pt x="41" y="13"/>
                  </a:lnTo>
                  <a:lnTo>
                    <a:pt x="43" y="22"/>
                  </a:lnTo>
                  <a:lnTo>
                    <a:pt x="41" y="31"/>
                  </a:lnTo>
                  <a:lnTo>
                    <a:pt x="37" y="35"/>
                  </a:lnTo>
                  <a:lnTo>
                    <a:pt x="30" y="39"/>
                  </a:lnTo>
                  <a:lnTo>
                    <a:pt x="22" y="41"/>
                  </a:lnTo>
                  <a:lnTo>
                    <a:pt x="13" y="39"/>
                  </a:lnTo>
                  <a:lnTo>
                    <a:pt x="7" y="35"/>
                  </a:lnTo>
                  <a:lnTo>
                    <a:pt x="2" y="31"/>
                  </a:lnTo>
                  <a:lnTo>
                    <a:pt x="0" y="22"/>
                  </a:lnTo>
                  <a:lnTo>
                    <a:pt x="2" y="13"/>
                  </a:lnTo>
                  <a:lnTo>
                    <a:pt x="7" y="7"/>
                  </a:lnTo>
                  <a:lnTo>
                    <a:pt x="13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2" name="Freeform 73"/>
            <p:cNvSpPr>
              <a:spLocks/>
            </p:cNvSpPr>
            <p:nvPr/>
          </p:nvSpPr>
          <p:spPr bwMode="auto">
            <a:xfrm>
              <a:off x="5218113" y="3619500"/>
              <a:ext cx="65087" cy="68263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3"/>
                </a:cxn>
                <a:cxn ang="0">
                  <a:pos x="41" y="22"/>
                </a:cxn>
                <a:cxn ang="0">
                  <a:pos x="38" y="30"/>
                </a:cxn>
                <a:cxn ang="0">
                  <a:pos x="34" y="37"/>
                </a:cxn>
                <a:cxn ang="0">
                  <a:pos x="28" y="41"/>
                </a:cxn>
                <a:cxn ang="0">
                  <a:pos x="19" y="43"/>
                </a:cxn>
                <a:cxn ang="0">
                  <a:pos x="13" y="41"/>
                </a:cxn>
                <a:cxn ang="0">
                  <a:pos x="6" y="37"/>
                </a:cxn>
                <a:cxn ang="0">
                  <a:pos x="2" y="30"/>
                </a:cxn>
                <a:cxn ang="0">
                  <a:pos x="0" y="22"/>
                </a:cxn>
                <a:cxn ang="0">
                  <a:pos x="2" y="13"/>
                </a:cxn>
                <a:cxn ang="0">
                  <a:pos x="6" y="6"/>
                </a:cxn>
                <a:cxn ang="0">
                  <a:pos x="13" y="2"/>
                </a:cxn>
                <a:cxn ang="0">
                  <a:pos x="19" y="0"/>
                </a:cxn>
              </a:cxnLst>
              <a:rect l="0" t="0" r="r" b="b"/>
              <a:pathLst>
                <a:path w="41" h="43">
                  <a:moveTo>
                    <a:pt x="19" y="0"/>
                  </a:moveTo>
                  <a:lnTo>
                    <a:pt x="28" y="2"/>
                  </a:lnTo>
                  <a:lnTo>
                    <a:pt x="34" y="6"/>
                  </a:lnTo>
                  <a:lnTo>
                    <a:pt x="38" y="13"/>
                  </a:lnTo>
                  <a:lnTo>
                    <a:pt x="41" y="22"/>
                  </a:lnTo>
                  <a:lnTo>
                    <a:pt x="38" y="30"/>
                  </a:lnTo>
                  <a:lnTo>
                    <a:pt x="34" y="37"/>
                  </a:lnTo>
                  <a:lnTo>
                    <a:pt x="28" y="41"/>
                  </a:lnTo>
                  <a:lnTo>
                    <a:pt x="19" y="43"/>
                  </a:lnTo>
                  <a:lnTo>
                    <a:pt x="13" y="41"/>
                  </a:lnTo>
                  <a:lnTo>
                    <a:pt x="6" y="37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3"/>
                  </a:lnTo>
                  <a:lnTo>
                    <a:pt x="6" y="6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F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3" name="Rectangle 74"/>
            <p:cNvSpPr>
              <a:spLocks noChangeArrowheads="1"/>
            </p:cNvSpPr>
            <p:nvPr/>
          </p:nvSpPr>
          <p:spPr bwMode="auto">
            <a:xfrm>
              <a:off x="5478463" y="3633788"/>
              <a:ext cx="1601787" cy="53975"/>
            </a:xfrm>
            <a:prstGeom prst="rect">
              <a:avLst/>
            </a:prstGeom>
            <a:solidFill>
              <a:srgbClr val="A8A5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4" name="Rectangle 75"/>
            <p:cNvSpPr>
              <a:spLocks noChangeArrowheads="1"/>
            </p:cNvSpPr>
            <p:nvPr/>
          </p:nvSpPr>
          <p:spPr bwMode="auto">
            <a:xfrm>
              <a:off x="5546725" y="3633788"/>
              <a:ext cx="312737" cy="53975"/>
            </a:xfrm>
            <a:prstGeom prst="rect">
              <a:avLst/>
            </a:prstGeom>
            <a:solidFill>
              <a:srgbClr val="FFF7E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5" name="Rectangle 76"/>
            <p:cNvSpPr>
              <a:spLocks noChangeArrowheads="1"/>
            </p:cNvSpPr>
            <p:nvPr/>
          </p:nvSpPr>
          <p:spPr bwMode="auto">
            <a:xfrm>
              <a:off x="4606925" y="4121150"/>
              <a:ext cx="1533525" cy="57150"/>
            </a:xfrm>
            <a:prstGeom prst="rect">
              <a:avLst/>
            </a:prstGeom>
            <a:solidFill>
              <a:srgbClr val="C6B59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6" name="Rectangle 77"/>
            <p:cNvSpPr>
              <a:spLocks noChangeArrowheads="1"/>
            </p:cNvSpPr>
            <p:nvPr/>
          </p:nvSpPr>
          <p:spPr bwMode="auto">
            <a:xfrm>
              <a:off x="4606925" y="4133850"/>
              <a:ext cx="1146175" cy="44450"/>
            </a:xfrm>
            <a:prstGeom prst="rect">
              <a:avLst/>
            </a:prstGeom>
            <a:solidFill>
              <a:srgbClr val="E5E5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7" name="Freeform 78"/>
            <p:cNvSpPr>
              <a:spLocks/>
            </p:cNvSpPr>
            <p:nvPr/>
          </p:nvSpPr>
          <p:spPr bwMode="auto">
            <a:xfrm>
              <a:off x="6264275" y="3897313"/>
              <a:ext cx="579437" cy="600075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220" y="4"/>
                </a:cxn>
                <a:cxn ang="0">
                  <a:pos x="255" y="15"/>
                </a:cxn>
                <a:cxn ang="0">
                  <a:pos x="285" y="33"/>
                </a:cxn>
                <a:cxn ang="0">
                  <a:pos x="311" y="56"/>
                </a:cxn>
                <a:cxn ang="0">
                  <a:pos x="335" y="84"/>
                </a:cxn>
                <a:cxn ang="0">
                  <a:pos x="350" y="117"/>
                </a:cxn>
                <a:cxn ang="0">
                  <a:pos x="361" y="151"/>
                </a:cxn>
                <a:cxn ang="0">
                  <a:pos x="365" y="190"/>
                </a:cxn>
                <a:cxn ang="0">
                  <a:pos x="361" y="229"/>
                </a:cxn>
                <a:cxn ang="0">
                  <a:pos x="350" y="264"/>
                </a:cxn>
                <a:cxn ang="0">
                  <a:pos x="335" y="296"/>
                </a:cxn>
                <a:cxn ang="0">
                  <a:pos x="311" y="322"/>
                </a:cxn>
                <a:cxn ang="0">
                  <a:pos x="285" y="346"/>
                </a:cxn>
                <a:cxn ang="0">
                  <a:pos x="255" y="363"/>
                </a:cxn>
                <a:cxn ang="0">
                  <a:pos x="220" y="374"/>
                </a:cxn>
                <a:cxn ang="0">
                  <a:pos x="184" y="378"/>
                </a:cxn>
                <a:cxn ang="0">
                  <a:pos x="147" y="374"/>
                </a:cxn>
                <a:cxn ang="0">
                  <a:pos x="112" y="363"/>
                </a:cxn>
                <a:cxn ang="0">
                  <a:pos x="80" y="346"/>
                </a:cxn>
                <a:cxn ang="0">
                  <a:pos x="54" y="322"/>
                </a:cxn>
                <a:cxn ang="0">
                  <a:pos x="32" y="296"/>
                </a:cxn>
                <a:cxn ang="0">
                  <a:pos x="15" y="264"/>
                </a:cxn>
                <a:cxn ang="0">
                  <a:pos x="4" y="229"/>
                </a:cxn>
                <a:cxn ang="0">
                  <a:pos x="0" y="190"/>
                </a:cxn>
                <a:cxn ang="0">
                  <a:pos x="4" y="151"/>
                </a:cxn>
                <a:cxn ang="0">
                  <a:pos x="15" y="117"/>
                </a:cxn>
                <a:cxn ang="0">
                  <a:pos x="32" y="84"/>
                </a:cxn>
                <a:cxn ang="0">
                  <a:pos x="54" y="56"/>
                </a:cxn>
                <a:cxn ang="0">
                  <a:pos x="80" y="33"/>
                </a:cxn>
                <a:cxn ang="0">
                  <a:pos x="112" y="15"/>
                </a:cxn>
                <a:cxn ang="0">
                  <a:pos x="147" y="4"/>
                </a:cxn>
                <a:cxn ang="0">
                  <a:pos x="184" y="0"/>
                </a:cxn>
              </a:cxnLst>
              <a:rect l="0" t="0" r="r" b="b"/>
              <a:pathLst>
                <a:path w="365" h="378">
                  <a:moveTo>
                    <a:pt x="184" y="0"/>
                  </a:moveTo>
                  <a:lnTo>
                    <a:pt x="220" y="4"/>
                  </a:lnTo>
                  <a:lnTo>
                    <a:pt x="255" y="15"/>
                  </a:lnTo>
                  <a:lnTo>
                    <a:pt x="285" y="33"/>
                  </a:lnTo>
                  <a:lnTo>
                    <a:pt x="311" y="56"/>
                  </a:lnTo>
                  <a:lnTo>
                    <a:pt x="335" y="84"/>
                  </a:lnTo>
                  <a:lnTo>
                    <a:pt x="350" y="117"/>
                  </a:lnTo>
                  <a:lnTo>
                    <a:pt x="361" y="151"/>
                  </a:lnTo>
                  <a:lnTo>
                    <a:pt x="365" y="190"/>
                  </a:lnTo>
                  <a:lnTo>
                    <a:pt x="361" y="229"/>
                  </a:lnTo>
                  <a:lnTo>
                    <a:pt x="350" y="264"/>
                  </a:lnTo>
                  <a:lnTo>
                    <a:pt x="335" y="296"/>
                  </a:lnTo>
                  <a:lnTo>
                    <a:pt x="311" y="322"/>
                  </a:lnTo>
                  <a:lnTo>
                    <a:pt x="285" y="346"/>
                  </a:lnTo>
                  <a:lnTo>
                    <a:pt x="255" y="363"/>
                  </a:lnTo>
                  <a:lnTo>
                    <a:pt x="220" y="374"/>
                  </a:lnTo>
                  <a:lnTo>
                    <a:pt x="184" y="378"/>
                  </a:lnTo>
                  <a:lnTo>
                    <a:pt x="147" y="374"/>
                  </a:lnTo>
                  <a:lnTo>
                    <a:pt x="112" y="363"/>
                  </a:lnTo>
                  <a:lnTo>
                    <a:pt x="80" y="346"/>
                  </a:lnTo>
                  <a:lnTo>
                    <a:pt x="54" y="322"/>
                  </a:lnTo>
                  <a:lnTo>
                    <a:pt x="32" y="296"/>
                  </a:lnTo>
                  <a:lnTo>
                    <a:pt x="15" y="264"/>
                  </a:lnTo>
                  <a:lnTo>
                    <a:pt x="4" y="229"/>
                  </a:lnTo>
                  <a:lnTo>
                    <a:pt x="0" y="190"/>
                  </a:lnTo>
                  <a:lnTo>
                    <a:pt x="4" y="151"/>
                  </a:lnTo>
                  <a:lnTo>
                    <a:pt x="15" y="117"/>
                  </a:lnTo>
                  <a:lnTo>
                    <a:pt x="32" y="84"/>
                  </a:lnTo>
                  <a:lnTo>
                    <a:pt x="54" y="56"/>
                  </a:lnTo>
                  <a:lnTo>
                    <a:pt x="80" y="33"/>
                  </a:lnTo>
                  <a:lnTo>
                    <a:pt x="112" y="15"/>
                  </a:lnTo>
                  <a:lnTo>
                    <a:pt x="147" y="4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8" name="Freeform 79"/>
            <p:cNvSpPr>
              <a:spLocks/>
            </p:cNvSpPr>
            <p:nvPr/>
          </p:nvSpPr>
          <p:spPr bwMode="auto">
            <a:xfrm>
              <a:off x="3481388" y="3870325"/>
              <a:ext cx="579437" cy="600075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218" y="4"/>
                </a:cxn>
                <a:cxn ang="0">
                  <a:pos x="253" y="15"/>
                </a:cxn>
                <a:cxn ang="0">
                  <a:pos x="285" y="32"/>
                </a:cxn>
                <a:cxn ang="0">
                  <a:pos x="311" y="56"/>
                </a:cxn>
                <a:cxn ang="0">
                  <a:pos x="333" y="84"/>
                </a:cxn>
                <a:cxn ang="0">
                  <a:pos x="350" y="117"/>
                </a:cxn>
                <a:cxn ang="0">
                  <a:pos x="361" y="151"/>
                </a:cxn>
                <a:cxn ang="0">
                  <a:pos x="365" y="190"/>
                </a:cxn>
                <a:cxn ang="0">
                  <a:pos x="361" y="229"/>
                </a:cxn>
                <a:cxn ang="0">
                  <a:pos x="350" y="264"/>
                </a:cxn>
                <a:cxn ang="0">
                  <a:pos x="333" y="296"/>
                </a:cxn>
                <a:cxn ang="0">
                  <a:pos x="311" y="322"/>
                </a:cxn>
                <a:cxn ang="0">
                  <a:pos x="285" y="346"/>
                </a:cxn>
                <a:cxn ang="0">
                  <a:pos x="253" y="363"/>
                </a:cxn>
                <a:cxn ang="0">
                  <a:pos x="218" y="374"/>
                </a:cxn>
                <a:cxn ang="0">
                  <a:pos x="181" y="378"/>
                </a:cxn>
                <a:cxn ang="0">
                  <a:pos x="145" y="374"/>
                </a:cxn>
                <a:cxn ang="0">
                  <a:pos x="110" y="363"/>
                </a:cxn>
                <a:cxn ang="0">
                  <a:pos x="80" y="346"/>
                </a:cxn>
                <a:cxn ang="0">
                  <a:pos x="54" y="322"/>
                </a:cxn>
                <a:cxn ang="0">
                  <a:pos x="30" y="296"/>
                </a:cxn>
                <a:cxn ang="0">
                  <a:pos x="15" y="264"/>
                </a:cxn>
                <a:cxn ang="0">
                  <a:pos x="4" y="229"/>
                </a:cxn>
                <a:cxn ang="0">
                  <a:pos x="0" y="190"/>
                </a:cxn>
                <a:cxn ang="0">
                  <a:pos x="4" y="151"/>
                </a:cxn>
                <a:cxn ang="0">
                  <a:pos x="15" y="117"/>
                </a:cxn>
                <a:cxn ang="0">
                  <a:pos x="30" y="84"/>
                </a:cxn>
                <a:cxn ang="0">
                  <a:pos x="54" y="56"/>
                </a:cxn>
                <a:cxn ang="0">
                  <a:pos x="80" y="32"/>
                </a:cxn>
                <a:cxn ang="0">
                  <a:pos x="110" y="15"/>
                </a:cxn>
                <a:cxn ang="0">
                  <a:pos x="145" y="4"/>
                </a:cxn>
                <a:cxn ang="0">
                  <a:pos x="181" y="0"/>
                </a:cxn>
              </a:cxnLst>
              <a:rect l="0" t="0" r="r" b="b"/>
              <a:pathLst>
                <a:path w="365" h="378">
                  <a:moveTo>
                    <a:pt x="181" y="0"/>
                  </a:moveTo>
                  <a:lnTo>
                    <a:pt x="218" y="4"/>
                  </a:lnTo>
                  <a:lnTo>
                    <a:pt x="253" y="15"/>
                  </a:lnTo>
                  <a:lnTo>
                    <a:pt x="285" y="32"/>
                  </a:lnTo>
                  <a:lnTo>
                    <a:pt x="311" y="56"/>
                  </a:lnTo>
                  <a:lnTo>
                    <a:pt x="333" y="84"/>
                  </a:lnTo>
                  <a:lnTo>
                    <a:pt x="350" y="117"/>
                  </a:lnTo>
                  <a:lnTo>
                    <a:pt x="361" y="151"/>
                  </a:lnTo>
                  <a:lnTo>
                    <a:pt x="365" y="190"/>
                  </a:lnTo>
                  <a:lnTo>
                    <a:pt x="361" y="229"/>
                  </a:lnTo>
                  <a:lnTo>
                    <a:pt x="350" y="264"/>
                  </a:lnTo>
                  <a:lnTo>
                    <a:pt x="333" y="296"/>
                  </a:lnTo>
                  <a:lnTo>
                    <a:pt x="311" y="322"/>
                  </a:lnTo>
                  <a:lnTo>
                    <a:pt x="285" y="346"/>
                  </a:lnTo>
                  <a:lnTo>
                    <a:pt x="253" y="363"/>
                  </a:lnTo>
                  <a:lnTo>
                    <a:pt x="218" y="374"/>
                  </a:lnTo>
                  <a:lnTo>
                    <a:pt x="181" y="378"/>
                  </a:lnTo>
                  <a:lnTo>
                    <a:pt x="145" y="374"/>
                  </a:lnTo>
                  <a:lnTo>
                    <a:pt x="110" y="363"/>
                  </a:lnTo>
                  <a:lnTo>
                    <a:pt x="80" y="346"/>
                  </a:lnTo>
                  <a:lnTo>
                    <a:pt x="54" y="322"/>
                  </a:lnTo>
                  <a:lnTo>
                    <a:pt x="30" y="296"/>
                  </a:lnTo>
                  <a:lnTo>
                    <a:pt x="15" y="264"/>
                  </a:lnTo>
                  <a:lnTo>
                    <a:pt x="4" y="229"/>
                  </a:lnTo>
                  <a:lnTo>
                    <a:pt x="0" y="190"/>
                  </a:lnTo>
                  <a:lnTo>
                    <a:pt x="4" y="151"/>
                  </a:lnTo>
                  <a:lnTo>
                    <a:pt x="15" y="117"/>
                  </a:lnTo>
                  <a:lnTo>
                    <a:pt x="30" y="84"/>
                  </a:lnTo>
                  <a:lnTo>
                    <a:pt x="54" y="56"/>
                  </a:lnTo>
                  <a:lnTo>
                    <a:pt x="80" y="32"/>
                  </a:lnTo>
                  <a:lnTo>
                    <a:pt x="110" y="15"/>
                  </a:lnTo>
                  <a:lnTo>
                    <a:pt x="145" y="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9" name="Freeform 80"/>
            <p:cNvSpPr>
              <a:spLocks/>
            </p:cNvSpPr>
            <p:nvPr/>
          </p:nvSpPr>
          <p:spPr bwMode="auto">
            <a:xfrm>
              <a:off x="6308725" y="3941763"/>
              <a:ext cx="481012" cy="501650"/>
            </a:xfrm>
            <a:custGeom>
              <a:avLst/>
              <a:gdLst/>
              <a:ahLst/>
              <a:cxnLst>
                <a:cxn ang="0">
                  <a:pos x="151" y="0"/>
                </a:cxn>
                <a:cxn ang="0">
                  <a:pos x="182" y="2"/>
                </a:cxn>
                <a:cxn ang="0">
                  <a:pos x="210" y="13"/>
                </a:cxn>
                <a:cxn ang="0">
                  <a:pos x="236" y="28"/>
                </a:cxn>
                <a:cxn ang="0">
                  <a:pos x="259" y="46"/>
                </a:cxn>
                <a:cxn ang="0">
                  <a:pos x="277" y="69"/>
                </a:cxn>
                <a:cxn ang="0">
                  <a:pos x="292" y="98"/>
                </a:cxn>
                <a:cxn ang="0">
                  <a:pos x="300" y="126"/>
                </a:cxn>
                <a:cxn ang="0">
                  <a:pos x="303" y="158"/>
                </a:cxn>
                <a:cxn ang="0">
                  <a:pos x="300" y="191"/>
                </a:cxn>
                <a:cxn ang="0">
                  <a:pos x="292" y="219"/>
                </a:cxn>
                <a:cxn ang="0">
                  <a:pos x="277" y="247"/>
                </a:cxn>
                <a:cxn ang="0">
                  <a:pos x="259" y="268"/>
                </a:cxn>
                <a:cxn ang="0">
                  <a:pos x="236" y="288"/>
                </a:cxn>
                <a:cxn ang="0">
                  <a:pos x="210" y="303"/>
                </a:cxn>
                <a:cxn ang="0">
                  <a:pos x="182" y="314"/>
                </a:cxn>
                <a:cxn ang="0">
                  <a:pos x="151" y="316"/>
                </a:cxn>
                <a:cxn ang="0">
                  <a:pos x="121" y="314"/>
                </a:cxn>
                <a:cxn ang="0">
                  <a:pos x="93" y="303"/>
                </a:cxn>
                <a:cxn ang="0">
                  <a:pos x="67" y="288"/>
                </a:cxn>
                <a:cxn ang="0">
                  <a:pos x="43" y="268"/>
                </a:cxn>
                <a:cxn ang="0">
                  <a:pos x="26" y="247"/>
                </a:cxn>
                <a:cxn ang="0">
                  <a:pos x="11" y="219"/>
                </a:cxn>
                <a:cxn ang="0">
                  <a:pos x="2" y="191"/>
                </a:cxn>
                <a:cxn ang="0">
                  <a:pos x="0" y="158"/>
                </a:cxn>
                <a:cxn ang="0">
                  <a:pos x="2" y="126"/>
                </a:cxn>
                <a:cxn ang="0">
                  <a:pos x="11" y="98"/>
                </a:cxn>
                <a:cxn ang="0">
                  <a:pos x="26" y="69"/>
                </a:cxn>
                <a:cxn ang="0">
                  <a:pos x="43" y="46"/>
                </a:cxn>
                <a:cxn ang="0">
                  <a:pos x="67" y="28"/>
                </a:cxn>
                <a:cxn ang="0">
                  <a:pos x="93" y="13"/>
                </a:cxn>
                <a:cxn ang="0">
                  <a:pos x="121" y="2"/>
                </a:cxn>
                <a:cxn ang="0">
                  <a:pos x="151" y="0"/>
                </a:cxn>
              </a:cxnLst>
              <a:rect l="0" t="0" r="r" b="b"/>
              <a:pathLst>
                <a:path w="303" h="316">
                  <a:moveTo>
                    <a:pt x="151" y="0"/>
                  </a:moveTo>
                  <a:lnTo>
                    <a:pt x="182" y="2"/>
                  </a:lnTo>
                  <a:lnTo>
                    <a:pt x="210" y="13"/>
                  </a:lnTo>
                  <a:lnTo>
                    <a:pt x="236" y="28"/>
                  </a:lnTo>
                  <a:lnTo>
                    <a:pt x="259" y="46"/>
                  </a:lnTo>
                  <a:lnTo>
                    <a:pt x="277" y="69"/>
                  </a:lnTo>
                  <a:lnTo>
                    <a:pt x="292" y="98"/>
                  </a:lnTo>
                  <a:lnTo>
                    <a:pt x="300" y="126"/>
                  </a:lnTo>
                  <a:lnTo>
                    <a:pt x="303" y="158"/>
                  </a:lnTo>
                  <a:lnTo>
                    <a:pt x="300" y="191"/>
                  </a:lnTo>
                  <a:lnTo>
                    <a:pt x="292" y="219"/>
                  </a:lnTo>
                  <a:lnTo>
                    <a:pt x="277" y="247"/>
                  </a:lnTo>
                  <a:lnTo>
                    <a:pt x="259" y="268"/>
                  </a:lnTo>
                  <a:lnTo>
                    <a:pt x="236" y="288"/>
                  </a:lnTo>
                  <a:lnTo>
                    <a:pt x="210" y="303"/>
                  </a:lnTo>
                  <a:lnTo>
                    <a:pt x="182" y="314"/>
                  </a:lnTo>
                  <a:lnTo>
                    <a:pt x="151" y="316"/>
                  </a:lnTo>
                  <a:lnTo>
                    <a:pt x="121" y="314"/>
                  </a:lnTo>
                  <a:lnTo>
                    <a:pt x="93" y="303"/>
                  </a:lnTo>
                  <a:lnTo>
                    <a:pt x="67" y="288"/>
                  </a:lnTo>
                  <a:lnTo>
                    <a:pt x="43" y="268"/>
                  </a:lnTo>
                  <a:lnTo>
                    <a:pt x="26" y="247"/>
                  </a:lnTo>
                  <a:lnTo>
                    <a:pt x="11" y="219"/>
                  </a:lnTo>
                  <a:lnTo>
                    <a:pt x="2" y="191"/>
                  </a:lnTo>
                  <a:lnTo>
                    <a:pt x="0" y="158"/>
                  </a:lnTo>
                  <a:lnTo>
                    <a:pt x="2" y="126"/>
                  </a:lnTo>
                  <a:lnTo>
                    <a:pt x="11" y="98"/>
                  </a:lnTo>
                  <a:lnTo>
                    <a:pt x="26" y="69"/>
                  </a:lnTo>
                  <a:lnTo>
                    <a:pt x="43" y="46"/>
                  </a:lnTo>
                  <a:lnTo>
                    <a:pt x="67" y="28"/>
                  </a:lnTo>
                  <a:lnTo>
                    <a:pt x="93" y="13"/>
                  </a:lnTo>
                  <a:lnTo>
                    <a:pt x="121" y="2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023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0" name="Freeform 81"/>
            <p:cNvSpPr>
              <a:spLocks/>
            </p:cNvSpPr>
            <p:nvPr/>
          </p:nvSpPr>
          <p:spPr bwMode="auto">
            <a:xfrm>
              <a:off x="3522663" y="3914775"/>
              <a:ext cx="482600" cy="496888"/>
            </a:xfrm>
            <a:custGeom>
              <a:avLst/>
              <a:gdLst/>
              <a:ahLst/>
              <a:cxnLst>
                <a:cxn ang="0">
                  <a:pos x="151" y="0"/>
                </a:cxn>
                <a:cxn ang="0">
                  <a:pos x="181" y="2"/>
                </a:cxn>
                <a:cxn ang="0">
                  <a:pos x="212" y="13"/>
                </a:cxn>
                <a:cxn ang="0">
                  <a:pos x="237" y="26"/>
                </a:cxn>
                <a:cxn ang="0">
                  <a:pos x="259" y="45"/>
                </a:cxn>
                <a:cxn ang="0">
                  <a:pos x="279" y="69"/>
                </a:cxn>
                <a:cxn ang="0">
                  <a:pos x="292" y="95"/>
                </a:cxn>
                <a:cxn ang="0">
                  <a:pos x="302" y="125"/>
                </a:cxn>
                <a:cxn ang="0">
                  <a:pos x="304" y="158"/>
                </a:cxn>
                <a:cxn ang="0">
                  <a:pos x="302" y="190"/>
                </a:cxn>
                <a:cxn ang="0">
                  <a:pos x="292" y="218"/>
                </a:cxn>
                <a:cxn ang="0">
                  <a:pos x="279" y="244"/>
                </a:cxn>
                <a:cxn ang="0">
                  <a:pos x="259" y="268"/>
                </a:cxn>
                <a:cxn ang="0">
                  <a:pos x="237" y="287"/>
                </a:cxn>
                <a:cxn ang="0">
                  <a:pos x="212" y="300"/>
                </a:cxn>
                <a:cxn ang="0">
                  <a:pos x="181" y="311"/>
                </a:cxn>
                <a:cxn ang="0">
                  <a:pos x="151" y="313"/>
                </a:cxn>
                <a:cxn ang="0">
                  <a:pos x="121" y="311"/>
                </a:cxn>
                <a:cxn ang="0">
                  <a:pos x="93" y="300"/>
                </a:cxn>
                <a:cxn ang="0">
                  <a:pos x="67" y="287"/>
                </a:cxn>
                <a:cxn ang="0">
                  <a:pos x="43" y="268"/>
                </a:cxn>
                <a:cxn ang="0">
                  <a:pos x="26" y="244"/>
                </a:cxn>
                <a:cxn ang="0">
                  <a:pos x="11" y="218"/>
                </a:cxn>
                <a:cxn ang="0">
                  <a:pos x="2" y="190"/>
                </a:cxn>
                <a:cxn ang="0">
                  <a:pos x="0" y="158"/>
                </a:cxn>
                <a:cxn ang="0">
                  <a:pos x="2" y="125"/>
                </a:cxn>
                <a:cxn ang="0">
                  <a:pos x="11" y="95"/>
                </a:cxn>
                <a:cxn ang="0">
                  <a:pos x="26" y="69"/>
                </a:cxn>
                <a:cxn ang="0">
                  <a:pos x="43" y="45"/>
                </a:cxn>
                <a:cxn ang="0">
                  <a:pos x="67" y="26"/>
                </a:cxn>
                <a:cxn ang="0">
                  <a:pos x="93" y="13"/>
                </a:cxn>
                <a:cxn ang="0">
                  <a:pos x="121" y="2"/>
                </a:cxn>
                <a:cxn ang="0">
                  <a:pos x="151" y="0"/>
                </a:cxn>
              </a:cxnLst>
              <a:rect l="0" t="0" r="r" b="b"/>
              <a:pathLst>
                <a:path w="304" h="313">
                  <a:moveTo>
                    <a:pt x="151" y="0"/>
                  </a:moveTo>
                  <a:lnTo>
                    <a:pt x="181" y="2"/>
                  </a:lnTo>
                  <a:lnTo>
                    <a:pt x="212" y="13"/>
                  </a:lnTo>
                  <a:lnTo>
                    <a:pt x="237" y="26"/>
                  </a:lnTo>
                  <a:lnTo>
                    <a:pt x="259" y="45"/>
                  </a:lnTo>
                  <a:lnTo>
                    <a:pt x="279" y="69"/>
                  </a:lnTo>
                  <a:lnTo>
                    <a:pt x="292" y="95"/>
                  </a:lnTo>
                  <a:lnTo>
                    <a:pt x="302" y="125"/>
                  </a:lnTo>
                  <a:lnTo>
                    <a:pt x="304" y="158"/>
                  </a:lnTo>
                  <a:lnTo>
                    <a:pt x="302" y="190"/>
                  </a:lnTo>
                  <a:lnTo>
                    <a:pt x="292" y="218"/>
                  </a:lnTo>
                  <a:lnTo>
                    <a:pt x="279" y="244"/>
                  </a:lnTo>
                  <a:lnTo>
                    <a:pt x="259" y="268"/>
                  </a:lnTo>
                  <a:lnTo>
                    <a:pt x="237" y="287"/>
                  </a:lnTo>
                  <a:lnTo>
                    <a:pt x="212" y="300"/>
                  </a:lnTo>
                  <a:lnTo>
                    <a:pt x="181" y="311"/>
                  </a:lnTo>
                  <a:lnTo>
                    <a:pt x="151" y="313"/>
                  </a:lnTo>
                  <a:lnTo>
                    <a:pt x="121" y="311"/>
                  </a:lnTo>
                  <a:lnTo>
                    <a:pt x="93" y="300"/>
                  </a:lnTo>
                  <a:lnTo>
                    <a:pt x="67" y="287"/>
                  </a:lnTo>
                  <a:lnTo>
                    <a:pt x="43" y="268"/>
                  </a:lnTo>
                  <a:lnTo>
                    <a:pt x="26" y="244"/>
                  </a:lnTo>
                  <a:lnTo>
                    <a:pt x="11" y="218"/>
                  </a:lnTo>
                  <a:lnTo>
                    <a:pt x="2" y="190"/>
                  </a:lnTo>
                  <a:lnTo>
                    <a:pt x="0" y="158"/>
                  </a:lnTo>
                  <a:lnTo>
                    <a:pt x="2" y="125"/>
                  </a:lnTo>
                  <a:lnTo>
                    <a:pt x="11" y="95"/>
                  </a:lnTo>
                  <a:lnTo>
                    <a:pt x="26" y="69"/>
                  </a:lnTo>
                  <a:lnTo>
                    <a:pt x="43" y="45"/>
                  </a:lnTo>
                  <a:lnTo>
                    <a:pt x="67" y="26"/>
                  </a:lnTo>
                  <a:lnTo>
                    <a:pt x="93" y="13"/>
                  </a:lnTo>
                  <a:lnTo>
                    <a:pt x="121" y="2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023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1" name="Freeform 82"/>
            <p:cNvSpPr>
              <a:spLocks/>
            </p:cNvSpPr>
            <p:nvPr/>
          </p:nvSpPr>
          <p:spPr bwMode="auto">
            <a:xfrm>
              <a:off x="6391275" y="4027488"/>
              <a:ext cx="315912" cy="330200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9" y="2"/>
                </a:cxn>
                <a:cxn ang="0">
                  <a:pos x="138" y="9"/>
                </a:cxn>
                <a:cxn ang="0">
                  <a:pos x="155" y="18"/>
                </a:cxn>
                <a:cxn ang="0">
                  <a:pos x="171" y="31"/>
                </a:cxn>
                <a:cxn ang="0">
                  <a:pos x="181" y="46"/>
                </a:cxn>
                <a:cxn ang="0">
                  <a:pos x="190" y="65"/>
                </a:cxn>
                <a:cxn ang="0">
                  <a:pos x="197" y="82"/>
                </a:cxn>
                <a:cxn ang="0">
                  <a:pos x="199" y="104"/>
                </a:cxn>
                <a:cxn ang="0">
                  <a:pos x="197" y="126"/>
                </a:cxn>
                <a:cxn ang="0">
                  <a:pos x="190" y="143"/>
                </a:cxn>
                <a:cxn ang="0">
                  <a:pos x="181" y="162"/>
                </a:cxn>
                <a:cxn ang="0">
                  <a:pos x="171" y="178"/>
                </a:cxn>
                <a:cxn ang="0">
                  <a:pos x="155" y="191"/>
                </a:cxn>
                <a:cxn ang="0">
                  <a:pos x="138" y="199"/>
                </a:cxn>
                <a:cxn ang="0">
                  <a:pos x="119" y="206"/>
                </a:cxn>
                <a:cxn ang="0">
                  <a:pos x="99" y="208"/>
                </a:cxn>
                <a:cxn ang="0">
                  <a:pos x="80" y="206"/>
                </a:cxn>
                <a:cxn ang="0">
                  <a:pos x="60" y="199"/>
                </a:cxn>
                <a:cxn ang="0">
                  <a:pos x="43" y="191"/>
                </a:cxn>
                <a:cxn ang="0">
                  <a:pos x="30" y="178"/>
                </a:cxn>
                <a:cxn ang="0">
                  <a:pos x="17" y="162"/>
                </a:cxn>
                <a:cxn ang="0">
                  <a:pos x="8" y="143"/>
                </a:cxn>
                <a:cxn ang="0">
                  <a:pos x="2" y="126"/>
                </a:cxn>
                <a:cxn ang="0">
                  <a:pos x="0" y="104"/>
                </a:cxn>
                <a:cxn ang="0">
                  <a:pos x="2" y="82"/>
                </a:cxn>
                <a:cxn ang="0">
                  <a:pos x="8" y="65"/>
                </a:cxn>
                <a:cxn ang="0">
                  <a:pos x="17" y="46"/>
                </a:cxn>
                <a:cxn ang="0">
                  <a:pos x="30" y="31"/>
                </a:cxn>
                <a:cxn ang="0">
                  <a:pos x="43" y="18"/>
                </a:cxn>
                <a:cxn ang="0">
                  <a:pos x="60" y="9"/>
                </a:cxn>
                <a:cxn ang="0">
                  <a:pos x="80" y="2"/>
                </a:cxn>
                <a:cxn ang="0">
                  <a:pos x="99" y="0"/>
                </a:cxn>
              </a:cxnLst>
              <a:rect l="0" t="0" r="r" b="b"/>
              <a:pathLst>
                <a:path w="199" h="208">
                  <a:moveTo>
                    <a:pt x="99" y="0"/>
                  </a:moveTo>
                  <a:lnTo>
                    <a:pt x="119" y="2"/>
                  </a:lnTo>
                  <a:lnTo>
                    <a:pt x="138" y="9"/>
                  </a:lnTo>
                  <a:lnTo>
                    <a:pt x="155" y="18"/>
                  </a:lnTo>
                  <a:lnTo>
                    <a:pt x="171" y="31"/>
                  </a:lnTo>
                  <a:lnTo>
                    <a:pt x="181" y="46"/>
                  </a:lnTo>
                  <a:lnTo>
                    <a:pt x="190" y="65"/>
                  </a:lnTo>
                  <a:lnTo>
                    <a:pt x="197" y="82"/>
                  </a:lnTo>
                  <a:lnTo>
                    <a:pt x="199" y="104"/>
                  </a:lnTo>
                  <a:lnTo>
                    <a:pt x="197" y="126"/>
                  </a:lnTo>
                  <a:lnTo>
                    <a:pt x="190" y="143"/>
                  </a:lnTo>
                  <a:lnTo>
                    <a:pt x="181" y="162"/>
                  </a:lnTo>
                  <a:lnTo>
                    <a:pt x="171" y="178"/>
                  </a:lnTo>
                  <a:lnTo>
                    <a:pt x="155" y="191"/>
                  </a:lnTo>
                  <a:lnTo>
                    <a:pt x="138" y="199"/>
                  </a:lnTo>
                  <a:lnTo>
                    <a:pt x="119" y="206"/>
                  </a:lnTo>
                  <a:lnTo>
                    <a:pt x="99" y="208"/>
                  </a:lnTo>
                  <a:lnTo>
                    <a:pt x="80" y="206"/>
                  </a:lnTo>
                  <a:lnTo>
                    <a:pt x="60" y="199"/>
                  </a:lnTo>
                  <a:lnTo>
                    <a:pt x="43" y="191"/>
                  </a:lnTo>
                  <a:lnTo>
                    <a:pt x="30" y="178"/>
                  </a:lnTo>
                  <a:lnTo>
                    <a:pt x="17" y="162"/>
                  </a:lnTo>
                  <a:lnTo>
                    <a:pt x="8" y="143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2" y="82"/>
                  </a:lnTo>
                  <a:lnTo>
                    <a:pt x="8" y="65"/>
                  </a:lnTo>
                  <a:lnTo>
                    <a:pt x="17" y="46"/>
                  </a:lnTo>
                  <a:lnTo>
                    <a:pt x="30" y="31"/>
                  </a:lnTo>
                  <a:lnTo>
                    <a:pt x="43" y="18"/>
                  </a:lnTo>
                  <a:lnTo>
                    <a:pt x="60" y="9"/>
                  </a:lnTo>
                  <a:lnTo>
                    <a:pt x="80" y="2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0000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2" name="Freeform 83"/>
            <p:cNvSpPr>
              <a:spLocks/>
            </p:cNvSpPr>
            <p:nvPr/>
          </p:nvSpPr>
          <p:spPr bwMode="auto">
            <a:xfrm>
              <a:off x="3605213" y="4000500"/>
              <a:ext cx="319087" cy="330200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2"/>
                </a:cxn>
                <a:cxn ang="0">
                  <a:pos x="138" y="9"/>
                </a:cxn>
                <a:cxn ang="0">
                  <a:pos x="155" y="17"/>
                </a:cxn>
                <a:cxn ang="0">
                  <a:pos x="170" y="30"/>
                </a:cxn>
                <a:cxn ang="0">
                  <a:pos x="183" y="45"/>
                </a:cxn>
                <a:cxn ang="0">
                  <a:pos x="192" y="63"/>
                </a:cxn>
                <a:cxn ang="0">
                  <a:pos x="198" y="82"/>
                </a:cxn>
                <a:cxn ang="0">
                  <a:pos x="201" y="104"/>
                </a:cxn>
                <a:cxn ang="0">
                  <a:pos x="198" y="125"/>
                </a:cxn>
                <a:cxn ang="0">
                  <a:pos x="192" y="143"/>
                </a:cxn>
                <a:cxn ang="0">
                  <a:pos x="183" y="162"/>
                </a:cxn>
                <a:cxn ang="0">
                  <a:pos x="170" y="177"/>
                </a:cxn>
                <a:cxn ang="0">
                  <a:pos x="155" y="190"/>
                </a:cxn>
                <a:cxn ang="0">
                  <a:pos x="138" y="199"/>
                </a:cxn>
                <a:cxn ang="0">
                  <a:pos x="118" y="205"/>
                </a:cxn>
                <a:cxn ang="0">
                  <a:pos x="99" y="208"/>
                </a:cxn>
                <a:cxn ang="0">
                  <a:pos x="80" y="205"/>
                </a:cxn>
                <a:cxn ang="0">
                  <a:pos x="60" y="199"/>
                </a:cxn>
                <a:cxn ang="0">
                  <a:pos x="43" y="190"/>
                </a:cxn>
                <a:cxn ang="0">
                  <a:pos x="30" y="177"/>
                </a:cxn>
                <a:cxn ang="0">
                  <a:pos x="17" y="162"/>
                </a:cxn>
                <a:cxn ang="0">
                  <a:pos x="8" y="143"/>
                </a:cxn>
                <a:cxn ang="0">
                  <a:pos x="2" y="125"/>
                </a:cxn>
                <a:cxn ang="0">
                  <a:pos x="0" y="104"/>
                </a:cxn>
                <a:cxn ang="0">
                  <a:pos x="2" y="82"/>
                </a:cxn>
                <a:cxn ang="0">
                  <a:pos x="8" y="63"/>
                </a:cxn>
                <a:cxn ang="0">
                  <a:pos x="17" y="45"/>
                </a:cxn>
                <a:cxn ang="0">
                  <a:pos x="30" y="30"/>
                </a:cxn>
                <a:cxn ang="0">
                  <a:pos x="43" y="17"/>
                </a:cxn>
                <a:cxn ang="0">
                  <a:pos x="60" y="9"/>
                </a:cxn>
                <a:cxn ang="0">
                  <a:pos x="80" y="2"/>
                </a:cxn>
                <a:cxn ang="0">
                  <a:pos x="99" y="0"/>
                </a:cxn>
              </a:cxnLst>
              <a:rect l="0" t="0" r="r" b="b"/>
              <a:pathLst>
                <a:path w="201" h="208">
                  <a:moveTo>
                    <a:pt x="99" y="0"/>
                  </a:moveTo>
                  <a:lnTo>
                    <a:pt x="118" y="2"/>
                  </a:lnTo>
                  <a:lnTo>
                    <a:pt x="138" y="9"/>
                  </a:lnTo>
                  <a:lnTo>
                    <a:pt x="155" y="17"/>
                  </a:lnTo>
                  <a:lnTo>
                    <a:pt x="170" y="30"/>
                  </a:lnTo>
                  <a:lnTo>
                    <a:pt x="183" y="45"/>
                  </a:lnTo>
                  <a:lnTo>
                    <a:pt x="192" y="63"/>
                  </a:lnTo>
                  <a:lnTo>
                    <a:pt x="198" y="82"/>
                  </a:lnTo>
                  <a:lnTo>
                    <a:pt x="201" y="104"/>
                  </a:lnTo>
                  <a:lnTo>
                    <a:pt x="198" y="125"/>
                  </a:lnTo>
                  <a:lnTo>
                    <a:pt x="192" y="143"/>
                  </a:lnTo>
                  <a:lnTo>
                    <a:pt x="183" y="162"/>
                  </a:lnTo>
                  <a:lnTo>
                    <a:pt x="170" y="177"/>
                  </a:lnTo>
                  <a:lnTo>
                    <a:pt x="155" y="190"/>
                  </a:lnTo>
                  <a:lnTo>
                    <a:pt x="138" y="199"/>
                  </a:lnTo>
                  <a:lnTo>
                    <a:pt x="118" y="205"/>
                  </a:lnTo>
                  <a:lnTo>
                    <a:pt x="99" y="208"/>
                  </a:lnTo>
                  <a:lnTo>
                    <a:pt x="80" y="205"/>
                  </a:lnTo>
                  <a:lnTo>
                    <a:pt x="60" y="199"/>
                  </a:lnTo>
                  <a:lnTo>
                    <a:pt x="43" y="190"/>
                  </a:lnTo>
                  <a:lnTo>
                    <a:pt x="30" y="177"/>
                  </a:lnTo>
                  <a:lnTo>
                    <a:pt x="17" y="162"/>
                  </a:lnTo>
                  <a:lnTo>
                    <a:pt x="8" y="143"/>
                  </a:lnTo>
                  <a:lnTo>
                    <a:pt x="2" y="125"/>
                  </a:lnTo>
                  <a:lnTo>
                    <a:pt x="0" y="104"/>
                  </a:lnTo>
                  <a:lnTo>
                    <a:pt x="2" y="82"/>
                  </a:lnTo>
                  <a:lnTo>
                    <a:pt x="8" y="63"/>
                  </a:lnTo>
                  <a:lnTo>
                    <a:pt x="17" y="45"/>
                  </a:lnTo>
                  <a:lnTo>
                    <a:pt x="30" y="30"/>
                  </a:lnTo>
                  <a:lnTo>
                    <a:pt x="43" y="17"/>
                  </a:lnTo>
                  <a:lnTo>
                    <a:pt x="60" y="9"/>
                  </a:lnTo>
                  <a:lnTo>
                    <a:pt x="80" y="2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0000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3" name="Freeform 84"/>
            <p:cNvSpPr>
              <a:spLocks/>
            </p:cNvSpPr>
            <p:nvPr/>
          </p:nvSpPr>
          <p:spPr bwMode="auto">
            <a:xfrm>
              <a:off x="6411913" y="4048125"/>
              <a:ext cx="274637" cy="285750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104" y="2"/>
                </a:cxn>
                <a:cxn ang="0">
                  <a:pos x="121" y="7"/>
                </a:cxn>
                <a:cxn ang="0">
                  <a:pos x="134" y="15"/>
                </a:cxn>
                <a:cxn ang="0">
                  <a:pos x="147" y="26"/>
                </a:cxn>
                <a:cxn ang="0">
                  <a:pos x="158" y="41"/>
                </a:cxn>
                <a:cxn ang="0">
                  <a:pos x="166" y="56"/>
                </a:cxn>
                <a:cxn ang="0">
                  <a:pos x="171" y="74"/>
                </a:cxn>
                <a:cxn ang="0">
                  <a:pos x="173" y="91"/>
                </a:cxn>
                <a:cxn ang="0">
                  <a:pos x="171" y="108"/>
                </a:cxn>
                <a:cxn ang="0">
                  <a:pos x="166" y="126"/>
                </a:cxn>
                <a:cxn ang="0">
                  <a:pos x="158" y="141"/>
                </a:cxn>
                <a:cxn ang="0">
                  <a:pos x="147" y="154"/>
                </a:cxn>
                <a:cxn ang="0">
                  <a:pos x="134" y="165"/>
                </a:cxn>
                <a:cxn ang="0">
                  <a:pos x="121" y="173"/>
                </a:cxn>
                <a:cxn ang="0">
                  <a:pos x="104" y="178"/>
                </a:cxn>
                <a:cxn ang="0">
                  <a:pos x="86" y="180"/>
                </a:cxn>
                <a:cxn ang="0">
                  <a:pos x="69" y="178"/>
                </a:cxn>
                <a:cxn ang="0">
                  <a:pos x="52" y="173"/>
                </a:cxn>
                <a:cxn ang="0">
                  <a:pos x="39" y="165"/>
                </a:cxn>
                <a:cxn ang="0">
                  <a:pos x="26" y="154"/>
                </a:cxn>
                <a:cxn ang="0">
                  <a:pos x="15" y="141"/>
                </a:cxn>
                <a:cxn ang="0">
                  <a:pos x="6" y="126"/>
                </a:cxn>
                <a:cxn ang="0">
                  <a:pos x="2" y="108"/>
                </a:cxn>
                <a:cxn ang="0">
                  <a:pos x="0" y="91"/>
                </a:cxn>
                <a:cxn ang="0">
                  <a:pos x="2" y="74"/>
                </a:cxn>
                <a:cxn ang="0">
                  <a:pos x="6" y="56"/>
                </a:cxn>
                <a:cxn ang="0">
                  <a:pos x="15" y="41"/>
                </a:cxn>
                <a:cxn ang="0">
                  <a:pos x="26" y="26"/>
                </a:cxn>
                <a:cxn ang="0">
                  <a:pos x="39" y="15"/>
                </a:cxn>
                <a:cxn ang="0">
                  <a:pos x="52" y="7"/>
                </a:cxn>
                <a:cxn ang="0">
                  <a:pos x="69" y="2"/>
                </a:cxn>
                <a:cxn ang="0">
                  <a:pos x="86" y="0"/>
                </a:cxn>
              </a:cxnLst>
              <a:rect l="0" t="0" r="r" b="b"/>
              <a:pathLst>
                <a:path w="173" h="180">
                  <a:moveTo>
                    <a:pt x="86" y="0"/>
                  </a:moveTo>
                  <a:lnTo>
                    <a:pt x="104" y="2"/>
                  </a:lnTo>
                  <a:lnTo>
                    <a:pt x="121" y="7"/>
                  </a:lnTo>
                  <a:lnTo>
                    <a:pt x="134" y="15"/>
                  </a:lnTo>
                  <a:lnTo>
                    <a:pt x="147" y="26"/>
                  </a:lnTo>
                  <a:lnTo>
                    <a:pt x="158" y="41"/>
                  </a:lnTo>
                  <a:lnTo>
                    <a:pt x="166" y="56"/>
                  </a:lnTo>
                  <a:lnTo>
                    <a:pt x="171" y="74"/>
                  </a:lnTo>
                  <a:lnTo>
                    <a:pt x="173" y="91"/>
                  </a:lnTo>
                  <a:lnTo>
                    <a:pt x="171" y="108"/>
                  </a:lnTo>
                  <a:lnTo>
                    <a:pt x="166" y="126"/>
                  </a:lnTo>
                  <a:lnTo>
                    <a:pt x="158" y="141"/>
                  </a:lnTo>
                  <a:lnTo>
                    <a:pt x="147" y="154"/>
                  </a:lnTo>
                  <a:lnTo>
                    <a:pt x="134" y="165"/>
                  </a:lnTo>
                  <a:lnTo>
                    <a:pt x="121" y="173"/>
                  </a:lnTo>
                  <a:lnTo>
                    <a:pt x="104" y="178"/>
                  </a:lnTo>
                  <a:lnTo>
                    <a:pt x="86" y="180"/>
                  </a:lnTo>
                  <a:lnTo>
                    <a:pt x="69" y="178"/>
                  </a:lnTo>
                  <a:lnTo>
                    <a:pt x="52" y="173"/>
                  </a:lnTo>
                  <a:lnTo>
                    <a:pt x="39" y="165"/>
                  </a:lnTo>
                  <a:lnTo>
                    <a:pt x="26" y="154"/>
                  </a:lnTo>
                  <a:lnTo>
                    <a:pt x="15" y="141"/>
                  </a:lnTo>
                  <a:lnTo>
                    <a:pt x="6" y="126"/>
                  </a:lnTo>
                  <a:lnTo>
                    <a:pt x="2" y="108"/>
                  </a:lnTo>
                  <a:lnTo>
                    <a:pt x="0" y="91"/>
                  </a:lnTo>
                  <a:lnTo>
                    <a:pt x="2" y="74"/>
                  </a:lnTo>
                  <a:lnTo>
                    <a:pt x="6" y="56"/>
                  </a:lnTo>
                  <a:lnTo>
                    <a:pt x="15" y="41"/>
                  </a:lnTo>
                  <a:lnTo>
                    <a:pt x="26" y="26"/>
                  </a:lnTo>
                  <a:lnTo>
                    <a:pt x="39" y="15"/>
                  </a:lnTo>
                  <a:lnTo>
                    <a:pt x="52" y="7"/>
                  </a:lnTo>
                  <a:lnTo>
                    <a:pt x="69" y="2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4" name="Freeform 85"/>
            <p:cNvSpPr>
              <a:spLocks/>
            </p:cNvSpPr>
            <p:nvPr/>
          </p:nvSpPr>
          <p:spPr bwMode="auto">
            <a:xfrm>
              <a:off x="3625850" y="4021138"/>
              <a:ext cx="273050" cy="284163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103" y="2"/>
                </a:cxn>
                <a:cxn ang="0">
                  <a:pos x="121" y="6"/>
                </a:cxn>
                <a:cxn ang="0">
                  <a:pos x="134" y="15"/>
                </a:cxn>
                <a:cxn ang="0">
                  <a:pos x="147" y="26"/>
                </a:cxn>
                <a:cxn ang="0">
                  <a:pos x="157" y="39"/>
                </a:cxn>
                <a:cxn ang="0">
                  <a:pos x="166" y="54"/>
                </a:cxn>
                <a:cxn ang="0">
                  <a:pos x="170" y="71"/>
                </a:cxn>
                <a:cxn ang="0">
                  <a:pos x="172" y="89"/>
                </a:cxn>
                <a:cxn ang="0">
                  <a:pos x="170" y="106"/>
                </a:cxn>
                <a:cxn ang="0">
                  <a:pos x="166" y="123"/>
                </a:cxn>
                <a:cxn ang="0">
                  <a:pos x="157" y="138"/>
                </a:cxn>
                <a:cxn ang="0">
                  <a:pos x="147" y="153"/>
                </a:cxn>
                <a:cxn ang="0">
                  <a:pos x="134" y="164"/>
                </a:cxn>
                <a:cxn ang="0">
                  <a:pos x="121" y="173"/>
                </a:cxn>
                <a:cxn ang="0">
                  <a:pos x="103" y="177"/>
                </a:cxn>
                <a:cxn ang="0">
                  <a:pos x="86" y="179"/>
                </a:cxn>
                <a:cxn ang="0">
                  <a:pos x="69" y="177"/>
                </a:cxn>
                <a:cxn ang="0">
                  <a:pos x="51" y="173"/>
                </a:cxn>
                <a:cxn ang="0">
                  <a:pos x="38" y="164"/>
                </a:cxn>
                <a:cxn ang="0">
                  <a:pos x="25" y="153"/>
                </a:cxn>
                <a:cxn ang="0">
                  <a:pos x="15" y="138"/>
                </a:cxn>
                <a:cxn ang="0">
                  <a:pos x="6" y="123"/>
                </a:cxn>
                <a:cxn ang="0">
                  <a:pos x="2" y="106"/>
                </a:cxn>
                <a:cxn ang="0">
                  <a:pos x="0" y="89"/>
                </a:cxn>
                <a:cxn ang="0">
                  <a:pos x="2" y="71"/>
                </a:cxn>
                <a:cxn ang="0">
                  <a:pos x="6" y="54"/>
                </a:cxn>
                <a:cxn ang="0">
                  <a:pos x="15" y="39"/>
                </a:cxn>
                <a:cxn ang="0">
                  <a:pos x="25" y="26"/>
                </a:cxn>
                <a:cxn ang="0">
                  <a:pos x="38" y="15"/>
                </a:cxn>
                <a:cxn ang="0">
                  <a:pos x="51" y="6"/>
                </a:cxn>
                <a:cxn ang="0">
                  <a:pos x="69" y="2"/>
                </a:cxn>
                <a:cxn ang="0">
                  <a:pos x="86" y="0"/>
                </a:cxn>
              </a:cxnLst>
              <a:rect l="0" t="0" r="r" b="b"/>
              <a:pathLst>
                <a:path w="172" h="179">
                  <a:moveTo>
                    <a:pt x="86" y="0"/>
                  </a:moveTo>
                  <a:lnTo>
                    <a:pt x="103" y="2"/>
                  </a:lnTo>
                  <a:lnTo>
                    <a:pt x="121" y="6"/>
                  </a:lnTo>
                  <a:lnTo>
                    <a:pt x="134" y="15"/>
                  </a:lnTo>
                  <a:lnTo>
                    <a:pt x="147" y="26"/>
                  </a:lnTo>
                  <a:lnTo>
                    <a:pt x="157" y="39"/>
                  </a:lnTo>
                  <a:lnTo>
                    <a:pt x="166" y="54"/>
                  </a:lnTo>
                  <a:lnTo>
                    <a:pt x="170" y="71"/>
                  </a:lnTo>
                  <a:lnTo>
                    <a:pt x="172" y="89"/>
                  </a:lnTo>
                  <a:lnTo>
                    <a:pt x="170" y="106"/>
                  </a:lnTo>
                  <a:lnTo>
                    <a:pt x="166" y="123"/>
                  </a:lnTo>
                  <a:lnTo>
                    <a:pt x="157" y="138"/>
                  </a:lnTo>
                  <a:lnTo>
                    <a:pt x="147" y="153"/>
                  </a:lnTo>
                  <a:lnTo>
                    <a:pt x="134" y="164"/>
                  </a:lnTo>
                  <a:lnTo>
                    <a:pt x="121" y="173"/>
                  </a:lnTo>
                  <a:lnTo>
                    <a:pt x="103" y="177"/>
                  </a:lnTo>
                  <a:lnTo>
                    <a:pt x="86" y="179"/>
                  </a:lnTo>
                  <a:lnTo>
                    <a:pt x="69" y="177"/>
                  </a:lnTo>
                  <a:lnTo>
                    <a:pt x="51" y="173"/>
                  </a:lnTo>
                  <a:lnTo>
                    <a:pt x="38" y="164"/>
                  </a:lnTo>
                  <a:lnTo>
                    <a:pt x="25" y="153"/>
                  </a:lnTo>
                  <a:lnTo>
                    <a:pt x="15" y="138"/>
                  </a:lnTo>
                  <a:lnTo>
                    <a:pt x="6" y="123"/>
                  </a:lnTo>
                  <a:lnTo>
                    <a:pt x="2" y="106"/>
                  </a:lnTo>
                  <a:lnTo>
                    <a:pt x="0" y="89"/>
                  </a:lnTo>
                  <a:lnTo>
                    <a:pt x="2" y="71"/>
                  </a:lnTo>
                  <a:lnTo>
                    <a:pt x="6" y="54"/>
                  </a:lnTo>
                  <a:lnTo>
                    <a:pt x="15" y="39"/>
                  </a:lnTo>
                  <a:lnTo>
                    <a:pt x="25" y="26"/>
                  </a:lnTo>
                  <a:lnTo>
                    <a:pt x="38" y="15"/>
                  </a:lnTo>
                  <a:lnTo>
                    <a:pt x="51" y="6"/>
                  </a:lnTo>
                  <a:lnTo>
                    <a:pt x="69" y="2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5" name="Rectangle 86"/>
            <p:cNvSpPr>
              <a:spLocks noChangeArrowheads="1"/>
            </p:cNvSpPr>
            <p:nvPr/>
          </p:nvSpPr>
          <p:spPr bwMode="auto">
            <a:xfrm>
              <a:off x="5522913" y="3743325"/>
              <a:ext cx="242887" cy="5873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6" name="Rectangle 87"/>
            <p:cNvSpPr>
              <a:spLocks noChangeArrowheads="1"/>
            </p:cNvSpPr>
            <p:nvPr/>
          </p:nvSpPr>
          <p:spPr bwMode="auto">
            <a:xfrm>
              <a:off x="5522913" y="3743325"/>
              <a:ext cx="227012" cy="30163"/>
            </a:xfrm>
            <a:prstGeom prst="rect">
              <a:avLst/>
            </a:prstGeom>
            <a:solidFill>
              <a:srgbClr val="B2B29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7" name="Freeform 88"/>
            <p:cNvSpPr>
              <a:spLocks/>
            </p:cNvSpPr>
            <p:nvPr/>
          </p:nvSpPr>
          <p:spPr bwMode="auto">
            <a:xfrm>
              <a:off x="3732213" y="3602038"/>
              <a:ext cx="496887" cy="363538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0" y="30"/>
                </a:cxn>
                <a:cxn ang="0">
                  <a:pos x="49" y="61"/>
                </a:cxn>
                <a:cxn ang="0">
                  <a:pos x="41" y="89"/>
                </a:cxn>
                <a:cxn ang="0">
                  <a:pos x="64" y="100"/>
                </a:cxn>
                <a:cxn ang="0">
                  <a:pos x="73" y="76"/>
                </a:cxn>
                <a:cxn ang="0">
                  <a:pos x="175" y="128"/>
                </a:cxn>
                <a:cxn ang="0">
                  <a:pos x="164" y="147"/>
                </a:cxn>
                <a:cxn ang="0">
                  <a:pos x="179" y="154"/>
                </a:cxn>
                <a:cxn ang="0">
                  <a:pos x="196" y="147"/>
                </a:cxn>
                <a:cxn ang="0">
                  <a:pos x="218" y="156"/>
                </a:cxn>
                <a:cxn ang="0">
                  <a:pos x="201" y="188"/>
                </a:cxn>
                <a:cxn ang="0">
                  <a:pos x="252" y="229"/>
                </a:cxn>
                <a:cxn ang="0">
                  <a:pos x="313" y="152"/>
                </a:cxn>
                <a:cxn ang="0">
                  <a:pos x="270" y="72"/>
                </a:cxn>
                <a:cxn ang="0">
                  <a:pos x="240" y="132"/>
                </a:cxn>
                <a:cxn ang="0">
                  <a:pos x="220" y="119"/>
                </a:cxn>
                <a:cxn ang="0">
                  <a:pos x="233" y="97"/>
                </a:cxn>
                <a:cxn ang="0">
                  <a:pos x="205" y="93"/>
                </a:cxn>
                <a:cxn ang="0">
                  <a:pos x="196" y="110"/>
                </a:cxn>
                <a:cxn ang="0">
                  <a:pos x="82" y="46"/>
                </a:cxn>
                <a:cxn ang="0">
                  <a:pos x="99" y="30"/>
                </a:cxn>
                <a:cxn ang="0">
                  <a:pos x="69" y="13"/>
                </a:cxn>
                <a:cxn ang="0">
                  <a:pos x="64" y="30"/>
                </a:cxn>
                <a:cxn ang="0">
                  <a:pos x="23" y="0"/>
                </a:cxn>
              </a:cxnLst>
              <a:rect l="0" t="0" r="r" b="b"/>
              <a:pathLst>
                <a:path w="313" h="229">
                  <a:moveTo>
                    <a:pt x="23" y="0"/>
                  </a:moveTo>
                  <a:lnTo>
                    <a:pt x="0" y="30"/>
                  </a:lnTo>
                  <a:lnTo>
                    <a:pt x="49" y="61"/>
                  </a:lnTo>
                  <a:lnTo>
                    <a:pt x="41" y="89"/>
                  </a:lnTo>
                  <a:lnTo>
                    <a:pt x="64" y="100"/>
                  </a:lnTo>
                  <a:lnTo>
                    <a:pt x="73" y="76"/>
                  </a:lnTo>
                  <a:lnTo>
                    <a:pt x="175" y="128"/>
                  </a:lnTo>
                  <a:lnTo>
                    <a:pt x="164" y="147"/>
                  </a:lnTo>
                  <a:lnTo>
                    <a:pt x="179" y="154"/>
                  </a:lnTo>
                  <a:lnTo>
                    <a:pt x="196" y="147"/>
                  </a:lnTo>
                  <a:lnTo>
                    <a:pt x="218" y="156"/>
                  </a:lnTo>
                  <a:lnTo>
                    <a:pt x="201" y="188"/>
                  </a:lnTo>
                  <a:lnTo>
                    <a:pt x="252" y="229"/>
                  </a:lnTo>
                  <a:lnTo>
                    <a:pt x="313" y="152"/>
                  </a:lnTo>
                  <a:lnTo>
                    <a:pt x="270" y="72"/>
                  </a:lnTo>
                  <a:lnTo>
                    <a:pt x="240" y="132"/>
                  </a:lnTo>
                  <a:lnTo>
                    <a:pt x="220" y="119"/>
                  </a:lnTo>
                  <a:lnTo>
                    <a:pt x="233" y="97"/>
                  </a:lnTo>
                  <a:lnTo>
                    <a:pt x="205" y="93"/>
                  </a:lnTo>
                  <a:lnTo>
                    <a:pt x="196" y="110"/>
                  </a:lnTo>
                  <a:lnTo>
                    <a:pt x="82" y="46"/>
                  </a:lnTo>
                  <a:lnTo>
                    <a:pt x="99" y="30"/>
                  </a:lnTo>
                  <a:lnTo>
                    <a:pt x="69" y="13"/>
                  </a:lnTo>
                  <a:lnTo>
                    <a:pt x="64" y="3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8" name="Rectangle 89"/>
            <p:cNvSpPr>
              <a:spLocks noChangeArrowheads="1"/>
            </p:cNvSpPr>
            <p:nvPr/>
          </p:nvSpPr>
          <p:spPr bwMode="auto">
            <a:xfrm>
              <a:off x="6332538" y="2668588"/>
              <a:ext cx="58737" cy="11747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9" name="Rectangle 90"/>
            <p:cNvSpPr>
              <a:spLocks noChangeArrowheads="1"/>
            </p:cNvSpPr>
            <p:nvPr/>
          </p:nvSpPr>
          <p:spPr bwMode="auto">
            <a:xfrm>
              <a:off x="5227638" y="2679700"/>
              <a:ext cx="55562" cy="11906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0" name="Rectangle 91"/>
            <p:cNvSpPr>
              <a:spLocks noChangeArrowheads="1"/>
            </p:cNvSpPr>
            <p:nvPr/>
          </p:nvSpPr>
          <p:spPr bwMode="auto">
            <a:xfrm>
              <a:off x="4211638" y="2686050"/>
              <a:ext cx="55562" cy="12382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1" name="Rectangle 92"/>
            <p:cNvSpPr>
              <a:spLocks noChangeArrowheads="1"/>
            </p:cNvSpPr>
            <p:nvPr/>
          </p:nvSpPr>
          <p:spPr bwMode="auto">
            <a:xfrm>
              <a:off x="6861175" y="2809875"/>
              <a:ext cx="55562" cy="11906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2" name="Rectangle 93"/>
            <p:cNvSpPr>
              <a:spLocks noChangeArrowheads="1"/>
            </p:cNvSpPr>
            <p:nvPr/>
          </p:nvSpPr>
          <p:spPr bwMode="auto">
            <a:xfrm>
              <a:off x="5711825" y="2809875"/>
              <a:ext cx="53975" cy="11906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3" name="Rectangle 94"/>
            <p:cNvSpPr>
              <a:spLocks noChangeArrowheads="1"/>
            </p:cNvSpPr>
            <p:nvPr/>
          </p:nvSpPr>
          <p:spPr bwMode="auto">
            <a:xfrm>
              <a:off x="4619625" y="2795588"/>
              <a:ext cx="55562" cy="12382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4" name="Rectangle 95"/>
            <p:cNvSpPr>
              <a:spLocks noChangeArrowheads="1"/>
            </p:cNvSpPr>
            <p:nvPr/>
          </p:nvSpPr>
          <p:spPr bwMode="auto">
            <a:xfrm>
              <a:off x="3590925" y="2781300"/>
              <a:ext cx="55562" cy="12382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5" name="Rectangle 96"/>
            <p:cNvSpPr>
              <a:spLocks noChangeArrowheads="1"/>
            </p:cNvSpPr>
            <p:nvPr/>
          </p:nvSpPr>
          <p:spPr bwMode="auto">
            <a:xfrm>
              <a:off x="5962650" y="2668588"/>
              <a:ext cx="53975" cy="11747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6" name="Rectangle 97"/>
            <p:cNvSpPr>
              <a:spLocks noChangeArrowheads="1"/>
            </p:cNvSpPr>
            <p:nvPr/>
          </p:nvSpPr>
          <p:spPr bwMode="auto">
            <a:xfrm>
              <a:off x="4852988" y="2679700"/>
              <a:ext cx="55562" cy="11906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7" name="Rectangle 98"/>
            <p:cNvSpPr>
              <a:spLocks noChangeArrowheads="1"/>
            </p:cNvSpPr>
            <p:nvPr/>
          </p:nvSpPr>
          <p:spPr bwMode="auto">
            <a:xfrm>
              <a:off x="3838575" y="2686050"/>
              <a:ext cx="53975" cy="12382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8" name="Rectangle 99"/>
            <p:cNvSpPr>
              <a:spLocks noChangeArrowheads="1"/>
            </p:cNvSpPr>
            <p:nvPr/>
          </p:nvSpPr>
          <p:spPr bwMode="auto">
            <a:xfrm>
              <a:off x="6486525" y="2809875"/>
              <a:ext cx="55562" cy="11906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9" name="Rectangle 100"/>
            <p:cNvSpPr>
              <a:spLocks noChangeArrowheads="1"/>
            </p:cNvSpPr>
            <p:nvPr/>
          </p:nvSpPr>
          <p:spPr bwMode="auto">
            <a:xfrm>
              <a:off x="5337175" y="2809875"/>
              <a:ext cx="55562" cy="11906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0" name="Rectangle 101"/>
            <p:cNvSpPr>
              <a:spLocks noChangeArrowheads="1"/>
            </p:cNvSpPr>
            <p:nvPr/>
          </p:nvSpPr>
          <p:spPr bwMode="auto">
            <a:xfrm>
              <a:off x="4252913" y="2795588"/>
              <a:ext cx="55562" cy="12382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1" name="Rectangle 102"/>
            <p:cNvSpPr>
              <a:spLocks noChangeArrowheads="1"/>
            </p:cNvSpPr>
            <p:nvPr/>
          </p:nvSpPr>
          <p:spPr bwMode="auto">
            <a:xfrm>
              <a:off x="6929438" y="2695575"/>
              <a:ext cx="55562" cy="10318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2" name="Rectangle 103"/>
            <p:cNvSpPr>
              <a:spLocks noChangeArrowheads="1"/>
            </p:cNvSpPr>
            <p:nvPr/>
          </p:nvSpPr>
          <p:spPr bwMode="auto">
            <a:xfrm>
              <a:off x="5588000" y="2668588"/>
              <a:ext cx="55562" cy="11747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3" name="Rectangle 104"/>
            <p:cNvSpPr>
              <a:spLocks noChangeArrowheads="1"/>
            </p:cNvSpPr>
            <p:nvPr/>
          </p:nvSpPr>
          <p:spPr bwMode="auto">
            <a:xfrm>
              <a:off x="4483100" y="2679700"/>
              <a:ext cx="55562" cy="11906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4" name="Rectangle 105"/>
            <p:cNvSpPr>
              <a:spLocks noChangeArrowheads="1"/>
            </p:cNvSpPr>
            <p:nvPr/>
          </p:nvSpPr>
          <p:spPr bwMode="auto">
            <a:xfrm>
              <a:off x="3463925" y="2686050"/>
              <a:ext cx="58737" cy="12382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5" name="Rectangle 106"/>
            <p:cNvSpPr>
              <a:spLocks noChangeArrowheads="1"/>
            </p:cNvSpPr>
            <p:nvPr/>
          </p:nvSpPr>
          <p:spPr bwMode="auto">
            <a:xfrm>
              <a:off x="6113463" y="2809875"/>
              <a:ext cx="53975" cy="11906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6" name="Rectangle 107"/>
            <p:cNvSpPr>
              <a:spLocks noChangeArrowheads="1"/>
            </p:cNvSpPr>
            <p:nvPr/>
          </p:nvSpPr>
          <p:spPr bwMode="auto">
            <a:xfrm>
              <a:off x="4967288" y="2809875"/>
              <a:ext cx="58737" cy="11906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7" name="Rectangle 108"/>
            <p:cNvSpPr>
              <a:spLocks noChangeArrowheads="1"/>
            </p:cNvSpPr>
            <p:nvPr/>
          </p:nvSpPr>
          <p:spPr bwMode="auto">
            <a:xfrm>
              <a:off x="3879850" y="2795588"/>
              <a:ext cx="53975" cy="12382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8" name="Rectangle 109"/>
            <p:cNvSpPr>
              <a:spLocks noChangeArrowheads="1"/>
            </p:cNvSpPr>
            <p:nvPr/>
          </p:nvSpPr>
          <p:spPr bwMode="auto">
            <a:xfrm>
              <a:off x="6556375" y="2695575"/>
              <a:ext cx="53975" cy="10318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9" name="Freeform 110"/>
            <p:cNvSpPr>
              <a:spLocks/>
            </p:cNvSpPr>
            <p:nvPr/>
          </p:nvSpPr>
          <p:spPr bwMode="auto">
            <a:xfrm>
              <a:off x="2897188" y="2668588"/>
              <a:ext cx="360362" cy="260350"/>
            </a:xfrm>
            <a:custGeom>
              <a:avLst/>
              <a:gdLst/>
              <a:ahLst/>
              <a:cxnLst>
                <a:cxn ang="0">
                  <a:pos x="141" y="0"/>
                </a:cxn>
                <a:cxn ang="0">
                  <a:pos x="0" y="164"/>
                </a:cxn>
                <a:cxn ang="0">
                  <a:pos x="149" y="158"/>
                </a:cxn>
                <a:cxn ang="0">
                  <a:pos x="227" y="35"/>
                </a:cxn>
                <a:cxn ang="0">
                  <a:pos x="141" y="0"/>
                </a:cxn>
              </a:cxnLst>
              <a:rect l="0" t="0" r="r" b="b"/>
              <a:pathLst>
                <a:path w="227" h="164">
                  <a:moveTo>
                    <a:pt x="141" y="0"/>
                  </a:moveTo>
                  <a:lnTo>
                    <a:pt x="0" y="164"/>
                  </a:lnTo>
                  <a:lnTo>
                    <a:pt x="149" y="158"/>
                  </a:lnTo>
                  <a:lnTo>
                    <a:pt x="227" y="35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0" name="Freeform 111"/>
            <p:cNvSpPr>
              <a:spLocks/>
            </p:cNvSpPr>
            <p:nvPr/>
          </p:nvSpPr>
          <p:spPr bwMode="auto">
            <a:xfrm>
              <a:off x="6113463" y="3797300"/>
              <a:ext cx="830262" cy="422275"/>
            </a:xfrm>
            <a:custGeom>
              <a:avLst/>
              <a:gdLst/>
              <a:ahLst/>
              <a:cxnLst>
                <a:cxn ang="0">
                  <a:pos x="26" y="195"/>
                </a:cxn>
                <a:cxn ang="0">
                  <a:pos x="34" y="150"/>
                </a:cxn>
                <a:cxn ang="0">
                  <a:pos x="49" y="109"/>
                </a:cxn>
                <a:cxn ang="0">
                  <a:pos x="73" y="74"/>
                </a:cxn>
                <a:cxn ang="0">
                  <a:pos x="101" y="44"/>
                </a:cxn>
                <a:cxn ang="0">
                  <a:pos x="138" y="22"/>
                </a:cxn>
                <a:cxn ang="0">
                  <a:pos x="183" y="9"/>
                </a:cxn>
                <a:cxn ang="0">
                  <a:pos x="235" y="0"/>
                </a:cxn>
                <a:cxn ang="0">
                  <a:pos x="296" y="3"/>
                </a:cxn>
                <a:cxn ang="0">
                  <a:pos x="354" y="13"/>
                </a:cxn>
                <a:cxn ang="0">
                  <a:pos x="402" y="31"/>
                </a:cxn>
                <a:cxn ang="0">
                  <a:pos x="439" y="54"/>
                </a:cxn>
                <a:cxn ang="0">
                  <a:pos x="469" y="83"/>
                </a:cxn>
                <a:cxn ang="0">
                  <a:pos x="488" y="115"/>
                </a:cxn>
                <a:cxn ang="0">
                  <a:pos x="503" y="152"/>
                </a:cxn>
                <a:cxn ang="0">
                  <a:pos x="514" y="193"/>
                </a:cxn>
                <a:cxn ang="0">
                  <a:pos x="523" y="240"/>
                </a:cxn>
                <a:cxn ang="0">
                  <a:pos x="480" y="240"/>
                </a:cxn>
                <a:cxn ang="0">
                  <a:pos x="469" y="197"/>
                </a:cxn>
                <a:cxn ang="0">
                  <a:pos x="458" y="165"/>
                </a:cxn>
                <a:cxn ang="0">
                  <a:pos x="447" y="141"/>
                </a:cxn>
                <a:cxn ang="0">
                  <a:pos x="432" y="122"/>
                </a:cxn>
                <a:cxn ang="0">
                  <a:pos x="413" y="106"/>
                </a:cxn>
                <a:cxn ang="0">
                  <a:pos x="389" y="89"/>
                </a:cxn>
                <a:cxn ang="0">
                  <a:pos x="359" y="70"/>
                </a:cxn>
                <a:cxn ang="0">
                  <a:pos x="322" y="46"/>
                </a:cxn>
                <a:cxn ang="0">
                  <a:pos x="259" y="46"/>
                </a:cxn>
                <a:cxn ang="0">
                  <a:pos x="205" y="54"/>
                </a:cxn>
                <a:cxn ang="0">
                  <a:pos x="162" y="72"/>
                </a:cxn>
                <a:cxn ang="0">
                  <a:pos x="127" y="93"/>
                </a:cxn>
                <a:cxn ang="0">
                  <a:pos x="99" y="124"/>
                </a:cxn>
                <a:cxn ang="0">
                  <a:pos x="78" y="163"/>
                </a:cxn>
                <a:cxn ang="0">
                  <a:pos x="62" y="206"/>
                </a:cxn>
                <a:cxn ang="0">
                  <a:pos x="52" y="258"/>
                </a:cxn>
                <a:cxn ang="0">
                  <a:pos x="0" y="266"/>
                </a:cxn>
                <a:cxn ang="0">
                  <a:pos x="26" y="195"/>
                </a:cxn>
              </a:cxnLst>
              <a:rect l="0" t="0" r="r" b="b"/>
              <a:pathLst>
                <a:path w="523" h="266">
                  <a:moveTo>
                    <a:pt x="26" y="195"/>
                  </a:moveTo>
                  <a:lnTo>
                    <a:pt x="34" y="150"/>
                  </a:lnTo>
                  <a:lnTo>
                    <a:pt x="49" y="109"/>
                  </a:lnTo>
                  <a:lnTo>
                    <a:pt x="73" y="74"/>
                  </a:lnTo>
                  <a:lnTo>
                    <a:pt x="101" y="44"/>
                  </a:lnTo>
                  <a:lnTo>
                    <a:pt x="138" y="22"/>
                  </a:lnTo>
                  <a:lnTo>
                    <a:pt x="183" y="9"/>
                  </a:lnTo>
                  <a:lnTo>
                    <a:pt x="235" y="0"/>
                  </a:lnTo>
                  <a:lnTo>
                    <a:pt x="296" y="3"/>
                  </a:lnTo>
                  <a:lnTo>
                    <a:pt x="354" y="13"/>
                  </a:lnTo>
                  <a:lnTo>
                    <a:pt x="402" y="31"/>
                  </a:lnTo>
                  <a:lnTo>
                    <a:pt x="439" y="54"/>
                  </a:lnTo>
                  <a:lnTo>
                    <a:pt x="469" y="83"/>
                  </a:lnTo>
                  <a:lnTo>
                    <a:pt x="488" y="115"/>
                  </a:lnTo>
                  <a:lnTo>
                    <a:pt x="503" y="152"/>
                  </a:lnTo>
                  <a:lnTo>
                    <a:pt x="514" y="193"/>
                  </a:lnTo>
                  <a:lnTo>
                    <a:pt x="523" y="240"/>
                  </a:lnTo>
                  <a:lnTo>
                    <a:pt x="480" y="240"/>
                  </a:lnTo>
                  <a:lnTo>
                    <a:pt x="469" y="197"/>
                  </a:lnTo>
                  <a:lnTo>
                    <a:pt x="458" y="165"/>
                  </a:lnTo>
                  <a:lnTo>
                    <a:pt x="447" y="141"/>
                  </a:lnTo>
                  <a:lnTo>
                    <a:pt x="432" y="122"/>
                  </a:lnTo>
                  <a:lnTo>
                    <a:pt x="413" y="106"/>
                  </a:lnTo>
                  <a:lnTo>
                    <a:pt x="389" y="89"/>
                  </a:lnTo>
                  <a:lnTo>
                    <a:pt x="359" y="70"/>
                  </a:lnTo>
                  <a:lnTo>
                    <a:pt x="322" y="46"/>
                  </a:lnTo>
                  <a:lnTo>
                    <a:pt x="259" y="46"/>
                  </a:lnTo>
                  <a:lnTo>
                    <a:pt x="205" y="54"/>
                  </a:lnTo>
                  <a:lnTo>
                    <a:pt x="162" y="72"/>
                  </a:lnTo>
                  <a:lnTo>
                    <a:pt x="127" y="93"/>
                  </a:lnTo>
                  <a:lnTo>
                    <a:pt x="99" y="124"/>
                  </a:lnTo>
                  <a:lnTo>
                    <a:pt x="78" y="163"/>
                  </a:lnTo>
                  <a:lnTo>
                    <a:pt x="62" y="206"/>
                  </a:lnTo>
                  <a:lnTo>
                    <a:pt x="52" y="258"/>
                  </a:lnTo>
                  <a:lnTo>
                    <a:pt x="0" y="266"/>
                  </a:lnTo>
                  <a:lnTo>
                    <a:pt x="26" y="195"/>
                  </a:lnTo>
                  <a:close/>
                </a:path>
              </a:pathLst>
            </a:custGeom>
            <a:solidFill>
              <a:srgbClr val="FF4C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1" name="Freeform 112"/>
            <p:cNvSpPr>
              <a:spLocks/>
            </p:cNvSpPr>
            <p:nvPr/>
          </p:nvSpPr>
          <p:spPr bwMode="auto">
            <a:xfrm>
              <a:off x="3346450" y="3773488"/>
              <a:ext cx="823912" cy="419100"/>
            </a:xfrm>
            <a:custGeom>
              <a:avLst/>
              <a:gdLst/>
              <a:ahLst/>
              <a:cxnLst>
                <a:cxn ang="0">
                  <a:pos x="22" y="193"/>
                </a:cxn>
                <a:cxn ang="0">
                  <a:pos x="35" y="154"/>
                </a:cxn>
                <a:cxn ang="0">
                  <a:pos x="54" y="117"/>
                </a:cxn>
                <a:cxn ang="0">
                  <a:pos x="78" y="87"/>
                </a:cxn>
                <a:cxn ang="0">
                  <a:pos x="109" y="59"/>
                </a:cxn>
                <a:cxn ang="0">
                  <a:pos x="143" y="37"/>
                </a:cxn>
                <a:cxn ang="0">
                  <a:pos x="186" y="20"/>
                </a:cxn>
                <a:cxn ang="0">
                  <a:pos x="236" y="7"/>
                </a:cxn>
                <a:cxn ang="0">
                  <a:pos x="292" y="0"/>
                </a:cxn>
                <a:cxn ang="0">
                  <a:pos x="348" y="18"/>
                </a:cxn>
                <a:cxn ang="0">
                  <a:pos x="392" y="37"/>
                </a:cxn>
                <a:cxn ang="0">
                  <a:pos x="428" y="61"/>
                </a:cxn>
                <a:cxn ang="0">
                  <a:pos x="457" y="89"/>
                </a:cxn>
                <a:cxn ang="0">
                  <a:pos x="478" y="119"/>
                </a:cxn>
                <a:cxn ang="0">
                  <a:pos x="495" y="156"/>
                </a:cxn>
                <a:cxn ang="0">
                  <a:pos x="508" y="195"/>
                </a:cxn>
                <a:cxn ang="0">
                  <a:pos x="519" y="238"/>
                </a:cxn>
                <a:cxn ang="0">
                  <a:pos x="476" y="238"/>
                </a:cxn>
                <a:cxn ang="0">
                  <a:pos x="463" y="191"/>
                </a:cxn>
                <a:cxn ang="0">
                  <a:pos x="448" y="154"/>
                </a:cxn>
                <a:cxn ang="0">
                  <a:pos x="433" y="124"/>
                </a:cxn>
                <a:cxn ang="0">
                  <a:pos x="413" y="102"/>
                </a:cxn>
                <a:cxn ang="0">
                  <a:pos x="394" y="82"/>
                </a:cxn>
                <a:cxn ang="0">
                  <a:pos x="372" y="67"/>
                </a:cxn>
                <a:cxn ang="0">
                  <a:pos x="346" y="57"/>
                </a:cxn>
                <a:cxn ang="0">
                  <a:pos x="318" y="44"/>
                </a:cxn>
                <a:cxn ang="0">
                  <a:pos x="256" y="44"/>
                </a:cxn>
                <a:cxn ang="0">
                  <a:pos x="204" y="52"/>
                </a:cxn>
                <a:cxn ang="0">
                  <a:pos x="160" y="69"/>
                </a:cxn>
                <a:cxn ang="0">
                  <a:pos x="124" y="91"/>
                </a:cxn>
                <a:cxn ang="0">
                  <a:pos x="96" y="121"/>
                </a:cxn>
                <a:cxn ang="0">
                  <a:pos x="74" y="160"/>
                </a:cxn>
                <a:cxn ang="0">
                  <a:pos x="59" y="204"/>
                </a:cxn>
                <a:cxn ang="0">
                  <a:pos x="48" y="255"/>
                </a:cxn>
                <a:cxn ang="0">
                  <a:pos x="0" y="264"/>
                </a:cxn>
                <a:cxn ang="0">
                  <a:pos x="22" y="193"/>
                </a:cxn>
              </a:cxnLst>
              <a:rect l="0" t="0" r="r" b="b"/>
              <a:pathLst>
                <a:path w="519" h="264">
                  <a:moveTo>
                    <a:pt x="22" y="193"/>
                  </a:moveTo>
                  <a:lnTo>
                    <a:pt x="35" y="154"/>
                  </a:lnTo>
                  <a:lnTo>
                    <a:pt x="54" y="117"/>
                  </a:lnTo>
                  <a:lnTo>
                    <a:pt x="78" y="87"/>
                  </a:lnTo>
                  <a:lnTo>
                    <a:pt x="109" y="59"/>
                  </a:lnTo>
                  <a:lnTo>
                    <a:pt x="143" y="37"/>
                  </a:lnTo>
                  <a:lnTo>
                    <a:pt x="186" y="20"/>
                  </a:lnTo>
                  <a:lnTo>
                    <a:pt x="236" y="7"/>
                  </a:lnTo>
                  <a:lnTo>
                    <a:pt x="292" y="0"/>
                  </a:lnTo>
                  <a:lnTo>
                    <a:pt x="348" y="18"/>
                  </a:lnTo>
                  <a:lnTo>
                    <a:pt x="392" y="37"/>
                  </a:lnTo>
                  <a:lnTo>
                    <a:pt x="428" y="61"/>
                  </a:lnTo>
                  <a:lnTo>
                    <a:pt x="457" y="89"/>
                  </a:lnTo>
                  <a:lnTo>
                    <a:pt x="478" y="119"/>
                  </a:lnTo>
                  <a:lnTo>
                    <a:pt x="495" y="156"/>
                  </a:lnTo>
                  <a:lnTo>
                    <a:pt x="508" y="195"/>
                  </a:lnTo>
                  <a:lnTo>
                    <a:pt x="519" y="238"/>
                  </a:lnTo>
                  <a:lnTo>
                    <a:pt x="476" y="238"/>
                  </a:lnTo>
                  <a:lnTo>
                    <a:pt x="463" y="191"/>
                  </a:lnTo>
                  <a:lnTo>
                    <a:pt x="448" y="154"/>
                  </a:lnTo>
                  <a:lnTo>
                    <a:pt x="433" y="124"/>
                  </a:lnTo>
                  <a:lnTo>
                    <a:pt x="413" y="102"/>
                  </a:lnTo>
                  <a:lnTo>
                    <a:pt x="394" y="82"/>
                  </a:lnTo>
                  <a:lnTo>
                    <a:pt x="372" y="67"/>
                  </a:lnTo>
                  <a:lnTo>
                    <a:pt x="346" y="57"/>
                  </a:lnTo>
                  <a:lnTo>
                    <a:pt x="318" y="44"/>
                  </a:lnTo>
                  <a:lnTo>
                    <a:pt x="256" y="44"/>
                  </a:lnTo>
                  <a:lnTo>
                    <a:pt x="204" y="52"/>
                  </a:lnTo>
                  <a:lnTo>
                    <a:pt x="160" y="69"/>
                  </a:lnTo>
                  <a:lnTo>
                    <a:pt x="124" y="91"/>
                  </a:lnTo>
                  <a:lnTo>
                    <a:pt x="96" y="121"/>
                  </a:lnTo>
                  <a:lnTo>
                    <a:pt x="74" y="160"/>
                  </a:lnTo>
                  <a:lnTo>
                    <a:pt x="59" y="204"/>
                  </a:lnTo>
                  <a:lnTo>
                    <a:pt x="48" y="255"/>
                  </a:lnTo>
                  <a:lnTo>
                    <a:pt x="0" y="264"/>
                  </a:lnTo>
                  <a:lnTo>
                    <a:pt x="22" y="193"/>
                  </a:lnTo>
                  <a:close/>
                </a:path>
              </a:pathLst>
            </a:custGeom>
            <a:solidFill>
              <a:srgbClr val="FF4C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2" name="Freeform 113"/>
            <p:cNvSpPr>
              <a:spLocks/>
            </p:cNvSpPr>
            <p:nvPr/>
          </p:nvSpPr>
          <p:spPr bwMode="auto">
            <a:xfrm>
              <a:off x="6429375" y="4062413"/>
              <a:ext cx="142875" cy="254000"/>
            </a:xfrm>
            <a:custGeom>
              <a:avLst/>
              <a:gdLst/>
              <a:ahLst/>
              <a:cxnLst>
                <a:cxn ang="0">
                  <a:pos x="58" y="4"/>
                </a:cxn>
                <a:cxn ang="0">
                  <a:pos x="34" y="17"/>
                </a:cxn>
                <a:cxn ang="0">
                  <a:pos x="17" y="35"/>
                </a:cxn>
                <a:cxn ang="0">
                  <a:pos x="6" y="56"/>
                </a:cxn>
                <a:cxn ang="0">
                  <a:pos x="0" y="78"/>
                </a:cxn>
                <a:cxn ang="0">
                  <a:pos x="0" y="99"/>
                </a:cxn>
                <a:cxn ang="0">
                  <a:pos x="6" y="119"/>
                </a:cxn>
                <a:cxn ang="0">
                  <a:pos x="17" y="136"/>
                </a:cxn>
                <a:cxn ang="0">
                  <a:pos x="34" y="147"/>
                </a:cxn>
                <a:cxn ang="0">
                  <a:pos x="64" y="160"/>
                </a:cxn>
                <a:cxn ang="0">
                  <a:pos x="43" y="134"/>
                </a:cxn>
                <a:cxn ang="0">
                  <a:pos x="30" y="108"/>
                </a:cxn>
                <a:cxn ang="0">
                  <a:pos x="26" y="86"/>
                </a:cxn>
                <a:cxn ang="0">
                  <a:pos x="28" y="67"/>
                </a:cxn>
                <a:cxn ang="0">
                  <a:pos x="36" y="50"/>
                </a:cxn>
                <a:cxn ang="0">
                  <a:pos x="49" y="32"/>
                </a:cxn>
                <a:cxn ang="0">
                  <a:pos x="69" y="15"/>
                </a:cxn>
                <a:cxn ang="0">
                  <a:pos x="90" y="0"/>
                </a:cxn>
                <a:cxn ang="0">
                  <a:pos x="58" y="4"/>
                </a:cxn>
              </a:cxnLst>
              <a:rect l="0" t="0" r="r" b="b"/>
              <a:pathLst>
                <a:path w="90" h="160">
                  <a:moveTo>
                    <a:pt x="58" y="4"/>
                  </a:moveTo>
                  <a:lnTo>
                    <a:pt x="34" y="17"/>
                  </a:lnTo>
                  <a:lnTo>
                    <a:pt x="17" y="35"/>
                  </a:lnTo>
                  <a:lnTo>
                    <a:pt x="6" y="56"/>
                  </a:lnTo>
                  <a:lnTo>
                    <a:pt x="0" y="78"/>
                  </a:lnTo>
                  <a:lnTo>
                    <a:pt x="0" y="99"/>
                  </a:lnTo>
                  <a:lnTo>
                    <a:pt x="6" y="119"/>
                  </a:lnTo>
                  <a:lnTo>
                    <a:pt x="17" y="136"/>
                  </a:lnTo>
                  <a:lnTo>
                    <a:pt x="34" y="147"/>
                  </a:lnTo>
                  <a:lnTo>
                    <a:pt x="64" y="160"/>
                  </a:lnTo>
                  <a:lnTo>
                    <a:pt x="43" y="134"/>
                  </a:lnTo>
                  <a:lnTo>
                    <a:pt x="30" y="108"/>
                  </a:lnTo>
                  <a:lnTo>
                    <a:pt x="26" y="86"/>
                  </a:lnTo>
                  <a:lnTo>
                    <a:pt x="28" y="67"/>
                  </a:lnTo>
                  <a:lnTo>
                    <a:pt x="36" y="50"/>
                  </a:lnTo>
                  <a:lnTo>
                    <a:pt x="49" y="32"/>
                  </a:lnTo>
                  <a:lnTo>
                    <a:pt x="69" y="15"/>
                  </a:lnTo>
                  <a:lnTo>
                    <a:pt x="90" y="0"/>
                  </a:lnTo>
                  <a:lnTo>
                    <a:pt x="58" y="4"/>
                  </a:lnTo>
                  <a:close/>
                </a:path>
              </a:pathLst>
            </a:custGeom>
            <a:solidFill>
              <a:srgbClr val="42001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3" name="Freeform 114"/>
            <p:cNvSpPr>
              <a:spLocks/>
            </p:cNvSpPr>
            <p:nvPr/>
          </p:nvSpPr>
          <p:spPr bwMode="auto">
            <a:xfrm>
              <a:off x="3641725" y="4035425"/>
              <a:ext cx="144462" cy="254000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33" y="15"/>
                </a:cxn>
                <a:cxn ang="0">
                  <a:pos x="15" y="32"/>
                </a:cxn>
                <a:cxn ang="0">
                  <a:pos x="5" y="54"/>
                </a:cxn>
                <a:cxn ang="0">
                  <a:pos x="0" y="75"/>
                </a:cxn>
                <a:cxn ang="0">
                  <a:pos x="0" y="97"/>
                </a:cxn>
                <a:cxn ang="0">
                  <a:pos x="7" y="119"/>
                </a:cxn>
                <a:cxn ang="0">
                  <a:pos x="18" y="134"/>
                </a:cxn>
                <a:cxn ang="0">
                  <a:pos x="35" y="144"/>
                </a:cxn>
                <a:cxn ang="0">
                  <a:pos x="65" y="160"/>
                </a:cxn>
                <a:cxn ang="0">
                  <a:pos x="44" y="134"/>
                </a:cxn>
                <a:cxn ang="0">
                  <a:pos x="33" y="108"/>
                </a:cxn>
                <a:cxn ang="0">
                  <a:pos x="28" y="86"/>
                </a:cxn>
                <a:cxn ang="0">
                  <a:pos x="31" y="67"/>
                </a:cxn>
                <a:cxn ang="0">
                  <a:pos x="37" y="49"/>
                </a:cxn>
                <a:cxn ang="0">
                  <a:pos x="52" y="32"/>
                </a:cxn>
                <a:cxn ang="0">
                  <a:pos x="70" y="15"/>
                </a:cxn>
                <a:cxn ang="0">
                  <a:pos x="91" y="0"/>
                </a:cxn>
                <a:cxn ang="0">
                  <a:pos x="57" y="2"/>
                </a:cxn>
              </a:cxnLst>
              <a:rect l="0" t="0" r="r" b="b"/>
              <a:pathLst>
                <a:path w="91" h="160">
                  <a:moveTo>
                    <a:pt x="57" y="2"/>
                  </a:moveTo>
                  <a:lnTo>
                    <a:pt x="33" y="15"/>
                  </a:lnTo>
                  <a:lnTo>
                    <a:pt x="15" y="32"/>
                  </a:lnTo>
                  <a:lnTo>
                    <a:pt x="5" y="54"/>
                  </a:lnTo>
                  <a:lnTo>
                    <a:pt x="0" y="75"/>
                  </a:lnTo>
                  <a:lnTo>
                    <a:pt x="0" y="97"/>
                  </a:lnTo>
                  <a:lnTo>
                    <a:pt x="7" y="119"/>
                  </a:lnTo>
                  <a:lnTo>
                    <a:pt x="18" y="134"/>
                  </a:lnTo>
                  <a:lnTo>
                    <a:pt x="35" y="144"/>
                  </a:lnTo>
                  <a:lnTo>
                    <a:pt x="65" y="160"/>
                  </a:lnTo>
                  <a:lnTo>
                    <a:pt x="44" y="134"/>
                  </a:lnTo>
                  <a:lnTo>
                    <a:pt x="33" y="108"/>
                  </a:lnTo>
                  <a:lnTo>
                    <a:pt x="28" y="86"/>
                  </a:lnTo>
                  <a:lnTo>
                    <a:pt x="31" y="67"/>
                  </a:lnTo>
                  <a:lnTo>
                    <a:pt x="37" y="49"/>
                  </a:lnTo>
                  <a:lnTo>
                    <a:pt x="52" y="32"/>
                  </a:lnTo>
                  <a:lnTo>
                    <a:pt x="70" y="15"/>
                  </a:lnTo>
                  <a:lnTo>
                    <a:pt x="91" y="0"/>
                  </a:lnTo>
                  <a:lnTo>
                    <a:pt x="57" y="2"/>
                  </a:lnTo>
                  <a:close/>
                </a:path>
              </a:pathLst>
            </a:custGeom>
            <a:solidFill>
              <a:srgbClr val="42001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4" name="Freeform 115"/>
            <p:cNvSpPr>
              <a:spLocks/>
            </p:cNvSpPr>
            <p:nvPr/>
          </p:nvSpPr>
          <p:spPr bwMode="auto">
            <a:xfrm>
              <a:off x="6556375" y="4130675"/>
              <a:ext cx="80962" cy="11430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1" y="15"/>
                </a:cxn>
                <a:cxn ang="0">
                  <a:pos x="28" y="30"/>
                </a:cxn>
                <a:cxn ang="0">
                  <a:pos x="23" y="50"/>
                </a:cxn>
                <a:cxn ang="0">
                  <a:pos x="6" y="69"/>
                </a:cxn>
                <a:cxn ang="0">
                  <a:pos x="0" y="72"/>
                </a:cxn>
                <a:cxn ang="0">
                  <a:pos x="26" y="69"/>
                </a:cxn>
                <a:cxn ang="0">
                  <a:pos x="43" y="63"/>
                </a:cxn>
                <a:cxn ang="0">
                  <a:pos x="49" y="50"/>
                </a:cxn>
                <a:cxn ang="0">
                  <a:pos x="51" y="37"/>
                </a:cxn>
                <a:cxn ang="0">
                  <a:pos x="45" y="24"/>
                </a:cxn>
                <a:cxn ang="0">
                  <a:pos x="36" y="11"/>
                </a:cxn>
                <a:cxn ang="0">
                  <a:pos x="21" y="2"/>
                </a:cxn>
                <a:cxn ang="0">
                  <a:pos x="4" y="0"/>
                </a:cxn>
              </a:cxnLst>
              <a:rect l="0" t="0" r="r" b="b"/>
              <a:pathLst>
                <a:path w="51" h="72">
                  <a:moveTo>
                    <a:pt x="4" y="0"/>
                  </a:moveTo>
                  <a:lnTo>
                    <a:pt x="21" y="15"/>
                  </a:lnTo>
                  <a:lnTo>
                    <a:pt x="28" y="30"/>
                  </a:lnTo>
                  <a:lnTo>
                    <a:pt x="23" y="50"/>
                  </a:lnTo>
                  <a:lnTo>
                    <a:pt x="6" y="69"/>
                  </a:lnTo>
                  <a:lnTo>
                    <a:pt x="0" y="72"/>
                  </a:lnTo>
                  <a:lnTo>
                    <a:pt x="26" y="69"/>
                  </a:lnTo>
                  <a:lnTo>
                    <a:pt x="43" y="63"/>
                  </a:lnTo>
                  <a:lnTo>
                    <a:pt x="49" y="50"/>
                  </a:lnTo>
                  <a:lnTo>
                    <a:pt x="51" y="37"/>
                  </a:lnTo>
                  <a:lnTo>
                    <a:pt x="45" y="24"/>
                  </a:lnTo>
                  <a:lnTo>
                    <a:pt x="36" y="11"/>
                  </a:lnTo>
                  <a:lnTo>
                    <a:pt x="21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2001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5" name="Freeform 116"/>
            <p:cNvSpPr>
              <a:spLocks/>
            </p:cNvSpPr>
            <p:nvPr/>
          </p:nvSpPr>
          <p:spPr bwMode="auto">
            <a:xfrm>
              <a:off x="3768725" y="4100513"/>
              <a:ext cx="82550" cy="11588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2" y="15"/>
                </a:cxn>
                <a:cxn ang="0">
                  <a:pos x="31" y="32"/>
                </a:cxn>
                <a:cxn ang="0">
                  <a:pos x="26" y="52"/>
                </a:cxn>
                <a:cxn ang="0">
                  <a:pos x="9" y="71"/>
                </a:cxn>
                <a:cxn ang="0">
                  <a:pos x="0" y="73"/>
                </a:cxn>
                <a:cxn ang="0">
                  <a:pos x="26" y="71"/>
                </a:cxn>
                <a:cxn ang="0">
                  <a:pos x="44" y="65"/>
                </a:cxn>
                <a:cxn ang="0">
                  <a:pos x="50" y="52"/>
                </a:cxn>
                <a:cxn ang="0">
                  <a:pos x="52" y="39"/>
                </a:cxn>
                <a:cxn ang="0">
                  <a:pos x="46" y="23"/>
                </a:cxn>
                <a:cxn ang="0">
                  <a:pos x="37" y="13"/>
                </a:cxn>
                <a:cxn ang="0">
                  <a:pos x="22" y="4"/>
                </a:cxn>
                <a:cxn ang="0">
                  <a:pos x="5" y="0"/>
                </a:cxn>
              </a:cxnLst>
              <a:rect l="0" t="0" r="r" b="b"/>
              <a:pathLst>
                <a:path w="52" h="73">
                  <a:moveTo>
                    <a:pt x="5" y="0"/>
                  </a:moveTo>
                  <a:lnTo>
                    <a:pt x="22" y="15"/>
                  </a:lnTo>
                  <a:lnTo>
                    <a:pt x="31" y="32"/>
                  </a:lnTo>
                  <a:lnTo>
                    <a:pt x="26" y="52"/>
                  </a:lnTo>
                  <a:lnTo>
                    <a:pt x="9" y="71"/>
                  </a:lnTo>
                  <a:lnTo>
                    <a:pt x="0" y="73"/>
                  </a:lnTo>
                  <a:lnTo>
                    <a:pt x="26" y="71"/>
                  </a:lnTo>
                  <a:lnTo>
                    <a:pt x="44" y="65"/>
                  </a:lnTo>
                  <a:lnTo>
                    <a:pt x="50" y="52"/>
                  </a:lnTo>
                  <a:lnTo>
                    <a:pt x="52" y="39"/>
                  </a:lnTo>
                  <a:lnTo>
                    <a:pt x="46" y="23"/>
                  </a:lnTo>
                  <a:lnTo>
                    <a:pt x="37" y="13"/>
                  </a:lnTo>
                  <a:lnTo>
                    <a:pt x="22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2001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6" name="Freeform 117"/>
            <p:cNvSpPr>
              <a:spLocks/>
            </p:cNvSpPr>
            <p:nvPr/>
          </p:nvSpPr>
          <p:spPr bwMode="auto">
            <a:xfrm>
              <a:off x="6507163" y="4133850"/>
              <a:ext cx="100012" cy="10636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44" y="2"/>
                </a:cxn>
                <a:cxn ang="0">
                  <a:pos x="54" y="11"/>
                </a:cxn>
                <a:cxn ang="0">
                  <a:pos x="61" y="22"/>
                </a:cxn>
                <a:cxn ang="0">
                  <a:pos x="63" y="35"/>
                </a:cxn>
                <a:cxn ang="0">
                  <a:pos x="61" y="48"/>
                </a:cxn>
                <a:cxn ang="0">
                  <a:pos x="54" y="57"/>
                </a:cxn>
                <a:cxn ang="0">
                  <a:pos x="44" y="65"/>
                </a:cxn>
                <a:cxn ang="0">
                  <a:pos x="31" y="67"/>
                </a:cxn>
                <a:cxn ang="0">
                  <a:pos x="20" y="65"/>
                </a:cxn>
                <a:cxn ang="0">
                  <a:pos x="9" y="57"/>
                </a:cxn>
                <a:cxn ang="0">
                  <a:pos x="3" y="48"/>
                </a:cxn>
                <a:cxn ang="0">
                  <a:pos x="0" y="35"/>
                </a:cxn>
                <a:cxn ang="0">
                  <a:pos x="3" y="22"/>
                </a:cxn>
                <a:cxn ang="0">
                  <a:pos x="9" y="11"/>
                </a:cxn>
                <a:cxn ang="0">
                  <a:pos x="20" y="2"/>
                </a:cxn>
                <a:cxn ang="0">
                  <a:pos x="31" y="0"/>
                </a:cxn>
              </a:cxnLst>
              <a:rect l="0" t="0" r="r" b="b"/>
              <a:pathLst>
                <a:path w="63" h="67">
                  <a:moveTo>
                    <a:pt x="31" y="0"/>
                  </a:moveTo>
                  <a:lnTo>
                    <a:pt x="44" y="2"/>
                  </a:lnTo>
                  <a:lnTo>
                    <a:pt x="54" y="11"/>
                  </a:lnTo>
                  <a:lnTo>
                    <a:pt x="61" y="22"/>
                  </a:lnTo>
                  <a:lnTo>
                    <a:pt x="63" y="35"/>
                  </a:lnTo>
                  <a:lnTo>
                    <a:pt x="61" y="48"/>
                  </a:lnTo>
                  <a:lnTo>
                    <a:pt x="54" y="57"/>
                  </a:lnTo>
                  <a:lnTo>
                    <a:pt x="44" y="65"/>
                  </a:lnTo>
                  <a:lnTo>
                    <a:pt x="31" y="67"/>
                  </a:lnTo>
                  <a:lnTo>
                    <a:pt x="20" y="65"/>
                  </a:lnTo>
                  <a:lnTo>
                    <a:pt x="9" y="57"/>
                  </a:lnTo>
                  <a:lnTo>
                    <a:pt x="3" y="48"/>
                  </a:lnTo>
                  <a:lnTo>
                    <a:pt x="0" y="35"/>
                  </a:lnTo>
                  <a:lnTo>
                    <a:pt x="3" y="22"/>
                  </a:lnTo>
                  <a:lnTo>
                    <a:pt x="9" y="11"/>
                  </a:lnTo>
                  <a:lnTo>
                    <a:pt x="20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7" name="Freeform 118"/>
            <p:cNvSpPr>
              <a:spLocks/>
            </p:cNvSpPr>
            <p:nvPr/>
          </p:nvSpPr>
          <p:spPr bwMode="auto">
            <a:xfrm>
              <a:off x="3721100" y="4106863"/>
              <a:ext cx="100012" cy="10636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45" y="2"/>
                </a:cxn>
                <a:cxn ang="0">
                  <a:pos x="54" y="11"/>
                </a:cxn>
                <a:cxn ang="0">
                  <a:pos x="61" y="22"/>
                </a:cxn>
                <a:cxn ang="0">
                  <a:pos x="63" y="35"/>
                </a:cxn>
                <a:cxn ang="0">
                  <a:pos x="61" y="48"/>
                </a:cxn>
                <a:cxn ang="0">
                  <a:pos x="54" y="56"/>
                </a:cxn>
                <a:cxn ang="0">
                  <a:pos x="45" y="65"/>
                </a:cxn>
                <a:cxn ang="0">
                  <a:pos x="32" y="67"/>
                </a:cxn>
                <a:cxn ang="0">
                  <a:pos x="20" y="65"/>
                </a:cxn>
                <a:cxn ang="0">
                  <a:pos x="11" y="56"/>
                </a:cxn>
                <a:cxn ang="0">
                  <a:pos x="2" y="48"/>
                </a:cxn>
                <a:cxn ang="0">
                  <a:pos x="0" y="35"/>
                </a:cxn>
                <a:cxn ang="0">
                  <a:pos x="2" y="22"/>
                </a:cxn>
                <a:cxn ang="0">
                  <a:pos x="11" y="11"/>
                </a:cxn>
                <a:cxn ang="0">
                  <a:pos x="20" y="2"/>
                </a:cxn>
                <a:cxn ang="0">
                  <a:pos x="32" y="0"/>
                </a:cxn>
              </a:cxnLst>
              <a:rect l="0" t="0" r="r" b="b"/>
              <a:pathLst>
                <a:path w="63" h="67">
                  <a:moveTo>
                    <a:pt x="32" y="0"/>
                  </a:moveTo>
                  <a:lnTo>
                    <a:pt x="45" y="2"/>
                  </a:lnTo>
                  <a:lnTo>
                    <a:pt x="54" y="11"/>
                  </a:lnTo>
                  <a:lnTo>
                    <a:pt x="61" y="22"/>
                  </a:lnTo>
                  <a:lnTo>
                    <a:pt x="63" y="35"/>
                  </a:lnTo>
                  <a:lnTo>
                    <a:pt x="61" y="48"/>
                  </a:lnTo>
                  <a:lnTo>
                    <a:pt x="54" y="56"/>
                  </a:lnTo>
                  <a:lnTo>
                    <a:pt x="45" y="65"/>
                  </a:lnTo>
                  <a:lnTo>
                    <a:pt x="32" y="67"/>
                  </a:lnTo>
                  <a:lnTo>
                    <a:pt x="20" y="65"/>
                  </a:lnTo>
                  <a:lnTo>
                    <a:pt x="11" y="56"/>
                  </a:lnTo>
                  <a:lnTo>
                    <a:pt x="2" y="48"/>
                  </a:lnTo>
                  <a:lnTo>
                    <a:pt x="0" y="35"/>
                  </a:lnTo>
                  <a:lnTo>
                    <a:pt x="2" y="22"/>
                  </a:lnTo>
                  <a:lnTo>
                    <a:pt x="11" y="11"/>
                  </a:lnTo>
                  <a:lnTo>
                    <a:pt x="20" y="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8" name="Freeform 119"/>
            <p:cNvSpPr>
              <a:spLocks/>
            </p:cNvSpPr>
            <p:nvPr/>
          </p:nvSpPr>
          <p:spPr bwMode="auto">
            <a:xfrm>
              <a:off x="6542088" y="4092575"/>
              <a:ext cx="123825" cy="220663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67" y="18"/>
                </a:cxn>
                <a:cxn ang="0">
                  <a:pos x="78" y="54"/>
                </a:cxn>
                <a:cxn ang="0">
                  <a:pos x="76" y="85"/>
                </a:cxn>
                <a:cxn ang="0">
                  <a:pos x="63" y="113"/>
                </a:cxn>
                <a:cxn ang="0">
                  <a:pos x="32" y="134"/>
                </a:cxn>
                <a:cxn ang="0">
                  <a:pos x="13" y="139"/>
                </a:cxn>
                <a:cxn ang="0">
                  <a:pos x="0" y="137"/>
                </a:cxn>
                <a:cxn ang="0">
                  <a:pos x="19" y="128"/>
                </a:cxn>
                <a:cxn ang="0">
                  <a:pos x="37" y="117"/>
                </a:cxn>
                <a:cxn ang="0">
                  <a:pos x="48" y="108"/>
                </a:cxn>
                <a:cxn ang="0">
                  <a:pos x="56" y="98"/>
                </a:cxn>
                <a:cxn ang="0">
                  <a:pos x="63" y="85"/>
                </a:cxn>
                <a:cxn ang="0">
                  <a:pos x="65" y="70"/>
                </a:cxn>
                <a:cxn ang="0">
                  <a:pos x="65" y="52"/>
                </a:cxn>
                <a:cxn ang="0">
                  <a:pos x="63" y="28"/>
                </a:cxn>
                <a:cxn ang="0">
                  <a:pos x="48" y="0"/>
                </a:cxn>
              </a:cxnLst>
              <a:rect l="0" t="0" r="r" b="b"/>
              <a:pathLst>
                <a:path w="78" h="139">
                  <a:moveTo>
                    <a:pt x="48" y="0"/>
                  </a:moveTo>
                  <a:lnTo>
                    <a:pt x="67" y="18"/>
                  </a:lnTo>
                  <a:lnTo>
                    <a:pt x="78" y="54"/>
                  </a:lnTo>
                  <a:lnTo>
                    <a:pt x="76" y="85"/>
                  </a:lnTo>
                  <a:lnTo>
                    <a:pt x="63" y="113"/>
                  </a:lnTo>
                  <a:lnTo>
                    <a:pt x="32" y="134"/>
                  </a:lnTo>
                  <a:lnTo>
                    <a:pt x="13" y="139"/>
                  </a:lnTo>
                  <a:lnTo>
                    <a:pt x="0" y="137"/>
                  </a:lnTo>
                  <a:lnTo>
                    <a:pt x="19" y="128"/>
                  </a:lnTo>
                  <a:lnTo>
                    <a:pt x="37" y="117"/>
                  </a:lnTo>
                  <a:lnTo>
                    <a:pt x="48" y="108"/>
                  </a:lnTo>
                  <a:lnTo>
                    <a:pt x="56" y="98"/>
                  </a:lnTo>
                  <a:lnTo>
                    <a:pt x="63" y="85"/>
                  </a:lnTo>
                  <a:lnTo>
                    <a:pt x="65" y="70"/>
                  </a:lnTo>
                  <a:lnTo>
                    <a:pt x="65" y="52"/>
                  </a:lnTo>
                  <a:lnTo>
                    <a:pt x="63" y="2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9" name="Freeform 120"/>
            <p:cNvSpPr>
              <a:spLocks/>
            </p:cNvSpPr>
            <p:nvPr/>
          </p:nvSpPr>
          <p:spPr bwMode="auto">
            <a:xfrm>
              <a:off x="3756025" y="4062413"/>
              <a:ext cx="123825" cy="222250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69" y="19"/>
                </a:cxn>
                <a:cxn ang="0">
                  <a:pos x="78" y="56"/>
                </a:cxn>
                <a:cxn ang="0">
                  <a:pos x="78" y="86"/>
                </a:cxn>
                <a:cxn ang="0">
                  <a:pos x="62" y="115"/>
                </a:cxn>
                <a:cxn ang="0">
                  <a:pos x="34" y="136"/>
                </a:cxn>
                <a:cxn ang="0">
                  <a:pos x="13" y="140"/>
                </a:cxn>
                <a:cxn ang="0">
                  <a:pos x="0" y="138"/>
                </a:cxn>
                <a:cxn ang="0">
                  <a:pos x="19" y="130"/>
                </a:cxn>
                <a:cxn ang="0">
                  <a:pos x="36" y="119"/>
                </a:cxn>
                <a:cxn ang="0">
                  <a:pos x="47" y="110"/>
                </a:cxn>
                <a:cxn ang="0">
                  <a:pos x="56" y="99"/>
                </a:cxn>
                <a:cxn ang="0">
                  <a:pos x="62" y="86"/>
                </a:cxn>
                <a:cxn ang="0">
                  <a:pos x="65" y="71"/>
                </a:cxn>
                <a:cxn ang="0">
                  <a:pos x="65" y="54"/>
                </a:cxn>
                <a:cxn ang="0">
                  <a:pos x="62" y="30"/>
                </a:cxn>
                <a:cxn ang="0">
                  <a:pos x="47" y="0"/>
                </a:cxn>
              </a:cxnLst>
              <a:rect l="0" t="0" r="r" b="b"/>
              <a:pathLst>
                <a:path w="78" h="140">
                  <a:moveTo>
                    <a:pt x="47" y="0"/>
                  </a:moveTo>
                  <a:lnTo>
                    <a:pt x="69" y="19"/>
                  </a:lnTo>
                  <a:lnTo>
                    <a:pt x="78" y="56"/>
                  </a:lnTo>
                  <a:lnTo>
                    <a:pt x="78" y="86"/>
                  </a:lnTo>
                  <a:lnTo>
                    <a:pt x="62" y="115"/>
                  </a:lnTo>
                  <a:lnTo>
                    <a:pt x="34" y="136"/>
                  </a:lnTo>
                  <a:lnTo>
                    <a:pt x="13" y="140"/>
                  </a:lnTo>
                  <a:lnTo>
                    <a:pt x="0" y="138"/>
                  </a:lnTo>
                  <a:lnTo>
                    <a:pt x="19" y="130"/>
                  </a:lnTo>
                  <a:lnTo>
                    <a:pt x="36" y="119"/>
                  </a:lnTo>
                  <a:lnTo>
                    <a:pt x="47" y="110"/>
                  </a:lnTo>
                  <a:lnTo>
                    <a:pt x="56" y="99"/>
                  </a:lnTo>
                  <a:lnTo>
                    <a:pt x="62" y="86"/>
                  </a:lnTo>
                  <a:lnTo>
                    <a:pt x="65" y="71"/>
                  </a:lnTo>
                  <a:lnTo>
                    <a:pt x="65" y="54"/>
                  </a:lnTo>
                  <a:lnTo>
                    <a:pt x="62" y="3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0" name="Freeform 121"/>
            <p:cNvSpPr>
              <a:spLocks/>
            </p:cNvSpPr>
            <p:nvPr/>
          </p:nvSpPr>
          <p:spPr bwMode="auto">
            <a:xfrm>
              <a:off x="6545263" y="4003675"/>
              <a:ext cx="215900" cy="395288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108" y="35"/>
                </a:cxn>
                <a:cxn ang="0">
                  <a:pos x="123" y="67"/>
                </a:cxn>
                <a:cxn ang="0">
                  <a:pos x="132" y="97"/>
                </a:cxn>
                <a:cxn ang="0">
                  <a:pos x="136" y="126"/>
                </a:cxn>
                <a:cxn ang="0">
                  <a:pos x="134" y="154"/>
                </a:cxn>
                <a:cxn ang="0">
                  <a:pos x="128" y="180"/>
                </a:cxn>
                <a:cxn ang="0">
                  <a:pos x="113" y="201"/>
                </a:cxn>
                <a:cxn ang="0">
                  <a:pos x="93" y="223"/>
                </a:cxn>
                <a:cxn ang="0">
                  <a:pos x="67" y="240"/>
                </a:cxn>
                <a:cxn ang="0">
                  <a:pos x="28" y="249"/>
                </a:cxn>
                <a:cxn ang="0">
                  <a:pos x="0" y="236"/>
                </a:cxn>
                <a:cxn ang="0">
                  <a:pos x="46" y="223"/>
                </a:cxn>
                <a:cxn ang="0">
                  <a:pos x="78" y="201"/>
                </a:cxn>
                <a:cxn ang="0">
                  <a:pos x="100" y="173"/>
                </a:cxn>
                <a:cxn ang="0">
                  <a:pos x="113" y="141"/>
                </a:cxn>
                <a:cxn ang="0">
                  <a:pos x="113" y="106"/>
                </a:cxn>
                <a:cxn ang="0">
                  <a:pos x="104" y="69"/>
                </a:cxn>
                <a:cxn ang="0">
                  <a:pos x="84" y="35"/>
                </a:cxn>
                <a:cxn ang="0">
                  <a:pos x="54" y="0"/>
                </a:cxn>
              </a:cxnLst>
              <a:rect l="0" t="0" r="r" b="b"/>
              <a:pathLst>
                <a:path w="136" h="249">
                  <a:moveTo>
                    <a:pt x="54" y="0"/>
                  </a:moveTo>
                  <a:lnTo>
                    <a:pt x="108" y="35"/>
                  </a:lnTo>
                  <a:lnTo>
                    <a:pt x="123" y="67"/>
                  </a:lnTo>
                  <a:lnTo>
                    <a:pt x="132" y="97"/>
                  </a:lnTo>
                  <a:lnTo>
                    <a:pt x="136" y="126"/>
                  </a:lnTo>
                  <a:lnTo>
                    <a:pt x="134" y="154"/>
                  </a:lnTo>
                  <a:lnTo>
                    <a:pt x="128" y="180"/>
                  </a:lnTo>
                  <a:lnTo>
                    <a:pt x="113" y="201"/>
                  </a:lnTo>
                  <a:lnTo>
                    <a:pt x="93" y="223"/>
                  </a:lnTo>
                  <a:lnTo>
                    <a:pt x="67" y="240"/>
                  </a:lnTo>
                  <a:lnTo>
                    <a:pt x="28" y="249"/>
                  </a:lnTo>
                  <a:lnTo>
                    <a:pt x="0" y="236"/>
                  </a:lnTo>
                  <a:lnTo>
                    <a:pt x="46" y="223"/>
                  </a:lnTo>
                  <a:lnTo>
                    <a:pt x="78" y="201"/>
                  </a:lnTo>
                  <a:lnTo>
                    <a:pt x="100" y="173"/>
                  </a:lnTo>
                  <a:lnTo>
                    <a:pt x="113" y="141"/>
                  </a:lnTo>
                  <a:lnTo>
                    <a:pt x="113" y="106"/>
                  </a:lnTo>
                  <a:lnTo>
                    <a:pt x="104" y="69"/>
                  </a:lnTo>
                  <a:lnTo>
                    <a:pt x="84" y="35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3A44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1" name="Freeform 122"/>
            <p:cNvSpPr>
              <a:spLocks/>
            </p:cNvSpPr>
            <p:nvPr/>
          </p:nvSpPr>
          <p:spPr bwMode="auto">
            <a:xfrm>
              <a:off x="3759200" y="3976688"/>
              <a:ext cx="215900" cy="390525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110" y="34"/>
                </a:cxn>
                <a:cxn ang="0">
                  <a:pos x="125" y="65"/>
                </a:cxn>
                <a:cxn ang="0">
                  <a:pos x="134" y="95"/>
                </a:cxn>
                <a:cxn ang="0">
                  <a:pos x="136" y="125"/>
                </a:cxn>
                <a:cxn ang="0">
                  <a:pos x="134" y="153"/>
                </a:cxn>
                <a:cxn ang="0">
                  <a:pos x="127" y="177"/>
                </a:cxn>
                <a:cxn ang="0">
                  <a:pos x="112" y="201"/>
                </a:cxn>
                <a:cxn ang="0">
                  <a:pos x="93" y="223"/>
                </a:cxn>
                <a:cxn ang="0">
                  <a:pos x="67" y="240"/>
                </a:cxn>
                <a:cxn ang="0">
                  <a:pos x="28" y="246"/>
                </a:cxn>
                <a:cxn ang="0">
                  <a:pos x="0" y="236"/>
                </a:cxn>
                <a:cxn ang="0">
                  <a:pos x="45" y="223"/>
                </a:cxn>
                <a:cxn ang="0">
                  <a:pos x="80" y="201"/>
                </a:cxn>
                <a:cxn ang="0">
                  <a:pos x="101" y="173"/>
                </a:cxn>
                <a:cxn ang="0">
                  <a:pos x="112" y="140"/>
                </a:cxn>
                <a:cxn ang="0">
                  <a:pos x="114" y="106"/>
                </a:cxn>
                <a:cxn ang="0">
                  <a:pos x="104" y="69"/>
                </a:cxn>
                <a:cxn ang="0">
                  <a:pos x="84" y="34"/>
                </a:cxn>
                <a:cxn ang="0">
                  <a:pos x="54" y="0"/>
                </a:cxn>
              </a:cxnLst>
              <a:rect l="0" t="0" r="r" b="b"/>
              <a:pathLst>
                <a:path w="136" h="246">
                  <a:moveTo>
                    <a:pt x="54" y="0"/>
                  </a:moveTo>
                  <a:lnTo>
                    <a:pt x="110" y="34"/>
                  </a:lnTo>
                  <a:lnTo>
                    <a:pt x="125" y="65"/>
                  </a:lnTo>
                  <a:lnTo>
                    <a:pt x="134" y="95"/>
                  </a:lnTo>
                  <a:lnTo>
                    <a:pt x="136" y="125"/>
                  </a:lnTo>
                  <a:lnTo>
                    <a:pt x="134" y="153"/>
                  </a:lnTo>
                  <a:lnTo>
                    <a:pt x="127" y="177"/>
                  </a:lnTo>
                  <a:lnTo>
                    <a:pt x="112" y="201"/>
                  </a:lnTo>
                  <a:lnTo>
                    <a:pt x="93" y="223"/>
                  </a:lnTo>
                  <a:lnTo>
                    <a:pt x="67" y="240"/>
                  </a:lnTo>
                  <a:lnTo>
                    <a:pt x="28" y="246"/>
                  </a:lnTo>
                  <a:lnTo>
                    <a:pt x="0" y="236"/>
                  </a:lnTo>
                  <a:lnTo>
                    <a:pt x="45" y="223"/>
                  </a:lnTo>
                  <a:lnTo>
                    <a:pt x="80" y="201"/>
                  </a:lnTo>
                  <a:lnTo>
                    <a:pt x="101" y="173"/>
                  </a:lnTo>
                  <a:lnTo>
                    <a:pt x="112" y="140"/>
                  </a:lnTo>
                  <a:lnTo>
                    <a:pt x="114" y="106"/>
                  </a:lnTo>
                  <a:lnTo>
                    <a:pt x="104" y="69"/>
                  </a:lnTo>
                  <a:lnTo>
                    <a:pt x="84" y="34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3A44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2" name="Freeform 123"/>
            <p:cNvSpPr>
              <a:spLocks/>
            </p:cNvSpPr>
            <p:nvPr/>
          </p:nvSpPr>
          <p:spPr bwMode="auto">
            <a:xfrm>
              <a:off x="4595813" y="3019425"/>
              <a:ext cx="741362" cy="39052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15" y="23"/>
                </a:cxn>
                <a:cxn ang="0">
                  <a:pos x="0" y="97"/>
                </a:cxn>
                <a:cxn ang="0">
                  <a:pos x="7" y="246"/>
                </a:cxn>
                <a:cxn ang="0">
                  <a:pos x="76" y="237"/>
                </a:cxn>
                <a:cxn ang="0">
                  <a:pos x="67" y="149"/>
                </a:cxn>
                <a:cxn ang="0">
                  <a:pos x="145" y="121"/>
                </a:cxn>
                <a:cxn ang="0">
                  <a:pos x="271" y="121"/>
                </a:cxn>
                <a:cxn ang="0">
                  <a:pos x="277" y="60"/>
                </a:cxn>
                <a:cxn ang="0">
                  <a:pos x="128" y="60"/>
                </a:cxn>
                <a:cxn ang="0">
                  <a:pos x="180" y="23"/>
                </a:cxn>
                <a:cxn ang="0">
                  <a:pos x="467" y="17"/>
                </a:cxn>
                <a:cxn ang="0">
                  <a:pos x="102" y="0"/>
                </a:cxn>
              </a:cxnLst>
              <a:rect l="0" t="0" r="r" b="b"/>
              <a:pathLst>
                <a:path w="467" h="246">
                  <a:moveTo>
                    <a:pt x="102" y="0"/>
                  </a:moveTo>
                  <a:lnTo>
                    <a:pt x="15" y="23"/>
                  </a:lnTo>
                  <a:lnTo>
                    <a:pt x="0" y="97"/>
                  </a:lnTo>
                  <a:lnTo>
                    <a:pt x="7" y="246"/>
                  </a:lnTo>
                  <a:lnTo>
                    <a:pt x="76" y="237"/>
                  </a:lnTo>
                  <a:lnTo>
                    <a:pt x="67" y="149"/>
                  </a:lnTo>
                  <a:lnTo>
                    <a:pt x="145" y="121"/>
                  </a:lnTo>
                  <a:lnTo>
                    <a:pt x="271" y="121"/>
                  </a:lnTo>
                  <a:lnTo>
                    <a:pt x="277" y="60"/>
                  </a:lnTo>
                  <a:lnTo>
                    <a:pt x="128" y="60"/>
                  </a:lnTo>
                  <a:lnTo>
                    <a:pt x="180" y="23"/>
                  </a:lnTo>
                  <a:lnTo>
                    <a:pt x="467" y="17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3" name="Rectangle 124"/>
            <p:cNvSpPr>
              <a:spLocks noChangeArrowheads="1"/>
            </p:cNvSpPr>
            <p:nvPr/>
          </p:nvSpPr>
          <p:spPr bwMode="auto">
            <a:xfrm>
              <a:off x="3244850" y="3087688"/>
              <a:ext cx="966787" cy="53975"/>
            </a:xfrm>
            <a:prstGeom prst="rect">
              <a:avLst/>
            </a:prstGeom>
            <a:solidFill>
              <a:srgbClr val="9E054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4" name="Freeform 125"/>
            <p:cNvSpPr>
              <a:spLocks/>
            </p:cNvSpPr>
            <p:nvPr/>
          </p:nvSpPr>
          <p:spPr bwMode="auto">
            <a:xfrm>
              <a:off x="4648200" y="3743325"/>
              <a:ext cx="127000" cy="38100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47"/>
                </a:cxn>
                <a:cxn ang="0">
                  <a:pos x="0" y="82"/>
                </a:cxn>
                <a:cxn ang="0">
                  <a:pos x="0" y="236"/>
                </a:cxn>
                <a:cxn ang="0">
                  <a:pos x="80" y="240"/>
                </a:cxn>
                <a:cxn ang="0">
                  <a:pos x="80" y="78"/>
                </a:cxn>
                <a:cxn ang="0">
                  <a:pos x="54" y="47"/>
                </a:cxn>
                <a:cxn ang="0">
                  <a:pos x="54" y="4"/>
                </a:cxn>
                <a:cxn ang="0">
                  <a:pos x="30" y="0"/>
                </a:cxn>
              </a:cxnLst>
              <a:rect l="0" t="0" r="r" b="b"/>
              <a:pathLst>
                <a:path w="80" h="240">
                  <a:moveTo>
                    <a:pt x="30" y="0"/>
                  </a:moveTo>
                  <a:lnTo>
                    <a:pt x="30" y="47"/>
                  </a:lnTo>
                  <a:lnTo>
                    <a:pt x="0" y="82"/>
                  </a:lnTo>
                  <a:lnTo>
                    <a:pt x="0" y="236"/>
                  </a:lnTo>
                  <a:lnTo>
                    <a:pt x="80" y="240"/>
                  </a:lnTo>
                  <a:lnTo>
                    <a:pt x="80" y="78"/>
                  </a:lnTo>
                  <a:lnTo>
                    <a:pt x="54" y="47"/>
                  </a:lnTo>
                  <a:lnTo>
                    <a:pt x="54" y="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5" name="Freeform 126"/>
            <p:cNvSpPr>
              <a:spLocks/>
            </p:cNvSpPr>
            <p:nvPr/>
          </p:nvSpPr>
          <p:spPr bwMode="auto">
            <a:xfrm>
              <a:off x="4645025" y="3756025"/>
              <a:ext cx="80962" cy="368300"/>
            </a:xfrm>
            <a:custGeom>
              <a:avLst/>
              <a:gdLst/>
              <a:ahLst/>
              <a:cxnLst>
                <a:cxn ang="0">
                  <a:pos x="28" y="16"/>
                </a:cxn>
                <a:cxn ang="0">
                  <a:pos x="23" y="44"/>
                </a:cxn>
                <a:cxn ang="0">
                  <a:pos x="0" y="76"/>
                </a:cxn>
                <a:cxn ang="0">
                  <a:pos x="0" y="232"/>
                </a:cxn>
                <a:cxn ang="0">
                  <a:pos x="47" y="228"/>
                </a:cxn>
                <a:cxn ang="0">
                  <a:pos x="51" y="72"/>
                </a:cxn>
                <a:cxn ang="0">
                  <a:pos x="32" y="72"/>
                </a:cxn>
                <a:cxn ang="0">
                  <a:pos x="38" y="0"/>
                </a:cxn>
                <a:cxn ang="0">
                  <a:pos x="28" y="16"/>
                </a:cxn>
              </a:cxnLst>
              <a:rect l="0" t="0" r="r" b="b"/>
              <a:pathLst>
                <a:path w="51" h="232">
                  <a:moveTo>
                    <a:pt x="28" y="16"/>
                  </a:moveTo>
                  <a:lnTo>
                    <a:pt x="23" y="44"/>
                  </a:lnTo>
                  <a:lnTo>
                    <a:pt x="0" y="76"/>
                  </a:lnTo>
                  <a:lnTo>
                    <a:pt x="0" y="232"/>
                  </a:lnTo>
                  <a:lnTo>
                    <a:pt x="47" y="228"/>
                  </a:lnTo>
                  <a:lnTo>
                    <a:pt x="51" y="72"/>
                  </a:lnTo>
                  <a:lnTo>
                    <a:pt x="32" y="72"/>
                  </a:lnTo>
                  <a:lnTo>
                    <a:pt x="38" y="0"/>
                  </a:lnTo>
                  <a:lnTo>
                    <a:pt x="28" y="16"/>
                  </a:lnTo>
                  <a:close/>
                </a:path>
              </a:pathLst>
            </a:custGeom>
            <a:solidFill>
              <a:srgbClr val="FFC93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6" name="Freeform 127"/>
            <p:cNvSpPr>
              <a:spLocks/>
            </p:cNvSpPr>
            <p:nvPr/>
          </p:nvSpPr>
          <p:spPr bwMode="auto">
            <a:xfrm>
              <a:off x="5265738" y="3908425"/>
              <a:ext cx="123825" cy="1889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8" y="0"/>
                </a:cxn>
                <a:cxn ang="0">
                  <a:pos x="78" y="119"/>
                </a:cxn>
                <a:cxn ang="0">
                  <a:pos x="2" y="58"/>
                </a:cxn>
                <a:cxn ang="0">
                  <a:pos x="0" y="0"/>
                </a:cxn>
              </a:cxnLst>
              <a:rect l="0" t="0" r="r" b="b"/>
              <a:pathLst>
                <a:path w="78" h="119">
                  <a:moveTo>
                    <a:pt x="0" y="0"/>
                  </a:moveTo>
                  <a:lnTo>
                    <a:pt x="78" y="0"/>
                  </a:lnTo>
                  <a:lnTo>
                    <a:pt x="78" y="119"/>
                  </a:lnTo>
                  <a:lnTo>
                    <a:pt x="2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7" name="Freeform 128"/>
            <p:cNvSpPr>
              <a:spLocks/>
            </p:cNvSpPr>
            <p:nvPr/>
          </p:nvSpPr>
          <p:spPr bwMode="auto">
            <a:xfrm>
              <a:off x="3756025" y="3609975"/>
              <a:ext cx="68262" cy="777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28"/>
                </a:cxn>
                <a:cxn ang="0">
                  <a:pos x="36" y="49"/>
                </a:cxn>
                <a:cxn ang="0">
                  <a:pos x="43" y="32"/>
                </a:cxn>
                <a:cxn ang="0">
                  <a:pos x="8" y="0"/>
                </a:cxn>
              </a:cxnLst>
              <a:rect l="0" t="0" r="r" b="b"/>
              <a:pathLst>
                <a:path w="43" h="49">
                  <a:moveTo>
                    <a:pt x="8" y="0"/>
                  </a:moveTo>
                  <a:lnTo>
                    <a:pt x="0" y="28"/>
                  </a:lnTo>
                  <a:lnTo>
                    <a:pt x="36" y="49"/>
                  </a:lnTo>
                  <a:lnTo>
                    <a:pt x="43" y="3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BC7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8" name="Freeform 129"/>
            <p:cNvSpPr>
              <a:spLocks/>
            </p:cNvSpPr>
            <p:nvPr/>
          </p:nvSpPr>
          <p:spPr bwMode="auto">
            <a:xfrm>
              <a:off x="3851275" y="3681413"/>
              <a:ext cx="174625" cy="12700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22"/>
                </a:cxn>
                <a:cxn ang="0">
                  <a:pos x="100" y="80"/>
                </a:cxn>
                <a:cxn ang="0">
                  <a:pos x="110" y="63"/>
                </a:cxn>
                <a:cxn ang="0">
                  <a:pos x="7" y="0"/>
                </a:cxn>
              </a:cxnLst>
              <a:rect l="0" t="0" r="r" b="b"/>
              <a:pathLst>
                <a:path w="110" h="80">
                  <a:moveTo>
                    <a:pt x="7" y="0"/>
                  </a:moveTo>
                  <a:lnTo>
                    <a:pt x="0" y="22"/>
                  </a:lnTo>
                  <a:lnTo>
                    <a:pt x="100" y="80"/>
                  </a:lnTo>
                  <a:lnTo>
                    <a:pt x="110" y="6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BC7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9" name="Freeform 130"/>
            <p:cNvSpPr>
              <a:spLocks/>
            </p:cNvSpPr>
            <p:nvPr/>
          </p:nvSpPr>
          <p:spPr bwMode="auto">
            <a:xfrm>
              <a:off x="4043363" y="3802063"/>
              <a:ext cx="55562" cy="5715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21"/>
                </a:cxn>
                <a:cxn ang="0">
                  <a:pos x="26" y="36"/>
                </a:cxn>
                <a:cxn ang="0">
                  <a:pos x="35" y="15"/>
                </a:cxn>
                <a:cxn ang="0">
                  <a:pos x="11" y="0"/>
                </a:cxn>
              </a:cxnLst>
              <a:rect l="0" t="0" r="r" b="b"/>
              <a:pathLst>
                <a:path w="35" h="36">
                  <a:moveTo>
                    <a:pt x="11" y="0"/>
                  </a:moveTo>
                  <a:lnTo>
                    <a:pt x="0" y="21"/>
                  </a:lnTo>
                  <a:lnTo>
                    <a:pt x="26" y="36"/>
                  </a:lnTo>
                  <a:lnTo>
                    <a:pt x="35" y="1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C7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0" name="Freeform 131"/>
            <p:cNvSpPr>
              <a:spLocks/>
            </p:cNvSpPr>
            <p:nvPr/>
          </p:nvSpPr>
          <p:spPr bwMode="auto">
            <a:xfrm>
              <a:off x="4071938" y="3749675"/>
              <a:ext cx="139700" cy="171450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88" y="54"/>
                </a:cxn>
                <a:cxn ang="0">
                  <a:pos x="62" y="76"/>
                </a:cxn>
                <a:cxn ang="0">
                  <a:pos x="38" y="108"/>
                </a:cxn>
                <a:cxn ang="0">
                  <a:pos x="0" y="82"/>
                </a:cxn>
                <a:cxn ang="0">
                  <a:pos x="36" y="33"/>
                </a:cxn>
                <a:cxn ang="0">
                  <a:pos x="54" y="0"/>
                </a:cxn>
              </a:cxnLst>
              <a:rect l="0" t="0" r="r" b="b"/>
              <a:pathLst>
                <a:path w="88" h="108">
                  <a:moveTo>
                    <a:pt x="54" y="0"/>
                  </a:moveTo>
                  <a:lnTo>
                    <a:pt x="88" y="54"/>
                  </a:lnTo>
                  <a:lnTo>
                    <a:pt x="62" y="76"/>
                  </a:lnTo>
                  <a:lnTo>
                    <a:pt x="38" y="108"/>
                  </a:lnTo>
                  <a:lnTo>
                    <a:pt x="0" y="82"/>
                  </a:lnTo>
                  <a:lnTo>
                    <a:pt x="36" y="33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7F686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1" name="Freeform 132"/>
            <p:cNvSpPr>
              <a:spLocks/>
            </p:cNvSpPr>
            <p:nvPr/>
          </p:nvSpPr>
          <p:spPr bwMode="auto">
            <a:xfrm>
              <a:off x="4122738" y="3722688"/>
              <a:ext cx="88900" cy="130175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65"/>
                </a:cxn>
                <a:cxn ang="0">
                  <a:pos x="32" y="82"/>
                </a:cxn>
                <a:cxn ang="0">
                  <a:pos x="56" y="60"/>
                </a:cxn>
                <a:cxn ang="0">
                  <a:pos x="17" y="0"/>
                </a:cxn>
              </a:cxnLst>
              <a:rect l="0" t="0" r="r" b="b"/>
              <a:pathLst>
                <a:path w="56" h="82">
                  <a:moveTo>
                    <a:pt x="17" y="0"/>
                  </a:moveTo>
                  <a:lnTo>
                    <a:pt x="0" y="65"/>
                  </a:lnTo>
                  <a:lnTo>
                    <a:pt x="32" y="82"/>
                  </a:lnTo>
                  <a:lnTo>
                    <a:pt x="56" y="6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CCBF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2" name="Freeform 133"/>
            <p:cNvSpPr>
              <a:spLocks/>
            </p:cNvSpPr>
            <p:nvPr/>
          </p:nvSpPr>
          <p:spPr bwMode="auto">
            <a:xfrm>
              <a:off x="5664200" y="3462338"/>
              <a:ext cx="1389062" cy="119063"/>
            </a:xfrm>
            <a:custGeom>
              <a:avLst/>
              <a:gdLst/>
              <a:ahLst/>
              <a:cxnLst>
                <a:cxn ang="0">
                  <a:pos x="6" y="64"/>
                </a:cxn>
                <a:cxn ang="0">
                  <a:pos x="0" y="2"/>
                </a:cxn>
                <a:cxn ang="0">
                  <a:pos x="871" y="0"/>
                </a:cxn>
                <a:cxn ang="0">
                  <a:pos x="875" y="75"/>
                </a:cxn>
                <a:cxn ang="0">
                  <a:pos x="6" y="64"/>
                </a:cxn>
              </a:cxnLst>
              <a:rect l="0" t="0" r="r" b="b"/>
              <a:pathLst>
                <a:path w="875" h="75">
                  <a:moveTo>
                    <a:pt x="6" y="64"/>
                  </a:moveTo>
                  <a:lnTo>
                    <a:pt x="0" y="2"/>
                  </a:lnTo>
                  <a:lnTo>
                    <a:pt x="871" y="0"/>
                  </a:lnTo>
                  <a:lnTo>
                    <a:pt x="875" y="75"/>
                  </a:lnTo>
                  <a:lnTo>
                    <a:pt x="6" y="64"/>
                  </a:lnTo>
                  <a:close/>
                </a:path>
              </a:pathLst>
            </a:custGeom>
            <a:solidFill>
              <a:srgbClr val="33353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3" name="Freeform 134"/>
            <p:cNvSpPr>
              <a:spLocks/>
            </p:cNvSpPr>
            <p:nvPr/>
          </p:nvSpPr>
          <p:spPr bwMode="auto">
            <a:xfrm>
              <a:off x="5664200" y="3478213"/>
              <a:ext cx="1389062" cy="65088"/>
            </a:xfrm>
            <a:custGeom>
              <a:avLst/>
              <a:gdLst/>
              <a:ahLst/>
              <a:cxnLst>
                <a:cxn ang="0">
                  <a:pos x="6" y="37"/>
                </a:cxn>
                <a:cxn ang="0">
                  <a:pos x="0" y="3"/>
                </a:cxn>
                <a:cxn ang="0">
                  <a:pos x="871" y="0"/>
                </a:cxn>
                <a:cxn ang="0">
                  <a:pos x="875" y="41"/>
                </a:cxn>
                <a:cxn ang="0">
                  <a:pos x="6" y="37"/>
                </a:cxn>
              </a:cxnLst>
              <a:rect l="0" t="0" r="r" b="b"/>
              <a:pathLst>
                <a:path w="875" h="41">
                  <a:moveTo>
                    <a:pt x="6" y="37"/>
                  </a:moveTo>
                  <a:lnTo>
                    <a:pt x="0" y="3"/>
                  </a:lnTo>
                  <a:lnTo>
                    <a:pt x="871" y="0"/>
                  </a:lnTo>
                  <a:lnTo>
                    <a:pt x="875" y="41"/>
                  </a:lnTo>
                  <a:lnTo>
                    <a:pt x="6" y="37"/>
                  </a:lnTo>
                  <a:close/>
                </a:path>
              </a:pathLst>
            </a:custGeom>
            <a:solidFill>
              <a:srgbClr val="5B667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4" name="Rectangle 135"/>
            <p:cNvSpPr>
              <a:spLocks noChangeArrowheads="1"/>
            </p:cNvSpPr>
            <p:nvPr/>
          </p:nvSpPr>
          <p:spPr bwMode="auto">
            <a:xfrm>
              <a:off x="4267200" y="3924300"/>
              <a:ext cx="284162" cy="209550"/>
            </a:xfrm>
            <a:prstGeom prst="rect">
              <a:avLst/>
            </a:prstGeom>
            <a:solidFill>
              <a:srgbClr val="333D5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5" name="Rectangle 136"/>
            <p:cNvSpPr>
              <a:spLocks noChangeArrowheads="1"/>
            </p:cNvSpPr>
            <p:nvPr/>
          </p:nvSpPr>
          <p:spPr bwMode="auto">
            <a:xfrm>
              <a:off x="4279900" y="3605213"/>
              <a:ext cx="271462" cy="82550"/>
            </a:xfrm>
            <a:prstGeom prst="rect">
              <a:avLst/>
            </a:prstGeom>
            <a:solidFill>
              <a:srgbClr val="333D5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6" name="Rectangle 137"/>
            <p:cNvSpPr>
              <a:spLocks noChangeArrowheads="1"/>
            </p:cNvSpPr>
            <p:nvPr/>
          </p:nvSpPr>
          <p:spPr bwMode="auto">
            <a:xfrm>
              <a:off x="4267200" y="3773488"/>
              <a:ext cx="257175" cy="28575"/>
            </a:xfrm>
            <a:prstGeom prst="rect">
              <a:avLst/>
            </a:prstGeom>
            <a:solidFill>
              <a:srgbClr val="333D5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7" name="Freeform 138"/>
            <p:cNvSpPr>
              <a:spLocks/>
            </p:cNvSpPr>
            <p:nvPr/>
          </p:nvSpPr>
          <p:spPr bwMode="auto">
            <a:xfrm>
              <a:off x="2884488" y="4010025"/>
              <a:ext cx="127000" cy="1825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5"/>
                </a:cxn>
                <a:cxn ang="0">
                  <a:pos x="80" y="115"/>
                </a:cxn>
                <a:cxn ang="0">
                  <a:pos x="80" y="9"/>
                </a:cxn>
                <a:cxn ang="0">
                  <a:pos x="0" y="0"/>
                </a:cxn>
              </a:cxnLst>
              <a:rect l="0" t="0" r="r" b="b"/>
              <a:pathLst>
                <a:path w="80" h="115">
                  <a:moveTo>
                    <a:pt x="0" y="0"/>
                  </a:moveTo>
                  <a:lnTo>
                    <a:pt x="0" y="115"/>
                  </a:lnTo>
                  <a:lnTo>
                    <a:pt x="80" y="115"/>
                  </a:lnTo>
                  <a:lnTo>
                    <a:pt x="8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B59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8" name="Rectangle 139"/>
            <p:cNvSpPr>
              <a:spLocks noChangeArrowheads="1"/>
            </p:cNvSpPr>
            <p:nvPr/>
          </p:nvSpPr>
          <p:spPr bwMode="auto">
            <a:xfrm>
              <a:off x="7080250" y="3578225"/>
              <a:ext cx="134937" cy="41275"/>
            </a:xfrm>
            <a:prstGeom prst="rect">
              <a:avLst/>
            </a:prstGeom>
            <a:solidFill>
              <a:srgbClr val="000F2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9" name="Freeform 140"/>
            <p:cNvSpPr>
              <a:spLocks/>
            </p:cNvSpPr>
            <p:nvPr/>
          </p:nvSpPr>
          <p:spPr bwMode="auto">
            <a:xfrm>
              <a:off x="4705350" y="3548063"/>
              <a:ext cx="714375" cy="184150"/>
            </a:xfrm>
            <a:custGeom>
              <a:avLst/>
              <a:gdLst/>
              <a:ahLst/>
              <a:cxnLst>
                <a:cxn ang="0">
                  <a:pos x="450" y="0"/>
                </a:cxn>
                <a:cxn ang="0">
                  <a:pos x="37" y="0"/>
                </a:cxn>
                <a:cxn ang="0">
                  <a:pos x="0" y="30"/>
                </a:cxn>
                <a:cxn ang="0">
                  <a:pos x="0" y="116"/>
                </a:cxn>
                <a:cxn ang="0">
                  <a:pos x="18" y="116"/>
                </a:cxn>
                <a:cxn ang="0">
                  <a:pos x="18" y="32"/>
                </a:cxn>
                <a:cxn ang="0">
                  <a:pos x="55" y="17"/>
                </a:cxn>
                <a:cxn ang="0">
                  <a:pos x="450" y="17"/>
                </a:cxn>
                <a:cxn ang="0">
                  <a:pos x="450" y="0"/>
                </a:cxn>
              </a:cxnLst>
              <a:rect l="0" t="0" r="r" b="b"/>
              <a:pathLst>
                <a:path w="450" h="116">
                  <a:moveTo>
                    <a:pt x="450" y="0"/>
                  </a:moveTo>
                  <a:lnTo>
                    <a:pt x="37" y="0"/>
                  </a:lnTo>
                  <a:lnTo>
                    <a:pt x="0" y="30"/>
                  </a:lnTo>
                  <a:lnTo>
                    <a:pt x="0" y="116"/>
                  </a:lnTo>
                  <a:lnTo>
                    <a:pt x="18" y="116"/>
                  </a:lnTo>
                  <a:lnTo>
                    <a:pt x="18" y="32"/>
                  </a:lnTo>
                  <a:lnTo>
                    <a:pt x="55" y="17"/>
                  </a:lnTo>
                  <a:lnTo>
                    <a:pt x="450" y="17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rgbClr val="B7BA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0" name="Rectangle 141"/>
            <p:cNvSpPr>
              <a:spLocks noChangeArrowheads="1"/>
            </p:cNvSpPr>
            <p:nvPr/>
          </p:nvSpPr>
          <p:spPr bwMode="auto">
            <a:xfrm>
              <a:off x="5241925" y="3859213"/>
              <a:ext cx="157162" cy="31750"/>
            </a:xfrm>
            <a:prstGeom prst="rect">
              <a:avLst/>
            </a:prstGeom>
            <a:solidFill>
              <a:srgbClr val="B7BA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1" name="Rectangle 142"/>
            <p:cNvSpPr>
              <a:spLocks noChangeArrowheads="1"/>
            </p:cNvSpPr>
            <p:nvPr/>
          </p:nvSpPr>
          <p:spPr bwMode="auto">
            <a:xfrm>
              <a:off x="3148013" y="2671763"/>
              <a:ext cx="3884612" cy="31750"/>
            </a:xfrm>
            <a:prstGeom prst="rect">
              <a:avLst/>
            </a:prstGeom>
            <a:solidFill>
              <a:srgbClr val="82758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2" name="Rectangle 143"/>
            <p:cNvSpPr>
              <a:spLocks noChangeArrowheads="1"/>
            </p:cNvSpPr>
            <p:nvPr/>
          </p:nvSpPr>
          <p:spPr bwMode="auto">
            <a:xfrm>
              <a:off x="3148013" y="2892425"/>
              <a:ext cx="3884612" cy="26988"/>
            </a:xfrm>
            <a:prstGeom prst="rect">
              <a:avLst/>
            </a:prstGeom>
            <a:solidFill>
              <a:srgbClr val="82758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3" name="Freeform 144"/>
            <p:cNvSpPr>
              <a:spLocks/>
            </p:cNvSpPr>
            <p:nvPr/>
          </p:nvSpPr>
          <p:spPr bwMode="auto">
            <a:xfrm>
              <a:off x="3052763" y="2682875"/>
              <a:ext cx="287337" cy="219075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44" y="138"/>
                </a:cxn>
                <a:cxn ang="0">
                  <a:pos x="0" y="138"/>
                </a:cxn>
                <a:cxn ang="0">
                  <a:pos x="62" y="0"/>
                </a:cxn>
                <a:cxn ang="0">
                  <a:pos x="181" y="0"/>
                </a:cxn>
              </a:cxnLst>
              <a:rect l="0" t="0" r="r" b="b"/>
              <a:pathLst>
                <a:path w="181" h="138">
                  <a:moveTo>
                    <a:pt x="181" y="0"/>
                  </a:moveTo>
                  <a:lnTo>
                    <a:pt x="144" y="138"/>
                  </a:lnTo>
                  <a:lnTo>
                    <a:pt x="0" y="138"/>
                  </a:lnTo>
                  <a:lnTo>
                    <a:pt x="62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82758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4" name="Freeform 145"/>
            <p:cNvSpPr>
              <a:spLocks/>
            </p:cNvSpPr>
            <p:nvPr/>
          </p:nvSpPr>
          <p:spPr bwMode="auto">
            <a:xfrm>
              <a:off x="6916738" y="2700338"/>
              <a:ext cx="246062" cy="2016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62"/>
                </a:cxn>
                <a:cxn ang="0">
                  <a:pos x="36" y="127"/>
                </a:cxn>
                <a:cxn ang="0">
                  <a:pos x="155" y="127"/>
                </a:cxn>
                <a:cxn ang="0">
                  <a:pos x="144" y="45"/>
                </a:cxn>
                <a:cxn ang="0">
                  <a:pos x="73" y="0"/>
                </a:cxn>
                <a:cxn ang="0">
                  <a:pos x="0" y="0"/>
                </a:cxn>
              </a:cxnLst>
              <a:rect l="0" t="0" r="r" b="b"/>
              <a:pathLst>
                <a:path w="155" h="127">
                  <a:moveTo>
                    <a:pt x="0" y="0"/>
                  </a:moveTo>
                  <a:lnTo>
                    <a:pt x="36" y="62"/>
                  </a:lnTo>
                  <a:lnTo>
                    <a:pt x="36" y="127"/>
                  </a:lnTo>
                  <a:lnTo>
                    <a:pt x="155" y="127"/>
                  </a:lnTo>
                  <a:lnTo>
                    <a:pt x="144" y="45"/>
                  </a:lnTo>
                  <a:lnTo>
                    <a:pt x="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5" name="Rectangle 146"/>
            <p:cNvSpPr>
              <a:spLocks noChangeArrowheads="1"/>
            </p:cNvSpPr>
            <p:nvPr/>
          </p:nvSpPr>
          <p:spPr bwMode="auto">
            <a:xfrm>
              <a:off x="3278188" y="3571875"/>
              <a:ext cx="182562" cy="26988"/>
            </a:xfrm>
            <a:prstGeom prst="rect">
              <a:avLst/>
            </a:prstGeom>
            <a:solidFill>
              <a:srgbClr val="B7BA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6" name="Freeform 147"/>
            <p:cNvSpPr>
              <a:spLocks/>
            </p:cNvSpPr>
            <p:nvPr/>
          </p:nvSpPr>
          <p:spPr bwMode="auto">
            <a:xfrm>
              <a:off x="5440363" y="3832225"/>
              <a:ext cx="727075" cy="223838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141"/>
                </a:cxn>
                <a:cxn ang="0">
                  <a:pos x="426" y="141"/>
                </a:cxn>
                <a:cxn ang="0">
                  <a:pos x="329" y="115"/>
                </a:cxn>
                <a:cxn ang="0">
                  <a:pos x="246" y="115"/>
                </a:cxn>
                <a:cxn ang="0">
                  <a:pos x="322" y="82"/>
                </a:cxn>
                <a:cxn ang="0">
                  <a:pos x="426" y="74"/>
                </a:cxn>
                <a:cxn ang="0">
                  <a:pos x="458" y="0"/>
                </a:cxn>
                <a:cxn ang="0">
                  <a:pos x="385" y="24"/>
                </a:cxn>
                <a:cxn ang="0">
                  <a:pos x="221" y="32"/>
                </a:cxn>
                <a:cxn ang="0">
                  <a:pos x="115" y="41"/>
                </a:cxn>
                <a:cxn ang="0">
                  <a:pos x="0" y="7"/>
                </a:cxn>
              </a:cxnLst>
              <a:rect l="0" t="0" r="r" b="b"/>
              <a:pathLst>
                <a:path w="458" h="141">
                  <a:moveTo>
                    <a:pt x="0" y="7"/>
                  </a:moveTo>
                  <a:lnTo>
                    <a:pt x="0" y="141"/>
                  </a:lnTo>
                  <a:lnTo>
                    <a:pt x="426" y="141"/>
                  </a:lnTo>
                  <a:lnTo>
                    <a:pt x="329" y="115"/>
                  </a:lnTo>
                  <a:lnTo>
                    <a:pt x="246" y="115"/>
                  </a:lnTo>
                  <a:lnTo>
                    <a:pt x="322" y="82"/>
                  </a:lnTo>
                  <a:lnTo>
                    <a:pt x="426" y="74"/>
                  </a:lnTo>
                  <a:lnTo>
                    <a:pt x="458" y="0"/>
                  </a:lnTo>
                  <a:lnTo>
                    <a:pt x="385" y="24"/>
                  </a:lnTo>
                  <a:lnTo>
                    <a:pt x="221" y="32"/>
                  </a:lnTo>
                  <a:lnTo>
                    <a:pt x="115" y="4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7" name="Freeform 148"/>
            <p:cNvSpPr>
              <a:spLocks/>
            </p:cNvSpPr>
            <p:nvPr/>
          </p:nvSpPr>
          <p:spPr bwMode="auto">
            <a:xfrm>
              <a:off x="5803900" y="3162300"/>
              <a:ext cx="960437" cy="24765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0" y="156"/>
                </a:cxn>
                <a:cxn ang="0">
                  <a:pos x="605" y="156"/>
                </a:cxn>
                <a:cxn ang="0">
                  <a:pos x="353" y="124"/>
                </a:cxn>
                <a:cxn ang="0">
                  <a:pos x="238" y="124"/>
                </a:cxn>
                <a:cxn ang="0">
                  <a:pos x="100" y="124"/>
                </a:cxn>
                <a:cxn ang="0">
                  <a:pos x="93" y="74"/>
                </a:cxn>
                <a:cxn ang="0">
                  <a:pos x="147" y="74"/>
                </a:cxn>
                <a:cxn ang="0">
                  <a:pos x="221" y="74"/>
                </a:cxn>
                <a:cxn ang="0">
                  <a:pos x="173" y="42"/>
                </a:cxn>
                <a:cxn ang="0">
                  <a:pos x="82" y="42"/>
                </a:cxn>
                <a:cxn ang="0">
                  <a:pos x="82" y="0"/>
                </a:cxn>
                <a:cxn ang="0">
                  <a:pos x="0" y="16"/>
                </a:cxn>
              </a:cxnLst>
              <a:rect l="0" t="0" r="r" b="b"/>
              <a:pathLst>
                <a:path w="605" h="156">
                  <a:moveTo>
                    <a:pt x="0" y="16"/>
                  </a:moveTo>
                  <a:lnTo>
                    <a:pt x="0" y="156"/>
                  </a:lnTo>
                  <a:lnTo>
                    <a:pt x="605" y="156"/>
                  </a:lnTo>
                  <a:lnTo>
                    <a:pt x="353" y="124"/>
                  </a:lnTo>
                  <a:lnTo>
                    <a:pt x="238" y="124"/>
                  </a:lnTo>
                  <a:lnTo>
                    <a:pt x="100" y="124"/>
                  </a:lnTo>
                  <a:lnTo>
                    <a:pt x="93" y="74"/>
                  </a:lnTo>
                  <a:lnTo>
                    <a:pt x="147" y="74"/>
                  </a:lnTo>
                  <a:lnTo>
                    <a:pt x="221" y="74"/>
                  </a:lnTo>
                  <a:lnTo>
                    <a:pt x="173" y="42"/>
                  </a:lnTo>
                  <a:lnTo>
                    <a:pt x="82" y="42"/>
                  </a:lnTo>
                  <a:lnTo>
                    <a:pt x="82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2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8" name="Freeform 149"/>
            <p:cNvSpPr>
              <a:spLocks/>
            </p:cNvSpPr>
            <p:nvPr/>
          </p:nvSpPr>
          <p:spPr bwMode="auto">
            <a:xfrm>
              <a:off x="3186113" y="3938588"/>
              <a:ext cx="201612" cy="2159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36"/>
                </a:cxn>
                <a:cxn ang="0">
                  <a:pos x="78" y="136"/>
                </a:cxn>
                <a:cxn ang="0">
                  <a:pos x="80" y="108"/>
                </a:cxn>
                <a:cxn ang="0">
                  <a:pos x="34" y="108"/>
                </a:cxn>
                <a:cxn ang="0">
                  <a:pos x="34" y="63"/>
                </a:cxn>
                <a:cxn ang="0">
                  <a:pos x="93" y="54"/>
                </a:cxn>
                <a:cxn ang="0">
                  <a:pos x="127" y="4"/>
                </a:cxn>
                <a:cxn ang="0">
                  <a:pos x="0" y="0"/>
                </a:cxn>
              </a:cxnLst>
              <a:rect l="0" t="0" r="r" b="b"/>
              <a:pathLst>
                <a:path w="127" h="136">
                  <a:moveTo>
                    <a:pt x="0" y="0"/>
                  </a:moveTo>
                  <a:lnTo>
                    <a:pt x="6" y="136"/>
                  </a:lnTo>
                  <a:lnTo>
                    <a:pt x="78" y="136"/>
                  </a:lnTo>
                  <a:lnTo>
                    <a:pt x="80" y="108"/>
                  </a:lnTo>
                  <a:lnTo>
                    <a:pt x="34" y="108"/>
                  </a:lnTo>
                  <a:lnTo>
                    <a:pt x="34" y="63"/>
                  </a:lnTo>
                  <a:lnTo>
                    <a:pt x="93" y="54"/>
                  </a:lnTo>
                  <a:lnTo>
                    <a:pt x="127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7E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9" name="Freeform 150"/>
            <p:cNvSpPr>
              <a:spLocks/>
            </p:cNvSpPr>
            <p:nvPr/>
          </p:nvSpPr>
          <p:spPr bwMode="auto">
            <a:xfrm>
              <a:off x="2887663" y="4024313"/>
              <a:ext cx="88900" cy="138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4"/>
                </a:cxn>
                <a:cxn ang="0">
                  <a:pos x="56" y="87"/>
                </a:cxn>
                <a:cxn ang="0">
                  <a:pos x="6" y="87"/>
                </a:cxn>
                <a:cxn ang="0">
                  <a:pos x="0" y="0"/>
                </a:cxn>
              </a:cxnLst>
              <a:rect l="0" t="0" r="r" b="b"/>
              <a:pathLst>
                <a:path w="56" h="87">
                  <a:moveTo>
                    <a:pt x="0" y="0"/>
                  </a:moveTo>
                  <a:lnTo>
                    <a:pt x="56" y="4"/>
                  </a:lnTo>
                  <a:lnTo>
                    <a:pt x="56" y="87"/>
                  </a:lnTo>
                  <a:lnTo>
                    <a:pt x="6" y="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7E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0" name="Rectangle 151"/>
            <p:cNvSpPr>
              <a:spLocks noChangeArrowheads="1"/>
            </p:cNvSpPr>
            <p:nvPr/>
          </p:nvSpPr>
          <p:spPr bwMode="auto">
            <a:xfrm>
              <a:off x="5622925" y="3468688"/>
              <a:ext cx="171450" cy="103188"/>
            </a:xfrm>
            <a:prstGeom prst="rect">
              <a:avLst/>
            </a:prstGeom>
            <a:solidFill>
              <a:srgbClr val="99999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1" name="Rectangle 152"/>
            <p:cNvSpPr>
              <a:spLocks noChangeArrowheads="1"/>
            </p:cNvSpPr>
            <p:nvPr/>
          </p:nvSpPr>
          <p:spPr bwMode="auto">
            <a:xfrm>
              <a:off x="5591175" y="3436938"/>
              <a:ext cx="23812" cy="165100"/>
            </a:xfrm>
            <a:prstGeom prst="rect">
              <a:avLst/>
            </a:prstGeom>
            <a:solidFill>
              <a:srgbClr val="99999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2" name="Rectangle 153"/>
            <p:cNvSpPr>
              <a:spLocks noChangeArrowheads="1"/>
            </p:cNvSpPr>
            <p:nvPr/>
          </p:nvSpPr>
          <p:spPr bwMode="auto">
            <a:xfrm>
              <a:off x="5622925" y="3486150"/>
              <a:ext cx="171450" cy="65088"/>
            </a:xfrm>
            <a:prstGeom prst="rect">
              <a:avLst/>
            </a:prstGeom>
            <a:solidFill>
              <a:srgbClr val="91B7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3" name="Rectangle 154"/>
            <p:cNvSpPr>
              <a:spLocks noChangeArrowheads="1"/>
            </p:cNvSpPr>
            <p:nvPr/>
          </p:nvSpPr>
          <p:spPr bwMode="auto">
            <a:xfrm>
              <a:off x="5591175" y="3468688"/>
              <a:ext cx="23812" cy="103188"/>
            </a:xfrm>
            <a:prstGeom prst="rect">
              <a:avLst/>
            </a:prstGeom>
            <a:solidFill>
              <a:srgbClr val="91B7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4" name="Rectangle 155"/>
            <p:cNvSpPr>
              <a:spLocks noChangeArrowheads="1"/>
            </p:cNvSpPr>
            <p:nvPr/>
          </p:nvSpPr>
          <p:spPr bwMode="auto">
            <a:xfrm>
              <a:off x="5622925" y="3506788"/>
              <a:ext cx="171450" cy="23813"/>
            </a:xfrm>
            <a:prstGeom prst="rect">
              <a:avLst/>
            </a:prstGeom>
            <a:solidFill>
              <a:srgbClr val="B2D8E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5" name="Rectangle 156"/>
            <p:cNvSpPr>
              <a:spLocks noChangeArrowheads="1"/>
            </p:cNvSpPr>
            <p:nvPr/>
          </p:nvSpPr>
          <p:spPr bwMode="auto">
            <a:xfrm>
              <a:off x="5591175" y="3498850"/>
              <a:ext cx="23812" cy="41275"/>
            </a:xfrm>
            <a:prstGeom prst="rect">
              <a:avLst/>
            </a:prstGeom>
            <a:solidFill>
              <a:srgbClr val="B2D8E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2051" name="Picture 3" descr="C:\Users\Sec\AppData\Local\Microsoft\Windows\Temporary Internet Files\Content.IE5\Q1W38D24\MC900286889[1]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061" y="4897822"/>
            <a:ext cx="1894664" cy="7991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5312330" y="5176795"/>
            <a:ext cx="576064" cy="1010618"/>
            <a:chOff x="7020272" y="1196752"/>
            <a:chExt cx="952500" cy="2383086"/>
          </a:xfrm>
          <a:solidFill>
            <a:srgbClr val="C00000"/>
          </a:solidFill>
        </p:grpSpPr>
        <p:sp>
          <p:nvSpPr>
            <p:cNvPr id="5" name="Freeform 21"/>
            <p:cNvSpPr>
              <a:spLocks/>
            </p:cNvSpPr>
            <p:nvPr/>
          </p:nvSpPr>
          <p:spPr bwMode="auto">
            <a:xfrm>
              <a:off x="7020272" y="1628800"/>
              <a:ext cx="952500" cy="1951038"/>
            </a:xfrm>
            <a:custGeom>
              <a:avLst/>
              <a:gdLst/>
              <a:ahLst/>
              <a:cxnLst>
                <a:cxn ang="0">
                  <a:pos x="844" y="0"/>
                </a:cxn>
                <a:cxn ang="0">
                  <a:pos x="886" y="4"/>
                </a:cxn>
                <a:cxn ang="0">
                  <a:pos x="926" y="16"/>
                </a:cxn>
                <a:cxn ang="0">
                  <a:pos x="962" y="36"/>
                </a:cxn>
                <a:cxn ang="0">
                  <a:pos x="992" y="62"/>
                </a:cxn>
                <a:cxn ang="0">
                  <a:pos x="1018" y="92"/>
                </a:cxn>
                <a:cxn ang="0">
                  <a:pos x="1038" y="128"/>
                </a:cxn>
                <a:cxn ang="0">
                  <a:pos x="1050" y="168"/>
                </a:cxn>
                <a:cxn ang="0">
                  <a:pos x="1054" y="210"/>
                </a:cxn>
                <a:cxn ang="0">
                  <a:pos x="1054" y="894"/>
                </a:cxn>
                <a:cxn ang="0">
                  <a:pos x="1046" y="936"/>
                </a:cxn>
                <a:cxn ang="0">
                  <a:pos x="1024" y="970"/>
                </a:cxn>
                <a:cxn ang="0">
                  <a:pos x="990" y="992"/>
                </a:cxn>
                <a:cxn ang="0">
                  <a:pos x="948" y="1000"/>
                </a:cxn>
                <a:cxn ang="0">
                  <a:pos x="928" y="998"/>
                </a:cxn>
                <a:cxn ang="0">
                  <a:pos x="890" y="982"/>
                </a:cxn>
                <a:cxn ang="0">
                  <a:pos x="862" y="954"/>
                </a:cxn>
                <a:cxn ang="0">
                  <a:pos x="846" y="916"/>
                </a:cxn>
                <a:cxn ang="0">
                  <a:pos x="844" y="262"/>
                </a:cxn>
                <a:cxn ang="0">
                  <a:pos x="790" y="2040"/>
                </a:cxn>
                <a:cxn ang="0">
                  <a:pos x="790" y="2052"/>
                </a:cxn>
                <a:cxn ang="0">
                  <a:pos x="782" y="2086"/>
                </a:cxn>
                <a:cxn ang="0">
                  <a:pos x="756" y="2124"/>
                </a:cxn>
                <a:cxn ang="0">
                  <a:pos x="718" y="2150"/>
                </a:cxn>
                <a:cxn ang="0">
                  <a:pos x="684" y="2158"/>
                </a:cxn>
                <a:cxn ang="0">
                  <a:pos x="672" y="2160"/>
                </a:cxn>
                <a:cxn ang="0">
                  <a:pos x="648" y="2156"/>
                </a:cxn>
                <a:cxn ang="0">
                  <a:pos x="606" y="2138"/>
                </a:cxn>
                <a:cxn ang="0">
                  <a:pos x="574" y="2106"/>
                </a:cxn>
                <a:cxn ang="0">
                  <a:pos x="556" y="2064"/>
                </a:cxn>
                <a:cxn ang="0">
                  <a:pos x="554" y="2040"/>
                </a:cxn>
                <a:cxn ang="0">
                  <a:pos x="500" y="1000"/>
                </a:cxn>
                <a:cxn ang="0">
                  <a:pos x="500" y="2040"/>
                </a:cxn>
                <a:cxn ang="0">
                  <a:pos x="498" y="2064"/>
                </a:cxn>
                <a:cxn ang="0">
                  <a:pos x="480" y="2106"/>
                </a:cxn>
                <a:cxn ang="0">
                  <a:pos x="448" y="2138"/>
                </a:cxn>
                <a:cxn ang="0">
                  <a:pos x="406" y="2156"/>
                </a:cxn>
                <a:cxn ang="0">
                  <a:pos x="382" y="2160"/>
                </a:cxn>
                <a:cxn ang="0">
                  <a:pos x="370" y="2158"/>
                </a:cxn>
                <a:cxn ang="0">
                  <a:pos x="336" y="2150"/>
                </a:cxn>
                <a:cxn ang="0">
                  <a:pos x="298" y="2124"/>
                </a:cxn>
                <a:cxn ang="0">
                  <a:pos x="274" y="2086"/>
                </a:cxn>
                <a:cxn ang="0">
                  <a:pos x="264" y="2052"/>
                </a:cxn>
                <a:cxn ang="0">
                  <a:pos x="264" y="262"/>
                </a:cxn>
                <a:cxn ang="0">
                  <a:pos x="212" y="894"/>
                </a:cxn>
                <a:cxn ang="0">
                  <a:pos x="210" y="916"/>
                </a:cxn>
                <a:cxn ang="0">
                  <a:pos x="194" y="954"/>
                </a:cxn>
                <a:cxn ang="0">
                  <a:pos x="164" y="982"/>
                </a:cxn>
                <a:cxn ang="0">
                  <a:pos x="128" y="998"/>
                </a:cxn>
                <a:cxn ang="0">
                  <a:pos x="106" y="1000"/>
                </a:cxn>
                <a:cxn ang="0">
                  <a:pos x="64" y="992"/>
                </a:cxn>
                <a:cxn ang="0">
                  <a:pos x="32" y="970"/>
                </a:cxn>
                <a:cxn ang="0">
                  <a:pos x="8" y="936"/>
                </a:cxn>
                <a:cxn ang="0">
                  <a:pos x="0" y="894"/>
                </a:cxn>
                <a:cxn ang="0">
                  <a:pos x="0" y="210"/>
                </a:cxn>
                <a:cxn ang="0">
                  <a:pos x="4" y="168"/>
                </a:cxn>
                <a:cxn ang="0">
                  <a:pos x="18" y="128"/>
                </a:cxn>
                <a:cxn ang="0">
                  <a:pos x="36" y="92"/>
                </a:cxn>
                <a:cxn ang="0">
                  <a:pos x="62" y="62"/>
                </a:cxn>
                <a:cxn ang="0">
                  <a:pos x="94" y="36"/>
                </a:cxn>
                <a:cxn ang="0">
                  <a:pos x="130" y="16"/>
                </a:cxn>
                <a:cxn ang="0">
                  <a:pos x="168" y="4"/>
                </a:cxn>
                <a:cxn ang="0">
                  <a:pos x="212" y="0"/>
                </a:cxn>
              </a:cxnLst>
              <a:rect l="0" t="0" r="r" b="b"/>
              <a:pathLst>
                <a:path w="1054" h="2160">
                  <a:moveTo>
                    <a:pt x="844" y="0"/>
                  </a:moveTo>
                  <a:lnTo>
                    <a:pt x="844" y="0"/>
                  </a:lnTo>
                  <a:lnTo>
                    <a:pt x="864" y="0"/>
                  </a:lnTo>
                  <a:lnTo>
                    <a:pt x="886" y="4"/>
                  </a:lnTo>
                  <a:lnTo>
                    <a:pt x="906" y="8"/>
                  </a:lnTo>
                  <a:lnTo>
                    <a:pt x="926" y="16"/>
                  </a:lnTo>
                  <a:lnTo>
                    <a:pt x="944" y="24"/>
                  </a:lnTo>
                  <a:lnTo>
                    <a:pt x="962" y="36"/>
                  </a:lnTo>
                  <a:lnTo>
                    <a:pt x="978" y="48"/>
                  </a:lnTo>
                  <a:lnTo>
                    <a:pt x="992" y="62"/>
                  </a:lnTo>
                  <a:lnTo>
                    <a:pt x="1006" y="76"/>
                  </a:lnTo>
                  <a:lnTo>
                    <a:pt x="1018" y="92"/>
                  </a:lnTo>
                  <a:lnTo>
                    <a:pt x="1028" y="110"/>
                  </a:lnTo>
                  <a:lnTo>
                    <a:pt x="1038" y="128"/>
                  </a:lnTo>
                  <a:lnTo>
                    <a:pt x="1044" y="148"/>
                  </a:lnTo>
                  <a:lnTo>
                    <a:pt x="1050" y="168"/>
                  </a:lnTo>
                  <a:lnTo>
                    <a:pt x="1052" y="188"/>
                  </a:lnTo>
                  <a:lnTo>
                    <a:pt x="1054" y="210"/>
                  </a:lnTo>
                  <a:lnTo>
                    <a:pt x="1054" y="894"/>
                  </a:lnTo>
                  <a:lnTo>
                    <a:pt x="1054" y="894"/>
                  </a:lnTo>
                  <a:lnTo>
                    <a:pt x="1052" y="916"/>
                  </a:lnTo>
                  <a:lnTo>
                    <a:pt x="1046" y="936"/>
                  </a:lnTo>
                  <a:lnTo>
                    <a:pt x="1036" y="954"/>
                  </a:lnTo>
                  <a:lnTo>
                    <a:pt x="1024" y="970"/>
                  </a:lnTo>
                  <a:lnTo>
                    <a:pt x="1008" y="982"/>
                  </a:lnTo>
                  <a:lnTo>
                    <a:pt x="990" y="992"/>
                  </a:lnTo>
                  <a:lnTo>
                    <a:pt x="970" y="998"/>
                  </a:lnTo>
                  <a:lnTo>
                    <a:pt x="948" y="1000"/>
                  </a:lnTo>
                  <a:lnTo>
                    <a:pt x="948" y="1000"/>
                  </a:lnTo>
                  <a:lnTo>
                    <a:pt x="928" y="998"/>
                  </a:lnTo>
                  <a:lnTo>
                    <a:pt x="908" y="992"/>
                  </a:lnTo>
                  <a:lnTo>
                    <a:pt x="890" y="982"/>
                  </a:lnTo>
                  <a:lnTo>
                    <a:pt x="874" y="970"/>
                  </a:lnTo>
                  <a:lnTo>
                    <a:pt x="862" y="954"/>
                  </a:lnTo>
                  <a:lnTo>
                    <a:pt x="852" y="936"/>
                  </a:lnTo>
                  <a:lnTo>
                    <a:pt x="846" y="916"/>
                  </a:lnTo>
                  <a:lnTo>
                    <a:pt x="844" y="894"/>
                  </a:lnTo>
                  <a:lnTo>
                    <a:pt x="844" y="262"/>
                  </a:lnTo>
                  <a:lnTo>
                    <a:pt x="790" y="262"/>
                  </a:lnTo>
                  <a:lnTo>
                    <a:pt x="790" y="2040"/>
                  </a:lnTo>
                  <a:lnTo>
                    <a:pt x="790" y="2040"/>
                  </a:lnTo>
                  <a:lnTo>
                    <a:pt x="790" y="2052"/>
                  </a:lnTo>
                  <a:lnTo>
                    <a:pt x="788" y="2064"/>
                  </a:lnTo>
                  <a:lnTo>
                    <a:pt x="782" y="2086"/>
                  </a:lnTo>
                  <a:lnTo>
                    <a:pt x="770" y="2106"/>
                  </a:lnTo>
                  <a:lnTo>
                    <a:pt x="756" y="2124"/>
                  </a:lnTo>
                  <a:lnTo>
                    <a:pt x="738" y="2138"/>
                  </a:lnTo>
                  <a:lnTo>
                    <a:pt x="718" y="2150"/>
                  </a:lnTo>
                  <a:lnTo>
                    <a:pt x="696" y="2156"/>
                  </a:lnTo>
                  <a:lnTo>
                    <a:pt x="684" y="2158"/>
                  </a:lnTo>
                  <a:lnTo>
                    <a:pt x="672" y="2160"/>
                  </a:lnTo>
                  <a:lnTo>
                    <a:pt x="672" y="2160"/>
                  </a:lnTo>
                  <a:lnTo>
                    <a:pt x="660" y="2158"/>
                  </a:lnTo>
                  <a:lnTo>
                    <a:pt x="648" y="2156"/>
                  </a:lnTo>
                  <a:lnTo>
                    <a:pt x="626" y="2150"/>
                  </a:lnTo>
                  <a:lnTo>
                    <a:pt x="606" y="2138"/>
                  </a:lnTo>
                  <a:lnTo>
                    <a:pt x="588" y="2124"/>
                  </a:lnTo>
                  <a:lnTo>
                    <a:pt x="574" y="2106"/>
                  </a:lnTo>
                  <a:lnTo>
                    <a:pt x="562" y="2086"/>
                  </a:lnTo>
                  <a:lnTo>
                    <a:pt x="556" y="2064"/>
                  </a:lnTo>
                  <a:lnTo>
                    <a:pt x="554" y="2052"/>
                  </a:lnTo>
                  <a:lnTo>
                    <a:pt x="554" y="2040"/>
                  </a:lnTo>
                  <a:lnTo>
                    <a:pt x="554" y="1000"/>
                  </a:lnTo>
                  <a:lnTo>
                    <a:pt x="500" y="1000"/>
                  </a:lnTo>
                  <a:lnTo>
                    <a:pt x="500" y="2040"/>
                  </a:lnTo>
                  <a:lnTo>
                    <a:pt x="500" y="2040"/>
                  </a:lnTo>
                  <a:lnTo>
                    <a:pt x="500" y="2052"/>
                  </a:lnTo>
                  <a:lnTo>
                    <a:pt x="498" y="2064"/>
                  </a:lnTo>
                  <a:lnTo>
                    <a:pt x="492" y="2086"/>
                  </a:lnTo>
                  <a:lnTo>
                    <a:pt x="480" y="2106"/>
                  </a:lnTo>
                  <a:lnTo>
                    <a:pt x="466" y="2124"/>
                  </a:lnTo>
                  <a:lnTo>
                    <a:pt x="448" y="2138"/>
                  </a:lnTo>
                  <a:lnTo>
                    <a:pt x="428" y="2150"/>
                  </a:lnTo>
                  <a:lnTo>
                    <a:pt x="406" y="2156"/>
                  </a:lnTo>
                  <a:lnTo>
                    <a:pt x="394" y="2158"/>
                  </a:lnTo>
                  <a:lnTo>
                    <a:pt x="382" y="2160"/>
                  </a:lnTo>
                  <a:lnTo>
                    <a:pt x="382" y="2160"/>
                  </a:lnTo>
                  <a:lnTo>
                    <a:pt x="370" y="2158"/>
                  </a:lnTo>
                  <a:lnTo>
                    <a:pt x="358" y="2156"/>
                  </a:lnTo>
                  <a:lnTo>
                    <a:pt x="336" y="2150"/>
                  </a:lnTo>
                  <a:lnTo>
                    <a:pt x="316" y="2138"/>
                  </a:lnTo>
                  <a:lnTo>
                    <a:pt x="298" y="2124"/>
                  </a:lnTo>
                  <a:lnTo>
                    <a:pt x="284" y="2106"/>
                  </a:lnTo>
                  <a:lnTo>
                    <a:pt x="274" y="2086"/>
                  </a:lnTo>
                  <a:lnTo>
                    <a:pt x="266" y="2064"/>
                  </a:lnTo>
                  <a:lnTo>
                    <a:pt x="264" y="2052"/>
                  </a:lnTo>
                  <a:lnTo>
                    <a:pt x="264" y="2040"/>
                  </a:lnTo>
                  <a:lnTo>
                    <a:pt x="264" y="262"/>
                  </a:lnTo>
                  <a:lnTo>
                    <a:pt x="212" y="262"/>
                  </a:lnTo>
                  <a:lnTo>
                    <a:pt x="212" y="894"/>
                  </a:lnTo>
                  <a:lnTo>
                    <a:pt x="212" y="894"/>
                  </a:lnTo>
                  <a:lnTo>
                    <a:pt x="210" y="916"/>
                  </a:lnTo>
                  <a:lnTo>
                    <a:pt x="202" y="936"/>
                  </a:lnTo>
                  <a:lnTo>
                    <a:pt x="194" y="954"/>
                  </a:lnTo>
                  <a:lnTo>
                    <a:pt x="180" y="970"/>
                  </a:lnTo>
                  <a:lnTo>
                    <a:pt x="164" y="982"/>
                  </a:lnTo>
                  <a:lnTo>
                    <a:pt x="146" y="992"/>
                  </a:lnTo>
                  <a:lnTo>
                    <a:pt x="128" y="998"/>
                  </a:lnTo>
                  <a:lnTo>
                    <a:pt x="106" y="1000"/>
                  </a:lnTo>
                  <a:lnTo>
                    <a:pt x="106" y="1000"/>
                  </a:lnTo>
                  <a:lnTo>
                    <a:pt x="84" y="998"/>
                  </a:lnTo>
                  <a:lnTo>
                    <a:pt x="64" y="992"/>
                  </a:lnTo>
                  <a:lnTo>
                    <a:pt x="46" y="982"/>
                  </a:lnTo>
                  <a:lnTo>
                    <a:pt x="32" y="970"/>
                  </a:lnTo>
                  <a:lnTo>
                    <a:pt x="18" y="954"/>
                  </a:lnTo>
                  <a:lnTo>
                    <a:pt x="8" y="936"/>
                  </a:lnTo>
                  <a:lnTo>
                    <a:pt x="2" y="916"/>
                  </a:lnTo>
                  <a:lnTo>
                    <a:pt x="0" y="894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2" y="188"/>
                  </a:lnTo>
                  <a:lnTo>
                    <a:pt x="4" y="168"/>
                  </a:lnTo>
                  <a:lnTo>
                    <a:pt x="10" y="148"/>
                  </a:lnTo>
                  <a:lnTo>
                    <a:pt x="18" y="128"/>
                  </a:lnTo>
                  <a:lnTo>
                    <a:pt x="26" y="110"/>
                  </a:lnTo>
                  <a:lnTo>
                    <a:pt x="36" y="92"/>
                  </a:lnTo>
                  <a:lnTo>
                    <a:pt x="48" y="76"/>
                  </a:lnTo>
                  <a:lnTo>
                    <a:pt x="62" y="62"/>
                  </a:lnTo>
                  <a:lnTo>
                    <a:pt x="78" y="48"/>
                  </a:lnTo>
                  <a:lnTo>
                    <a:pt x="94" y="36"/>
                  </a:lnTo>
                  <a:lnTo>
                    <a:pt x="110" y="24"/>
                  </a:lnTo>
                  <a:lnTo>
                    <a:pt x="130" y="16"/>
                  </a:lnTo>
                  <a:lnTo>
                    <a:pt x="148" y="8"/>
                  </a:lnTo>
                  <a:lnTo>
                    <a:pt x="168" y="4"/>
                  </a:lnTo>
                  <a:lnTo>
                    <a:pt x="190" y="0"/>
                  </a:lnTo>
                  <a:lnTo>
                    <a:pt x="212" y="0"/>
                  </a:lnTo>
                  <a:lnTo>
                    <a:pt x="844" y="0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auto">
            <a:xfrm>
              <a:off x="7308304" y="1196752"/>
              <a:ext cx="333375" cy="333375"/>
            </a:xfrm>
            <a:custGeom>
              <a:avLst/>
              <a:gdLst/>
              <a:ahLst/>
              <a:cxnLst>
                <a:cxn ang="0">
                  <a:pos x="370" y="184"/>
                </a:cxn>
                <a:cxn ang="0">
                  <a:pos x="366" y="222"/>
                </a:cxn>
                <a:cxn ang="0">
                  <a:pos x="356" y="256"/>
                </a:cxn>
                <a:cxn ang="0">
                  <a:pos x="338" y="288"/>
                </a:cxn>
                <a:cxn ang="0">
                  <a:pos x="316" y="314"/>
                </a:cxn>
                <a:cxn ang="0">
                  <a:pos x="288" y="338"/>
                </a:cxn>
                <a:cxn ang="0">
                  <a:pos x="256" y="354"/>
                </a:cxn>
                <a:cxn ang="0">
                  <a:pos x="222" y="364"/>
                </a:cxn>
                <a:cxn ang="0">
                  <a:pos x="186" y="368"/>
                </a:cxn>
                <a:cxn ang="0">
                  <a:pos x="166" y="368"/>
                </a:cxn>
                <a:cxn ang="0">
                  <a:pos x="130" y="360"/>
                </a:cxn>
                <a:cxn ang="0">
                  <a:pos x="98" y="346"/>
                </a:cxn>
                <a:cxn ang="0">
                  <a:pos x="68" y="326"/>
                </a:cxn>
                <a:cxn ang="0">
                  <a:pos x="42" y="302"/>
                </a:cxn>
                <a:cxn ang="0">
                  <a:pos x="24" y="272"/>
                </a:cxn>
                <a:cxn ang="0">
                  <a:pos x="10" y="240"/>
                </a:cxn>
                <a:cxn ang="0">
                  <a:pos x="2" y="204"/>
                </a:cxn>
                <a:cxn ang="0">
                  <a:pos x="0" y="184"/>
                </a:cxn>
                <a:cxn ang="0">
                  <a:pos x="4" y="148"/>
                </a:cxn>
                <a:cxn ang="0">
                  <a:pos x="16" y="112"/>
                </a:cxn>
                <a:cxn ang="0">
                  <a:pos x="32" y="82"/>
                </a:cxn>
                <a:cxn ang="0">
                  <a:pos x="54" y="54"/>
                </a:cxn>
                <a:cxn ang="0">
                  <a:pos x="82" y="32"/>
                </a:cxn>
                <a:cxn ang="0">
                  <a:pos x="114" y="14"/>
                </a:cxn>
                <a:cxn ang="0">
                  <a:pos x="148" y="4"/>
                </a:cxn>
                <a:cxn ang="0">
                  <a:pos x="186" y="0"/>
                </a:cxn>
                <a:cxn ang="0">
                  <a:pos x="204" y="0"/>
                </a:cxn>
                <a:cxn ang="0">
                  <a:pos x="240" y="8"/>
                </a:cxn>
                <a:cxn ang="0">
                  <a:pos x="274" y="22"/>
                </a:cxn>
                <a:cxn ang="0">
                  <a:pos x="302" y="42"/>
                </a:cxn>
                <a:cxn ang="0">
                  <a:pos x="328" y="68"/>
                </a:cxn>
                <a:cxn ang="0">
                  <a:pos x="348" y="96"/>
                </a:cxn>
                <a:cxn ang="0">
                  <a:pos x="362" y="130"/>
                </a:cxn>
                <a:cxn ang="0">
                  <a:pos x="368" y="166"/>
                </a:cxn>
                <a:cxn ang="0">
                  <a:pos x="370" y="184"/>
                </a:cxn>
              </a:cxnLst>
              <a:rect l="0" t="0" r="r" b="b"/>
              <a:pathLst>
                <a:path w="370" h="368">
                  <a:moveTo>
                    <a:pt x="370" y="184"/>
                  </a:moveTo>
                  <a:lnTo>
                    <a:pt x="370" y="184"/>
                  </a:lnTo>
                  <a:lnTo>
                    <a:pt x="368" y="204"/>
                  </a:lnTo>
                  <a:lnTo>
                    <a:pt x="366" y="222"/>
                  </a:lnTo>
                  <a:lnTo>
                    <a:pt x="362" y="240"/>
                  </a:lnTo>
                  <a:lnTo>
                    <a:pt x="356" y="256"/>
                  </a:lnTo>
                  <a:lnTo>
                    <a:pt x="348" y="272"/>
                  </a:lnTo>
                  <a:lnTo>
                    <a:pt x="338" y="288"/>
                  </a:lnTo>
                  <a:lnTo>
                    <a:pt x="328" y="302"/>
                  </a:lnTo>
                  <a:lnTo>
                    <a:pt x="316" y="314"/>
                  </a:lnTo>
                  <a:lnTo>
                    <a:pt x="302" y="326"/>
                  </a:lnTo>
                  <a:lnTo>
                    <a:pt x="288" y="338"/>
                  </a:lnTo>
                  <a:lnTo>
                    <a:pt x="274" y="346"/>
                  </a:lnTo>
                  <a:lnTo>
                    <a:pt x="256" y="354"/>
                  </a:lnTo>
                  <a:lnTo>
                    <a:pt x="240" y="360"/>
                  </a:lnTo>
                  <a:lnTo>
                    <a:pt x="222" y="364"/>
                  </a:lnTo>
                  <a:lnTo>
                    <a:pt x="204" y="368"/>
                  </a:lnTo>
                  <a:lnTo>
                    <a:pt x="186" y="368"/>
                  </a:lnTo>
                  <a:lnTo>
                    <a:pt x="186" y="368"/>
                  </a:lnTo>
                  <a:lnTo>
                    <a:pt x="166" y="368"/>
                  </a:lnTo>
                  <a:lnTo>
                    <a:pt x="148" y="364"/>
                  </a:lnTo>
                  <a:lnTo>
                    <a:pt x="130" y="360"/>
                  </a:lnTo>
                  <a:lnTo>
                    <a:pt x="114" y="354"/>
                  </a:lnTo>
                  <a:lnTo>
                    <a:pt x="98" y="346"/>
                  </a:lnTo>
                  <a:lnTo>
                    <a:pt x="82" y="338"/>
                  </a:lnTo>
                  <a:lnTo>
                    <a:pt x="68" y="326"/>
                  </a:lnTo>
                  <a:lnTo>
                    <a:pt x="54" y="314"/>
                  </a:lnTo>
                  <a:lnTo>
                    <a:pt x="42" y="302"/>
                  </a:lnTo>
                  <a:lnTo>
                    <a:pt x="32" y="288"/>
                  </a:lnTo>
                  <a:lnTo>
                    <a:pt x="24" y="272"/>
                  </a:lnTo>
                  <a:lnTo>
                    <a:pt x="16" y="256"/>
                  </a:lnTo>
                  <a:lnTo>
                    <a:pt x="10" y="240"/>
                  </a:lnTo>
                  <a:lnTo>
                    <a:pt x="4" y="222"/>
                  </a:lnTo>
                  <a:lnTo>
                    <a:pt x="2" y="20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66"/>
                  </a:lnTo>
                  <a:lnTo>
                    <a:pt x="4" y="148"/>
                  </a:lnTo>
                  <a:lnTo>
                    <a:pt x="10" y="130"/>
                  </a:lnTo>
                  <a:lnTo>
                    <a:pt x="16" y="112"/>
                  </a:lnTo>
                  <a:lnTo>
                    <a:pt x="24" y="96"/>
                  </a:lnTo>
                  <a:lnTo>
                    <a:pt x="32" y="82"/>
                  </a:lnTo>
                  <a:lnTo>
                    <a:pt x="42" y="68"/>
                  </a:lnTo>
                  <a:lnTo>
                    <a:pt x="54" y="54"/>
                  </a:lnTo>
                  <a:lnTo>
                    <a:pt x="68" y="42"/>
                  </a:lnTo>
                  <a:lnTo>
                    <a:pt x="82" y="32"/>
                  </a:lnTo>
                  <a:lnTo>
                    <a:pt x="98" y="22"/>
                  </a:lnTo>
                  <a:lnTo>
                    <a:pt x="114" y="14"/>
                  </a:lnTo>
                  <a:lnTo>
                    <a:pt x="130" y="8"/>
                  </a:lnTo>
                  <a:lnTo>
                    <a:pt x="148" y="4"/>
                  </a:lnTo>
                  <a:lnTo>
                    <a:pt x="16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204" y="0"/>
                  </a:lnTo>
                  <a:lnTo>
                    <a:pt x="222" y="4"/>
                  </a:lnTo>
                  <a:lnTo>
                    <a:pt x="240" y="8"/>
                  </a:lnTo>
                  <a:lnTo>
                    <a:pt x="256" y="14"/>
                  </a:lnTo>
                  <a:lnTo>
                    <a:pt x="274" y="22"/>
                  </a:lnTo>
                  <a:lnTo>
                    <a:pt x="288" y="32"/>
                  </a:lnTo>
                  <a:lnTo>
                    <a:pt x="302" y="42"/>
                  </a:lnTo>
                  <a:lnTo>
                    <a:pt x="316" y="54"/>
                  </a:lnTo>
                  <a:lnTo>
                    <a:pt x="328" y="68"/>
                  </a:lnTo>
                  <a:lnTo>
                    <a:pt x="338" y="82"/>
                  </a:lnTo>
                  <a:lnTo>
                    <a:pt x="348" y="96"/>
                  </a:lnTo>
                  <a:lnTo>
                    <a:pt x="356" y="112"/>
                  </a:lnTo>
                  <a:lnTo>
                    <a:pt x="362" y="130"/>
                  </a:lnTo>
                  <a:lnTo>
                    <a:pt x="366" y="148"/>
                  </a:lnTo>
                  <a:lnTo>
                    <a:pt x="368" y="166"/>
                  </a:lnTo>
                  <a:lnTo>
                    <a:pt x="370" y="184"/>
                  </a:lnTo>
                  <a:lnTo>
                    <a:pt x="370" y="184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6117440" y="5176795"/>
            <a:ext cx="576064" cy="1010618"/>
            <a:chOff x="7020272" y="1196752"/>
            <a:chExt cx="952500" cy="2383086"/>
          </a:xfrm>
          <a:solidFill>
            <a:schemeClr val="tx1"/>
          </a:solidFill>
        </p:grpSpPr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7020272" y="1628800"/>
              <a:ext cx="952500" cy="1951038"/>
            </a:xfrm>
            <a:custGeom>
              <a:avLst/>
              <a:gdLst/>
              <a:ahLst/>
              <a:cxnLst>
                <a:cxn ang="0">
                  <a:pos x="844" y="0"/>
                </a:cxn>
                <a:cxn ang="0">
                  <a:pos x="886" y="4"/>
                </a:cxn>
                <a:cxn ang="0">
                  <a:pos x="926" y="16"/>
                </a:cxn>
                <a:cxn ang="0">
                  <a:pos x="962" y="36"/>
                </a:cxn>
                <a:cxn ang="0">
                  <a:pos x="992" y="62"/>
                </a:cxn>
                <a:cxn ang="0">
                  <a:pos x="1018" y="92"/>
                </a:cxn>
                <a:cxn ang="0">
                  <a:pos x="1038" y="128"/>
                </a:cxn>
                <a:cxn ang="0">
                  <a:pos x="1050" y="168"/>
                </a:cxn>
                <a:cxn ang="0">
                  <a:pos x="1054" y="210"/>
                </a:cxn>
                <a:cxn ang="0">
                  <a:pos x="1054" y="894"/>
                </a:cxn>
                <a:cxn ang="0">
                  <a:pos x="1046" y="936"/>
                </a:cxn>
                <a:cxn ang="0">
                  <a:pos x="1024" y="970"/>
                </a:cxn>
                <a:cxn ang="0">
                  <a:pos x="990" y="992"/>
                </a:cxn>
                <a:cxn ang="0">
                  <a:pos x="948" y="1000"/>
                </a:cxn>
                <a:cxn ang="0">
                  <a:pos x="928" y="998"/>
                </a:cxn>
                <a:cxn ang="0">
                  <a:pos x="890" y="982"/>
                </a:cxn>
                <a:cxn ang="0">
                  <a:pos x="862" y="954"/>
                </a:cxn>
                <a:cxn ang="0">
                  <a:pos x="846" y="916"/>
                </a:cxn>
                <a:cxn ang="0">
                  <a:pos x="844" y="262"/>
                </a:cxn>
                <a:cxn ang="0">
                  <a:pos x="790" y="2040"/>
                </a:cxn>
                <a:cxn ang="0">
                  <a:pos x="790" y="2052"/>
                </a:cxn>
                <a:cxn ang="0">
                  <a:pos x="782" y="2086"/>
                </a:cxn>
                <a:cxn ang="0">
                  <a:pos x="756" y="2124"/>
                </a:cxn>
                <a:cxn ang="0">
                  <a:pos x="718" y="2150"/>
                </a:cxn>
                <a:cxn ang="0">
                  <a:pos x="684" y="2158"/>
                </a:cxn>
                <a:cxn ang="0">
                  <a:pos x="672" y="2160"/>
                </a:cxn>
                <a:cxn ang="0">
                  <a:pos x="648" y="2156"/>
                </a:cxn>
                <a:cxn ang="0">
                  <a:pos x="606" y="2138"/>
                </a:cxn>
                <a:cxn ang="0">
                  <a:pos x="574" y="2106"/>
                </a:cxn>
                <a:cxn ang="0">
                  <a:pos x="556" y="2064"/>
                </a:cxn>
                <a:cxn ang="0">
                  <a:pos x="554" y="2040"/>
                </a:cxn>
                <a:cxn ang="0">
                  <a:pos x="500" y="1000"/>
                </a:cxn>
                <a:cxn ang="0">
                  <a:pos x="500" y="2040"/>
                </a:cxn>
                <a:cxn ang="0">
                  <a:pos x="498" y="2064"/>
                </a:cxn>
                <a:cxn ang="0">
                  <a:pos x="480" y="2106"/>
                </a:cxn>
                <a:cxn ang="0">
                  <a:pos x="448" y="2138"/>
                </a:cxn>
                <a:cxn ang="0">
                  <a:pos x="406" y="2156"/>
                </a:cxn>
                <a:cxn ang="0">
                  <a:pos x="382" y="2160"/>
                </a:cxn>
                <a:cxn ang="0">
                  <a:pos x="370" y="2158"/>
                </a:cxn>
                <a:cxn ang="0">
                  <a:pos x="336" y="2150"/>
                </a:cxn>
                <a:cxn ang="0">
                  <a:pos x="298" y="2124"/>
                </a:cxn>
                <a:cxn ang="0">
                  <a:pos x="274" y="2086"/>
                </a:cxn>
                <a:cxn ang="0">
                  <a:pos x="264" y="2052"/>
                </a:cxn>
                <a:cxn ang="0">
                  <a:pos x="264" y="262"/>
                </a:cxn>
                <a:cxn ang="0">
                  <a:pos x="212" y="894"/>
                </a:cxn>
                <a:cxn ang="0">
                  <a:pos x="210" y="916"/>
                </a:cxn>
                <a:cxn ang="0">
                  <a:pos x="194" y="954"/>
                </a:cxn>
                <a:cxn ang="0">
                  <a:pos x="164" y="982"/>
                </a:cxn>
                <a:cxn ang="0">
                  <a:pos x="128" y="998"/>
                </a:cxn>
                <a:cxn ang="0">
                  <a:pos x="106" y="1000"/>
                </a:cxn>
                <a:cxn ang="0">
                  <a:pos x="64" y="992"/>
                </a:cxn>
                <a:cxn ang="0">
                  <a:pos x="32" y="970"/>
                </a:cxn>
                <a:cxn ang="0">
                  <a:pos x="8" y="936"/>
                </a:cxn>
                <a:cxn ang="0">
                  <a:pos x="0" y="894"/>
                </a:cxn>
                <a:cxn ang="0">
                  <a:pos x="0" y="210"/>
                </a:cxn>
                <a:cxn ang="0">
                  <a:pos x="4" y="168"/>
                </a:cxn>
                <a:cxn ang="0">
                  <a:pos x="18" y="128"/>
                </a:cxn>
                <a:cxn ang="0">
                  <a:pos x="36" y="92"/>
                </a:cxn>
                <a:cxn ang="0">
                  <a:pos x="62" y="62"/>
                </a:cxn>
                <a:cxn ang="0">
                  <a:pos x="94" y="36"/>
                </a:cxn>
                <a:cxn ang="0">
                  <a:pos x="130" y="16"/>
                </a:cxn>
                <a:cxn ang="0">
                  <a:pos x="168" y="4"/>
                </a:cxn>
                <a:cxn ang="0">
                  <a:pos x="212" y="0"/>
                </a:cxn>
              </a:cxnLst>
              <a:rect l="0" t="0" r="r" b="b"/>
              <a:pathLst>
                <a:path w="1054" h="2160">
                  <a:moveTo>
                    <a:pt x="844" y="0"/>
                  </a:moveTo>
                  <a:lnTo>
                    <a:pt x="844" y="0"/>
                  </a:lnTo>
                  <a:lnTo>
                    <a:pt x="864" y="0"/>
                  </a:lnTo>
                  <a:lnTo>
                    <a:pt x="886" y="4"/>
                  </a:lnTo>
                  <a:lnTo>
                    <a:pt x="906" y="8"/>
                  </a:lnTo>
                  <a:lnTo>
                    <a:pt x="926" y="16"/>
                  </a:lnTo>
                  <a:lnTo>
                    <a:pt x="944" y="24"/>
                  </a:lnTo>
                  <a:lnTo>
                    <a:pt x="962" y="36"/>
                  </a:lnTo>
                  <a:lnTo>
                    <a:pt x="978" y="48"/>
                  </a:lnTo>
                  <a:lnTo>
                    <a:pt x="992" y="62"/>
                  </a:lnTo>
                  <a:lnTo>
                    <a:pt x="1006" y="76"/>
                  </a:lnTo>
                  <a:lnTo>
                    <a:pt x="1018" y="92"/>
                  </a:lnTo>
                  <a:lnTo>
                    <a:pt x="1028" y="110"/>
                  </a:lnTo>
                  <a:lnTo>
                    <a:pt x="1038" y="128"/>
                  </a:lnTo>
                  <a:lnTo>
                    <a:pt x="1044" y="148"/>
                  </a:lnTo>
                  <a:lnTo>
                    <a:pt x="1050" y="168"/>
                  </a:lnTo>
                  <a:lnTo>
                    <a:pt x="1052" y="188"/>
                  </a:lnTo>
                  <a:lnTo>
                    <a:pt x="1054" y="210"/>
                  </a:lnTo>
                  <a:lnTo>
                    <a:pt x="1054" y="894"/>
                  </a:lnTo>
                  <a:lnTo>
                    <a:pt x="1054" y="894"/>
                  </a:lnTo>
                  <a:lnTo>
                    <a:pt x="1052" y="916"/>
                  </a:lnTo>
                  <a:lnTo>
                    <a:pt x="1046" y="936"/>
                  </a:lnTo>
                  <a:lnTo>
                    <a:pt x="1036" y="954"/>
                  </a:lnTo>
                  <a:lnTo>
                    <a:pt x="1024" y="970"/>
                  </a:lnTo>
                  <a:lnTo>
                    <a:pt x="1008" y="982"/>
                  </a:lnTo>
                  <a:lnTo>
                    <a:pt x="990" y="992"/>
                  </a:lnTo>
                  <a:lnTo>
                    <a:pt x="970" y="998"/>
                  </a:lnTo>
                  <a:lnTo>
                    <a:pt x="948" y="1000"/>
                  </a:lnTo>
                  <a:lnTo>
                    <a:pt x="948" y="1000"/>
                  </a:lnTo>
                  <a:lnTo>
                    <a:pt x="928" y="998"/>
                  </a:lnTo>
                  <a:lnTo>
                    <a:pt x="908" y="992"/>
                  </a:lnTo>
                  <a:lnTo>
                    <a:pt x="890" y="982"/>
                  </a:lnTo>
                  <a:lnTo>
                    <a:pt x="874" y="970"/>
                  </a:lnTo>
                  <a:lnTo>
                    <a:pt x="862" y="954"/>
                  </a:lnTo>
                  <a:lnTo>
                    <a:pt x="852" y="936"/>
                  </a:lnTo>
                  <a:lnTo>
                    <a:pt x="846" y="916"/>
                  </a:lnTo>
                  <a:lnTo>
                    <a:pt x="844" y="894"/>
                  </a:lnTo>
                  <a:lnTo>
                    <a:pt x="844" y="262"/>
                  </a:lnTo>
                  <a:lnTo>
                    <a:pt x="790" y="262"/>
                  </a:lnTo>
                  <a:lnTo>
                    <a:pt x="790" y="2040"/>
                  </a:lnTo>
                  <a:lnTo>
                    <a:pt x="790" y="2040"/>
                  </a:lnTo>
                  <a:lnTo>
                    <a:pt x="790" y="2052"/>
                  </a:lnTo>
                  <a:lnTo>
                    <a:pt x="788" y="2064"/>
                  </a:lnTo>
                  <a:lnTo>
                    <a:pt x="782" y="2086"/>
                  </a:lnTo>
                  <a:lnTo>
                    <a:pt x="770" y="2106"/>
                  </a:lnTo>
                  <a:lnTo>
                    <a:pt x="756" y="2124"/>
                  </a:lnTo>
                  <a:lnTo>
                    <a:pt x="738" y="2138"/>
                  </a:lnTo>
                  <a:lnTo>
                    <a:pt x="718" y="2150"/>
                  </a:lnTo>
                  <a:lnTo>
                    <a:pt x="696" y="2156"/>
                  </a:lnTo>
                  <a:lnTo>
                    <a:pt x="684" y="2158"/>
                  </a:lnTo>
                  <a:lnTo>
                    <a:pt x="672" y="2160"/>
                  </a:lnTo>
                  <a:lnTo>
                    <a:pt x="672" y="2160"/>
                  </a:lnTo>
                  <a:lnTo>
                    <a:pt x="660" y="2158"/>
                  </a:lnTo>
                  <a:lnTo>
                    <a:pt x="648" y="2156"/>
                  </a:lnTo>
                  <a:lnTo>
                    <a:pt x="626" y="2150"/>
                  </a:lnTo>
                  <a:lnTo>
                    <a:pt x="606" y="2138"/>
                  </a:lnTo>
                  <a:lnTo>
                    <a:pt x="588" y="2124"/>
                  </a:lnTo>
                  <a:lnTo>
                    <a:pt x="574" y="2106"/>
                  </a:lnTo>
                  <a:lnTo>
                    <a:pt x="562" y="2086"/>
                  </a:lnTo>
                  <a:lnTo>
                    <a:pt x="556" y="2064"/>
                  </a:lnTo>
                  <a:lnTo>
                    <a:pt x="554" y="2052"/>
                  </a:lnTo>
                  <a:lnTo>
                    <a:pt x="554" y="2040"/>
                  </a:lnTo>
                  <a:lnTo>
                    <a:pt x="554" y="1000"/>
                  </a:lnTo>
                  <a:lnTo>
                    <a:pt x="500" y="1000"/>
                  </a:lnTo>
                  <a:lnTo>
                    <a:pt x="500" y="2040"/>
                  </a:lnTo>
                  <a:lnTo>
                    <a:pt x="500" y="2040"/>
                  </a:lnTo>
                  <a:lnTo>
                    <a:pt x="500" y="2052"/>
                  </a:lnTo>
                  <a:lnTo>
                    <a:pt x="498" y="2064"/>
                  </a:lnTo>
                  <a:lnTo>
                    <a:pt x="492" y="2086"/>
                  </a:lnTo>
                  <a:lnTo>
                    <a:pt x="480" y="2106"/>
                  </a:lnTo>
                  <a:lnTo>
                    <a:pt x="466" y="2124"/>
                  </a:lnTo>
                  <a:lnTo>
                    <a:pt x="448" y="2138"/>
                  </a:lnTo>
                  <a:lnTo>
                    <a:pt x="428" y="2150"/>
                  </a:lnTo>
                  <a:lnTo>
                    <a:pt x="406" y="2156"/>
                  </a:lnTo>
                  <a:lnTo>
                    <a:pt x="394" y="2158"/>
                  </a:lnTo>
                  <a:lnTo>
                    <a:pt x="382" y="2160"/>
                  </a:lnTo>
                  <a:lnTo>
                    <a:pt x="382" y="2160"/>
                  </a:lnTo>
                  <a:lnTo>
                    <a:pt x="370" y="2158"/>
                  </a:lnTo>
                  <a:lnTo>
                    <a:pt x="358" y="2156"/>
                  </a:lnTo>
                  <a:lnTo>
                    <a:pt x="336" y="2150"/>
                  </a:lnTo>
                  <a:lnTo>
                    <a:pt x="316" y="2138"/>
                  </a:lnTo>
                  <a:lnTo>
                    <a:pt x="298" y="2124"/>
                  </a:lnTo>
                  <a:lnTo>
                    <a:pt x="284" y="2106"/>
                  </a:lnTo>
                  <a:lnTo>
                    <a:pt x="274" y="2086"/>
                  </a:lnTo>
                  <a:lnTo>
                    <a:pt x="266" y="2064"/>
                  </a:lnTo>
                  <a:lnTo>
                    <a:pt x="264" y="2052"/>
                  </a:lnTo>
                  <a:lnTo>
                    <a:pt x="264" y="2040"/>
                  </a:lnTo>
                  <a:lnTo>
                    <a:pt x="264" y="262"/>
                  </a:lnTo>
                  <a:lnTo>
                    <a:pt x="212" y="262"/>
                  </a:lnTo>
                  <a:lnTo>
                    <a:pt x="212" y="894"/>
                  </a:lnTo>
                  <a:lnTo>
                    <a:pt x="212" y="894"/>
                  </a:lnTo>
                  <a:lnTo>
                    <a:pt x="210" y="916"/>
                  </a:lnTo>
                  <a:lnTo>
                    <a:pt x="202" y="936"/>
                  </a:lnTo>
                  <a:lnTo>
                    <a:pt x="194" y="954"/>
                  </a:lnTo>
                  <a:lnTo>
                    <a:pt x="180" y="970"/>
                  </a:lnTo>
                  <a:lnTo>
                    <a:pt x="164" y="982"/>
                  </a:lnTo>
                  <a:lnTo>
                    <a:pt x="146" y="992"/>
                  </a:lnTo>
                  <a:lnTo>
                    <a:pt x="128" y="998"/>
                  </a:lnTo>
                  <a:lnTo>
                    <a:pt x="106" y="1000"/>
                  </a:lnTo>
                  <a:lnTo>
                    <a:pt x="106" y="1000"/>
                  </a:lnTo>
                  <a:lnTo>
                    <a:pt x="84" y="998"/>
                  </a:lnTo>
                  <a:lnTo>
                    <a:pt x="64" y="992"/>
                  </a:lnTo>
                  <a:lnTo>
                    <a:pt x="46" y="982"/>
                  </a:lnTo>
                  <a:lnTo>
                    <a:pt x="32" y="970"/>
                  </a:lnTo>
                  <a:lnTo>
                    <a:pt x="18" y="954"/>
                  </a:lnTo>
                  <a:lnTo>
                    <a:pt x="8" y="936"/>
                  </a:lnTo>
                  <a:lnTo>
                    <a:pt x="2" y="916"/>
                  </a:lnTo>
                  <a:lnTo>
                    <a:pt x="0" y="894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2" y="188"/>
                  </a:lnTo>
                  <a:lnTo>
                    <a:pt x="4" y="168"/>
                  </a:lnTo>
                  <a:lnTo>
                    <a:pt x="10" y="148"/>
                  </a:lnTo>
                  <a:lnTo>
                    <a:pt x="18" y="128"/>
                  </a:lnTo>
                  <a:lnTo>
                    <a:pt x="26" y="110"/>
                  </a:lnTo>
                  <a:lnTo>
                    <a:pt x="36" y="92"/>
                  </a:lnTo>
                  <a:lnTo>
                    <a:pt x="48" y="76"/>
                  </a:lnTo>
                  <a:lnTo>
                    <a:pt x="62" y="62"/>
                  </a:lnTo>
                  <a:lnTo>
                    <a:pt x="78" y="48"/>
                  </a:lnTo>
                  <a:lnTo>
                    <a:pt x="94" y="36"/>
                  </a:lnTo>
                  <a:lnTo>
                    <a:pt x="110" y="24"/>
                  </a:lnTo>
                  <a:lnTo>
                    <a:pt x="130" y="16"/>
                  </a:lnTo>
                  <a:lnTo>
                    <a:pt x="148" y="8"/>
                  </a:lnTo>
                  <a:lnTo>
                    <a:pt x="168" y="4"/>
                  </a:lnTo>
                  <a:lnTo>
                    <a:pt x="190" y="0"/>
                  </a:lnTo>
                  <a:lnTo>
                    <a:pt x="212" y="0"/>
                  </a:lnTo>
                  <a:lnTo>
                    <a:pt x="844" y="0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auto">
            <a:xfrm>
              <a:off x="7308304" y="1196752"/>
              <a:ext cx="333375" cy="333375"/>
            </a:xfrm>
            <a:custGeom>
              <a:avLst/>
              <a:gdLst/>
              <a:ahLst/>
              <a:cxnLst>
                <a:cxn ang="0">
                  <a:pos x="370" y="184"/>
                </a:cxn>
                <a:cxn ang="0">
                  <a:pos x="366" y="222"/>
                </a:cxn>
                <a:cxn ang="0">
                  <a:pos x="356" y="256"/>
                </a:cxn>
                <a:cxn ang="0">
                  <a:pos x="338" y="288"/>
                </a:cxn>
                <a:cxn ang="0">
                  <a:pos x="316" y="314"/>
                </a:cxn>
                <a:cxn ang="0">
                  <a:pos x="288" y="338"/>
                </a:cxn>
                <a:cxn ang="0">
                  <a:pos x="256" y="354"/>
                </a:cxn>
                <a:cxn ang="0">
                  <a:pos x="222" y="364"/>
                </a:cxn>
                <a:cxn ang="0">
                  <a:pos x="186" y="368"/>
                </a:cxn>
                <a:cxn ang="0">
                  <a:pos x="166" y="368"/>
                </a:cxn>
                <a:cxn ang="0">
                  <a:pos x="130" y="360"/>
                </a:cxn>
                <a:cxn ang="0">
                  <a:pos x="98" y="346"/>
                </a:cxn>
                <a:cxn ang="0">
                  <a:pos x="68" y="326"/>
                </a:cxn>
                <a:cxn ang="0">
                  <a:pos x="42" y="302"/>
                </a:cxn>
                <a:cxn ang="0">
                  <a:pos x="24" y="272"/>
                </a:cxn>
                <a:cxn ang="0">
                  <a:pos x="10" y="240"/>
                </a:cxn>
                <a:cxn ang="0">
                  <a:pos x="2" y="204"/>
                </a:cxn>
                <a:cxn ang="0">
                  <a:pos x="0" y="184"/>
                </a:cxn>
                <a:cxn ang="0">
                  <a:pos x="4" y="148"/>
                </a:cxn>
                <a:cxn ang="0">
                  <a:pos x="16" y="112"/>
                </a:cxn>
                <a:cxn ang="0">
                  <a:pos x="32" y="82"/>
                </a:cxn>
                <a:cxn ang="0">
                  <a:pos x="54" y="54"/>
                </a:cxn>
                <a:cxn ang="0">
                  <a:pos x="82" y="32"/>
                </a:cxn>
                <a:cxn ang="0">
                  <a:pos x="114" y="14"/>
                </a:cxn>
                <a:cxn ang="0">
                  <a:pos x="148" y="4"/>
                </a:cxn>
                <a:cxn ang="0">
                  <a:pos x="186" y="0"/>
                </a:cxn>
                <a:cxn ang="0">
                  <a:pos x="204" y="0"/>
                </a:cxn>
                <a:cxn ang="0">
                  <a:pos x="240" y="8"/>
                </a:cxn>
                <a:cxn ang="0">
                  <a:pos x="274" y="22"/>
                </a:cxn>
                <a:cxn ang="0">
                  <a:pos x="302" y="42"/>
                </a:cxn>
                <a:cxn ang="0">
                  <a:pos x="328" y="68"/>
                </a:cxn>
                <a:cxn ang="0">
                  <a:pos x="348" y="96"/>
                </a:cxn>
                <a:cxn ang="0">
                  <a:pos x="362" y="130"/>
                </a:cxn>
                <a:cxn ang="0">
                  <a:pos x="368" y="166"/>
                </a:cxn>
                <a:cxn ang="0">
                  <a:pos x="370" y="184"/>
                </a:cxn>
              </a:cxnLst>
              <a:rect l="0" t="0" r="r" b="b"/>
              <a:pathLst>
                <a:path w="370" h="368">
                  <a:moveTo>
                    <a:pt x="370" y="184"/>
                  </a:moveTo>
                  <a:lnTo>
                    <a:pt x="370" y="184"/>
                  </a:lnTo>
                  <a:lnTo>
                    <a:pt x="368" y="204"/>
                  </a:lnTo>
                  <a:lnTo>
                    <a:pt x="366" y="222"/>
                  </a:lnTo>
                  <a:lnTo>
                    <a:pt x="362" y="240"/>
                  </a:lnTo>
                  <a:lnTo>
                    <a:pt x="356" y="256"/>
                  </a:lnTo>
                  <a:lnTo>
                    <a:pt x="348" y="272"/>
                  </a:lnTo>
                  <a:lnTo>
                    <a:pt x="338" y="288"/>
                  </a:lnTo>
                  <a:lnTo>
                    <a:pt x="328" y="302"/>
                  </a:lnTo>
                  <a:lnTo>
                    <a:pt x="316" y="314"/>
                  </a:lnTo>
                  <a:lnTo>
                    <a:pt x="302" y="326"/>
                  </a:lnTo>
                  <a:lnTo>
                    <a:pt x="288" y="338"/>
                  </a:lnTo>
                  <a:lnTo>
                    <a:pt x="274" y="346"/>
                  </a:lnTo>
                  <a:lnTo>
                    <a:pt x="256" y="354"/>
                  </a:lnTo>
                  <a:lnTo>
                    <a:pt x="240" y="360"/>
                  </a:lnTo>
                  <a:lnTo>
                    <a:pt x="222" y="364"/>
                  </a:lnTo>
                  <a:lnTo>
                    <a:pt x="204" y="368"/>
                  </a:lnTo>
                  <a:lnTo>
                    <a:pt x="186" y="368"/>
                  </a:lnTo>
                  <a:lnTo>
                    <a:pt x="186" y="368"/>
                  </a:lnTo>
                  <a:lnTo>
                    <a:pt x="166" y="368"/>
                  </a:lnTo>
                  <a:lnTo>
                    <a:pt x="148" y="364"/>
                  </a:lnTo>
                  <a:lnTo>
                    <a:pt x="130" y="360"/>
                  </a:lnTo>
                  <a:lnTo>
                    <a:pt x="114" y="354"/>
                  </a:lnTo>
                  <a:lnTo>
                    <a:pt x="98" y="346"/>
                  </a:lnTo>
                  <a:lnTo>
                    <a:pt x="82" y="338"/>
                  </a:lnTo>
                  <a:lnTo>
                    <a:pt x="68" y="326"/>
                  </a:lnTo>
                  <a:lnTo>
                    <a:pt x="54" y="314"/>
                  </a:lnTo>
                  <a:lnTo>
                    <a:pt x="42" y="302"/>
                  </a:lnTo>
                  <a:lnTo>
                    <a:pt x="32" y="288"/>
                  </a:lnTo>
                  <a:lnTo>
                    <a:pt x="24" y="272"/>
                  </a:lnTo>
                  <a:lnTo>
                    <a:pt x="16" y="256"/>
                  </a:lnTo>
                  <a:lnTo>
                    <a:pt x="10" y="240"/>
                  </a:lnTo>
                  <a:lnTo>
                    <a:pt x="4" y="222"/>
                  </a:lnTo>
                  <a:lnTo>
                    <a:pt x="2" y="20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66"/>
                  </a:lnTo>
                  <a:lnTo>
                    <a:pt x="4" y="148"/>
                  </a:lnTo>
                  <a:lnTo>
                    <a:pt x="10" y="130"/>
                  </a:lnTo>
                  <a:lnTo>
                    <a:pt x="16" y="112"/>
                  </a:lnTo>
                  <a:lnTo>
                    <a:pt x="24" y="96"/>
                  </a:lnTo>
                  <a:lnTo>
                    <a:pt x="32" y="82"/>
                  </a:lnTo>
                  <a:lnTo>
                    <a:pt x="42" y="68"/>
                  </a:lnTo>
                  <a:lnTo>
                    <a:pt x="54" y="54"/>
                  </a:lnTo>
                  <a:lnTo>
                    <a:pt x="68" y="42"/>
                  </a:lnTo>
                  <a:lnTo>
                    <a:pt x="82" y="32"/>
                  </a:lnTo>
                  <a:lnTo>
                    <a:pt x="98" y="22"/>
                  </a:lnTo>
                  <a:lnTo>
                    <a:pt x="114" y="14"/>
                  </a:lnTo>
                  <a:lnTo>
                    <a:pt x="130" y="8"/>
                  </a:lnTo>
                  <a:lnTo>
                    <a:pt x="148" y="4"/>
                  </a:lnTo>
                  <a:lnTo>
                    <a:pt x="16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204" y="0"/>
                  </a:lnTo>
                  <a:lnTo>
                    <a:pt x="222" y="4"/>
                  </a:lnTo>
                  <a:lnTo>
                    <a:pt x="240" y="8"/>
                  </a:lnTo>
                  <a:lnTo>
                    <a:pt x="256" y="14"/>
                  </a:lnTo>
                  <a:lnTo>
                    <a:pt x="274" y="22"/>
                  </a:lnTo>
                  <a:lnTo>
                    <a:pt x="288" y="32"/>
                  </a:lnTo>
                  <a:lnTo>
                    <a:pt x="302" y="42"/>
                  </a:lnTo>
                  <a:lnTo>
                    <a:pt x="316" y="54"/>
                  </a:lnTo>
                  <a:lnTo>
                    <a:pt x="328" y="68"/>
                  </a:lnTo>
                  <a:lnTo>
                    <a:pt x="338" y="82"/>
                  </a:lnTo>
                  <a:lnTo>
                    <a:pt x="348" y="96"/>
                  </a:lnTo>
                  <a:lnTo>
                    <a:pt x="356" y="112"/>
                  </a:lnTo>
                  <a:lnTo>
                    <a:pt x="362" y="130"/>
                  </a:lnTo>
                  <a:lnTo>
                    <a:pt x="366" y="148"/>
                  </a:lnTo>
                  <a:lnTo>
                    <a:pt x="368" y="166"/>
                  </a:lnTo>
                  <a:lnTo>
                    <a:pt x="370" y="184"/>
                  </a:lnTo>
                  <a:lnTo>
                    <a:pt x="370" y="184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6909528" y="5176795"/>
            <a:ext cx="576064" cy="1010618"/>
            <a:chOff x="7020272" y="1196752"/>
            <a:chExt cx="952500" cy="2383086"/>
          </a:xfrm>
          <a:solidFill>
            <a:schemeClr val="accent3">
              <a:lumMod val="50000"/>
            </a:schemeClr>
          </a:solidFill>
        </p:grpSpPr>
        <p:sp>
          <p:nvSpPr>
            <p:cNvPr id="11" name="Freeform 21"/>
            <p:cNvSpPr>
              <a:spLocks/>
            </p:cNvSpPr>
            <p:nvPr/>
          </p:nvSpPr>
          <p:spPr bwMode="auto">
            <a:xfrm>
              <a:off x="7020272" y="1628800"/>
              <a:ext cx="952500" cy="1951038"/>
            </a:xfrm>
            <a:custGeom>
              <a:avLst/>
              <a:gdLst/>
              <a:ahLst/>
              <a:cxnLst>
                <a:cxn ang="0">
                  <a:pos x="844" y="0"/>
                </a:cxn>
                <a:cxn ang="0">
                  <a:pos x="886" y="4"/>
                </a:cxn>
                <a:cxn ang="0">
                  <a:pos x="926" y="16"/>
                </a:cxn>
                <a:cxn ang="0">
                  <a:pos x="962" y="36"/>
                </a:cxn>
                <a:cxn ang="0">
                  <a:pos x="992" y="62"/>
                </a:cxn>
                <a:cxn ang="0">
                  <a:pos x="1018" y="92"/>
                </a:cxn>
                <a:cxn ang="0">
                  <a:pos x="1038" y="128"/>
                </a:cxn>
                <a:cxn ang="0">
                  <a:pos x="1050" y="168"/>
                </a:cxn>
                <a:cxn ang="0">
                  <a:pos x="1054" y="210"/>
                </a:cxn>
                <a:cxn ang="0">
                  <a:pos x="1054" y="894"/>
                </a:cxn>
                <a:cxn ang="0">
                  <a:pos x="1046" y="936"/>
                </a:cxn>
                <a:cxn ang="0">
                  <a:pos x="1024" y="970"/>
                </a:cxn>
                <a:cxn ang="0">
                  <a:pos x="990" y="992"/>
                </a:cxn>
                <a:cxn ang="0">
                  <a:pos x="948" y="1000"/>
                </a:cxn>
                <a:cxn ang="0">
                  <a:pos x="928" y="998"/>
                </a:cxn>
                <a:cxn ang="0">
                  <a:pos x="890" y="982"/>
                </a:cxn>
                <a:cxn ang="0">
                  <a:pos x="862" y="954"/>
                </a:cxn>
                <a:cxn ang="0">
                  <a:pos x="846" y="916"/>
                </a:cxn>
                <a:cxn ang="0">
                  <a:pos x="844" y="262"/>
                </a:cxn>
                <a:cxn ang="0">
                  <a:pos x="790" y="2040"/>
                </a:cxn>
                <a:cxn ang="0">
                  <a:pos x="790" y="2052"/>
                </a:cxn>
                <a:cxn ang="0">
                  <a:pos x="782" y="2086"/>
                </a:cxn>
                <a:cxn ang="0">
                  <a:pos x="756" y="2124"/>
                </a:cxn>
                <a:cxn ang="0">
                  <a:pos x="718" y="2150"/>
                </a:cxn>
                <a:cxn ang="0">
                  <a:pos x="684" y="2158"/>
                </a:cxn>
                <a:cxn ang="0">
                  <a:pos x="672" y="2160"/>
                </a:cxn>
                <a:cxn ang="0">
                  <a:pos x="648" y="2156"/>
                </a:cxn>
                <a:cxn ang="0">
                  <a:pos x="606" y="2138"/>
                </a:cxn>
                <a:cxn ang="0">
                  <a:pos x="574" y="2106"/>
                </a:cxn>
                <a:cxn ang="0">
                  <a:pos x="556" y="2064"/>
                </a:cxn>
                <a:cxn ang="0">
                  <a:pos x="554" y="2040"/>
                </a:cxn>
                <a:cxn ang="0">
                  <a:pos x="500" y="1000"/>
                </a:cxn>
                <a:cxn ang="0">
                  <a:pos x="500" y="2040"/>
                </a:cxn>
                <a:cxn ang="0">
                  <a:pos x="498" y="2064"/>
                </a:cxn>
                <a:cxn ang="0">
                  <a:pos x="480" y="2106"/>
                </a:cxn>
                <a:cxn ang="0">
                  <a:pos x="448" y="2138"/>
                </a:cxn>
                <a:cxn ang="0">
                  <a:pos x="406" y="2156"/>
                </a:cxn>
                <a:cxn ang="0">
                  <a:pos x="382" y="2160"/>
                </a:cxn>
                <a:cxn ang="0">
                  <a:pos x="370" y="2158"/>
                </a:cxn>
                <a:cxn ang="0">
                  <a:pos x="336" y="2150"/>
                </a:cxn>
                <a:cxn ang="0">
                  <a:pos x="298" y="2124"/>
                </a:cxn>
                <a:cxn ang="0">
                  <a:pos x="274" y="2086"/>
                </a:cxn>
                <a:cxn ang="0">
                  <a:pos x="264" y="2052"/>
                </a:cxn>
                <a:cxn ang="0">
                  <a:pos x="264" y="262"/>
                </a:cxn>
                <a:cxn ang="0">
                  <a:pos x="212" y="894"/>
                </a:cxn>
                <a:cxn ang="0">
                  <a:pos x="210" y="916"/>
                </a:cxn>
                <a:cxn ang="0">
                  <a:pos x="194" y="954"/>
                </a:cxn>
                <a:cxn ang="0">
                  <a:pos x="164" y="982"/>
                </a:cxn>
                <a:cxn ang="0">
                  <a:pos x="128" y="998"/>
                </a:cxn>
                <a:cxn ang="0">
                  <a:pos x="106" y="1000"/>
                </a:cxn>
                <a:cxn ang="0">
                  <a:pos x="64" y="992"/>
                </a:cxn>
                <a:cxn ang="0">
                  <a:pos x="32" y="970"/>
                </a:cxn>
                <a:cxn ang="0">
                  <a:pos x="8" y="936"/>
                </a:cxn>
                <a:cxn ang="0">
                  <a:pos x="0" y="894"/>
                </a:cxn>
                <a:cxn ang="0">
                  <a:pos x="0" y="210"/>
                </a:cxn>
                <a:cxn ang="0">
                  <a:pos x="4" y="168"/>
                </a:cxn>
                <a:cxn ang="0">
                  <a:pos x="18" y="128"/>
                </a:cxn>
                <a:cxn ang="0">
                  <a:pos x="36" y="92"/>
                </a:cxn>
                <a:cxn ang="0">
                  <a:pos x="62" y="62"/>
                </a:cxn>
                <a:cxn ang="0">
                  <a:pos x="94" y="36"/>
                </a:cxn>
                <a:cxn ang="0">
                  <a:pos x="130" y="16"/>
                </a:cxn>
                <a:cxn ang="0">
                  <a:pos x="168" y="4"/>
                </a:cxn>
                <a:cxn ang="0">
                  <a:pos x="212" y="0"/>
                </a:cxn>
              </a:cxnLst>
              <a:rect l="0" t="0" r="r" b="b"/>
              <a:pathLst>
                <a:path w="1054" h="2160">
                  <a:moveTo>
                    <a:pt x="844" y="0"/>
                  </a:moveTo>
                  <a:lnTo>
                    <a:pt x="844" y="0"/>
                  </a:lnTo>
                  <a:lnTo>
                    <a:pt x="864" y="0"/>
                  </a:lnTo>
                  <a:lnTo>
                    <a:pt x="886" y="4"/>
                  </a:lnTo>
                  <a:lnTo>
                    <a:pt x="906" y="8"/>
                  </a:lnTo>
                  <a:lnTo>
                    <a:pt x="926" y="16"/>
                  </a:lnTo>
                  <a:lnTo>
                    <a:pt x="944" y="24"/>
                  </a:lnTo>
                  <a:lnTo>
                    <a:pt x="962" y="36"/>
                  </a:lnTo>
                  <a:lnTo>
                    <a:pt x="978" y="48"/>
                  </a:lnTo>
                  <a:lnTo>
                    <a:pt x="992" y="62"/>
                  </a:lnTo>
                  <a:lnTo>
                    <a:pt x="1006" y="76"/>
                  </a:lnTo>
                  <a:lnTo>
                    <a:pt x="1018" y="92"/>
                  </a:lnTo>
                  <a:lnTo>
                    <a:pt x="1028" y="110"/>
                  </a:lnTo>
                  <a:lnTo>
                    <a:pt x="1038" y="128"/>
                  </a:lnTo>
                  <a:lnTo>
                    <a:pt x="1044" y="148"/>
                  </a:lnTo>
                  <a:lnTo>
                    <a:pt x="1050" y="168"/>
                  </a:lnTo>
                  <a:lnTo>
                    <a:pt x="1052" y="188"/>
                  </a:lnTo>
                  <a:lnTo>
                    <a:pt x="1054" y="210"/>
                  </a:lnTo>
                  <a:lnTo>
                    <a:pt x="1054" y="894"/>
                  </a:lnTo>
                  <a:lnTo>
                    <a:pt x="1054" y="894"/>
                  </a:lnTo>
                  <a:lnTo>
                    <a:pt x="1052" y="916"/>
                  </a:lnTo>
                  <a:lnTo>
                    <a:pt x="1046" y="936"/>
                  </a:lnTo>
                  <a:lnTo>
                    <a:pt x="1036" y="954"/>
                  </a:lnTo>
                  <a:lnTo>
                    <a:pt x="1024" y="970"/>
                  </a:lnTo>
                  <a:lnTo>
                    <a:pt x="1008" y="982"/>
                  </a:lnTo>
                  <a:lnTo>
                    <a:pt x="990" y="992"/>
                  </a:lnTo>
                  <a:lnTo>
                    <a:pt x="970" y="998"/>
                  </a:lnTo>
                  <a:lnTo>
                    <a:pt x="948" y="1000"/>
                  </a:lnTo>
                  <a:lnTo>
                    <a:pt x="948" y="1000"/>
                  </a:lnTo>
                  <a:lnTo>
                    <a:pt x="928" y="998"/>
                  </a:lnTo>
                  <a:lnTo>
                    <a:pt x="908" y="992"/>
                  </a:lnTo>
                  <a:lnTo>
                    <a:pt x="890" y="982"/>
                  </a:lnTo>
                  <a:lnTo>
                    <a:pt x="874" y="970"/>
                  </a:lnTo>
                  <a:lnTo>
                    <a:pt x="862" y="954"/>
                  </a:lnTo>
                  <a:lnTo>
                    <a:pt x="852" y="936"/>
                  </a:lnTo>
                  <a:lnTo>
                    <a:pt x="846" y="916"/>
                  </a:lnTo>
                  <a:lnTo>
                    <a:pt x="844" y="894"/>
                  </a:lnTo>
                  <a:lnTo>
                    <a:pt x="844" y="262"/>
                  </a:lnTo>
                  <a:lnTo>
                    <a:pt x="790" y="262"/>
                  </a:lnTo>
                  <a:lnTo>
                    <a:pt x="790" y="2040"/>
                  </a:lnTo>
                  <a:lnTo>
                    <a:pt x="790" y="2040"/>
                  </a:lnTo>
                  <a:lnTo>
                    <a:pt x="790" y="2052"/>
                  </a:lnTo>
                  <a:lnTo>
                    <a:pt x="788" y="2064"/>
                  </a:lnTo>
                  <a:lnTo>
                    <a:pt x="782" y="2086"/>
                  </a:lnTo>
                  <a:lnTo>
                    <a:pt x="770" y="2106"/>
                  </a:lnTo>
                  <a:lnTo>
                    <a:pt x="756" y="2124"/>
                  </a:lnTo>
                  <a:lnTo>
                    <a:pt x="738" y="2138"/>
                  </a:lnTo>
                  <a:lnTo>
                    <a:pt x="718" y="2150"/>
                  </a:lnTo>
                  <a:lnTo>
                    <a:pt x="696" y="2156"/>
                  </a:lnTo>
                  <a:lnTo>
                    <a:pt x="684" y="2158"/>
                  </a:lnTo>
                  <a:lnTo>
                    <a:pt x="672" y="2160"/>
                  </a:lnTo>
                  <a:lnTo>
                    <a:pt x="672" y="2160"/>
                  </a:lnTo>
                  <a:lnTo>
                    <a:pt x="660" y="2158"/>
                  </a:lnTo>
                  <a:lnTo>
                    <a:pt x="648" y="2156"/>
                  </a:lnTo>
                  <a:lnTo>
                    <a:pt x="626" y="2150"/>
                  </a:lnTo>
                  <a:lnTo>
                    <a:pt x="606" y="2138"/>
                  </a:lnTo>
                  <a:lnTo>
                    <a:pt x="588" y="2124"/>
                  </a:lnTo>
                  <a:lnTo>
                    <a:pt x="574" y="2106"/>
                  </a:lnTo>
                  <a:lnTo>
                    <a:pt x="562" y="2086"/>
                  </a:lnTo>
                  <a:lnTo>
                    <a:pt x="556" y="2064"/>
                  </a:lnTo>
                  <a:lnTo>
                    <a:pt x="554" y="2052"/>
                  </a:lnTo>
                  <a:lnTo>
                    <a:pt x="554" y="2040"/>
                  </a:lnTo>
                  <a:lnTo>
                    <a:pt x="554" y="1000"/>
                  </a:lnTo>
                  <a:lnTo>
                    <a:pt x="500" y="1000"/>
                  </a:lnTo>
                  <a:lnTo>
                    <a:pt x="500" y="2040"/>
                  </a:lnTo>
                  <a:lnTo>
                    <a:pt x="500" y="2040"/>
                  </a:lnTo>
                  <a:lnTo>
                    <a:pt x="500" y="2052"/>
                  </a:lnTo>
                  <a:lnTo>
                    <a:pt x="498" y="2064"/>
                  </a:lnTo>
                  <a:lnTo>
                    <a:pt x="492" y="2086"/>
                  </a:lnTo>
                  <a:lnTo>
                    <a:pt x="480" y="2106"/>
                  </a:lnTo>
                  <a:lnTo>
                    <a:pt x="466" y="2124"/>
                  </a:lnTo>
                  <a:lnTo>
                    <a:pt x="448" y="2138"/>
                  </a:lnTo>
                  <a:lnTo>
                    <a:pt x="428" y="2150"/>
                  </a:lnTo>
                  <a:lnTo>
                    <a:pt x="406" y="2156"/>
                  </a:lnTo>
                  <a:lnTo>
                    <a:pt x="394" y="2158"/>
                  </a:lnTo>
                  <a:lnTo>
                    <a:pt x="382" y="2160"/>
                  </a:lnTo>
                  <a:lnTo>
                    <a:pt x="382" y="2160"/>
                  </a:lnTo>
                  <a:lnTo>
                    <a:pt x="370" y="2158"/>
                  </a:lnTo>
                  <a:lnTo>
                    <a:pt x="358" y="2156"/>
                  </a:lnTo>
                  <a:lnTo>
                    <a:pt x="336" y="2150"/>
                  </a:lnTo>
                  <a:lnTo>
                    <a:pt x="316" y="2138"/>
                  </a:lnTo>
                  <a:lnTo>
                    <a:pt x="298" y="2124"/>
                  </a:lnTo>
                  <a:lnTo>
                    <a:pt x="284" y="2106"/>
                  </a:lnTo>
                  <a:lnTo>
                    <a:pt x="274" y="2086"/>
                  </a:lnTo>
                  <a:lnTo>
                    <a:pt x="266" y="2064"/>
                  </a:lnTo>
                  <a:lnTo>
                    <a:pt x="264" y="2052"/>
                  </a:lnTo>
                  <a:lnTo>
                    <a:pt x="264" y="2040"/>
                  </a:lnTo>
                  <a:lnTo>
                    <a:pt x="264" y="262"/>
                  </a:lnTo>
                  <a:lnTo>
                    <a:pt x="212" y="262"/>
                  </a:lnTo>
                  <a:lnTo>
                    <a:pt x="212" y="894"/>
                  </a:lnTo>
                  <a:lnTo>
                    <a:pt x="212" y="894"/>
                  </a:lnTo>
                  <a:lnTo>
                    <a:pt x="210" y="916"/>
                  </a:lnTo>
                  <a:lnTo>
                    <a:pt x="202" y="936"/>
                  </a:lnTo>
                  <a:lnTo>
                    <a:pt x="194" y="954"/>
                  </a:lnTo>
                  <a:lnTo>
                    <a:pt x="180" y="970"/>
                  </a:lnTo>
                  <a:lnTo>
                    <a:pt x="164" y="982"/>
                  </a:lnTo>
                  <a:lnTo>
                    <a:pt x="146" y="992"/>
                  </a:lnTo>
                  <a:lnTo>
                    <a:pt x="128" y="998"/>
                  </a:lnTo>
                  <a:lnTo>
                    <a:pt x="106" y="1000"/>
                  </a:lnTo>
                  <a:lnTo>
                    <a:pt x="106" y="1000"/>
                  </a:lnTo>
                  <a:lnTo>
                    <a:pt x="84" y="998"/>
                  </a:lnTo>
                  <a:lnTo>
                    <a:pt x="64" y="992"/>
                  </a:lnTo>
                  <a:lnTo>
                    <a:pt x="46" y="982"/>
                  </a:lnTo>
                  <a:lnTo>
                    <a:pt x="32" y="970"/>
                  </a:lnTo>
                  <a:lnTo>
                    <a:pt x="18" y="954"/>
                  </a:lnTo>
                  <a:lnTo>
                    <a:pt x="8" y="936"/>
                  </a:lnTo>
                  <a:lnTo>
                    <a:pt x="2" y="916"/>
                  </a:lnTo>
                  <a:lnTo>
                    <a:pt x="0" y="894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2" y="188"/>
                  </a:lnTo>
                  <a:lnTo>
                    <a:pt x="4" y="168"/>
                  </a:lnTo>
                  <a:lnTo>
                    <a:pt x="10" y="148"/>
                  </a:lnTo>
                  <a:lnTo>
                    <a:pt x="18" y="128"/>
                  </a:lnTo>
                  <a:lnTo>
                    <a:pt x="26" y="110"/>
                  </a:lnTo>
                  <a:lnTo>
                    <a:pt x="36" y="92"/>
                  </a:lnTo>
                  <a:lnTo>
                    <a:pt x="48" y="76"/>
                  </a:lnTo>
                  <a:lnTo>
                    <a:pt x="62" y="62"/>
                  </a:lnTo>
                  <a:lnTo>
                    <a:pt x="78" y="48"/>
                  </a:lnTo>
                  <a:lnTo>
                    <a:pt x="94" y="36"/>
                  </a:lnTo>
                  <a:lnTo>
                    <a:pt x="110" y="24"/>
                  </a:lnTo>
                  <a:lnTo>
                    <a:pt x="130" y="16"/>
                  </a:lnTo>
                  <a:lnTo>
                    <a:pt x="148" y="8"/>
                  </a:lnTo>
                  <a:lnTo>
                    <a:pt x="168" y="4"/>
                  </a:lnTo>
                  <a:lnTo>
                    <a:pt x="190" y="0"/>
                  </a:lnTo>
                  <a:lnTo>
                    <a:pt x="212" y="0"/>
                  </a:lnTo>
                  <a:lnTo>
                    <a:pt x="844" y="0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7308304" y="1196752"/>
              <a:ext cx="333375" cy="333375"/>
            </a:xfrm>
            <a:custGeom>
              <a:avLst/>
              <a:gdLst/>
              <a:ahLst/>
              <a:cxnLst>
                <a:cxn ang="0">
                  <a:pos x="370" y="184"/>
                </a:cxn>
                <a:cxn ang="0">
                  <a:pos x="366" y="222"/>
                </a:cxn>
                <a:cxn ang="0">
                  <a:pos x="356" y="256"/>
                </a:cxn>
                <a:cxn ang="0">
                  <a:pos x="338" y="288"/>
                </a:cxn>
                <a:cxn ang="0">
                  <a:pos x="316" y="314"/>
                </a:cxn>
                <a:cxn ang="0">
                  <a:pos x="288" y="338"/>
                </a:cxn>
                <a:cxn ang="0">
                  <a:pos x="256" y="354"/>
                </a:cxn>
                <a:cxn ang="0">
                  <a:pos x="222" y="364"/>
                </a:cxn>
                <a:cxn ang="0">
                  <a:pos x="186" y="368"/>
                </a:cxn>
                <a:cxn ang="0">
                  <a:pos x="166" y="368"/>
                </a:cxn>
                <a:cxn ang="0">
                  <a:pos x="130" y="360"/>
                </a:cxn>
                <a:cxn ang="0">
                  <a:pos x="98" y="346"/>
                </a:cxn>
                <a:cxn ang="0">
                  <a:pos x="68" y="326"/>
                </a:cxn>
                <a:cxn ang="0">
                  <a:pos x="42" y="302"/>
                </a:cxn>
                <a:cxn ang="0">
                  <a:pos x="24" y="272"/>
                </a:cxn>
                <a:cxn ang="0">
                  <a:pos x="10" y="240"/>
                </a:cxn>
                <a:cxn ang="0">
                  <a:pos x="2" y="204"/>
                </a:cxn>
                <a:cxn ang="0">
                  <a:pos x="0" y="184"/>
                </a:cxn>
                <a:cxn ang="0">
                  <a:pos x="4" y="148"/>
                </a:cxn>
                <a:cxn ang="0">
                  <a:pos x="16" y="112"/>
                </a:cxn>
                <a:cxn ang="0">
                  <a:pos x="32" y="82"/>
                </a:cxn>
                <a:cxn ang="0">
                  <a:pos x="54" y="54"/>
                </a:cxn>
                <a:cxn ang="0">
                  <a:pos x="82" y="32"/>
                </a:cxn>
                <a:cxn ang="0">
                  <a:pos x="114" y="14"/>
                </a:cxn>
                <a:cxn ang="0">
                  <a:pos x="148" y="4"/>
                </a:cxn>
                <a:cxn ang="0">
                  <a:pos x="186" y="0"/>
                </a:cxn>
                <a:cxn ang="0">
                  <a:pos x="204" y="0"/>
                </a:cxn>
                <a:cxn ang="0">
                  <a:pos x="240" y="8"/>
                </a:cxn>
                <a:cxn ang="0">
                  <a:pos x="274" y="22"/>
                </a:cxn>
                <a:cxn ang="0">
                  <a:pos x="302" y="42"/>
                </a:cxn>
                <a:cxn ang="0">
                  <a:pos x="328" y="68"/>
                </a:cxn>
                <a:cxn ang="0">
                  <a:pos x="348" y="96"/>
                </a:cxn>
                <a:cxn ang="0">
                  <a:pos x="362" y="130"/>
                </a:cxn>
                <a:cxn ang="0">
                  <a:pos x="368" y="166"/>
                </a:cxn>
                <a:cxn ang="0">
                  <a:pos x="370" y="184"/>
                </a:cxn>
              </a:cxnLst>
              <a:rect l="0" t="0" r="r" b="b"/>
              <a:pathLst>
                <a:path w="370" h="368">
                  <a:moveTo>
                    <a:pt x="370" y="184"/>
                  </a:moveTo>
                  <a:lnTo>
                    <a:pt x="370" y="184"/>
                  </a:lnTo>
                  <a:lnTo>
                    <a:pt x="368" y="204"/>
                  </a:lnTo>
                  <a:lnTo>
                    <a:pt x="366" y="222"/>
                  </a:lnTo>
                  <a:lnTo>
                    <a:pt x="362" y="240"/>
                  </a:lnTo>
                  <a:lnTo>
                    <a:pt x="356" y="256"/>
                  </a:lnTo>
                  <a:lnTo>
                    <a:pt x="348" y="272"/>
                  </a:lnTo>
                  <a:lnTo>
                    <a:pt x="338" y="288"/>
                  </a:lnTo>
                  <a:lnTo>
                    <a:pt x="328" y="302"/>
                  </a:lnTo>
                  <a:lnTo>
                    <a:pt x="316" y="314"/>
                  </a:lnTo>
                  <a:lnTo>
                    <a:pt x="302" y="326"/>
                  </a:lnTo>
                  <a:lnTo>
                    <a:pt x="288" y="338"/>
                  </a:lnTo>
                  <a:lnTo>
                    <a:pt x="274" y="346"/>
                  </a:lnTo>
                  <a:lnTo>
                    <a:pt x="256" y="354"/>
                  </a:lnTo>
                  <a:lnTo>
                    <a:pt x="240" y="360"/>
                  </a:lnTo>
                  <a:lnTo>
                    <a:pt x="222" y="364"/>
                  </a:lnTo>
                  <a:lnTo>
                    <a:pt x="204" y="368"/>
                  </a:lnTo>
                  <a:lnTo>
                    <a:pt x="186" y="368"/>
                  </a:lnTo>
                  <a:lnTo>
                    <a:pt x="186" y="368"/>
                  </a:lnTo>
                  <a:lnTo>
                    <a:pt x="166" y="368"/>
                  </a:lnTo>
                  <a:lnTo>
                    <a:pt x="148" y="364"/>
                  </a:lnTo>
                  <a:lnTo>
                    <a:pt x="130" y="360"/>
                  </a:lnTo>
                  <a:lnTo>
                    <a:pt x="114" y="354"/>
                  </a:lnTo>
                  <a:lnTo>
                    <a:pt x="98" y="346"/>
                  </a:lnTo>
                  <a:lnTo>
                    <a:pt x="82" y="338"/>
                  </a:lnTo>
                  <a:lnTo>
                    <a:pt x="68" y="326"/>
                  </a:lnTo>
                  <a:lnTo>
                    <a:pt x="54" y="314"/>
                  </a:lnTo>
                  <a:lnTo>
                    <a:pt x="42" y="302"/>
                  </a:lnTo>
                  <a:lnTo>
                    <a:pt x="32" y="288"/>
                  </a:lnTo>
                  <a:lnTo>
                    <a:pt x="24" y="272"/>
                  </a:lnTo>
                  <a:lnTo>
                    <a:pt x="16" y="256"/>
                  </a:lnTo>
                  <a:lnTo>
                    <a:pt x="10" y="240"/>
                  </a:lnTo>
                  <a:lnTo>
                    <a:pt x="4" y="222"/>
                  </a:lnTo>
                  <a:lnTo>
                    <a:pt x="2" y="20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66"/>
                  </a:lnTo>
                  <a:lnTo>
                    <a:pt x="4" y="148"/>
                  </a:lnTo>
                  <a:lnTo>
                    <a:pt x="10" y="130"/>
                  </a:lnTo>
                  <a:lnTo>
                    <a:pt x="16" y="112"/>
                  </a:lnTo>
                  <a:lnTo>
                    <a:pt x="24" y="96"/>
                  </a:lnTo>
                  <a:lnTo>
                    <a:pt x="32" y="82"/>
                  </a:lnTo>
                  <a:lnTo>
                    <a:pt x="42" y="68"/>
                  </a:lnTo>
                  <a:lnTo>
                    <a:pt x="54" y="54"/>
                  </a:lnTo>
                  <a:lnTo>
                    <a:pt x="68" y="42"/>
                  </a:lnTo>
                  <a:lnTo>
                    <a:pt x="82" y="32"/>
                  </a:lnTo>
                  <a:lnTo>
                    <a:pt x="98" y="22"/>
                  </a:lnTo>
                  <a:lnTo>
                    <a:pt x="114" y="14"/>
                  </a:lnTo>
                  <a:lnTo>
                    <a:pt x="130" y="8"/>
                  </a:lnTo>
                  <a:lnTo>
                    <a:pt x="148" y="4"/>
                  </a:lnTo>
                  <a:lnTo>
                    <a:pt x="16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204" y="0"/>
                  </a:lnTo>
                  <a:lnTo>
                    <a:pt x="222" y="4"/>
                  </a:lnTo>
                  <a:lnTo>
                    <a:pt x="240" y="8"/>
                  </a:lnTo>
                  <a:lnTo>
                    <a:pt x="256" y="14"/>
                  </a:lnTo>
                  <a:lnTo>
                    <a:pt x="274" y="22"/>
                  </a:lnTo>
                  <a:lnTo>
                    <a:pt x="288" y="32"/>
                  </a:lnTo>
                  <a:lnTo>
                    <a:pt x="302" y="42"/>
                  </a:lnTo>
                  <a:lnTo>
                    <a:pt x="316" y="54"/>
                  </a:lnTo>
                  <a:lnTo>
                    <a:pt x="328" y="68"/>
                  </a:lnTo>
                  <a:lnTo>
                    <a:pt x="338" y="82"/>
                  </a:lnTo>
                  <a:lnTo>
                    <a:pt x="348" y="96"/>
                  </a:lnTo>
                  <a:lnTo>
                    <a:pt x="356" y="112"/>
                  </a:lnTo>
                  <a:lnTo>
                    <a:pt x="362" y="130"/>
                  </a:lnTo>
                  <a:lnTo>
                    <a:pt x="366" y="148"/>
                  </a:lnTo>
                  <a:lnTo>
                    <a:pt x="368" y="166"/>
                  </a:lnTo>
                  <a:lnTo>
                    <a:pt x="370" y="184"/>
                  </a:lnTo>
                  <a:lnTo>
                    <a:pt x="370" y="184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3" name="Group 236"/>
          <p:cNvGrpSpPr>
            <a:grpSpLocks/>
          </p:cNvGrpSpPr>
          <p:nvPr/>
        </p:nvGrpSpPr>
        <p:grpSpPr bwMode="auto">
          <a:xfrm>
            <a:off x="627522" y="1969332"/>
            <a:ext cx="1223962" cy="1249362"/>
            <a:chOff x="3601" y="782"/>
            <a:chExt cx="1516" cy="1649"/>
          </a:xfrm>
        </p:grpSpPr>
        <p:sp>
          <p:nvSpPr>
            <p:cNvPr id="14" name="Freeform 237"/>
            <p:cNvSpPr>
              <a:spLocks/>
            </p:cNvSpPr>
            <p:nvPr/>
          </p:nvSpPr>
          <p:spPr bwMode="auto">
            <a:xfrm>
              <a:off x="3915" y="1011"/>
              <a:ext cx="184" cy="247"/>
            </a:xfrm>
            <a:custGeom>
              <a:avLst/>
              <a:gdLst>
                <a:gd name="T0" fmla="*/ 184 w 184"/>
                <a:gd name="T1" fmla="*/ 0 h 247"/>
                <a:gd name="T2" fmla="*/ 101 w 184"/>
                <a:gd name="T3" fmla="*/ 20 h 247"/>
                <a:gd name="T4" fmla="*/ 54 w 184"/>
                <a:gd name="T5" fmla="*/ 47 h 247"/>
                <a:gd name="T6" fmla="*/ 27 w 184"/>
                <a:gd name="T7" fmla="*/ 79 h 247"/>
                <a:gd name="T8" fmla="*/ 12 w 184"/>
                <a:gd name="T9" fmla="*/ 115 h 247"/>
                <a:gd name="T10" fmla="*/ 0 w 184"/>
                <a:gd name="T11" fmla="*/ 162 h 247"/>
                <a:gd name="T12" fmla="*/ 12 w 184"/>
                <a:gd name="T13" fmla="*/ 223 h 247"/>
                <a:gd name="T14" fmla="*/ 59 w 184"/>
                <a:gd name="T15" fmla="*/ 244 h 247"/>
                <a:gd name="T16" fmla="*/ 97 w 184"/>
                <a:gd name="T17" fmla="*/ 239 h 247"/>
                <a:gd name="T18" fmla="*/ 97 w 184"/>
                <a:gd name="T19" fmla="*/ 162 h 247"/>
                <a:gd name="T20" fmla="*/ 113 w 184"/>
                <a:gd name="T21" fmla="*/ 201 h 247"/>
                <a:gd name="T22" fmla="*/ 113 w 184"/>
                <a:gd name="T23" fmla="*/ 247 h 247"/>
                <a:gd name="T24" fmla="*/ 113 w 184"/>
                <a:gd name="T25" fmla="*/ 230 h 247"/>
                <a:gd name="T26" fmla="*/ 118 w 184"/>
                <a:gd name="T27" fmla="*/ 247 h 247"/>
                <a:gd name="T28" fmla="*/ 151 w 184"/>
                <a:gd name="T29" fmla="*/ 204 h 247"/>
                <a:gd name="T30" fmla="*/ 151 w 184"/>
                <a:gd name="T31" fmla="*/ 144 h 247"/>
                <a:gd name="T32" fmla="*/ 184 w 184"/>
                <a:gd name="T33" fmla="*/ 77 h 247"/>
                <a:gd name="T34" fmla="*/ 184 w 184"/>
                <a:gd name="T3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" h="247">
                  <a:moveTo>
                    <a:pt x="184" y="0"/>
                  </a:moveTo>
                  <a:lnTo>
                    <a:pt x="101" y="20"/>
                  </a:lnTo>
                  <a:lnTo>
                    <a:pt x="54" y="47"/>
                  </a:lnTo>
                  <a:lnTo>
                    <a:pt x="27" y="79"/>
                  </a:lnTo>
                  <a:lnTo>
                    <a:pt x="12" y="115"/>
                  </a:lnTo>
                  <a:lnTo>
                    <a:pt x="0" y="162"/>
                  </a:lnTo>
                  <a:lnTo>
                    <a:pt x="12" y="223"/>
                  </a:lnTo>
                  <a:lnTo>
                    <a:pt x="59" y="244"/>
                  </a:lnTo>
                  <a:lnTo>
                    <a:pt x="97" y="239"/>
                  </a:lnTo>
                  <a:lnTo>
                    <a:pt x="97" y="162"/>
                  </a:lnTo>
                  <a:lnTo>
                    <a:pt x="113" y="201"/>
                  </a:lnTo>
                  <a:lnTo>
                    <a:pt x="113" y="247"/>
                  </a:lnTo>
                  <a:lnTo>
                    <a:pt x="113" y="230"/>
                  </a:lnTo>
                  <a:lnTo>
                    <a:pt x="118" y="247"/>
                  </a:lnTo>
                  <a:lnTo>
                    <a:pt x="151" y="204"/>
                  </a:lnTo>
                  <a:lnTo>
                    <a:pt x="151" y="144"/>
                  </a:lnTo>
                  <a:lnTo>
                    <a:pt x="184" y="77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FFFF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" name="Freeform 238"/>
            <p:cNvSpPr>
              <a:spLocks/>
            </p:cNvSpPr>
            <p:nvPr/>
          </p:nvSpPr>
          <p:spPr bwMode="auto">
            <a:xfrm>
              <a:off x="4146" y="1140"/>
              <a:ext cx="50" cy="132"/>
            </a:xfrm>
            <a:custGeom>
              <a:avLst/>
              <a:gdLst>
                <a:gd name="T0" fmla="*/ 12 w 50"/>
                <a:gd name="T1" fmla="*/ 0 h 132"/>
                <a:gd name="T2" fmla="*/ 12 w 50"/>
                <a:gd name="T3" fmla="*/ 63 h 132"/>
                <a:gd name="T4" fmla="*/ 0 w 50"/>
                <a:gd name="T5" fmla="*/ 101 h 132"/>
                <a:gd name="T6" fmla="*/ 22 w 50"/>
                <a:gd name="T7" fmla="*/ 132 h 132"/>
                <a:gd name="T8" fmla="*/ 50 w 50"/>
                <a:gd name="T9" fmla="*/ 118 h 132"/>
                <a:gd name="T10" fmla="*/ 47 w 50"/>
                <a:gd name="T11" fmla="*/ 75 h 132"/>
                <a:gd name="T12" fmla="*/ 50 w 50"/>
                <a:gd name="T13" fmla="*/ 25 h 132"/>
                <a:gd name="T14" fmla="*/ 12 w 50"/>
                <a:gd name="T1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32">
                  <a:moveTo>
                    <a:pt x="12" y="0"/>
                  </a:moveTo>
                  <a:lnTo>
                    <a:pt x="12" y="63"/>
                  </a:lnTo>
                  <a:lnTo>
                    <a:pt x="0" y="101"/>
                  </a:lnTo>
                  <a:lnTo>
                    <a:pt x="22" y="132"/>
                  </a:lnTo>
                  <a:lnTo>
                    <a:pt x="50" y="118"/>
                  </a:lnTo>
                  <a:lnTo>
                    <a:pt x="47" y="75"/>
                  </a:lnTo>
                  <a:lnTo>
                    <a:pt x="50" y="2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BAAA9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Freeform 239"/>
            <p:cNvSpPr>
              <a:spLocks/>
            </p:cNvSpPr>
            <p:nvPr/>
          </p:nvSpPr>
          <p:spPr bwMode="auto">
            <a:xfrm>
              <a:off x="4213" y="1059"/>
              <a:ext cx="147" cy="61"/>
            </a:xfrm>
            <a:custGeom>
              <a:avLst/>
              <a:gdLst>
                <a:gd name="T0" fmla="*/ 0 w 147"/>
                <a:gd name="T1" fmla="*/ 61 h 61"/>
                <a:gd name="T2" fmla="*/ 0 w 147"/>
                <a:gd name="T3" fmla="*/ 40 h 61"/>
                <a:gd name="T4" fmla="*/ 24 w 147"/>
                <a:gd name="T5" fmla="*/ 13 h 61"/>
                <a:gd name="T6" fmla="*/ 54 w 147"/>
                <a:gd name="T7" fmla="*/ 13 h 61"/>
                <a:gd name="T8" fmla="*/ 85 w 147"/>
                <a:gd name="T9" fmla="*/ 0 h 61"/>
                <a:gd name="T10" fmla="*/ 104 w 147"/>
                <a:gd name="T11" fmla="*/ 13 h 61"/>
                <a:gd name="T12" fmla="*/ 120 w 147"/>
                <a:gd name="T13" fmla="*/ 28 h 61"/>
                <a:gd name="T14" fmla="*/ 147 w 147"/>
                <a:gd name="T15" fmla="*/ 28 h 61"/>
                <a:gd name="T16" fmla="*/ 120 w 147"/>
                <a:gd name="T17" fmla="*/ 43 h 61"/>
                <a:gd name="T18" fmla="*/ 104 w 147"/>
                <a:gd name="T19" fmla="*/ 43 h 61"/>
                <a:gd name="T20" fmla="*/ 97 w 147"/>
                <a:gd name="T21" fmla="*/ 28 h 61"/>
                <a:gd name="T22" fmla="*/ 82 w 147"/>
                <a:gd name="T23" fmla="*/ 43 h 61"/>
                <a:gd name="T24" fmla="*/ 61 w 147"/>
                <a:gd name="T25" fmla="*/ 43 h 61"/>
                <a:gd name="T26" fmla="*/ 33 w 147"/>
                <a:gd name="T27" fmla="*/ 32 h 61"/>
                <a:gd name="T28" fmla="*/ 30 w 147"/>
                <a:gd name="T29" fmla="*/ 55 h 61"/>
                <a:gd name="T30" fmla="*/ 0 w 147"/>
                <a:gd name="T3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7" h="61">
                  <a:moveTo>
                    <a:pt x="0" y="61"/>
                  </a:moveTo>
                  <a:lnTo>
                    <a:pt x="0" y="40"/>
                  </a:lnTo>
                  <a:lnTo>
                    <a:pt x="24" y="13"/>
                  </a:lnTo>
                  <a:lnTo>
                    <a:pt x="54" y="13"/>
                  </a:lnTo>
                  <a:lnTo>
                    <a:pt x="85" y="0"/>
                  </a:lnTo>
                  <a:lnTo>
                    <a:pt x="104" y="13"/>
                  </a:lnTo>
                  <a:lnTo>
                    <a:pt x="120" y="28"/>
                  </a:lnTo>
                  <a:lnTo>
                    <a:pt x="147" y="28"/>
                  </a:lnTo>
                  <a:lnTo>
                    <a:pt x="120" y="43"/>
                  </a:lnTo>
                  <a:lnTo>
                    <a:pt x="104" y="43"/>
                  </a:lnTo>
                  <a:lnTo>
                    <a:pt x="97" y="28"/>
                  </a:lnTo>
                  <a:lnTo>
                    <a:pt x="82" y="43"/>
                  </a:lnTo>
                  <a:lnTo>
                    <a:pt x="61" y="43"/>
                  </a:lnTo>
                  <a:lnTo>
                    <a:pt x="33" y="32"/>
                  </a:lnTo>
                  <a:lnTo>
                    <a:pt x="30" y="55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FFFF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" name="Freeform 240"/>
            <p:cNvSpPr>
              <a:spLocks/>
            </p:cNvSpPr>
            <p:nvPr/>
          </p:nvSpPr>
          <p:spPr bwMode="auto">
            <a:xfrm>
              <a:off x="4255" y="1141"/>
              <a:ext cx="49" cy="76"/>
            </a:xfrm>
            <a:custGeom>
              <a:avLst/>
              <a:gdLst>
                <a:gd name="T0" fmla="*/ 11 w 49"/>
                <a:gd name="T1" fmla="*/ 76 h 76"/>
                <a:gd name="T2" fmla="*/ 0 w 49"/>
                <a:gd name="T3" fmla="*/ 49 h 76"/>
                <a:gd name="T4" fmla="*/ 12 w 49"/>
                <a:gd name="T5" fmla="*/ 0 h 76"/>
                <a:gd name="T6" fmla="*/ 37 w 49"/>
                <a:gd name="T7" fmla="*/ 0 h 76"/>
                <a:gd name="T8" fmla="*/ 47 w 49"/>
                <a:gd name="T9" fmla="*/ 35 h 76"/>
                <a:gd name="T10" fmla="*/ 49 w 49"/>
                <a:gd name="T11" fmla="*/ 65 h 76"/>
                <a:gd name="T12" fmla="*/ 12 w 49"/>
                <a:gd name="T13" fmla="*/ 62 h 76"/>
                <a:gd name="T14" fmla="*/ 11 w 49"/>
                <a:gd name="T1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76">
                  <a:moveTo>
                    <a:pt x="11" y="76"/>
                  </a:moveTo>
                  <a:lnTo>
                    <a:pt x="0" y="49"/>
                  </a:lnTo>
                  <a:lnTo>
                    <a:pt x="12" y="0"/>
                  </a:lnTo>
                  <a:lnTo>
                    <a:pt x="37" y="0"/>
                  </a:lnTo>
                  <a:lnTo>
                    <a:pt x="47" y="35"/>
                  </a:lnTo>
                  <a:lnTo>
                    <a:pt x="49" y="65"/>
                  </a:lnTo>
                  <a:lnTo>
                    <a:pt x="12" y="62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" name="Freeform 241"/>
            <p:cNvSpPr>
              <a:spLocks/>
            </p:cNvSpPr>
            <p:nvPr/>
          </p:nvSpPr>
          <p:spPr bwMode="auto">
            <a:xfrm>
              <a:off x="4065" y="1135"/>
              <a:ext cx="172" cy="280"/>
            </a:xfrm>
            <a:custGeom>
              <a:avLst/>
              <a:gdLst>
                <a:gd name="T0" fmla="*/ 148 w 172"/>
                <a:gd name="T1" fmla="*/ 0 h 280"/>
                <a:gd name="T2" fmla="*/ 127 w 172"/>
                <a:gd name="T3" fmla="*/ 6 h 280"/>
                <a:gd name="T4" fmla="*/ 109 w 172"/>
                <a:gd name="T5" fmla="*/ 12 h 280"/>
                <a:gd name="T6" fmla="*/ 92 w 172"/>
                <a:gd name="T7" fmla="*/ 18 h 280"/>
                <a:gd name="T8" fmla="*/ 77 w 172"/>
                <a:gd name="T9" fmla="*/ 26 h 280"/>
                <a:gd name="T10" fmla="*/ 63 w 172"/>
                <a:gd name="T11" fmla="*/ 37 h 280"/>
                <a:gd name="T12" fmla="*/ 50 w 172"/>
                <a:gd name="T13" fmla="*/ 47 h 280"/>
                <a:gd name="T14" fmla="*/ 34 w 172"/>
                <a:gd name="T15" fmla="*/ 59 h 280"/>
                <a:gd name="T16" fmla="*/ 18 w 172"/>
                <a:gd name="T17" fmla="*/ 74 h 280"/>
                <a:gd name="T18" fmla="*/ 3 w 172"/>
                <a:gd name="T19" fmla="*/ 135 h 280"/>
                <a:gd name="T20" fmla="*/ 0 w 172"/>
                <a:gd name="T21" fmla="*/ 180 h 280"/>
                <a:gd name="T22" fmla="*/ 27 w 172"/>
                <a:gd name="T23" fmla="*/ 223 h 280"/>
                <a:gd name="T24" fmla="*/ 27 w 172"/>
                <a:gd name="T25" fmla="*/ 162 h 280"/>
                <a:gd name="T26" fmla="*/ 42 w 172"/>
                <a:gd name="T27" fmla="*/ 105 h 280"/>
                <a:gd name="T28" fmla="*/ 74 w 172"/>
                <a:gd name="T29" fmla="*/ 80 h 280"/>
                <a:gd name="T30" fmla="*/ 53 w 172"/>
                <a:gd name="T31" fmla="*/ 120 h 280"/>
                <a:gd name="T32" fmla="*/ 43 w 172"/>
                <a:gd name="T33" fmla="*/ 159 h 280"/>
                <a:gd name="T34" fmla="*/ 43 w 172"/>
                <a:gd name="T35" fmla="*/ 193 h 280"/>
                <a:gd name="T36" fmla="*/ 50 w 172"/>
                <a:gd name="T37" fmla="*/ 217 h 280"/>
                <a:gd name="T38" fmla="*/ 68 w 172"/>
                <a:gd name="T39" fmla="*/ 214 h 280"/>
                <a:gd name="T40" fmla="*/ 80 w 172"/>
                <a:gd name="T41" fmla="*/ 141 h 280"/>
                <a:gd name="T42" fmla="*/ 80 w 172"/>
                <a:gd name="T43" fmla="*/ 193 h 280"/>
                <a:gd name="T44" fmla="*/ 80 w 172"/>
                <a:gd name="T45" fmla="*/ 235 h 280"/>
                <a:gd name="T46" fmla="*/ 80 w 172"/>
                <a:gd name="T47" fmla="*/ 280 h 280"/>
                <a:gd name="T48" fmla="*/ 101 w 172"/>
                <a:gd name="T49" fmla="*/ 276 h 280"/>
                <a:gd name="T50" fmla="*/ 98 w 172"/>
                <a:gd name="T51" fmla="*/ 226 h 280"/>
                <a:gd name="T52" fmla="*/ 113 w 172"/>
                <a:gd name="T53" fmla="*/ 205 h 280"/>
                <a:gd name="T54" fmla="*/ 113 w 172"/>
                <a:gd name="T55" fmla="*/ 171 h 280"/>
                <a:gd name="T56" fmla="*/ 137 w 172"/>
                <a:gd name="T57" fmla="*/ 156 h 280"/>
                <a:gd name="T58" fmla="*/ 151 w 172"/>
                <a:gd name="T59" fmla="*/ 117 h 280"/>
                <a:gd name="T60" fmla="*/ 172 w 172"/>
                <a:gd name="T61" fmla="*/ 71 h 280"/>
                <a:gd name="T62" fmla="*/ 160 w 172"/>
                <a:gd name="T63" fmla="*/ 38 h 280"/>
                <a:gd name="T64" fmla="*/ 148 w 172"/>
                <a:gd name="T65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2" h="280">
                  <a:moveTo>
                    <a:pt x="148" y="0"/>
                  </a:moveTo>
                  <a:lnTo>
                    <a:pt x="127" y="6"/>
                  </a:lnTo>
                  <a:lnTo>
                    <a:pt x="109" y="12"/>
                  </a:lnTo>
                  <a:lnTo>
                    <a:pt x="92" y="18"/>
                  </a:lnTo>
                  <a:lnTo>
                    <a:pt x="77" y="26"/>
                  </a:lnTo>
                  <a:lnTo>
                    <a:pt x="63" y="37"/>
                  </a:lnTo>
                  <a:lnTo>
                    <a:pt x="50" y="47"/>
                  </a:lnTo>
                  <a:lnTo>
                    <a:pt x="34" y="59"/>
                  </a:lnTo>
                  <a:lnTo>
                    <a:pt x="18" y="74"/>
                  </a:lnTo>
                  <a:lnTo>
                    <a:pt x="3" y="135"/>
                  </a:lnTo>
                  <a:lnTo>
                    <a:pt x="0" y="180"/>
                  </a:lnTo>
                  <a:lnTo>
                    <a:pt x="27" y="223"/>
                  </a:lnTo>
                  <a:lnTo>
                    <a:pt x="27" y="162"/>
                  </a:lnTo>
                  <a:lnTo>
                    <a:pt x="42" y="105"/>
                  </a:lnTo>
                  <a:lnTo>
                    <a:pt x="74" y="80"/>
                  </a:lnTo>
                  <a:lnTo>
                    <a:pt x="53" y="120"/>
                  </a:lnTo>
                  <a:lnTo>
                    <a:pt x="43" y="159"/>
                  </a:lnTo>
                  <a:lnTo>
                    <a:pt x="43" y="193"/>
                  </a:lnTo>
                  <a:lnTo>
                    <a:pt x="50" y="217"/>
                  </a:lnTo>
                  <a:lnTo>
                    <a:pt x="68" y="214"/>
                  </a:lnTo>
                  <a:lnTo>
                    <a:pt x="80" y="141"/>
                  </a:lnTo>
                  <a:lnTo>
                    <a:pt x="80" y="193"/>
                  </a:lnTo>
                  <a:lnTo>
                    <a:pt x="80" y="235"/>
                  </a:lnTo>
                  <a:lnTo>
                    <a:pt x="80" y="280"/>
                  </a:lnTo>
                  <a:lnTo>
                    <a:pt x="101" y="276"/>
                  </a:lnTo>
                  <a:lnTo>
                    <a:pt x="98" y="226"/>
                  </a:lnTo>
                  <a:lnTo>
                    <a:pt x="113" y="205"/>
                  </a:lnTo>
                  <a:lnTo>
                    <a:pt x="113" y="171"/>
                  </a:lnTo>
                  <a:lnTo>
                    <a:pt x="137" y="156"/>
                  </a:lnTo>
                  <a:lnTo>
                    <a:pt x="151" y="117"/>
                  </a:lnTo>
                  <a:lnTo>
                    <a:pt x="172" y="71"/>
                  </a:lnTo>
                  <a:lnTo>
                    <a:pt x="160" y="38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FFFF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" name="Freeform 242"/>
            <p:cNvSpPr>
              <a:spLocks/>
            </p:cNvSpPr>
            <p:nvPr/>
          </p:nvSpPr>
          <p:spPr bwMode="auto">
            <a:xfrm>
              <a:off x="4317" y="1153"/>
              <a:ext cx="85" cy="93"/>
            </a:xfrm>
            <a:custGeom>
              <a:avLst/>
              <a:gdLst>
                <a:gd name="T0" fmla="*/ 19 w 85"/>
                <a:gd name="T1" fmla="*/ 0 h 93"/>
                <a:gd name="T2" fmla="*/ 34 w 85"/>
                <a:gd name="T3" fmla="*/ 5 h 93"/>
                <a:gd name="T4" fmla="*/ 46 w 85"/>
                <a:gd name="T5" fmla="*/ 9 h 93"/>
                <a:gd name="T6" fmla="*/ 55 w 85"/>
                <a:gd name="T7" fmla="*/ 14 h 93"/>
                <a:gd name="T8" fmla="*/ 63 w 85"/>
                <a:gd name="T9" fmla="*/ 22 h 93"/>
                <a:gd name="T10" fmla="*/ 69 w 85"/>
                <a:gd name="T11" fmla="*/ 31 h 93"/>
                <a:gd name="T12" fmla="*/ 75 w 85"/>
                <a:gd name="T13" fmla="*/ 41 h 93"/>
                <a:gd name="T14" fmla="*/ 79 w 85"/>
                <a:gd name="T15" fmla="*/ 53 h 93"/>
                <a:gd name="T16" fmla="*/ 85 w 85"/>
                <a:gd name="T17" fmla="*/ 67 h 93"/>
                <a:gd name="T18" fmla="*/ 85 w 85"/>
                <a:gd name="T19" fmla="*/ 93 h 93"/>
                <a:gd name="T20" fmla="*/ 61 w 85"/>
                <a:gd name="T21" fmla="*/ 67 h 93"/>
                <a:gd name="T22" fmla="*/ 37 w 85"/>
                <a:gd name="T23" fmla="*/ 59 h 93"/>
                <a:gd name="T24" fmla="*/ 16 w 85"/>
                <a:gd name="T25" fmla="*/ 93 h 93"/>
                <a:gd name="T26" fmla="*/ 0 w 85"/>
                <a:gd name="T27" fmla="*/ 93 h 93"/>
                <a:gd name="T28" fmla="*/ 7 w 85"/>
                <a:gd name="T29" fmla="*/ 62 h 93"/>
                <a:gd name="T30" fmla="*/ 19 w 85"/>
                <a:gd name="T3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5" h="93">
                  <a:moveTo>
                    <a:pt x="19" y="0"/>
                  </a:moveTo>
                  <a:lnTo>
                    <a:pt x="34" y="5"/>
                  </a:lnTo>
                  <a:lnTo>
                    <a:pt x="46" y="9"/>
                  </a:lnTo>
                  <a:lnTo>
                    <a:pt x="55" y="14"/>
                  </a:lnTo>
                  <a:lnTo>
                    <a:pt x="63" y="22"/>
                  </a:lnTo>
                  <a:lnTo>
                    <a:pt x="69" y="31"/>
                  </a:lnTo>
                  <a:lnTo>
                    <a:pt x="75" y="41"/>
                  </a:lnTo>
                  <a:lnTo>
                    <a:pt x="79" y="53"/>
                  </a:lnTo>
                  <a:lnTo>
                    <a:pt x="85" y="67"/>
                  </a:lnTo>
                  <a:lnTo>
                    <a:pt x="85" y="93"/>
                  </a:lnTo>
                  <a:lnTo>
                    <a:pt x="61" y="67"/>
                  </a:lnTo>
                  <a:lnTo>
                    <a:pt x="37" y="59"/>
                  </a:lnTo>
                  <a:lnTo>
                    <a:pt x="16" y="93"/>
                  </a:lnTo>
                  <a:lnTo>
                    <a:pt x="0" y="93"/>
                  </a:lnTo>
                  <a:lnTo>
                    <a:pt x="7" y="6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" name="Freeform 243"/>
            <p:cNvSpPr>
              <a:spLocks/>
            </p:cNvSpPr>
            <p:nvPr/>
          </p:nvSpPr>
          <p:spPr bwMode="auto">
            <a:xfrm>
              <a:off x="4151" y="1443"/>
              <a:ext cx="57" cy="192"/>
            </a:xfrm>
            <a:custGeom>
              <a:avLst/>
              <a:gdLst>
                <a:gd name="T0" fmla="*/ 0 w 57"/>
                <a:gd name="T1" fmla="*/ 6 h 192"/>
                <a:gd name="T2" fmla="*/ 0 w 57"/>
                <a:gd name="T3" fmla="*/ 53 h 192"/>
                <a:gd name="T4" fmla="*/ 21 w 57"/>
                <a:gd name="T5" fmla="*/ 104 h 192"/>
                <a:gd name="T6" fmla="*/ 33 w 57"/>
                <a:gd name="T7" fmla="*/ 168 h 192"/>
                <a:gd name="T8" fmla="*/ 36 w 57"/>
                <a:gd name="T9" fmla="*/ 192 h 192"/>
                <a:gd name="T10" fmla="*/ 57 w 57"/>
                <a:gd name="T11" fmla="*/ 192 h 192"/>
                <a:gd name="T12" fmla="*/ 54 w 57"/>
                <a:gd name="T13" fmla="*/ 162 h 192"/>
                <a:gd name="T14" fmla="*/ 30 w 57"/>
                <a:gd name="T15" fmla="*/ 110 h 192"/>
                <a:gd name="T16" fmla="*/ 24 w 57"/>
                <a:gd name="T17" fmla="*/ 65 h 192"/>
                <a:gd name="T18" fmla="*/ 27 w 57"/>
                <a:gd name="T19" fmla="*/ 32 h 192"/>
                <a:gd name="T20" fmla="*/ 24 w 57"/>
                <a:gd name="T21" fmla="*/ 0 h 192"/>
                <a:gd name="T22" fmla="*/ 0 w 57"/>
                <a:gd name="T23" fmla="*/ 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192">
                  <a:moveTo>
                    <a:pt x="0" y="6"/>
                  </a:moveTo>
                  <a:lnTo>
                    <a:pt x="0" y="53"/>
                  </a:lnTo>
                  <a:lnTo>
                    <a:pt x="21" y="104"/>
                  </a:lnTo>
                  <a:lnTo>
                    <a:pt x="33" y="168"/>
                  </a:lnTo>
                  <a:lnTo>
                    <a:pt x="36" y="192"/>
                  </a:lnTo>
                  <a:lnTo>
                    <a:pt x="57" y="192"/>
                  </a:lnTo>
                  <a:lnTo>
                    <a:pt x="54" y="162"/>
                  </a:lnTo>
                  <a:lnTo>
                    <a:pt x="30" y="110"/>
                  </a:lnTo>
                  <a:lnTo>
                    <a:pt x="24" y="65"/>
                  </a:lnTo>
                  <a:lnTo>
                    <a:pt x="27" y="32"/>
                  </a:lnTo>
                  <a:lnTo>
                    <a:pt x="2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BAAA9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" name="Freeform 244"/>
            <p:cNvSpPr>
              <a:spLocks/>
            </p:cNvSpPr>
            <p:nvPr/>
          </p:nvSpPr>
          <p:spPr bwMode="auto">
            <a:xfrm>
              <a:off x="4184" y="1361"/>
              <a:ext cx="99" cy="109"/>
            </a:xfrm>
            <a:custGeom>
              <a:avLst/>
              <a:gdLst>
                <a:gd name="T0" fmla="*/ 56 w 99"/>
                <a:gd name="T1" fmla="*/ 44 h 109"/>
                <a:gd name="T2" fmla="*/ 56 w 99"/>
                <a:gd name="T3" fmla="*/ 76 h 109"/>
                <a:gd name="T4" fmla="*/ 56 w 99"/>
                <a:gd name="T5" fmla="*/ 103 h 109"/>
                <a:gd name="T6" fmla="*/ 71 w 99"/>
                <a:gd name="T7" fmla="*/ 109 h 109"/>
                <a:gd name="T8" fmla="*/ 99 w 99"/>
                <a:gd name="T9" fmla="*/ 109 h 109"/>
                <a:gd name="T10" fmla="*/ 99 w 99"/>
                <a:gd name="T11" fmla="*/ 70 h 109"/>
                <a:gd name="T12" fmla="*/ 74 w 99"/>
                <a:gd name="T13" fmla="*/ 12 h 109"/>
                <a:gd name="T14" fmla="*/ 32 w 99"/>
                <a:gd name="T15" fmla="*/ 24 h 109"/>
                <a:gd name="T16" fmla="*/ 24 w 99"/>
                <a:gd name="T17" fmla="*/ 0 h 109"/>
                <a:gd name="T18" fmla="*/ 0 w 99"/>
                <a:gd name="T19" fmla="*/ 12 h 109"/>
                <a:gd name="T20" fmla="*/ 0 w 99"/>
                <a:gd name="T21" fmla="*/ 42 h 109"/>
                <a:gd name="T22" fmla="*/ 18 w 99"/>
                <a:gd name="T23" fmla="*/ 82 h 109"/>
                <a:gd name="T24" fmla="*/ 38 w 99"/>
                <a:gd name="T25" fmla="*/ 70 h 109"/>
                <a:gd name="T26" fmla="*/ 38 w 99"/>
                <a:gd name="T27" fmla="*/ 44 h 109"/>
                <a:gd name="T28" fmla="*/ 56 w 99"/>
                <a:gd name="T29" fmla="*/ 4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9" h="109">
                  <a:moveTo>
                    <a:pt x="56" y="44"/>
                  </a:moveTo>
                  <a:lnTo>
                    <a:pt x="56" y="76"/>
                  </a:lnTo>
                  <a:lnTo>
                    <a:pt x="56" y="103"/>
                  </a:lnTo>
                  <a:lnTo>
                    <a:pt x="71" y="109"/>
                  </a:lnTo>
                  <a:lnTo>
                    <a:pt x="99" y="109"/>
                  </a:lnTo>
                  <a:lnTo>
                    <a:pt x="99" y="70"/>
                  </a:lnTo>
                  <a:lnTo>
                    <a:pt x="74" y="12"/>
                  </a:lnTo>
                  <a:lnTo>
                    <a:pt x="32" y="24"/>
                  </a:lnTo>
                  <a:lnTo>
                    <a:pt x="24" y="0"/>
                  </a:lnTo>
                  <a:lnTo>
                    <a:pt x="0" y="12"/>
                  </a:lnTo>
                  <a:lnTo>
                    <a:pt x="0" y="42"/>
                  </a:lnTo>
                  <a:lnTo>
                    <a:pt x="18" y="82"/>
                  </a:lnTo>
                  <a:lnTo>
                    <a:pt x="38" y="70"/>
                  </a:lnTo>
                  <a:lnTo>
                    <a:pt x="38" y="44"/>
                  </a:lnTo>
                  <a:lnTo>
                    <a:pt x="56" y="44"/>
                  </a:lnTo>
                  <a:close/>
                </a:path>
              </a:pathLst>
            </a:custGeom>
            <a:solidFill>
              <a:srgbClr val="D3C1A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2" name="Freeform 245"/>
            <p:cNvSpPr>
              <a:spLocks/>
            </p:cNvSpPr>
            <p:nvPr/>
          </p:nvSpPr>
          <p:spPr bwMode="auto">
            <a:xfrm>
              <a:off x="3863" y="1364"/>
              <a:ext cx="258" cy="239"/>
            </a:xfrm>
            <a:custGeom>
              <a:avLst/>
              <a:gdLst>
                <a:gd name="T0" fmla="*/ 5 w 258"/>
                <a:gd name="T1" fmla="*/ 27 h 239"/>
                <a:gd name="T2" fmla="*/ 47 w 258"/>
                <a:gd name="T3" fmla="*/ 0 h 239"/>
                <a:gd name="T4" fmla="*/ 67 w 258"/>
                <a:gd name="T5" fmla="*/ 24 h 239"/>
                <a:gd name="T6" fmla="*/ 111 w 258"/>
                <a:gd name="T7" fmla="*/ 91 h 239"/>
                <a:gd name="T8" fmla="*/ 168 w 258"/>
                <a:gd name="T9" fmla="*/ 105 h 239"/>
                <a:gd name="T10" fmla="*/ 200 w 258"/>
                <a:gd name="T11" fmla="*/ 145 h 239"/>
                <a:gd name="T12" fmla="*/ 230 w 258"/>
                <a:gd name="T13" fmla="*/ 176 h 239"/>
                <a:gd name="T14" fmla="*/ 258 w 258"/>
                <a:gd name="T15" fmla="*/ 203 h 239"/>
                <a:gd name="T16" fmla="*/ 205 w 258"/>
                <a:gd name="T17" fmla="*/ 194 h 239"/>
                <a:gd name="T18" fmla="*/ 173 w 258"/>
                <a:gd name="T19" fmla="*/ 159 h 239"/>
                <a:gd name="T20" fmla="*/ 155 w 258"/>
                <a:gd name="T21" fmla="*/ 118 h 239"/>
                <a:gd name="T22" fmla="*/ 115 w 258"/>
                <a:gd name="T23" fmla="*/ 118 h 239"/>
                <a:gd name="T24" fmla="*/ 93 w 258"/>
                <a:gd name="T25" fmla="*/ 159 h 239"/>
                <a:gd name="T26" fmla="*/ 62 w 258"/>
                <a:gd name="T27" fmla="*/ 159 h 239"/>
                <a:gd name="T28" fmla="*/ 62 w 258"/>
                <a:gd name="T29" fmla="*/ 194 h 239"/>
                <a:gd name="T30" fmla="*/ 40 w 258"/>
                <a:gd name="T31" fmla="*/ 239 h 239"/>
                <a:gd name="T32" fmla="*/ 0 w 258"/>
                <a:gd name="T33" fmla="*/ 239 h 239"/>
                <a:gd name="T34" fmla="*/ 30 w 258"/>
                <a:gd name="T35" fmla="*/ 176 h 239"/>
                <a:gd name="T36" fmla="*/ 30 w 258"/>
                <a:gd name="T37" fmla="*/ 141 h 239"/>
                <a:gd name="T38" fmla="*/ 58 w 258"/>
                <a:gd name="T39" fmla="*/ 118 h 239"/>
                <a:gd name="T40" fmla="*/ 30 w 258"/>
                <a:gd name="T41" fmla="*/ 100 h 239"/>
                <a:gd name="T42" fmla="*/ 49 w 258"/>
                <a:gd name="T43" fmla="*/ 59 h 239"/>
                <a:gd name="T44" fmla="*/ 5 w 258"/>
                <a:gd name="T45" fmla="*/ 27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239">
                  <a:moveTo>
                    <a:pt x="5" y="27"/>
                  </a:moveTo>
                  <a:lnTo>
                    <a:pt x="47" y="0"/>
                  </a:lnTo>
                  <a:lnTo>
                    <a:pt x="67" y="24"/>
                  </a:lnTo>
                  <a:lnTo>
                    <a:pt x="111" y="91"/>
                  </a:lnTo>
                  <a:lnTo>
                    <a:pt x="168" y="105"/>
                  </a:lnTo>
                  <a:lnTo>
                    <a:pt x="200" y="145"/>
                  </a:lnTo>
                  <a:lnTo>
                    <a:pt x="230" y="176"/>
                  </a:lnTo>
                  <a:lnTo>
                    <a:pt x="258" y="203"/>
                  </a:lnTo>
                  <a:lnTo>
                    <a:pt x="205" y="194"/>
                  </a:lnTo>
                  <a:lnTo>
                    <a:pt x="173" y="159"/>
                  </a:lnTo>
                  <a:lnTo>
                    <a:pt x="155" y="118"/>
                  </a:lnTo>
                  <a:lnTo>
                    <a:pt x="115" y="118"/>
                  </a:lnTo>
                  <a:lnTo>
                    <a:pt x="93" y="159"/>
                  </a:lnTo>
                  <a:lnTo>
                    <a:pt x="62" y="159"/>
                  </a:lnTo>
                  <a:lnTo>
                    <a:pt x="62" y="194"/>
                  </a:lnTo>
                  <a:lnTo>
                    <a:pt x="40" y="239"/>
                  </a:lnTo>
                  <a:lnTo>
                    <a:pt x="0" y="239"/>
                  </a:lnTo>
                  <a:lnTo>
                    <a:pt x="30" y="176"/>
                  </a:lnTo>
                  <a:lnTo>
                    <a:pt x="30" y="141"/>
                  </a:lnTo>
                  <a:lnTo>
                    <a:pt x="58" y="118"/>
                  </a:lnTo>
                  <a:lnTo>
                    <a:pt x="30" y="100"/>
                  </a:lnTo>
                  <a:lnTo>
                    <a:pt x="49" y="59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Freeform 246"/>
            <p:cNvSpPr>
              <a:spLocks/>
            </p:cNvSpPr>
            <p:nvPr/>
          </p:nvSpPr>
          <p:spPr bwMode="auto">
            <a:xfrm>
              <a:off x="4057" y="1603"/>
              <a:ext cx="41" cy="38"/>
            </a:xfrm>
            <a:custGeom>
              <a:avLst/>
              <a:gdLst>
                <a:gd name="T0" fmla="*/ 5 w 41"/>
                <a:gd name="T1" fmla="*/ 0 h 38"/>
                <a:gd name="T2" fmla="*/ 0 w 41"/>
                <a:gd name="T3" fmla="*/ 38 h 38"/>
                <a:gd name="T4" fmla="*/ 41 w 41"/>
                <a:gd name="T5" fmla="*/ 38 h 38"/>
                <a:gd name="T6" fmla="*/ 32 w 41"/>
                <a:gd name="T7" fmla="*/ 6 h 38"/>
                <a:gd name="T8" fmla="*/ 5 w 41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8">
                  <a:moveTo>
                    <a:pt x="5" y="0"/>
                  </a:moveTo>
                  <a:lnTo>
                    <a:pt x="0" y="38"/>
                  </a:lnTo>
                  <a:lnTo>
                    <a:pt x="41" y="38"/>
                  </a:lnTo>
                  <a:lnTo>
                    <a:pt x="32" y="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B2B1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" name="Freeform 247"/>
            <p:cNvSpPr>
              <a:spLocks/>
            </p:cNvSpPr>
            <p:nvPr/>
          </p:nvSpPr>
          <p:spPr bwMode="auto">
            <a:xfrm>
              <a:off x="4710" y="1673"/>
              <a:ext cx="31" cy="23"/>
            </a:xfrm>
            <a:custGeom>
              <a:avLst/>
              <a:gdLst>
                <a:gd name="T0" fmla="*/ 3 w 31"/>
                <a:gd name="T1" fmla="*/ 3 h 23"/>
                <a:gd name="T2" fmla="*/ 0 w 31"/>
                <a:gd name="T3" fmla="*/ 23 h 23"/>
                <a:gd name="T4" fmla="*/ 31 w 31"/>
                <a:gd name="T5" fmla="*/ 23 h 23"/>
                <a:gd name="T6" fmla="*/ 24 w 31"/>
                <a:gd name="T7" fmla="*/ 0 h 23"/>
                <a:gd name="T8" fmla="*/ 3 w 31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3">
                  <a:moveTo>
                    <a:pt x="3" y="3"/>
                  </a:moveTo>
                  <a:lnTo>
                    <a:pt x="0" y="23"/>
                  </a:lnTo>
                  <a:lnTo>
                    <a:pt x="31" y="23"/>
                  </a:lnTo>
                  <a:lnTo>
                    <a:pt x="24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B2B1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" name="Freeform 248"/>
            <p:cNvSpPr>
              <a:spLocks/>
            </p:cNvSpPr>
            <p:nvPr/>
          </p:nvSpPr>
          <p:spPr bwMode="auto">
            <a:xfrm>
              <a:off x="4258" y="1714"/>
              <a:ext cx="41" cy="35"/>
            </a:xfrm>
            <a:custGeom>
              <a:avLst/>
              <a:gdLst>
                <a:gd name="T0" fmla="*/ 11 w 41"/>
                <a:gd name="T1" fmla="*/ 0 h 35"/>
                <a:gd name="T2" fmla="*/ 0 w 41"/>
                <a:gd name="T3" fmla="*/ 35 h 35"/>
                <a:gd name="T4" fmla="*/ 41 w 41"/>
                <a:gd name="T5" fmla="*/ 35 h 35"/>
                <a:gd name="T6" fmla="*/ 32 w 41"/>
                <a:gd name="T7" fmla="*/ 6 h 35"/>
                <a:gd name="T8" fmla="*/ 11 w 41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5">
                  <a:moveTo>
                    <a:pt x="11" y="0"/>
                  </a:moveTo>
                  <a:lnTo>
                    <a:pt x="0" y="35"/>
                  </a:lnTo>
                  <a:lnTo>
                    <a:pt x="41" y="35"/>
                  </a:lnTo>
                  <a:lnTo>
                    <a:pt x="32" y="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2B2B1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6" name="Freeform 249"/>
            <p:cNvSpPr>
              <a:spLocks/>
            </p:cNvSpPr>
            <p:nvPr/>
          </p:nvSpPr>
          <p:spPr bwMode="auto">
            <a:xfrm>
              <a:off x="4142" y="1709"/>
              <a:ext cx="41" cy="37"/>
            </a:xfrm>
            <a:custGeom>
              <a:avLst/>
              <a:gdLst>
                <a:gd name="T0" fmla="*/ 3 w 41"/>
                <a:gd name="T1" fmla="*/ 0 h 37"/>
                <a:gd name="T2" fmla="*/ 0 w 41"/>
                <a:gd name="T3" fmla="*/ 32 h 37"/>
                <a:gd name="T4" fmla="*/ 41 w 41"/>
                <a:gd name="T5" fmla="*/ 37 h 37"/>
                <a:gd name="T6" fmla="*/ 30 w 41"/>
                <a:gd name="T7" fmla="*/ 3 h 37"/>
                <a:gd name="T8" fmla="*/ 3 w 41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7">
                  <a:moveTo>
                    <a:pt x="3" y="0"/>
                  </a:moveTo>
                  <a:lnTo>
                    <a:pt x="0" y="32"/>
                  </a:lnTo>
                  <a:lnTo>
                    <a:pt x="41" y="37"/>
                  </a:lnTo>
                  <a:lnTo>
                    <a:pt x="30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2B2B1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7" name="Freeform 250"/>
            <p:cNvSpPr>
              <a:spLocks/>
            </p:cNvSpPr>
            <p:nvPr/>
          </p:nvSpPr>
          <p:spPr bwMode="auto">
            <a:xfrm>
              <a:off x="3856" y="1767"/>
              <a:ext cx="28" cy="39"/>
            </a:xfrm>
            <a:custGeom>
              <a:avLst/>
              <a:gdLst>
                <a:gd name="T0" fmla="*/ 0 w 28"/>
                <a:gd name="T1" fmla="*/ 0 h 39"/>
                <a:gd name="T2" fmla="*/ 3 w 28"/>
                <a:gd name="T3" fmla="*/ 39 h 39"/>
                <a:gd name="T4" fmla="*/ 28 w 28"/>
                <a:gd name="T5" fmla="*/ 39 h 39"/>
                <a:gd name="T6" fmla="*/ 25 w 28"/>
                <a:gd name="T7" fmla="*/ 2 h 39"/>
                <a:gd name="T8" fmla="*/ 0 w 28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9">
                  <a:moveTo>
                    <a:pt x="0" y="0"/>
                  </a:moveTo>
                  <a:lnTo>
                    <a:pt x="3" y="39"/>
                  </a:lnTo>
                  <a:lnTo>
                    <a:pt x="28" y="39"/>
                  </a:lnTo>
                  <a:lnTo>
                    <a:pt x="2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301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" name="Freeform 251"/>
            <p:cNvSpPr>
              <a:spLocks/>
            </p:cNvSpPr>
            <p:nvPr/>
          </p:nvSpPr>
          <p:spPr bwMode="auto">
            <a:xfrm>
              <a:off x="4846" y="1658"/>
              <a:ext cx="36" cy="26"/>
            </a:xfrm>
            <a:custGeom>
              <a:avLst/>
              <a:gdLst>
                <a:gd name="T0" fmla="*/ 26 w 36"/>
                <a:gd name="T1" fmla="*/ 0 h 26"/>
                <a:gd name="T2" fmla="*/ 9 w 36"/>
                <a:gd name="T3" fmla="*/ 1 h 26"/>
                <a:gd name="T4" fmla="*/ 0 w 36"/>
                <a:gd name="T5" fmla="*/ 26 h 26"/>
                <a:gd name="T6" fmla="*/ 33 w 36"/>
                <a:gd name="T7" fmla="*/ 24 h 26"/>
                <a:gd name="T8" fmla="*/ 36 w 36"/>
                <a:gd name="T9" fmla="*/ 0 h 26"/>
                <a:gd name="T10" fmla="*/ 26 w 36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6">
                  <a:moveTo>
                    <a:pt x="26" y="0"/>
                  </a:moveTo>
                  <a:lnTo>
                    <a:pt x="9" y="1"/>
                  </a:lnTo>
                  <a:lnTo>
                    <a:pt x="0" y="26"/>
                  </a:lnTo>
                  <a:lnTo>
                    <a:pt x="33" y="24"/>
                  </a:lnTo>
                  <a:lnTo>
                    <a:pt x="3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2121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9" name="Freeform 252"/>
            <p:cNvSpPr>
              <a:spLocks/>
            </p:cNvSpPr>
            <p:nvPr/>
          </p:nvSpPr>
          <p:spPr bwMode="auto">
            <a:xfrm>
              <a:off x="4145" y="1437"/>
              <a:ext cx="204" cy="97"/>
            </a:xfrm>
            <a:custGeom>
              <a:avLst/>
              <a:gdLst>
                <a:gd name="T0" fmla="*/ 62 w 204"/>
                <a:gd name="T1" fmla="*/ 24 h 97"/>
                <a:gd name="T2" fmla="*/ 76 w 204"/>
                <a:gd name="T3" fmla="*/ 69 h 97"/>
                <a:gd name="T4" fmla="*/ 104 w 204"/>
                <a:gd name="T5" fmla="*/ 83 h 97"/>
                <a:gd name="T6" fmla="*/ 132 w 204"/>
                <a:gd name="T7" fmla="*/ 89 h 97"/>
                <a:gd name="T8" fmla="*/ 154 w 204"/>
                <a:gd name="T9" fmla="*/ 75 h 97"/>
                <a:gd name="T10" fmla="*/ 168 w 204"/>
                <a:gd name="T11" fmla="*/ 97 h 97"/>
                <a:gd name="T12" fmla="*/ 191 w 204"/>
                <a:gd name="T13" fmla="*/ 86 h 97"/>
                <a:gd name="T14" fmla="*/ 204 w 204"/>
                <a:gd name="T15" fmla="*/ 62 h 97"/>
                <a:gd name="T16" fmla="*/ 162 w 204"/>
                <a:gd name="T17" fmla="*/ 59 h 97"/>
                <a:gd name="T18" fmla="*/ 121 w 204"/>
                <a:gd name="T19" fmla="*/ 53 h 97"/>
                <a:gd name="T20" fmla="*/ 101 w 204"/>
                <a:gd name="T21" fmla="*/ 3 h 97"/>
                <a:gd name="T22" fmla="*/ 51 w 204"/>
                <a:gd name="T23" fmla="*/ 0 h 97"/>
                <a:gd name="T24" fmla="*/ 23 w 204"/>
                <a:gd name="T25" fmla="*/ 24 h 97"/>
                <a:gd name="T26" fmla="*/ 0 w 204"/>
                <a:gd name="T27" fmla="*/ 53 h 97"/>
                <a:gd name="T28" fmla="*/ 32 w 204"/>
                <a:gd name="T29" fmla="*/ 78 h 97"/>
                <a:gd name="T30" fmla="*/ 56 w 204"/>
                <a:gd name="T31" fmla="*/ 72 h 97"/>
                <a:gd name="T32" fmla="*/ 56 w 204"/>
                <a:gd name="T33" fmla="*/ 65 h 97"/>
                <a:gd name="T34" fmla="*/ 57 w 204"/>
                <a:gd name="T35" fmla="*/ 47 h 97"/>
                <a:gd name="T36" fmla="*/ 60 w 204"/>
                <a:gd name="T37" fmla="*/ 30 h 97"/>
                <a:gd name="T38" fmla="*/ 62 w 204"/>
                <a:gd name="T39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4" h="97">
                  <a:moveTo>
                    <a:pt x="62" y="24"/>
                  </a:moveTo>
                  <a:lnTo>
                    <a:pt x="76" y="69"/>
                  </a:lnTo>
                  <a:lnTo>
                    <a:pt x="104" y="83"/>
                  </a:lnTo>
                  <a:lnTo>
                    <a:pt x="132" y="89"/>
                  </a:lnTo>
                  <a:lnTo>
                    <a:pt x="154" y="75"/>
                  </a:lnTo>
                  <a:lnTo>
                    <a:pt x="168" y="97"/>
                  </a:lnTo>
                  <a:lnTo>
                    <a:pt x="191" y="86"/>
                  </a:lnTo>
                  <a:lnTo>
                    <a:pt x="204" y="62"/>
                  </a:lnTo>
                  <a:lnTo>
                    <a:pt x="162" y="59"/>
                  </a:lnTo>
                  <a:lnTo>
                    <a:pt x="121" y="53"/>
                  </a:lnTo>
                  <a:lnTo>
                    <a:pt x="101" y="3"/>
                  </a:lnTo>
                  <a:lnTo>
                    <a:pt x="51" y="0"/>
                  </a:lnTo>
                  <a:lnTo>
                    <a:pt x="23" y="24"/>
                  </a:lnTo>
                  <a:lnTo>
                    <a:pt x="0" y="53"/>
                  </a:lnTo>
                  <a:lnTo>
                    <a:pt x="32" y="78"/>
                  </a:lnTo>
                  <a:lnTo>
                    <a:pt x="56" y="72"/>
                  </a:lnTo>
                  <a:lnTo>
                    <a:pt x="56" y="65"/>
                  </a:lnTo>
                  <a:lnTo>
                    <a:pt x="57" y="47"/>
                  </a:lnTo>
                  <a:lnTo>
                    <a:pt x="60" y="30"/>
                  </a:lnTo>
                  <a:lnTo>
                    <a:pt x="62" y="24"/>
                  </a:lnTo>
                  <a:close/>
                </a:path>
              </a:pathLst>
            </a:custGeom>
            <a:solidFill>
              <a:srgbClr val="D3C1A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Freeform 253"/>
            <p:cNvSpPr>
              <a:spLocks/>
            </p:cNvSpPr>
            <p:nvPr/>
          </p:nvSpPr>
          <p:spPr bwMode="auto">
            <a:xfrm>
              <a:off x="3915" y="1132"/>
              <a:ext cx="206" cy="193"/>
            </a:xfrm>
            <a:custGeom>
              <a:avLst/>
              <a:gdLst>
                <a:gd name="T0" fmla="*/ 0 w 206"/>
                <a:gd name="T1" fmla="*/ 47 h 193"/>
                <a:gd name="T2" fmla="*/ 4 w 206"/>
                <a:gd name="T3" fmla="*/ 96 h 193"/>
                <a:gd name="T4" fmla="*/ 27 w 206"/>
                <a:gd name="T5" fmla="*/ 127 h 193"/>
                <a:gd name="T6" fmla="*/ 50 w 206"/>
                <a:gd name="T7" fmla="*/ 138 h 193"/>
                <a:gd name="T8" fmla="*/ 50 w 206"/>
                <a:gd name="T9" fmla="*/ 180 h 193"/>
                <a:gd name="T10" fmla="*/ 80 w 206"/>
                <a:gd name="T11" fmla="*/ 193 h 193"/>
                <a:gd name="T12" fmla="*/ 103 w 206"/>
                <a:gd name="T13" fmla="*/ 161 h 193"/>
                <a:gd name="T14" fmla="*/ 137 w 206"/>
                <a:gd name="T15" fmla="*/ 165 h 193"/>
                <a:gd name="T16" fmla="*/ 156 w 206"/>
                <a:gd name="T17" fmla="*/ 127 h 193"/>
                <a:gd name="T18" fmla="*/ 163 w 206"/>
                <a:gd name="T19" fmla="*/ 85 h 193"/>
                <a:gd name="T20" fmla="*/ 206 w 206"/>
                <a:gd name="T21" fmla="*/ 35 h 193"/>
                <a:gd name="T22" fmla="*/ 206 w 206"/>
                <a:gd name="T23" fmla="*/ 5 h 193"/>
                <a:gd name="T24" fmla="*/ 160 w 206"/>
                <a:gd name="T25" fmla="*/ 0 h 193"/>
                <a:gd name="T26" fmla="*/ 156 w 206"/>
                <a:gd name="T27" fmla="*/ 55 h 193"/>
                <a:gd name="T28" fmla="*/ 128 w 206"/>
                <a:gd name="T29" fmla="*/ 58 h 193"/>
                <a:gd name="T30" fmla="*/ 125 w 206"/>
                <a:gd name="T31" fmla="*/ 32 h 193"/>
                <a:gd name="T32" fmla="*/ 68 w 206"/>
                <a:gd name="T33" fmla="*/ 32 h 193"/>
                <a:gd name="T34" fmla="*/ 57 w 206"/>
                <a:gd name="T35" fmla="*/ 77 h 193"/>
                <a:gd name="T36" fmla="*/ 22 w 206"/>
                <a:gd name="T37" fmla="*/ 80 h 193"/>
                <a:gd name="T38" fmla="*/ 34 w 206"/>
                <a:gd name="T39" fmla="*/ 35 h 193"/>
                <a:gd name="T40" fmla="*/ 0 w 206"/>
                <a:gd name="T41" fmla="*/ 4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6" h="193">
                  <a:moveTo>
                    <a:pt x="0" y="47"/>
                  </a:moveTo>
                  <a:lnTo>
                    <a:pt x="4" y="96"/>
                  </a:lnTo>
                  <a:lnTo>
                    <a:pt x="27" y="127"/>
                  </a:lnTo>
                  <a:lnTo>
                    <a:pt x="50" y="138"/>
                  </a:lnTo>
                  <a:lnTo>
                    <a:pt x="50" y="180"/>
                  </a:lnTo>
                  <a:lnTo>
                    <a:pt x="80" y="193"/>
                  </a:lnTo>
                  <a:lnTo>
                    <a:pt x="103" y="161"/>
                  </a:lnTo>
                  <a:lnTo>
                    <a:pt x="137" y="165"/>
                  </a:lnTo>
                  <a:lnTo>
                    <a:pt x="156" y="127"/>
                  </a:lnTo>
                  <a:lnTo>
                    <a:pt x="163" y="85"/>
                  </a:lnTo>
                  <a:lnTo>
                    <a:pt x="206" y="35"/>
                  </a:lnTo>
                  <a:lnTo>
                    <a:pt x="206" y="5"/>
                  </a:lnTo>
                  <a:lnTo>
                    <a:pt x="160" y="0"/>
                  </a:lnTo>
                  <a:lnTo>
                    <a:pt x="156" y="55"/>
                  </a:lnTo>
                  <a:lnTo>
                    <a:pt x="128" y="58"/>
                  </a:lnTo>
                  <a:lnTo>
                    <a:pt x="125" y="32"/>
                  </a:lnTo>
                  <a:lnTo>
                    <a:pt x="68" y="32"/>
                  </a:lnTo>
                  <a:lnTo>
                    <a:pt x="57" y="77"/>
                  </a:lnTo>
                  <a:lnTo>
                    <a:pt x="22" y="80"/>
                  </a:lnTo>
                  <a:lnTo>
                    <a:pt x="34" y="35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BAAA9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54"/>
            <p:cNvSpPr>
              <a:spLocks/>
            </p:cNvSpPr>
            <p:nvPr/>
          </p:nvSpPr>
          <p:spPr bwMode="auto">
            <a:xfrm>
              <a:off x="3601" y="782"/>
              <a:ext cx="1516" cy="1649"/>
            </a:xfrm>
            <a:custGeom>
              <a:avLst/>
              <a:gdLst>
                <a:gd name="T0" fmla="*/ 202 w 1516"/>
                <a:gd name="T1" fmla="*/ 56 h 1649"/>
                <a:gd name="T2" fmla="*/ 159 w 1516"/>
                <a:gd name="T3" fmla="*/ 111 h 1649"/>
                <a:gd name="T4" fmla="*/ 109 w 1516"/>
                <a:gd name="T5" fmla="*/ 206 h 1649"/>
                <a:gd name="T6" fmla="*/ 29 w 1516"/>
                <a:gd name="T7" fmla="*/ 359 h 1649"/>
                <a:gd name="T8" fmla="*/ 32 w 1516"/>
                <a:gd name="T9" fmla="*/ 446 h 1649"/>
                <a:gd name="T10" fmla="*/ 76 w 1516"/>
                <a:gd name="T11" fmla="*/ 490 h 1649"/>
                <a:gd name="T12" fmla="*/ 137 w 1516"/>
                <a:gd name="T13" fmla="*/ 583 h 1649"/>
                <a:gd name="T14" fmla="*/ 182 w 1516"/>
                <a:gd name="T15" fmla="*/ 765 h 1649"/>
                <a:gd name="T16" fmla="*/ 295 w 1516"/>
                <a:gd name="T17" fmla="*/ 1058 h 1649"/>
                <a:gd name="T18" fmla="*/ 335 w 1516"/>
                <a:gd name="T19" fmla="*/ 1441 h 1649"/>
                <a:gd name="T20" fmla="*/ 261 w 1516"/>
                <a:gd name="T21" fmla="*/ 1574 h 1649"/>
                <a:gd name="T22" fmla="*/ 288 w 1516"/>
                <a:gd name="T23" fmla="*/ 1629 h 1649"/>
                <a:gd name="T24" fmla="*/ 430 w 1516"/>
                <a:gd name="T25" fmla="*/ 1618 h 1649"/>
                <a:gd name="T26" fmla="*/ 506 w 1516"/>
                <a:gd name="T27" fmla="*/ 1511 h 1649"/>
                <a:gd name="T28" fmla="*/ 538 w 1516"/>
                <a:gd name="T29" fmla="*/ 1346 h 1649"/>
                <a:gd name="T30" fmla="*/ 560 w 1516"/>
                <a:gd name="T31" fmla="*/ 1308 h 1649"/>
                <a:gd name="T32" fmla="*/ 598 w 1516"/>
                <a:gd name="T33" fmla="*/ 1162 h 1649"/>
                <a:gd name="T34" fmla="*/ 721 w 1516"/>
                <a:gd name="T35" fmla="*/ 1052 h 1649"/>
                <a:gd name="T36" fmla="*/ 857 w 1516"/>
                <a:gd name="T37" fmla="*/ 1058 h 1649"/>
                <a:gd name="T38" fmla="*/ 895 w 1516"/>
                <a:gd name="T39" fmla="*/ 1185 h 1649"/>
                <a:gd name="T40" fmla="*/ 944 w 1516"/>
                <a:gd name="T41" fmla="*/ 1365 h 1649"/>
                <a:gd name="T42" fmla="*/ 859 w 1516"/>
                <a:gd name="T43" fmla="*/ 1480 h 1649"/>
                <a:gd name="T44" fmla="*/ 891 w 1516"/>
                <a:gd name="T45" fmla="*/ 1518 h 1649"/>
                <a:gd name="T46" fmla="*/ 974 w 1516"/>
                <a:gd name="T47" fmla="*/ 1477 h 1649"/>
                <a:gd name="T48" fmla="*/ 1010 w 1516"/>
                <a:gd name="T49" fmla="*/ 1293 h 1649"/>
                <a:gd name="T50" fmla="*/ 1028 w 1516"/>
                <a:gd name="T51" fmla="*/ 1268 h 1649"/>
                <a:gd name="T52" fmla="*/ 1047 w 1516"/>
                <a:gd name="T53" fmla="*/ 1206 h 1649"/>
                <a:gd name="T54" fmla="*/ 1039 w 1516"/>
                <a:gd name="T55" fmla="*/ 1161 h 1649"/>
                <a:gd name="T56" fmla="*/ 1030 w 1516"/>
                <a:gd name="T57" fmla="*/ 1068 h 1649"/>
                <a:gd name="T58" fmla="*/ 1062 w 1516"/>
                <a:gd name="T59" fmla="*/ 1064 h 1649"/>
                <a:gd name="T60" fmla="*/ 1121 w 1516"/>
                <a:gd name="T61" fmla="*/ 1138 h 1649"/>
                <a:gd name="T62" fmla="*/ 1293 w 1516"/>
                <a:gd name="T63" fmla="*/ 1365 h 1649"/>
                <a:gd name="T64" fmla="*/ 1280 w 1516"/>
                <a:gd name="T65" fmla="*/ 1500 h 1649"/>
                <a:gd name="T66" fmla="*/ 1275 w 1516"/>
                <a:gd name="T67" fmla="*/ 1535 h 1649"/>
                <a:gd name="T68" fmla="*/ 1319 w 1516"/>
                <a:gd name="T69" fmla="*/ 1553 h 1649"/>
                <a:gd name="T70" fmla="*/ 1381 w 1516"/>
                <a:gd name="T71" fmla="*/ 1458 h 1649"/>
                <a:gd name="T72" fmla="*/ 1365 w 1516"/>
                <a:gd name="T73" fmla="*/ 1240 h 1649"/>
                <a:gd name="T74" fmla="*/ 1281 w 1516"/>
                <a:gd name="T75" fmla="*/ 1012 h 1649"/>
                <a:gd name="T76" fmla="*/ 1322 w 1516"/>
                <a:gd name="T77" fmla="*/ 1064 h 1649"/>
                <a:gd name="T78" fmla="*/ 1516 w 1516"/>
                <a:gd name="T79" fmla="*/ 967 h 1649"/>
                <a:gd name="T80" fmla="*/ 1375 w 1516"/>
                <a:gd name="T81" fmla="*/ 921 h 1649"/>
                <a:gd name="T82" fmla="*/ 1324 w 1516"/>
                <a:gd name="T83" fmla="*/ 832 h 1649"/>
                <a:gd name="T84" fmla="*/ 1292 w 1516"/>
                <a:gd name="T85" fmla="*/ 743 h 1649"/>
                <a:gd name="T86" fmla="*/ 1189 w 1516"/>
                <a:gd name="T87" fmla="*/ 606 h 1649"/>
                <a:gd name="T88" fmla="*/ 1112 w 1516"/>
                <a:gd name="T89" fmla="*/ 565 h 1649"/>
                <a:gd name="T90" fmla="*/ 1041 w 1516"/>
                <a:gd name="T91" fmla="*/ 549 h 1649"/>
                <a:gd name="T92" fmla="*/ 912 w 1516"/>
                <a:gd name="T93" fmla="*/ 556 h 1649"/>
                <a:gd name="T94" fmla="*/ 786 w 1516"/>
                <a:gd name="T95" fmla="*/ 564 h 1649"/>
                <a:gd name="T96" fmla="*/ 671 w 1516"/>
                <a:gd name="T97" fmla="*/ 562 h 1649"/>
                <a:gd name="T98" fmla="*/ 571 w 1516"/>
                <a:gd name="T99" fmla="*/ 459 h 1649"/>
                <a:gd name="T100" fmla="*/ 518 w 1516"/>
                <a:gd name="T101" fmla="*/ 361 h 1649"/>
                <a:gd name="T102" fmla="*/ 420 w 1516"/>
                <a:gd name="T103" fmla="*/ 206 h 1649"/>
                <a:gd name="T104" fmla="*/ 370 w 1516"/>
                <a:gd name="T105" fmla="*/ 18 h 1649"/>
                <a:gd name="T106" fmla="*/ 315 w 1516"/>
                <a:gd name="T107" fmla="*/ 80 h 1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6" h="1649">
                  <a:moveTo>
                    <a:pt x="305" y="129"/>
                  </a:moveTo>
                  <a:lnTo>
                    <a:pt x="270" y="126"/>
                  </a:lnTo>
                  <a:lnTo>
                    <a:pt x="227" y="108"/>
                  </a:lnTo>
                  <a:lnTo>
                    <a:pt x="202" y="56"/>
                  </a:lnTo>
                  <a:lnTo>
                    <a:pt x="144" y="27"/>
                  </a:lnTo>
                  <a:lnTo>
                    <a:pt x="121" y="34"/>
                  </a:lnTo>
                  <a:lnTo>
                    <a:pt x="150" y="68"/>
                  </a:lnTo>
                  <a:lnTo>
                    <a:pt x="159" y="111"/>
                  </a:lnTo>
                  <a:lnTo>
                    <a:pt x="162" y="147"/>
                  </a:lnTo>
                  <a:lnTo>
                    <a:pt x="147" y="162"/>
                  </a:lnTo>
                  <a:lnTo>
                    <a:pt x="132" y="176"/>
                  </a:lnTo>
                  <a:lnTo>
                    <a:pt x="109" y="206"/>
                  </a:lnTo>
                  <a:lnTo>
                    <a:pt x="100" y="230"/>
                  </a:lnTo>
                  <a:lnTo>
                    <a:pt x="103" y="258"/>
                  </a:lnTo>
                  <a:lnTo>
                    <a:pt x="55" y="332"/>
                  </a:lnTo>
                  <a:lnTo>
                    <a:pt x="29" y="359"/>
                  </a:lnTo>
                  <a:lnTo>
                    <a:pt x="2" y="382"/>
                  </a:lnTo>
                  <a:lnTo>
                    <a:pt x="0" y="406"/>
                  </a:lnTo>
                  <a:lnTo>
                    <a:pt x="8" y="433"/>
                  </a:lnTo>
                  <a:lnTo>
                    <a:pt x="32" y="446"/>
                  </a:lnTo>
                  <a:lnTo>
                    <a:pt x="32" y="477"/>
                  </a:lnTo>
                  <a:lnTo>
                    <a:pt x="53" y="488"/>
                  </a:lnTo>
                  <a:lnTo>
                    <a:pt x="73" y="480"/>
                  </a:lnTo>
                  <a:lnTo>
                    <a:pt x="76" y="490"/>
                  </a:lnTo>
                  <a:lnTo>
                    <a:pt x="97" y="493"/>
                  </a:lnTo>
                  <a:lnTo>
                    <a:pt x="144" y="480"/>
                  </a:lnTo>
                  <a:lnTo>
                    <a:pt x="144" y="505"/>
                  </a:lnTo>
                  <a:lnTo>
                    <a:pt x="137" y="583"/>
                  </a:lnTo>
                  <a:lnTo>
                    <a:pt x="132" y="662"/>
                  </a:lnTo>
                  <a:lnTo>
                    <a:pt x="170" y="747"/>
                  </a:lnTo>
                  <a:lnTo>
                    <a:pt x="156" y="835"/>
                  </a:lnTo>
                  <a:lnTo>
                    <a:pt x="182" y="765"/>
                  </a:lnTo>
                  <a:lnTo>
                    <a:pt x="182" y="887"/>
                  </a:lnTo>
                  <a:lnTo>
                    <a:pt x="208" y="974"/>
                  </a:lnTo>
                  <a:lnTo>
                    <a:pt x="264" y="1052"/>
                  </a:lnTo>
                  <a:lnTo>
                    <a:pt x="295" y="1058"/>
                  </a:lnTo>
                  <a:lnTo>
                    <a:pt x="309" y="1115"/>
                  </a:lnTo>
                  <a:lnTo>
                    <a:pt x="332" y="1243"/>
                  </a:lnTo>
                  <a:lnTo>
                    <a:pt x="329" y="1385"/>
                  </a:lnTo>
                  <a:lnTo>
                    <a:pt x="335" y="1441"/>
                  </a:lnTo>
                  <a:lnTo>
                    <a:pt x="315" y="1479"/>
                  </a:lnTo>
                  <a:lnTo>
                    <a:pt x="247" y="1521"/>
                  </a:lnTo>
                  <a:lnTo>
                    <a:pt x="242" y="1556"/>
                  </a:lnTo>
                  <a:lnTo>
                    <a:pt x="261" y="1574"/>
                  </a:lnTo>
                  <a:lnTo>
                    <a:pt x="308" y="1579"/>
                  </a:lnTo>
                  <a:lnTo>
                    <a:pt x="299" y="1562"/>
                  </a:lnTo>
                  <a:lnTo>
                    <a:pt x="289" y="1603"/>
                  </a:lnTo>
                  <a:lnTo>
                    <a:pt x="288" y="1629"/>
                  </a:lnTo>
                  <a:lnTo>
                    <a:pt x="315" y="1644"/>
                  </a:lnTo>
                  <a:lnTo>
                    <a:pt x="355" y="1649"/>
                  </a:lnTo>
                  <a:lnTo>
                    <a:pt x="400" y="1646"/>
                  </a:lnTo>
                  <a:lnTo>
                    <a:pt x="430" y="1618"/>
                  </a:lnTo>
                  <a:lnTo>
                    <a:pt x="441" y="1571"/>
                  </a:lnTo>
                  <a:lnTo>
                    <a:pt x="459" y="1503"/>
                  </a:lnTo>
                  <a:lnTo>
                    <a:pt x="500" y="1558"/>
                  </a:lnTo>
                  <a:lnTo>
                    <a:pt x="506" y="1511"/>
                  </a:lnTo>
                  <a:lnTo>
                    <a:pt x="504" y="1461"/>
                  </a:lnTo>
                  <a:lnTo>
                    <a:pt x="547" y="1470"/>
                  </a:lnTo>
                  <a:lnTo>
                    <a:pt x="545" y="1418"/>
                  </a:lnTo>
                  <a:lnTo>
                    <a:pt x="538" y="1346"/>
                  </a:lnTo>
                  <a:lnTo>
                    <a:pt x="550" y="1333"/>
                  </a:lnTo>
                  <a:lnTo>
                    <a:pt x="557" y="1321"/>
                  </a:lnTo>
                  <a:lnTo>
                    <a:pt x="560" y="1312"/>
                  </a:lnTo>
                  <a:lnTo>
                    <a:pt x="560" y="1308"/>
                  </a:lnTo>
                  <a:lnTo>
                    <a:pt x="564" y="1241"/>
                  </a:lnTo>
                  <a:lnTo>
                    <a:pt x="592" y="1211"/>
                  </a:lnTo>
                  <a:lnTo>
                    <a:pt x="595" y="1190"/>
                  </a:lnTo>
                  <a:lnTo>
                    <a:pt x="598" y="1162"/>
                  </a:lnTo>
                  <a:lnTo>
                    <a:pt x="600" y="1138"/>
                  </a:lnTo>
                  <a:lnTo>
                    <a:pt x="600" y="1127"/>
                  </a:lnTo>
                  <a:lnTo>
                    <a:pt x="636" y="1058"/>
                  </a:lnTo>
                  <a:lnTo>
                    <a:pt x="721" y="1052"/>
                  </a:lnTo>
                  <a:lnTo>
                    <a:pt x="812" y="1002"/>
                  </a:lnTo>
                  <a:lnTo>
                    <a:pt x="857" y="993"/>
                  </a:lnTo>
                  <a:lnTo>
                    <a:pt x="856" y="1024"/>
                  </a:lnTo>
                  <a:lnTo>
                    <a:pt x="857" y="1058"/>
                  </a:lnTo>
                  <a:lnTo>
                    <a:pt x="862" y="1090"/>
                  </a:lnTo>
                  <a:lnTo>
                    <a:pt x="869" y="1121"/>
                  </a:lnTo>
                  <a:lnTo>
                    <a:pt x="882" y="1153"/>
                  </a:lnTo>
                  <a:lnTo>
                    <a:pt x="895" y="1185"/>
                  </a:lnTo>
                  <a:lnTo>
                    <a:pt x="915" y="1215"/>
                  </a:lnTo>
                  <a:lnTo>
                    <a:pt x="938" y="1246"/>
                  </a:lnTo>
                  <a:lnTo>
                    <a:pt x="950" y="1267"/>
                  </a:lnTo>
                  <a:lnTo>
                    <a:pt x="944" y="1365"/>
                  </a:lnTo>
                  <a:lnTo>
                    <a:pt x="919" y="1414"/>
                  </a:lnTo>
                  <a:lnTo>
                    <a:pt x="859" y="1438"/>
                  </a:lnTo>
                  <a:lnTo>
                    <a:pt x="841" y="1486"/>
                  </a:lnTo>
                  <a:lnTo>
                    <a:pt x="859" y="1480"/>
                  </a:lnTo>
                  <a:lnTo>
                    <a:pt x="848" y="1502"/>
                  </a:lnTo>
                  <a:lnTo>
                    <a:pt x="871" y="1494"/>
                  </a:lnTo>
                  <a:lnTo>
                    <a:pt x="869" y="1520"/>
                  </a:lnTo>
                  <a:lnTo>
                    <a:pt x="891" y="1518"/>
                  </a:lnTo>
                  <a:lnTo>
                    <a:pt x="921" y="1505"/>
                  </a:lnTo>
                  <a:lnTo>
                    <a:pt x="933" y="1483"/>
                  </a:lnTo>
                  <a:lnTo>
                    <a:pt x="944" y="1473"/>
                  </a:lnTo>
                  <a:lnTo>
                    <a:pt x="974" y="1477"/>
                  </a:lnTo>
                  <a:lnTo>
                    <a:pt x="989" y="1443"/>
                  </a:lnTo>
                  <a:lnTo>
                    <a:pt x="989" y="1405"/>
                  </a:lnTo>
                  <a:lnTo>
                    <a:pt x="1006" y="1362"/>
                  </a:lnTo>
                  <a:lnTo>
                    <a:pt x="1010" y="1293"/>
                  </a:lnTo>
                  <a:lnTo>
                    <a:pt x="1018" y="1327"/>
                  </a:lnTo>
                  <a:lnTo>
                    <a:pt x="1019" y="1318"/>
                  </a:lnTo>
                  <a:lnTo>
                    <a:pt x="1024" y="1296"/>
                  </a:lnTo>
                  <a:lnTo>
                    <a:pt x="1028" y="1268"/>
                  </a:lnTo>
                  <a:lnTo>
                    <a:pt x="1031" y="1246"/>
                  </a:lnTo>
                  <a:lnTo>
                    <a:pt x="1034" y="1230"/>
                  </a:lnTo>
                  <a:lnTo>
                    <a:pt x="1041" y="1217"/>
                  </a:lnTo>
                  <a:lnTo>
                    <a:pt x="1047" y="1206"/>
                  </a:lnTo>
                  <a:lnTo>
                    <a:pt x="1051" y="1197"/>
                  </a:lnTo>
                  <a:lnTo>
                    <a:pt x="1050" y="1191"/>
                  </a:lnTo>
                  <a:lnTo>
                    <a:pt x="1045" y="1177"/>
                  </a:lnTo>
                  <a:lnTo>
                    <a:pt x="1039" y="1161"/>
                  </a:lnTo>
                  <a:lnTo>
                    <a:pt x="1033" y="1140"/>
                  </a:lnTo>
                  <a:lnTo>
                    <a:pt x="1027" y="1117"/>
                  </a:lnTo>
                  <a:lnTo>
                    <a:pt x="1025" y="1093"/>
                  </a:lnTo>
                  <a:lnTo>
                    <a:pt x="1030" y="1068"/>
                  </a:lnTo>
                  <a:lnTo>
                    <a:pt x="1041" y="1046"/>
                  </a:lnTo>
                  <a:lnTo>
                    <a:pt x="1045" y="1044"/>
                  </a:lnTo>
                  <a:lnTo>
                    <a:pt x="1053" y="1050"/>
                  </a:lnTo>
                  <a:lnTo>
                    <a:pt x="1062" y="1064"/>
                  </a:lnTo>
                  <a:lnTo>
                    <a:pt x="1074" y="1080"/>
                  </a:lnTo>
                  <a:lnTo>
                    <a:pt x="1087" y="1100"/>
                  </a:lnTo>
                  <a:lnTo>
                    <a:pt x="1103" y="1120"/>
                  </a:lnTo>
                  <a:lnTo>
                    <a:pt x="1121" y="1138"/>
                  </a:lnTo>
                  <a:lnTo>
                    <a:pt x="1140" y="1153"/>
                  </a:lnTo>
                  <a:lnTo>
                    <a:pt x="1203" y="1224"/>
                  </a:lnTo>
                  <a:lnTo>
                    <a:pt x="1256" y="1247"/>
                  </a:lnTo>
                  <a:lnTo>
                    <a:pt x="1293" y="1365"/>
                  </a:lnTo>
                  <a:lnTo>
                    <a:pt x="1299" y="1417"/>
                  </a:lnTo>
                  <a:lnTo>
                    <a:pt x="1304" y="1459"/>
                  </a:lnTo>
                  <a:lnTo>
                    <a:pt x="1302" y="1486"/>
                  </a:lnTo>
                  <a:lnTo>
                    <a:pt x="1280" y="1500"/>
                  </a:lnTo>
                  <a:lnTo>
                    <a:pt x="1268" y="1514"/>
                  </a:lnTo>
                  <a:lnTo>
                    <a:pt x="1259" y="1540"/>
                  </a:lnTo>
                  <a:lnTo>
                    <a:pt x="1257" y="1555"/>
                  </a:lnTo>
                  <a:lnTo>
                    <a:pt x="1275" y="1535"/>
                  </a:lnTo>
                  <a:lnTo>
                    <a:pt x="1272" y="1559"/>
                  </a:lnTo>
                  <a:lnTo>
                    <a:pt x="1301" y="1544"/>
                  </a:lnTo>
                  <a:lnTo>
                    <a:pt x="1296" y="1568"/>
                  </a:lnTo>
                  <a:lnTo>
                    <a:pt x="1319" y="1553"/>
                  </a:lnTo>
                  <a:lnTo>
                    <a:pt x="1351" y="1556"/>
                  </a:lnTo>
                  <a:lnTo>
                    <a:pt x="1384" y="1540"/>
                  </a:lnTo>
                  <a:lnTo>
                    <a:pt x="1398" y="1509"/>
                  </a:lnTo>
                  <a:lnTo>
                    <a:pt x="1381" y="1458"/>
                  </a:lnTo>
                  <a:lnTo>
                    <a:pt x="1372" y="1418"/>
                  </a:lnTo>
                  <a:lnTo>
                    <a:pt x="1375" y="1364"/>
                  </a:lnTo>
                  <a:lnTo>
                    <a:pt x="1371" y="1268"/>
                  </a:lnTo>
                  <a:lnTo>
                    <a:pt x="1365" y="1240"/>
                  </a:lnTo>
                  <a:lnTo>
                    <a:pt x="1349" y="1233"/>
                  </a:lnTo>
                  <a:lnTo>
                    <a:pt x="1334" y="1209"/>
                  </a:lnTo>
                  <a:lnTo>
                    <a:pt x="1298" y="1167"/>
                  </a:lnTo>
                  <a:lnTo>
                    <a:pt x="1281" y="1012"/>
                  </a:lnTo>
                  <a:lnTo>
                    <a:pt x="1286" y="1043"/>
                  </a:lnTo>
                  <a:lnTo>
                    <a:pt x="1296" y="1046"/>
                  </a:lnTo>
                  <a:lnTo>
                    <a:pt x="1309" y="1044"/>
                  </a:lnTo>
                  <a:lnTo>
                    <a:pt x="1322" y="1064"/>
                  </a:lnTo>
                  <a:lnTo>
                    <a:pt x="1365" y="1070"/>
                  </a:lnTo>
                  <a:lnTo>
                    <a:pt x="1461" y="1082"/>
                  </a:lnTo>
                  <a:lnTo>
                    <a:pt x="1516" y="1046"/>
                  </a:lnTo>
                  <a:lnTo>
                    <a:pt x="1516" y="967"/>
                  </a:lnTo>
                  <a:lnTo>
                    <a:pt x="1474" y="888"/>
                  </a:lnTo>
                  <a:lnTo>
                    <a:pt x="1431" y="912"/>
                  </a:lnTo>
                  <a:lnTo>
                    <a:pt x="1412" y="926"/>
                  </a:lnTo>
                  <a:lnTo>
                    <a:pt x="1375" y="921"/>
                  </a:lnTo>
                  <a:lnTo>
                    <a:pt x="1357" y="891"/>
                  </a:lnTo>
                  <a:lnTo>
                    <a:pt x="1342" y="868"/>
                  </a:lnTo>
                  <a:lnTo>
                    <a:pt x="1331" y="850"/>
                  </a:lnTo>
                  <a:lnTo>
                    <a:pt x="1324" y="832"/>
                  </a:lnTo>
                  <a:lnTo>
                    <a:pt x="1316" y="815"/>
                  </a:lnTo>
                  <a:lnTo>
                    <a:pt x="1309" y="796"/>
                  </a:lnTo>
                  <a:lnTo>
                    <a:pt x="1301" y="773"/>
                  </a:lnTo>
                  <a:lnTo>
                    <a:pt x="1292" y="743"/>
                  </a:lnTo>
                  <a:lnTo>
                    <a:pt x="1254" y="699"/>
                  </a:lnTo>
                  <a:lnTo>
                    <a:pt x="1233" y="661"/>
                  </a:lnTo>
                  <a:lnTo>
                    <a:pt x="1212" y="630"/>
                  </a:lnTo>
                  <a:lnTo>
                    <a:pt x="1189" y="606"/>
                  </a:lnTo>
                  <a:lnTo>
                    <a:pt x="1168" y="590"/>
                  </a:lnTo>
                  <a:lnTo>
                    <a:pt x="1147" y="577"/>
                  </a:lnTo>
                  <a:lnTo>
                    <a:pt x="1128" y="570"/>
                  </a:lnTo>
                  <a:lnTo>
                    <a:pt x="1112" y="565"/>
                  </a:lnTo>
                  <a:lnTo>
                    <a:pt x="1100" y="561"/>
                  </a:lnTo>
                  <a:lnTo>
                    <a:pt x="1084" y="556"/>
                  </a:lnTo>
                  <a:lnTo>
                    <a:pt x="1065" y="552"/>
                  </a:lnTo>
                  <a:lnTo>
                    <a:pt x="1041" y="549"/>
                  </a:lnTo>
                  <a:lnTo>
                    <a:pt x="1013" y="547"/>
                  </a:lnTo>
                  <a:lnTo>
                    <a:pt x="981" y="549"/>
                  </a:lnTo>
                  <a:lnTo>
                    <a:pt x="948" y="552"/>
                  </a:lnTo>
                  <a:lnTo>
                    <a:pt x="912" y="556"/>
                  </a:lnTo>
                  <a:lnTo>
                    <a:pt x="874" y="562"/>
                  </a:lnTo>
                  <a:lnTo>
                    <a:pt x="844" y="562"/>
                  </a:lnTo>
                  <a:lnTo>
                    <a:pt x="813" y="564"/>
                  </a:lnTo>
                  <a:lnTo>
                    <a:pt x="786" y="564"/>
                  </a:lnTo>
                  <a:lnTo>
                    <a:pt x="757" y="565"/>
                  </a:lnTo>
                  <a:lnTo>
                    <a:pt x="729" y="565"/>
                  </a:lnTo>
                  <a:lnTo>
                    <a:pt x="701" y="564"/>
                  </a:lnTo>
                  <a:lnTo>
                    <a:pt x="671" y="562"/>
                  </a:lnTo>
                  <a:lnTo>
                    <a:pt x="641" y="559"/>
                  </a:lnTo>
                  <a:lnTo>
                    <a:pt x="604" y="537"/>
                  </a:lnTo>
                  <a:lnTo>
                    <a:pt x="583" y="488"/>
                  </a:lnTo>
                  <a:lnTo>
                    <a:pt x="571" y="459"/>
                  </a:lnTo>
                  <a:lnTo>
                    <a:pt x="559" y="433"/>
                  </a:lnTo>
                  <a:lnTo>
                    <a:pt x="547" y="409"/>
                  </a:lnTo>
                  <a:lnTo>
                    <a:pt x="533" y="385"/>
                  </a:lnTo>
                  <a:lnTo>
                    <a:pt x="518" y="361"/>
                  </a:lnTo>
                  <a:lnTo>
                    <a:pt x="503" y="338"/>
                  </a:lnTo>
                  <a:lnTo>
                    <a:pt x="486" y="314"/>
                  </a:lnTo>
                  <a:lnTo>
                    <a:pt x="468" y="288"/>
                  </a:lnTo>
                  <a:lnTo>
                    <a:pt x="420" y="206"/>
                  </a:lnTo>
                  <a:lnTo>
                    <a:pt x="409" y="167"/>
                  </a:lnTo>
                  <a:lnTo>
                    <a:pt x="405" y="124"/>
                  </a:lnTo>
                  <a:lnTo>
                    <a:pt x="395" y="67"/>
                  </a:lnTo>
                  <a:lnTo>
                    <a:pt x="370" y="18"/>
                  </a:lnTo>
                  <a:lnTo>
                    <a:pt x="336" y="0"/>
                  </a:lnTo>
                  <a:lnTo>
                    <a:pt x="330" y="32"/>
                  </a:lnTo>
                  <a:lnTo>
                    <a:pt x="317" y="71"/>
                  </a:lnTo>
                  <a:lnTo>
                    <a:pt x="315" y="80"/>
                  </a:lnTo>
                  <a:lnTo>
                    <a:pt x="311" y="100"/>
                  </a:lnTo>
                  <a:lnTo>
                    <a:pt x="306" y="120"/>
                  </a:lnTo>
                  <a:lnTo>
                    <a:pt x="305" y="129"/>
                  </a:lnTo>
                  <a:close/>
                </a:path>
              </a:pathLst>
            </a:custGeom>
            <a:solidFill>
              <a:srgbClr val="000F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" name="Freeform 255"/>
            <p:cNvSpPr>
              <a:spLocks/>
            </p:cNvSpPr>
            <p:nvPr/>
          </p:nvSpPr>
          <p:spPr bwMode="auto">
            <a:xfrm>
              <a:off x="3615" y="917"/>
              <a:ext cx="401" cy="355"/>
            </a:xfrm>
            <a:custGeom>
              <a:avLst/>
              <a:gdLst>
                <a:gd name="T0" fmla="*/ 206 w 401"/>
                <a:gd name="T1" fmla="*/ 9 h 355"/>
                <a:gd name="T2" fmla="*/ 157 w 401"/>
                <a:gd name="T3" fmla="*/ 23 h 355"/>
                <a:gd name="T4" fmla="*/ 113 w 401"/>
                <a:gd name="T5" fmla="*/ 44 h 355"/>
                <a:gd name="T6" fmla="*/ 100 w 401"/>
                <a:gd name="T7" fmla="*/ 67 h 355"/>
                <a:gd name="T8" fmla="*/ 95 w 401"/>
                <a:gd name="T9" fmla="*/ 86 h 355"/>
                <a:gd name="T10" fmla="*/ 109 w 401"/>
                <a:gd name="T11" fmla="*/ 79 h 355"/>
                <a:gd name="T12" fmla="*/ 104 w 401"/>
                <a:gd name="T13" fmla="*/ 108 h 355"/>
                <a:gd name="T14" fmla="*/ 68 w 401"/>
                <a:gd name="T15" fmla="*/ 161 h 355"/>
                <a:gd name="T16" fmla="*/ 29 w 401"/>
                <a:gd name="T17" fmla="*/ 221 h 355"/>
                <a:gd name="T18" fmla="*/ 0 w 401"/>
                <a:gd name="T19" fmla="*/ 244 h 355"/>
                <a:gd name="T20" fmla="*/ 3 w 401"/>
                <a:gd name="T21" fmla="*/ 258 h 355"/>
                <a:gd name="T22" fmla="*/ 26 w 401"/>
                <a:gd name="T23" fmla="*/ 258 h 355"/>
                <a:gd name="T24" fmla="*/ 44 w 401"/>
                <a:gd name="T25" fmla="*/ 277 h 355"/>
                <a:gd name="T26" fmla="*/ 30 w 401"/>
                <a:gd name="T27" fmla="*/ 303 h 355"/>
                <a:gd name="T28" fmla="*/ 71 w 401"/>
                <a:gd name="T29" fmla="*/ 303 h 355"/>
                <a:gd name="T30" fmla="*/ 104 w 401"/>
                <a:gd name="T31" fmla="*/ 289 h 355"/>
                <a:gd name="T32" fmla="*/ 142 w 401"/>
                <a:gd name="T33" fmla="*/ 264 h 355"/>
                <a:gd name="T34" fmla="*/ 176 w 401"/>
                <a:gd name="T35" fmla="*/ 242 h 355"/>
                <a:gd name="T36" fmla="*/ 200 w 401"/>
                <a:gd name="T37" fmla="*/ 244 h 355"/>
                <a:gd name="T38" fmla="*/ 198 w 401"/>
                <a:gd name="T39" fmla="*/ 267 h 355"/>
                <a:gd name="T40" fmla="*/ 186 w 401"/>
                <a:gd name="T41" fmla="*/ 277 h 355"/>
                <a:gd name="T42" fmla="*/ 151 w 401"/>
                <a:gd name="T43" fmla="*/ 294 h 355"/>
                <a:gd name="T44" fmla="*/ 130 w 401"/>
                <a:gd name="T45" fmla="*/ 314 h 355"/>
                <a:gd name="T46" fmla="*/ 113 w 401"/>
                <a:gd name="T47" fmla="*/ 329 h 355"/>
                <a:gd name="T48" fmla="*/ 77 w 401"/>
                <a:gd name="T49" fmla="*/ 342 h 355"/>
                <a:gd name="T50" fmla="*/ 97 w 401"/>
                <a:gd name="T51" fmla="*/ 355 h 355"/>
                <a:gd name="T52" fmla="*/ 138 w 401"/>
                <a:gd name="T53" fmla="*/ 327 h 355"/>
                <a:gd name="T54" fmla="*/ 210 w 401"/>
                <a:gd name="T55" fmla="*/ 295 h 355"/>
                <a:gd name="T56" fmla="*/ 233 w 401"/>
                <a:gd name="T57" fmla="*/ 285 h 355"/>
                <a:gd name="T58" fmla="*/ 248 w 401"/>
                <a:gd name="T59" fmla="*/ 256 h 355"/>
                <a:gd name="T60" fmla="*/ 283 w 401"/>
                <a:gd name="T61" fmla="*/ 248 h 355"/>
                <a:gd name="T62" fmla="*/ 303 w 401"/>
                <a:gd name="T63" fmla="*/ 259 h 355"/>
                <a:gd name="T64" fmla="*/ 295 w 401"/>
                <a:gd name="T65" fmla="*/ 276 h 355"/>
                <a:gd name="T66" fmla="*/ 283 w 401"/>
                <a:gd name="T67" fmla="*/ 291 h 355"/>
                <a:gd name="T68" fmla="*/ 265 w 401"/>
                <a:gd name="T69" fmla="*/ 332 h 355"/>
                <a:gd name="T70" fmla="*/ 298 w 401"/>
                <a:gd name="T71" fmla="*/ 309 h 355"/>
                <a:gd name="T72" fmla="*/ 313 w 401"/>
                <a:gd name="T73" fmla="*/ 289 h 355"/>
                <a:gd name="T74" fmla="*/ 322 w 401"/>
                <a:gd name="T75" fmla="*/ 314 h 355"/>
                <a:gd name="T76" fmla="*/ 336 w 401"/>
                <a:gd name="T77" fmla="*/ 298 h 355"/>
                <a:gd name="T78" fmla="*/ 336 w 401"/>
                <a:gd name="T79" fmla="*/ 267 h 355"/>
                <a:gd name="T80" fmla="*/ 374 w 401"/>
                <a:gd name="T81" fmla="*/ 268 h 355"/>
                <a:gd name="T82" fmla="*/ 363 w 401"/>
                <a:gd name="T83" fmla="*/ 244 h 355"/>
                <a:gd name="T84" fmla="*/ 350 w 401"/>
                <a:gd name="T85" fmla="*/ 195 h 355"/>
                <a:gd name="T86" fmla="*/ 383 w 401"/>
                <a:gd name="T87" fmla="*/ 226 h 355"/>
                <a:gd name="T88" fmla="*/ 378 w 401"/>
                <a:gd name="T89" fmla="*/ 188 h 355"/>
                <a:gd name="T90" fmla="*/ 363 w 401"/>
                <a:gd name="T91" fmla="*/ 156 h 355"/>
                <a:gd name="T92" fmla="*/ 397 w 401"/>
                <a:gd name="T93" fmla="*/ 182 h 355"/>
                <a:gd name="T94" fmla="*/ 398 w 401"/>
                <a:gd name="T95" fmla="*/ 165 h 355"/>
                <a:gd name="T96" fmla="*/ 384 w 401"/>
                <a:gd name="T97" fmla="*/ 142 h 355"/>
                <a:gd name="T98" fmla="*/ 368 w 401"/>
                <a:gd name="T99" fmla="*/ 139 h 355"/>
                <a:gd name="T100" fmla="*/ 360 w 401"/>
                <a:gd name="T101" fmla="*/ 109 h 355"/>
                <a:gd name="T102" fmla="*/ 383 w 401"/>
                <a:gd name="T103" fmla="*/ 100 h 355"/>
                <a:gd name="T104" fmla="*/ 401 w 401"/>
                <a:gd name="T105" fmla="*/ 115 h 355"/>
                <a:gd name="T106" fmla="*/ 389 w 401"/>
                <a:gd name="T107" fmla="*/ 83 h 355"/>
                <a:gd name="T108" fmla="*/ 363 w 401"/>
                <a:gd name="T109" fmla="*/ 70 h 355"/>
                <a:gd name="T110" fmla="*/ 331 w 401"/>
                <a:gd name="T111" fmla="*/ 33 h 355"/>
                <a:gd name="T112" fmla="*/ 316 w 401"/>
                <a:gd name="T113" fmla="*/ 33 h 355"/>
                <a:gd name="T114" fmla="*/ 291 w 401"/>
                <a:gd name="T115" fmla="*/ 33 h 355"/>
                <a:gd name="T116" fmla="*/ 280 w 401"/>
                <a:gd name="T117" fmla="*/ 11 h 355"/>
                <a:gd name="T118" fmla="*/ 245 w 401"/>
                <a:gd name="T119" fmla="*/ 0 h 355"/>
                <a:gd name="T120" fmla="*/ 206 w 401"/>
                <a:gd name="T121" fmla="*/ 9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1" h="355">
                  <a:moveTo>
                    <a:pt x="206" y="9"/>
                  </a:moveTo>
                  <a:lnTo>
                    <a:pt x="157" y="23"/>
                  </a:lnTo>
                  <a:lnTo>
                    <a:pt x="113" y="44"/>
                  </a:lnTo>
                  <a:lnTo>
                    <a:pt x="100" y="67"/>
                  </a:lnTo>
                  <a:lnTo>
                    <a:pt x="95" y="86"/>
                  </a:lnTo>
                  <a:lnTo>
                    <a:pt x="109" y="79"/>
                  </a:lnTo>
                  <a:lnTo>
                    <a:pt x="104" y="108"/>
                  </a:lnTo>
                  <a:lnTo>
                    <a:pt x="68" y="161"/>
                  </a:lnTo>
                  <a:lnTo>
                    <a:pt x="29" y="221"/>
                  </a:lnTo>
                  <a:lnTo>
                    <a:pt x="0" y="244"/>
                  </a:lnTo>
                  <a:lnTo>
                    <a:pt x="3" y="258"/>
                  </a:lnTo>
                  <a:lnTo>
                    <a:pt x="26" y="258"/>
                  </a:lnTo>
                  <a:lnTo>
                    <a:pt x="44" y="277"/>
                  </a:lnTo>
                  <a:lnTo>
                    <a:pt x="30" y="303"/>
                  </a:lnTo>
                  <a:lnTo>
                    <a:pt x="71" y="303"/>
                  </a:lnTo>
                  <a:lnTo>
                    <a:pt x="104" y="289"/>
                  </a:lnTo>
                  <a:lnTo>
                    <a:pt x="142" y="264"/>
                  </a:lnTo>
                  <a:lnTo>
                    <a:pt x="176" y="242"/>
                  </a:lnTo>
                  <a:lnTo>
                    <a:pt x="200" y="244"/>
                  </a:lnTo>
                  <a:lnTo>
                    <a:pt x="198" y="267"/>
                  </a:lnTo>
                  <a:lnTo>
                    <a:pt x="186" y="277"/>
                  </a:lnTo>
                  <a:lnTo>
                    <a:pt x="151" y="294"/>
                  </a:lnTo>
                  <a:lnTo>
                    <a:pt x="130" y="314"/>
                  </a:lnTo>
                  <a:lnTo>
                    <a:pt x="113" y="329"/>
                  </a:lnTo>
                  <a:lnTo>
                    <a:pt x="77" y="342"/>
                  </a:lnTo>
                  <a:lnTo>
                    <a:pt x="97" y="355"/>
                  </a:lnTo>
                  <a:lnTo>
                    <a:pt x="138" y="327"/>
                  </a:lnTo>
                  <a:lnTo>
                    <a:pt x="210" y="295"/>
                  </a:lnTo>
                  <a:lnTo>
                    <a:pt x="233" y="285"/>
                  </a:lnTo>
                  <a:lnTo>
                    <a:pt x="248" y="256"/>
                  </a:lnTo>
                  <a:lnTo>
                    <a:pt x="283" y="248"/>
                  </a:lnTo>
                  <a:lnTo>
                    <a:pt x="303" y="259"/>
                  </a:lnTo>
                  <a:lnTo>
                    <a:pt x="295" y="276"/>
                  </a:lnTo>
                  <a:lnTo>
                    <a:pt x="283" y="291"/>
                  </a:lnTo>
                  <a:lnTo>
                    <a:pt x="265" y="332"/>
                  </a:lnTo>
                  <a:lnTo>
                    <a:pt x="298" y="309"/>
                  </a:lnTo>
                  <a:lnTo>
                    <a:pt x="313" y="289"/>
                  </a:lnTo>
                  <a:lnTo>
                    <a:pt x="322" y="314"/>
                  </a:lnTo>
                  <a:lnTo>
                    <a:pt x="336" y="298"/>
                  </a:lnTo>
                  <a:lnTo>
                    <a:pt x="336" y="267"/>
                  </a:lnTo>
                  <a:lnTo>
                    <a:pt x="374" y="268"/>
                  </a:lnTo>
                  <a:lnTo>
                    <a:pt x="363" y="244"/>
                  </a:lnTo>
                  <a:lnTo>
                    <a:pt x="350" y="195"/>
                  </a:lnTo>
                  <a:lnTo>
                    <a:pt x="383" y="226"/>
                  </a:lnTo>
                  <a:lnTo>
                    <a:pt x="378" y="188"/>
                  </a:lnTo>
                  <a:lnTo>
                    <a:pt x="363" y="156"/>
                  </a:lnTo>
                  <a:lnTo>
                    <a:pt x="397" y="182"/>
                  </a:lnTo>
                  <a:lnTo>
                    <a:pt x="398" y="165"/>
                  </a:lnTo>
                  <a:lnTo>
                    <a:pt x="384" y="142"/>
                  </a:lnTo>
                  <a:lnTo>
                    <a:pt x="368" y="139"/>
                  </a:lnTo>
                  <a:lnTo>
                    <a:pt x="360" y="109"/>
                  </a:lnTo>
                  <a:lnTo>
                    <a:pt x="383" y="100"/>
                  </a:lnTo>
                  <a:lnTo>
                    <a:pt x="401" y="115"/>
                  </a:lnTo>
                  <a:lnTo>
                    <a:pt x="389" y="83"/>
                  </a:lnTo>
                  <a:lnTo>
                    <a:pt x="363" y="70"/>
                  </a:lnTo>
                  <a:lnTo>
                    <a:pt x="331" y="33"/>
                  </a:lnTo>
                  <a:lnTo>
                    <a:pt x="316" y="33"/>
                  </a:lnTo>
                  <a:lnTo>
                    <a:pt x="291" y="33"/>
                  </a:lnTo>
                  <a:lnTo>
                    <a:pt x="280" y="11"/>
                  </a:lnTo>
                  <a:lnTo>
                    <a:pt x="245" y="0"/>
                  </a:lnTo>
                  <a:lnTo>
                    <a:pt x="206" y="9"/>
                  </a:lnTo>
                  <a:close/>
                </a:path>
              </a:pathLst>
            </a:custGeom>
            <a:solidFill>
              <a:srgbClr val="8E28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" name="Freeform 256"/>
            <p:cNvSpPr>
              <a:spLocks/>
            </p:cNvSpPr>
            <p:nvPr/>
          </p:nvSpPr>
          <p:spPr bwMode="auto">
            <a:xfrm>
              <a:off x="3795" y="1003"/>
              <a:ext cx="68" cy="69"/>
            </a:xfrm>
            <a:custGeom>
              <a:avLst/>
              <a:gdLst>
                <a:gd name="T0" fmla="*/ 33 w 68"/>
                <a:gd name="T1" fmla="*/ 0 h 69"/>
                <a:gd name="T2" fmla="*/ 29 w 68"/>
                <a:gd name="T3" fmla="*/ 17 h 69"/>
                <a:gd name="T4" fmla="*/ 44 w 68"/>
                <a:gd name="T5" fmla="*/ 28 h 69"/>
                <a:gd name="T6" fmla="*/ 61 w 68"/>
                <a:gd name="T7" fmla="*/ 37 h 69"/>
                <a:gd name="T8" fmla="*/ 68 w 68"/>
                <a:gd name="T9" fmla="*/ 49 h 69"/>
                <a:gd name="T10" fmla="*/ 56 w 68"/>
                <a:gd name="T11" fmla="*/ 59 h 69"/>
                <a:gd name="T12" fmla="*/ 35 w 68"/>
                <a:gd name="T13" fmla="*/ 69 h 69"/>
                <a:gd name="T14" fmla="*/ 11 w 68"/>
                <a:gd name="T15" fmla="*/ 69 h 69"/>
                <a:gd name="T16" fmla="*/ 5 w 68"/>
                <a:gd name="T17" fmla="*/ 56 h 69"/>
                <a:gd name="T18" fmla="*/ 15 w 68"/>
                <a:gd name="T19" fmla="*/ 44 h 69"/>
                <a:gd name="T20" fmla="*/ 14 w 68"/>
                <a:gd name="T21" fmla="*/ 37 h 69"/>
                <a:gd name="T22" fmla="*/ 9 w 68"/>
                <a:gd name="T23" fmla="*/ 34 h 69"/>
                <a:gd name="T24" fmla="*/ 3 w 68"/>
                <a:gd name="T25" fmla="*/ 32 h 69"/>
                <a:gd name="T26" fmla="*/ 0 w 68"/>
                <a:gd name="T27" fmla="*/ 32 h 69"/>
                <a:gd name="T28" fmla="*/ 11 w 68"/>
                <a:gd name="T29" fmla="*/ 17 h 69"/>
                <a:gd name="T30" fmla="*/ 14 w 68"/>
                <a:gd name="T31" fmla="*/ 14 h 69"/>
                <a:gd name="T32" fmla="*/ 21 w 68"/>
                <a:gd name="T33" fmla="*/ 8 h 69"/>
                <a:gd name="T34" fmla="*/ 29 w 68"/>
                <a:gd name="T35" fmla="*/ 3 h 69"/>
                <a:gd name="T36" fmla="*/ 33 w 68"/>
                <a:gd name="T3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69">
                  <a:moveTo>
                    <a:pt x="33" y="0"/>
                  </a:moveTo>
                  <a:lnTo>
                    <a:pt x="29" y="17"/>
                  </a:lnTo>
                  <a:lnTo>
                    <a:pt x="44" y="28"/>
                  </a:lnTo>
                  <a:lnTo>
                    <a:pt x="61" y="37"/>
                  </a:lnTo>
                  <a:lnTo>
                    <a:pt x="68" y="49"/>
                  </a:lnTo>
                  <a:lnTo>
                    <a:pt x="56" y="59"/>
                  </a:lnTo>
                  <a:lnTo>
                    <a:pt x="35" y="69"/>
                  </a:lnTo>
                  <a:lnTo>
                    <a:pt x="11" y="69"/>
                  </a:lnTo>
                  <a:lnTo>
                    <a:pt x="5" y="56"/>
                  </a:lnTo>
                  <a:lnTo>
                    <a:pt x="15" y="44"/>
                  </a:lnTo>
                  <a:lnTo>
                    <a:pt x="14" y="37"/>
                  </a:lnTo>
                  <a:lnTo>
                    <a:pt x="9" y="34"/>
                  </a:lnTo>
                  <a:lnTo>
                    <a:pt x="3" y="32"/>
                  </a:lnTo>
                  <a:lnTo>
                    <a:pt x="0" y="32"/>
                  </a:lnTo>
                  <a:lnTo>
                    <a:pt x="11" y="17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29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F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" name="Freeform 257"/>
            <p:cNvSpPr>
              <a:spLocks/>
            </p:cNvSpPr>
            <p:nvPr/>
          </p:nvSpPr>
          <p:spPr bwMode="auto">
            <a:xfrm>
              <a:off x="3610" y="909"/>
              <a:ext cx="252" cy="311"/>
            </a:xfrm>
            <a:custGeom>
              <a:avLst/>
              <a:gdLst>
                <a:gd name="T0" fmla="*/ 194 w 252"/>
                <a:gd name="T1" fmla="*/ 23 h 311"/>
                <a:gd name="T2" fmla="*/ 149 w 252"/>
                <a:gd name="T3" fmla="*/ 82 h 311"/>
                <a:gd name="T4" fmla="*/ 105 w 252"/>
                <a:gd name="T5" fmla="*/ 150 h 311"/>
                <a:gd name="T6" fmla="*/ 67 w 252"/>
                <a:gd name="T7" fmla="*/ 199 h 311"/>
                <a:gd name="T8" fmla="*/ 44 w 252"/>
                <a:gd name="T9" fmla="*/ 228 h 311"/>
                <a:gd name="T10" fmla="*/ 29 w 252"/>
                <a:gd name="T11" fmla="*/ 229 h 311"/>
                <a:gd name="T12" fmla="*/ 5 w 252"/>
                <a:gd name="T13" fmla="*/ 243 h 311"/>
                <a:gd name="T14" fmla="*/ 0 w 252"/>
                <a:gd name="T15" fmla="*/ 266 h 311"/>
                <a:gd name="T16" fmla="*/ 29 w 252"/>
                <a:gd name="T17" fmla="*/ 264 h 311"/>
                <a:gd name="T18" fmla="*/ 43 w 252"/>
                <a:gd name="T19" fmla="*/ 276 h 311"/>
                <a:gd name="T20" fmla="*/ 47 w 252"/>
                <a:gd name="T21" fmla="*/ 311 h 311"/>
                <a:gd name="T22" fmla="*/ 81 w 252"/>
                <a:gd name="T23" fmla="*/ 306 h 311"/>
                <a:gd name="T24" fmla="*/ 109 w 252"/>
                <a:gd name="T25" fmla="*/ 297 h 311"/>
                <a:gd name="T26" fmla="*/ 144 w 252"/>
                <a:gd name="T27" fmla="*/ 267 h 311"/>
                <a:gd name="T28" fmla="*/ 129 w 252"/>
                <a:gd name="T29" fmla="*/ 243 h 311"/>
                <a:gd name="T30" fmla="*/ 114 w 252"/>
                <a:gd name="T31" fmla="*/ 229 h 311"/>
                <a:gd name="T32" fmla="*/ 76 w 252"/>
                <a:gd name="T33" fmla="*/ 225 h 311"/>
                <a:gd name="T34" fmla="*/ 91 w 252"/>
                <a:gd name="T35" fmla="*/ 194 h 311"/>
                <a:gd name="T36" fmla="*/ 144 w 252"/>
                <a:gd name="T37" fmla="*/ 131 h 311"/>
                <a:gd name="T38" fmla="*/ 167 w 252"/>
                <a:gd name="T39" fmla="*/ 78 h 311"/>
                <a:gd name="T40" fmla="*/ 191 w 252"/>
                <a:gd name="T41" fmla="*/ 41 h 311"/>
                <a:gd name="T42" fmla="*/ 252 w 252"/>
                <a:gd name="T43" fmla="*/ 0 h 311"/>
                <a:gd name="T44" fmla="*/ 215 w 252"/>
                <a:gd name="T45" fmla="*/ 13 h 311"/>
                <a:gd name="T46" fmla="*/ 212 w 252"/>
                <a:gd name="T47" fmla="*/ 14 h 311"/>
                <a:gd name="T48" fmla="*/ 205 w 252"/>
                <a:gd name="T49" fmla="*/ 16 h 311"/>
                <a:gd name="T50" fmla="*/ 197 w 252"/>
                <a:gd name="T51" fmla="*/ 19 h 311"/>
                <a:gd name="T52" fmla="*/ 194 w 252"/>
                <a:gd name="T53" fmla="*/ 23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2" h="311">
                  <a:moveTo>
                    <a:pt x="194" y="23"/>
                  </a:moveTo>
                  <a:lnTo>
                    <a:pt x="149" y="82"/>
                  </a:lnTo>
                  <a:lnTo>
                    <a:pt x="105" y="150"/>
                  </a:lnTo>
                  <a:lnTo>
                    <a:pt x="67" y="199"/>
                  </a:lnTo>
                  <a:lnTo>
                    <a:pt x="44" y="228"/>
                  </a:lnTo>
                  <a:lnTo>
                    <a:pt x="29" y="229"/>
                  </a:lnTo>
                  <a:lnTo>
                    <a:pt x="5" y="243"/>
                  </a:lnTo>
                  <a:lnTo>
                    <a:pt x="0" y="266"/>
                  </a:lnTo>
                  <a:lnTo>
                    <a:pt x="29" y="264"/>
                  </a:lnTo>
                  <a:lnTo>
                    <a:pt x="43" y="276"/>
                  </a:lnTo>
                  <a:lnTo>
                    <a:pt x="47" y="311"/>
                  </a:lnTo>
                  <a:lnTo>
                    <a:pt x="81" y="306"/>
                  </a:lnTo>
                  <a:lnTo>
                    <a:pt x="109" y="297"/>
                  </a:lnTo>
                  <a:lnTo>
                    <a:pt x="144" y="267"/>
                  </a:lnTo>
                  <a:lnTo>
                    <a:pt x="129" y="243"/>
                  </a:lnTo>
                  <a:lnTo>
                    <a:pt x="114" y="229"/>
                  </a:lnTo>
                  <a:lnTo>
                    <a:pt x="76" y="225"/>
                  </a:lnTo>
                  <a:lnTo>
                    <a:pt x="91" y="194"/>
                  </a:lnTo>
                  <a:lnTo>
                    <a:pt x="144" y="131"/>
                  </a:lnTo>
                  <a:lnTo>
                    <a:pt x="167" y="78"/>
                  </a:lnTo>
                  <a:lnTo>
                    <a:pt x="191" y="41"/>
                  </a:lnTo>
                  <a:lnTo>
                    <a:pt x="252" y="0"/>
                  </a:lnTo>
                  <a:lnTo>
                    <a:pt x="215" y="13"/>
                  </a:lnTo>
                  <a:lnTo>
                    <a:pt x="212" y="14"/>
                  </a:lnTo>
                  <a:lnTo>
                    <a:pt x="205" y="16"/>
                  </a:lnTo>
                  <a:lnTo>
                    <a:pt x="197" y="19"/>
                  </a:lnTo>
                  <a:lnTo>
                    <a:pt x="194" y="23"/>
                  </a:lnTo>
                  <a:close/>
                </a:path>
              </a:pathLst>
            </a:custGeom>
            <a:solidFill>
              <a:srgbClr val="87BAB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Freeform 258"/>
            <p:cNvSpPr>
              <a:spLocks/>
            </p:cNvSpPr>
            <p:nvPr/>
          </p:nvSpPr>
          <p:spPr bwMode="auto">
            <a:xfrm>
              <a:off x="3683" y="1193"/>
              <a:ext cx="132" cy="74"/>
            </a:xfrm>
            <a:custGeom>
              <a:avLst/>
              <a:gdLst>
                <a:gd name="T0" fmla="*/ 109 w 132"/>
                <a:gd name="T1" fmla="*/ 6 h 74"/>
                <a:gd name="T2" fmla="*/ 76 w 132"/>
                <a:gd name="T3" fmla="*/ 22 h 74"/>
                <a:gd name="T4" fmla="*/ 50 w 132"/>
                <a:gd name="T5" fmla="*/ 44 h 74"/>
                <a:gd name="T6" fmla="*/ 0 w 132"/>
                <a:gd name="T7" fmla="*/ 60 h 74"/>
                <a:gd name="T8" fmla="*/ 20 w 132"/>
                <a:gd name="T9" fmla="*/ 66 h 74"/>
                <a:gd name="T10" fmla="*/ 45 w 132"/>
                <a:gd name="T11" fmla="*/ 74 h 74"/>
                <a:gd name="T12" fmla="*/ 74 w 132"/>
                <a:gd name="T13" fmla="*/ 44 h 74"/>
                <a:gd name="T14" fmla="*/ 109 w 132"/>
                <a:gd name="T15" fmla="*/ 38 h 74"/>
                <a:gd name="T16" fmla="*/ 132 w 132"/>
                <a:gd name="T17" fmla="*/ 0 h 74"/>
                <a:gd name="T18" fmla="*/ 109 w 132"/>
                <a:gd name="T19" fmla="*/ 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74">
                  <a:moveTo>
                    <a:pt x="109" y="6"/>
                  </a:moveTo>
                  <a:lnTo>
                    <a:pt x="76" y="22"/>
                  </a:lnTo>
                  <a:lnTo>
                    <a:pt x="50" y="44"/>
                  </a:lnTo>
                  <a:lnTo>
                    <a:pt x="0" y="60"/>
                  </a:lnTo>
                  <a:lnTo>
                    <a:pt x="20" y="66"/>
                  </a:lnTo>
                  <a:lnTo>
                    <a:pt x="45" y="74"/>
                  </a:lnTo>
                  <a:lnTo>
                    <a:pt x="74" y="44"/>
                  </a:lnTo>
                  <a:lnTo>
                    <a:pt x="109" y="38"/>
                  </a:lnTo>
                  <a:lnTo>
                    <a:pt x="132" y="0"/>
                  </a:lnTo>
                  <a:lnTo>
                    <a:pt x="109" y="6"/>
                  </a:lnTo>
                  <a:close/>
                </a:path>
              </a:pathLst>
            </a:custGeom>
            <a:solidFill>
              <a:srgbClr val="87BAB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Freeform 259"/>
            <p:cNvSpPr>
              <a:spLocks/>
            </p:cNvSpPr>
            <p:nvPr/>
          </p:nvSpPr>
          <p:spPr bwMode="auto">
            <a:xfrm>
              <a:off x="3688" y="923"/>
              <a:ext cx="249" cy="256"/>
            </a:xfrm>
            <a:custGeom>
              <a:avLst/>
              <a:gdLst>
                <a:gd name="T0" fmla="*/ 149 w 249"/>
                <a:gd name="T1" fmla="*/ 3 h 256"/>
                <a:gd name="T2" fmla="*/ 121 w 249"/>
                <a:gd name="T3" fmla="*/ 23 h 256"/>
                <a:gd name="T4" fmla="*/ 93 w 249"/>
                <a:gd name="T5" fmla="*/ 56 h 256"/>
                <a:gd name="T6" fmla="*/ 74 w 249"/>
                <a:gd name="T7" fmla="*/ 103 h 256"/>
                <a:gd name="T8" fmla="*/ 65 w 249"/>
                <a:gd name="T9" fmla="*/ 124 h 256"/>
                <a:gd name="T10" fmla="*/ 40 w 249"/>
                <a:gd name="T11" fmla="*/ 150 h 256"/>
                <a:gd name="T12" fmla="*/ 9 w 249"/>
                <a:gd name="T13" fmla="*/ 186 h 256"/>
                <a:gd name="T14" fmla="*/ 0 w 249"/>
                <a:gd name="T15" fmla="*/ 214 h 256"/>
                <a:gd name="T16" fmla="*/ 33 w 249"/>
                <a:gd name="T17" fmla="*/ 227 h 256"/>
                <a:gd name="T18" fmla="*/ 53 w 249"/>
                <a:gd name="T19" fmla="*/ 256 h 256"/>
                <a:gd name="T20" fmla="*/ 87 w 249"/>
                <a:gd name="T21" fmla="*/ 242 h 256"/>
                <a:gd name="T22" fmla="*/ 118 w 249"/>
                <a:gd name="T23" fmla="*/ 227 h 256"/>
                <a:gd name="T24" fmla="*/ 136 w 249"/>
                <a:gd name="T25" fmla="*/ 223 h 256"/>
                <a:gd name="T26" fmla="*/ 151 w 249"/>
                <a:gd name="T27" fmla="*/ 194 h 256"/>
                <a:gd name="T28" fmla="*/ 118 w 249"/>
                <a:gd name="T29" fmla="*/ 200 h 256"/>
                <a:gd name="T30" fmla="*/ 89 w 249"/>
                <a:gd name="T31" fmla="*/ 209 h 256"/>
                <a:gd name="T32" fmla="*/ 60 w 249"/>
                <a:gd name="T33" fmla="*/ 211 h 256"/>
                <a:gd name="T34" fmla="*/ 74 w 249"/>
                <a:gd name="T35" fmla="*/ 200 h 256"/>
                <a:gd name="T36" fmla="*/ 95 w 249"/>
                <a:gd name="T37" fmla="*/ 176 h 256"/>
                <a:gd name="T38" fmla="*/ 95 w 249"/>
                <a:gd name="T39" fmla="*/ 153 h 256"/>
                <a:gd name="T40" fmla="*/ 69 w 249"/>
                <a:gd name="T41" fmla="*/ 164 h 256"/>
                <a:gd name="T42" fmla="*/ 75 w 249"/>
                <a:gd name="T43" fmla="*/ 141 h 256"/>
                <a:gd name="T44" fmla="*/ 99 w 249"/>
                <a:gd name="T45" fmla="*/ 112 h 256"/>
                <a:gd name="T46" fmla="*/ 99 w 249"/>
                <a:gd name="T47" fmla="*/ 89 h 256"/>
                <a:gd name="T48" fmla="*/ 112 w 249"/>
                <a:gd name="T49" fmla="*/ 68 h 256"/>
                <a:gd name="T50" fmla="*/ 140 w 249"/>
                <a:gd name="T51" fmla="*/ 52 h 256"/>
                <a:gd name="T52" fmla="*/ 172 w 249"/>
                <a:gd name="T53" fmla="*/ 52 h 256"/>
                <a:gd name="T54" fmla="*/ 159 w 249"/>
                <a:gd name="T55" fmla="*/ 79 h 256"/>
                <a:gd name="T56" fmla="*/ 174 w 249"/>
                <a:gd name="T57" fmla="*/ 94 h 256"/>
                <a:gd name="T58" fmla="*/ 192 w 249"/>
                <a:gd name="T59" fmla="*/ 97 h 256"/>
                <a:gd name="T60" fmla="*/ 212 w 249"/>
                <a:gd name="T61" fmla="*/ 115 h 256"/>
                <a:gd name="T62" fmla="*/ 207 w 249"/>
                <a:gd name="T63" fmla="*/ 94 h 256"/>
                <a:gd name="T64" fmla="*/ 193 w 249"/>
                <a:gd name="T65" fmla="*/ 74 h 256"/>
                <a:gd name="T66" fmla="*/ 221 w 249"/>
                <a:gd name="T67" fmla="*/ 94 h 256"/>
                <a:gd name="T68" fmla="*/ 249 w 249"/>
                <a:gd name="T69" fmla="*/ 97 h 256"/>
                <a:gd name="T70" fmla="*/ 239 w 249"/>
                <a:gd name="T71" fmla="*/ 70 h 256"/>
                <a:gd name="T72" fmla="*/ 215 w 249"/>
                <a:gd name="T73" fmla="*/ 38 h 256"/>
                <a:gd name="T74" fmla="*/ 201 w 249"/>
                <a:gd name="T75" fmla="*/ 14 h 256"/>
                <a:gd name="T76" fmla="*/ 180 w 249"/>
                <a:gd name="T77" fmla="*/ 0 h 256"/>
                <a:gd name="T78" fmla="*/ 175 w 249"/>
                <a:gd name="T79" fmla="*/ 2 h 256"/>
                <a:gd name="T80" fmla="*/ 168 w 249"/>
                <a:gd name="T81" fmla="*/ 3 h 256"/>
                <a:gd name="T82" fmla="*/ 157 w 249"/>
                <a:gd name="T83" fmla="*/ 5 h 256"/>
                <a:gd name="T84" fmla="*/ 149 w 249"/>
                <a:gd name="T85" fmla="*/ 3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9" h="256">
                  <a:moveTo>
                    <a:pt x="149" y="3"/>
                  </a:moveTo>
                  <a:lnTo>
                    <a:pt x="121" y="23"/>
                  </a:lnTo>
                  <a:lnTo>
                    <a:pt x="93" y="56"/>
                  </a:lnTo>
                  <a:lnTo>
                    <a:pt x="74" y="103"/>
                  </a:lnTo>
                  <a:lnTo>
                    <a:pt x="65" y="124"/>
                  </a:lnTo>
                  <a:lnTo>
                    <a:pt x="40" y="150"/>
                  </a:lnTo>
                  <a:lnTo>
                    <a:pt x="9" y="186"/>
                  </a:lnTo>
                  <a:lnTo>
                    <a:pt x="0" y="214"/>
                  </a:lnTo>
                  <a:lnTo>
                    <a:pt x="33" y="227"/>
                  </a:lnTo>
                  <a:lnTo>
                    <a:pt x="53" y="256"/>
                  </a:lnTo>
                  <a:lnTo>
                    <a:pt x="87" y="242"/>
                  </a:lnTo>
                  <a:lnTo>
                    <a:pt x="118" y="227"/>
                  </a:lnTo>
                  <a:lnTo>
                    <a:pt x="136" y="223"/>
                  </a:lnTo>
                  <a:lnTo>
                    <a:pt x="151" y="194"/>
                  </a:lnTo>
                  <a:lnTo>
                    <a:pt x="118" y="200"/>
                  </a:lnTo>
                  <a:lnTo>
                    <a:pt x="89" y="209"/>
                  </a:lnTo>
                  <a:lnTo>
                    <a:pt x="60" y="211"/>
                  </a:lnTo>
                  <a:lnTo>
                    <a:pt x="74" y="200"/>
                  </a:lnTo>
                  <a:lnTo>
                    <a:pt x="95" y="176"/>
                  </a:lnTo>
                  <a:lnTo>
                    <a:pt x="95" y="153"/>
                  </a:lnTo>
                  <a:lnTo>
                    <a:pt x="69" y="164"/>
                  </a:lnTo>
                  <a:lnTo>
                    <a:pt x="75" y="141"/>
                  </a:lnTo>
                  <a:lnTo>
                    <a:pt x="99" y="112"/>
                  </a:lnTo>
                  <a:lnTo>
                    <a:pt x="99" y="89"/>
                  </a:lnTo>
                  <a:lnTo>
                    <a:pt x="112" y="68"/>
                  </a:lnTo>
                  <a:lnTo>
                    <a:pt x="140" y="52"/>
                  </a:lnTo>
                  <a:lnTo>
                    <a:pt x="172" y="52"/>
                  </a:lnTo>
                  <a:lnTo>
                    <a:pt x="159" y="79"/>
                  </a:lnTo>
                  <a:lnTo>
                    <a:pt x="174" y="94"/>
                  </a:lnTo>
                  <a:lnTo>
                    <a:pt x="192" y="97"/>
                  </a:lnTo>
                  <a:lnTo>
                    <a:pt x="212" y="115"/>
                  </a:lnTo>
                  <a:lnTo>
                    <a:pt x="207" y="94"/>
                  </a:lnTo>
                  <a:lnTo>
                    <a:pt x="193" y="74"/>
                  </a:lnTo>
                  <a:lnTo>
                    <a:pt x="221" y="94"/>
                  </a:lnTo>
                  <a:lnTo>
                    <a:pt x="249" y="97"/>
                  </a:lnTo>
                  <a:lnTo>
                    <a:pt x="239" y="70"/>
                  </a:lnTo>
                  <a:lnTo>
                    <a:pt x="215" y="38"/>
                  </a:lnTo>
                  <a:lnTo>
                    <a:pt x="201" y="14"/>
                  </a:lnTo>
                  <a:lnTo>
                    <a:pt x="180" y="0"/>
                  </a:lnTo>
                  <a:lnTo>
                    <a:pt x="175" y="2"/>
                  </a:lnTo>
                  <a:lnTo>
                    <a:pt x="168" y="3"/>
                  </a:lnTo>
                  <a:lnTo>
                    <a:pt x="157" y="5"/>
                  </a:lnTo>
                  <a:lnTo>
                    <a:pt x="149" y="3"/>
                  </a:lnTo>
                  <a:close/>
                </a:path>
              </a:pathLst>
            </a:custGeom>
            <a:solidFill>
              <a:srgbClr val="A54F0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60"/>
            <p:cNvSpPr>
              <a:spLocks/>
            </p:cNvSpPr>
            <p:nvPr/>
          </p:nvSpPr>
          <p:spPr bwMode="auto">
            <a:xfrm>
              <a:off x="3641" y="943"/>
              <a:ext cx="136" cy="194"/>
            </a:xfrm>
            <a:custGeom>
              <a:avLst/>
              <a:gdLst>
                <a:gd name="T0" fmla="*/ 136 w 136"/>
                <a:gd name="T1" fmla="*/ 0 h 194"/>
                <a:gd name="T2" fmla="*/ 103 w 136"/>
                <a:gd name="T3" fmla="*/ 7 h 194"/>
                <a:gd name="T4" fmla="*/ 83 w 136"/>
                <a:gd name="T5" fmla="*/ 22 h 194"/>
                <a:gd name="T6" fmla="*/ 66 w 136"/>
                <a:gd name="T7" fmla="*/ 48 h 194"/>
                <a:gd name="T8" fmla="*/ 92 w 136"/>
                <a:gd name="T9" fmla="*/ 50 h 194"/>
                <a:gd name="T10" fmla="*/ 89 w 136"/>
                <a:gd name="T11" fmla="*/ 68 h 194"/>
                <a:gd name="T12" fmla="*/ 62 w 136"/>
                <a:gd name="T13" fmla="*/ 97 h 194"/>
                <a:gd name="T14" fmla="*/ 40 w 136"/>
                <a:gd name="T15" fmla="*/ 129 h 194"/>
                <a:gd name="T16" fmla="*/ 27 w 136"/>
                <a:gd name="T17" fmla="*/ 156 h 194"/>
                <a:gd name="T18" fmla="*/ 0 w 136"/>
                <a:gd name="T19" fmla="*/ 194 h 194"/>
                <a:gd name="T20" fmla="*/ 24 w 136"/>
                <a:gd name="T21" fmla="*/ 182 h 194"/>
                <a:gd name="T22" fmla="*/ 71 w 136"/>
                <a:gd name="T23" fmla="*/ 119 h 194"/>
                <a:gd name="T24" fmla="*/ 98 w 136"/>
                <a:gd name="T25" fmla="*/ 69 h 194"/>
                <a:gd name="T26" fmla="*/ 118 w 136"/>
                <a:gd name="T27" fmla="*/ 45 h 194"/>
                <a:gd name="T28" fmla="*/ 112 w 136"/>
                <a:gd name="T29" fmla="*/ 35 h 194"/>
                <a:gd name="T30" fmla="*/ 136 w 136"/>
                <a:gd name="T3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6" h="194">
                  <a:moveTo>
                    <a:pt x="136" y="0"/>
                  </a:moveTo>
                  <a:lnTo>
                    <a:pt x="103" y="7"/>
                  </a:lnTo>
                  <a:lnTo>
                    <a:pt x="83" y="22"/>
                  </a:lnTo>
                  <a:lnTo>
                    <a:pt x="66" y="48"/>
                  </a:lnTo>
                  <a:lnTo>
                    <a:pt x="92" y="50"/>
                  </a:lnTo>
                  <a:lnTo>
                    <a:pt x="89" y="68"/>
                  </a:lnTo>
                  <a:lnTo>
                    <a:pt x="62" y="97"/>
                  </a:lnTo>
                  <a:lnTo>
                    <a:pt x="40" y="129"/>
                  </a:lnTo>
                  <a:lnTo>
                    <a:pt x="27" y="156"/>
                  </a:lnTo>
                  <a:lnTo>
                    <a:pt x="0" y="194"/>
                  </a:lnTo>
                  <a:lnTo>
                    <a:pt x="24" y="182"/>
                  </a:lnTo>
                  <a:lnTo>
                    <a:pt x="71" y="119"/>
                  </a:lnTo>
                  <a:lnTo>
                    <a:pt x="98" y="69"/>
                  </a:lnTo>
                  <a:lnTo>
                    <a:pt x="118" y="45"/>
                  </a:lnTo>
                  <a:lnTo>
                    <a:pt x="112" y="35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A54F0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Freeform 261"/>
            <p:cNvSpPr>
              <a:spLocks/>
            </p:cNvSpPr>
            <p:nvPr/>
          </p:nvSpPr>
          <p:spPr bwMode="auto">
            <a:xfrm>
              <a:off x="3607" y="908"/>
              <a:ext cx="227" cy="307"/>
            </a:xfrm>
            <a:custGeom>
              <a:avLst/>
              <a:gdLst>
                <a:gd name="T0" fmla="*/ 50 w 227"/>
                <a:gd name="T1" fmla="*/ 235 h 307"/>
                <a:gd name="T2" fmla="*/ 18 w 227"/>
                <a:gd name="T3" fmla="*/ 238 h 307"/>
                <a:gd name="T4" fmla="*/ 3 w 227"/>
                <a:gd name="T5" fmla="*/ 244 h 307"/>
                <a:gd name="T6" fmla="*/ 0 w 227"/>
                <a:gd name="T7" fmla="*/ 267 h 307"/>
                <a:gd name="T8" fmla="*/ 20 w 227"/>
                <a:gd name="T9" fmla="*/ 261 h 307"/>
                <a:gd name="T10" fmla="*/ 41 w 227"/>
                <a:gd name="T11" fmla="*/ 265 h 307"/>
                <a:gd name="T12" fmla="*/ 46 w 227"/>
                <a:gd name="T13" fmla="*/ 276 h 307"/>
                <a:gd name="T14" fmla="*/ 47 w 227"/>
                <a:gd name="T15" fmla="*/ 304 h 307"/>
                <a:gd name="T16" fmla="*/ 67 w 227"/>
                <a:gd name="T17" fmla="*/ 307 h 307"/>
                <a:gd name="T18" fmla="*/ 100 w 227"/>
                <a:gd name="T19" fmla="*/ 298 h 307"/>
                <a:gd name="T20" fmla="*/ 132 w 227"/>
                <a:gd name="T21" fmla="*/ 267 h 307"/>
                <a:gd name="T22" fmla="*/ 114 w 227"/>
                <a:gd name="T23" fmla="*/ 242 h 307"/>
                <a:gd name="T24" fmla="*/ 96 w 227"/>
                <a:gd name="T25" fmla="*/ 239 h 307"/>
                <a:gd name="T26" fmla="*/ 73 w 227"/>
                <a:gd name="T27" fmla="*/ 238 h 307"/>
                <a:gd name="T28" fmla="*/ 81 w 227"/>
                <a:gd name="T29" fmla="*/ 211 h 307"/>
                <a:gd name="T30" fmla="*/ 121 w 227"/>
                <a:gd name="T31" fmla="*/ 156 h 307"/>
                <a:gd name="T32" fmla="*/ 146 w 227"/>
                <a:gd name="T33" fmla="*/ 117 h 307"/>
                <a:gd name="T34" fmla="*/ 168 w 227"/>
                <a:gd name="T35" fmla="*/ 83 h 307"/>
                <a:gd name="T36" fmla="*/ 214 w 227"/>
                <a:gd name="T37" fmla="*/ 24 h 307"/>
                <a:gd name="T38" fmla="*/ 227 w 227"/>
                <a:gd name="T39" fmla="*/ 0 h 307"/>
                <a:gd name="T40" fmla="*/ 202 w 227"/>
                <a:gd name="T41" fmla="*/ 35 h 307"/>
                <a:gd name="T42" fmla="*/ 159 w 227"/>
                <a:gd name="T43" fmla="*/ 88 h 307"/>
                <a:gd name="T44" fmla="*/ 126 w 227"/>
                <a:gd name="T45" fmla="*/ 120 h 307"/>
                <a:gd name="T46" fmla="*/ 91 w 227"/>
                <a:gd name="T47" fmla="*/ 170 h 307"/>
                <a:gd name="T48" fmla="*/ 56 w 227"/>
                <a:gd name="T49" fmla="*/ 224 h 307"/>
                <a:gd name="T50" fmla="*/ 50 w 227"/>
                <a:gd name="T51" fmla="*/ 235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7" h="307">
                  <a:moveTo>
                    <a:pt x="50" y="235"/>
                  </a:moveTo>
                  <a:lnTo>
                    <a:pt x="18" y="238"/>
                  </a:lnTo>
                  <a:lnTo>
                    <a:pt x="3" y="244"/>
                  </a:lnTo>
                  <a:lnTo>
                    <a:pt x="0" y="267"/>
                  </a:lnTo>
                  <a:lnTo>
                    <a:pt x="20" y="261"/>
                  </a:lnTo>
                  <a:lnTo>
                    <a:pt x="41" y="265"/>
                  </a:lnTo>
                  <a:lnTo>
                    <a:pt x="46" y="276"/>
                  </a:lnTo>
                  <a:lnTo>
                    <a:pt x="47" y="304"/>
                  </a:lnTo>
                  <a:lnTo>
                    <a:pt x="67" y="307"/>
                  </a:lnTo>
                  <a:lnTo>
                    <a:pt x="100" y="298"/>
                  </a:lnTo>
                  <a:lnTo>
                    <a:pt x="132" y="267"/>
                  </a:lnTo>
                  <a:lnTo>
                    <a:pt x="114" y="242"/>
                  </a:lnTo>
                  <a:lnTo>
                    <a:pt x="96" y="239"/>
                  </a:lnTo>
                  <a:lnTo>
                    <a:pt x="73" y="238"/>
                  </a:lnTo>
                  <a:lnTo>
                    <a:pt x="81" y="211"/>
                  </a:lnTo>
                  <a:lnTo>
                    <a:pt x="121" y="156"/>
                  </a:lnTo>
                  <a:lnTo>
                    <a:pt x="146" y="117"/>
                  </a:lnTo>
                  <a:lnTo>
                    <a:pt x="168" y="83"/>
                  </a:lnTo>
                  <a:lnTo>
                    <a:pt x="214" y="24"/>
                  </a:lnTo>
                  <a:lnTo>
                    <a:pt x="227" y="0"/>
                  </a:lnTo>
                  <a:lnTo>
                    <a:pt x="202" y="35"/>
                  </a:lnTo>
                  <a:lnTo>
                    <a:pt x="159" y="88"/>
                  </a:lnTo>
                  <a:lnTo>
                    <a:pt x="126" y="120"/>
                  </a:lnTo>
                  <a:lnTo>
                    <a:pt x="91" y="170"/>
                  </a:lnTo>
                  <a:lnTo>
                    <a:pt x="56" y="224"/>
                  </a:lnTo>
                  <a:lnTo>
                    <a:pt x="50" y="235"/>
                  </a:lnTo>
                  <a:close/>
                </a:path>
              </a:pathLst>
            </a:custGeom>
            <a:solidFill>
              <a:srgbClr val="EDD6C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" name="Freeform 262"/>
            <p:cNvSpPr>
              <a:spLocks/>
            </p:cNvSpPr>
            <p:nvPr/>
          </p:nvSpPr>
          <p:spPr bwMode="auto">
            <a:xfrm>
              <a:off x="3697" y="1203"/>
              <a:ext cx="98" cy="56"/>
            </a:xfrm>
            <a:custGeom>
              <a:avLst/>
              <a:gdLst>
                <a:gd name="T0" fmla="*/ 78 w 98"/>
                <a:gd name="T1" fmla="*/ 8 h 56"/>
                <a:gd name="T2" fmla="*/ 41 w 98"/>
                <a:gd name="T3" fmla="*/ 31 h 56"/>
                <a:gd name="T4" fmla="*/ 18 w 98"/>
                <a:gd name="T5" fmla="*/ 43 h 56"/>
                <a:gd name="T6" fmla="*/ 0 w 98"/>
                <a:gd name="T7" fmla="*/ 50 h 56"/>
                <a:gd name="T8" fmla="*/ 18 w 98"/>
                <a:gd name="T9" fmla="*/ 56 h 56"/>
                <a:gd name="T10" fmla="*/ 42 w 98"/>
                <a:gd name="T11" fmla="*/ 46 h 56"/>
                <a:gd name="T12" fmla="*/ 66 w 98"/>
                <a:gd name="T13" fmla="*/ 32 h 56"/>
                <a:gd name="T14" fmla="*/ 86 w 98"/>
                <a:gd name="T15" fmla="*/ 26 h 56"/>
                <a:gd name="T16" fmla="*/ 98 w 98"/>
                <a:gd name="T17" fmla="*/ 0 h 56"/>
                <a:gd name="T18" fmla="*/ 97 w 98"/>
                <a:gd name="T19" fmla="*/ 0 h 56"/>
                <a:gd name="T20" fmla="*/ 90 w 98"/>
                <a:gd name="T21" fmla="*/ 2 h 56"/>
                <a:gd name="T22" fmla="*/ 84 w 98"/>
                <a:gd name="T23" fmla="*/ 5 h 56"/>
                <a:gd name="T24" fmla="*/ 78 w 98"/>
                <a:gd name="T25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56">
                  <a:moveTo>
                    <a:pt x="78" y="8"/>
                  </a:moveTo>
                  <a:lnTo>
                    <a:pt x="41" y="31"/>
                  </a:lnTo>
                  <a:lnTo>
                    <a:pt x="18" y="43"/>
                  </a:lnTo>
                  <a:lnTo>
                    <a:pt x="0" y="50"/>
                  </a:lnTo>
                  <a:lnTo>
                    <a:pt x="18" y="56"/>
                  </a:lnTo>
                  <a:lnTo>
                    <a:pt x="42" y="46"/>
                  </a:lnTo>
                  <a:lnTo>
                    <a:pt x="66" y="32"/>
                  </a:lnTo>
                  <a:lnTo>
                    <a:pt x="86" y="26"/>
                  </a:lnTo>
                  <a:lnTo>
                    <a:pt x="98" y="0"/>
                  </a:lnTo>
                  <a:lnTo>
                    <a:pt x="97" y="0"/>
                  </a:lnTo>
                  <a:lnTo>
                    <a:pt x="90" y="2"/>
                  </a:lnTo>
                  <a:lnTo>
                    <a:pt x="84" y="5"/>
                  </a:lnTo>
                  <a:lnTo>
                    <a:pt x="78" y="8"/>
                  </a:lnTo>
                  <a:close/>
                </a:path>
              </a:pathLst>
            </a:custGeom>
            <a:solidFill>
              <a:srgbClr val="EDD6C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" name="Freeform 263"/>
            <p:cNvSpPr>
              <a:spLocks/>
            </p:cNvSpPr>
            <p:nvPr/>
          </p:nvSpPr>
          <p:spPr bwMode="auto">
            <a:xfrm>
              <a:off x="3800" y="1026"/>
              <a:ext cx="153" cy="102"/>
            </a:xfrm>
            <a:custGeom>
              <a:avLst/>
              <a:gdLst>
                <a:gd name="T0" fmla="*/ 4 w 153"/>
                <a:gd name="T1" fmla="*/ 56 h 102"/>
                <a:gd name="T2" fmla="*/ 0 w 153"/>
                <a:gd name="T3" fmla="*/ 86 h 102"/>
                <a:gd name="T4" fmla="*/ 33 w 153"/>
                <a:gd name="T5" fmla="*/ 64 h 102"/>
                <a:gd name="T6" fmla="*/ 47 w 153"/>
                <a:gd name="T7" fmla="*/ 88 h 102"/>
                <a:gd name="T8" fmla="*/ 71 w 153"/>
                <a:gd name="T9" fmla="*/ 88 h 102"/>
                <a:gd name="T10" fmla="*/ 90 w 153"/>
                <a:gd name="T11" fmla="*/ 102 h 102"/>
                <a:gd name="T12" fmla="*/ 90 w 153"/>
                <a:gd name="T13" fmla="*/ 79 h 102"/>
                <a:gd name="T14" fmla="*/ 81 w 153"/>
                <a:gd name="T15" fmla="*/ 59 h 102"/>
                <a:gd name="T16" fmla="*/ 118 w 153"/>
                <a:gd name="T17" fmla="*/ 91 h 102"/>
                <a:gd name="T18" fmla="*/ 146 w 153"/>
                <a:gd name="T19" fmla="*/ 79 h 102"/>
                <a:gd name="T20" fmla="*/ 127 w 153"/>
                <a:gd name="T21" fmla="*/ 56 h 102"/>
                <a:gd name="T22" fmla="*/ 110 w 153"/>
                <a:gd name="T23" fmla="*/ 38 h 102"/>
                <a:gd name="T24" fmla="*/ 153 w 153"/>
                <a:gd name="T25" fmla="*/ 46 h 102"/>
                <a:gd name="T26" fmla="*/ 137 w 153"/>
                <a:gd name="T27" fmla="*/ 18 h 102"/>
                <a:gd name="T28" fmla="*/ 89 w 153"/>
                <a:gd name="T29" fmla="*/ 12 h 102"/>
                <a:gd name="T30" fmla="*/ 51 w 153"/>
                <a:gd name="T31" fmla="*/ 0 h 102"/>
                <a:gd name="T32" fmla="*/ 72 w 153"/>
                <a:gd name="T33" fmla="*/ 26 h 102"/>
                <a:gd name="T34" fmla="*/ 56 w 153"/>
                <a:gd name="T35" fmla="*/ 50 h 102"/>
                <a:gd name="T36" fmla="*/ 24 w 153"/>
                <a:gd name="T37" fmla="*/ 50 h 102"/>
                <a:gd name="T38" fmla="*/ 4 w 153"/>
                <a:gd name="T39" fmla="*/ 5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3" h="102">
                  <a:moveTo>
                    <a:pt x="4" y="56"/>
                  </a:moveTo>
                  <a:lnTo>
                    <a:pt x="0" y="86"/>
                  </a:lnTo>
                  <a:lnTo>
                    <a:pt x="33" y="64"/>
                  </a:lnTo>
                  <a:lnTo>
                    <a:pt x="47" y="88"/>
                  </a:lnTo>
                  <a:lnTo>
                    <a:pt x="71" y="88"/>
                  </a:lnTo>
                  <a:lnTo>
                    <a:pt x="90" y="102"/>
                  </a:lnTo>
                  <a:lnTo>
                    <a:pt x="90" y="79"/>
                  </a:lnTo>
                  <a:lnTo>
                    <a:pt x="81" y="59"/>
                  </a:lnTo>
                  <a:lnTo>
                    <a:pt x="118" y="91"/>
                  </a:lnTo>
                  <a:lnTo>
                    <a:pt x="146" y="79"/>
                  </a:lnTo>
                  <a:lnTo>
                    <a:pt x="127" y="56"/>
                  </a:lnTo>
                  <a:lnTo>
                    <a:pt x="110" y="38"/>
                  </a:lnTo>
                  <a:lnTo>
                    <a:pt x="153" y="46"/>
                  </a:lnTo>
                  <a:lnTo>
                    <a:pt x="137" y="18"/>
                  </a:lnTo>
                  <a:lnTo>
                    <a:pt x="89" y="12"/>
                  </a:lnTo>
                  <a:lnTo>
                    <a:pt x="51" y="0"/>
                  </a:lnTo>
                  <a:lnTo>
                    <a:pt x="72" y="26"/>
                  </a:lnTo>
                  <a:lnTo>
                    <a:pt x="56" y="50"/>
                  </a:lnTo>
                  <a:lnTo>
                    <a:pt x="24" y="50"/>
                  </a:lnTo>
                  <a:lnTo>
                    <a:pt x="4" y="56"/>
                  </a:lnTo>
                  <a:close/>
                </a:path>
              </a:pathLst>
            </a:custGeom>
            <a:solidFill>
              <a:srgbClr val="66332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1" name="Freeform 264"/>
            <p:cNvSpPr>
              <a:spLocks/>
            </p:cNvSpPr>
            <p:nvPr/>
          </p:nvSpPr>
          <p:spPr bwMode="auto">
            <a:xfrm>
              <a:off x="3730" y="1055"/>
              <a:ext cx="486" cy="891"/>
            </a:xfrm>
            <a:custGeom>
              <a:avLst/>
              <a:gdLst>
                <a:gd name="T0" fmla="*/ 138 w 486"/>
                <a:gd name="T1" fmla="*/ 142 h 891"/>
                <a:gd name="T2" fmla="*/ 103 w 486"/>
                <a:gd name="T3" fmla="*/ 204 h 891"/>
                <a:gd name="T4" fmla="*/ 71 w 486"/>
                <a:gd name="T5" fmla="*/ 198 h 891"/>
                <a:gd name="T6" fmla="*/ 36 w 486"/>
                <a:gd name="T7" fmla="*/ 209 h 891"/>
                <a:gd name="T8" fmla="*/ 0 w 486"/>
                <a:gd name="T9" fmla="*/ 342 h 891"/>
                <a:gd name="T10" fmla="*/ 15 w 486"/>
                <a:gd name="T11" fmla="*/ 480 h 891"/>
                <a:gd name="T12" fmla="*/ 39 w 486"/>
                <a:gd name="T13" fmla="*/ 576 h 891"/>
                <a:gd name="T14" fmla="*/ 121 w 486"/>
                <a:gd name="T15" fmla="*/ 792 h 891"/>
                <a:gd name="T16" fmla="*/ 197 w 486"/>
                <a:gd name="T17" fmla="*/ 842 h 891"/>
                <a:gd name="T18" fmla="*/ 235 w 486"/>
                <a:gd name="T19" fmla="*/ 826 h 891"/>
                <a:gd name="T20" fmla="*/ 266 w 486"/>
                <a:gd name="T21" fmla="*/ 798 h 891"/>
                <a:gd name="T22" fmla="*/ 266 w 486"/>
                <a:gd name="T23" fmla="*/ 627 h 891"/>
                <a:gd name="T24" fmla="*/ 304 w 486"/>
                <a:gd name="T25" fmla="*/ 832 h 891"/>
                <a:gd name="T26" fmla="*/ 427 w 486"/>
                <a:gd name="T27" fmla="*/ 891 h 891"/>
                <a:gd name="T28" fmla="*/ 416 w 486"/>
                <a:gd name="T29" fmla="*/ 760 h 891"/>
                <a:gd name="T30" fmla="*/ 469 w 486"/>
                <a:gd name="T31" fmla="*/ 756 h 891"/>
                <a:gd name="T32" fmla="*/ 459 w 486"/>
                <a:gd name="T33" fmla="*/ 642 h 891"/>
                <a:gd name="T34" fmla="*/ 422 w 486"/>
                <a:gd name="T35" fmla="*/ 627 h 891"/>
                <a:gd name="T36" fmla="*/ 400 w 486"/>
                <a:gd name="T37" fmla="*/ 415 h 891"/>
                <a:gd name="T38" fmla="*/ 448 w 486"/>
                <a:gd name="T39" fmla="*/ 374 h 891"/>
                <a:gd name="T40" fmla="*/ 469 w 486"/>
                <a:gd name="T41" fmla="*/ 283 h 891"/>
                <a:gd name="T42" fmla="*/ 442 w 486"/>
                <a:gd name="T43" fmla="*/ 210 h 891"/>
                <a:gd name="T44" fmla="*/ 412 w 486"/>
                <a:gd name="T45" fmla="*/ 144 h 891"/>
                <a:gd name="T46" fmla="*/ 377 w 486"/>
                <a:gd name="T47" fmla="*/ 85 h 891"/>
                <a:gd name="T48" fmla="*/ 336 w 486"/>
                <a:gd name="T49" fmla="*/ 35 h 891"/>
                <a:gd name="T50" fmla="*/ 295 w 486"/>
                <a:gd name="T51" fmla="*/ 29 h 891"/>
                <a:gd name="T52" fmla="*/ 266 w 486"/>
                <a:gd name="T53" fmla="*/ 29 h 891"/>
                <a:gd name="T54" fmla="*/ 280 w 486"/>
                <a:gd name="T55" fmla="*/ 98 h 891"/>
                <a:gd name="T56" fmla="*/ 269 w 486"/>
                <a:gd name="T57" fmla="*/ 114 h 891"/>
                <a:gd name="T58" fmla="*/ 219 w 486"/>
                <a:gd name="T59" fmla="*/ 129 h 891"/>
                <a:gd name="T60" fmla="*/ 191 w 486"/>
                <a:gd name="T61" fmla="*/ 200 h 891"/>
                <a:gd name="T62" fmla="*/ 162 w 486"/>
                <a:gd name="T63" fmla="*/ 192 h 891"/>
                <a:gd name="T64" fmla="*/ 174 w 486"/>
                <a:gd name="T65" fmla="*/ 129 h 891"/>
                <a:gd name="T66" fmla="*/ 151 w 486"/>
                <a:gd name="T67" fmla="*/ 120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6" h="891">
                  <a:moveTo>
                    <a:pt x="151" y="120"/>
                  </a:moveTo>
                  <a:lnTo>
                    <a:pt x="138" y="142"/>
                  </a:lnTo>
                  <a:lnTo>
                    <a:pt x="127" y="174"/>
                  </a:lnTo>
                  <a:lnTo>
                    <a:pt x="103" y="204"/>
                  </a:lnTo>
                  <a:lnTo>
                    <a:pt x="94" y="182"/>
                  </a:lnTo>
                  <a:lnTo>
                    <a:pt x="71" y="198"/>
                  </a:lnTo>
                  <a:lnTo>
                    <a:pt x="53" y="223"/>
                  </a:lnTo>
                  <a:lnTo>
                    <a:pt x="36" y="209"/>
                  </a:lnTo>
                  <a:lnTo>
                    <a:pt x="11" y="232"/>
                  </a:lnTo>
                  <a:lnTo>
                    <a:pt x="0" y="342"/>
                  </a:lnTo>
                  <a:lnTo>
                    <a:pt x="0" y="401"/>
                  </a:lnTo>
                  <a:lnTo>
                    <a:pt x="15" y="480"/>
                  </a:lnTo>
                  <a:lnTo>
                    <a:pt x="29" y="514"/>
                  </a:lnTo>
                  <a:lnTo>
                    <a:pt x="39" y="576"/>
                  </a:lnTo>
                  <a:lnTo>
                    <a:pt x="64" y="689"/>
                  </a:lnTo>
                  <a:lnTo>
                    <a:pt x="121" y="792"/>
                  </a:lnTo>
                  <a:lnTo>
                    <a:pt x="171" y="827"/>
                  </a:lnTo>
                  <a:lnTo>
                    <a:pt x="197" y="842"/>
                  </a:lnTo>
                  <a:lnTo>
                    <a:pt x="203" y="777"/>
                  </a:lnTo>
                  <a:lnTo>
                    <a:pt x="235" y="826"/>
                  </a:lnTo>
                  <a:lnTo>
                    <a:pt x="272" y="842"/>
                  </a:lnTo>
                  <a:lnTo>
                    <a:pt x="266" y="798"/>
                  </a:lnTo>
                  <a:lnTo>
                    <a:pt x="262" y="691"/>
                  </a:lnTo>
                  <a:lnTo>
                    <a:pt x="266" y="627"/>
                  </a:lnTo>
                  <a:lnTo>
                    <a:pt x="288" y="745"/>
                  </a:lnTo>
                  <a:lnTo>
                    <a:pt x="304" y="832"/>
                  </a:lnTo>
                  <a:lnTo>
                    <a:pt x="363" y="885"/>
                  </a:lnTo>
                  <a:lnTo>
                    <a:pt x="427" y="891"/>
                  </a:lnTo>
                  <a:lnTo>
                    <a:pt x="422" y="832"/>
                  </a:lnTo>
                  <a:lnTo>
                    <a:pt x="416" y="760"/>
                  </a:lnTo>
                  <a:lnTo>
                    <a:pt x="454" y="804"/>
                  </a:lnTo>
                  <a:lnTo>
                    <a:pt x="469" y="756"/>
                  </a:lnTo>
                  <a:lnTo>
                    <a:pt x="459" y="712"/>
                  </a:lnTo>
                  <a:lnTo>
                    <a:pt x="459" y="642"/>
                  </a:lnTo>
                  <a:lnTo>
                    <a:pt x="438" y="557"/>
                  </a:lnTo>
                  <a:lnTo>
                    <a:pt x="422" y="627"/>
                  </a:lnTo>
                  <a:lnTo>
                    <a:pt x="406" y="551"/>
                  </a:lnTo>
                  <a:lnTo>
                    <a:pt x="400" y="415"/>
                  </a:lnTo>
                  <a:lnTo>
                    <a:pt x="438" y="433"/>
                  </a:lnTo>
                  <a:lnTo>
                    <a:pt x="448" y="374"/>
                  </a:lnTo>
                  <a:lnTo>
                    <a:pt x="486" y="320"/>
                  </a:lnTo>
                  <a:lnTo>
                    <a:pt x="469" y="283"/>
                  </a:lnTo>
                  <a:lnTo>
                    <a:pt x="456" y="245"/>
                  </a:lnTo>
                  <a:lnTo>
                    <a:pt x="442" y="210"/>
                  </a:lnTo>
                  <a:lnTo>
                    <a:pt x="427" y="176"/>
                  </a:lnTo>
                  <a:lnTo>
                    <a:pt x="412" y="144"/>
                  </a:lnTo>
                  <a:lnTo>
                    <a:pt x="395" y="114"/>
                  </a:lnTo>
                  <a:lnTo>
                    <a:pt x="377" y="85"/>
                  </a:lnTo>
                  <a:lnTo>
                    <a:pt x="357" y="59"/>
                  </a:lnTo>
                  <a:lnTo>
                    <a:pt x="336" y="35"/>
                  </a:lnTo>
                  <a:lnTo>
                    <a:pt x="292" y="0"/>
                  </a:lnTo>
                  <a:lnTo>
                    <a:pt x="295" y="29"/>
                  </a:lnTo>
                  <a:lnTo>
                    <a:pt x="297" y="50"/>
                  </a:lnTo>
                  <a:lnTo>
                    <a:pt x="266" y="29"/>
                  </a:lnTo>
                  <a:lnTo>
                    <a:pt x="276" y="57"/>
                  </a:lnTo>
                  <a:lnTo>
                    <a:pt x="280" y="98"/>
                  </a:lnTo>
                  <a:lnTo>
                    <a:pt x="244" y="74"/>
                  </a:lnTo>
                  <a:lnTo>
                    <a:pt x="269" y="114"/>
                  </a:lnTo>
                  <a:lnTo>
                    <a:pt x="260" y="165"/>
                  </a:lnTo>
                  <a:lnTo>
                    <a:pt x="219" y="129"/>
                  </a:lnTo>
                  <a:lnTo>
                    <a:pt x="219" y="177"/>
                  </a:lnTo>
                  <a:lnTo>
                    <a:pt x="191" y="200"/>
                  </a:lnTo>
                  <a:lnTo>
                    <a:pt x="191" y="162"/>
                  </a:lnTo>
                  <a:lnTo>
                    <a:pt x="162" y="192"/>
                  </a:lnTo>
                  <a:lnTo>
                    <a:pt x="165" y="154"/>
                  </a:lnTo>
                  <a:lnTo>
                    <a:pt x="174" y="129"/>
                  </a:lnTo>
                  <a:lnTo>
                    <a:pt x="163" y="88"/>
                  </a:lnTo>
                  <a:lnTo>
                    <a:pt x="151" y="120"/>
                  </a:lnTo>
                  <a:close/>
                </a:path>
              </a:pathLst>
            </a:custGeom>
            <a:solidFill>
              <a:srgbClr val="9B84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" name="Freeform 265"/>
            <p:cNvSpPr>
              <a:spLocks/>
            </p:cNvSpPr>
            <p:nvPr/>
          </p:nvSpPr>
          <p:spPr bwMode="auto">
            <a:xfrm>
              <a:off x="3751" y="1085"/>
              <a:ext cx="347" cy="500"/>
            </a:xfrm>
            <a:custGeom>
              <a:avLst/>
              <a:gdLst>
                <a:gd name="T0" fmla="*/ 276 w 347"/>
                <a:gd name="T1" fmla="*/ 6 h 500"/>
                <a:gd name="T2" fmla="*/ 326 w 347"/>
                <a:gd name="T3" fmla="*/ 59 h 500"/>
                <a:gd name="T4" fmla="*/ 342 w 347"/>
                <a:gd name="T5" fmla="*/ 112 h 500"/>
                <a:gd name="T6" fmla="*/ 347 w 347"/>
                <a:gd name="T7" fmla="*/ 177 h 500"/>
                <a:gd name="T8" fmla="*/ 342 w 347"/>
                <a:gd name="T9" fmla="*/ 215 h 500"/>
                <a:gd name="T10" fmla="*/ 321 w 347"/>
                <a:gd name="T11" fmla="*/ 171 h 500"/>
                <a:gd name="T12" fmla="*/ 315 w 347"/>
                <a:gd name="T13" fmla="*/ 205 h 500"/>
                <a:gd name="T14" fmla="*/ 300 w 347"/>
                <a:gd name="T15" fmla="*/ 279 h 500"/>
                <a:gd name="T16" fmla="*/ 277 w 347"/>
                <a:gd name="T17" fmla="*/ 205 h 500"/>
                <a:gd name="T18" fmla="*/ 235 w 347"/>
                <a:gd name="T19" fmla="*/ 226 h 500"/>
                <a:gd name="T20" fmla="*/ 230 w 347"/>
                <a:gd name="T21" fmla="*/ 264 h 500"/>
                <a:gd name="T22" fmla="*/ 208 w 347"/>
                <a:gd name="T23" fmla="*/ 349 h 500"/>
                <a:gd name="T24" fmla="*/ 161 w 347"/>
                <a:gd name="T25" fmla="*/ 414 h 500"/>
                <a:gd name="T26" fmla="*/ 161 w 347"/>
                <a:gd name="T27" fmla="*/ 338 h 500"/>
                <a:gd name="T28" fmla="*/ 161 w 347"/>
                <a:gd name="T29" fmla="*/ 296 h 500"/>
                <a:gd name="T30" fmla="*/ 133 w 347"/>
                <a:gd name="T31" fmla="*/ 361 h 500"/>
                <a:gd name="T32" fmla="*/ 112 w 347"/>
                <a:gd name="T33" fmla="*/ 424 h 500"/>
                <a:gd name="T34" fmla="*/ 83 w 347"/>
                <a:gd name="T35" fmla="*/ 484 h 500"/>
                <a:gd name="T36" fmla="*/ 74 w 347"/>
                <a:gd name="T37" fmla="*/ 430 h 500"/>
                <a:gd name="T38" fmla="*/ 74 w 347"/>
                <a:gd name="T39" fmla="*/ 361 h 500"/>
                <a:gd name="T40" fmla="*/ 49 w 347"/>
                <a:gd name="T41" fmla="*/ 435 h 500"/>
                <a:gd name="T42" fmla="*/ 38 w 347"/>
                <a:gd name="T43" fmla="*/ 500 h 500"/>
                <a:gd name="T44" fmla="*/ 5 w 347"/>
                <a:gd name="T45" fmla="*/ 420 h 500"/>
                <a:gd name="T46" fmla="*/ 0 w 347"/>
                <a:gd name="T47" fmla="*/ 365 h 500"/>
                <a:gd name="T48" fmla="*/ 0 w 347"/>
                <a:gd name="T49" fmla="*/ 268 h 500"/>
                <a:gd name="T50" fmla="*/ 15 w 347"/>
                <a:gd name="T51" fmla="*/ 209 h 500"/>
                <a:gd name="T52" fmla="*/ 15 w 347"/>
                <a:gd name="T53" fmla="*/ 268 h 500"/>
                <a:gd name="T54" fmla="*/ 49 w 347"/>
                <a:gd name="T55" fmla="*/ 237 h 500"/>
                <a:gd name="T56" fmla="*/ 64 w 347"/>
                <a:gd name="T57" fmla="*/ 182 h 500"/>
                <a:gd name="T58" fmla="*/ 102 w 347"/>
                <a:gd name="T59" fmla="*/ 230 h 500"/>
                <a:gd name="T60" fmla="*/ 112 w 347"/>
                <a:gd name="T61" fmla="*/ 161 h 500"/>
                <a:gd name="T62" fmla="*/ 133 w 347"/>
                <a:gd name="T63" fmla="*/ 87 h 500"/>
                <a:gd name="T64" fmla="*/ 155 w 347"/>
                <a:gd name="T65" fmla="*/ 182 h 500"/>
                <a:gd name="T66" fmla="*/ 197 w 347"/>
                <a:gd name="T67" fmla="*/ 194 h 500"/>
                <a:gd name="T68" fmla="*/ 197 w 347"/>
                <a:gd name="T69" fmla="*/ 108 h 500"/>
                <a:gd name="T70" fmla="*/ 294 w 347"/>
                <a:gd name="T71" fmla="*/ 156 h 500"/>
                <a:gd name="T72" fmla="*/ 277 w 347"/>
                <a:gd name="T73" fmla="*/ 80 h 500"/>
                <a:gd name="T74" fmla="*/ 224 w 347"/>
                <a:gd name="T75" fmla="*/ 0 h 500"/>
                <a:gd name="T76" fmla="*/ 276 w 347"/>
                <a:gd name="T77" fmla="*/ 6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7" h="500">
                  <a:moveTo>
                    <a:pt x="276" y="6"/>
                  </a:moveTo>
                  <a:lnTo>
                    <a:pt x="326" y="59"/>
                  </a:lnTo>
                  <a:lnTo>
                    <a:pt x="342" y="112"/>
                  </a:lnTo>
                  <a:lnTo>
                    <a:pt x="347" y="177"/>
                  </a:lnTo>
                  <a:lnTo>
                    <a:pt x="342" y="215"/>
                  </a:lnTo>
                  <a:lnTo>
                    <a:pt x="321" y="171"/>
                  </a:lnTo>
                  <a:lnTo>
                    <a:pt x="315" y="205"/>
                  </a:lnTo>
                  <a:lnTo>
                    <a:pt x="300" y="279"/>
                  </a:lnTo>
                  <a:lnTo>
                    <a:pt x="277" y="205"/>
                  </a:lnTo>
                  <a:lnTo>
                    <a:pt x="235" y="226"/>
                  </a:lnTo>
                  <a:lnTo>
                    <a:pt x="230" y="264"/>
                  </a:lnTo>
                  <a:lnTo>
                    <a:pt x="208" y="349"/>
                  </a:lnTo>
                  <a:lnTo>
                    <a:pt x="161" y="414"/>
                  </a:lnTo>
                  <a:lnTo>
                    <a:pt x="161" y="338"/>
                  </a:lnTo>
                  <a:lnTo>
                    <a:pt x="161" y="296"/>
                  </a:lnTo>
                  <a:lnTo>
                    <a:pt x="133" y="361"/>
                  </a:lnTo>
                  <a:lnTo>
                    <a:pt x="112" y="424"/>
                  </a:lnTo>
                  <a:lnTo>
                    <a:pt x="83" y="484"/>
                  </a:lnTo>
                  <a:lnTo>
                    <a:pt x="74" y="430"/>
                  </a:lnTo>
                  <a:lnTo>
                    <a:pt x="74" y="361"/>
                  </a:lnTo>
                  <a:lnTo>
                    <a:pt x="49" y="435"/>
                  </a:lnTo>
                  <a:lnTo>
                    <a:pt x="38" y="500"/>
                  </a:lnTo>
                  <a:lnTo>
                    <a:pt x="5" y="420"/>
                  </a:lnTo>
                  <a:lnTo>
                    <a:pt x="0" y="365"/>
                  </a:lnTo>
                  <a:lnTo>
                    <a:pt x="0" y="268"/>
                  </a:lnTo>
                  <a:lnTo>
                    <a:pt x="15" y="209"/>
                  </a:lnTo>
                  <a:lnTo>
                    <a:pt x="15" y="268"/>
                  </a:lnTo>
                  <a:lnTo>
                    <a:pt x="49" y="237"/>
                  </a:lnTo>
                  <a:lnTo>
                    <a:pt x="64" y="182"/>
                  </a:lnTo>
                  <a:lnTo>
                    <a:pt x="102" y="230"/>
                  </a:lnTo>
                  <a:lnTo>
                    <a:pt x="112" y="161"/>
                  </a:lnTo>
                  <a:lnTo>
                    <a:pt x="133" y="87"/>
                  </a:lnTo>
                  <a:lnTo>
                    <a:pt x="155" y="182"/>
                  </a:lnTo>
                  <a:lnTo>
                    <a:pt x="197" y="194"/>
                  </a:lnTo>
                  <a:lnTo>
                    <a:pt x="197" y="108"/>
                  </a:lnTo>
                  <a:lnTo>
                    <a:pt x="294" y="156"/>
                  </a:lnTo>
                  <a:lnTo>
                    <a:pt x="277" y="80"/>
                  </a:lnTo>
                  <a:lnTo>
                    <a:pt x="224" y="0"/>
                  </a:lnTo>
                  <a:lnTo>
                    <a:pt x="276" y="6"/>
                  </a:lnTo>
                  <a:close/>
                </a:path>
              </a:pathLst>
            </a:custGeom>
            <a:solidFill>
              <a:srgbClr val="E2C9B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" name="Freeform 266"/>
            <p:cNvSpPr>
              <a:spLocks/>
            </p:cNvSpPr>
            <p:nvPr/>
          </p:nvSpPr>
          <p:spPr bwMode="auto">
            <a:xfrm>
              <a:off x="3756" y="1197"/>
              <a:ext cx="428" cy="694"/>
            </a:xfrm>
            <a:custGeom>
              <a:avLst/>
              <a:gdLst>
                <a:gd name="T0" fmla="*/ 369 w 428"/>
                <a:gd name="T1" fmla="*/ 49 h 694"/>
                <a:gd name="T2" fmla="*/ 380 w 428"/>
                <a:gd name="T3" fmla="*/ 114 h 694"/>
                <a:gd name="T4" fmla="*/ 428 w 428"/>
                <a:gd name="T5" fmla="*/ 167 h 694"/>
                <a:gd name="T6" fmla="*/ 369 w 428"/>
                <a:gd name="T7" fmla="*/ 156 h 694"/>
                <a:gd name="T8" fmla="*/ 374 w 428"/>
                <a:gd name="T9" fmla="*/ 194 h 694"/>
                <a:gd name="T10" fmla="*/ 396 w 428"/>
                <a:gd name="T11" fmla="*/ 264 h 694"/>
                <a:gd name="T12" fmla="*/ 342 w 428"/>
                <a:gd name="T13" fmla="*/ 226 h 694"/>
                <a:gd name="T14" fmla="*/ 327 w 428"/>
                <a:gd name="T15" fmla="*/ 308 h 694"/>
                <a:gd name="T16" fmla="*/ 330 w 428"/>
                <a:gd name="T17" fmla="*/ 323 h 694"/>
                <a:gd name="T18" fmla="*/ 336 w 428"/>
                <a:gd name="T19" fmla="*/ 358 h 694"/>
                <a:gd name="T20" fmla="*/ 343 w 428"/>
                <a:gd name="T21" fmla="*/ 399 h 694"/>
                <a:gd name="T22" fmla="*/ 352 w 428"/>
                <a:gd name="T23" fmla="*/ 431 h 694"/>
                <a:gd name="T24" fmla="*/ 362 w 428"/>
                <a:gd name="T25" fmla="*/ 458 h 694"/>
                <a:gd name="T26" fmla="*/ 371 w 428"/>
                <a:gd name="T27" fmla="*/ 493 h 694"/>
                <a:gd name="T28" fmla="*/ 377 w 428"/>
                <a:gd name="T29" fmla="*/ 522 h 694"/>
                <a:gd name="T30" fmla="*/ 380 w 428"/>
                <a:gd name="T31" fmla="*/ 534 h 694"/>
                <a:gd name="T32" fmla="*/ 401 w 428"/>
                <a:gd name="T33" fmla="*/ 559 h 694"/>
                <a:gd name="T34" fmla="*/ 386 w 428"/>
                <a:gd name="T35" fmla="*/ 608 h 694"/>
                <a:gd name="T36" fmla="*/ 380 w 428"/>
                <a:gd name="T37" fmla="*/ 694 h 694"/>
                <a:gd name="T38" fmla="*/ 352 w 428"/>
                <a:gd name="T39" fmla="*/ 582 h 694"/>
                <a:gd name="T40" fmla="*/ 337 w 428"/>
                <a:gd name="T41" fmla="*/ 656 h 694"/>
                <a:gd name="T42" fmla="*/ 289 w 428"/>
                <a:gd name="T43" fmla="*/ 618 h 694"/>
                <a:gd name="T44" fmla="*/ 268 w 428"/>
                <a:gd name="T45" fmla="*/ 555 h 694"/>
                <a:gd name="T46" fmla="*/ 203 w 428"/>
                <a:gd name="T47" fmla="*/ 393 h 694"/>
                <a:gd name="T48" fmla="*/ 181 w 428"/>
                <a:gd name="T49" fmla="*/ 526 h 694"/>
                <a:gd name="T50" fmla="*/ 225 w 428"/>
                <a:gd name="T51" fmla="*/ 635 h 694"/>
                <a:gd name="T52" fmla="*/ 160 w 428"/>
                <a:gd name="T53" fmla="*/ 559 h 694"/>
                <a:gd name="T54" fmla="*/ 118 w 428"/>
                <a:gd name="T55" fmla="*/ 462 h 694"/>
                <a:gd name="T56" fmla="*/ 124 w 428"/>
                <a:gd name="T57" fmla="*/ 582 h 694"/>
                <a:gd name="T58" fmla="*/ 139 w 428"/>
                <a:gd name="T59" fmla="*/ 641 h 694"/>
                <a:gd name="T60" fmla="*/ 86 w 428"/>
                <a:gd name="T61" fmla="*/ 559 h 694"/>
                <a:gd name="T62" fmla="*/ 44 w 428"/>
                <a:gd name="T63" fmla="*/ 496 h 694"/>
                <a:gd name="T64" fmla="*/ 0 w 428"/>
                <a:gd name="T65" fmla="*/ 388 h 694"/>
                <a:gd name="T66" fmla="*/ 54 w 428"/>
                <a:gd name="T67" fmla="*/ 452 h 694"/>
                <a:gd name="T68" fmla="*/ 54 w 428"/>
                <a:gd name="T69" fmla="*/ 382 h 694"/>
                <a:gd name="T70" fmla="*/ 107 w 428"/>
                <a:gd name="T71" fmla="*/ 431 h 694"/>
                <a:gd name="T72" fmla="*/ 139 w 428"/>
                <a:gd name="T73" fmla="*/ 281 h 694"/>
                <a:gd name="T74" fmla="*/ 177 w 428"/>
                <a:gd name="T75" fmla="*/ 361 h 694"/>
                <a:gd name="T76" fmla="*/ 225 w 428"/>
                <a:gd name="T77" fmla="*/ 323 h 694"/>
                <a:gd name="T78" fmla="*/ 236 w 428"/>
                <a:gd name="T79" fmla="*/ 188 h 694"/>
                <a:gd name="T80" fmla="*/ 262 w 428"/>
                <a:gd name="T81" fmla="*/ 273 h 694"/>
                <a:gd name="T82" fmla="*/ 310 w 428"/>
                <a:gd name="T83" fmla="*/ 249 h 694"/>
                <a:gd name="T84" fmla="*/ 316 w 428"/>
                <a:gd name="T85" fmla="*/ 200 h 694"/>
                <a:gd name="T86" fmla="*/ 327 w 428"/>
                <a:gd name="T87" fmla="*/ 135 h 694"/>
                <a:gd name="T88" fmla="*/ 352 w 428"/>
                <a:gd name="T89" fmla="*/ 135 h 694"/>
                <a:gd name="T90" fmla="*/ 352 w 428"/>
                <a:gd name="T91" fmla="*/ 0 h 694"/>
                <a:gd name="T92" fmla="*/ 369 w 428"/>
                <a:gd name="T93" fmla="*/ 49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28" h="694">
                  <a:moveTo>
                    <a:pt x="369" y="49"/>
                  </a:moveTo>
                  <a:lnTo>
                    <a:pt x="380" y="114"/>
                  </a:lnTo>
                  <a:lnTo>
                    <a:pt x="428" y="167"/>
                  </a:lnTo>
                  <a:lnTo>
                    <a:pt x="369" y="156"/>
                  </a:lnTo>
                  <a:lnTo>
                    <a:pt x="374" y="194"/>
                  </a:lnTo>
                  <a:lnTo>
                    <a:pt x="396" y="264"/>
                  </a:lnTo>
                  <a:lnTo>
                    <a:pt x="342" y="226"/>
                  </a:lnTo>
                  <a:lnTo>
                    <a:pt x="327" y="308"/>
                  </a:lnTo>
                  <a:lnTo>
                    <a:pt x="330" y="323"/>
                  </a:lnTo>
                  <a:lnTo>
                    <a:pt x="336" y="358"/>
                  </a:lnTo>
                  <a:lnTo>
                    <a:pt x="343" y="399"/>
                  </a:lnTo>
                  <a:lnTo>
                    <a:pt x="352" y="431"/>
                  </a:lnTo>
                  <a:lnTo>
                    <a:pt x="362" y="458"/>
                  </a:lnTo>
                  <a:lnTo>
                    <a:pt x="371" y="493"/>
                  </a:lnTo>
                  <a:lnTo>
                    <a:pt x="377" y="522"/>
                  </a:lnTo>
                  <a:lnTo>
                    <a:pt x="380" y="534"/>
                  </a:lnTo>
                  <a:lnTo>
                    <a:pt x="401" y="559"/>
                  </a:lnTo>
                  <a:lnTo>
                    <a:pt x="386" y="608"/>
                  </a:lnTo>
                  <a:lnTo>
                    <a:pt x="380" y="694"/>
                  </a:lnTo>
                  <a:lnTo>
                    <a:pt x="352" y="582"/>
                  </a:lnTo>
                  <a:lnTo>
                    <a:pt x="337" y="656"/>
                  </a:lnTo>
                  <a:lnTo>
                    <a:pt x="289" y="618"/>
                  </a:lnTo>
                  <a:lnTo>
                    <a:pt x="268" y="555"/>
                  </a:lnTo>
                  <a:lnTo>
                    <a:pt x="203" y="393"/>
                  </a:lnTo>
                  <a:lnTo>
                    <a:pt x="181" y="526"/>
                  </a:lnTo>
                  <a:lnTo>
                    <a:pt x="225" y="635"/>
                  </a:lnTo>
                  <a:lnTo>
                    <a:pt x="160" y="559"/>
                  </a:lnTo>
                  <a:lnTo>
                    <a:pt x="118" y="462"/>
                  </a:lnTo>
                  <a:lnTo>
                    <a:pt x="124" y="582"/>
                  </a:lnTo>
                  <a:lnTo>
                    <a:pt x="139" y="641"/>
                  </a:lnTo>
                  <a:lnTo>
                    <a:pt x="86" y="559"/>
                  </a:lnTo>
                  <a:lnTo>
                    <a:pt x="44" y="496"/>
                  </a:lnTo>
                  <a:lnTo>
                    <a:pt x="0" y="388"/>
                  </a:lnTo>
                  <a:lnTo>
                    <a:pt x="54" y="452"/>
                  </a:lnTo>
                  <a:lnTo>
                    <a:pt x="54" y="382"/>
                  </a:lnTo>
                  <a:lnTo>
                    <a:pt x="107" y="431"/>
                  </a:lnTo>
                  <a:lnTo>
                    <a:pt x="139" y="281"/>
                  </a:lnTo>
                  <a:lnTo>
                    <a:pt x="177" y="361"/>
                  </a:lnTo>
                  <a:lnTo>
                    <a:pt x="225" y="323"/>
                  </a:lnTo>
                  <a:lnTo>
                    <a:pt x="236" y="188"/>
                  </a:lnTo>
                  <a:lnTo>
                    <a:pt x="262" y="273"/>
                  </a:lnTo>
                  <a:lnTo>
                    <a:pt x="310" y="249"/>
                  </a:lnTo>
                  <a:lnTo>
                    <a:pt x="316" y="200"/>
                  </a:lnTo>
                  <a:lnTo>
                    <a:pt x="327" y="135"/>
                  </a:lnTo>
                  <a:lnTo>
                    <a:pt x="352" y="135"/>
                  </a:lnTo>
                  <a:lnTo>
                    <a:pt x="352" y="0"/>
                  </a:lnTo>
                  <a:lnTo>
                    <a:pt x="369" y="49"/>
                  </a:lnTo>
                  <a:close/>
                </a:path>
              </a:pathLst>
            </a:custGeom>
            <a:solidFill>
              <a:srgbClr val="E2C9B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" name="Freeform 267"/>
            <p:cNvSpPr>
              <a:spLocks/>
            </p:cNvSpPr>
            <p:nvPr/>
          </p:nvSpPr>
          <p:spPr bwMode="auto">
            <a:xfrm>
              <a:off x="3881" y="1885"/>
              <a:ext cx="227" cy="546"/>
            </a:xfrm>
            <a:custGeom>
              <a:avLst/>
              <a:gdLst>
                <a:gd name="T0" fmla="*/ 149 w 227"/>
                <a:gd name="T1" fmla="*/ 0 h 546"/>
                <a:gd name="T2" fmla="*/ 137 w 227"/>
                <a:gd name="T3" fmla="*/ 52 h 546"/>
                <a:gd name="T4" fmla="*/ 137 w 227"/>
                <a:gd name="T5" fmla="*/ 62 h 546"/>
                <a:gd name="T6" fmla="*/ 135 w 227"/>
                <a:gd name="T7" fmla="*/ 88 h 546"/>
                <a:gd name="T8" fmla="*/ 135 w 227"/>
                <a:gd name="T9" fmla="*/ 117 h 546"/>
                <a:gd name="T10" fmla="*/ 137 w 227"/>
                <a:gd name="T11" fmla="*/ 138 h 546"/>
                <a:gd name="T12" fmla="*/ 141 w 227"/>
                <a:gd name="T13" fmla="*/ 167 h 546"/>
                <a:gd name="T14" fmla="*/ 147 w 227"/>
                <a:gd name="T15" fmla="*/ 208 h 546"/>
                <a:gd name="T16" fmla="*/ 152 w 227"/>
                <a:gd name="T17" fmla="*/ 246 h 546"/>
                <a:gd name="T18" fmla="*/ 153 w 227"/>
                <a:gd name="T19" fmla="*/ 262 h 546"/>
                <a:gd name="T20" fmla="*/ 111 w 227"/>
                <a:gd name="T21" fmla="*/ 411 h 546"/>
                <a:gd name="T22" fmla="*/ 79 w 227"/>
                <a:gd name="T23" fmla="*/ 458 h 546"/>
                <a:gd name="T24" fmla="*/ 23 w 227"/>
                <a:gd name="T25" fmla="*/ 479 h 546"/>
                <a:gd name="T26" fmla="*/ 0 w 227"/>
                <a:gd name="T27" fmla="*/ 518 h 546"/>
                <a:gd name="T28" fmla="*/ 0 w 227"/>
                <a:gd name="T29" fmla="*/ 541 h 546"/>
                <a:gd name="T30" fmla="*/ 35 w 227"/>
                <a:gd name="T31" fmla="*/ 541 h 546"/>
                <a:gd name="T32" fmla="*/ 35 w 227"/>
                <a:gd name="T33" fmla="*/ 502 h 546"/>
                <a:gd name="T34" fmla="*/ 55 w 227"/>
                <a:gd name="T35" fmla="*/ 494 h 546"/>
                <a:gd name="T36" fmla="*/ 43 w 227"/>
                <a:gd name="T37" fmla="*/ 532 h 546"/>
                <a:gd name="T38" fmla="*/ 82 w 227"/>
                <a:gd name="T39" fmla="*/ 494 h 546"/>
                <a:gd name="T40" fmla="*/ 59 w 227"/>
                <a:gd name="T41" fmla="*/ 546 h 546"/>
                <a:gd name="T42" fmla="*/ 99 w 227"/>
                <a:gd name="T43" fmla="*/ 532 h 546"/>
                <a:gd name="T44" fmla="*/ 114 w 227"/>
                <a:gd name="T45" fmla="*/ 509 h 546"/>
                <a:gd name="T46" fmla="*/ 141 w 227"/>
                <a:gd name="T47" fmla="*/ 479 h 546"/>
                <a:gd name="T48" fmla="*/ 150 w 227"/>
                <a:gd name="T49" fmla="*/ 411 h 546"/>
                <a:gd name="T50" fmla="*/ 188 w 227"/>
                <a:gd name="T51" fmla="*/ 305 h 546"/>
                <a:gd name="T52" fmla="*/ 208 w 227"/>
                <a:gd name="T53" fmla="*/ 253 h 546"/>
                <a:gd name="T54" fmla="*/ 196 w 227"/>
                <a:gd name="T55" fmla="*/ 206 h 546"/>
                <a:gd name="T56" fmla="*/ 176 w 227"/>
                <a:gd name="T57" fmla="*/ 159 h 546"/>
                <a:gd name="T58" fmla="*/ 212 w 227"/>
                <a:gd name="T59" fmla="*/ 143 h 546"/>
                <a:gd name="T60" fmla="*/ 200 w 227"/>
                <a:gd name="T61" fmla="*/ 115 h 546"/>
                <a:gd name="T62" fmla="*/ 227 w 227"/>
                <a:gd name="T63" fmla="*/ 84 h 546"/>
                <a:gd name="T64" fmla="*/ 181 w 227"/>
                <a:gd name="T65" fmla="*/ 35 h 546"/>
                <a:gd name="T66" fmla="*/ 149 w 227"/>
                <a:gd name="T67" fmla="*/ 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7" h="546">
                  <a:moveTo>
                    <a:pt x="149" y="0"/>
                  </a:moveTo>
                  <a:lnTo>
                    <a:pt x="137" y="52"/>
                  </a:lnTo>
                  <a:lnTo>
                    <a:pt x="137" y="62"/>
                  </a:lnTo>
                  <a:lnTo>
                    <a:pt x="135" y="88"/>
                  </a:lnTo>
                  <a:lnTo>
                    <a:pt x="135" y="117"/>
                  </a:lnTo>
                  <a:lnTo>
                    <a:pt x="137" y="138"/>
                  </a:lnTo>
                  <a:lnTo>
                    <a:pt x="141" y="167"/>
                  </a:lnTo>
                  <a:lnTo>
                    <a:pt x="147" y="208"/>
                  </a:lnTo>
                  <a:lnTo>
                    <a:pt x="152" y="246"/>
                  </a:lnTo>
                  <a:lnTo>
                    <a:pt x="153" y="262"/>
                  </a:lnTo>
                  <a:lnTo>
                    <a:pt x="111" y="411"/>
                  </a:lnTo>
                  <a:lnTo>
                    <a:pt x="79" y="458"/>
                  </a:lnTo>
                  <a:lnTo>
                    <a:pt x="23" y="479"/>
                  </a:lnTo>
                  <a:lnTo>
                    <a:pt x="0" y="518"/>
                  </a:lnTo>
                  <a:lnTo>
                    <a:pt x="0" y="541"/>
                  </a:lnTo>
                  <a:lnTo>
                    <a:pt x="35" y="541"/>
                  </a:lnTo>
                  <a:lnTo>
                    <a:pt x="35" y="502"/>
                  </a:lnTo>
                  <a:lnTo>
                    <a:pt x="55" y="494"/>
                  </a:lnTo>
                  <a:lnTo>
                    <a:pt x="43" y="532"/>
                  </a:lnTo>
                  <a:lnTo>
                    <a:pt x="82" y="494"/>
                  </a:lnTo>
                  <a:lnTo>
                    <a:pt x="59" y="546"/>
                  </a:lnTo>
                  <a:lnTo>
                    <a:pt x="99" y="532"/>
                  </a:lnTo>
                  <a:lnTo>
                    <a:pt x="114" y="509"/>
                  </a:lnTo>
                  <a:lnTo>
                    <a:pt x="141" y="479"/>
                  </a:lnTo>
                  <a:lnTo>
                    <a:pt x="150" y="411"/>
                  </a:lnTo>
                  <a:lnTo>
                    <a:pt x="188" y="305"/>
                  </a:lnTo>
                  <a:lnTo>
                    <a:pt x="208" y="253"/>
                  </a:lnTo>
                  <a:lnTo>
                    <a:pt x="196" y="206"/>
                  </a:lnTo>
                  <a:lnTo>
                    <a:pt x="176" y="159"/>
                  </a:lnTo>
                  <a:lnTo>
                    <a:pt x="212" y="143"/>
                  </a:lnTo>
                  <a:lnTo>
                    <a:pt x="200" y="115"/>
                  </a:lnTo>
                  <a:lnTo>
                    <a:pt x="227" y="84"/>
                  </a:lnTo>
                  <a:lnTo>
                    <a:pt x="181" y="35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9677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" name="Freeform 268"/>
            <p:cNvSpPr>
              <a:spLocks/>
            </p:cNvSpPr>
            <p:nvPr/>
          </p:nvSpPr>
          <p:spPr bwMode="auto">
            <a:xfrm>
              <a:off x="3892" y="1888"/>
              <a:ext cx="177" cy="527"/>
            </a:xfrm>
            <a:custGeom>
              <a:avLst/>
              <a:gdLst>
                <a:gd name="T0" fmla="*/ 123 w 177"/>
                <a:gd name="T1" fmla="*/ 0 h 527"/>
                <a:gd name="T2" fmla="*/ 118 w 177"/>
                <a:gd name="T3" fmla="*/ 100 h 527"/>
                <a:gd name="T4" fmla="*/ 130 w 177"/>
                <a:gd name="T5" fmla="*/ 243 h 527"/>
                <a:gd name="T6" fmla="*/ 110 w 177"/>
                <a:gd name="T7" fmla="*/ 384 h 527"/>
                <a:gd name="T8" fmla="*/ 79 w 177"/>
                <a:gd name="T9" fmla="*/ 435 h 527"/>
                <a:gd name="T10" fmla="*/ 20 w 177"/>
                <a:gd name="T11" fmla="*/ 452 h 527"/>
                <a:gd name="T12" fmla="*/ 0 w 177"/>
                <a:gd name="T13" fmla="*/ 508 h 527"/>
                <a:gd name="T14" fmla="*/ 24 w 177"/>
                <a:gd name="T15" fmla="*/ 476 h 527"/>
                <a:gd name="T16" fmla="*/ 27 w 177"/>
                <a:gd name="T17" fmla="*/ 527 h 527"/>
                <a:gd name="T18" fmla="*/ 51 w 177"/>
                <a:gd name="T19" fmla="*/ 479 h 527"/>
                <a:gd name="T20" fmla="*/ 71 w 177"/>
                <a:gd name="T21" fmla="*/ 479 h 527"/>
                <a:gd name="T22" fmla="*/ 68 w 177"/>
                <a:gd name="T23" fmla="*/ 527 h 527"/>
                <a:gd name="T24" fmla="*/ 98 w 177"/>
                <a:gd name="T25" fmla="*/ 484 h 527"/>
                <a:gd name="T26" fmla="*/ 127 w 177"/>
                <a:gd name="T27" fmla="*/ 444 h 527"/>
                <a:gd name="T28" fmla="*/ 142 w 177"/>
                <a:gd name="T29" fmla="*/ 291 h 527"/>
                <a:gd name="T30" fmla="*/ 170 w 177"/>
                <a:gd name="T31" fmla="*/ 250 h 527"/>
                <a:gd name="T32" fmla="*/ 165 w 177"/>
                <a:gd name="T33" fmla="*/ 218 h 527"/>
                <a:gd name="T34" fmla="*/ 154 w 177"/>
                <a:gd name="T35" fmla="*/ 167 h 527"/>
                <a:gd name="T36" fmla="*/ 177 w 177"/>
                <a:gd name="T37" fmla="*/ 140 h 527"/>
                <a:gd name="T38" fmla="*/ 157 w 177"/>
                <a:gd name="T39" fmla="*/ 96 h 527"/>
                <a:gd name="T40" fmla="*/ 150 w 177"/>
                <a:gd name="T41" fmla="*/ 20 h 527"/>
                <a:gd name="T42" fmla="*/ 145 w 177"/>
                <a:gd name="T43" fmla="*/ 17 h 527"/>
                <a:gd name="T44" fmla="*/ 135 w 177"/>
                <a:gd name="T45" fmla="*/ 12 h 527"/>
                <a:gd name="T46" fmla="*/ 126 w 177"/>
                <a:gd name="T47" fmla="*/ 5 h 527"/>
                <a:gd name="T48" fmla="*/ 123 w 177"/>
                <a:gd name="T49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7" h="527">
                  <a:moveTo>
                    <a:pt x="123" y="0"/>
                  </a:moveTo>
                  <a:lnTo>
                    <a:pt x="118" y="100"/>
                  </a:lnTo>
                  <a:lnTo>
                    <a:pt x="130" y="243"/>
                  </a:lnTo>
                  <a:lnTo>
                    <a:pt x="110" y="384"/>
                  </a:lnTo>
                  <a:lnTo>
                    <a:pt x="79" y="435"/>
                  </a:lnTo>
                  <a:lnTo>
                    <a:pt x="20" y="452"/>
                  </a:lnTo>
                  <a:lnTo>
                    <a:pt x="0" y="508"/>
                  </a:lnTo>
                  <a:lnTo>
                    <a:pt x="24" y="476"/>
                  </a:lnTo>
                  <a:lnTo>
                    <a:pt x="27" y="527"/>
                  </a:lnTo>
                  <a:lnTo>
                    <a:pt x="51" y="479"/>
                  </a:lnTo>
                  <a:lnTo>
                    <a:pt x="71" y="479"/>
                  </a:lnTo>
                  <a:lnTo>
                    <a:pt x="68" y="527"/>
                  </a:lnTo>
                  <a:lnTo>
                    <a:pt x="98" y="484"/>
                  </a:lnTo>
                  <a:lnTo>
                    <a:pt x="127" y="444"/>
                  </a:lnTo>
                  <a:lnTo>
                    <a:pt x="142" y="291"/>
                  </a:lnTo>
                  <a:lnTo>
                    <a:pt x="170" y="250"/>
                  </a:lnTo>
                  <a:lnTo>
                    <a:pt x="165" y="218"/>
                  </a:lnTo>
                  <a:lnTo>
                    <a:pt x="154" y="167"/>
                  </a:lnTo>
                  <a:lnTo>
                    <a:pt x="177" y="140"/>
                  </a:lnTo>
                  <a:lnTo>
                    <a:pt x="157" y="96"/>
                  </a:lnTo>
                  <a:lnTo>
                    <a:pt x="150" y="20"/>
                  </a:lnTo>
                  <a:lnTo>
                    <a:pt x="145" y="17"/>
                  </a:lnTo>
                  <a:lnTo>
                    <a:pt x="135" y="12"/>
                  </a:lnTo>
                  <a:lnTo>
                    <a:pt x="126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E2C9B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6" name="Freeform 269"/>
            <p:cNvSpPr>
              <a:spLocks/>
            </p:cNvSpPr>
            <p:nvPr/>
          </p:nvSpPr>
          <p:spPr bwMode="auto">
            <a:xfrm>
              <a:off x="4165" y="1667"/>
              <a:ext cx="420" cy="198"/>
            </a:xfrm>
            <a:custGeom>
              <a:avLst/>
              <a:gdLst>
                <a:gd name="T0" fmla="*/ 51 w 420"/>
                <a:gd name="T1" fmla="*/ 95 h 198"/>
                <a:gd name="T2" fmla="*/ 54 w 420"/>
                <a:gd name="T3" fmla="*/ 121 h 198"/>
                <a:gd name="T4" fmla="*/ 118 w 420"/>
                <a:gd name="T5" fmla="*/ 103 h 198"/>
                <a:gd name="T6" fmla="*/ 165 w 420"/>
                <a:gd name="T7" fmla="*/ 53 h 198"/>
                <a:gd name="T8" fmla="*/ 181 w 420"/>
                <a:gd name="T9" fmla="*/ 95 h 198"/>
                <a:gd name="T10" fmla="*/ 224 w 420"/>
                <a:gd name="T11" fmla="*/ 91 h 198"/>
                <a:gd name="T12" fmla="*/ 280 w 420"/>
                <a:gd name="T13" fmla="*/ 52 h 198"/>
                <a:gd name="T14" fmla="*/ 331 w 420"/>
                <a:gd name="T15" fmla="*/ 12 h 198"/>
                <a:gd name="T16" fmla="*/ 358 w 420"/>
                <a:gd name="T17" fmla="*/ 32 h 198"/>
                <a:gd name="T18" fmla="*/ 390 w 420"/>
                <a:gd name="T19" fmla="*/ 27 h 198"/>
                <a:gd name="T20" fmla="*/ 420 w 420"/>
                <a:gd name="T21" fmla="*/ 0 h 198"/>
                <a:gd name="T22" fmla="*/ 413 w 420"/>
                <a:gd name="T23" fmla="*/ 44 h 198"/>
                <a:gd name="T24" fmla="*/ 358 w 420"/>
                <a:gd name="T25" fmla="*/ 47 h 198"/>
                <a:gd name="T26" fmla="*/ 295 w 420"/>
                <a:gd name="T27" fmla="*/ 86 h 198"/>
                <a:gd name="T28" fmla="*/ 275 w 420"/>
                <a:gd name="T29" fmla="*/ 117 h 198"/>
                <a:gd name="T30" fmla="*/ 231 w 420"/>
                <a:gd name="T31" fmla="*/ 121 h 198"/>
                <a:gd name="T32" fmla="*/ 212 w 420"/>
                <a:gd name="T33" fmla="*/ 158 h 198"/>
                <a:gd name="T34" fmla="*/ 181 w 420"/>
                <a:gd name="T35" fmla="*/ 158 h 198"/>
                <a:gd name="T36" fmla="*/ 165 w 420"/>
                <a:gd name="T37" fmla="*/ 162 h 198"/>
                <a:gd name="T38" fmla="*/ 137 w 420"/>
                <a:gd name="T39" fmla="*/ 174 h 198"/>
                <a:gd name="T40" fmla="*/ 106 w 420"/>
                <a:gd name="T41" fmla="*/ 186 h 198"/>
                <a:gd name="T42" fmla="*/ 34 w 420"/>
                <a:gd name="T43" fmla="*/ 198 h 198"/>
                <a:gd name="T44" fmla="*/ 0 w 420"/>
                <a:gd name="T45" fmla="*/ 198 h 198"/>
                <a:gd name="T46" fmla="*/ 31 w 420"/>
                <a:gd name="T47" fmla="*/ 52 h 198"/>
                <a:gd name="T48" fmla="*/ 34 w 420"/>
                <a:gd name="T49" fmla="*/ 58 h 198"/>
                <a:gd name="T50" fmla="*/ 39 w 420"/>
                <a:gd name="T51" fmla="*/ 71 h 198"/>
                <a:gd name="T52" fmla="*/ 46 w 420"/>
                <a:gd name="T53" fmla="*/ 86 h 198"/>
                <a:gd name="T54" fmla="*/ 51 w 420"/>
                <a:gd name="T55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0" h="198">
                  <a:moveTo>
                    <a:pt x="51" y="95"/>
                  </a:moveTo>
                  <a:lnTo>
                    <a:pt x="54" y="121"/>
                  </a:lnTo>
                  <a:lnTo>
                    <a:pt x="118" y="103"/>
                  </a:lnTo>
                  <a:lnTo>
                    <a:pt x="165" y="53"/>
                  </a:lnTo>
                  <a:lnTo>
                    <a:pt x="181" y="95"/>
                  </a:lnTo>
                  <a:lnTo>
                    <a:pt x="224" y="91"/>
                  </a:lnTo>
                  <a:lnTo>
                    <a:pt x="280" y="52"/>
                  </a:lnTo>
                  <a:lnTo>
                    <a:pt x="331" y="12"/>
                  </a:lnTo>
                  <a:lnTo>
                    <a:pt x="358" y="32"/>
                  </a:lnTo>
                  <a:lnTo>
                    <a:pt x="390" y="27"/>
                  </a:lnTo>
                  <a:lnTo>
                    <a:pt x="420" y="0"/>
                  </a:lnTo>
                  <a:lnTo>
                    <a:pt x="413" y="44"/>
                  </a:lnTo>
                  <a:lnTo>
                    <a:pt x="358" y="47"/>
                  </a:lnTo>
                  <a:lnTo>
                    <a:pt x="295" y="86"/>
                  </a:lnTo>
                  <a:lnTo>
                    <a:pt x="275" y="117"/>
                  </a:lnTo>
                  <a:lnTo>
                    <a:pt x="231" y="121"/>
                  </a:lnTo>
                  <a:lnTo>
                    <a:pt x="212" y="158"/>
                  </a:lnTo>
                  <a:lnTo>
                    <a:pt x="181" y="158"/>
                  </a:lnTo>
                  <a:lnTo>
                    <a:pt x="165" y="162"/>
                  </a:lnTo>
                  <a:lnTo>
                    <a:pt x="137" y="174"/>
                  </a:lnTo>
                  <a:lnTo>
                    <a:pt x="106" y="186"/>
                  </a:lnTo>
                  <a:lnTo>
                    <a:pt x="34" y="198"/>
                  </a:lnTo>
                  <a:lnTo>
                    <a:pt x="0" y="198"/>
                  </a:lnTo>
                  <a:lnTo>
                    <a:pt x="31" y="52"/>
                  </a:lnTo>
                  <a:lnTo>
                    <a:pt x="34" y="58"/>
                  </a:lnTo>
                  <a:lnTo>
                    <a:pt x="39" y="71"/>
                  </a:lnTo>
                  <a:lnTo>
                    <a:pt x="46" y="86"/>
                  </a:lnTo>
                  <a:lnTo>
                    <a:pt x="51" y="95"/>
                  </a:lnTo>
                  <a:close/>
                </a:path>
              </a:pathLst>
            </a:custGeom>
            <a:solidFill>
              <a:srgbClr val="87685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" name="Freeform 270"/>
            <p:cNvSpPr>
              <a:spLocks/>
            </p:cNvSpPr>
            <p:nvPr/>
          </p:nvSpPr>
          <p:spPr bwMode="auto">
            <a:xfrm>
              <a:off x="4160" y="1341"/>
              <a:ext cx="816" cy="870"/>
            </a:xfrm>
            <a:custGeom>
              <a:avLst/>
              <a:gdLst>
                <a:gd name="T0" fmla="*/ 206 w 816"/>
                <a:gd name="T1" fmla="*/ 14 h 870"/>
                <a:gd name="T2" fmla="*/ 419 w 816"/>
                <a:gd name="T3" fmla="*/ 0 h 870"/>
                <a:gd name="T4" fmla="*/ 625 w 816"/>
                <a:gd name="T5" fmla="*/ 53 h 870"/>
                <a:gd name="T6" fmla="*/ 678 w 816"/>
                <a:gd name="T7" fmla="*/ 170 h 870"/>
                <a:gd name="T8" fmla="*/ 697 w 816"/>
                <a:gd name="T9" fmla="*/ 217 h 870"/>
                <a:gd name="T10" fmla="*/ 709 w 816"/>
                <a:gd name="T11" fmla="*/ 255 h 870"/>
                <a:gd name="T12" fmla="*/ 718 w 816"/>
                <a:gd name="T13" fmla="*/ 291 h 870"/>
                <a:gd name="T14" fmla="*/ 728 w 816"/>
                <a:gd name="T15" fmla="*/ 329 h 870"/>
                <a:gd name="T16" fmla="*/ 731 w 816"/>
                <a:gd name="T17" fmla="*/ 490 h 870"/>
                <a:gd name="T18" fmla="*/ 774 w 816"/>
                <a:gd name="T19" fmla="*/ 614 h 870"/>
                <a:gd name="T20" fmla="*/ 798 w 816"/>
                <a:gd name="T21" fmla="*/ 723 h 870"/>
                <a:gd name="T22" fmla="*/ 816 w 816"/>
                <a:gd name="T23" fmla="*/ 852 h 870"/>
                <a:gd name="T24" fmla="*/ 745 w 816"/>
                <a:gd name="T25" fmla="*/ 790 h 870"/>
                <a:gd name="T26" fmla="*/ 642 w 816"/>
                <a:gd name="T27" fmla="*/ 637 h 870"/>
                <a:gd name="T28" fmla="*/ 545 w 816"/>
                <a:gd name="T29" fmla="*/ 535 h 870"/>
                <a:gd name="T30" fmla="*/ 656 w 816"/>
                <a:gd name="T31" fmla="*/ 515 h 870"/>
                <a:gd name="T32" fmla="*/ 522 w 816"/>
                <a:gd name="T33" fmla="*/ 481 h 870"/>
                <a:gd name="T34" fmla="*/ 447 w 816"/>
                <a:gd name="T35" fmla="*/ 394 h 870"/>
                <a:gd name="T36" fmla="*/ 482 w 816"/>
                <a:gd name="T37" fmla="*/ 373 h 870"/>
                <a:gd name="T38" fmla="*/ 456 w 816"/>
                <a:gd name="T39" fmla="*/ 278 h 870"/>
                <a:gd name="T40" fmla="*/ 544 w 816"/>
                <a:gd name="T41" fmla="*/ 384 h 870"/>
                <a:gd name="T42" fmla="*/ 491 w 816"/>
                <a:gd name="T43" fmla="*/ 278 h 870"/>
                <a:gd name="T44" fmla="*/ 518 w 816"/>
                <a:gd name="T45" fmla="*/ 265 h 870"/>
                <a:gd name="T46" fmla="*/ 513 w 816"/>
                <a:gd name="T47" fmla="*/ 202 h 870"/>
                <a:gd name="T48" fmla="*/ 451 w 816"/>
                <a:gd name="T49" fmla="*/ 184 h 870"/>
                <a:gd name="T50" fmla="*/ 410 w 816"/>
                <a:gd name="T51" fmla="*/ 296 h 870"/>
                <a:gd name="T52" fmla="*/ 397 w 816"/>
                <a:gd name="T53" fmla="*/ 291 h 870"/>
                <a:gd name="T54" fmla="*/ 376 w 816"/>
                <a:gd name="T55" fmla="*/ 318 h 870"/>
                <a:gd name="T56" fmla="*/ 303 w 816"/>
                <a:gd name="T57" fmla="*/ 390 h 870"/>
                <a:gd name="T58" fmla="*/ 339 w 816"/>
                <a:gd name="T59" fmla="*/ 314 h 870"/>
                <a:gd name="T60" fmla="*/ 254 w 816"/>
                <a:gd name="T61" fmla="*/ 417 h 870"/>
                <a:gd name="T62" fmla="*/ 160 w 816"/>
                <a:gd name="T63" fmla="*/ 453 h 870"/>
                <a:gd name="T64" fmla="*/ 126 w 816"/>
                <a:gd name="T65" fmla="*/ 443 h 870"/>
                <a:gd name="T66" fmla="*/ 41 w 816"/>
                <a:gd name="T67" fmla="*/ 390 h 870"/>
                <a:gd name="T68" fmla="*/ 0 w 816"/>
                <a:gd name="T69" fmla="*/ 255 h 870"/>
                <a:gd name="T70" fmla="*/ 45 w 816"/>
                <a:gd name="T71" fmla="*/ 282 h 870"/>
                <a:gd name="T72" fmla="*/ 27 w 816"/>
                <a:gd name="T73" fmla="*/ 103 h 870"/>
                <a:gd name="T74" fmla="*/ 58 w 816"/>
                <a:gd name="T75" fmla="*/ 90 h 870"/>
                <a:gd name="T76" fmla="*/ 59 w 816"/>
                <a:gd name="T77" fmla="*/ 9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870">
                  <a:moveTo>
                    <a:pt x="94" y="9"/>
                  </a:moveTo>
                  <a:lnTo>
                    <a:pt x="206" y="14"/>
                  </a:lnTo>
                  <a:lnTo>
                    <a:pt x="291" y="23"/>
                  </a:lnTo>
                  <a:lnTo>
                    <a:pt x="419" y="0"/>
                  </a:lnTo>
                  <a:lnTo>
                    <a:pt x="531" y="14"/>
                  </a:lnTo>
                  <a:lnTo>
                    <a:pt x="625" y="53"/>
                  </a:lnTo>
                  <a:lnTo>
                    <a:pt x="669" y="121"/>
                  </a:lnTo>
                  <a:lnTo>
                    <a:pt x="678" y="170"/>
                  </a:lnTo>
                  <a:lnTo>
                    <a:pt x="689" y="194"/>
                  </a:lnTo>
                  <a:lnTo>
                    <a:pt x="697" y="217"/>
                  </a:lnTo>
                  <a:lnTo>
                    <a:pt x="703" y="237"/>
                  </a:lnTo>
                  <a:lnTo>
                    <a:pt x="709" y="255"/>
                  </a:lnTo>
                  <a:lnTo>
                    <a:pt x="713" y="273"/>
                  </a:lnTo>
                  <a:lnTo>
                    <a:pt x="718" y="291"/>
                  </a:lnTo>
                  <a:lnTo>
                    <a:pt x="722" y="309"/>
                  </a:lnTo>
                  <a:lnTo>
                    <a:pt x="728" y="329"/>
                  </a:lnTo>
                  <a:lnTo>
                    <a:pt x="730" y="424"/>
                  </a:lnTo>
                  <a:lnTo>
                    <a:pt x="731" y="490"/>
                  </a:lnTo>
                  <a:lnTo>
                    <a:pt x="736" y="543"/>
                  </a:lnTo>
                  <a:lnTo>
                    <a:pt x="774" y="614"/>
                  </a:lnTo>
                  <a:lnTo>
                    <a:pt x="798" y="632"/>
                  </a:lnTo>
                  <a:lnTo>
                    <a:pt x="798" y="723"/>
                  </a:lnTo>
                  <a:lnTo>
                    <a:pt x="803" y="794"/>
                  </a:lnTo>
                  <a:lnTo>
                    <a:pt x="816" y="852"/>
                  </a:lnTo>
                  <a:lnTo>
                    <a:pt x="772" y="870"/>
                  </a:lnTo>
                  <a:lnTo>
                    <a:pt x="745" y="790"/>
                  </a:lnTo>
                  <a:lnTo>
                    <a:pt x="713" y="678"/>
                  </a:lnTo>
                  <a:lnTo>
                    <a:pt x="642" y="637"/>
                  </a:lnTo>
                  <a:lnTo>
                    <a:pt x="597" y="588"/>
                  </a:lnTo>
                  <a:lnTo>
                    <a:pt x="545" y="535"/>
                  </a:lnTo>
                  <a:lnTo>
                    <a:pt x="669" y="561"/>
                  </a:lnTo>
                  <a:lnTo>
                    <a:pt x="656" y="515"/>
                  </a:lnTo>
                  <a:lnTo>
                    <a:pt x="575" y="497"/>
                  </a:lnTo>
                  <a:lnTo>
                    <a:pt x="522" y="481"/>
                  </a:lnTo>
                  <a:lnTo>
                    <a:pt x="468" y="443"/>
                  </a:lnTo>
                  <a:lnTo>
                    <a:pt x="447" y="394"/>
                  </a:lnTo>
                  <a:lnTo>
                    <a:pt x="442" y="341"/>
                  </a:lnTo>
                  <a:lnTo>
                    <a:pt x="482" y="373"/>
                  </a:lnTo>
                  <a:lnTo>
                    <a:pt x="456" y="337"/>
                  </a:lnTo>
                  <a:lnTo>
                    <a:pt x="456" y="278"/>
                  </a:lnTo>
                  <a:lnTo>
                    <a:pt x="504" y="337"/>
                  </a:lnTo>
                  <a:lnTo>
                    <a:pt x="544" y="384"/>
                  </a:lnTo>
                  <a:lnTo>
                    <a:pt x="527" y="332"/>
                  </a:lnTo>
                  <a:lnTo>
                    <a:pt x="491" y="278"/>
                  </a:lnTo>
                  <a:lnTo>
                    <a:pt x="553" y="318"/>
                  </a:lnTo>
                  <a:lnTo>
                    <a:pt x="518" y="265"/>
                  </a:lnTo>
                  <a:lnTo>
                    <a:pt x="482" y="234"/>
                  </a:lnTo>
                  <a:lnTo>
                    <a:pt x="513" y="202"/>
                  </a:lnTo>
                  <a:lnTo>
                    <a:pt x="504" y="149"/>
                  </a:lnTo>
                  <a:lnTo>
                    <a:pt x="451" y="184"/>
                  </a:lnTo>
                  <a:lnTo>
                    <a:pt x="438" y="238"/>
                  </a:lnTo>
                  <a:lnTo>
                    <a:pt x="410" y="296"/>
                  </a:lnTo>
                  <a:lnTo>
                    <a:pt x="379" y="346"/>
                  </a:lnTo>
                  <a:lnTo>
                    <a:pt x="397" y="291"/>
                  </a:lnTo>
                  <a:lnTo>
                    <a:pt x="397" y="234"/>
                  </a:lnTo>
                  <a:lnTo>
                    <a:pt x="376" y="318"/>
                  </a:lnTo>
                  <a:lnTo>
                    <a:pt x="353" y="368"/>
                  </a:lnTo>
                  <a:lnTo>
                    <a:pt x="303" y="390"/>
                  </a:lnTo>
                  <a:lnTo>
                    <a:pt x="339" y="359"/>
                  </a:lnTo>
                  <a:lnTo>
                    <a:pt x="339" y="314"/>
                  </a:lnTo>
                  <a:lnTo>
                    <a:pt x="307" y="341"/>
                  </a:lnTo>
                  <a:lnTo>
                    <a:pt x="254" y="417"/>
                  </a:lnTo>
                  <a:lnTo>
                    <a:pt x="197" y="440"/>
                  </a:lnTo>
                  <a:lnTo>
                    <a:pt x="160" y="453"/>
                  </a:lnTo>
                  <a:lnTo>
                    <a:pt x="165" y="412"/>
                  </a:lnTo>
                  <a:lnTo>
                    <a:pt x="126" y="443"/>
                  </a:lnTo>
                  <a:lnTo>
                    <a:pt x="58" y="467"/>
                  </a:lnTo>
                  <a:lnTo>
                    <a:pt x="41" y="390"/>
                  </a:lnTo>
                  <a:lnTo>
                    <a:pt x="14" y="328"/>
                  </a:lnTo>
                  <a:lnTo>
                    <a:pt x="0" y="255"/>
                  </a:lnTo>
                  <a:lnTo>
                    <a:pt x="41" y="323"/>
                  </a:lnTo>
                  <a:lnTo>
                    <a:pt x="45" y="282"/>
                  </a:lnTo>
                  <a:lnTo>
                    <a:pt x="32" y="179"/>
                  </a:lnTo>
                  <a:lnTo>
                    <a:pt x="27" y="103"/>
                  </a:lnTo>
                  <a:lnTo>
                    <a:pt x="58" y="140"/>
                  </a:lnTo>
                  <a:lnTo>
                    <a:pt x="58" y="90"/>
                  </a:lnTo>
                  <a:lnTo>
                    <a:pt x="62" y="32"/>
                  </a:lnTo>
                  <a:lnTo>
                    <a:pt x="59" y="9"/>
                  </a:lnTo>
                  <a:lnTo>
                    <a:pt x="94" y="9"/>
                  </a:lnTo>
                  <a:close/>
                </a:path>
              </a:pathLst>
            </a:custGeom>
            <a:solidFill>
              <a:srgbClr val="722B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8" name="Freeform 271"/>
            <p:cNvSpPr>
              <a:spLocks/>
            </p:cNvSpPr>
            <p:nvPr/>
          </p:nvSpPr>
          <p:spPr bwMode="auto">
            <a:xfrm>
              <a:off x="4024" y="1023"/>
              <a:ext cx="224" cy="489"/>
            </a:xfrm>
            <a:custGeom>
              <a:avLst/>
              <a:gdLst>
                <a:gd name="T0" fmla="*/ 6 w 224"/>
                <a:gd name="T1" fmla="*/ 0 h 489"/>
                <a:gd name="T2" fmla="*/ 57 w 224"/>
                <a:gd name="T3" fmla="*/ 47 h 489"/>
                <a:gd name="T4" fmla="*/ 118 w 224"/>
                <a:gd name="T5" fmla="*/ 136 h 489"/>
                <a:gd name="T6" fmla="*/ 156 w 224"/>
                <a:gd name="T7" fmla="*/ 208 h 489"/>
                <a:gd name="T8" fmla="*/ 186 w 224"/>
                <a:gd name="T9" fmla="*/ 286 h 489"/>
                <a:gd name="T10" fmla="*/ 224 w 224"/>
                <a:gd name="T11" fmla="*/ 335 h 489"/>
                <a:gd name="T12" fmla="*/ 203 w 224"/>
                <a:gd name="T13" fmla="*/ 329 h 489"/>
                <a:gd name="T14" fmla="*/ 197 w 224"/>
                <a:gd name="T15" fmla="*/ 356 h 489"/>
                <a:gd name="T16" fmla="*/ 197 w 224"/>
                <a:gd name="T17" fmla="*/ 403 h 489"/>
                <a:gd name="T18" fmla="*/ 189 w 224"/>
                <a:gd name="T19" fmla="*/ 433 h 489"/>
                <a:gd name="T20" fmla="*/ 177 w 224"/>
                <a:gd name="T21" fmla="*/ 400 h 489"/>
                <a:gd name="T22" fmla="*/ 153 w 224"/>
                <a:gd name="T23" fmla="*/ 362 h 489"/>
                <a:gd name="T24" fmla="*/ 145 w 224"/>
                <a:gd name="T25" fmla="*/ 414 h 489"/>
                <a:gd name="T26" fmla="*/ 142 w 224"/>
                <a:gd name="T27" fmla="*/ 489 h 489"/>
                <a:gd name="T28" fmla="*/ 139 w 224"/>
                <a:gd name="T29" fmla="*/ 441 h 489"/>
                <a:gd name="T30" fmla="*/ 122 w 224"/>
                <a:gd name="T31" fmla="*/ 362 h 489"/>
                <a:gd name="T32" fmla="*/ 169 w 224"/>
                <a:gd name="T33" fmla="*/ 352 h 489"/>
                <a:gd name="T34" fmla="*/ 153 w 224"/>
                <a:gd name="T35" fmla="*/ 297 h 489"/>
                <a:gd name="T36" fmla="*/ 101 w 224"/>
                <a:gd name="T37" fmla="*/ 185 h 489"/>
                <a:gd name="T38" fmla="*/ 44 w 224"/>
                <a:gd name="T39" fmla="*/ 96 h 489"/>
                <a:gd name="T40" fmla="*/ 0 w 224"/>
                <a:gd name="T41" fmla="*/ 47 h 489"/>
                <a:gd name="T42" fmla="*/ 0 w 224"/>
                <a:gd name="T43" fmla="*/ 39 h 489"/>
                <a:gd name="T44" fmla="*/ 1 w 224"/>
                <a:gd name="T45" fmla="*/ 23 h 489"/>
                <a:gd name="T46" fmla="*/ 4 w 224"/>
                <a:gd name="T47" fmla="*/ 8 h 489"/>
                <a:gd name="T48" fmla="*/ 6 w 224"/>
                <a:gd name="T49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4" h="489">
                  <a:moveTo>
                    <a:pt x="6" y="0"/>
                  </a:moveTo>
                  <a:lnTo>
                    <a:pt x="57" y="47"/>
                  </a:lnTo>
                  <a:lnTo>
                    <a:pt x="118" y="136"/>
                  </a:lnTo>
                  <a:lnTo>
                    <a:pt x="156" y="208"/>
                  </a:lnTo>
                  <a:lnTo>
                    <a:pt x="186" y="286"/>
                  </a:lnTo>
                  <a:lnTo>
                    <a:pt x="224" y="335"/>
                  </a:lnTo>
                  <a:lnTo>
                    <a:pt x="203" y="329"/>
                  </a:lnTo>
                  <a:lnTo>
                    <a:pt x="197" y="356"/>
                  </a:lnTo>
                  <a:lnTo>
                    <a:pt x="197" y="403"/>
                  </a:lnTo>
                  <a:lnTo>
                    <a:pt x="189" y="433"/>
                  </a:lnTo>
                  <a:lnTo>
                    <a:pt x="177" y="400"/>
                  </a:lnTo>
                  <a:lnTo>
                    <a:pt x="153" y="362"/>
                  </a:lnTo>
                  <a:lnTo>
                    <a:pt x="145" y="414"/>
                  </a:lnTo>
                  <a:lnTo>
                    <a:pt x="142" y="489"/>
                  </a:lnTo>
                  <a:lnTo>
                    <a:pt x="139" y="441"/>
                  </a:lnTo>
                  <a:lnTo>
                    <a:pt x="122" y="362"/>
                  </a:lnTo>
                  <a:lnTo>
                    <a:pt x="169" y="352"/>
                  </a:lnTo>
                  <a:lnTo>
                    <a:pt x="153" y="297"/>
                  </a:lnTo>
                  <a:lnTo>
                    <a:pt x="101" y="185"/>
                  </a:lnTo>
                  <a:lnTo>
                    <a:pt x="44" y="96"/>
                  </a:lnTo>
                  <a:lnTo>
                    <a:pt x="0" y="47"/>
                  </a:lnTo>
                  <a:lnTo>
                    <a:pt x="0" y="39"/>
                  </a:lnTo>
                  <a:lnTo>
                    <a:pt x="1" y="23"/>
                  </a:lnTo>
                  <a:lnTo>
                    <a:pt x="4" y="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5E5B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" name="Freeform 272"/>
            <p:cNvSpPr>
              <a:spLocks/>
            </p:cNvSpPr>
            <p:nvPr/>
          </p:nvSpPr>
          <p:spPr bwMode="auto">
            <a:xfrm>
              <a:off x="3724" y="811"/>
              <a:ext cx="74" cy="132"/>
            </a:xfrm>
            <a:custGeom>
              <a:avLst/>
              <a:gdLst>
                <a:gd name="T0" fmla="*/ 70 w 74"/>
                <a:gd name="T1" fmla="*/ 108 h 132"/>
                <a:gd name="T2" fmla="*/ 73 w 74"/>
                <a:gd name="T3" fmla="*/ 71 h 132"/>
                <a:gd name="T4" fmla="*/ 48 w 74"/>
                <a:gd name="T5" fmla="*/ 36 h 132"/>
                <a:gd name="T6" fmla="*/ 33 w 74"/>
                <a:gd name="T7" fmla="*/ 24 h 132"/>
                <a:gd name="T8" fmla="*/ 17 w 74"/>
                <a:gd name="T9" fmla="*/ 0 h 132"/>
                <a:gd name="T10" fmla="*/ 0 w 74"/>
                <a:gd name="T11" fmla="*/ 3 h 132"/>
                <a:gd name="T12" fmla="*/ 20 w 74"/>
                <a:gd name="T13" fmla="*/ 27 h 132"/>
                <a:gd name="T14" fmla="*/ 32 w 74"/>
                <a:gd name="T15" fmla="*/ 56 h 132"/>
                <a:gd name="T16" fmla="*/ 29 w 74"/>
                <a:gd name="T17" fmla="*/ 86 h 132"/>
                <a:gd name="T18" fmla="*/ 36 w 74"/>
                <a:gd name="T19" fmla="*/ 123 h 132"/>
                <a:gd name="T20" fmla="*/ 36 w 74"/>
                <a:gd name="T21" fmla="*/ 132 h 132"/>
                <a:gd name="T22" fmla="*/ 47 w 74"/>
                <a:gd name="T23" fmla="*/ 127 h 132"/>
                <a:gd name="T24" fmla="*/ 47 w 74"/>
                <a:gd name="T25" fmla="*/ 126 h 132"/>
                <a:gd name="T26" fmla="*/ 47 w 74"/>
                <a:gd name="T27" fmla="*/ 123 h 132"/>
                <a:gd name="T28" fmla="*/ 45 w 74"/>
                <a:gd name="T29" fmla="*/ 117 h 132"/>
                <a:gd name="T30" fmla="*/ 44 w 74"/>
                <a:gd name="T31" fmla="*/ 109 h 132"/>
                <a:gd name="T32" fmla="*/ 42 w 74"/>
                <a:gd name="T33" fmla="*/ 97 h 132"/>
                <a:gd name="T34" fmla="*/ 42 w 74"/>
                <a:gd name="T35" fmla="*/ 80 h 132"/>
                <a:gd name="T36" fmla="*/ 41 w 74"/>
                <a:gd name="T37" fmla="*/ 65 h 132"/>
                <a:gd name="T38" fmla="*/ 41 w 74"/>
                <a:gd name="T39" fmla="*/ 59 h 132"/>
                <a:gd name="T40" fmla="*/ 51 w 74"/>
                <a:gd name="T41" fmla="*/ 79 h 132"/>
                <a:gd name="T42" fmla="*/ 62 w 74"/>
                <a:gd name="T43" fmla="*/ 120 h 132"/>
                <a:gd name="T44" fmla="*/ 74 w 74"/>
                <a:gd name="T45" fmla="*/ 120 h 132"/>
                <a:gd name="T46" fmla="*/ 74 w 74"/>
                <a:gd name="T47" fmla="*/ 118 h 132"/>
                <a:gd name="T48" fmla="*/ 73 w 74"/>
                <a:gd name="T49" fmla="*/ 115 h 132"/>
                <a:gd name="T50" fmla="*/ 71 w 74"/>
                <a:gd name="T51" fmla="*/ 112 h 132"/>
                <a:gd name="T52" fmla="*/ 70 w 74"/>
                <a:gd name="T53" fmla="*/ 10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4" h="132">
                  <a:moveTo>
                    <a:pt x="70" y="108"/>
                  </a:moveTo>
                  <a:lnTo>
                    <a:pt x="73" y="71"/>
                  </a:lnTo>
                  <a:lnTo>
                    <a:pt x="48" y="36"/>
                  </a:lnTo>
                  <a:lnTo>
                    <a:pt x="33" y="24"/>
                  </a:lnTo>
                  <a:lnTo>
                    <a:pt x="17" y="0"/>
                  </a:lnTo>
                  <a:lnTo>
                    <a:pt x="0" y="3"/>
                  </a:lnTo>
                  <a:lnTo>
                    <a:pt x="20" y="27"/>
                  </a:lnTo>
                  <a:lnTo>
                    <a:pt x="32" y="56"/>
                  </a:lnTo>
                  <a:lnTo>
                    <a:pt x="29" y="86"/>
                  </a:lnTo>
                  <a:lnTo>
                    <a:pt x="36" y="123"/>
                  </a:lnTo>
                  <a:lnTo>
                    <a:pt x="36" y="132"/>
                  </a:lnTo>
                  <a:lnTo>
                    <a:pt x="47" y="127"/>
                  </a:lnTo>
                  <a:lnTo>
                    <a:pt x="47" y="126"/>
                  </a:lnTo>
                  <a:lnTo>
                    <a:pt x="47" y="123"/>
                  </a:lnTo>
                  <a:lnTo>
                    <a:pt x="45" y="117"/>
                  </a:lnTo>
                  <a:lnTo>
                    <a:pt x="44" y="109"/>
                  </a:lnTo>
                  <a:lnTo>
                    <a:pt x="42" y="97"/>
                  </a:lnTo>
                  <a:lnTo>
                    <a:pt x="42" y="80"/>
                  </a:lnTo>
                  <a:lnTo>
                    <a:pt x="41" y="65"/>
                  </a:lnTo>
                  <a:lnTo>
                    <a:pt x="41" y="59"/>
                  </a:lnTo>
                  <a:lnTo>
                    <a:pt x="51" y="79"/>
                  </a:lnTo>
                  <a:lnTo>
                    <a:pt x="62" y="120"/>
                  </a:lnTo>
                  <a:lnTo>
                    <a:pt x="74" y="120"/>
                  </a:lnTo>
                  <a:lnTo>
                    <a:pt x="74" y="118"/>
                  </a:lnTo>
                  <a:lnTo>
                    <a:pt x="73" y="115"/>
                  </a:lnTo>
                  <a:lnTo>
                    <a:pt x="71" y="112"/>
                  </a:lnTo>
                  <a:lnTo>
                    <a:pt x="70" y="108"/>
                  </a:lnTo>
                  <a:close/>
                </a:path>
              </a:pathLst>
            </a:custGeom>
            <a:solidFill>
              <a:srgbClr val="91421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0" name="Freeform 273"/>
            <p:cNvSpPr>
              <a:spLocks/>
            </p:cNvSpPr>
            <p:nvPr/>
          </p:nvSpPr>
          <p:spPr bwMode="auto">
            <a:xfrm>
              <a:off x="3903" y="784"/>
              <a:ext cx="71" cy="186"/>
            </a:xfrm>
            <a:custGeom>
              <a:avLst/>
              <a:gdLst>
                <a:gd name="T0" fmla="*/ 0 w 71"/>
                <a:gd name="T1" fmla="*/ 128 h 186"/>
                <a:gd name="T2" fmla="*/ 0 w 71"/>
                <a:gd name="T3" fmla="*/ 80 h 186"/>
                <a:gd name="T4" fmla="*/ 16 w 71"/>
                <a:gd name="T5" fmla="*/ 51 h 186"/>
                <a:gd name="T6" fmla="*/ 33 w 71"/>
                <a:gd name="T7" fmla="*/ 0 h 186"/>
                <a:gd name="T8" fmla="*/ 54 w 71"/>
                <a:gd name="T9" fmla="*/ 21 h 186"/>
                <a:gd name="T10" fmla="*/ 69 w 71"/>
                <a:gd name="T11" fmla="*/ 59 h 186"/>
                <a:gd name="T12" fmla="*/ 69 w 71"/>
                <a:gd name="T13" fmla="*/ 118 h 186"/>
                <a:gd name="T14" fmla="*/ 71 w 71"/>
                <a:gd name="T15" fmla="*/ 150 h 186"/>
                <a:gd name="T16" fmla="*/ 71 w 71"/>
                <a:gd name="T17" fmla="*/ 186 h 186"/>
                <a:gd name="T18" fmla="*/ 53 w 71"/>
                <a:gd name="T19" fmla="*/ 172 h 186"/>
                <a:gd name="T20" fmla="*/ 53 w 71"/>
                <a:gd name="T21" fmla="*/ 150 h 186"/>
                <a:gd name="T22" fmla="*/ 54 w 71"/>
                <a:gd name="T23" fmla="*/ 124 h 186"/>
                <a:gd name="T24" fmla="*/ 48 w 71"/>
                <a:gd name="T25" fmla="*/ 91 h 186"/>
                <a:gd name="T26" fmla="*/ 40 w 71"/>
                <a:gd name="T27" fmla="*/ 91 h 186"/>
                <a:gd name="T28" fmla="*/ 34 w 71"/>
                <a:gd name="T29" fmla="*/ 94 h 186"/>
                <a:gd name="T30" fmla="*/ 28 w 71"/>
                <a:gd name="T31" fmla="*/ 98 h 186"/>
                <a:gd name="T32" fmla="*/ 27 w 71"/>
                <a:gd name="T33" fmla="*/ 101 h 186"/>
                <a:gd name="T34" fmla="*/ 27 w 71"/>
                <a:gd name="T35" fmla="*/ 128 h 186"/>
                <a:gd name="T36" fmla="*/ 25 w 71"/>
                <a:gd name="T37" fmla="*/ 163 h 186"/>
                <a:gd name="T38" fmla="*/ 10 w 71"/>
                <a:gd name="T39" fmla="*/ 159 h 186"/>
                <a:gd name="T40" fmla="*/ 0 w 71"/>
                <a:gd name="T41" fmla="*/ 12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86">
                  <a:moveTo>
                    <a:pt x="0" y="128"/>
                  </a:moveTo>
                  <a:lnTo>
                    <a:pt x="0" y="80"/>
                  </a:lnTo>
                  <a:lnTo>
                    <a:pt x="16" y="51"/>
                  </a:lnTo>
                  <a:lnTo>
                    <a:pt x="33" y="0"/>
                  </a:lnTo>
                  <a:lnTo>
                    <a:pt x="54" y="21"/>
                  </a:lnTo>
                  <a:lnTo>
                    <a:pt x="69" y="59"/>
                  </a:lnTo>
                  <a:lnTo>
                    <a:pt x="69" y="118"/>
                  </a:lnTo>
                  <a:lnTo>
                    <a:pt x="71" y="150"/>
                  </a:lnTo>
                  <a:lnTo>
                    <a:pt x="71" y="186"/>
                  </a:lnTo>
                  <a:lnTo>
                    <a:pt x="53" y="172"/>
                  </a:lnTo>
                  <a:lnTo>
                    <a:pt x="53" y="150"/>
                  </a:lnTo>
                  <a:lnTo>
                    <a:pt x="54" y="124"/>
                  </a:lnTo>
                  <a:lnTo>
                    <a:pt x="48" y="91"/>
                  </a:lnTo>
                  <a:lnTo>
                    <a:pt x="40" y="91"/>
                  </a:lnTo>
                  <a:lnTo>
                    <a:pt x="34" y="94"/>
                  </a:lnTo>
                  <a:lnTo>
                    <a:pt x="28" y="98"/>
                  </a:lnTo>
                  <a:lnTo>
                    <a:pt x="27" y="101"/>
                  </a:lnTo>
                  <a:lnTo>
                    <a:pt x="27" y="128"/>
                  </a:lnTo>
                  <a:lnTo>
                    <a:pt x="25" y="163"/>
                  </a:lnTo>
                  <a:lnTo>
                    <a:pt x="10" y="159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91421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1" name="Freeform 274"/>
            <p:cNvSpPr>
              <a:spLocks/>
            </p:cNvSpPr>
            <p:nvPr/>
          </p:nvSpPr>
          <p:spPr bwMode="auto">
            <a:xfrm>
              <a:off x="3913" y="811"/>
              <a:ext cx="50" cy="150"/>
            </a:xfrm>
            <a:custGeom>
              <a:avLst/>
              <a:gdLst>
                <a:gd name="T0" fmla="*/ 5 w 50"/>
                <a:gd name="T1" fmla="*/ 105 h 150"/>
                <a:gd name="T2" fmla="*/ 5 w 50"/>
                <a:gd name="T3" fmla="*/ 76 h 150"/>
                <a:gd name="T4" fmla="*/ 17 w 50"/>
                <a:gd name="T5" fmla="*/ 38 h 150"/>
                <a:gd name="T6" fmla="*/ 30 w 50"/>
                <a:gd name="T7" fmla="*/ 0 h 150"/>
                <a:gd name="T8" fmla="*/ 44 w 50"/>
                <a:gd name="T9" fmla="*/ 26 h 150"/>
                <a:gd name="T10" fmla="*/ 46 w 50"/>
                <a:gd name="T11" fmla="*/ 62 h 150"/>
                <a:gd name="T12" fmla="*/ 50 w 50"/>
                <a:gd name="T13" fmla="*/ 105 h 150"/>
                <a:gd name="T14" fmla="*/ 47 w 50"/>
                <a:gd name="T15" fmla="*/ 150 h 150"/>
                <a:gd name="T16" fmla="*/ 43 w 50"/>
                <a:gd name="T17" fmla="*/ 124 h 150"/>
                <a:gd name="T18" fmla="*/ 43 w 50"/>
                <a:gd name="T19" fmla="*/ 82 h 150"/>
                <a:gd name="T20" fmla="*/ 35 w 50"/>
                <a:gd name="T21" fmla="*/ 70 h 150"/>
                <a:gd name="T22" fmla="*/ 24 w 50"/>
                <a:gd name="T23" fmla="*/ 82 h 150"/>
                <a:gd name="T24" fmla="*/ 21 w 50"/>
                <a:gd name="T25" fmla="*/ 105 h 150"/>
                <a:gd name="T26" fmla="*/ 14 w 50"/>
                <a:gd name="T27" fmla="*/ 136 h 150"/>
                <a:gd name="T28" fmla="*/ 8 w 50"/>
                <a:gd name="T29" fmla="*/ 130 h 150"/>
                <a:gd name="T30" fmla="*/ 5 w 50"/>
                <a:gd name="T31" fmla="*/ 126 h 150"/>
                <a:gd name="T32" fmla="*/ 2 w 50"/>
                <a:gd name="T33" fmla="*/ 124 h 150"/>
                <a:gd name="T34" fmla="*/ 0 w 50"/>
                <a:gd name="T35" fmla="*/ 123 h 150"/>
                <a:gd name="T36" fmla="*/ 8 w 50"/>
                <a:gd name="T37" fmla="*/ 94 h 150"/>
                <a:gd name="T38" fmla="*/ 5 w 50"/>
                <a:gd name="T39" fmla="*/ 10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50">
                  <a:moveTo>
                    <a:pt x="5" y="105"/>
                  </a:moveTo>
                  <a:lnTo>
                    <a:pt x="5" y="76"/>
                  </a:lnTo>
                  <a:lnTo>
                    <a:pt x="17" y="38"/>
                  </a:lnTo>
                  <a:lnTo>
                    <a:pt x="30" y="0"/>
                  </a:lnTo>
                  <a:lnTo>
                    <a:pt x="44" y="26"/>
                  </a:lnTo>
                  <a:lnTo>
                    <a:pt x="46" y="62"/>
                  </a:lnTo>
                  <a:lnTo>
                    <a:pt x="50" y="105"/>
                  </a:lnTo>
                  <a:lnTo>
                    <a:pt x="47" y="150"/>
                  </a:lnTo>
                  <a:lnTo>
                    <a:pt x="43" y="124"/>
                  </a:lnTo>
                  <a:lnTo>
                    <a:pt x="43" y="82"/>
                  </a:lnTo>
                  <a:lnTo>
                    <a:pt x="35" y="70"/>
                  </a:lnTo>
                  <a:lnTo>
                    <a:pt x="24" y="82"/>
                  </a:lnTo>
                  <a:lnTo>
                    <a:pt x="21" y="105"/>
                  </a:lnTo>
                  <a:lnTo>
                    <a:pt x="14" y="136"/>
                  </a:lnTo>
                  <a:lnTo>
                    <a:pt x="8" y="130"/>
                  </a:lnTo>
                  <a:lnTo>
                    <a:pt x="5" y="126"/>
                  </a:lnTo>
                  <a:lnTo>
                    <a:pt x="2" y="124"/>
                  </a:lnTo>
                  <a:lnTo>
                    <a:pt x="0" y="123"/>
                  </a:lnTo>
                  <a:lnTo>
                    <a:pt x="8" y="94"/>
                  </a:lnTo>
                  <a:lnTo>
                    <a:pt x="5" y="105"/>
                  </a:lnTo>
                  <a:close/>
                </a:path>
              </a:pathLst>
            </a:custGeom>
            <a:solidFill>
              <a:srgbClr val="591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2" name="Freeform 275"/>
            <p:cNvSpPr>
              <a:spLocks/>
            </p:cNvSpPr>
            <p:nvPr/>
          </p:nvSpPr>
          <p:spPr bwMode="auto">
            <a:xfrm>
              <a:off x="3815" y="1037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0 w 24"/>
                <a:gd name="T3" fmla="*/ 15 h 24"/>
                <a:gd name="T4" fmla="*/ 6 w 24"/>
                <a:gd name="T5" fmla="*/ 24 h 24"/>
                <a:gd name="T6" fmla="*/ 19 w 24"/>
                <a:gd name="T7" fmla="*/ 22 h 24"/>
                <a:gd name="T8" fmla="*/ 24 w 24"/>
                <a:gd name="T9" fmla="*/ 13 h 24"/>
                <a:gd name="T10" fmla="*/ 22 w 24"/>
                <a:gd name="T11" fmla="*/ 4 h 24"/>
                <a:gd name="T12" fmla="*/ 12 w 24"/>
                <a:gd name="T13" fmla="*/ 4 h 24"/>
                <a:gd name="T14" fmla="*/ 13 w 24"/>
                <a:gd name="T15" fmla="*/ 12 h 24"/>
                <a:gd name="T16" fmla="*/ 6 w 24"/>
                <a:gd name="T17" fmla="*/ 12 h 24"/>
                <a:gd name="T18" fmla="*/ 6 w 24"/>
                <a:gd name="T19" fmla="*/ 4 h 24"/>
                <a:gd name="T20" fmla="*/ 0 w 24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0" y="15"/>
                  </a:lnTo>
                  <a:lnTo>
                    <a:pt x="6" y="24"/>
                  </a:lnTo>
                  <a:lnTo>
                    <a:pt x="19" y="22"/>
                  </a:lnTo>
                  <a:lnTo>
                    <a:pt x="24" y="13"/>
                  </a:lnTo>
                  <a:lnTo>
                    <a:pt x="22" y="4"/>
                  </a:lnTo>
                  <a:lnTo>
                    <a:pt x="12" y="4"/>
                  </a:lnTo>
                  <a:lnTo>
                    <a:pt x="13" y="12"/>
                  </a:lnTo>
                  <a:lnTo>
                    <a:pt x="6" y="12"/>
                  </a:ln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2B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3" name="Freeform 276"/>
            <p:cNvSpPr>
              <a:spLocks/>
            </p:cNvSpPr>
            <p:nvPr/>
          </p:nvSpPr>
          <p:spPr bwMode="auto">
            <a:xfrm>
              <a:off x="3639" y="1178"/>
              <a:ext cx="153" cy="92"/>
            </a:xfrm>
            <a:custGeom>
              <a:avLst/>
              <a:gdLst>
                <a:gd name="T0" fmla="*/ 8 w 153"/>
                <a:gd name="T1" fmla="*/ 57 h 92"/>
                <a:gd name="T2" fmla="*/ 41 w 153"/>
                <a:gd name="T3" fmla="*/ 53 h 92"/>
                <a:gd name="T4" fmla="*/ 86 w 153"/>
                <a:gd name="T5" fmla="*/ 36 h 92"/>
                <a:gd name="T6" fmla="*/ 126 w 153"/>
                <a:gd name="T7" fmla="*/ 9 h 92"/>
                <a:gd name="T8" fmla="*/ 142 w 153"/>
                <a:gd name="T9" fmla="*/ 0 h 92"/>
                <a:gd name="T10" fmla="*/ 153 w 153"/>
                <a:gd name="T11" fmla="*/ 6 h 92"/>
                <a:gd name="T12" fmla="*/ 138 w 153"/>
                <a:gd name="T13" fmla="*/ 16 h 92"/>
                <a:gd name="T14" fmla="*/ 99 w 153"/>
                <a:gd name="T15" fmla="*/ 39 h 92"/>
                <a:gd name="T16" fmla="*/ 68 w 153"/>
                <a:gd name="T17" fmla="*/ 57 h 92"/>
                <a:gd name="T18" fmla="*/ 35 w 153"/>
                <a:gd name="T19" fmla="*/ 69 h 92"/>
                <a:gd name="T20" fmla="*/ 29 w 153"/>
                <a:gd name="T21" fmla="*/ 83 h 92"/>
                <a:gd name="T22" fmla="*/ 17 w 153"/>
                <a:gd name="T23" fmla="*/ 92 h 92"/>
                <a:gd name="T24" fmla="*/ 2 w 153"/>
                <a:gd name="T25" fmla="*/ 81 h 92"/>
                <a:gd name="T26" fmla="*/ 0 w 153"/>
                <a:gd name="T27" fmla="*/ 69 h 92"/>
                <a:gd name="T28" fmla="*/ 2 w 153"/>
                <a:gd name="T29" fmla="*/ 68 h 92"/>
                <a:gd name="T30" fmla="*/ 6 w 153"/>
                <a:gd name="T31" fmla="*/ 63 h 92"/>
                <a:gd name="T32" fmla="*/ 8 w 153"/>
                <a:gd name="T33" fmla="*/ 59 h 92"/>
                <a:gd name="T34" fmla="*/ 8 w 153"/>
                <a:gd name="T35" fmla="*/ 5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92">
                  <a:moveTo>
                    <a:pt x="8" y="57"/>
                  </a:moveTo>
                  <a:lnTo>
                    <a:pt x="41" y="53"/>
                  </a:lnTo>
                  <a:lnTo>
                    <a:pt x="86" y="36"/>
                  </a:lnTo>
                  <a:lnTo>
                    <a:pt x="126" y="9"/>
                  </a:lnTo>
                  <a:lnTo>
                    <a:pt x="142" y="0"/>
                  </a:lnTo>
                  <a:lnTo>
                    <a:pt x="153" y="6"/>
                  </a:lnTo>
                  <a:lnTo>
                    <a:pt x="138" y="16"/>
                  </a:lnTo>
                  <a:lnTo>
                    <a:pt x="99" y="39"/>
                  </a:lnTo>
                  <a:lnTo>
                    <a:pt x="68" y="57"/>
                  </a:lnTo>
                  <a:lnTo>
                    <a:pt x="35" y="69"/>
                  </a:lnTo>
                  <a:lnTo>
                    <a:pt x="29" y="83"/>
                  </a:lnTo>
                  <a:lnTo>
                    <a:pt x="17" y="92"/>
                  </a:lnTo>
                  <a:lnTo>
                    <a:pt x="2" y="81"/>
                  </a:lnTo>
                  <a:lnTo>
                    <a:pt x="0" y="69"/>
                  </a:lnTo>
                  <a:lnTo>
                    <a:pt x="2" y="68"/>
                  </a:lnTo>
                  <a:lnTo>
                    <a:pt x="6" y="63"/>
                  </a:lnTo>
                  <a:lnTo>
                    <a:pt x="8" y="59"/>
                  </a:lnTo>
                  <a:lnTo>
                    <a:pt x="8" y="57"/>
                  </a:lnTo>
                  <a:close/>
                </a:path>
              </a:pathLst>
            </a:custGeom>
            <a:solidFill>
              <a:srgbClr val="AD1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4" name="Freeform 277"/>
            <p:cNvSpPr>
              <a:spLocks/>
            </p:cNvSpPr>
            <p:nvPr/>
          </p:nvSpPr>
          <p:spPr bwMode="auto">
            <a:xfrm>
              <a:off x="4205" y="1358"/>
              <a:ext cx="426" cy="438"/>
            </a:xfrm>
            <a:custGeom>
              <a:avLst/>
              <a:gdLst>
                <a:gd name="T0" fmla="*/ 32 w 426"/>
                <a:gd name="T1" fmla="*/ 27 h 438"/>
                <a:gd name="T2" fmla="*/ 23 w 426"/>
                <a:gd name="T3" fmla="*/ 73 h 438"/>
                <a:gd name="T4" fmla="*/ 32 w 426"/>
                <a:gd name="T5" fmla="*/ 164 h 438"/>
                <a:gd name="T6" fmla="*/ 0 w 426"/>
                <a:gd name="T7" fmla="*/ 136 h 438"/>
                <a:gd name="T8" fmla="*/ 14 w 426"/>
                <a:gd name="T9" fmla="*/ 195 h 438"/>
                <a:gd name="T10" fmla="*/ 19 w 426"/>
                <a:gd name="T11" fmla="*/ 268 h 438"/>
                <a:gd name="T12" fmla="*/ 14 w 426"/>
                <a:gd name="T13" fmla="*/ 354 h 438"/>
                <a:gd name="T14" fmla="*/ 23 w 426"/>
                <a:gd name="T15" fmla="*/ 424 h 438"/>
                <a:gd name="T16" fmla="*/ 69 w 426"/>
                <a:gd name="T17" fmla="*/ 438 h 438"/>
                <a:gd name="T18" fmla="*/ 73 w 426"/>
                <a:gd name="T19" fmla="*/ 318 h 438"/>
                <a:gd name="T20" fmla="*/ 132 w 426"/>
                <a:gd name="T21" fmla="*/ 254 h 438"/>
                <a:gd name="T22" fmla="*/ 137 w 426"/>
                <a:gd name="T23" fmla="*/ 341 h 438"/>
                <a:gd name="T24" fmla="*/ 199 w 426"/>
                <a:gd name="T25" fmla="*/ 318 h 438"/>
                <a:gd name="T26" fmla="*/ 267 w 426"/>
                <a:gd name="T27" fmla="*/ 264 h 438"/>
                <a:gd name="T28" fmla="*/ 303 w 426"/>
                <a:gd name="T29" fmla="*/ 176 h 438"/>
                <a:gd name="T30" fmla="*/ 303 w 426"/>
                <a:gd name="T31" fmla="*/ 264 h 438"/>
                <a:gd name="T32" fmla="*/ 353 w 426"/>
                <a:gd name="T33" fmla="*/ 214 h 438"/>
                <a:gd name="T34" fmla="*/ 376 w 426"/>
                <a:gd name="T35" fmla="*/ 145 h 438"/>
                <a:gd name="T36" fmla="*/ 426 w 426"/>
                <a:gd name="T37" fmla="*/ 86 h 438"/>
                <a:gd name="T38" fmla="*/ 358 w 426"/>
                <a:gd name="T39" fmla="*/ 95 h 438"/>
                <a:gd name="T40" fmla="*/ 317 w 426"/>
                <a:gd name="T41" fmla="*/ 77 h 438"/>
                <a:gd name="T42" fmla="*/ 362 w 426"/>
                <a:gd name="T43" fmla="*/ 53 h 438"/>
                <a:gd name="T44" fmla="*/ 412 w 426"/>
                <a:gd name="T45" fmla="*/ 45 h 438"/>
                <a:gd name="T46" fmla="*/ 417 w 426"/>
                <a:gd name="T47" fmla="*/ 0 h 438"/>
                <a:gd name="T48" fmla="*/ 362 w 426"/>
                <a:gd name="T49" fmla="*/ 0 h 438"/>
                <a:gd name="T50" fmla="*/ 271 w 426"/>
                <a:gd name="T51" fmla="*/ 18 h 438"/>
                <a:gd name="T52" fmla="*/ 208 w 426"/>
                <a:gd name="T53" fmla="*/ 32 h 438"/>
                <a:gd name="T54" fmla="*/ 221 w 426"/>
                <a:gd name="T55" fmla="*/ 77 h 438"/>
                <a:gd name="T56" fmla="*/ 185 w 426"/>
                <a:gd name="T57" fmla="*/ 100 h 438"/>
                <a:gd name="T58" fmla="*/ 158 w 426"/>
                <a:gd name="T59" fmla="*/ 53 h 438"/>
                <a:gd name="T60" fmla="*/ 78 w 426"/>
                <a:gd name="T61" fmla="*/ 23 h 438"/>
                <a:gd name="T62" fmla="*/ 32 w 426"/>
                <a:gd name="T63" fmla="*/ 2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26" h="438">
                  <a:moveTo>
                    <a:pt x="32" y="27"/>
                  </a:moveTo>
                  <a:lnTo>
                    <a:pt x="23" y="73"/>
                  </a:lnTo>
                  <a:lnTo>
                    <a:pt x="32" y="164"/>
                  </a:lnTo>
                  <a:lnTo>
                    <a:pt x="0" y="136"/>
                  </a:lnTo>
                  <a:lnTo>
                    <a:pt x="14" y="195"/>
                  </a:lnTo>
                  <a:lnTo>
                    <a:pt x="19" y="268"/>
                  </a:lnTo>
                  <a:lnTo>
                    <a:pt x="14" y="354"/>
                  </a:lnTo>
                  <a:lnTo>
                    <a:pt x="23" y="424"/>
                  </a:lnTo>
                  <a:lnTo>
                    <a:pt x="69" y="438"/>
                  </a:lnTo>
                  <a:lnTo>
                    <a:pt x="73" y="318"/>
                  </a:lnTo>
                  <a:lnTo>
                    <a:pt x="132" y="254"/>
                  </a:lnTo>
                  <a:lnTo>
                    <a:pt x="137" y="341"/>
                  </a:lnTo>
                  <a:lnTo>
                    <a:pt x="199" y="318"/>
                  </a:lnTo>
                  <a:lnTo>
                    <a:pt x="267" y="264"/>
                  </a:lnTo>
                  <a:lnTo>
                    <a:pt x="303" y="176"/>
                  </a:lnTo>
                  <a:lnTo>
                    <a:pt x="303" y="264"/>
                  </a:lnTo>
                  <a:lnTo>
                    <a:pt x="353" y="214"/>
                  </a:lnTo>
                  <a:lnTo>
                    <a:pt x="376" y="145"/>
                  </a:lnTo>
                  <a:lnTo>
                    <a:pt x="426" y="86"/>
                  </a:lnTo>
                  <a:lnTo>
                    <a:pt x="358" y="95"/>
                  </a:lnTo>
                  <a:lnTo>
                    <a:pt x="317" y="77"/>
                  </a:lnTo>
                  <a:lnTo>
                    <a:pt x="362" y="53"/>
                  </a:lnTo>
                  <a:lnTo>
                    <a:pt x="412" y="45"/>
                  </a:lnTo>
                  <a:lnTo>
                    <a:pt x="417" y="0"/>
                  </a:lnTo>
                  <a:lnTo>
                    <a:pt x="362" y="0"/>
                  </a:lnTo>
                  <a:lnTo>
                    <a:pt x="271" y="18"/>
                  </a:lnTo>
                  <a:lnTo>
                    <a:pt x="208" y="32"/>
                  </a:lnTo>
                  <a:lnTo>
                    <a:pt x="221" y="77"/>
                  </a:lnTo>
                  <a:lnTo>
                    <a:pt x="185" y="100"/>
                  </a:lnTo>
                  <a:lnTo>
                    <a:pt x="158" y="53"/>
                  </a:lnTo>
                  <a:lnTo>
                    <a:pt x="78" y="23"/>
                  </a:lnTo>
                  <a:lnTo>
                    <a:pt x="32" y="27"/>
                  </a:lnTo>
                  <a:close/>
                </a:path>
              </a:pathLst>
            </a:custGeom>
            <a:solidFill>
              <a:srgbClr val="A33D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5" name="Freeform 278"/>
            <p:cNvSpPr>
              <a:spLocks/>
            </p:cNvSpPr>
            <p:nvPr/>
          </p:nvSpPr>
          <p:spPr bwMode="auto">
            <a:xfrm>
              <a:off x="4635" y="1406"/>
              <a:ext cx="299" cy="841"/>
            </a:xfrm>
            <a:custGeom>
              <a:avLst/>
              <a:gdLst>
                <a:gd name="T0" fmla="*/ 60 w 299"/>
                <a:gd name="T1" fmla="*/ 61 h 841"/>
                <a:gd name="T2" fmla="*/ 23 w 299"/>
                <a:gd name="T3" fmla="*/ 134 h 841"/>
                <a:gd name="T4" fmla="*/ 19 w 299"/>
                <a:gd name="T5" fmla="*/ 179 h 841"/>
                <a:gd name="T6" fmla="*/ 50 w 299"/>
                <a:gd name="T7" fmla="*/ 216 h 841"/>
                <a:gd name="T8" fmla="*/ 69 w 299"/>
                <a:gd name="T9" fmla="*/ 302 h 841"/>
                <a:gd name="T10" fmla="*/ 28 w 299"/>
                <a:gd name="T11" fmla="*/ 238 h 841"/>
                <a:gd name="T12" fmla="*/ 0 w 299"/>
                <a:gd name="T13" fmla="*/ 288 h 841"/>
                <a:gd name="T14" fmla="*/ 0 w 299"/>
                <a:gd name="T15" fmla="*/ 363 h 841"/>
                <a:gd name="T16" fmla="*/ 55 w 299"/>
                <a:gd name="T17" fmla="*/ 417 h 841"/>
                <a:gd name="T18" fmla="*/ 137 w 299"/>
                <a:gd name="T19" fmla="*/ 458 h 841"/>
                <a:gd name="T20" fmla="*/ 205 w 299"/>
                <a:gd name="T21" fmla="*/ 485 h 841"/>
                <a:gd name="T22" fmla="*/ 137 w 299"/>
                <a:gd name="T23" fmla="*/ 494 h 841"/>
                <a:gd name="T24" fmla="*/ 169 w 299"/>
                <a:gd name="T25" fmla="*/ 558 h 841"/>
                <a:gd name="T26" fmla="*/ 231 w 299"/>
                <a:gd name="T27" fmla="*/ 599 h 841"/>
                <a:gd name="T28" fmla="*/ 232 w 299"/>
                <a:gd name="T29" fmla="*/ 603 h 841"/>
                <a:gd name="T30" fmla="*/ 237 w 299"/>
                <a:gd name="T31" fmla="*/ 617 h 841"/>
                <a:gd name="T32" fmla="*/ 243 w 299"/>
                <a:gd name="T33" fmla="*/ 632 h 841"/>
                <a:gd name="T34" fmla="*/ 246 w 299"/>
                <a:gd name="T35" fmla="*/ 644 h 841"/>
                <a:gd name="T36" fmla="*/ 250 w 299"/>
                <a:gd name="T37" fmla="*/ 667 h 841"/>
                <a:gd name="T38" fmla="*/ 258 w 299"/>
                <a:gd name="T39" fmla="*/ 705 h 841"/>
                <a:gd name="T40" fmla="*/ 264 w 299"/>
                <a:gd name="T41" fmla="*/ 738 h 841"/>
                <a:gd name="T42" fmla="*/ 267 w 299"/>
                <a:gd name="T43" fmla="*/ 753 h 841"/>
                <a:gd name="T44" fmla="*/ 276 w 299"/>
                <a:gd name="T45" fmla="*/ 841 h 841"/>
                <a:gd name="T46" fmla="*/ 299 w 299"/>
                <a:gd name="T47" fmla="*/ 814 h 841"/>
                <a:gd name="T48" fmla="*/ 287 w 299"/>
                <a:gd name="T49" fmla="*/ 716 h 841"/>
                <a:gd name="T50" fmla="*/ 284 w 299"/>
                <a:gd name="T51" fmla="*/ 659 h 841"/>
                <a:gd name="T52" fmla="*/ 296 w 299"/>
                <a:gd name="T53" fmla="*/ 625 h 841"/>
                <a:gd name="T54" fmla="*/ 299 w 299"/>
                <a:gd name="T55" fmla="*/ 587 h 841"/>
                <a:gd name="T56" fmla="*/ 261 w 299"/>
                <a:gd name="T57" fmla="*/ 550 h 841"/>
                <a:gd name="T58" fmla="*/ 232 w 299"/>
                <a:gd name="T59" fmla="*/ 525 h 841"/>
                <a:gd name="T60" fmla="*/ 229 w 299"/>
                <a:gd name="T61" fmla="*/ 472 h 841"/>
                <a:gd name="T62" fmla="*/ 194 w 299"/>
                <a:gd name="T63" fmla="*/ 443 h 841"/>
                <a:gd name="T64" fmla="*/ 150 w 299"/>
                <a:gd name="T65" fmla="*/ 408 h 841"/>
                <a:gd name="T66" fmla="*/ 132 w 299"/>
                <a:gd name="T67" fmla="*/ 337 h 841"/>
                <a:gd name="T68" fmla="*/ 167 w 299"/>
                <a:gd name="T69" fmla="*/ 375 h 841"/>
                <a:gd name="T70" fmla="*/ 194 w 299"/>
                <a:gd name="T71" fmla="*/ 379 h 841"/>
                <a:gd name="T72" fmla="*/ 194 w 299"/>
                <a:gd name="T73" fmla="*/ 340 h 841"/>
                <a:gd name="T74" fmla="*/ 187 w 299"/>
                <a:gd name="T75" fmla="*/ 203 h 841"/>
                <a:gd name="T76" fmla="*/ 146 w 299"/>
                <a:gd name="T77" fmla="*/ 69 h 841"/>
                <a:gd name="T78" fmla="*/ 44 w 299"/>
                <a:gd name="T79" fmla="*/ 0 h 841"/>
                <a:gd name="T80" fmla="*/ 3 w 299"/>
                <a:gd name="T81" fmla="*/ 43 h 841"/>
                <a:gd name="T82" fmla="*/ 60 w 299"/>
                <a:gd name="T83" fmla="*/ 61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9" h="841">
                  <a:moveTo>
                    <a:pt x="60" y="61"/>
                  </a:moveTo>
                  <a:lnTo>
                    <a:pt x="23" y="134"/>
                  </a:lnTo>
                  <a:lnTo>
                    <a:pt x="19" y="179"/>
                  </a:lnTo>
                  <a:lnTo>
                    <a:pt x="50" y="216"/>
                  </a:lnTo>
                  <a:lnTo>
                    <a:pt x="69" y="302"/>
                  </a:lnTo>
                  <a:lnTo>
                    <a:pt x="28" y="238"/>
                  </a:lnTo>
                  <a:lnTo>
                    <a:pt x="0" y="288"/>
                  </a:lnTo>
                  <a:lnTo>
                    <a:pt x="0" y="363"/>
                  </a:lnTo>
                  <a:lnTo>
                    <a:pt x="55" y="417"/>
                  </a:lnTo>
                  <a:lnTo>
                    <a:pt x="137" y="458"/>
                  </a:lnTo>
                  <a:lnTo>
                    <a:pt x="205" y="485"/>
                  </a:lnTo>
                  <a:lnTo>
                    <a:pt x="137" y="494"/>
                  </a:lnTo>
                  <a:lnTo>
                    <a:pt x="169" y="558"/>
                  </a:lnTo>
                  <a:lnTo>
                    <a:pt x="231" y="599"/>
                  </a:lnTo>
                  <a:lnTo>
                    <a:pt x="232" y="603"/>
                  </a:lnTo>
                  <a:lnTo>
                    <a:pt x="237" y="617"/>
                  </a:lnTo>
                  <a:lnTo>
                    <a:pt x="243" y="632"/>
                  </a:lnTo>
                  <a:lnTo>
                    <a:pt x="246" y="644"/>
                  </a:lnTo>
                  <a:lnTo>
                    <a:pt x="250" y="667"/>
                  </a:lnTo>
                  <a:lnTo>
                    <a:pt x="258" y="705"/>
                  </a:lnTo>
                  <a:lnTo>
                    <a:pt x="264" y="738"/>
                  </a:lnTo>
                  <a:lnTo>
                    <a:pt x="267" y="753"/>
                  </a:lnTo>
                  <a:lnTo>
                    <a:pt x="276" y="841"/>
                  </a:lnTo>
                  <a:lnTo>
                    <a:pt x="299" y="814"/>
                  </a:lnTo>
                  <a:lnTo>
                    <a:pt x="287" y="716"/>
                  </a:lnTo>
                  <a:lnTo>
                    <a:pt x="284" y="659"/>
                  </a:lnTo>
                  <a:lnTo>
                    <a:pt x="296" y="625"/>
                  </a:lnTo>
                  <a:lnTo>
                    <a:pt x="299" y="587"/>
                  </a:lnTo>
                  <a:lnTo>
                    <a:pt x="261" y="550"/>
                  </a:lnTo>
                  <a:lnTo>
                    <a:pt x="232" y="525"/>
                  </a:lnTo>
                  <a:lnTo>
                    <a:pt x="229" y="472"/>
                  </a:lnTo>
                  <a:lnTo>
                    <a:pt x="194" y="443"/>
                  </a:lnTo>
                  <a:lnTo>
                    <a:pt x="150" y="408"/>
                  </a:lnTo>
                  <a:lnTo>
                    <a:pt x="132" y="337"/>
                  </a:lnTo>
                  <a:lnTo>
                    <a:pt x="167" y="375"/>
                  </a:lnTo>
                  <a:lnTo>
                    <a:pt x="194" y="379"/>
                  </a:lnTo>
                  <a:lnTo>
                    <a:pt x="194" y="340"/>
                  </a:lnTo>
                  <a:lnTo>
                    <a:pt x="187" y="203"/>
                  </a:lnTo>
                  <a:lnTo>
                    <a:pt x="146" y="69"/>
                  </a:lnTo>
                  <a:lnTo>
                    <a:pt x="44" y="0"/>
                  </a:lnTo>
                  <a:lnTo>
                    <a:pt x="3" y="43"/>
                  </a:lnTo>
                  <a:lnTo>
                    <a:pt x="60" y="61"/>
                  </a:lnTo>
                  <a:close/>
                </a:path>
              </a:pathLst>
            </a:custGeom>
            <a:solidFill>
              <a:srgbClr val="A33D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" name="Freeform 279"/>
            <p:cNvSpPr>
              <a:spLocks/>
            </p:cNvSpPr>
            <p:nvPr/>
          </p:nvSpPr>
          <p:spPr bwMode="auto">
            <a:xfrm>
              <a:off x="4826" y="1435"/>
              <a:ext cx="277" cy="408"/>
            </a:xfrm>
            <a:custGeom>
              <a:avLst/>
              <a:gdLst>
                <a:gd name="T0" fmla="*/ 0 w 277"/>
                <a:gd name="T1" fmla="*/ 0 h 408"/>
                <a:gd name="T2" fmla="*/ 44 w 277"/>
                <a:gd name="T3" fmla="*/ 44 h 408"/>
                <a:gd name="T4" fmla="*/ 103 w 277"/>
                <a:gd name="T5" fmla="*/ 153 h 408"/>
                <a:gd name="T6" fmla="*/ 158 w 277"/>
                <a:gd name="T7" fmla="*/ 262 h 408"/>
                <a:gd name="T8" fmla="*/ 206 w 277"/>
                <a:gd name="T9" fmla="*/ 267 h 408"/>
                <a:gd name="T10" fmla="*/ 232 w 277"/>
                <a:gd name="T11" fmla="*/ 220 h 408"/>
                <a:gd name="T12" fmla="*/ 261 w 277"/>
                <a:gd name="T13" fmla="*/ 246 h 408"/>
                <a:gd name="T14" fmla="*/ 268 w 277"/>
                <a:gd name="T15" fmla="*/ 279 h 408"/>
                <a:gd name="T16" fmla="*/ 277 w 277"/>
                <a:gd name="T17" fmla="*/ 346 h 408"/>
                <a:gd name="T18" fmla="*/ 261 w 277"/>
                <a:gd name="T19" fmla="*/ 317 h 408"/>
                <a:gd name="T20" fmla="*/ 261 w 277"/>
                <a:gd name="T21" fmla="*/ 358 h 408"/>
                <a:gd name="T22" fmla="*/ 273 w 277"/>
                <a:gd name="T23" fmla="*/ 403 h 408"/>
                <a:gd name="T24" fmla="*/ 249 w 277"/>
                <a:gd name="T25" fmla="*/ 391 h 408"/>
                <a:gd name="T26" fmla="*/ 227 w 277"/>
                <a:gd name="T27" fmla="*/ 349 h 408"/>
                <a:gd name="T28" fmla="*/ 223 w 277"/>
                <a:gd name="T29" fmla="*/ 396 h 408"/>
                <a:gd name="T30" fmla="*/ 194 w 277"/>
                <a:gd name="T31" fmla="*/ 408 h 408"/>
                <a:gd name="T32" fmla="*/ 182 w 277"/>
                <a:gd name="T33" fmla="*/ 384 h 408"/>
                <a:gd name="T34" fmla="*/ 182 w 277"/>
                <a:gd name="T35" fmla="*/ 341 h 408"/>
                <a:gd name="T36" fmla="*/ 158 w 277"/>
                <a:gd name="T37" fmla="*/ 391 h 408"/>
                <a:gd name="T38" fmla="*/ 103 w 277"/>
                <a:gd name="T39" fmla="*/ 374 h 408"/>
                <a:gd name="T40" fmla="*/ 99 w 277"/>
                <a:gd name="T41" fmla="*/ 324 h 408"/>
                <a:gd name="T42" fmla="*/ 91 w 277"/>
                <a:gd name="T43" fmla="*/ 250 h 408"/>
                <a:gd name="T44" fmla="*/ 62 w 277"/>
                <a:gd name="T45" fmla="*/ 141 h 408"/>
                <a:gd name="T46" fmla="*/ 24 w 277"/>
                <a:gd name="T47" fmla="*/ 91 h 408"/>
                <a:gd name="T48" fmla="*/ 21 w 277"/>
                <a:gd name="T49" fmla="*/ 77 h 408"/>
                <a:gd name="T50" fmla="*/ 15 w 277"/>
                <a:gd name="T51" fmla="*/ 47 h 408"/>
                <a:gd name="T52" fmla="*/ 8 w 277"/>
                <a:gd name="T53" fmla="*/ 15 h 408"/>
                <a:gd name="T54" fmla="*/ 0 w 277"/>
                <a:gd name="T55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7" h="408">
                  <a:moveTo>
                    <a:pt x="0" y="0"/>
                  </a:moveTo>
                  <a:lnTo>
                    <a:pt x="44" y="44"/>
                  </a:lnTo>
                  <a:lnTo>
                    <a:pt x="103" y="153"/>
                  </a:lnTo>
                  <a:lnTo>
                    <a:pt x="158" y="262"/>
                  </a:lnTo>
                  <a:lnTo>
                    <a:pt x="206" y="267"/>
                  </a:lnTo>
                  <a:lnTo>
                    <a:pt x="232" y="220"/>
                  </a:lnTo>
                  <a:lnTo>
                    <a:pt x="261" y="246"/>
                  </a:lnTo>
                  <a:lnTo>
                    <a:pt x="268" y="279"/>
                  </a:lnTo>
                  <a:lnTo>
                    <a:pt x="277" y="346"/>
                  </a:lnTo>
                  <a:lnTo>
                    <a:pt x="261" y="317"/>
                  </a:lnTo>
                  <a:lnTo>
                    <a:pt x="261" y="358"/>
                  </a:lnTo>
                  <a:lnTo>
                    <a:pt x="273" y="403"/>
                  </a:lnTo>
                  <a:lnTo>
                    <a:pt x="249" y="391"/>
                  </a:lnTo>
                  <a:lnTo>
                    <a:pt x="227" y="349"/>
                  </a:lnTo>
                  <a:lnTo>
                    <a:pt x="223" y="396"/>
                  </a:lnTo>
                  <a:lnTo>
                    <a:pt x="194" y="408"/>
                  </a:lnTo>
                  <a:lnTo>
                    <a:pt x="182" y="384"/>
                  </a:lnTo>
                  <a:lnTo>
                    <a:pt x="182" y="341"/>
                  </a:lnTo>
                  <a:lnTo>
                    <a:pt x="158" y="391"/>
                  </a:lnTo>
                  <a:lnTo>
                    <a:pt x="103" y="374"/>
                  </a:lnTo>
                  <a:lnTo>
                    <a:pt x="99" y="324"/>
                  </a:lnTo>
                  <a:lnTo>
                    <a:pt x="91" y="250"/>
                  </a:lnTo>
                  <a:lnTo>
                    <a:pt x="62" y="141"/>
                  </a:lnTo>
                  <a:lnTo>
                    <a:pt x="24" y="91"/>
                  </a:lnTo>
                  <a:lnTo>
                    <a:pt x="21" y="77"/>
                  </a:lnTo>
                  <a:lnTo>
                    <a:pt x="15" y="47"/>
                  </a:lnTo>
                  <a:lnTo>
                    <a:pt x="8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33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" name="Freeform 280"/>
            <p:cNvSpPr>
              <a:spLocks/>
            </p:cNvSpPr>
            <p:nvPr/>
          </p:nvSpPr>
          <p:spPr bwMode="auto">
            <a:xfrm>
              <a:off x="3998" y="1932"/>
              <a:ext cx="167" cy="458"/>
            </a:xfrm>
            <a:custGeom>
              <a:avLst/>
              <a:gdLst>
                <a:gd name="T0" fmla="*/ 97 w 167"/>
                <a:gd name="T1" fmla="*/ 18 h 458"/>
                <a:gd name="T2" fmla="*/ 139 w 167"/>
                <a:gd name="T3" fmla="*/ 41 h 458"/>
                <a:gd name="T4" fmla="*/ 167 w 167"/>
                <a:gd name="T5" fmla="*/ 46 h 458"/>
                <a:gd name="T6" fmla="*/ 148 w 167"/>
                <a:gd name="T7" fmla="*/ 93 h 458"/>
                <a:gd name="T8" fmla="*/ 148 w 167"/>
                <a:gd name="T9" fmla="*/ 158 h 458"/>
                <a:gd name="T10" fmla="*/ 97 w 167"/>
                <a:gd name="T11" fmla="*/ 130 h 458"/>
                <a:gd name="T12" fmla="*/ 110 w 167"/>
                <a:gd name="T13" fmla="*/ 191 h 458"/>
                <a:gd name="T14" fmla="*/ 130 w 167"/>
                <a:gd name="T15" fmla="*/ 265 h 458"/>
                <a:gd name="T16" fmla="*/ 126 w 167"/>
                <a:gd name="T17" fmla="*/ 308 h 458"/>
                <a:gd name="T18" fmla="*/ 97 w 167"/>
                <a:gd name="T19" fmla="*/ 285 h 458"/>
                <a:gd name="T20" fmla="*/ 97 w 167"/>
                <a:gd name="T21" fmla="*/ 346 h 458"/>
                <a:gd name="T22" fmla="*/ 97 w 167"/>
                <a:gd name="T23" fmla="*/ 402 h 458"/>
                <a:gd name="T24" fmla="*/ 70 w 167"/>
                <a:gd name="T25" fmla="*/ 355 h 458"/>
                <a:gd name="T26" fmla="*/ 51 w 167"/>
                <a:gd name="T27" fmla="*/ 397 h 458"/>
                <a:gd name="T28" fmla="*/ 32 w 167"/>
                <a:gd name="T29" fmla="*/ 449 h 458"/>
                <a:gd name="T30" fmla="*/ 0 w 167"/>
                <a:gd name="T31" fmla="*/ 458 h 458"/>
                <a:gd name="T32" fmla="*/ 32 w 167"/>
                <a:gd name="T33" fmla="*/ 341 h 458"/>
                <a:gd name="T34" fmla="*/ 74 w 167"/>
                <a:gd name="T35" fmla="*/ 232 h 458"/>
                <a:gd name="T36" fmla="*/ 74 w 167"/>
                <a:gd name="T37" fmla="*/ 182 h 458"/>
                <a:gd name="T38" fmla="*/ 70 w 167"/>
                <a:gd name="T39" fmla="*/ 121 h 458"/>
                <a:gd name="T40" fmla="*/ 83 w 167"/>
                <a:gd name="T41" fmla="*/ 88 h 458"/>
                <a:gd name="T42" fmla="*/ 65 w 167"/>
                <a:gd name="T43" fmla="*/ 0 h 458"/>
                <a:gd name="T44" fmla="*/ 97 w 167"/>
                <a:gd name="T45" fmla="*/ 1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458">
                  <a:moveTo>
                    <a:pt x="97" y="18"/>
                  </a:moveTo>
                  <a:lnTo>
                    <a:pt x="139" y="41"/>
                  </a:lnTo>
                  <a:lnTo>
                    <a:pt x="167" y="46"/>
                  </a:lnTo>
                  <a:lnTo>
                    <a:pt x="148" y="93"/>
                  </a:lnTo>
                  <a:lnTo>
                    <a:pt x="148" y="158"/>
                  </a:lnTo>
                  <a:lnTo>
                    <a:pt x="97" y="130"/>
                  </a:lnTo>
                  <a:lnTo>
                    <a:pt x="110" y="191"/>
                  </a:lnTo>
                  <a:lnTo>
                    <a:pt x="130" y="265"/>
                  </a:lnTo>
                  <a:lnTo>
                    <a:pt x="126" y="308"/>
                  </a:lnTo>
                  <a:lnTo>
                    <a:pt x="97" y="285"/>
                  </a:lnTo>
                  <a:lnTo>
                    <a:pt x="97" y="346"/>
                  </a:lnTo>
                  <a:lnTo>
                    <a:pt x="97" y="402"/>
                  </a:lnTo>
                  <a:lnTo>
                    <a:pt x="70" y="355"/>
                  </a:lnTo>
                  <a:lnTo>
                    <a:pt x="51" y="397"/>
                  </a:lnTo>
                  <a:lnTo>
                    <a:pt x="32" y="449"/>
                  </a:lnTo>
                  <a:lnTo>
                    <a:pt x="0" y="458"/>
                  </a:lnTo>
                  <a:lnTo>
                    <a:pt x="32" y="341"/>
                  </a:lnTo>
                  <a:lnTo>
                    <a:pt x="74" y="232"/>
                  </a:lnTo>
                  <a:lnTo>
                    <a:pt x="74" y="182"/>
                  </a:lnTo>
                  <a:lnTo>
                    <a:pt x="70" y="121"/>
                  </a:lnTo>
                  <a:lnTo>
                    <a:pt x="83" y="88"/>
                  </a:lnTo>
                  <a:lnTo>
                    <a:pt x="65" y="0"/>
                  </a:lnTo>
                  <a:lnTo>
                    <a:pt x="97" y="18"/>
                  </a:lnTo>
                  <a:close/>
                </a:path>
              </a:pathLst>
            </a:custGeom>
            <a:solidFill>
              <a:srgbClr val="493F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" name="Freeform 281"/>
            <p:cNvSpPr>
              <a:spLocks/>
            </p:cNvSpPr>
            <p:nvPr/>
          </p:nvSpPr>
          <p:spPr bwMode="auto">
            <a:xfrm>
              <a:off x="3839" y="1922"/>
              <a:ext cx="141" cy="430"/>
            </a:xfrm>
            <a:custGeom>
              <a:avLst/>
              <a:gdLst>
                <a:gd name="T0" fmla="*/ 70 w 141"/>
                <a:gd name="T1" fmla="*/ 0 h 430"/>
                <a:gd name="T2" fmla="*/ 76 w 141"/>
                <a:gd name="T3" fmla="*/ 47 h 430"/>
                <a:gd name="T4" fmla="*/ 89 w 141"/>
                <a:gd name="T5" fmla="*/ 140 h 430"/>
                <a:gd name="T6" fmla="*/ 89 w 141"/>
                <a:gd name="T7" fmla="*/ 242 h 430"/>
                <a:gd name="T8" fmla="*/ 89 w 141"/>
                <a:gd name="T9" fmla="*/ 295 h 430"/>
                <a:gd name="T10" fmla="*/ 70 w 141"/>
                <a:gd name="T11" fmla="*/ 342 h 430"/>
                <a:gd name="T12" fmla="*/ 29 w 141"/>
                <a:gd name="T13" fmla="*/ 365 h 430"/>
                <a:gd name="T14" fmla="*/ 4 w 141"/>
                <a:gd name="T15" fmla="*/ 387 h 430"/>
                <a:gd name="T16" fmla="*/ 0 w 141"/>
                <a:gd name="T17" fmla="*/ 430 h 430"/>
                <a:gd name="T18" fmla="*/ 33 w 141"/>
                <a:gd name="T19" fmla="*/ 393 h 430"/>
                <a:gd name="T20" fmla="*/ 33 w 141"/>
                <a:gd name="T21" fmla="*/ 430 h 430"/>
                <a:gd name="T22" fmla="*/ 56 w 141"/>
                <a:gd name="T23" fmla="*/ 407 h 430"/>
                <a:gd name="T24" fmla="*/ 70 w 141"/>
                <a:gd name="T25" fmla="*/ 378 h 430"/>
                <a:gd name="T26" fmla="*/ 103 w 141"/>
                <a:gd name="T27" fmla="*/ 378 h 430"/>
                <a:gd name="T28" fmla="*/ 121 w 141"/>
                <a:gd name="T29" fmla="*/ 331 h 430"/>
                <a:gd name="T30" fmla="*/ 121 w 141"/>
                <a:gd name="T31" fmla="*/ 262 h 430"/>
                <a:gd name="T32" fmla="*/ 135 w 141"/>
                <a:gd name="T33" fmla="*/ 219 h 430"/>
                <a:gd name="T34" fmla="*/ 141 w 141"/>
                <a:gd name="T35" fmla="*/ 154 h 430"/>
                <a:gd name="T36" fmla="*/ 141 w 141"/>
                <a:gd name="T37" fmla="*/ 28 h 430"/>
                <a:gd name="T38" fmla="*/ 112 w 141"/>
                <a:gd name="T39" fmla="*/ 4 h 430"/>
                <a:gd name="T40" fmla="*/ 70 w 141"/>
                <a:gd name="T41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1" h="430">
                  <a:moveTo>
                    <a:pt x="70" y="0"/>
                  </a:moveTo>
                  <a:lnTo>
                    <a:pt x="76" y="47"/>
                  </a:lnTo>
                  <a:lnTo>
                    <a:pt x="89" y="140"/>
                  </a:lnTo>
                  <a:lnTo>
                    <a:pt x="89" y="242"/>
                  </a:lnTo>
                  <a:lnTo>
                    <a:pt x="89" y="295"/>
                  </a:lnTo>
                  <a:lnTo>
                    <a:pt x="70" y="342"/>
                  </a:lnTo>
                  <a:lnTo>
                    <a:pt x="29" y="365"/>
                  </a:lnTo>
                  <a:lnTo>
                    <a:pt x="4" y="387"/>
                  </a:lnTo>
                  <a:lnTo>
                    <a:pt x="0" y="430"/>
                  </a:lnTo>
                  <a:lnTo>
                    <a:pt x="33" y="393"/>
                  </a:lnTo>
                  <a:lnTo>
                    <a:pt x="33" y="430"/>
                  </a:lnTo>
                  <a:lnTo>
                    <a:pt x="56" y="407"/>
                  </a:lnTo>
                  <a:lnTo>
                    <a:pt x="70" y="378"/>
                  </a:lnTo>
                  <a:lnTo>
                    <a:pt x="103" y="378"/>
                  </a:lnTo>
                  <a:lnTo>
                    <a:pt x="121" y="331"/>
                  </a:lnTo>
                  <a:lnTo>
                    <a:pt x="121" y="262"/>
                  </a:lnTo>
                  <a:lnTo>
                    <a:pt x="135" y="219"/>
                  </a:lnTo>
                  <a:lnTo>
                    <a:pt x="141" y="154"/>
                  </a:lnTo>
                  <a:lnTo>
                    <a:pt x="141" y="28"/>
                  </a:lnTo>
                  <a:lnTo>
                    <a:pt x="112" y="4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493F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9" name="Freeform 282"/>
            <p:cNvSpPr>
              <a:spLocks/>
            </p:cNvSpPr>
            <p:nvPr/>
          </p:nvSpPr>
          <p:spPr bwMode="auto">
            <a:xfrm>
              <a:off x="4858" y="2179"/>
              <a:ext cx="97" cy="168"/>
            </a:xfrm>
            <a:custGeom>
              <a:avLst/>
              <a:gdLst>
                <a:gd name="T0" fmla="*/ 50 w 97"/>
                <a:gd name="T1" fmla="*/ 56 h 168"/>
                <a:gd name="T2" fmla="*/ 41 w 97"/>
                <a:gd name="T3" fmla="*/ 89 h 168"/>
                <a:gd name="T4" fmla="*/ 9 w 97"/>
                <a:gd name="T5" fmla="*/ 108 h 168"/>
                <a:gd name="T6" fmla="*/ 0 w 97"/>
                <a:gd name="T7" fmla="*/ 168 h 168"/>
                <a:gd name="T8" fmla="*/ 27 w 97"/>
                <a:gd name="T9" fmla="*/ 130 h 168"/>
                <a:gd name="T10" fmla="*/ 27 w 97"/>
                <a:gd name="T11" fmla="*/ 168 h 168"/>
                <a:gd name="T12" fmla="*/ 50 w 97"/>
                <a:gd name="T13" fmla="*/ 130 h 168"/>
                <a:gd name="T14" fmla="*/ 50 w 97"/>
                <a:gd name="T15" fmla="*/ 168 h 168"/>
                <a:gd name="T16" fmla="*/ 79 w 97"/>
                <a:gd name="T17" fmla="*/ 168 h 168"/>
                <a:gd name="T18" fmla="*/ 88 w 97"/>
                <a:gd name="T19" fmla="*/ 126 h 168"/>
                <a:gd name="T20" fmla="*/ 97 w 97"/>
                <a:gd name="T21" fmla="*/ 103 h 168"/>
                <a:gd name="T22" fmla="*/ 88 w 97"/>
                <a:gd name="T23" fmla="*/ 61 h 168"/>
                <a:gd name="T24" fmla="*/ 88 w 97"/>
                <a:gd name="T25" fmla="*/ 0 h 168"/>
                <a:gd name="T26" fmla="*/ 59 w 97"/>
                <a:gd name="T27" fmla="*/ 9 h 168"/>
                <a:gd name="T28" fmla="*/ 50 w 97"/>
                <a:gd name="T29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7" h="168">
                  <a:moveTo>
                    <a:pt x="50" y="56"/>
                  </a:moveTo>
                  <a:lnTo>
                    <a:pt x="41" y="89"/>
                  </a:lnTo>
                  <a:lnTo>
                    <a:pt x="9" y="108"/>
                  </a:lnTo>
                  <a:lnTo>
                    <a:pt x="0" y="168"/>
                  </a:lnTo>
                  <a:lnTo>
                    <a:pt x="27" y="130"/>
                  </a:lnTo>
                  <a:lnTo>
                    <a:pt x="27" y="168"/>
                  </a:lnTo>
                  <a:lnTo>
                    <a:pt x="50" y="130"/>
                  </a:lnTo>
                  <a:lnTo>
                    <a:pt x="50" y="168"/>
                  </a:lnTo>
                  <a:lnTo>
                    <a:pt x="79" y="168"/>
                  </a:lnTo>
                  <a:lnTo>
                    <a:pt x="88" y="126"/>
                  </a:lnTo>
                  <a:lnTo>
                    <a:pt x="97" y="103"/>
                  </a:lnTo>
                  <a:lnTo>
                    <a:pt x="88" y="61"/>
                  </a:lnTo>
                  <a:lnTo>
                    <a:pt x="88" y="0"/>
                  </a:lnTo>
                  <a:lnTo>
                    <a:pt x="59" y="9"/>
                  </a:lnTo>
                  <a:lnTo>
                    <a:pt x="50" y="56"/>
                  </a:lnTo>
                  <a:close/>
                </a:path>
              </a:pathLst>
            </a:custGeom>
            <a:solidFill>
              <a:srgbClr val="BAAA9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0" name="Freeform 283"/>
            <p:cNvSpPr>
              <a:spLocks/>
            </p:cNvSpPr>
            <p:nvPr/>
          </p:nvSpPr>
          <p:spPr bwMode="auto">
            <a:xfrm>
              <a:off x="4867" y="2193"/>
              <a:ext cx="74" cy="136"/>
            </a:xfrm>
            <a:custGeom>
              <a:avLst/>
              <a:gdLst>
                <a:gd name="T0" fmla="*/ 27 w 74"/>
                <a:gd name="T1" fmla="*/ 19 h 136"/>
                <a:gd name="T2" fmla="*/ 27 w 74"/>
                <a:gd name="T3" fmla="*/ 75 h 136"/>
                <a:gd name="T4" fmla="*/ 5 w 74"/>
                <a:gd name="T5" fmla="*/ 94 h 136"/>
                <a:gd name="T6" fmla="*/ 0 w 74"/>
                <a:gd name="T7" fmla="*/ 136 h 136"/>
                <a:gd name="T8" fmla="*/ 23 w 74"/>
                <a:gd name="T9" fmla="*/ 103 h 136"/>
                <a:gd name="T10" fmla="*/ 50 w 74"/>
                <a:gd name="T11" fmla="*/ 116 h 136"/>
                <a:gd name="T12" fmla="*/ 65 w 74"/>
                <a:gd name="T13" fmla="*/ 85 h 136"/>
                <a:gd name="T14" fmla="*/ 74 w 74"/>
                <a:gd name="T15" fmla="*/ 0 h 136"/>
                <a:gd name="T16" fmla="*/ 73 w 74"/>
                <a:gd name="T17" fmla="*/ 0 h 136"/>
                <a:gd name="T18" fmla="*/ 68 w 74"/>
                <a:gd name="T19" fmla="*/ 3 h 136"/>
                <a:gd name="T20" fmla="*/ 62 w 74"/>
                <a:gd name="T21" fmla="*/ 4 h 136"/>
                <a:gd name="T22" fmla="*/ 55 w 74"/>
                <a:gd name="T23" fmla="*/ 7 h 136"/>
                <a:gd name="T24" fmla="*/ 46 w 74"/>
                <a:gd name="T25" fmla="*/ 12 h 136"/>
                <a:gd name="T26" fmla="*/ 38 w 74"/>
                <a:gd name="T27" fmla="*/ 15 h 136"/>
                <a:gd name="T28" fmla="*/ 32 w 74"/>
                <a:gd name="T29" fmla="*/ 18 h 136"/>
                <a:gd name="T30" fmla="*/ 27 w 74"/>
                <a:gd name="T31" fmla="*/ 1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" h="136">
                  <a:moveTo>
                    <a:pt x="27" y="19"/>
                  </a:moveTo>
                  <a:lnTo>
                    <a:pt x="27" y="75"/>
                  </a:lnTo>
                  <a:lnTo>
                    <a:pt x="5" y="94"/>
                  </a:lnTo>
                  <a:lnTo>
                    <a:pt x="0" y="136"/>
                  </a:lnTo>
                  <a:lnTo>
                    <a:pt x="23" y="103"/>
                  </a:lnTo>
                  <a:lnTo>
                    <a:pt x="50" y="116"/>
                  </a:lnTo>
                  <a:lnTo>
                    <a:pt x="65" y="85"/>
                  </a:lnTo>
                  <a:lnTo>
                    <a:pt x="74" y="0"/>
                  </a:lnTo>
                  <a:lnTo>
                    <a:pt x="73" y="0"/>
                  </a:lnTo>
                  <a:lnTo>
                    <a:pt x="68" y="3"/>
                  </a:lnTo>
                  <a:lnTo>
                    <a:pt x="62" y="4"/>
                  </a:lnTo>
                  <a:lnTo>
                    <a:pt x="55" y="7"/>
                  </a:lnTo>
                  <a:lnTo>
                    <a:pt x="46" y="12"/>
                  </a:lnTo>
                  <a:lnTo>
                    <a:pt x="38" y="15"/>
                  </a:lnTo>
                  <a:lnTo>
                    <a:pt x="32" y="18"/>
                  </a:lnTo>
                  <a:lnTo>
                    <a:pt x="27" y="19"/>
                  </a:lnTo>
                  <a:close/>
                </a:path>
              </a:pathLst>
            </a:custGeom>
            <a:solidFill>
              <a:srgbClr val="E2C9B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61" name="Group 284"/>
          <p:cNvGrpSpPr>
            <a:grpSpLocks/>
          </p:cNvGrpSpPr>
          <p:nvPr/>
        </p:nvGrpSpPr>
        <p:grpSpPr bwMode="auto">
          <a:xfrm>
            <a:off x="2357539" y="1884184"/>
            <a:ext cx="1682750" cy="1254125"/>
            <a:chOff x="1457" y="935"/>
            <a:chExt cx="1924" cy="1788"/>
          </a:xfrm>
        </p:grpSpPr>
        <p:sp>
          <p:nvSpPr>
            <p:cNvPr id="62" name="Freeform 285"/>
            <p:cNvSpPr>
              <a:spLocks/>
            </p:cNvSpPr>
            <p:nvPr/>
          </p:nvSpPr>
          <p:spPr bwMode="auto">
            <a:xfrm>
              <a:off x="1457" y="1587"/>
              <a:ext cx="1107" cy="1072"/>
            </a:xfrm>
            <a:custGeom>
              <a:avLst/>
              <a:gdLst>
                <a:gd name="T0" fmla="*/ 534 w 1107"/>
                <a:gd name="T1" fmla="*/ 30 h 1072"/>
                <a:gd name="T2" fmla="*/ 437 w 1107"/>
                <a:gd name="T3" fmla="*/ 246 h 1072"/>
                <a:gd name="T4" fmla="*/ 374 w 1107"/>
                <a:gd name="T5" fmla="*/ 368 h 1072"/>
                <a:gd name="T6" fmla="*/ 398 w 1107"/>
                <a:gd name="T7" fmla="*/ 574 h 1072"/>
                <a:gd name="T8" fmla="*/ 398 w 1107"/>
                <a:gd name="T9" fmla="*/ 740 h 1072"/>
                <a:gd name="T10" fmla="*/ 311 w 1107"/>
                <a:gd name="T11" fmla="*/ 876 h 1072"/>
                <a:gd name="T12" fmla="*/ 58 w 1107"/>
                <a:gd name="T13" fmla="*/ 944 h 1072"/>
                <a:gd name="T14" fmla="*/ 0 w 1107"/>
                <a:gd name="T15" fmla="*/ 1013 h 1072"/>
                <a:gd name="T16" fmla="*/ 49 w 1107"/>
                <a:gd name="T17" fmla="*/ 1072 h 1072"/>
                <a:gd name="T18" fmla="*/ 203 w 1107"/>
                <a:gd name="T19" fmla="*/ 1052 h 1072"/>
                <a:gd name="T20" fmla="*/ 360 w 1107"/>
                <a:gd name="T21" fmla="*/ 1052 h 1072"/>
                <a:gd name="T22" fmla="*/ 1107 w 1107"/>
                <a:gd name="T23" fmla="*/ 964 h 1072"/>
                <a:gd name="T24" fmla="*/ 1080 w 1107"/>
                <a:gd name="T25" fmla="*/ 935 h 1072"/>
                <a:gd name="T26" fmla="*/ 417 w 1107"/>
                <a:gd name="T27" fmla="*/ 1004 h 1072"/>
                <a:gd name="T28" fmla="*/ 300 w 1107"/>
                <a:gd name="T29" fmla="*/ 1023 h 1072"/>
                <a:gd name="T30" fmla="*/ 68 w 1107"/>
                <a:gd name="T31" fmla="*/ 1023 h 1072"/>
                <a:gd name="T32" fmla="*/ 88 w 1107"/>
                <a:gd name="T33" fmla="*/ 964 h 1072"/>
                <a:gd name="T34" fmla="*/ 340 w 1107"/>
                <a:gd name="T35" fmla="*/ 916 h 1072"/>
                <a:gd name="T36" fmla="*/ 437 w 1107"/>
                <a:gd name="T37" fmla="*/ 740 h 1072"/>
                <a:gd name="T38" fmla="*/ 417 w 1107"/>
                <a:gd name="T39" fmla="*/ 368 h 1072"/>
                <a:gd name="T40" fmla="*/ 602 w 1107"/>
                <a:gd name="T41" fmla="*/ 0 h 1072"/>
                <a:gd name="T42" fmla="*/ 534 w 1107"/>
                <a:gd name="T43" fmla="*/ 30 h 1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07" h="1072">
                  <a:moveTo>
                    <a:pt x="534" y="30"/>
                  </a:moveTo>
                  <a:lnTo>
                    <a:pt x="437" y="246"/>
                  </a:lnTo>
                  <a:lnTo>
                    <a:pt x="374" y="368"/>
                  </a:lnTo>
                  <a:lnTo>
                    <a:pt x="398" y="574"/>
                  </a:lnTo>
                  <a:lnTo>
                    <a:pt x="398" y="740"/>
                  </a:lnTo>
                  <a:lnTo>
                    <a:pt x="311" y="876"/>
                  </a:lnTo>
                  <a:lnTo>
                    <a:pt x="58" y="944"/>
                  </a:lnTo>
                  <a:lnTo>
                    <a:pt x="0" y="1013"/>
                  </a:lnTo>
                  <a:lnTo>
                    <a:pt x="49" y="1072"/>
                  </a:lnTo>
                  <a:lnTo>
                    <a:pt x="203" y="1052"/>
                  </a:lnTo>
                  <a:lnTo>
                    <a:pt x="360" y="1052"/>
                  </a:lnTo>
                  <a:lnTo>
                    <a:pt x="1107" y="964"/>
                  </a:lnTo>
                  <a:lnTo>
                    <a:pt x="1080" y="935"/>
                  </a:lnTo>
                  <a:lnTo>
                    <a:pt x="417" y="1004"/>
                  </a:lnTo>
                  <a:lnTo>
                    <a:pt x="300" y="1023"/>
                  </a:lnTo>
                  <a:lnTo>
                    <a:pt x="68" y="1023"/>
                  </a:lnTo>
                  <a:lnTo>
                    <a:pt x="88" y="964"/>
                  </a:lnTo>
                  <a:lnTo>
                    <a:pt x="340" y="916"/>
                  </a:lnTo>
                  <a:lnTo>
                    <a:pt x="437" y="740"/>
                  </a:lnTo>
                  <a:lnTo>
                    <a:pt x="417" y="368"/>
                  </a:lnTo>
                  <a:lnTo>
                    <a:pt x="602" y="0"/>
                  </a:lnTo>
                  <a:lnTo>
                    <a:pt x="534" y="30"/>
                  </a:lnTo>
                  <a:close/>
                </a:path>
              </a:pathLst>
            </a:custGeom>
            <a:solidFill>
              <a:srgbClr val="722B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3" name="Freeform 286"/>
            <p:cNvSpPr>
              <a:spLocks/>
            </p:cNvSpPr>
            <p:nvPr/>
          </p:nvSpPr>
          <p:spPr bwMode="auto">
            <a:xfrm>
              <a:off x="1963" y="935"/>
              <a:ext cx="1386" cy="1788"/>
            </a:xfrm>
            <a:custGeom>
              <a:avLst/>
              <a:gdLst>
                <a:gd name="T0" fmla="*/ 217 w 1386"/>
                <a:gd name="T1" fmla="*/ 44 h 1788"/>
                <a:gd name="T2" fmla="*/ 176 w 1386"/>
                <a:gd name="T3" fmla="*/ 0 h 1788"/>
                <a:gd name="T4" fmla="*/ 132 w 1386"/>
                <a:gd name="T5" fmla="*/ 63 h 1788"/>
                <a:gd name="T6" fmla="*/ 94 w 1386"/>
                <a:gd name="T7" fmla="*/ 291 h 1788"/>
                <a:gd name="T8" fmla="*/ 54 w 1386"/>
                <a:gd name="T9" fmla="*/ 472 h 1788"/>
                <a:gd name="T10" fmla="*/ 24 w 1386"/>
                <a:gd name="T11" fmla="*/ 702 h 1788"/>
                <a:gd name="T12" fmla="*/ 48 w 1386"/>
                <a:gd name="T13" fmla="*/ 927 h 1788"/>
                <a:gd name="T14" fmla="*/ 124 w 1386"/>
                <a:gd name="T15" fmla="*/ 1120 h 1788"/>
                <a:gd name="T16" fmla="*/ 153 w 1386"/>
                <a:gd name="T17" fmla="*/ 1367 h 1788"/>
                <a:gd name="T18" fmla="*/ 112 w 1386"/>
                <a:gd name="T19" fmla="*/ 1642 h 1788"/>
                <a:gd name="T20" fmla="*/ 0 w 1386"/>
                <a:gd name="T21" fmla="*/ 1730 h 1788"/>
                <a:gd name="T22" fmla="*/ 193 w 1386"/>
                <a:gd name="T23" fmla="*/ 1730 h 1788"/>
                <a:gd name="T24" fmla="*/ 269 w 1386"/>
                <a:gd name="T25" fmla="*/ 1296 h 1788"/>
                <a:gd name="T26" fmla="*/ 363 w 1386"/>
                <a:gd name="T27" fmla="*/ 1484 h 1788"/>
                <a:gd name="T28" fmla="*/ 239 w 1386"/>
                <a:gd name="T29" fmla="*/ 1707 h 1788"/>
                <a:gd name="T30" fmla="*/ 251 w 1386"/>
                <a:gd name="T31" fmla="*/ 1783 h 1788"/>
                <a:gd name="T32" fmla="*/ 432 w 1386"/>
                <a:gd name="T33" fmla="*/ 1683 h 1788"/>
                <a:gd name="T34" fmla="*/ 525 w 1386"/>
                <a:gd name="T35" fmla="*/ 1455 h 1788"/>
                <a:gd name="T36" fmla="*/ 512 w 1386"/>
                <a:gd name="T37" fmla="*/ 1572 h 1788"/>
                <a:gd name="T38" fmla="*/ 661 w 1386"/>
                <a:gd name="T39" fmla="*/ 1688 h 1788"/>
                <a:gd name="T40" fmla="*/ 630 w 1386"/>
                <a:gd name="T41" fmla="*/ 1718 h 1788"/>
                <a:gd name="T42" fmla="*/ 797 w 1386"/>
                <a:gd name="T43" fmla="*/ 1730 h 1788"/>
                <a:gd name="T44" fmla="*/ 1217 w 1386"/>
                <a:gd name="T45" fmla="*/ 1700 h 1788"/>
                <a:gd name="T46" fmla="*/ 1281 w 1386"/>
                <a:gd name="T47" fmla="*/ 1688 h 1788"/>
                <a:gd name="T48" fmla="*/ 1386 w 1386"/>
                <a:gd name="T49" fmla="*/ 1501 h 1788"/>
                <a:gd name="T50" fmla="*/ 1205 w 1386"/>
                <a:gd name="T51" fmla="*/ 1325 h 1788"/>
                <a:gd name="T52" fmla="*/ 1180 w 1386"/>
                <a:gd name="T53" fmla="*/ 1225 h 1788"/>
                <a:gd name="T54" fmla="*/ 1146 w 1386"/>
                <a:gd name="T55" fmla="*/ 1148 h 1788"/>
                <a:gd name="T56" fmla="*/ 1099 w 1386"/>
                <a:gd name="T57" fmla="*/ 1081 h 1788"/>
                <a:gd name="T58" fmla="*/ 1040 w 1386"/>
                <a:gd name="T59" fmla="*/ 1019 h 1788"/>
                <a:gd name="T60" fmla="*/ 969 w 1386"/>
                <a:gd name="T61" fmla="*/ 950 h 1788"/>
                <a:gd name="T62" fmla="*/ 830 w 1386"/>
                <a:gd name="T63" fmla="*/ 812 h 1788"/>
                <a:gd name="T64" fmla="*/ 790 w 1386"/>
                <a:gd name="T65" fmla="*/ 765 h 1788"/>
                <a:gd name="T66" fmla="*/ 752 w 1386"/>
                <a:gd name="T67" fmla="*/ 727 h 1788"/>
                <a:gd name="T68" fmla="*/ 710 w 1386"/>
                <a:gd name="T69" fmla="*/ 694 h 1788"/>
                <a:gd name="T70" fmla="*/ 663 w 1386"/>
                <a:gd name="T71" fmla="*/ 665 h 1788"/>
                <a:gd name="T72" fmla="*/ 607 w 1386"/>
                <a:gd name="T73" fmla="*/ 636 h 1788"/>
                <a:gd name="T74" fmla="*/ 586 w 1386"/>
                <a:gd name="T75" fmla="*/ 549 h 1788"/>
                <a:gd name="T76" fmla="*/ 566 w 1386"/>
                <a:gd name="T77" fmla="*/ 521 h 1788"/>
                <a:gd name="T78" fmla="*/ 521 w 1386"/>
                <a:gd name="T79" fmla="*/ 492 h 1788"/>
                <a:gd name="T80" fmla="*/ 473 w 1386"/>
                <a:gd name="T81" fmla="*/ 395 h 1788"/>
                <a:gd name="T82" fmla="*/ 465 w 1386"/>
                <a:gd name="T83" fmla="*/ 252 h 1788"/>
                <a:gd name="T84" fmla="*/ 496 w 1386"/>
                <a:gd name="T85" fmla="*/ 106 h 1788"/>
                <a:gd name="T86" fmla="*/ 489 w 1386"/>
                <a:gd name="T87" fmla="*/ 56 h 1788"/>
                <a:gd name="T88" fmla="*/ 420 w 1386"/>
                <a:gd name="T89" fmla="*/ 63 h 1788"/>
                <a:gd name="T90" fmla="*/ 251 w 1386"/>
                <a:gd name="T91" fmla="*/ 186 h 1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86" h="1788">
                  <a:moveTo>
                    <a:pt x="251" y="186"/>
                  </a:moveTo>
                  <a:lnTo>
                    <a:pt x="229" y="86"/>
                  </a:lnTo>
                  <a:lnTo>
                    <a:pt x="217" y="44"/>
                  </a:lnTo>
                  <a:lnTo>
                    <a:pt x="205" y="17"/>
                  </a:lnTo>
                  <a:lnTo>
                    <a:pt x="191" y="2"/>
                  </a:lnTo>
                  <a:lnTo>
                    <a:pt x="176" y="0"/>
                  </a:lnTo>
                  <a:lnTo>
                    <a:pt x="162" y="9"/>
                  </a:lnTo>
                  <a:lnTo>
                    <a:pt x="146" y="30"/>
                  </a:lnTo>
                  <a:lnTo>
                    <a:pt x="132" y="63"/>
                  </a:lnTo>
                  <a:lnTo>
                    <a:pt x="117" y="105"/>
                  </a:lnTo>
                  <a:lnTo>
                    <a:pt x="99" y="225"/>
                  </a:lnTo>
                  <a:lnTo>
                    <a:pt x="94" y="291"/>
                  </a:lnTo>
                  <a:lnTo>
                    <a:pt x="100" y="338"/>
                  </a:lnTo>
                  <a:lnTo>
                    <a:pt x="65" y="414"/>
                  </a:lnTo>
                  <a:lnTo>
                    <a:pt x="54" y="472"/>
                  </a:lnTo>
                  <a:lnTo>
                    <a:pt x="48" y="560"/>
                  </a:lnTo>
                  <a:lnTo>
                    <a:pt x="83" y="610"/>
                  </a:lnTo>
                  <a:lnTo>
                    <a:pt x="24" y="702"/>
                  </a:lnTo>
                  <a:lnTo>
                    <a:pt x="36" y="783"/>
                  </a:lnTo>
                  <a:lnTo>
                    <a:pt x="65" y="847"/>
                  </a:lnTo>
                  <a:lnTo>
                    <a:pt x="48" y="927"/>
                  </a:lnTo>
                  <a:lnTo>
                    <a:pt x="65" y="997"/>
                  </a:lnTo>
                  <a:lnTo>
                    <a:pt x="94" y="1061"/>
                  </a:lnTo>
                  <a:lnTo>
                    <a:pt x="124" y="1120"/>
                  </a:lnTo>
                  <a:lnTo>
                    <a:pt x="136" y="1179"/>
                  </a:lnTo>
                  <a:lnTo>
                    <a:pt x="141" y="1203"/>
                  </a:lnTo>
                  <a:lnTo>
                    <a:pt x="153" y="1367"/>
                  </a:lnTo>
                  <a:lnTo>
                    <a:pt x="153" y="1478"/>
                  </a:lnTo>
                  <a:lnTo>
                    <a:pt x="141" y="1600"/>
                  </a:lnTo>
                  <a:lnTo>
                    <a:pt x="112" y="1642"/>
                  </a:lnTo>
                  <a:lnTo>
                    <a:pt x="41" y="1648"/>
                  </a:lnTo>
                  <a:lnTo>
                    <a:pt x="7" y="1695"/>
                  </a:lnTo>
                  <a:lnTo>
                    <a:pt x="0" y="1730"/>
                  </a:lnTo>
                  <a:lnTo>
                    <a:pt x="41" y="1736"/>
                  </a:lnTo>
                  <a:lnTo>
                    <a:pt x="105" y="1736"/>
                  </a:lnTo>
                  <a:lnTo>
                    <a:pt x="193" y="1730"/>
                  </a:lnTo>
                  <a:lnTo>
                    <a:pt x="229" y="1619"/>
                  </a:lnTo>
                  <a:lnTo>
                    <a:pt x="259" y="1501"/>
                  </a:lnTo>
                  <a:lnTo>
                    <a:pt x="269" y="1296"/>
                  </a:lnTo>
                  <a:lnTo>
                    <a:pt x="310" y="1313"/>
                  </a:lnTo>
                  <a:lnTo>
                    <a:pt x="356" y="1360"/>
                  </a:lnTo>
                  <a:lnTo>
                    <a:pt x="363" y="1484"/>
                  </a:lnTo>
                  <a:lnTo>
                    <a:pt x="322" y="1636"/>
                  </a:lnTo>
                  <a:lnTo>
                    <a:pt x="292" y="1695"/>
                  </a:lnTo>
                  <a:lnTo>
                    <a:pt x="239" y="1707"/>
                  </a:lnTo>
                  <a:lnTo>
                    <a:pt x="199" y="1742"/>
                  </a:lnTo>
                  <a:lnTo>
                    <a:pt x="179" y="1788"/>
                  </a:lnTo>
                  <a:lnTo>
                    <a:pt x="251" y="1783"/>
                  </a:lnTo>
                  <a:lnTo>
                    <a:pt x="339" y="1785"/>
                  </a:lnTo>
                  <a:lnTo>
                    <a:pt x="392" y="1771"/>
                  </a:lnTo>
                  <a:lnTo>
                    <a:pt x="432" y="1683"/>
                  </a:lnTo>
                  <a:lnTo>
                    <a:pt x="444" y="1589"/>
                  </a:lnTo>
                  <a:lnTo>
                    <a:pt x="493" y="1419"/>
                  </a:lnTo>
                  <a:lnTo>
                    <a:pt x="525" y="1455"/>
                  </a:lnTo>
                  <a:lnTo>
                    <a:pt x="574" y="1495"/>
                  </a:lnTo>
                  <a:lnTo>
                    <a:pt x="625" y="1543"/>
                  </a:lnTo>
                  <a:lnTo>
                    <a:pt x="512" y="1572"/>
                  </a:lnTo>
                  <a:lnTo>
                    <a:pt x="489" y="1648"/>
                  </a:lnTo>
                  <a:lnTo>
                    <a:pt x="582" y="1676"/>
                  </a:lnTo>
                  <a:lnTo>
                    <a:pt x="661" y="1688"/>
                  </a:lnTo>
                  <a:lnTo>
                    <a:pt x="739" y="1659"/>
                  </a:lnTo>
                  <a:lnTo>
                    <a:pt x="663" y="1671"/>
                  </a:lnTo>
                  <a:lnTo>
                    <a:pt x="630" y="1718"/>
                  </a:lnTo>
                  <a:lnTo>
                    <a:pt x="647" y="1753"/>
                  </a:lnTo>
                  <a:lnTo>
                    <a:pt x="721" y="1753"/>
                  </a:lnTo>
                  <a:lnTo>
                    <a:pt x="797" y="1730"/>
                  </a:lnTo>
                  <a:lnTo>
                    <a:pt x="890" y="1742"/>
                  </a:lnTo>
                  <a:lnTo>
                    <a:pt x="1170" y="1736"/>
                  </a:lnTo>
                  <a:lnTo>
                    <a:pt x="1217" y="1700"/>
                  </a:lnTo>
                  <a:lnTo>
                    <a:pt x="1234" y="1600"/>
                  </a:lnTo>
                  <a:lnTo>
                    <a:pt x="1298" y="1631"/>
                  </a:lnTo>
                  <a:lnTo>
                    <a:pt x="1281" y="1688"/>
                  </a:lnTo>
                  <a:lnTo>
                    <a:pt x="1356" y="1688"/>
                  </a:lnTo>
                  <a:lnTo>
                    <a:pt x="1386" y="1612"/>
                  </a:lnTo>
                  <a:lnTo>
                    <a:pt x="1386" y="1501"/>
                  </a:lnTo>
                  <a:lnTo>
                    <a:pt x="1344" y="1443"/>
                  </a:lnTo>
                  <a:lnTo>
                    <a:pt x="1298" y="1396"/>
                  </a:lnTo>
                  <a:lnTo>
                    <a:pt x="1205" y="1325"/>
                  </a:lnTo>
                  <a:lnTo>
                    <a:pt x="1199" y="1288"/>
                  </a:lnTo>
                  <a:lnTo>
                    <a:pt x="1189" y="1255"/>
                  </a:lnTo>
                  <a:lnTo>
                    <a:pt x="1180" y="1225"/>
                  </a:lnTo>
                  <a:lnTo>
                    <a:pt x="1170" y="1198"/>
                  </a:lnTo>
                  <a:lnTo>
                    <a:pt x="1158" y="1171"/>
                  </a:lnTo>
                  <a:lnTo>
                    <a:pt x="1146" y="1148"/>
                  </a:lnTo>
                  <a:lnTo>
                    <a:pt x="1132" y="1124"/>
                  </a:lnTo>
                  <a:lnTo>
                    <a:pt x="1116" y="1102"/>
                  </a:lnTo>
                  <a:lnTo>
                    <a:pt x="1099" y="1081"/>
                  </a:lnTo>
                  <a:lnTo>
                    <a:pt x="1080" y="1061"/>
                  </a:lnTo>
                  <a:lnTo>
                    <a:pt x="1061" y="1040"/>
                  </a:lnTo>
                  <a:lnTo>
                    <a:pt x="1040" y="1019"/>
                  </a:lnTo>
                  <a:lnTo>
                    <a:pt x="1017" y="997"/>
                  </a:lnTo>
                  <a:lnTo>
                    <a:pt x="994" y="973"/>
                  </a:lnTo>
                  <a:lnTo>
                    <a:pt x="969" y="950"/>
                  </a:lnTo>
                  <a:lnTo>
                    <a:pt x="943" y="923"/>
                  </a:lnTo>
                  <a:lnTo>
                    <a:pt x="843" y="830"/>
                  </a:lnTo>
                  <a:lnTo>
                    <a:pt x="830" y="812"/>
                  </a:lnTo>
                  <a:lnTo>
                    <a:pt x="817" y="795"/>
                  </a:lnTo>
                  <a:lnTo>
                    <a:pt x="804" y="779"/>
                  </a:lnTo>
                  <a:lnTo>
                    <a:pt x="790" y="765"/>
                  </a:lnTo>
                  <a:lnTo>
                    <a:pt x="779" y="750"/>
                  </a:lnTo>
                  <a:lnTo>
                    <a:pt x="765" y="738"/>
                  </a:lnTo>
                  <a:lnTo>
                    <a:pt x="752" y="727"/>
                  </a:lnTo>
                  <a:lnTo>
                    <a:pt x="739" y="715"/>
                  </a:lnTo>
                  <a:lnTo>
                    <a:pt x="725" y="704"/>
                  </a:lnTo>
                  <a:lnTo>
                    <a:pt x="710" y="694"/>
                  </a:lnTo>
                  <a:lnTo>
                    <a:pt x="696" y="685"/>
                  </a:lnTo>
                  <a:lnTo>
                    <a:pt x="680" y="674"/>
                  </a:lnTo>
                  <a:lnTo>
                    <a:pt x="663" y="665"/>
                  </a:lnTo>
                  <a:lnTo>
                    <a:pt x="646" y="656"/>
                  </a:lnTo>
                  <a:lnTo>
                    <a:pt x="626" y="647"/>
                  </a:lnTo>
                  <a:lnTo>
                    <a:pt x="607" y="636"/>
                  </a:lnTo>
                  <a:lnTo>
                    <a:pt x="601" y="590"/>
                  </a:lnTo>
                  <a:lnTo>
                    <a:pt x="592" y="566"/>
                  </a:lnTo>
                  <a:lnTo>
                    <a:pt x="586" y="549"/>
                  </a:lnTo>
                  <a:lnTo>
                    <a:pt x="580" y="536"/>
                  </a:lnTo>
                  <a:lnTo>
                    <a:pt x="574" y="527"/>
                  </a:lnTo>
                  <a:lnTo>
                    <a:pt x="566" y="521"/>
                  </a:lnTo>
                  <a:lnTo>
                    <a:pt x="556" y="513"/>
                  </a:lnTo>
                  <a:lnTo>
                    <a:pt x="541" y="504"/>
                  </a:lnTo>
                  <a:lnTo>
                    <a:pt x="521" y="492"/>
                  </a:lnTo>
                  <a:lnTo>
                    <a:pt x="500" y="473"/>
                  </a:lnTo>
                  <a:lnTo>
                    <a:pt x="458" y="408"/>
                  </a:lnTo>
                  <a:lnTo>
                    <a:pt x="473" y="395"/>
                  </a:lnTo>
                  <a:lnTo>
                    <a:pt x="489" y="347"/>
                  </a:lnTo>
                  <a:lnTo>
                    <a:pt x="483" y="312"/>
                  </a:lnTo>
                  <a:lnTo>
                    <a:pt x="465" y="252"/>
                  </a:lnTo>
                  <a:lnTo>
                    <a:pt x="479" y="156"/>
                  </a:lnTo>
                  <a:lnTo>
                    <a:pt x="490" y="130"/>
                  </a:lnTo>
                  <a:lnTo>
                    <a:pt x="496" y="106"/>
                  </a:lnTo>
                  <a:lnTo>
                    <a:pt x="499" y="85"/>
                  </a:lnTo>
                  <a:lnTo>
                    <a:pt x="496" y="68"/>
                  </a:lnTo>
                  <a:lnTo>
                    <a:pt x="489" y="56"/>
                  </a:lnTo>
                  <a:lnTo>
                    <a:pt x="473" y="51"/>
                  </a:lnTo>
                  <a:lnTo>
                    <a:pt x="451" y="52"/>
                  </a:lnTo>
                  <a:lnTo>
                    <a:pt x="420" y="63"/>
                  </a:lnTo>
                  <a:lnTo>
                    <a:pt x="374" y="127"/>
                  </a:lnTo>
                  <a:lnTo>
                    <a:pt x="344" y="179"/>
                  </a:lnTo>
                  <a:lnTo>
                    <a:pt x="251" y="186"/>
                  </a:lnTo>
                  <a:close/>
                </a:path>
              </a:pathLst>
            </a:custGeom>
            <a:solidFill>
              <a:srgbClr val="2D0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" name="Freeform 287"/>
            <p:cNvSpPr>
              <a:spLocks/>
            </p:cNvSpPr>
            <p:nvPr/>
          </p:nvSpPr>
          <p:spPr bwMode="auto">
            <a:xfrm>
              <a:off x="2488" y="2207"/>
              <a:ext cx="704" cy="470"/>
            </a:xfrm>
            <a:custGeom>
              <a:avLst/>
              <a:gdLst>
                <a:gd name="T0" fmla="*/ 59 w 704"/>
                <a:gd name="T1" fmla="*/ 59 h 470"/>
                <a:gd name="T2" fmla="*/ 49 w 704"/>
                <a:gd name="T3" fmla="*/ 88 h 470"/>
                <a:gd name="T4" fmla="*/ 0 w 704"/>
                <a:gd name="T5" fmla="*/ 159 h 470"/>
                <a:gd name="T6" fmla="*/ 48 w 704"/>
                <a:gd name="T7" fmla="*/ 185 h 470"/>
                <a:gd name="T8" fmla="*/ 82 w 704"/>
                <a:gd name="T9" fmla="*/ 206 h 470"/>
                <a:gd name="T10" fmla="*/ 137 w 704"/>
                <a:gd name="T11" fmla="*/ 289 h 470"/>
                <a:gd name="T12" fmla="*/ 151 w 704"/>
                <a:gd name="T13" fmla="*/ 296 h 470"/>
                <a:gd name="T14" fmla="*/ 162 w 704"/>
                <a:gd name="T15" fmla="*/ 302 h 470"/>
                <a:gd name="T16" fmla="*/ 170 w 704"/>
                <a:gd name="T17" fmla="*/ 309 h 470"/>
                <a:gd name="T18" fmla="*/ 175 w 704"/>
                <a:gd name="T19" fmla="*/ 314 h 470"/>
                <a:gd name="T20" fmla="*/ 181 w 704"/>
                <a:gd name="T21" fmla="*/ 321 h 470"/>
                <a:gd name="T22" fmla="*/ 191 w 704"/>
                <a:gd name="T23" fmla="*/ 328 h 470"/>
                <a:gd name="T24" fmla="*/ 205 w 704"/>
                <a:gd name="T25" fmla="*/ 336 h 470"/>
                <a:gd name="T26" fmla="*/ 225 w 704"/>
                <a:gd name="T27" fmla="*/ 347 h 470"/>
                <a:gd name="T28" fmla="*/ 213 w 704"/>
                <a:gd name="T29" fmla="*/ 324 h 470"/>
                <a:gd name="T30" fmla="*/ 231 w 704"/>
                <a:gd name="T31" fmla="*/ 370 h 470"/>
                <a:gd name="T32" fmla="*/ 143 w 704"/>
                <a:gd name="T33" fmla="*/ 382 h 470"/>
                <a:gd name="T34" fmla="*/ 112 w 704"/>
                <a:gd name="T35" fmla="*/ 458 h 470"/>
                <a:gd name="T36" fmla="*/ 172 w 704"/>
                <a:gd name="T37" fmla="*/ 470 h 470"/>
                <a:gd name="T38" fmla="*/ 342 w 704"/>
                <a:gd name="T39" fmla="*/ 452 h 470"/>
                <a:gd name="T40" fmla="*/ 482 w 704"/>
                <a:gd name="T41" fmla="*/ 452 h 470"/>
                <a:gd name="T42" fmla="*/ 604 w 704"/>
                <a:gd name="T43" fmla="*/ 458 h 470"/>
                <a:gd name="T44" fmla="*/ 680 w 704"/>
                <a:gd name="T45" fmla="*/ 458 h 470"/>
                <a:gd name="T46" fmla="*/ 685 w 704"/>
                <a:gd name="T47" fmla="*/ 382 h 470"/>
                <a:gd name="T48" fmla="*/ 656 w 704"/>
                <a:gd name="T49" fmla="*/ 311 h 470"/>
                <a:gd name="T50" fmla="*/ 604 w 704"/>
                <a:gd name="T51" fmla="*/ 271 h 470"/>
                <a:gd name="T52" fmla="*/ 704 w 704"/>
                <a:gd name="T53" fmla="*/ 305 h 470"/>
                <a:gd name="T54" fmla="*/ 704 w 704"/>
                <a:gd name="T55" fmla="*/ 223 h 470"/>
                <a:gd name="T56" fmla="*/ 674 w 704"/>
                <a:gd name="T57" fmla="*/ 136 h 470"/>
                <a:gd name="T58" fmla="*/ 647 w 704"/>
                <a:gd name="T59" fmla="*/ 107 h 470"/>
                <a:gd name="T60" fmla="*/ 626 w 704"/>
                <a:gd name="T61" fmla="*/ 82 h 470"/>
                <a:gd name="T62" fmla="*/ 609 w 704"/>
                <a:gd name="T63" fmla="*/ 61 h 470"/>
                <a:gd name="T64" fmla="*/ 592 w 704"/>
                <a:gd name="T65" fmla="*/ 45 h 470"/>
                <a:gd name="T66" fmla="*/ 574 w 704"/>
                <a:gd name="T67" fmla="*/ 36 h 470"/>
                <a:gd name="T68" fmla="*/ 553 w 704"/>
                <a:gd name="T69" fmla="*/ 33 h 470"/>
                <a:gd name="T70" fmla="*/ 524 w 704"/>
                <a:gd name="T71" fmla="*/ 38 h 470"/>
                <a:gd name="T72" fmla="*/ 487 w 704"/>
                <a:gd name="T73" fmla="*/ 53 h 470"/>
                <a:gd name="T74" fmla="*/ 423 w 704"/>
                <a:gd name="T75" fmla="*/ 59 h 470"/>
                <a:gd name="T76" fmla="*/ 313 w 704"/>
                <a:gd name="T77" fmla="*/ 0 h 470"/>
                <a:gd name="T78" fmla="*/ 231 w 704"/>
                <a:gd name="T79" fmla="*/ 0 h 470"/>
                <a:gd name="T80" fmla="*/ 105 w 704"/>
                <a:gd name="T81" fmla="*/ 48 h 470"/>
                <a:gd name="T82" fmla="*/ 59 w 704"/>
                <a:gd name="T83" fmla="*/ 5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4" h="470">
                  <a:moveTo>
                    <a:pt x="59" y="59"/>
                  </a:moveTo>
                  <a:lnTo>
                    <a:pt x="49" y="88"/>
                  </a:lnTo>
                  <a:lnTo>
                    <a:pt x="0" y="159"/>
                  </a:lnTo>
                  <a:lnTo>
                    <a:pt x="48" y="185"/>
                  </a:lnTo>
                  <a:lnTo>
                    <a:pt x="82" y="206"/>
                  </a:lnTo>
                  <a:lnTo>
                    <a:pt x="137" y="289"/>
                  </a:lnTo>
                  <a:lnTo>
                    <a:pt x="151" y="296"/>
                  </a:lnTo>
                  <a:lnTo>
                    <a:pt x="162" y="302"/>
                  </a:lnTo>
                  <a:lnTo>
                    <a:pt x="170" y="309"/>
                  </a:lnTo>
                  <a:lnTo>
                    <a:pt x="175" y="314"/>
                  </a:lnTo>
                  <a:lnTo>
                    <a:pt x="181" y="321"/>
                  </a:lnTo>
                  <a:lnTo>
                    <a:pt x="191" y="328"/>
                  </a:lnTo>
                  <a:lnTo>
                    <a:pt x="205" y="336"/>
                  </a:lnTo>
                  <a:lnTo>
                    <a:pt x="225" y="347"/>
                  </a:lnTo>
                  <a:lnTo>
                    <a:pt x="213" y="324"/>
                  </a:lnTo>
                  <a:lnTo>
                    <a:pt x="231" y="370"/>
                  </a:lnTo>
                  <a:lnTo>
                    <a:pt x="143" y="382"/>
                  </a:lnTo>
                  <a:lnTo>
                    <a:pt x="112" y="458"/>
                  </a:lnTo>
                  <a:lnTo>
                    <a:pt x="172" y="470"/>
                  </a:lnTo>
                  <a:lnTo>
                    <a:pt x="342" y="452"/>
                  </a:lnTo>
                  <a:lnTo>
                    <a:pt x="482" y="452"/>
                  </a:lnTo>
                  <a:lnTo>
                    <a:pt x="604" y="458"/>
                  </a:lnTo>
                  <a:lnTo>
                    <a:pt x="680" y="458"/>
                  </a:lnTo>
                  <a:lnTo>
                    <a:pt x="685" y="382"/>
                  </a:lnTo>
                  <a:lnTo>
                    <a:pt x="656" y="311"/>
                  </a:lnTo>
                  <a:lnTo>
                    <a:pt x="604" y="271"/>
                  </a:lnTo>
                  <a:lnTo>
                    <a:pt x="704" y="305"/>
                  </a:lnTo>
                  <a:lnTo>
                    <a:pt x="704" y="223"/>
                  </a:lnTo>
                  <a:lnTo>
                    <a:pt x="674" y="136"/>
                  </a:lnTo>
                  <a:lnTo>
                    <a:pt x="647" y="107"/>
                  </a:lnTo>
                  <a:lnTo>
                    <a:pt x="626" y="82"/>
                  </a:lnTo>
                  <a:lnTo>
                    <a:pt x="609" y="61"/>
                  </a:lnTo>
                  <a:lnTo>
                    <a:pt x="592" y="45"/>
                  </a:lnTo>
                  <a:lnTo>
                    <a:pt x="574" y="36"/>
                  </a:lnTo>
                  <a:lnTo>
                    <a:pt x="553" y="33"/>
                  </a:lnTo>
                  <a:lnTo>
                    <a:pt x="524" y="38"/>
                  </a:lnTo>
                  <a:lnTo>
                    <a:pt x="487" y="53"/>
                  </a:lnTo>
                  <a:lnTo>
                    <a:pt x="423" y="59"/>
                  </a:lnTo>
                  <a:lnTo>
                    <a:pt x="313" y="0"/>
                  </a:lnTo>
                  <a:lnTo>
                    <a:pt x="231" y="0"/>
                  </a:lnTo>
                  <a:lnTo>
                    <a:pt x="105" y="48"/>
                  </a:lnTo>
                  <a:lnTo>
                    <a:pt x="59" y="59"/>
                  </a:lnTo>
                  <a:close/>
                </a:path>
              </a:pathLst>
            </a:custGeom>
            <a:solidFill>
              <a:srgbClr val="775B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5" name="Freeform 288"/>
            <p:cNvSpPr>
              <a:spLocks/>
            </p:cNvSpPr>
            <p:nvPr/>
          </p:nvSpPr>
          <p:spPr bwMode="auto">
            <a:xfrm>
              <a:off x="1982" y="949"/>
              <a:ext cx="668" cy="1769"/>
            </a:xfrm>
            <a:custGeom>
              <a:avLst/>
              <a:gdLst>
                <a:gd name="T0" fmla="*/ 401 w 668"/>
                <a:gd name="T1" fmla="*/ 172 h 1769"/>
                <a:gd name="T2" fmla="*/ 446 w 668"/>
                <a:gd name="T3" fmla="*/ 228 h 1769"/>
                <a:gd name="T4" fmla="*/ 470 w 668"/>
                <a:gd name="T5" fmla="*/ 280 h 1769"/>
                <a:gd name="T6" fmla="*/ 464 w 668"/>
                <a:gd name="T7" fmla="*/ 333 h 1769"/>
                <a:gd name="T8" fmla="*/ 460 w 668"/>
                <a:gd name="T9" fmla="*/ 412 h 1769"/>
                <a:gd name="T10" fmla="*/ 430 w 668"/>
                <a:gd name="T11" fmla="*/ 462 h 1769"/>
                <a:gd name="T12" fmla="*/ 401 w 668"/>
                <a:gd name="T13" fmla="*/ 471 h 1769"/>
                <a:gd name="T14" fmla="*/ 391 w 668"/>
                <a:gd name="T15" fmla="*/ 509 h 1769"/>
                <a:gd name="T16" fmla="*/ 310 w 668"/>
                <a:gd name="T17" fmla="*/ 500 h 1769"/>
                <a:gd name="T18" fmla="*/ 281 w 668"/>
                <a:gd name="T19" fmla="*/ 478 h 1769"/>
                <a:gd name="T20" fmla="*/ 252 w 668"/>
                <a:gd name="T21" fmla="*/ 470 h 1769"/>
                <a:gd name="T22" fmla="*/ 210 w 668"/>
                <a:gd name="T23" fmla="*/ 488 h 1769"/>
                <a:gd name="T24" fmla="*/ 139 w 668"/>
                <a:gd name="T25" fmla="*/ 505 h 1769"/>
                <a:gd name="T26" fmla="*/ 191 w 668"/>
                <a:gd name="T27" fmla="*/ 546 h 1769"/>
                <a:gd name="T28" fmla="*/ 203 w 668"/>
                <a:gd name="T29" fmla="*/ 594 h 1769"/>
                <a:gd name="T30" fmla="*/ 176 w 668"/>
                <a:gd name="T31" fmla="*/ 633 h 1769"/>
                <a:gd name="T32" fmla="*/ 186 w 668"/>
                <a:gd name="T33" fmla="*/ 664 h 1769"/>
                <a:gd name="T34" fmla="*/ 344 w 668"/>
                <a:gd name="T35" fmla="*/ 669 h 1769"/>
                <a:gd name="T36" fmla="*/ 449 w 668"/>
                <a:gd name="T37" fmla="*/ 710 h 1769"/>
                <a:gd name="T38" fmla="*/ 413 w 668"/>
                <a:gd name="T39" fmla="*/ 567 h 1769"/>
                <a:gd name="T40" fmla="*/ 518 w 668"/>
                <a:gd name="T41" fmla="*/ 576 h 1769"/>
                <a:gd name="T42" fmla="*/ 475 w 668"/>
                <a:gd name="T43" fmla="*/ 765 h 1769"/>
                <a:gd name="T44" fmla="*/ 531 w 668"/>
                <a:gd name="T45" fmla="*/ 734 h 1769"/>
                <a:gd name="T46" fmla="*/ 555 w 668"/>
                <a:gd name="T47" fmla="*/ 833 h 1769"/>
                <a:gd name="T48" fmla="*/ 611 w 668"/>
                <a:gd name="T49" fmla="*/ 722 h 1769"/>
                <a:gd name="T50" fmla="*/ 623 w 668"/>
                <a:gd name="T51" fmla="*/ 913 h 1769"/>
                <a:gd name="T52" fmla="*/ 555 w 668"/>
                <a:gd name="T53" fmla="*/ 1253 h 1769"/>
                <a:gd name="T54" fmla="*/ 474 w 668"/>
                <a:gd name="T55" fmla="*/ 1405 h 1769"/>
                <a:gd name="T56" fmla="*/ 408 w 668"/>
                <a:gd name="T57" fmla="*/ 1617 h 1769"/>
                <a:gd name="T58" fmla="*/ 337 w 668"/>
                <a:gd name="T59" fmla="*/ 1762 h 1769"/>
                <a:gd name="T60" fmla="*/ 157 w 668"/>
                <a:gd name="T61" fmla="*/ 1728 h 1769"/>
                <a:gd name="T62" fmla="*/ 332 w 668"/>
                <a:gd name="T63" fmla="*/ 1540 h 1769"/>
                <a:gd name="T64" fmla="*/ 303 w 668"/>
                <a:gd name="T65" fmla="*/ 1294 h 1769"/>
                <a:gd name="T66" fmla="*/ 232 w 668"/>
                <a:gd name="T67" fmla="*/ 1540 h 1769"/>
                <a:gd name="T68" fmla="*/ 169 w 668"/>
                <a:gd name="T69" fmla="*/ 1686 h 1769"/>
                <a:gd name="T70" fmla="*/ 5 w 668"/>
                <a:gd name="T71" fmla="*/ 1657 h 1769"/>
                <a:gd name="T72" fmla="*/ 145 w 668"/>
                <a:gd name="T73" fmla="*/ 1422 h 1769"/>
                <a:gd name="T74" fmla="*/ 86 w 668"/>
                <a:gd name="T75" fmla="*/ 1071 h 1769"/>
                <a:gd name="T76" fmla="*/ 29 w 668"/>
                <a:gd name="T77" fmla="*/ 904 h 1769"/>
                <a:gd name="T78" fmla="*/ 17 w 668"/>
                <a:gd name="T79" fmla="*/ 745 h 1769"/>
                <a:gd name="T80" fmla="*/ 29 w 668"/>
                <a:gd name="T81" fmla="*/ 552 h 1769"/>
                <a:gd name="T82" fmla="*/ 75 w 668"/>
                <a:gd name="T83" fmla="*/ 270 h 1769"/>
                <a:gd name="T84" fmla="*/ 83 w 668"/>
                <a:gd name="T85" fmla="*/ 181 h 1769"/>
                <a:gd name="T86" fmla="*/ 98 w 668"/>
                <a:gd name="T87" fmla="*/ 95 h 1769"/>
                <a:gd name="T88" fmla="*/ 139 w 668"/>
                <a:gd name="T89" fmla="*/ 0 h 1769"/>
                <a:gd name="T90" fmla="*/ 122 w 668"/>
                <a:gd name="T91" fmla="*/ 218 h 1769"/>
                <a:gd name="T92" fmla="*/ 203 w 668"/>
                <a:gd name="T93" fmla="*/ 206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68" h="1769">
                  <a:moveTo>
                    <a:pt x="244" y="165"/>
                  </a:moveTo>
                  <a:lnTo>
                    <a:pt x="344" y="152"/>
                  </a:lnTo>
                  <a:lnTo>
                    <a:pt x="401" y="172"/>
                  </a:lnTo>
                  <a:lnTo>
                    <a:pt x="418" y="193"/>
                  </a:lnTo>
                  <a:lnTo>
                    <a:pt x="434" y="211"/>
                  </a:lnTo>
                  <a:lnTo>
                    <a:pt x="446" y="228"/>
                  </a:lnTo>
                  <a:lnTo>
                    <a:pt x="456" y="244"/>
                  </a:lnTo>
                  <a:lnTo>
                    <a:pt x="464" y="261"/>
                  </a:lnTo>
                  <a:lnTo>
                    <a:pt x="470" y="280"/>
                  </a:lnTo>
                  <a:lnTo>
                    <a:pt x="472" y="299"/>
                  </a:lnTo>
                  <a:lnTo>
                    <a:pt x="474" y="322"/>
                  </a:lnTo>
                  <a:lnTo>
                    <a:pt x="464" y="333"/>
                  </a:lnTo>
                  <a:lnTo>
                    <a:pt x="425" y="329"/>
                  </a:lnTo>
                  <a:lnTo>
                    <a:pt x="438" y="381"/>
                  </a:lnTo>
                  <a:lnTo>
                    <a:pt x="460" y="412"/>
                  </a:lnTo>
                  <a:lnTo>
                    <a:pt x="489" y="470"/>
                  </a:lnTo>
                  <a:lnTo>
                    <a:pt x="449" y="465"/>
                  </a:lnTo>
                  <a:lnTo>
                    <a:pt x="430" y="462"/>
                  </a:lnTo>
                  <a:lnTo>
                    <a:pt x="416" y="463"/>
                  </a:lnTo>
                  <a:lnTo>
                    <a:pt x="408" y="466"/>
                  </a:lnTo>
                  <a:lnTo>
                    <a:pt x="401" y="471"/>
                  </a:lnTo>
                  <a:lnTo>
                    <a:pt x="397" y="480"/>
                  </a:lnTo>
                  <a:lnTo>
                    <a:pt x="395" y="493"/>
                  </a:lnTo>
                  <a:lnTo>
                    <a:pt x="391" y="509"/>
                  </a:lnTo>
                  <a:lnTo>
                    <a:pt x="384" y="529"/>
                  </a:lnTo>
                  <a:lnTo>
                    <a:pt x="337" y="529"/>
                  </a:lnTo>
                  <a:lnTo>
                    <a:pt x="310" y="500"/>
                  </a:lnTo>
                  <a:lnTo>
                    <a:pt x="302" y="490"/>
                  </a:lnTo>
                  <a:lnTo>
                    <a:pt x="291" y="483"/>
                  </a:lnTo>
                  <a:lnTo>
                    <a:pt x="281" y="478"/>
                  </a:lnTo>
                  <a:lnTo>
                    <a:pt x="270" y="474"/>
                  </a:lnTo>
                  <a:lnTo>
                    <a:pt x="260" y="471"/>
                  </a:lnTo>
                  <a:lnTo>
                    <a:pt x="252" y="470"/>
                  </a:lnTo>
                  <a:lnTo>
                    <a:pt x="247" y="470"/>
                  </a:lnTo>
                  <a:lnTo>
                    <a:pt x="244" y="470"/>
                  </a:lnTo>
                  <a:lnTo>
                    <a:pt x="210" y="488"/>
                  </a:lnTo>
                  <a:lnTo>
                    <a:pt x="220" y="534"/>
                  </a:lnTo>
                  <a:lnTo>
                    <a:pt x="191" y="505"/>
                  </a:lnTo>
                  <a:lnTo>
                    <a:pt x="139" y="505"/>
                  </a:lnTo>
                  <a:lnTo>
                    <a:pt x="98" y="458"/>
                  </a:lnTo>
                  <a:lnTo>
                    <a:pt x="127" y="524"/>
                  </a:lnTo>
                  <a:lnTo>
                    <a:pt x="191" y="546"/>
                  </a:lnTo>
                  <a:lnTo>
                    <a:pt x="202" y="564"/>
                  </a:lnTo>
                  <a:lnTo>
                    <a:pt x="206" y="580"/>
                  </a:lnTo>
                  <a:lnTo>
                    <a:pt x="203" y="594"/>
                  </a:lnTo>
                  <a:lnTo>
                    <a:pt x="198" y="608"/>
                  </a:lnTo>
                  <a:lnTo>
                    <a:pt x="187" y="619"/>
                  </a:lnTo>
                  <a:lnTo>
                    <a:pt x="176" y="633"/>
                  </a:lnTo>
                  <a:lnTo>
                    <a:pt x="163" y="646"/>
                  </a:lnTo>
                  <a:lnTo>
                    <a:pt x="148" y="661"/>
                  </a:lnTo>
                  <a:lnTo>
                    <a:pt x="186" y="664"/>
                  </a:lnTo>
                  <a:lnTo>
                    <a:pt x="250" y="612"/>
                  </a:lnTo>
                  <a:lnTo>
                    <a:pt x="296" y="629"/>
                  </a:lnTo>
                  <a:lnTo>
                    <a:pt x="344" y="669"/>
                  </a:lnTo>
                  <a:lnTo>
                    <a:pt x="373" y="688"/>
                  </a:lnTo>
                  <a:lnTo>
                    <a:pt x="408" y="676"/>
                  </a:lnTo>
                  <a:lnTo>
                    <a:pt x="449" y="710"/>
                  </a:lnTo>
                  <a:lnTo>
                    <a:pt x="449" y="652"/>
                  </a:lnTo>
                  <a:lnTo>
                    <a:pt x="401" y="612"/>
                  </a:lnTo>
                  <a:lnTo>
                    <a:pt x="413" y="567"/>
                  </a:lnTo>
                  <a:lnTo>
                    <a:pt x="479" y="554"/>
                  </a:lnTo>
                  <a:lnTo>
                    <a:pt x="487" y="525"/>
                  </a:lnTo>
                  <a:lnTo>
                    <a:pt x="518" y="576"/>
                  </a:lnTo>
                  <a:lnTo>
                    <a:pt x="554" y="634"/>
                  </a:lnTo>
                  <a:lnTo>
                    <a:pt x="492" y="722"/>
                  </a:lnTo>
                  <a:lnTo>
                    <a:pt x="475" y="765"/>
                  </a:lnTo>
                  <a:lnTo>
                    <a:pt x="460" y="793"/>
                  </a:lnTo>
                  <a:lnTo>
                    <a:pt x="456" y="807"/>
                  </a:lnTo>
                  <a:lnTo>
                    <a:pt x="531" y="734"/>
                  </a:lnTo>
                  <a:lnTo>
                    <a:pt x="565" y="688"/>
                  </a:lnTo>
                  <a:lnTo>
                    <a:pt x="555" y="769"/>
                  </a:lnTo>
                  <a:lnTo>
                    <a:pt x="555" y="833"/>
                  </a:lnTo>
                  <a:lnTo>
                    <a:pt x="588" y="833"/>
                  </a:lnTo>
                  <a:lnTo>
                    <a:pt x="600" y="781"/>
                  </a:lnTo>
                  <a:lnTo>
                    <a:pt x="611" y="722"/>
                  </a:lnTo>
                  <a:lnTo>
                    <a:pt x="663" y="734"/>
                  </a:lnTo>
                  <a:lnTo>
                    <a:pt x="668" y="828"/>
                  </a:lnTo>
                  <a:lnTo>
                    <a:pt x="623" y="913"/>
                  </a:lnTo>
                  <a:lnTo>
                    <a:pt x="588" y="1001"/>
                  </a:lnTo>
                  <a:lnTo>
                    <a:pt x="582" y="1277"/>
                  </a:lnTo>
                  <a:lnTo>
                    <a:pt x="555" y="1253"/>
                  </a:lnTo>
                  <a:lnTo>
                    <a:pt x="523" y="1306"/>
                  </a:lnTo>
                  <a:lnTo>
                    <a:pt x="523" y="1346"/>
                  </a:lnTo>
                  <a:lnTo>
                    <a:pt x="474" y="1405"/>
                  </a:lnTo>
                  <a:lnTo>
                    <a:pt x="454" y="1475"/>
                  </a:lnTo>
                  <a:lnTo>
                    <a:pt x="437" y="1552"/>
                  </a:lnTo>
                  <a:lnTo>
                    <a:pt x="408" y="1617"/>
                  </a:lnTo>
                  <a:lnTo>
                    <a:pt x="378" y="1669"/>
                  </a:lnTo>
                  <a:lnTo>
                    <a:pt x="367" y="1733"/>
                  </a:lnTo>
                  <a:lnTo>
                    <a:pt x="337" y="1762"/>
                  </a:lnTo>
                  <a:lnTo>
                    <a:pt x="268" y="1769"/>
                  </a:lnTo>
                  <a:lnTo>
                    <a:pt x="157" y="1769"/>
                  </a:lnTo>
                  <a:lnTo>
                    <a:pt x="157" y="1728"/>
                  </a:lnTo>
                  <a:lnTo>
                    <a:pt x="220" y="1693"/>
                  </a:lnTo>
                  <a:lnTo>
                    <a:pt x="310" y="1674"/>
                  </a:lnTo>
                  <a:lnTo>
                    <a:pt x="332" y="1540"/>
                  </a:lnTo>
                  <a:lnTo>
                    <a:pt x="332" y="1441"/>
                  </a:lnTo>
                  <a:lnTo>
                    <a:pt x="332" y="1311"/>
                  </a:lnTo>
                  <a:lnTo>
                    <a:pt x="303" y="1294"/>
                  </a:lnTo>
                  <a:lnTo>
                    <a:pt x="256" y="1282"/>
                  </a:lnTo>
                  <a:lnTo>
                    <a:pt x="244" y="1458"/>
                  </a:lnTo>
                  <a:lnTo>
                    <a:pt x="232" y="1540"/>
                  </a:lnTo>
                  <a:lnTo>
                    <a:pt x="210" y="1605"/>
                  </a:lnTo>
                  <a:lnTo>
                    <a:pt x="180" y="1657"/>
                  </a:lnTo>
                  <a:lnTo>
                    <a:pt x="169" y="1686"/>
                  </a:lnTo>
                  <a:lnTo>
                    <a:pt x="139" y="1716"/>
                  </a:lnTo>
                  <a:lnTo>
                    <a:pt x="0" y="1716"/>
                  </a:lnTo>
                  <a:lnTo>
                    <a:pt x="5" y="1657"/>
                  </a:lnTo>
                  <a:lnTo>
                    <a:pt x="69" y="1657"/>
                  </a:lnTo>
                  <a:lnTo>
                    <a:pt x="145" y="1563"/>
                  </a:lnTo>
                  <a:lnTo>
                    <a:pt x="145" y="1422"/>
                  </a:lnTo>
                  <a:lnTo>
                    <a:pt x="139" y="1194"/>
                  </a:lnTo>
                  <a:lnTo>
                    <a:pt x="117" y="1094"/>
                  </a:lnTo>
                  <a:lnTo>
                    <a:pt x="86" y="1071"/>
                  </a:lnTo>
                  <a:lnTo>
                    <a:pt x="64" y="1037"/>
                  </a:lnTo>
                  <a:lnTo>
                    <a:pt x="29" y="966"/>
                  </a:lnTo>
                  <a:lnTo>
                    <a:pt x="29" y="904"/>
                  </a:lnTo>
                  <a:lnTo>
                    <a:pt x="29" y="852"/>
                  </a:lnTo>
                  <a:lnTo>
                    <a:pt x="17" y="798"/>
                  </a:lnTo>
                  <a:lnTo>
                    <a:pt x="17" y="745"/>
                  </a:lnTo>
                  <a:lnTo>
                    <a:pt x="35" y="681"/>
                  </a:lnTo>
                  <a:lnTo>
                    <a:pt x="52" y="617"/>
                  </a:lnTo>
                  <a:lnTo>
                    <a:pt x="29" y="552"/>
                  </a:lnTo>
                  <a:lnTo>
                    <a:pt x="46" y="436"/>
                  </a:lnTo>
                  <a:lnTo>
                    <a:pt x="75" y="348"/>
                  </a:lnTo>
                  <a:lnTo>
                    <a:pt x="75" y="270"/>
                  </a:lnTo>
                  <a:lnTo>
                    <a:pt x="77" y="240"/>
                  </a:lnTo>
                  <a:lnTo>
                    <a:pt x="80" y="211"/>
                  </a:lnTo>
                  <a:lnTo>
                    <a:pt x="83" y="181"/>
                  </a:lnTo>
                  <a:lnTo>
                    <a:pt x="86" y="152"/>
                  </a:lnTo>
                  <a:lnTo>
                    <a:pt x="92" y="123"/>
                  </a:lnTo>
                  <a:lnTo>
                    <a:pt x="98" y="95"/>
                  </a:lnTo>
                  <a:lnTo>
                    <a:pt x="105" y="66"/>
                  </a:lnTo>
                  <a:lnTo>
                    <a:pt x="114" y="37"/>
                  </a:lnTo>
                  <a:lnTo>
                    <a:pt x="139" y="0"/>
                  </a:lnTo>
                  <a:lnTo>
                    <a:pt x="126" y="71"/>
                  </a:lnTo>
                  <a:lnTo>
                    <a:pt x="122" y="144"/>
                  </a:lnTo>
                  <a:lnTo>
                    <a:pt x="122" y="218"/>
                  </a:lnTo>
                  <a:lnTo>
                    <a:pt x="122" y="289"/>
                  </a:lnTo>
                  <a:lnTo>
                    <a:pt x="163" y="236"/>
                  </a:lnTo>
                  <a:lnTo>
                    <a:pt x="203" y="206"/>
                  </a:lnTo>
                  <a:lnTo>
                    <a:pt x="244" y="165"/>
                  </a:lnTo>
                  <a:close/>
                </a:path>
              </a:pathLst>
            </a:custGeom>
            <a:solidFill>
              <a:srgbClr val="775B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6" name="Freeform 289"/>
            <p:cNvSpPr>
              <a:spLocks/>
            </p:cNvSpPr>
            <p:nvPr/>
          </p:nvSpPr>
          <p:spPr bwMode="auto">
            <a:xfrm>
              <a:off x="2231" y="1269"/>
              <a:ext cx="100" cy="74"/>
            </a:xfrm>
            <a:custGeom>
              <a:avLst/>
              <a:gdLst>
                <a:gd name="T0" fmla="*/ 0 w 100"/>
                <a:gd name="T1" fmla="*/ 37 h 74"/>
                <a:gd name="T2" fmla="*/ 38 w 100"/>
                <a:gd name="T3" fmla="*/ 20 h 74"/>
                <a:gd name="T4" fmla="*/ 75 w 100"/>
                <a:gd name="T5" fmla="*/ 0 h 74"/>
                <a:gd name="T6" fmla="*/ 89 w 100"/>
                <a:gd name="T7" fmla="*/ 19 h 74"/>
                <a:gd name="T8" fmla="*/ 100 w 100"/>
                <a:gd name="T9" fmla="*/ 34 h 74"/>
                <a:gd name="T10" fmla="*/ 87 w 100"/>
                <a:gd name="T11" fmla="*/ 50 h 74"/>
                <a:gd name="T12" fmla="*/ 47 w 100"/>
                <a:gd name="T13" fmla="*/ 49 h 74"/>
                <a:gd name="T14" fmla="*/ 36 w 100"/>
                <a:gd name="T15" fmla="*/ 40 h 74"/>
                <a:gd name="T16" fmla="*/ 34 w 100"/>
                <a:gd name="T17" fmla="*/ 34 h 74"/>
                <a:gd name="T18" fmla="*/ 30 w 100"/>
                <a:gd name="T19" fmla="*/ 34 h 74"/>
                <a:gd name="T20" fmla="*/ 15 w 100"/>
                <a:gd name="T21" fmla="*/ 44 h 74"/>
                <a:gd name="T22" fmla="*/ 28 w 100"/>
                <a:gd name="T23" fmla="*/ 58 h 74"/>
                <a:gd name="T24" fmla="*/ 28 w 100"/>
                <a:gd name="T25" fmla="*/ 74 h 74"/>
                <a:gd name="T26" fmla="*/ 4 w 100"/>
                <a:gd name="T27" fmla="*/ 53 h 74"/>
                <a:gd name="T28" fmla="*/ 0 w 100"/>
                <a:gd name="T29" fmla="*/ 3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74">
                  <a:moveTo>
                    <a:pt x="0" y="37"/>
                  </a:moveTo>
                  <a:lnTo>
                    <a:pt x="38" y="20"/>
                  </a:lnTo>
                  <a:lnTo>
                    <a:pt x="75" y="0"/>
                  </a:lnTo>
                  <a:lnTo>
                    <a:pt x="89" y="19"/>
                  </a:lnTo>
                  <a:lnTo>
                    <a:pt x="100" y="34"/>
                  </a:lnTo>
                  <a:lnTo>
                    <a:pt x="87" y="50"/>
                  </a:lnTo>
                  <a:lnTo>
                    <a:pt x="47" y="49"/>
                  </a:lnTo>
                  <a:lnTo>
                    <a:pt x="36" y="40"/>
                  </a:lnTo>
                  <a:lnTo>
                    <a:pt x="34" y="34"/>
                  </a:lnTo>
                  <a:lnTo>
                    <a:pt x="30" y="34"/>
                  </a:lnTo>
                  <a:lnTo>
                    <a:pt x="15" y="44"/>
                  </a:lnTo>
                  <a:lnTo>
                    <a:pt x="28" y="58"/>
                  </a:lnTo>
                  <a:lnTo>
                    <a:pt x="28" y="74"/>
                  </a:lnTo>
                  <a:lnTo>
                    <a:pt x="4" y="53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2D0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7" name="Freeform 290"/>
            <p:cNvSpPr>
              <a:spLocks/>
            </p:cNvSpPr>
            <p:nvPr/>
          </p:nvSpPr>
          <p:spPr bwMode="auto">
            <a:xfrm>
              <a:off x="2289" y="1496"/>
              <a:ext cx="143" cy="141"/>
            </a:xfrm>
            <a:custGeom>
              <a:avLst/>
              <a:gdLst>
                <a:gd name="T0" fmla="*/ 0 w 143"/>
                <a:gd name="T1" fmla="*/ 0 h 141"/>
                <a:gd name="T2" fmla="*/ 14 w 143"/>
                <a:gd name="T3" fmla="*/ 28 h 141"/>
                <a:gd name="T4" fmla="*/ 42 w 143"/>
                <a:gd name="T5" fmla="*/ 53 h 141"/>
                <a:gd name="T6" fmla="*/ 64 w 143"/>
                <a:gd name="T7" fmla="*/ 40 h 141"/>
                <a:gd name="T8" fmla="*/ 72 w 143"/>
                <a:gd name="T9" fmla="*/ 58 h 141"/>
                <a:gd name="T10" fmla="*/ 84 w 143"/>
                <a:gd name="T11" fmla="*/ 79 h 141"/>
                <a:gd name="T12" fmla="*/ 97 w 143"/>
                <a:gd name="T13" fmla="*/ 95 h 141"/>
                <a:gd name="T14" fmla="*/ 110 w 143"/>
                <a:gd name="T15" fmla="*/ 116 h 141"/>
                <a:gd name="T16" fmla="*/ 119 w 143"/>
                <a:gd name="T17" fmla="*/ 141 h 141"/>
                <a:gd name="T18" fmla="*/ 143 w 143"/>
                <a:gd name="T19" fmla="*/ 139 h 141"/>
                <a:gd name="T20" fmla="*/ 143 w 143"/>
                <a:gd name="T21" fmla="*/ 110 h 141"/>
                <a:gd name="T22" fmla="*/ 134 w 143"/>
                <a:gd name="T23" fmla="*/ 74 h 141"/>
                <a:gd name="T24" fmla="*/ 115 w 143"/>
                <a:gd name="T25" fmla="*/ 41 h 141"/>
                <a:gd name="T26" fmla="*/ 115 w 143"/>
                <a:gd name="T27" fmla="*/ 16 h 141"/>
                <a:gd name="T28" fmla="*/ 90 w 143"/>
                <a:gd name="T29" fmla="*/ 16 h 141"/>
                <a:gd name="T30" fmla="*/ 54 w 143"/>
                <a:gd name="T31" fmla="*/ 16 h 141"/>
                <a:gd name="T32" fmla="*/ 29 w 143"/>
                <a:gd name="T33" fmla="*/ 11 h 141"/>
                <a:gd name="T34" fmla="*/ 25 w 143"/>
                <a:gd name="T35" fmla="*/ 9 h 141"/>
                <a:gd name="T36" fmla="*/ 17 w 143"/>
                <a:gd name="T37" fmla="*/ 7 h 141"/>
                <a:gd name="T38" fmla="*/ 6 w 143"/>
                <a:gd name="T39" fmla="*/ 4 h 141"/>
                <a:gd name="T40" fmla="*/ 0 w 143"/>
                <a:gd name="T4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3" h="141">
                  <a:moveTo>
                    <a:pt x="0" y="0"/>
                  </a:moveTo>
                  <a:lnTo>
                    <a:pt x="14" y="28"/>
                  </a:lnTo>
                  <a:lnTo>
                    <a:pt x="42" y="53"/>
                  </a:lnTo>
                  <a:lnTo>
                    <a:pt x="64" y="40"/>
                  </a:lnTo>
                  <a:lnTo>
                    <a:pt x="72" y="58"/>
                  </a:lnTo>
                  <a:lnTo>
                    <a:pt x="84" y="79"/>
                  </a:lnTo>
                  <a:lnTo>
                    <a:pt x="97" y="95"/>
                  </a:lnTo>
                  <a:lnTo>
                    <a:pt x="110" y="116"/>
                  </a:lnTo>
                  <a:lnTo>
                    <a:pt x="119" y="141"/>
                  </a:lnTo>
                  <a:lnTo>
                    <a:pt x="143" y="139"/>
                  </a:lnTo>
                  <a:lnTo>
                    <a:pt x="143" y="110"/>
                  </a:lnTo>
                  <a:lnTo>
                    <a:pt x="134" y="74"/>
                  </a:lnTo>
                  <a:lnTo>
                    <a:pt x="115" y="41"/>
                  </a:lnTo>
                  <a:lnTo>
                    <a:pt x="115" y="16"/>
                  </a:lnTo>
                  <a:lnTo>
                    <a:pt x="90" y="16"/>
                  </a:lnTo>
                  <a:lnTo>
                    <a:pt x="54" y="16"/>
                  </a:lnTo>
                  <a:lnTo>
                    <a:pt x="29" y="11"/>
                  </a:lnTo>
                  <a:lnTo>
                    <a:pt x="25" y="9"/>
                  </a:lnTo>
                  <a:lnTo>
                    <a:pt x="17" y="7"/>
                  </a:ln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33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8" name="Freeform 291"/>
            <p:cNvSpPr>
              <a:spLocks/>
            </p:cNvSpPr>
            <p:nvPr/>
          </p:nvSpPr>
          <p:spPr bwMode="auto">
            <a:xfrm>
              <a:off x="2108" y="1105"/>
              <a:ext cx="340" cy="278"/>
            </a:xfrm>
            <a:custGeom>
              <a:avLst/>
              <a:gdLst>
                <a:gd name="T0" fmla="*/ 113 w 340"/>
                <a:gd name="T1" fmla="*/ 21 h 278"/>
                <a:gd name="T2" fmla="*/ 92 w 340"/>
                <a:gd name="T3" fmla="*/ 44 h 278"/>
                <a:gd name="T4" fmla="*/ 47 w 340"/>
                <a:gd name="T5" fmla="*/ 78 h 278"/>
                <a:gd name="T6" fmla="*/ 30 w 340"/>
                <a:gd name="T7" fmla="*/ 105 h 278"/>
                <a:gd name="T8" fmla="*/ 23 w 340"/>
                <a:gd name="T9" fmla="*/ 137 h 278"/>
                <a:gd name="T10" fmla="*/ 0 w 340"/>
                <a:gd name="T11" fmla="*/ 164 h 278"/>
                <a:gd name="T12" fmla="*/ 2 w 340"/>
                <a:gd name="T13" fmla="*/ 192 h 278"/>
                <a:gd name="T14" fmla="*/ 21 w 340"/>
                <a:gd name="T15" fmla="*/ 192 h 278"/>
                <a:gd name="T16" fmla="*/ 42 w 340"/>
                <a:gd name="T17" fmla="*/ 137 h 278"/>
                <a:gd name="T18" fmla="*/ 58 w 340"/>
                <a:gd name="T19" fmla="*/ 151 h 278"/>
                <a:gd name="T20" fmla="*/ 58 w 340"/>
                <a:gd name="T21" fmla="*/ 180 h 278"/>
                <a:gd name="T22" fmla="*/ 85 w 340"/>
                <a:gd name="T23" fmla="*/ 185 h 278"/>
                <a:gd name="T24" fmla="*/ 127 w 340"/>
                <a:gd name="T25" fmla="*/ 173 h 278"/>
                <a:gd name="T26" fmla="*/ 156 w 340"/>
                <a:gd name="T27" fmla="*/ 158 h 278"/>
                <a:gd name="T28" fmla="*/ 156 w 340"/>
                <a:gd name="T29" fmla="*/ 126 h 278"/>
                <a:gd name="T30" fmla="*/ 193 w 340"/>
                <a:gd name="T31" fmla="*/ 133 h 278"/>
                <a:gd name="T32" fmla="*/ 202 w 340"/>
                <a:gd name="T33" fmla="*/ 160 h 278"/>
                <a:gd name="T34" fmla="*/ 220 w 340"/>
                <a:gd name="T35" fmla="*/ 180 h 278"/>
                <a:gd name="T36" fmla="*/ 237 w 340"/>
                <a:gd name="T37" fmla="*/ 201 h 278"/>
                <a:gd name="T38" fmla="*/ 240 w 340"/>
                <a:gd name="T39" fmla="*/ 232 h 278"/>
                <a:gd name="T40" fmla="*/ 261 w 340"/>
                <a:gd name="T41" fmla="*/ 272 h 278"/>
                <a:gd name="T42" fmla="*/ 291 w 340"/>
                <a:gd name="T43" fmla="*/ 278 h 278"/>
                <a:gd name="T44" fmla="*/ 319 w 340"/>
                <a:gd name="T45" fmla="*/ 272 h 278"/>
                <a:gd name="T46" fmla="*/ 289 w 340"/>
                <a:gd name="T47" fmla="*/ 210 h 278"/>
                <a:gd name="T48" fmla="*/ 289 w 340"/>
                <a:gd name="T49" fmla="*/ 170 h 278"/>
                <a:gd name="T50" fmla="*/ 316 w 340"/>
                <a:gd name="T51" fmla="*/ 162 h 278"/>
                <a:gd name="T52" fmla="*/ 340 w 340"/>
                <a:gd name="T53" fmla="*/ 151 h 278"/>
                <a:gd name="T54" fmla="*/ 337 w 340"/>
                <a:gd name="T55" fmla="*/ 126 h 278"/>
                <a:gd name="T56" fmla="*/ 329 w 340"/>
                <a:gd name="T57" fmla="*/ 101 h 278"/>
                <a:gd name="T58" fmla="*/ 317 w 340"/>
                <a:gd name="T59" fmla="*/ 79 h 278"/>
                <a:gd name="T60" fmla="*/ 302 w 340"/>
                <a:gd name="T61" fmla="*/ 59 h 278"/>
                <a:gd name="T62" fmla="*/ 283 w 340"/>
                <a:gd name="T63" fmla="*/ 41 h 278"/>
                <a:gd name="T64" fmla="*/ 262 w 340"/>
                <a:gd name="T65" fmla="*/ 25 h 278"/>
                <a:gd name="T66" fmla="*/ 240 w 340"/>
                <a:gd name="T67" fmla="*/ 11 h 278"/>
                <a:gd name="T68" fmla="*/ 218 w 340"/>
                <a:gd name="T69" fmla="*/ 0 h 278"/>
                <a:gd name="T70" fmla="*/ 186 w 340"/>
                <a:gd name="T71" fmla="*/ 7 h 278"/>
                <a:gd name="T72" fmla="*/ 220 w 340"/>
                <a:gd name="T73" fmla="*/ 30 h 278"/>
                <a:gd name="T74" fmla="*/ 235 w 340"/>
                <a:gd name="T75" fmla="*/ 53 h 278"/>
                <a:gd name="T76" fmla="*/ 243 w 340"/>
                <a:gd name="T77" fmla="*/ 66 h 278"/>
                <a:gd name="T78" fmla="*/ 239 w 340"/>
                <a:gd name="T79" fmla="*/ 75 h 278"/>
                <a:gd name="T80" fmla="*/ 220 w 340"/>
                <a:gd name="T81" fmla="*/ 87 h 278"/>
                <a:gd name="T82" fmla="*/ 193 w 340"/>
                <a:gd name="T83" fmla="*/ 71 h 278"/>
                <a:gd name="T84" fmla="*/ 184 w 340"/>
                <a:gd name="T85" fmla="*/ 37 h 278"/>
                <a:gd name="T86" fmla="*/ 156 w 340"/>
                <a:gd name="T87" fmla="*/ 12 h 278"/>
                <a:gd name="T88" fmla="*/ 155 w 340"/>
                <a:gd name="T89" fmla="*/ 12 h 278"/>
                <a:gd name="T90" fmla="*/ 149 w 340"/>
                <a:gd name="T91" fmla="*/ 13 h 278"/>
                <a:gd name="T92" fmla="*/ 143 w 340"/>
                <a:gd name="T93" fmla="*/ 13 h 278"/>
                <a:gd name="T94" fmla="*/ 136 w 340"/>
                <a:gd name="T95" fmla="*/ 15 h 278"/>
                <a:gd name="T96" fmla="*/ 128 w 340"/>
                <a:gd name="T97" fmla="*/ 16 h 278"/>
                <a:gd name="T98" fmla="*/ 121 w 340"/>
                <a:gd name="T99" fmla="*/ 17 h 278"/>
                <a:gd name="T100" fmla="*/ 115 w 340"/>
                <a:gd name="T101" fmla="*/ 20 h 278"/>
                <a:gd name="T102" fmla="*/ 113 w 340"/>
                <a:gd name="T103" fmla="*/ 2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0" h="278">
                  <a:moveTo>
                    <a:pt x="113" y="21"/>
                  </a:moveTo>
                  <a:lnTo>
                    <a:pt x="92" y="44"/>
                  </a:lnTo>
                  <a:lnTo>
                    <a:pt x="47" y="78"/>
                  </a:lnTo>
                  <a:lnTo>
                    <a:pt x="30" y="105"/>
                  </a:lnTo>
                  <a:lnTo>
                    <a:pt x="23" y="137"/>
                  </a:lnTo>
                  <a:lnTo>
                    <a:pt x="0" y="164"/>
                  </a:lnTo>
                  <a:lnTo>
                    <a:pt x="2" y="192"/>
                  </a:lnTo>
                  <a:lnTo>
                    <a:pt x="21" y="192"/>
                  </a:lnTo>
                  <a:lnTo>
                    <a:pt x="42" y="137"/>
                  </a:lnTo>
                  <a:lnTo>
                    <a:pt x="58" y="151"/>
                  </a:lnTo>
                  <a:lnTo>
                    <a:pt x="58" y="180"/>
                  </a:lnTo>
                  <a:lnTo>
                    <a:pt x="85" y="185"/>
                  </a:lnTo>
                  <a:lnTo>
                    <a:pt x="127" y="173"/>
                  </a:lnTo>
                  <a:lnTo>
                    <a:pt x="156" y="158"/>
                  </a:lnTo>
                  <a:lnTo>
                    <a:pt x="156" y="126"/>
                  </a:lnTo>
                  <a:lnTo>
                    <a:pt x="193" y="133"/>
                  </a:lnTo>
                  <a:lnTo>
                    <a:pt x="202" y="160"/>
                  </a:lnTo>
                  <a:lnTo>
                    <a:pt x="220" y="180"/>
                  </a:lnTo>
                  <a:lnTo>
                    <a:pt x="237" y="201"/>
                  </a:lnTo>
                  <a:lnTo>
                    <a:pt x="240" y="232"/>
                  </a:lnTo>
                  <a:lnTo>
                    <a:pt x="261" y="272"/>
                  </a:lnTo>
                  <a:lnTo>
                    <a:pt x="291" y="278"/>
                  </a:lnTo>
                  <a:lnTo>
                    <a:pt x="319" y="272"/>
                  </a:lnTo>
                  <a:lnTo>
                    <a:pt x="289" y="210"/>
                  </a:lnTo>
                  <a:lnTo>
                    <a:pt x="289" y="170"/>
                  </a:lnTo>
                  <a:lnTo>
                    <a:pt x="316" y="162"/>
                  </a:lnTo>
                  <a:lnTo>
                    <a:pt x="340" y="151"/>
                  </a:lnTo>
                  <a:lnTo>
                    <a:pt x="337" y="126"/>
                  </a:lnTo>
                  <a:lnTo>
                    <a:pt x="329" y="101"/>
                  </a:lnTo>
                  <a:lnTo>
                    <a:pt x="317" y="79"/>
                  </a:lnTo>
                  <a:lnTo>
                    <a:pt x="302" y="59"/>
                  </a:lnTo>
                  <a:lnTo>
                    <a:pt x="283" y="41"/>
                  </a:lnTo>
                  <a:lnTo>
                    <a:pt x="262" y="25"/>
                  </a:lnTo>
                  <a:lnTo>
                    <a:pt x="240" y="11"/>
                  </a:lnTo>
                  <a:lnTo>
                    <a:pt x="218" y="0"/>
                  </a:lnTo>
                  <a:lnTo>
                    <a:pt x="186" y="7"/>
                  </a:lnTo>
                  <a:lnTo>
                    <a:pt x="220" y="30"/>
                  </a:lnTo>
                  <a:lnTo>
                    <a:pt x="235" y="53"/>
                  </a:lnTo>
                  <a:lnTo>
                    <a:pt x="243" y="66"/>
                  </a:lnTo>
                  <a:lnTo>
                    <a:pt x="239" y="75"/>
                  </a:lnTo>
                  <a:lnTo>
                    <a:pt x="220" y="87"/>
                  </a:lnTo>
                  <a:lnTo>
                    <a:pt x="193" y="71"/>
                  </a:lnTo>
                  <a:lnTo>
                    <a:pt x="184" y="37"/>
                  </a:lnTo>
                  <a:lnTo>
                    <a:pt x="156" y="12"/>
                  </a:lnTo>
                  <a:lnTo>
                    <a:pt x="155" y="12"/>
                  </a:lnTo>
                  <a:lnTo>
                    <a:pt x="149" y="13"/>
                  </a:lnTo>
                  <a:lnTo>
                    <a:pt x="143" y="13"/>
                  </a:lnTo>
                  <a:lnTo>
                    <a:pt x="136" y="15"/>
                  </a:lnTo>
                  <a:lnTo>
                    <a:pt x="128" y="16"/>
                  </a:lnTo>
                  <a:lnTo>
                    <a:pt x="121" y="17"/>
                  </a:lnTo>
                  <a:lnTo>
                    <a:pt x="115" y="20"/>
                  </a:lnTo>
                  <a:lnTo>
                    <a:pt x="113" y="21"/>
                  </a:lnTo>
                  <a:close/>
                </a:path>
              </a:pathLst>
            </a:custGeom>
            <a:solidFill>
              <a:srgbClr val="D1A0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9" name="Freeform 292"/>
            <p:cNvSpPr>
              <a:spLocks/>
            </p:cNvSpPr>
            <p:nvPr/>
          </p:nvSpPr>
          <p:spPr bwMode="auto">
            <a:xfrm>
              <a:off x="2104" y="1311"/>
              <a:ext cx="215" cy="134"/>
            </a:xfrm>
            <a:custGeom>
              <a:avLst/>
              <a:gdLst>
                <a:gd name="T0" fmla="*/ 139 w 215"/>
                <a:gd name="T1" fmla="*/ 0 h 134"/>
                <a:gd name="T2" fmla="*/ 173 w 215"/>
                <a:gd name="T3" fmla="*/ 13 h 134"/>
                <a:gd name="T4" fmla="*/ 201 w 215"/>
                <a:gd name="T5" fmla="*/ 13 h 134"/>
                <a:gd name="T6" fmla="*/ 215 w 215"/>
                <a:gd name="T7" fmla="*/ 29 h 134"/>
                <a:gd name="T8" fmla="*/ 203 w 215"/>
                <a:gd name="T9" fmla="*/ 47 h 134"/>
                <a:gd name="T10" fmla="*/ 188 w 215"/>
                <a:gd name="T11" fmla="*/ 61 h 134"/>
                <a:gd name="T12" fmla="*/ 215 w 215"/>
                <a:gd name="T13" fmla="*/ 72 h 134"/>
                <a:gd name="T14" fmla="*/ 201 w 215"/>
                <a:gd name="T15" fmla="*/ 97 h 134"/>
                <a:gd name="T16" fmla="*/ 164 w 215"/>
                <a:gd name="T17" fmla="*/ 97 h 134"/>
                <a:gd name="T18" fmla="*/ 131 w 215"/>
                <a:gd name="T19" fmla="*/ 97 h 134"/>
                <a:gd name="T20" fmla="*/ 93 w 215"/>
                <a:gd name="T21" fmla="*/ 100 h 134"/>
                <a:gd name="T22" fmla="*/ 96 w 215"/>
                <a:gd name="T23" fmla="*/ 134 h 134"/>
                <a:gd name="T24" fmla="*/ 65 w 215"/>
                <a:gd name="T25" fmla="*/ 134 h 134"/>
                <a:gd name="T26" fmla="*/ 27 w 215"/>
                <a:gd name="T27" fmla="*/ 125 h 134"/>
                <a:gd name="T28" fmla="*/ 0 w 215"/>
                <a:gd name="T29" fmla="*/ 93 h 134"/>
                <a:gd name="T30" fmla="*/ 6 w 215"/>
                <a:gd name="T31" fmla="*/ 63 h 134"/>
                <a:gd name="T32" fmla="*/ 43 w 215"/>
                <a:gd name="T33" fmla="*/ 72 h 134"/>
                <a:gd name="T34" fmla="*/ 59 w 215"/>
                <a:gd name="T35" fmla="*/ 66 h 134"/>
                <a:gd name="T36" fmla="*/ 43 w 215"/>
                <a:gd name="T37" fmla="*/ 38 h 134"/>
                <a:gd name="T38" fmla="*/ 68 w 215"/>
                <a:gd name="T39" fmla="*/ 29 h 134"/>
                <a:gd name="T40" fmla="*/ 104 w 215"/>
                <a:gd name="T41" fmla="*/ 36 h 134"/>
                <a:gd name="T42" fmla="*/ 89 w 215"/>
                <a:gd name="T43" fmla="*/ 72 h 134"/>
                <a:gd name="T44" fmla="*/ 121 w 215"/>
                <a:gd name="T45" fmla="*/ 72 h 134"/>
                <a:gd name="T46" fmla="*/ 160 w 215"/>
                <a:gd name="T47" fmla="*/ 72 h 134"/>
                <a:gd name="T48" fmla="*/ 173 w 215"/>
                <a:gd name="T49" fmla="*/ 38 h 134"/>
                <a:gd name="T50" fmla="*/ 148 w 215"/>
                <a:gd name="T51" fmla="*/ 32 h 134"/>
                <a:gd name="T52" fmla="*/ 139 w 215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5" h="134">
                  <a:moveTo>
                    <a:pt x="139" y="0"/>
                  </a:moveTo>
                  <a:lnTo>
                    <a:pt x="173" y="13"/>
                  </a:lnTo>
                  <a:lnTo>
                    <a:pt x="201" y="13"/>
                  </a:lnTo>
                  <a:lnTo>
                    <a:pt x="215" y="29"/>
                  </a:lnTo>
                  <a:lnTo>
                    <a:pt x="203" y="47"/>
                  </a:lnTo>
                  <a:lnTo>
                    <a:pt x="188" y="61"/>
                  </a:lnTo>
                  <a:lnTo>
                    <a:pt x="215" y="72"/>
                  </a:lnTo>
                  <a:lnTo>
                    <a:pt x="201" y="97"/>
                  </a:lnTo>
                  <a:lnTo>
                    <a:pt x="164" y="97"/>
                  </a:lnTo>
                  <a:lnTo>
                    <a:pt x="131" y="97"/>
                  </a:lnTo>
                  <a:lnTo>
                    <a:pt x="93" y="100"/>
                  </a:lnTo>
                  <a:lnTo>
                    <a:pt x="96" y="134"/>
                  </a:lnTo>
                  <a:lnTo>
                    <a:pt x="65" y="134"/>
                  </a:lnTo>
                  <a:lnTo>
                    <a:pt x="27" y="125"/>
                  </a:lnTo>
                  <a:lnTo>
                    <a:pt x="0" y="93"/>
                  </a:lnTo>
                  <a:lnTo>
                    <a:pt x="6" y="63"/>
                  </a:lnTo>
                  <a:lnTo>
                    <a:pt x="43" y="72"/>
                  </a:lnTo>
                  <a:lnTo>
                    <a:pt x="59" y="66"/>
                  </a:lnTo>
                  <a:lnTo>
                    <a:pt x="43" y="38"/>
                  </a:lnTo>
                  <a:lnTo>
                    <a:pt x="68" y="29"/>
                  </a:lnTo>
                  <a:lnTo>
                    <a:pt x="104" y="36"/>
                  </a:lnTo>
                  <a:lnTo>
                    <a:pt x="89" y="72"/>
                  </a:lnTo>
                  <a:lnTo>
                    <a:pt x="121" y="72"/>
                  </a:lnTo>
                  <a:lnTo>
                    <a:pt x="160" y="72"/>
                  </a:lnTo>
                  <a:lnTo>
                    <a:pt x="173" y="38"/>
                  </a:lnTo>
                  <a:lnTo>
                    <a:pt x="148" y="32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D1A0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" name="Freeform 293"/>
            <p:cNvSpPr>
              <a:spLocks/>
            </p:cNvSpPr>
            <p:nvPr/>
          </p:nvSpPr>
          <p:spPr bwMode="auto">
            <a:xfrm>
              <a:off x="2138" y="1297"/>
              <a:ext cx="110" cy="80"/>
            </a:xfrm>
            <a:custGeom>
              <a:avLst/>
              <a:gdLst>
                <a:gd name="T0" fmla="*/ 71 w 110"/>
                <a:gd name="T1" fmla="*/ 12 h 80"/>
                <a:gd name="T2" fmla="*/ 92 w 110"/>
                <a:gd name="T3" fmla="*/ 34 h 80"/>
                <a:gd name="T4" fmla="*/ 110 w 110"/>
                <a:gd name="T5" fmla="*/ 64 h 80"/>
                <a:gd name="T6" fmla="*/ 70 w 110"/>
                <a:gd name="T7" fmla="*/ 80 h 80"/>
                <a:gd name="T8" fmla="*/ 71 w 110"/>
                <a:gd name="T9" fmla="*/ 55 h 80"/>
                <a:gd name="T10" fmla="*/ 41 w 110"/>
                <a:gd name="T11" fmla="*/ 31 h 80"/>
                <a:gd name="T12" fmla="*/ 0 w 110"/>
                <a:gd name="T13" fmla="*/ 31 h 80"/>
                <a:gd name="T14" fmla="*/ 21 w 110"/>
                <a:gd name="T15" fmla="*/ 0 h 80"/>
                <a:gd name="T16" fmla="*/ 71 w 110"/>
                <a:gd name="T17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80">
                  <a:moveTo>
                    <a:pt x="71" y="12"/>
                  </a:moveTo>
                  <a:lnTo>
                    <a:pt x="92" y="34"/>
                  </a:lnTo>
                  <a:lnTo>
                    <a:pt x="110" y="64"/>
                  </a:lnTo>
                  <a:lnTo>
                    <a:pt x="70" y="80"/>
                  </a:lnTo>
                  <a:lnTo>
                    <a:pt x="71" y="55"/>
                  </a:lnTo>
                  <a:lnTo>
                    <a:pt x="41" y="31"/>
                  </a:lnTo>
                  <a:lnTo>
                    <a:pt x="0" y="31"/>
                  </a:lnTo>
                  <a:lnTo>
                    <a:pt x="21" y="0"/>
                  </a:lnTo>
                  <a:lnTo>
                    <a:pt x="71" y="12"/>
                  </a:lnTo>
                  <a:close/>
                </a:path>
              </a:pathLst>
            </a:custGeom>
            <a:solidFill>
              <a:srgbClr val="D1A0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" name="Freeform 294"/>
            <p:cNvSpPr>
              <a:spLocks/>
            </p:cNvSpPr>
            <p:nvPr/>
          </p:nvSpPr>
          <p:spPr bwMode="auto">
            <a:xfrm>
              <a:off x="1983" y="1281"/>
              <a:ext cx="194" cy="597"/>
            </a:xfrm>
            <a:custGeom>
              <a:avLst/>
              <a:gdLst>
                <a:gd name="T0" fmla="*/ 78 w 194"/>
                <a:gd name="T1" fmla="*/ 0 h 597"/>
                <a:gd name="T2" fmla="*/ 50 w 194"/>
                <a:gd name="T3" fmla="*/ 42 h 597"/>
                <a:gd name="T4" fmla="*/ 40 w 194"/>
                <a:gd name="T5" fmla="*/ 96 h 597"/>
                <a:gd name="T6" fmla="*/ 54 w 194"/>
                <a:gd name="T7" fmla="*/ 117 h 597"/>
                <a:gd name="T8" fmla="*/ 32 w 194"/>
                <a:gd name="T9" fmla="*/ 152 h 597"/>
                <a:gd name="T10" fmla="*/ 21 w 194"/>
                <a:gd name="T11" fmla="*/ 206 h 597"/>
                <a:gd name="T12" fmla="*/ 25 w 194"/>
                <a:gd name="T13" fmla="*/ 241 h 597"/>
                <a:gd name="T14" fmla="*/ 17 w 194"/>
                <a:gd name="T15" fmla="*/ 273 h 597"/>
                <a:gd name="T16" fmla="*/ 24 w 194"/>
                <a:gd name="T17" fmla="*/ 278 h 597"/>
                <a:gd name="T18" fmla="*/ 37 w 194"/>
                <a:gd name="T19" fmla="*/ 283 h 597"/>
                <a:gd name="T20" fmla="*/ 21 w 194"/>
                <a:gd name="T21" fmla="*/ 302 h 597"/>
                <a:gd name="T22" fmla="*/ 8 w 194"/>
                <a:gd name="T23" fmla="*/ 350 h 597"/>
                <a:gd name="T24" fmla="*/ 19 w 194"/>
                <a:gd name="T25" fmla="*/ 383 h 597"/>
                <a:gd name="T26" fmla="*/ 4 w 194"/>
                <a:gd name="T27" fmla="*/ 429 h 597"/>
                <a:gd name="T28" fmla="*/ 0 w 194"/>
                <a:gd name="T29" fmla="*/ 482 h 597"/>
                <a:gd name="T30" fmla="*/ 25 w 194"/>
                <a:gd name="T31" fmla="*/ 465 h 597"/>
                <a:gd name="T32" fmla="*/ 64 w 194"/>
                <a:gd name="T33" fmla="*/ 496 h 597"/>
                <a:gd name="T34" fmla="*/ 29 w 194"/>
                <a:gd name="T35" fmla="*/ 525 h 597"/>
                <a:gd name="T36" fmla="*/ 25 w 194"/>
                <a:gd name="T37" fmla="*/ 567 h 597"/>
                <a:gd name="T38" fmla="*/ 67 w 194"/>
                <a:gd name="T39" fmla="*/ 597 h 597"/>
                <a:gd name="T40" fmla="*/ 121 w 194"/>
                <a:gd name="T41" fmla="*/ 597 h 597"/>
                <a:gd name="T42" fmla="*/ 188 w 194"/>
                <a:gd name="T43" fmla="*/ 579 h 597"/>
                <a:gd name="T44" fmla="*/ 194 w 194"/>
                <a:gd name="T45" fmla="*/ 550 h 597"/>
                <a:gd name="T46" fmla="*/ 159 w 194"/>
                <a:gd name="T47" fmla="*/ 514 h 597"/>
                <a:gd name="T48" fmla="*/ 127 w 194"/>
                <a:gd name="T49" fmla="*/ 493 h 597"/>
                <a:gd name="T50" fmla="*/ 124 w 194"/>
                <a:gd name="T51" fmla="*/ 465 h 597"/>
                <a:gd name="T52" fmla="*/ 167 w 194"/>
                <a:gd name="T53" fmla="*/ 429 h 597"/>
                <a:gd name="T54" fmla="*/ 121 w 194"/>
                <a:gd name="T55" fmla="*/ 433 h 597"/>
                <a:gd name="T56" fmla="*/ 67 w 194"/>
                <a:gd name="T57" fmla="*/ 404 h 597"/>
                <a:gd name="T58" fmla="*/ 75 w 194"/>
                <a:gd name="T59" fmla="*/ 348 h 597"/>
                <a:gd name="T60" fmla="*/ 95 w 194"/>
                <a:gd name="T61" fmla="*/ 333 h 597"/>
                <a:gd name="T62" fmla="*/ 112 w 194"/>
                <a:gd name="T63" fmla="*/ 320 h 597"/>
                <a:gd name="T64" fmla="*/ 125 w 194"/>
                <a:gd name="T65" fmla="*/ 307 h 597"/>
                <a:gd name="T66" fmla="*/ 138 w 194"/>
                <a:gd name="T67" fmla="*/ 295 h 597"/>
                <a:gd name="T68" fmla="*/ 150 w 194"/>
                <a:gd name="T69" fmla="*/ 282 h 597"/>
                <a:gd name="T70" fmla="*/ 162 w 194"/>
                <a:gd name="T71" fmla="*/ 270 h 597"/>
                <a:gd name="T72" fmla="*/ 175 w 194"/>
                <a:gd name="T73" fmla="*/ 256 h 597"/>
                <a:gd name="T74" fmla="*/ 190 w 194"/>
                <a:gd name="T75" fmla="*/ 241 h 597"/>
                <a:gd name="T76" fmla="*/ 155 w 194"/>
                <a:gd name="T77" fmla="*/ 219 h 597"/>
                <a:gd name="T78" fmla="*/ 96 w 194"/>
                <a:gd name="T79" fmla="*/ 177 h 597"/>
                <a:gd name="T80" fmla="*/ 82 w 194"/>
                <a:gd name="T81" fmla="*/ 117 h 597"/>
                <a:gd name="T82" fmla="*/ 113 w 194"/>
                <a:gd name="T83" fmla="*/ 92 h 597"/>
                <a:gd name="T84" fmla="*/ 110 w 194"/>
                <a:gd name="T85" fmla="*/ 50 h 597"/>
                <a:gd name="T86" fmla="*/ 78 w 194"/>
                <a:gd name="T87" fmla="*/ 0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4" h="597">
                  <a:moveTo>
                    <a:pt x="78" y="0"/>
                  </a:moveTo>
                  <a:lnTo>
                    <a:pt x="50" y="42"/>
                  </a:lnTo>
                  <a:lnTo>
                    <a:pt x="40" y="96"/>
                  </a:lnTo>
                  <a:lnTo>
                    <a:pt x="54" y="117"/>
                  </a:lnTo>
                  <a:lnTo>
                    <a:pt x="32" y="152"/>
                  </a:lnTo>
                  <a:lnTo>
                    <a:pt x="21" y="206"/>
                  </a:lnTo>
                  <a:lnTo>
                    <a:pt x="25" y="241"/>
                  </a:lnTo>
                  <a:lnTo>
                    <a:pt x="17" y="273"/>
                  </a:lnTo>
                  <a:lnTo>
                    <a:pt x="24" y="278"/>
                  </a:lnTo>
                  <a:lnTo>
                    <a:pt x="37" y="283"/>
                  </a:lnTo>
                  <a:lnTo>
                    <a:pt x="21" y="302"/>
                  </a:lnTo>
                  <a:lnTo>
                    <a:pt x="8" y="350"/>
                  </a:lnTo>
                  <a:lnTo>
                    <a:pt x="19" y="383"/>
                  </a:lnTo>
                  <a:lnTo>
                    <a:pt x="4" y="429"/>
                  </a:lnTo>
                  <a:lnTo>
                    <a:pt x="0" y="482"/>
                  </a:lnTo>
                  <a:lnTo>
                    <a:pt x="25" y="465"/>
                  </a:lnTo>
                  <a:lnTo>
                    <a:pt x="64" y="496"/>
                  </a:lnTo>
                  <a:lnTo>
                    <a:pt x="29" y="525"/>
                  </a:lnTo>
                  <a:lnTo>
                    <a:pt x="25" y="567"/>
                  </a:lnTo>
                  <a:lnTo>
                    <a:pt x="67" y="597"/>
                  </a:lnTo>
                  <a:lnTo>
                    <a:pt x="121" y="597"/>
                  </a:lnTo>
                  <a:lnTo>
                    <a:pt x="188" y="579"/>
                  </a:lnTo>
                  <a:lnTo>
                    <a:pt x="194" y="550"/>
                  </a:lnTo>
                  <a:lnTo>
                    <a:pt x="159" y="514"/>
                  </a:lnTo>
                  <a:lnTo>
                    <a:pt x="127" y="493"/>
                  </a:lnTo>
                  <a:lnTo>
                    <a:pt x="124" y="465"/>
                  </a:lnTo>
                  <a:lnTo>
                    <a:pt x="167" y="429"/>
                  </a:lnTo>
                  <a:lnTo>
                    <a:pt x="121" y="433"/>
                  </a:lnTo>
                  <a:lnTo>
                    <a:pt x="67" y="404"/>
                  </a:lnTo>
                  <a:lnTo>
                    <a:pt x="75" y="348"/>
                  </a:lnTo>
                  <a:lnTo>
                    <a:pt x="95" y="333"/>
                  </a:lnTo>
                  <a:lnTo>
                    <a:pt x="112" y="320"/>
                  </a:lnTo>
                  <a:lnTo>
                    <a:pt x="125" y="307"/>
                  </a:lnTo>
                  <a:lnTo>
                    <a:pt x="138" y="295"/>
                  </a:lnTo>
                  <a:lnTo>
                    <a:pt x="150" y="282"/>
                  </a:lnTo>
                  <a:lnTo>
                    <a:pt x="162" y="270"/>
                  </a:lnTo>
                  <a:lnTo>
                    <a:pt x="175" y="256"/>
                  </a:lnTo>
                  <a:lnTo>
                    <a:pt x="190" y="241"/>
                  </a:lnTo>
                  <a:lnTo>
                    <a:pt x="155" y="219"/>
                  </a:lnTo>
                  <a:lnTo>
                    <a:pt x="96" y="177"/>
                  </a:lnTo>
                  <a:lnTo>
                    <a:pt x="82" y="117"/>
                  </a:lnTo>
                  <a:lnTo>
                    <a:pt x="113" y="92"/>
                  </a:lnTo>
                  <a:lnTo>
                    <a:pt x="110" y="5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D1A0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2" name="Freeform 295"/>
            <p:cNvSpPr>
              <a:spLocks/>
            </p:cNvSpPr>
            <p:nvPr/>
          </p:nvSpPr>
          <p:spPr bwMode="auto">
            <a:xfrm>
              <a:off x="2251" y="1498"/>
              <a:ext cx="289" cy="318"/>
            </a:xfrm>
            <a:custGeom>
              <a:avLst/>
              <a:gdLst>
                <a:gd name="T0" fmla="*/ 244 w 289"/>
                <a:gd name="T1" fmla="*/ 0 h 318"/>
                <a:gd name="T2" fmla="*/ 266 w 289"/>
                <a:gd name="T3" fmla="*/ 10 h 318"/>
                <a:gd name="T4" fmla="*/ 281 w 289"/>
                <a:gd name="T5" fmla="*/ 22 h 318"/>
                <a:gd name="T6" fmla="*/ 287 w 289"/>
                <a:gd name="T7" fmla="*/ 32 h 318"/>
                <a:gd name="T8" fmla="*/ 289 w 289"/>
                <a:gd name="T9" fmla="*/ 44 h 318"/>
                <a:gd name="T10" fmla="*/ 285 w 289"/>
                <a:gd name="T11" fmla="*/ 59 h 318"/>
                <a:gd name="T12" fmla="*/ 275 w 289"/>
                <a:gd name="T13" fmla="*/ 73 h 318"/>
                <a:gd name="T14" fmla="*/ 264 w 289"/>
                <a:gd name="T15" fmla="*/ 90 h 318"/>
                <a:gd name="T16" fmla="*/ 250 w 289"/>
                <a:gd name="T17" fmla="*/ 110 h 318"/>
                <a:gd name="T18" fmla="*/ 223 w 289"/>
                <a:gd name="T19" fmla="*/ 137 h 318"/>
                <a:gd name="T20" fmla="*/ 187 w 289"/>
                <a:gd name="T21" fmla="*/ 198 h 318"/>
                <a:gd name="T22" fmla="*/ 148 w 289"/>
                <a:gd name="T23" fmla="*/ 279 h 318"/>
                <a:gd name="T24" fmla="*/ 102 w 289"/>
                <a:gd name="T25" fmla="*/ 308 h 318"/>
                <a:gd name="T26" fmla="*/ 64 w 289"/>
                <a:gd name="T27" fmla="*/ 318 h 318"/>
                <a:gd name="T28" fmla="*/ 14 w 289"/>
                <a:gd name="T29" fmla="*/ 308 h 318"/>
                <a:gd name="T30" fmla="*/ 0 w 289"/>
                <a:gd name="T31" fmla="*/ 283 h 318"/>
                <a:gd name="T32" fmla="*/ 0 w 289"/>
                <a:gd name="T33" fmla="*/ 244 h 318"/>
                <a:gd name="T34" fmla="*/ 33 w 289"/>
                <a:gd name="T35" fmla="*/ 279 h 318"/>
                <a:gd name="T36" fmla="*/ 46 w 289"/>
                <a:gd name="T37" fmla="*/ 254 h 318"/>
                <a:gd name="T38" fmla="*/ 41 w 289"/>
                <a:gd name="T39" fmla="*/ 216 h 318"/>
                <a:gd name="T40" fmla="*/ 41 w 289"/>
                <a:gd name="T41" fmla="*/ 173 h 318"/>
                <a:gd name="T42" fmla="*/ 85 w 289"/>
                <a:gd name="T43" fmla="*/ 148 h 318"/>
                <a:gd name="T44" fmla="*/ 117 w 289"/>
                <a:gd name="T45" fmla="*/ 191 h 318"/>
                <a:gd name="T46" fmla="*/ 146 w 289"/>
                <a:gd name="T47" fmla="*/ 187 h 318"/>
                <a:gd name="T48" fmla="*/ 142 w 289"/>
                <a:gd name="T49" fmla="*/ 133 h 318"/>
                <a:gd name="T50" fmla="*/ 159 w 289"/>
                <a:gd name="T51" fmla="*/ 158 h 318"/>
                <a:gd name="T52" fmla="*/ 194 w 289"/>
                <a:gd name="T53" fmla="*/ 133 h 318"/>
                <a:gd name="T54" fmla="*/ 205 w 289"/>
                <a:gd name="T55" fmla="*/ 87 h 318"/>
                <a:gd name="T56" fmla="*/ 202 w 289"/>
                <a:gd name="T57" fmla="*/ 56 h 318"/>
                <a:gd name="T58" fmla="*/ 244 w 289"/>
                <a:gd name="T5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9" h="318">
                  <a:moveTo>
                    <a:pt x="244" y="0"/>
                  </a:moveTo>
                  <a:lnTo>
                    <a:pt x="266" y="10"/>
                  </a:lnTo>
                  <a:lnTo>
                    <a:pt x="281" y="22"/>
                  </a:lnTo>
                  <a:lnTo>
                    <a:pt x="287" y="32"/>
                  </a:lnTo>
                  <a:lnTo>
                    <a:pt x="289" y="44"/>
                  </a:lnTo>
                  <a:lnTo>
                    <a:pt x="285" y="59"/>
                  </a:lnTo>
                  <a:lnTo>
                    <a:pt x="275" y="73"/>
                  </a:lnTo>
                  <a:lnTo>
                    <a:pt x="264" y="90"/>
                  </a:lnTo>
                  <a:lnTo>
                    <a:pt x="250" y="110"/>
                  </a:lnTo>
                  <a:lnTo>
                    <a:pt x="223" y="137"/>
                  </a:lnTo>
                  <a:lnTo>
                    <a:pt x="187" y="198"/>
                  </a:lnTo>
                  <a:lnTo>
                    <a:pt x="148" y="279"/>
                  </a:lnTo>
                  <a:lnTo>
                    <a:pt x="102" y="308"/>
                  </a:lnTo>
                  <a:lnTo>
                    <a:pt x="64" y="318"/>
                  </a:lnTo>
                  <a:lnTo>
                    <a:pt x="14" y="308"/>
                  </a:lnTo>
                  <a:lnTo>
                    <a:pt x="0" y="283"/>
                  </a:lnTo>
                  <a:lnTo>
                    <a:pt x="0" y="244"/>
                  </a:lnTo>
                  <a:lnTo>
                    <a:pt x="33" y="279"/>
                  </a:lnTo>
                  <a:lnTo>
                    <a:pt x="46" y="254"/>
                  </a:lnTo>
                  <a:lnTo>
                    <a:pt x="41" y="216"/>
                  </a:lnTo>
                  <a:lnTo>
                    <a:pt x="41" y="173"/>
                  </a:lnTo>
                  <a:lnTo>
                    <a:pt x="85" y="148"/>
                  </a:lnTo>
                  <a:lnTo>
                    <a:pt x="117" y="191"/>
                  </a:lnTo>
                  <a:lnTo>
                    <a:pt x="146" y="187"/>
                  </a:lnTo>
                  <a:lnTo>
                    <a:pt x="142" y="133"/>
                  </a:lnTo>
                  <a:lnTo>
                    <a:pt x="159" y="158"/>
                  </a:lnTo>
                  <a:lnTo>
                    <a:pt x="194" y="133"/>
                  </a:lnTo>
                  <a:lnTo>
                    <a:pt x="205" y="87"/>
                  </a:lnTo>
                  <a:lnTo>
                    <a:pt x="202" y="56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1A0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3" name="Freeform 296"/>
            <p:cNvSpPr>
              <a:spLocks/>
            </p:cNvSpPr>
            <p:nvPr/>
          </p:nvSpPr>
          <p:spPr bwMode="auto">
            <a:xfrm>
              <a:off x="2215" y="1702"/>
              <a:ext cx="360" cy="950"/>
            </a:xfrm>
            <a:custGeom>
              <a:avLst/>
              <a:gdLst>
                <a:gd name="T0" fmla="*/ 292 w 360"/>
                <a:gd name="T1" fmla="*/ 2 h 950"/>
                <a:gd name="T2" fmla="*/ 216 w 360"/>
                <a:gd name="T3" fmla="*/ 87 h 950"/>
                <a:gd name="T4" fmla="*/ 105 w 360"/>
                <a:gd name="T5" fmla="*/ 154 h 950"/>
                <a:gd name="T6" fmla="*/ 82 w 360"/>
                <a:gd name="T7" fmla="*/ 171 h 950"/>
                <a:gd name="T8" fmla="*/ 66 w 360"/>
                <a:gd name="T9" fmla="*/ 187 h 950"/>
                <a:gd name="T10" fmla="*/ 59 w 360"/>
                <a:gd name="T11" fmla="*/ 201 h 950"/>
                <a:gd name="T12" fmla="*/ 59 w 360"/>
                <a:gd name="T13" fmla="*/ 213 h 950"/>
                <a:gd name="T14" fmla="*/ 67 w 360"/>
                <a:gd name="T15" fmla="*/ 226 h 950"/>
                <a:gd name="T16" fmla="*/ 80 w 360"/>
                <a:gd name="T17" fmla="*/ 238 h 950"/>
                <a:gd name="T18" fmla="*/ 100 w 360"/>
                <a:gd name="T19" fmla="*/ 250 h 950"/>
                <a:gd name="T20" fmla="*/ 125 w 360"/>
                <a:gd name="T21" fmla="*/ 261 h 950"/>
                <a:gd name="T22" fmla="*/ 187 w 360"/>
                <a:gd name="T23" fmla="*/ 257 h 950"/>
                <a:gd name="T24" fmla="*/ 225 w 360"/>
                <a:gd name="T25" fmla="*/ 238 h 950"/>
                <a:gd name="T26" fmla="*/ 184 w 360"/>
                <a:gd name="T27" fmla="*/ 286 h 950"/>
                <a:gd name="T28" fmla="*/ 241 w 360"/>
                <a:gd name="T29" fmla="*/ 286 h 950"/>
                <a:gd name="T30" fmla="*/ 210 w 360"/>
                <a:gd name="T31" fmla="*/ 319 h 950"/>
                <a:gd name="T32" fmla="*/ 168 w 360"/>
                <a:gd name="T33" fmla="*/ 348 h 950"/>
                <a:gd name="T34" fmla="*/ 96 w 360"/>
                <a:gd name="T35" fmla="*/ 333 h 950"/>
                <a:gd name="T36" fmla="*/ 111 w 360"/>
                <a:gd name="T37" fmla="*/ 377 h 950"/>
                <a:gd name="T38" fmla="*/ 73 w 360"/>
                <a:gd name="T39" fmla="*/ 391 h 950"/>
                <a:gd name="T40" fmla="*/ 105 w 360"/>
                <a:gd name="T41" fmla="*/ 431 h 950"/>
                <a:gd name="T42" fmla="*/ 154 w 360"/>
                <a:gd name="T43" fmla="*/ 478 h 950"/>
                <a:gd name="T44" fmla="*/ 154 w 360"/>
                <a:gd name="T45" fmla="*/ 536 h 950"/>
                <a:gd name="T46" fmla="*/ 105 w 360"/>
                <a:gd name="T47" fmla="*/ 507 h 950"/>
                <a:gd name="T48" fmla="*/ 105 w 360"/>
                <a:gd name="T49" fmla="*/ 584 h 950"/>
                <a:gd name="T50" fmla="*/ 105 w 360"/>
                <a:gd name="T51" fmla="*/ 694 h 950"/>
                <a:gd name="T52" fmla="*/ 100 w 360"/>
                <a:gd name="T53" fmla="*/ 748 h 950"/>
                <a:gd name="T54" fmla="*/ 58 w 360"/>
                <a:gd name="T55" fmla="*/ 835 h 950"/>
                <a:gd name="T56" fmla="*/ 29 w 360"/>
                <a:gd name="T57" fmla="*/ 916 h 950"/>
                <a:gd name="T58" fmla="*/ 0 w 360"/>
                <a:gd name="T59" fmla="*/ 945 h 950"/>
                <a:gd name="T60" fmla="*/ 67 w 360"/>
                <a:gd name="T61" fmla="*/ 950 h 950"/>
                <a:gd name="T62" fmla="*/ 130 w 360"/>
                <a:gd name="T63" fmla="*/ 950 h 950"/>
                <a:gd name="T64" fmla="*/ 154 w 360"/>
                <a:gd name="T65" fmla="*/ 883 h 950"/>
                <a:gd name="T66" fmla="*/ 154 w 360"/>
                <a:gd name="T67" fmla="*/ 824 h 950"/>
                <a:gd name="T68" fmla="*/ 154 w 360"/>
                <a:gd name="T69" fmla="*/ 738 h 950"/>
                <a:gd name="T70" fmla="*/ 187 w 360"/>
                <a:gd name="T71" fmla="*/ 801 h 950"/>
                <a:gd name="T72" fmla="*/ 201 w 360"/>
                <a:gd name="T73" fmla="*/ 766 h 950"/>
                <a:gd name="T74" fmla="*/ 196 w 360"/>
                <a:gd name="T75" fmla="*/ 714 h 950"/>
                <a:gd name="T76" fmla="*/ 225 w 360"/>
                <a:gd name="T77" fmla="*/ 723 h 950"/>
                <a:gd name="T78" fmla="*/ 230 w 360"/>
                <a:gd name="T79" fmla="*/ 665 h 950"/>
                <a:gd name="T80" fmla="*/ 241 w 360"/>
                <a:gd name="T81" fmla="*/ 599 h 950"/>
                <a:gd name="T82" fmla="*/ 254 w 360"/>
                <a:gd name="T83" fmla="*/ 532 h 950"/>
                <a:gd name="T84" fmla="*/ 235 w 360"/>
                <a:gd name="T85" fmla="*/ 474 h 950"/>
                <a:gd name="T86" fmla="*/ 297 w 360"/>
                <a:gd name="T87" fmla="*/ 503 h 950"/>
                <a:gd name="T88" fmla="*/ 297 w 360"/>
                <a:gd name="T89" fmla="*/ 454 h 950"/>
                <a:gd name="T90" fmla="*/ 273 w 360"/>
                <a:gd name="T91" fmla="*/ 391 h 950"/>
                <a:gd name="T92" fmla="*/ 264 w 360"/>
                <a:gd name="T93" fmla="*/ 333 h 950"/>
                <a:gd name="T94" fmla="*/ 317 w 360"/>
                <a:gd name="T95" fmla="*/ 333 h 950"/>
                <a:gd name="T96" fmla="*/ 346 w 360"/>
                <a:gd name="T97" fmla="*/ 290 h 950"/>
                <a:gd name="T98" fmla="*/ 360 w 360"/>
                <a:gd name="T99" fmla="*/ 200 h 950"/>
                <a:gd name="T100" fmla="*/ 317 w 360"/>
                <a:gd name="T101" fmla="*/ 145 h 950"/>
                <a:gd name="T102" fmla="*/ 322 w 360"/>
                <a:gd name="T103" fmla="*/ 47 h 950"/>
                <a:gd name="T104" fmla="*/ 311 w 360"/>
                <a:gd name="T105" fmla="*/ 0 h 950"/>
                <a:gd name="T106" fmla="*/ 310 w 360"/>
                <a:gd name="T107" fmla="*/ 2 h 950"/>
                <a:gd name="T108" fmla="*/ 306 w 360"/>
                <a:gd name="T109" fmla="*/ 4 h 950"/>
                <a:gd name="T110" fmla="*/ 300 w 360"/>
                <a:gd name="T111" fmla="*/ 5 h 950"/>
                <a:gd name="T112" fmla="*/ 292 w 360"/>
                <a:gd name="T113" fmla="*/ 2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0" h="950">
                  <a:moveTo>
                    <a:pt x="292" y="2"/>
                  </a:moveTo>
                  <a:lnTo>
                    <a:pt x="216" y="87"/>
                  </a:lnTo>
                  <a:lnTo>
                    <a:pt x="105" y="154"/>
                  </a:lnTo>
                  <a:lnTo>
                    <a:pt x="82" y="171"/>
                  </a:lnTo>
                  <a:lnTo>
                    <a:pt x="66" y="187"/>
                  </a:lnTo>
                  <a:lnTo>
                    <a:pt x="59" y="201"/>
                  </a:lnTo>
                  <a:lnTo>
                    <a:pt x="59" y="213"/>
                  </a:lnTo>
                  <a:lnTo>
                    <a:pt x="67" y="226"/>
                  </a:lnTo>
                  <a:lnTo>
                    <a:pt x="80" y="238"/>
                  </a:lnTo>
                  <a:lnTo>
                    <a:pt x="100" y="250"/>
                  </a:lnTo>
                  <a:lnTo>
                    <a:pt x="125" y="261"/>
                  </a:lnTo>
                  <a:lnTo>
                    <a:pt x="187" y="257"/>
                  </a:lnTo>
                  <a:lnTo>
                    <a:pt x="225" y="238"/>
                  </a:lnTo>
                  <a:lnTo>
                    <a:pt x="184" y="286"/>
                  </a:lnTo>
                  <a:lnTo>
                    <a:pt x="241" y="286"/>
                  </a:lnTo>
                  <a:lnTo>
                    <a:pt x="210" y="319"/>
                  </a:lnTo>
                  <a:lnTo>
                    <a:pt x="168" y="348"/>
                  </a:lnTo>
                  <a:lnTo>
                    <a:pt x="96" y="333"/>
                  </a:lnTo>
                  <a:lnTo>
                    <a:pt x="111" y="377"/>
                  </a:lnTo>
                  <a:lnTo>
                    <a:pt x="73" y="391"/>
                  </a:lnTo>
                  <a:lnTo>
                    <a:pt x="105" y="431"/>
                  </a:lnTo>
                  <a:lnTo>
                    <a:pt x="154" y="478"/>
                  </a:lnTo>
                  <a:lnTo>
                    <a:pt x="154" y="536"/>
                  </a:lnTo>
                  <a:lnTo>
                    <a:pt x="105" y="507"/>
                  </a:lnTo>
                  <a:lnTo>
                    <a:pt x="105" y="584"/>
                  </a:lnTo>
                  <a:lnTo>
                    <a:pt x="105" y="694"/>
                  </a:lnTo>
                  <a:lnTo>
                    <a:pt x="100" y="748"/>
                  </a:lnTo>
                  <a:lnTo>
                    <a:pt x="58" y="835"/>
                  </a:lnTo>
                  <a:lnTo>
                    <a:pt x="29" y="916"/>
                  </a:lnTo>
                  <a:lnTo>
                    <a:pt x="0" y="945"/>
                  </a:lnTo>
                  <a:lnTo>
                    <a:pt x="67" y="950"/>
                  </a:lnTo>
                  <a:lnTo>
                    <a:pt x="130" y="950"/>
                  </a:lnTo>
                  <a:lnTo>
                    <a:pt x="154" y="883"/>
                  </a:lnTo>
                  <a:lnTo>
                    <a:pt x="154" y="824"/>
                  </a:lnTo>
                  <a:lnTo>
                    <a:pt x="154" y="738"/>
                  </a:lnTo>
                  <a:lnTo>
                    <a:pt x="187" y="801"/>
                  </a:lnTo>
                  <a:lnTo>
                    <a:pt x="201" y="766"/>
                  </a:lnTo>
                  <a:lnTo>
                    <a:pt x="196" y="714"/>
                  </a:lnTo>
                  <a:lnTo>
                    <a:pt x="225" y="723"/>
                  </a:lnTo>
                  <a:lnTo>
                    <a:pt x="230" y="665"/>
                  </a:lnTo>
                  <a:lnTo>
                    <a:pt x="241" y="599"/>
                  </a:lnTo>
                  <a:lnTo>
                    <a:pt x="254" y="532"/>
                  </a:lnTo>
                  <a:lnTo>
                    <a:pt x="235" y="474"/>
                  </a:lnTo>
                  <a:lnTo>
                    <a:pt x="297" y="503"/>
                  </a:lnTo>
                  <a:lnTo>
                    <a:pt x="297" y="454"/>
                  </a:lnTo>
                  <a:lnTo>
                    <a:pt x="273" y="391"/>
                  </a:lnTo>
                  <a:lnTo>
                    <a:pt x="264" y="333"/>
                  </a:lnTo>
                  <a:lnTo>
                    <a:pt x="317" y="333"/>
                  </a:lnTo>
                  <a:lnTo>
                    <a:pt x="346" y="290"/>
                  </a:lnTo>
                  <a:lnTo>
                    <a:pt x="360" y="200"/>
                  </a:lnTo>
                  <a:lnTo>
                    <a:pt x="317" y="145"/>
                  </a:lnTo>
                  <a:lnTo>
                    <a:pt x="322" y="47"/>
                  </a:lnTo>
                  <a:lnTo>
                    <a:pt x="311" y="0"/>
                  </a:lnTo>
                  <a:lnTo>
                    <a:pt x="310" y="2"/>
                  </a:lnTo>
                  <a:lnTo>
                    <a:pt x="306" y="4"/>
                  </a:lnTo>
                  <a:lnTo>
                    <a:pt x="300" y="5"/>
                  </a:lnTo>
                  <a:lnTo>
                    <a:pt x="292" y="2"/>
                  </a:lnTo>
                  <a:close/>
                </a:path>
              </a:pathLst>
            </a:custGeom>
            <a:solidFill>
              <a:srgbClr val="D1A0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4" name="Freeform 297"/>
            <p:cNvSpPr>
              <a:spLocks/>
            </p:cNvSpPr>
            <p:nvPr/>
          </p:nvSpPr>
          <p:spPr bwMode="auto">
            <a:xfrm>
              <a:off x="2575" y="1677"/>
              <a:ext cx="70" cy="185"/>
            </a:xfrm>
            <a:custGeom>
              <a:avLst/>
              <a:gdLst>
                <a:gd name="T0" fmla="*/ 59 w 70"/>
                <a:gd name="T1" fmla="*/ 0 h 185"/>
                <a:gd name="T2" fmla="*/ 38 w 70"/>
                <a:gd name="T3" fmla="*/ 72 h 185"/>
                <a:gd name="T4" fmla="*/ 0 w 70"/>
                <a:gd name="T5" fmla="*/ 112 h 185"/>
                <a:gd name="T6" fmla="*/ 4 w 70"/>
                <a:gd name="T7" fmla="*/ 185 h 185"/>
                <a:gd name="T8" fmla="*/ 54 w 70"/>
                <a:gd name="T9" fmla="*/ 135 h 185"/>
                <a:gd name="T10" fmla="*/ 70 w 70"/>
                <a:gd name="T11" fmla="*/ 63 h 185"/>
                <a:gd name="T12" fmla="*/ 67 w 70"/>
                <a:gd name="T13" fmla="*/ 53 h 185"/>
                <a:gd name="T14" fmla="*/ 63 w 70"/>
                <a:gd name="T15" fmla="*/ 32 h 185"/>
                <a:gd name="T16" fmla="*/ 59 w 70"/>
                <a:gd name="T17" fmla="*/ 9 h 185"/>
                <a:gd name="T18" fmla="*/ 59 w 70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185">
                  <a:moveTo>
                    <a:pt x="59" y="0"/>
                  </a:moveTo>
                  <a:lnTo>
                    <a:pt x="38" y="72"/>
                  </a:lnTo>
                  <a:lnTo>
                    <a:pt x="0" y="112"/>
                  </a:lnTo>
                  <a:lnTo>
                    <a:pt x="4" y="185"/>
                  </a:lnTo>
                  <a:lnTo>
                    <a:pt x="54" y="135"/>
                  </a:lnTo>
                  <a:lnTo>
                    <a:pt x="70" y="63"/>
                  </a:lnTo>
                  <a:lnTo>
                    <a:pt x="67" y="53"/>
                  </a:lnTo>
                  <a:lnTo>
                    <a:pt x="63" y="32"/>
                  </a:lnTo>
                  <a:lnTo>
                    <a:pt x="59" y="9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D1A0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5" name="Freeform 298"/>
            <p:cNvSpPr>
              <a:spLocks/>
            </p:cNvSpPr>
            <p:nvPr/>
          </p:nvSpPr>
          <p:spPr bwMode="auto">
            <a:xfrm>
              <a:off x="2604" y="2219"/>
              <a:ext cx="560" cy="411"/>
            </a:xfrm>
            <a:custGeom>
              <a:avLst/>
              <a:gdLst>
                <a:gd name="T0" fmla="*/ 229 w 560"/>
                <a:gd name="T1" fmla="*/ 11 h 411"/>
                <a:gd name="T2" fmla="*/ 64 w 560"/>
                <a:gd name="T3" fmla="*/ 0 h 411"/>
                <a:gd name="T4" fmla="*/ 9 w 560"/>
                <a:gd name="T5" fmla="*/ 79 h 411"/>
                <a:gd name="T6" fmla="*/ 0 w 560"/>
                <a:gd name="T7" fmla="*/ 176 h 411"/>
                <a:gd name="T8" fmla="*/ 55 w 560"/>
                <a:gd name="T9" fmla="*/ 264 h 411"/>
                <a:gd name="T10" fmla="*/ 127 w 560"/>
                <a:gd name="T11" fmla="*/ 306 h 411"/>
                <a:gd name="T12" fmla="*/ 172 w 560"/>
                <a:gd name="T13" fmla="*/ 323 h 411"/>
                <a:gd name="T14" fmla="*/ 96 w 560"/>
                <a:gd name="T15" fmla="*/ 244 h 411"/>
                <a:gd name="T16" fmla="*/ 96 w 560"/>
                <a:gd name="T17" fmla="*/ 127 h 411"/>
                <a:gd name="T18" fmla="*/ 191 w 560"/>
                <a:gd name="T19" fmla="*/ 88 h 411"/>
                <a:gd name="T20" fmla="*/ 172 w 560"/>
                <a:gd name="T21" fmla="*/ 167 h 411"/>
                <a:gd name="T22" fmla="*/ 191 w 560"/>
                <a:gd name="T23" fmla="*/ 244 h 411"/>
                <a:gd name="T24" fmla="*/ 240 w 560"/>
                <a:gd name="T25" fmla="*/ 127 h 411"/>
                <a:gd name="T26" fmla="*/ 317 w 560"/>
                <a:gd name="T27" fmla="*/ 127 h 411"/>
                <a:gd name="T28" fmla="*/ 229 w 560"/>
                <a:gd name="T29" fmla="*/ 215 h 411"/>
                <a:gd name="T30" fmla="*/ 229 w 560"/>
                <a:gd name="T31" fmla="*/ 284 h 411"/>
                <a:gd name="T32" fmla="*/ 289 w 560"/>
                <a:gd name="T33" fmla="*/ 352 h 411"/>
                <a:gd name="T34" fmla="*/ 355 w 560"/>
                <a:gd name="T35" fmla="*/ 381 h 411"/>
                <a:gd name="T36" fmla="*/ 463 w 560"/>
                <a:gd name="T37" fmla="*/ 352 h 411"/>
                <a:gd name="T38" fmla="*/ 443 w 560"/>
                <a:gd name="T39" fmla="*/ 411 h 411"/>
                <a:gd name="T40" fmla="*/ 551 w 560"/>
                <a:gd name="T41" fmla="*/ 411 h 411"/>
                <a:gd name="T42" fmla="*/ 560 w 560"/>
                <a:gd name="T43" fmla="*/ 332 h 411"/>
                <a:gd name="T44" fmla="*/ 492 w 560"/>
                <a:gd name="T45" fmla="*/ 264 h 411"/>
                <a:gd name="T46" fmla="*/ 424 w 560"/>
                <a:gd name="T47" fmla="*/ 187 h 411"/>
                <a:gd name="T48" fmla="*/ 386 w 560"/>
                <a:gd name="T49" fmla="*/ 117 h 411"/>
                <a:gd name="T50" fmla="*/ 513 w 560"/>
                <a:gd name="T51" fmla="*/ 150 h 411"/>
                <a:gd name="T52" fmla="*/ 531 w 560"/>
                <a:gd name="T53" fmla="*/ 137 h 411"/>
                <a:gd name="T54" fmla="*/ 463 w 560"/>
                <a:gd name="T55" fmla="*/ 68 h 411"/>
                <a:gd name="T56" fmla="*/ 386 w 560"/>
                <a:gd name="T57" fmla="*/ 49 h 411"/>
                <a:gd name="T58" fmla="*/ 380 w 560"/>
                <a:gd name="T59" fmla="*/ 47 h 411"/>
                <a:gd name="T60" fmla="*/ 366 w 560"/>
                <a:gd name="T61" fmla="*/ 42 h 411"/>
                <a:gd name="T62" fmla="*/ 344 w 560"/>
                <a:gd name="T63" fmla="*/ 37 h 411"/>
                <a:gd name="T64" fmla="*/ 319 w 560"/>
                <a:gd name="T65" fmla="*/ 29 h 411"/>
                <a:gd name="T66" fmla="*/ 292 w 560"/>
                <a:gd name="T67" fmla="*/ 22 h 411"/>
                <a:gd name="T68" fmla="*/ 266 w 560"/>
                <a:gd name="T69" fmla="*/ 17 h 411"/>
                <a:gd name="T70" fmla="*/ 245 w 560"/>
                <a:gd name="T71" fmla="*/ 12 h 411"/>
                <a:gd name="T72" fmla="*/ 229 w 560"/>
                <a:gd name="T73" fmla="*/ 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0" h="411">
                  <a:moveTo>
                    <a:pt x="229" y="11"/>
                  </a:moveTo>
                  <a:lnTo>
                    <a:pt x="64" y="0"/>
                  </a:lnTo>
                  <a:lnTo>
                    <a:pt x="9" y="79"/>
                  </a:lnTo>
                  <a:lnTo>
                    <a:pt x="0" y="176"/>
                  </a:lnTo>
                  <a:lnTo>
                    <a:pt x="55" y="264"/>
                  </a:lnTo>
                  <a:lnTo>
                    <a:pt x="127" y="306"/>
                  </a:lnTo>
                  <a:lnTo>
                    <a:pt x="172" y="323"/>
                  </a:lnTo>
                  <a:lnTo>
                    <a:pt x="96" y="244"/>
                  </a:lnTo>
                  <a:lnTo>
                    <a:pt x="96" y="127"/>
                  </a:lnTo>
                  <a:lnTo>
                    <a:pt x="191" y="88"/>
                  </a:lnTo>
                  <a:lnTo>
                    <a:pt x="172" y="167"/>
                  </a:lnTo>
                  <a:lnTo>
                    <a:pt x="191" y="244"/>
                  </a:lnTo>
                  <a:lnTo>
                    <a:pt x="240" y="127"/>
                  </a:lnTo>
                  <a:lnTo>
                    <a:pt x="317" y="127"/>
                  </a:lnTo>
                  <a:lnTo>
                    <a:pt x="229" y="215"/>
                  </a:lnTo>
                  <a:lnTo>
                    <a:pt x="229" y="284"/>
                  </a:lnTo>
                  <a:lnTo>
                    <a:pt x="289" y="352"/>
                  </a:lnTo>
                  <a:lnTo>
                    <a:pt x="355" y="381"/>
                  </a:lnTo>
                  <a:lnTo>
                    <a:pt x="463" y="352"/>
                  </a:lnTo>
                  <a:lnTo>
                    <a:pt x="443" y="411"/>
                  </a:lnTo>
                  <a:lnTo>
                    <a:pt x="551" y="411"/>
                  </a:lnTo>
                  <a:lnTo>
                    <a:pt x="560" y="332"/>
                  </a:lnTo>
                  <a:lnTo>
                    <a:pt x="492" y="264"/>
                  </a:lnTo>
                  <a:lnTo>
                    <a:pt x="424" y="187"/>
                  </a:lnTo>
                  <a:lnTo>
                    <a:pt x="386" y="117"/>
                  </a:lnTo>
                  <a:lnTo>
                    <a:pt x="513" y="150"/>
                  </a:lnTo>
                  <a:lnTo>
                    <a:pt x="531" y="137"/>
                  </a:lnTo>
                  <a:lnTo>
                    <a:pt x="463" y="68"/>
                  </a:lnTo>
                  <a:lnTo>
                    <a:pt x="386" y="49"/>
                  </a:lnTo>
                  <a:lnTo>
                    <a:pt x="380" y="47"/>
                  </a:lnTo>
                  <a:lnTo>
                    <a:pt x="366" y="42"/>
                  </a:lnTo>
                  <a:lnTo>
                    <a:pt x="344" y="37"/>
                  </a:lnTo>
                  <a:lnTo>
                    <a:pt x="319" y="29"/>
                  </a:lnTo>
                  <a:lnTo>
                    <a:pt x="292" y="22"/>
                  </a:lnTo>
                  <a:lnTo>
                    <a:pt x="266" y="17"/>
                  </a:lnTo>
                  <a:lnTo>
                    <a:pt x="245" y="12"/>
                  </a:lnTo>
                  <a:lnTo>
                    <a:pt x="229" y="11"/>
                  </a:lnTo>
                  <a:close/>
                </a:path>
              </a:pathLst>
            </a:custGeom>
            <a:solidFill>
              <a:srgbClr val="D1A0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6" name="Freeform 299"/>
            <p:cNvSpPr>
              <a:spLocks/>
            </p:cNvSpPr>
            <p:nvPr/>
          </p:nvSpPr>
          <p:spPr bwMode="auto">
            <a:xfrm>
              <a:off x="2303" y="1389"/>
              <a:ext cx="155" cy="95"/>
            </a:xfrm>
            <a:custGeom>
              <a:avLst/>
              <a:gdLst>
                <a:gd name="T0" fmla="*/ 53 w 155"/>
                <a:gd name="T1" fmla="*/ 78 h 95"/>
                <a:gd name="T2" fmla="*/ 61 w 155"/>
                <a:gd name="T3" fmla="*/ 31 h 95"/>
                <a:gd name="T4" fmla="*/ 61 w 155"/>
                <a:gd name="T5" fmla="*/ 0 h 95"/>
                <a:gd name="T6" fmla="*/ 88 w 155"/>
                <a:gd name="T7" fmla="*/ 0 h 95"/>
                <a:gd name="T8" fmla="*/ 138 w 155"/>
                <a:gd name="T9" fmla="*/ 0 h 95"/>
                <a:gd name="T10" fmla="*/ 155 w 155"/>
                <a:gd name="T11" fmla="*/ 14 h 95"/>
                <a:gd name="T12" fmla="*/ 155 w 155"/>
                <a:gd name="T13" fmla="*/ 31 h 95"/>
                <a:gd name="T14" fmla="*/ 109 w 155"/>
                <a:gd name="T15" fmla="*/ 25 h 95"/>
                <a:gd name="T16" fmla="*/ 82 w 155"/>
                <a:gd name="T17" fmla="*/ 43 h 95"/>
                <a:gd name="T18" fmla="*/ 74 w 155"/>
                <a:gd name="T19" fmla="*/ 93 h 95"/>
                <a:gd name="T20" fmla="*/ 44 w 155"/>
                <a:gd name="T21" fmla="*/ 95 h 95"/>
                <a:gd name="T22" fmla="*/ 21 w 155"/>
                <a:gd name="T23" fmla="*/ 61 h 95"/>
                <a:gd name="T24" fmla="*/ 0 w 155"/>
                <a:gd name="T25" fmla="*/ 35 h 95"/>
                <a:gd name="T26" fmla="*/ 21 w 155"/>
                <a:gd name="T27" fmla="*/ 35 h 95"/>
                <a:gd name="T28" fmla="*/ 53 w 155"/>
                <a:gd name="T29" fmla="*/ 7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5" h="95">
                  <a:moveTo>
                    <a:pt x="53" y="78"/>
                  </a:moveTo>
                  <a:lnTo>
                    <a:pt x="61" y="31"/>
                  </a:lnTo>
                  <a:lnTo>
                    <a:pt x="61" y="0"/>
                  </a:lnTo>
                  <a:lnTo>
                    <a:pt x="88" y="0"/>
                  </a:lnTo>
                  <a:lnTo>
                    <a:pt x="138" y="0"/>
                  </a:lnTo>
                  <a:lnTo>
                    <a:pt x="155" y="14"/>
                  </a:lnTo>
                  <a:lnTo>
                    <a:pt x="155" y="31"/>
                  </a:lnTo>
                  <a:lnTo>
                    <a:pt x="109" y="25"/>
                  </a:lnTo>
                  <a:lnTo>
                    <a:pt x="82" y="43"/>
                  </a:lnTo>
                  <a:lnTo>
                    <a:pt x="74" y="93"/>
                  </a:lnTo>
                  <a:lnTo>
                    <a:pt x="44" y="95"/>
                  </a:lnTo>
                  <a:lnTo>
                    <a:pt x="21" y="61"/>
                  </a:lnTo>
                  <a:lnTo>
                    <a:pt x="0" y="35"/>
                  </a:lnTo>
                  <a:lnTo>
                    <a:pt x="21" y="35"/>
                  </a:lnTo>
                  <a:lnTo>
                    <a:pt x="53" y="78"/>
                  </a:lnTo>
                  <a:close/>
                </a:path>
              </a:pathLst>
            </a:custGeom>
            <a:solidFill>
              <a:srgbClr val="75421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7" name="Freeform 300"/>
            <p:cNvSpPr>
              <a:spLocks/>
            </p:cNvSpPr>
            <p:nvPr/>
          </p:nvSpPr>
          <p:spPr bwMode="auto">
            <a:xfrm>
              <a:off x="2137" y="940"/>
              <a:ext cx="88" cy="218"/>
            </a:xfrm>
            <a:custGeom>
              <a:avLst/>
              <a:gdLst>
                <a:gd name="T0" fmla="*/ 56 w 88"/>
                <a:gd name="T1" fmla="*/ 203 h 218"/>
                <a:gd name="T2" fmla="*/ 88 w 88"/>
                <a:gd name="T3" fmla="*/ 178 h 218"/>
                <a:gd name="T4" fmla="*/ 73 w 88"/>
                <a:gd name="T5" fmla="*/ 125 h 218"/>
                <a:gd name="T6" fmla="*/ 52 w 88"/>
                <a:gd name="T7" fmla="*/ 56 h 218"/>
                <a:gd name="T8" fmla="*/ 27 w 88"/>
                <a:gd name="T9" fmla="*/ 4 h 218"/>
                <a:gd name="T10" fmla="*/ 2 w 88"/>
                <a:gd name="T11" fmla="*/ 0 h 218"/>
                <a:gd name="T12" fmla="*/ 0 w 88"/>
                <a:gd name="T13" fmla="*/ 64 h 218"/>
                <a:gd name="T14" fmla="*/ 27 w 88"/>
                <a:gd name="T15" fmla="*/ 79 h 218"/>
                <a:gd name="T16" fmla="*/ 31 w 88"/>
                <a:gd name="T17" fmla="*/ 106 h 218"/>
                <a:gd name="T18" fmla="*/ 31 w 88"/>
                <a:gd name="T19" fmla="*/ 153 h 218"/>
                <a:gd name="T20" fmla="*/ 42 w 88"/>
                <a:gd name="T21" fmla="*/ 218 h 218"/>
                <a:gd name="T22" fmla="*/ 56 w 88"/>
                <a:gd name="T23" fmla="*/ 20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" h="218">
                  <a:moveTo>
                    <a:pt x="56" y="203"/>
                  </a:moveTo>
                  <a:lnTo>
                    <a:pt x="88" y="178"/>
                  </a:lnTo>
                  <a:lnTo>
                    <a:pt x="73" y="125"/>
                  </a:lnTo>
                  <a:lnTo>
                    <a:pt x="52" y="56"/>
                  </a:lnTo>
                  <a:lnTo>
                    <a:pt x="27" y="4"/>
                  </a:lnTo>
                  <a:lnTo>
                    <a:pt x="2" y="0"/>
                  </a:lnTo>
                  <a:lnTo>
                    <a:pt x="0" y="64"/>
                  </a:lnTo>
                  <a:lnTo>
                    <a:pt x="27" y="79"/>
                  </a:lnTo>
                  <a:lnTo>
                    <a:pt x="31" y="106"/>
                  </a:lnTo>
                  <a:lnTo>
                    <a:pt x="31" y="153"/>
                  </a:lnTo>
                  <a:lnTo>
                    <a:pt x="42" y="218"/>
                  </a:lnTo>
                  <a:lnTo>
                    <a:pt x="56" y="203"/>
                  </a:lnTo>
                  <a:close/>
                </a:path>
              </a:pathLst>
            </a:custGeom>
            <a:solidFill>
              <a:srgbClr val="75421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8" name="Freeform 301"/>
            <p:cNvSpPr>
              <a:spLocks/>
            </p:cNvSpPr>
            <p:nvPr/>
          </p:nvSpPr>
          <p:spPr bwMode="auto">
            <a:xfrm>
              <a:off x="2343" y="986"/>
              <a:ext cx="115" cy="178"/>
            </a:xfrm>
            <a:custGeom>
              <a:avLst/>
              <a:gdLst>
                <a:gd name="T0" fmla="*/ 0 w 115"/>
                <a:gd name="T1" fmla="*/ 115 h 178"/>
                <a:gd name="T2" fmla="*/ 23 w 115"/>
                <a:gd name="T3" fmla="*/ 75 h 178"/>
                <a:gd name="T4" fmla="*/ 52 w 115"/>
                <a:gd name="T5" fmla="*/ 29 h 178"/>
                <a:gd name="T6" fmla="*/ 88 w 115"/>
                <a:gd name="T7" fmla="*/ 0 h 178"/>
                <a:gd name="T8" fmla="*/ 109 w 115"/>
                <a:gd name="T9" fmla="*/ 10 h 178"/>
                <a:gd name="T10" fmla="*/ 115 w 115"/>
                <a:gd name="T11" fmla="*/ 35 h 178"/>
                <a:gd name="T12" fmla="*/ 102 w 115"/>
                <a:gd name="T13" fmla="*/ 89 h 178"/>
                <a:gd name="T14" fmla="*/ 84 w 115"/>
                <a:gd name="T15" fmla="*/ 178 h 178"/>
                <a:gd name="T16" fmla="*/ 56 w 115"/>
                <a:gd name="T17" fmla="*/ 153 h 178"/>
                <a:gd name="T18" fmla="*/ 56 w 115"/>
                <a:gd name="T19" fmla="*/ 128 h 178"/>
                <a:gd name="T20" fmla="*/ 77 w 115"/>
                <a:gd name="T21" fmla="*/ 97 h 178"/>
                <a:gd name="T22" fmla="*/ 77 w 115"/>
                <a:gd name="T23" fmla="*/ 68 h 178"/>
                <a:gd name="T24" fmla="*/ 44 w 115"/>
                <a:gd name="T25" fmla="*/ 85 h 178"/>
                <a:gd name="T26" fmla="*/ 26 w 115"/>
                <a:gd name="T27" fmla="*/ 124 h 178"/>
                <a:gd name="T28" fmla="*/ 0 w 115"/>
                <a:gd name="T29" fmla="*/ 11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8">
                  <a:moveTo>
                    <a:pt x="0" y="115"/>
                  </a:moveTo>
                  <a:lnTo>
                    <a:pt x="23" y="75"/>
                  </a:lnTo>
                  <a:lnTo>
                    <a:pt x="52" y="29"/>
                  </a:lnTo>
                  <a:lnTo>
                    <a:pt x="88" y="0"/>
                  </a:lnTo>
                  <a:lnTo>
                    <a:pt x="109" y="10"/>
                  </a:lnTo>
                  <a:lnTo>
                    <a:pt x="115" y="35"/>
                  </a:lnTo>
                  <a:lnTo>
                    <a:pt x="102" y="89"/>
                  </a:lnTo>
                  <a:lnTo>
                    <a:pt x="84" y="178"/>
                  </a:lnTo>
                  <a:lnTo>
                    <a:pt x="56" y="153"/>
                  </a:lnTo>
                  <a:lnTo>
                    <a:pt x="56" y="128"/>
                  </a:lnTo>
                  <a:lnTo>
                    <a:pt x="77" y="97"/>
                  </a:lnTo>
                  <a:lnTo>
                    <a:pt x="77" y="68"/>
                  </a:lnTo>
                  <a:lnTo>
                    <a:pt x="44" y="85"/>
                  </a:lnTo>
                  <a:lnTo>
                    <a:pt x="26" y="124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75421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9" name="Freeform 302"/>
            <p:cNvSpPr>
              <a:spLocks/>
            </p:cNvSpPr>
            <p:nvPr/>
          </p:nvSpPr>
          <p:spPr bwMode="auto">
            <a:xfrm>
              <a:off x="2268" y="1313"/>
              <a:ext cx="63" cy="40"/>
            </a:xfrm>
            <a:custGeom>
              <a:avLst/>
              <a:gdLst>
                <a:gd name="T0" fmla="*/ 0 w 63"/>
                <a:gd name="T1" fmla="*/ 0 h 40"/>
                <a:gd name="T2" fmla="*/ 31 w 63"/>
                <a:gd name="T3" fmla="*/ 9 h 40"/>
                <a:gd name="T4" fmla="*/ 60 w 63"/>
                <a:gd name="T5" fmla="*/ 3 h 40"/>
                <a:gd name="T6" fmla="*/ 63 w 63"/>
                <a:gd name="T7" fmla="*/ 40 h 40"/>
                <a:gd name="T8" fmla="*/ 46 w 63"/>
                <a:gd name="T9" fmla="*/ 32 h 40"/>
                <a:gd name="T10" fmla="*/ 0 w 63"/>
                <a:gd name="T11" fmla="*/ 15 h 40"/>
                <a:gd name="T12" fmla="*/ 0 w 6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40">
                  <a:moveTo>
                    <a:pt x="0" y="0"/>
                  </a:moveTo>
                  <a:lnTo>
                    <a:pt x="31" y="9"/>
                  </a:lnTo>
                  <a:lnTo>
                    <a:pt x="60" y="3"/>
                  </a:lnTo>
                  <a:lnTo>
                    <a:pt x="63" y="40"/>
                  </a:lnTo>
                  <a:lnTo>
                    <a:pt x="46" y="32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421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0" name="Freeform 303"/>
            <p:cNvSpPr>
              <a:spLocks/>
            </p:cNvSpPr>
            <p:nvPr/>
          </p:nvSpPr>
          <p:spPr bwMode="auto">
            <a:xfrm>
              <a:off x="2318" y="1275"/>
              <a:ext cx="134" cy="120"/>
            </a:xfrm>
            <a:custGeom>
              <a:avLst/>
              <a:gdLst>
                <a:gd name="T0" fmla="*/ 0 w 134"/>
                <a:gd name="T1" fmla="*/ 0 h 120"/>
                <a:gd name="T2" fmla="*/ 34 w 134"/>
                <a:gd name="T3" fmla="*/ 28 h 120"/>
                <a:gd name="T4" fmla="*/ 71 w 134"/>
                <a:gd name="T5" fmla="*/ 66 h 120"/>
                <a:gd name="T6" fmla="*/ 81 w 134"/>
                <a:gd name="T7" fmla="*/ 55 h 120"/>
                <a:gd name="T8" fmla="*/ 77 w 134"/>
                <a:gd name="T9" fmla="*/ 32 h 120"/>
                <a:gd name="T10" fmla="*/ 77 w 134"/>
                <a:gd name="T11" fmla="*/ 0 h 120"/>
                <a:gd name="T12" fmla="*/ 105 w 134"/>
                <a:gd name="T13" fmla="*/ 32 h 120"/>
                <a:gd name="T14" fmla="*/ 134 w 134"/>
                <a:gd name="T15" fmla="*/ 110 h 120"/>
                <a:gd name="T16" fmla="*/ 77 w 134"/>
                <a:gd name="T17" fmla="*/ 114 h 120"/>
                <a:gd name="T18" fmla="*/ 48 w 134"/>
                <a:gd name="T19" fmla="*/ 120 h 120"/>
                <a:gd name="T20" fmla="*/ 27 w 134"/>
                <a:gd name="T21" fmla="*/ 82 h 120"/>
                <a:gd name="T22" fmla="*/ 13 w 134"/>
                <a:gd name="T23" fmla="*/ 32 h 120"/>
                <a:gd name="T24" fmla="*/ 12 w 134"/>
                <a:gd name="T25" fmla="*/ 28 h 120"/>
                <a:gd name="T26" fmla="*/ 8 w 134"/>
                <a:gd name="T27" fmla="*/ 18 h 120"/>
                <a:gd name="T28" fmla="*/ 2 w 134"/>
                <a:gd name="T29" fmla="*/ 6 h 120"/>
                <a:gd name="T30" fmla="*/ 0 w 134"/>
                <a:gd name="T3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4" h="120">
                  <a:moveTo>
                    <a:pt x="0" y="0"/>
                  </a:moveTo>
                  <a:lnTo>
                    <a:pt x="34" y="28"/>
                  </a:lnTo>
                  <a:lnTo>
                    <a:pt x="71" y="66"/>
                  </a:lnTo>
                  <a:lnTo>
                    <a:pt x="81" y="55"/>
                  </a:lnTo>
                  <a:lnTo>
                    <a:pt x="77" y="32"/>
                  </a:lnTo>
                  <a:lnTo>
                    <a:pt x="77" y="0"/>
                  </a:lnTo>
                  <a:lnTo>
                    <a:pt x="105" y="32"/>
                  </a:lnTo>
                  <a:lnTo>
                    <a:pt x="134" y="110"/>
                  </a:lnTo>
                  <a:lnTo>
                    <a:pt x="77" y="114"/>
                  </a:lnTo>
                  <a:lnTo>
                    <a:pt x="48" y="120"/>
                  </a:lnTo>
                  <a:lnTo>
                    <a:pt x="27" y="82"/>
                  </a:lnTo>
                  <a:lnTo>
                    <a:pt x="13" y="32"/>
                  </a:lnTo>
                  <a:lnTo>
                    <a:pt x="12" y="28"/>
                  </a:lnTo>
                  <a:lnTo>
                    <a:pt x="8" y="18"/>
                  </a:lnTo>
                  <a:lnTo>
                    <a:pt x="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7A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1" name="Freeform 304"/>
            <p:cNvSpPr>
              <a:spLocks/>
            </p:cNvSpPr>
            <p:nvPr/>
          </p:nvSpPr>
          <p:spPr bwMode="auto">
            <a:xfrm>
              <a:off x="2277" y="1250"/>
              <a:ext cx="51" cy="45"/>
            </a:xfrm>
            <a:custGeom>
              <a:avLst/>
              <a:gdLst>
                <a:gd name="T0" fmla="*/ 3 w 51"/>
                <a:gd name="T1" fmla="*/ 31 h 45"/>
                <a:gd name="T2" fmla="*/ 9 w 51"/>
                <a:gd name="T3" fmla="*/ 15 h 45"/>
                <a:gd name="T4" fmla="*/ 0 w 51"/>
                <a:gd name="T5" fmla="*/ 0 h 45"/>
                <a:gd name="T6" fmla="*/ 16 w 51"/>
                <a:gd name="T7" fmla="*/ 0 h 45"/>
                <a:gd name="T8" fmla="*/ 33 w 51"/>
                <a:gd name="T9" fmla="*/ 9 h 45"/>
                <a:gd name="T10" fmla="*/ 45 w 51"/>
                <a:gd name="T11" fmla="*/ 25 h 45"/>
                <a:gd name="T12" fmla="*/ 51 w 51"/>
                <a:gd name="T13" fmla="*/ 45 h 45"/>
                <a:gd name="T14" fmla="*/ 26 w 51"/>
                <a:gd name="T15" fmla="*/ 28 h 45"/>
                <a:gd name="T16" fmla="*/ 3 w 51"/>
                <a:gd name="T17" fmla="*/ 3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45">
                  <a:moveTo>
                    <a:pt x="3" y="31"/>
                  </a:moveTo>
                  <a:lnTo>
                    <a:pt x="9" y="1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3" y="9"/>
                  </a:lnTo>
                  <a:lnTo>
                    <a:pt x="45" y="25"/>
                  </a:lnTo>
                  <a:lnTo>
                    <a:pt x="51" y="45"/>
                  </a:lnTo>
                  <a:lnTo>
                    <a:pt x="26" y="28"/>
                  </a:lnTo>
                  <a:lnTo>
                    <a:pt x="3" y="31"/>
                  </a:lnTo>
                  <a:close/>
                </a:path>
              </a:pathLst>
            </a:custGeom>
            <a:solidFill>
              <a:srgbClr val="75421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2" name="Freeform 305"/>
            <p:cNvSpPr>
              <a:spLocks/>
            </p:cNvSpPr>
            <p:nvPr/>
          </p:nvSpPr>
          <p:spPr bwMode="auto">
            <a:xfrm>
              <a:off x="2378" y="1525"/>
              <a:ext cx="60" cy="117"/>
            </a:xfrm>
            <a:custGeom>
              <a:avLst/>
              <a:gdLst>
                <a:gd name="T0" fmla="*/ 25 w 60"/>
                <a:gd name="T1" fmla="*/ 0 h 117"/>
                <a:gd name="T2" fmla="*/ 45 w 60"/>
                <a:gd name="T3" fmla="*/ 45 h 117"/>
                <a:gd name="T4" fmla="*/ 60 w 60"/>
                <a:gd name="T5" fmla="*/ 84 h 117"/>
                <a:gd name="T6" fmla="*/ 53 w 60"/>
                <a:gd name="T7" fmla="*/ 117 h 117"/>
                <a:gd name="T8" fmla="*/ 33 w 60"/>
                <a:gd name="T9" fmla="*/ 76 h 117"/>
                <a:gd name="T10" fmla="*/ 9 w 60"/>
                <a:gd name="T11" fmla="*/ 41 h 117"/>
                <a:gd name="T12" fmla="*/ 0 w 60"/>
                <a:gd name="T13" fmla="*/ 0 h 117"/>
                <a:gd name="T14" fmla="*/ 25 w 60"/>
                <a:gd name="T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17">
                  <a:moveTo>
                    <a:pt x="25" y="0"/>
                  </a:moveTo>
                  <a:lnTo>
                    <a:pt x="45" y="45"/>
                  </a:lnTo>
                  <a:lnTo>
                    <a:pt x="60" y="84"/>
                  </a:lnTo>
                  <a:lnTo>
                    <a:pt x="53" y="117"/>
                  </a:lnTo>
                  <a:lnTo>
                    <a:pt x="33" y="76"/>
                  </a:lnTo>
                  <a:lnTo>
                    <a:pt x="9" y="41"/>
                  </a:lnTo>
                  <a:lnTo>
                    <a:pt x="0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CE3A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3" name="Freeform 306"/>
            <p:cNvSpPr>
              <a:spLocks/>
            </p:cNvSpPr>
            <p:nvPr/>
          </p:nvSpPr>
          <p:spPr bwMode="auto">
            <a:xfrm>
              <a:off x="2223" y="1482"/>
              <a:ext cx="149" cy="139"/>
            </a:xfrm>
            <a:custGeom>
              <a:avLst/>
              <a:gdLst>
                <a:gd name="T0" fmla="*/ 12 w 149"/>
                <a:gd name="T1" fmla="*/ 0 h 139"/>
                <a:gd name="T2" fmla="*/ 65 w 149"/>
                <a:gd name="T3" fmla="*/ 55 h 139"/>
                <a:gd name="T4" fmla="*/ 108 w 149"/>
                <a:gd name="T5" fmla="*/ 100 h 139"/>
                <a:gd name="T6" fmla="*/ 149 w 149"/>
                <a:gd name="T7" fmla="*/ 115 h 139"/>
                <a:gd name="T8" fmla="*/ 135 w 149"/>
                <a:gd name="T9" fmla="*/ 139 h 139"/>
                <a:gd name="T10" fmla="*/ 112 w 149"/>
                <a:gd name="T11" fmla="*/ 135 h 139"/>
                <a:gd name="T12" fmla="*/ 61 w 149"/>
                <a:gd name="T13" fmla="*/ 80 h 139"/>
                <a:gd name="T14" fmla="*/ 20 w 149"/>
                <a:gd name="T15" fmla="*/ 59 h 139"/>
                <a:gd name="T16" fmla="*/ 0 w 149"/>
                <a:gd name="T17" fmla="*/ 35 h 139"/>
                <a:gd name="T18" fmla="*/ 12 w 149"/>
                <a:gd name="T1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9" h="139">
                  <a:moveTo>
                    <a:pt x="12" y="0"/>
                  </a:moveTo>
                  <a:lnTo>
                    <a:pt x="65" y="55"/>
                  </a:lnTo>
                  <a:lnTo>
                    <a:pt x="108" y="100"/>
                  </a:lnTo>
                  <a:lnTo>
                    <a:pt x="149" y="115"/>
                  </a:lnTo>
                  <a:lnTo>
                    <a:pt x="135" y="139"/>
                  </a:lnTo>
                  <a:lnTo>
                    <a:pt x="112" y="135"/>
                  </a:lnTo>
                  <a:lnTo>
                    <a:pt x="61" y="80"/>
                  </a:lnTo>
                  <a:lnTo>
                    <a:pt x="20" y="59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28231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4" name="Freeform 307"/>
            <p:cNvSpPr>
              <a:spLocks/>
            </p:cNvSpPr>
            <p:nvPr/>
          </p:nvSpPr>
          <p:spPr bwMode="auto">
            <a:xfrm>
              <a:off x="2374" y="1418"/>
              <a:ext cx="84" cy="76"/>
            </a:xfrm>
            <a:custGeom>
              <a:avLst/>
              <a:gdLst>
                <a:gd name="T0" fmla="*/ 30 w 84"/>
                <a:gd name="T1" fmla="*/ 0 h 76"/>
                <a:gd name="T2" fmla="*/ 9 w 84"/>
                <a:gd name="T3" fmla="*/ 19 h 76"/>
                <a:gd name="T4" fmla="*/ 0 w 84"/>
                <a:gd name="T5" fmla="*/ 48 h 76"/>
                <a:gd name="T6" fmla="*/ 4 w 84"/>
                <a:gd name="T7" fmla="*/ 76 h 76"/>
                <a:gd name="T8" fmla="*/ 41 w 84"/>
                <a:gd name="T9" fmla="*/ 76 h 76"/>
                <a:gd name="T10" fmla="*/ 37 w 84"/>
                <a:gd name="T11" fmla="*/ 35 h 76"/>
                <a:gd name="T12" fmla="*/ 84 w 84"/>
                <a:gd name="T13" fmla="*/ 23 h 76"/>
                <a:gd name="T14" fmla="*/ 76 w 84"/>
                <a:gd name="T15" fmla="*/ 0 h 76"/>
                <a:gd name="T16" fmla="*/ 30 w 84"/>
                <a:gd name="T1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76">
                  <a:moveTo>
                    <a:pt x="30" y="0"/>
                  </a:moveTo>
                  <a:lnTo>
                    <a:pt x="9" y="19"/>
                  </a:lnTo>
                  <a:lnTo>
                    <a:pt x="0" y="48"/>
                  </a:lnTo>
                  <a:lnTo>
                    <a:pt x="4" y="76"/>
                  </a:lnTo>
                  <a:lnTo>
                    <a:pt x="41" y="76"/>
                  </a:lnTo>
                  <a:lnTo>
                    <a:pt x="37" y="35"/>
                  </a:lnTo>
                  <a:lnTo>
                    <a:pt x="84" y="23"/>
                  </a:lnTo>
                  <a:lnTo>
                    <a:pt x="7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28231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5" name="Freeform 308"/>
            <p:cNvSpPr>
              <a:spLocks/>
            </p:cNvSpPr>
            <p:nvPr/>
          </p:nvSpPr>
          <p:spPr bwMode="auto">
            <a:xfrm>
              <a:off x="2141" y="1126"/>
              <a:ext cx="278" cy="131"/>
            </a:xfrm>
            <a:custGeom>
              <a:avLst/>
              <a:gdLst>
                <a:gd name="T0" fmla="*/ 7 w 278"/>
                <a:gd name="T1" fmla="*/ 66 h 131"/>
                <a:gd name="T2" fmla="*/ 0 w 278"/>
                <a:gd name="T3" fmla="*/ 131 h 131"/>
                <a:gd name="T4" fmla="*/ 40 w 278"/>
                <a:gd name="T5" fmla="*/ 96 h 131"/>
                <a:gd name="T6" fmla="*/ 40 w 278"/>
                <a:gd name="T7" fmla="*/ 131 h 131"/>
                <a:gd name="T8" fmla="*/ 78 w 278"/>
                <a:gd name="T9" fmla="*/ 131 h 131"/>
                <a:gd name="T10" fmla="*/ 98 w 278"/>
                <a:gd name="T11" fmla="*/ 112 h 131"/>
                <a:gd name="T12" fmla="*/ 102 w 278"/>
                <a:gd name="T13" fmla="*/ 75 h 131"/>
                <a:gd name="T14" fmla="*/ 154 w 278"/>
                <a:gd name="T15" fmla="*/ 84 h 131"/>
                <a:gd name="T16" fmla="*/ 194 w 278"/>
                <a:gd name="T17" fmla="*/ 104 h 131"/>
                <a:gd name="T18" fmla="*/ 242 w 278"/>
                <a:gd name="T19" fmla="*/ 116 h 131"/>
                <a:gd name="T20" fmla="*/ 278 w 278"/>
                <a:gd name="T21" fmla="*/ 104 h 131"/>
                <a:gd name="T22" fmla="*/ 262 w 278"/>
                <a:gd name="T23" fmla="*/ 55 h 131"/>
                <a:gd name="T24" fmla="*/ 217 w 278"/>
                <a:gd name="T25" fmla="*/ 8 h 131"/>
                <a:gd name="T26" fmla="*/ 194 w 278"/>
                <a:gd name="T27" fmla="*/ 4 h 131"/>
                <a:gd name="T28" fmla="*/ 231 w 278"/>
                <a:gd name="T29" fmla="*/ 47 h 131"/>
                <a:gd name="T30" fmla="*/ 202 w 278"/>
                <a:gd name="T31" fmla="*/ 71 h 131"/>
                <a:gd name="T32" fmla="*/ 131 w 278"/>
                <a:gd name="T33" fmla="*/ 59 h 131"/>
                <a:gd name="T34" fmla="*/ 123 w 278"/>
                <a:gd name="T35" fmla="*/ 32 h 131"/>
                <a:gd name="T36" fmla="*/ 103 w 278"/>
                <a:gd name="T37" fmla="*/ 2 h 131"/>
                <a:gd name="T38" fmla="*/ 88 w 278"/>
                <a:gd name="T39" fmla="*/ 0 h 131"/>
                <a:gd name="T40" fmla="*/ 73 w 278"/>
                <a:gd name="T41" fmla="*/ 3 h 131"/>
                <a:gd name="T42" fmla="*/ 60 w 278"/>
                <a:gd name="T43" fmla="*/ 9 h 131"/>
                <a:gd name="T44" fmla="*/ 48 w 278"/>
                <a:gd name="T45" fmla="*/ 17 h 131"/>
                <a:gd name="T46" fmla="*/ 36 w 278"/>
                <a:gd name="T47" fmla="*/ 29 h 131"/>
                <a:gd name="T48" fmla="*/ 26 w 278"/>
                <a:gd name="T49" fmla="*/ 41 h 131"/>
                <a:gd name="T50" fmla="*/ 17 w 278"/>
                <a:gd name="T51" fmla="*/ 53 h 131"/>
                <a:gd name="T52" fmla="*/ 7 w 278"/>
                <a:gd name="T53" fmla="*/ 6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8" h="131">
                  <a:moveTo>
                    <a:pt x="7" y="66"/>
                  </a:moveTo>
                  <a:lnTo>
                    <a:pt x="0" y="131"/>
                  </a:lnTo>
                  <a:lnTo>
                    <a:pt x="40" y="96"/>
                  </a:lnTo>
                  <a:lnTo>
                    <a:pt x="40" y="131"/>
                  </a:lnTo>
                  <a:lnTo>
                    <a:pt x="78" y="131"/>
                  </a:lnTo>
                  <a:lnTo>
                    <a:pt x="98" y="112"/>
                  </a:lnTo>
                  <a:lnTo>
                    <a:pt x="102" y="75"/>
                  </a:lnTo>
                  <a:lnTo>
                    <a:pt x="154" y="84"/>
                  </a:lnTo>
                  <a:lnTo>
                    <a:pt x="194" y="104"/>
                  </a:lnTo>
                  <a:lnTo>
                    <a:pt x="242" y="116"/>
                  </a:lnTo>
                  <a:lnTo>
                    <a:pt x="278" y="104"/>
                  </a:lnTo>
                  <a:lnTo>
                    <a:pt x="262" y="55"/>
                  </a:lnTo>
                  <a:lnTo>
                    <a:pt x="217" y="8"/>
                  </a:lnTo>
                  <a:lnTo>
                    <a:pt x="194" y="4"/>
                  </a:lnTo>
                  <a:lnTo>
                    <a:pt x="231" y="47"/>
                  </a:lnTo>
                  <a:lnTo>
                    <a:pt x="202" y="71"/>
                  </a:lnTo>
                  <a:lnTo>
                    <a:pt x="131" y="59"/>
                  </a:lnTo>
                  <a:lnTo>
                    <a:pt x="123" y="32"/>
                  </a:lnTo>
                  <a:lnTo>
                    <a:pt x="103" y="2"/>
                  </a:lnTo>
                  <a:lnTo>
                    <a:pt x="88" y="0"/>
                  </a:lnTo>
                  <a:lnTo>
                    <a:pt x="73" y="3"/>
                  </a:lnTo>
                  <a:lnTo>
                    <a:pt x="60" y="9"/>
                  </a:lnTo>
                  <a:lnTo>
                    <a:pt x="48" y="17"/>
                  </a:lnTo>
                  <a:lnTo>
                    <a:pt x="36" y="29"/>
                  </a:lnTo>
                  <a:lnTo>
                    <a:pt x="26" y="41"/>
                  </a:lnTo>
                  <a:lnTo>
                    <a:pt x="17" y="53"/>
                  </a:lnTo>
                  <a:lnTo>
                    <a:pt x="7" y="66"/>
                  </a:lnTo>
                  <a:close/>
                </a:path>
              </a:pathLst>
            </a:custGeom>
            <a:solidFill>
              <a:srgbClr val="F7BC7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" name="Freeform 309"/>
            <p:cNvSpPr>
              <a:spLocks/>
            </p:cNvSpPr>
            <p:nvPr/>
          </p:nvSpPr>
          <p:spPr bwMode="auto">
            <a:xfrm>
              <a:off x="1984" y="1285"/>
              <a:ext cx="105" cy="403"/>
            </a:xfrm>
            <a:custGeom>
              <a:avLst/>
              <a:gdLst>
                <a:gd name="T0" fmla="*/ 53 w 105"/>
                <a:gd name="T1" fmla="*/ 21 h 403"/>
                <a:gd name="T2" fmla="*/ 84 w 105"/>
                <a:gd name="T3" fmla="*/ 0 h 403"/>
                <a:gd name="T4" fmla="*/ 98 w 105"/>
                <a:gd name="T5" fmla="*/ 46 h 403"/>
                <a:gd name="T6" fmla="*/ 75 w 105"/>
                <a:gd name="T7" fmla="*/ 49 h 403"/>
                <a:gd name="T8" fmla="*/ 57 w 105"/>
                <a:gd name="T9" fmla="*/ 85 h 403"/>
                <a:gd name="T10" fmla="*/ 53 w 105"/>
                <a:gd name="T11" fmla="*/ 123 h 403"/>
                <a:gd name="T12" fmla="*/ 79 w 105"/>
                <a:gd name="T13" fmla="*/ 139 h 403"/>
                <a:gd name="T14" fmla="*/ 57 w 105"/>
                <a:gd name="T15" fmla="*/ 165 h 403"/>
                <a:gd name="T16" fmla="*/ 65 w 105"/>
                <a:gd name="T17" fmla="*/ 188 h 403"/>
                <a:gd name="T18" fmla="*/ 105 w 105"/>
                <a:gd name="T19" fmla="*/ 195 h 403"/>
                <a:gd name="T20" fmla="*/ 102 w 105"/>
                <a:gd name="T21" fmla="*/ 232 h 403"/>
                <a:gd name="T22" fmla="*/ 49 w 105"/>
                <a:gd name="T23" fmla="*/ 266 h 403"/>
                <a:gd name="T24" fmla="*/ 49 w 105"/>
                <a:gd name="T25" fmla="*/ 312 h 403"/>
                <a:gd name="T26" fmla="*/ 35 w 105"/>
                <a:gd name="T27" fmla="*/ 342 h 403"/>
                <a:gd name="T28" fmla="*/ 8 w 105"/>
                <a:gd name="T29" fmla="*/ 403 h 403"/>
                <a:gd name="T30" fmla="*/ 8 w 105"/>
                <a:gd name="T31" fmla="*/ 339 h 403"/>
                <a:gd name="T32" fmla="*/ 31 w 105"/>
                <a:gd name="T33" fmla="*/ 266 h 403"/>
                <a:gd name="T34" fmla="*/ 65 w 105"/>
                <a:gd name="T35" fmla="*/ 214 h 403"/>
                <a:gd name="T36" fmla="*/ 45 w 105"/>
                <a:gd name="T37" fmla="*/ 202 h 403"/>
                <a:gd name="T38" fmla="*/ 12 w 105"/>
                <a:gd name="T39" fmla="*/ 214 h 403"/>
                <a:gd name="T40" fmla="*/ 0 w 105"/>
                <a:gd name="T41" fmla="*/ 195 h 403"/>
                <a:gd name="T42" fmla="*/ 15 w 105"/>
                <a:gd name="T43" fmla="*/ 142 h 403"/>
                <a:gd name="T44" fmla="*/ 35 w 105"/>
                <a:gd name="T45" fmla="*/ 85 h 403"/>
                <a:gd name="T46" fmla="*/ 19 w 105"/>
                <a:gd name="T47" fmla="*/ 63 h 403"/>
                <a:gd name="T48" fmla="*/ 24 w 105"/>
                <a:gd name="T49" fmla="*/ 58 h 403"/>
                <a:gd name="T50" fmla="*/ 35 w 105"/>
                <a:gd name="T51" fmla="*/ 46 h 403"/>
                <a:gd name="T52" fmla="*/ 46 w 105"/>
                <a:gd name="T53" fmla="*/ 33 h 403"/>
                <a:gd name="T54" fmla="*/ 53 w 105"/>
                <a:gd name="T55" fmla="*/ 21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5" h="403">
                  <a:moveTo>
                    <a:pt x="53" y="21"/>
                  </a:moveTo>
                  <a:lnTo>
                    <a:pt x="84" y="0"/>
                  </a:lnTo>
                  <a:lnTo>
                    <a:pt x="98" y="46"/>
                  </a:lnTo>
                  <a:lnTo>
                    <a:pt x="75" y="49"/>
                  </a:lnTo>
                  <a:lnTo>
                    <a:pt x="57" y="85"/>
                  </a:lnTo>
                  <a:lnTo>
                    <a:pt x="53" y="123"/>
                  </a:lnTo>
                  <a:lnTo>
                    <a:pt x="79" y="139"/>
                  </a:lnTo>
                  <a:lnTo>
                    <a:pt x="57" y="165"/>
                  </a:lnTo>
                  <a:lnTo>
                    <a:pt x="65" y="188"/>
                  </a:lnTo>
                  <a:lnTo>
                    <a:pt x="105" y="195"/>
                  </a:lnTo>
                  <a:lnTo>
                    <a:pt x="102" y="232"/>
                  </a:lnTo>
                  <a:lnTo>
                    <a:pt x="49" y="266"/>
                  </a:lnTo>
                  <a:lnTo>
                    <a:pt x="49" y="312"/>
                  </a:lnTo>
                  <a:lnTo>
                    <a:pt x="35" y="342"/>
                  </a:lnTo>
                  <a:lnTo>
                    <a:pt x="8" y="403"/>
                  </a:lnTo>
                  <a:lnTo>
                    <a:pt x="8" y="339"/>
                  </a:lnTo>
                  <a:lnTo>
                    <a:pt x="31" y="266"/>
                  </a:lnTo>
                  <a:lnTo>
                    <a:pt x="65" y="214"/>
                  </a:lnTo>
                  <a:lnTo>
                    <a:pt x="45" y="202"/>
                  </a:lnTo>
                  <a:lnTo>
                    <a:pt x="12" y="214"/>
                  </a:lnTo>
                  <a:lnTo>
                    <a:pt x="0" y="195"/>
                  </a:lnTo>
                  <a:lnTo>
                    <a:pt x="15" y="142"/>
                  </a:lnTo>
                  <a:lnTo>
                    <a:pt x="35" y="85"/>
                  </a:lnTo>
                  <a:lnTo>
                    <a:pt x="19" y="63"/>
                  </a:lnTo>
                  <a:lnTo>
                    <a:pt x="24" y="58"/>
                  </a:lnTo>
                  <a:lnTo>
                    <a:pt x="35" y="46"/>
                  </a:lnTo>
                  <a:lnTo>
                    <a:pt x="46" y="33"/>
                  </a:lnTo>
                  <a:lnTo>
                    <a:pt x="53" y="21"/>
                  </a:lnTo>
                  <a:close/>
                </a:path>
              </a:pathLst>
            </a:custGeom>
            <a:solidFill>
              <a:srgbClr val="F7BC7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7" name="Freeform 310"/>
            <p:cNvSpPr>
              <a:spLocks/>
            </p:cNvSpPr>
            <p:nvPr/>
          </p:nvSpPr>
          <p:spPr bwMode="auto">
            <a:xfrm>
              <a:off x="2051" y="965"/>
              <a:ext cx="61" cy="321"/>
            </a:xfrm>
            <a:custGeom>
              <a:avLst/>
              <a:gdLst>
                <a:gd name="T0" fmla="*/ 36 w 61"/>
                <a:gd name="T1" fmla="*/ 31 h 321"/>
                <a:gd name="T2" fmla="*/ 23 w 61"/>
                <a:gd name="T3" fmla="*/ 102 h 321"/>
                <a:gd name="T4" fmla="*/ 11 w 61"/>
                <a:gd name="T5" fmla="*/ 168 h 321"/>
                <a:gd name="T6" fmla="*/ 3 w 61"/>
                <a:gd name="T7" fmla="*/ 233 h 321"/>
                <a:gd name="T8" fmla="*/ 0 w 61"/>
                <a:gd name="T9" fmla="*/ 306 h 321"/>
                <a:gd name="T10" fmla="*/ 31 w 61"/>
                <a:gd name="T11" fmla="*/ 321 h 321"/>
                <a:gd name="T12" fmla="*/ 31 w 61"/>
                <a:gd name="T13" fmla="*/ 237 h 321"/>
                <a:gd name="T14" fmla="*/ 35 w 61"/>
                <a:gd name="T15" fmla="*/ 160 h 321"/>
                <a:gd name="T16" fmla="*/ 44 w 61"/>
                <a:gd name="T17" fmla="*/ 83 h 321"/>
                <a:gd name="T18" fmla="*/ 61 w 61"/>
                <a:gd name="T19" fmla="*/ 0 h 321"/>
                <a:gd name="T20" fmla="*/ 36 w 61"/>
                <a:gd name="T21" fmla="*/ 3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321">
                  <a:moveTo>
                    <a:pt x="36" y="31"/>
                  </a:moveTo>
                  <a:lnTo>
                    <a:pt x="23" y="102"/>
                  </a:lnTo>
                  <a:lnTo>
                    <a:pt x="11" y="168"/>
                  </a:lnTo>
                  <a:lnTo>
                    <a:pt x="3" y="233"/>
                  </a:lnTo>
                  <a:lnTo>
                    <a:pt x="0" y="306"/>
                  </a:lnTo>
                  <a:lnTo>
                    <a:pt x="31" y="321"/>
                  </a:lnTo>
                  <a:lnTo>
                    <a:pt x="31" y="237"/>
                  </a:lnTo>
                  <a:lnTo>
                    <a:pt x="35" y="160"/>
                  </a:lnTo>
                  <a:lnTo>
                    <a:pt x="44" y="83"/>
                  </a:lnTo>
                  <a:lnTo>
                    <a:pt x="61" y="0"/>
                  </a:lnTo>
                  <a:lnTo>
                    <a:pt x="36" y="31"/>
                  </a:lnTo>
                  <a:close/>
                </a:path>
              </a:pathLst>
            </a:custGeom>
            <a:solidFill>
              <a:srgbClr val="D1A0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8" name="Freeform 311"/>
            <p:cNvSpPr>
              <a:spLocks/>
            </p:cNvSpPr>
            <p:nvPr/>
          </p:nvSpPr>
          <p:spPr bwMode="auto">
            <a:xfrm>
              <a:off x="1981" y="1688"/>
              <a:ext cx="136" cy="222"/>
            </a:xfrm>
            <a:custGeom>
              <a:avLst/>
              <a:gdLst>
                <a:gd name="T0" fmla="*/ 45 w 136"/>
                <a:gd name="T1" fmla="*/ 0 h 222"/>
                <a:gd name="T2" fmla="*/ 5 w 136"/>
                <a:gd name="T3" fmla="*/ 26 h 222"/>
                <a:gd name="T4" fmla="*/ 0 w 136"/>
                <a:gd name="T5" fmla="*/ 86 h 222"/>
                <a:gd name="T6" fmla="*/ 30 w 136"/>
                <a:gd name="T7" fmla="*/ 56 h 222"/>
                <a:gd name="T8" fmla="*/ 10 w 136"/>
                <a:gd name="T9" fmla="*/ 118 h 222"/>
                <a:gd name="T10" fmla="*/ 10 w 136"/>
                <a:gd name="T11" fmla="*/ 159 h 222"/>
                <a:gd name="T12" fmla="*/ 40 w 136"/>
                <a:gd name="T13" fmla="*/ 143 h 222"/>
                <a:gd name="T14" fmla="*/ 24 w 136"/>
                <a:gd name="T15" fmla="*/ 207 h 222"/>
                <a:gd name="T16" fmla="*/ 70 w 136"/>
                <a:gd name="T17" fmla="*/ 222 h 222"/>
                <a:gd name="T18" fmla="*/ 76 w 136"/>
                <a:gd name="T19" fmla="*/ 170 h 222"/>
                <a:gd name="T20" fmla="*/ 95 w 136"/>
                <a:gd name="T21" fmla="*/ 197 h 222"/>
                <a:gd name="T22" fmla="*/ 101 w 136"/>
                <a:gd name="T23" fmla="*/ 169 h 222"/>
                <a:gd name="T24" fmla="*/ 136 w 136"/>
                <a:gd name="T25" fmla="*/ 153 h 222"/>
                <a:gd name="T26" fmla="*/ 81 w 136"/>
                <a:gd name="T27" fmla="*/ 148 h 222"/>
                <a:gd name="T28" fmla="*/ 127 w 136"/>
                <a:gd name="T29" fmla="*/ 97 h 222"/>
                <a:gd name="T30" fmla="*/ 81 w 136"/>
                <a:gd name="T31" fmla="*/ 107 h 222"/>
                <a:gd name="T32" fmla="*/ 76 w 136"/>
                <a:gd name="T33" fmla="*/ 72 h 222"/>
                <a:gd name="T34" fmla="*/ 51 w 136"/>
                <a:gd name="T35" fmla="*/ 51 h 222"/>
                <a:gd name="T36" fmla="*/ 45 w 136"/>
                <a:gd name="T3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6" h="222">
                  <a:moveTo>
                    <a:pt x="45" y="0"/>
                  </a:moveTo>
                  <a:lnTo>
                    <a:pt x="5" y="26"/>
                  </a:lnTo>
                  <a:lnTo>
                    <a:pt x="0" y="86"/>
                  </a:lnTo>
                  <a:lnTo>
                    <a:pt x="30" y="56"/>
                  </a:lnTo>
                  <a:lnTo>
                    <a:pt x="10" y="118"/>
                  </a:lnTo>
                  <a:lnTo>
                    <a:pt x="10" y="159"/>
                  </a:lnTo>
                  <a:lnTo>
                    <a:pt x="40" y="143"/>
                  </a:lnTo>
                  <a:lnTo>
                    <a:pt x="24" y="207"/>
                  </a:lnTo>
                  <a:lnTo>
                    <a:pt x="70" y="222"/>
                  </a:lnTo>
                  <a:lnTo>
                    <a:pt x="76" y="170"/>
                  </a:lnTo>
                  <a:lnTo>
                    <a:pt x="95" y="197"/>
                  </a:lnTo>
                  <a:lnTo>
                    <a:pt x="101" y="169"/>
                  </a:lnTo>
                  <a:lnTo>
                    <a:pt x="136" y="153"/>
                  </a:lnTo>
                  <a:lnTo>
                    <a:pt x="81" y="148"/>
                  </a:lnTo>
                  <a:lnTo>
                    <a:pt x="127" y="97"/>
                  </a:lnTo>
                  <a:lnTo>
                    <a:pt x="81" y="107"/>
                  </a:lnTo>
                  <a:lnTo>
                    <a:pt x="76" y="72"/>
                  </a:lnTo>
                  <a:lnTo>
                    <a:pt x="51" y="5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7BC7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9" name="Freeform 312"/>
            <p:cNvSpPr>
              <a:spLocks/>
            </p:cNvSpPr>
            <p:nvPr/>
          </p:nvSpPr>
          <p:spPr bwMode="auto">
            <a:xfrm>
              <a:off x="2299" y="1530"/>
              <a:ext cx="218" cy="265"/>
            </a:xfrm>
            <a:custGeom>
              <a:avLst/>
              <a:gdLst>
                <a:gd name="T0" fmla="*/ 218 w 218"/>
                <a:gd name="T1" fmla="*/ 31 h 265"/>
                <a:gd name="T2" fmla="*/ 188 w 218"/>
                <a:gd name="T3" fmla="*/ 92 h 265"/>
                <a:gd name="T4" fmla="*/ 168 w 218"/>
                <a:gd name="T5" fmla="*/ 126 h 265"/>
                <a:gd name="T6" fmla="*/ 154 w 218"/>
                <a:gd name="T7" fmla="*/ 158 h 265"/>
                <a:gd name="T8" fmla="*/ 142 w 218"/>
                <a:gd name="T9" fmla="*/ 185 h 265"/>
                <a:gd name="T10" fmla="*/ 129 w 218"/>
                <a:gd name="T11" fmla="*/ 209 h 265"/>
                <a:gd name="T12" fmla="*/ 115 w 218"/>
                <a:gd name="T13" fmla="*/ 229 h 265"/>
                <a:gd name="T14" fmla="*/ 95 w 218"/>
                <a:gd name="T15" fmla="*/ 246 h 265"/>
                <a:gd name="T16" fmla="*/ 67 w 218"/>
                <a:gd name="T17" fmla="*/ 258 h 265"/>
                <a:gd name="T18" fmla="*/ 31 w 218"/>
                <a:gd name="T19" fmla="*/ 265 h 265"/>
                <a:gd name="T20" fmla="*/ 0 w 218"/>
                <a:gd name="T21" fmla="*/ 260 h 265"/>
                <a:gd name="T22" fmla="*/ 16 w 218"/>
                <a:gd name="T23" fmla="*/ 240 h 265"/>
                <a:gd name="T24" fmla="*/ 16 w 218"/>
                <a:gd name="T25" fmla="*/ 195 h 265"/>
                <a:gd name="T26" fmla="*/ 32 w 218"/>
                <a:gd name="T27" fmla="*/ 206 h 265"/>
                <a:gd name="T28" fmla="*/ 48 w 218"/>
                <a:gd name="T29" fmla="*/ 216 h 265"/>
                <a:gd name="T30" fmla="*/ 61 w 218"/>
                <a:gd name="T31" fmla="*/ 222 h 265"/>
                <a:gd name="T32" fmla="*/ 71 w 218"/>
                <a:gd name="T33" fmla="*/ 223 h 265"/>
                <a:gd name="T34" fmla="*/ 78 w 218"/>
                <a:gd name="T35" fmla="*/ 221 h 265"/>
                <a:gd name="T36" fmla="*/ 82 w 218"/>
                <a:gd name="T37" fmla="*/ 212 h 265"/>
                <a:gd name="T38" fmla="*/ 82 w 218"/>
                <a:gd name="T39" fmla="*/ 197 h 265"/>
                <a:gd name="T40" fmla="*/ 77 w 218"/>
                <a:gd name="T41" fmla="*/ 174 h 265"/>
                <a:gd name="T42" fmla="*/ 137 w 218"/>
                <a:gd name="T43" fmla="*/ 149 h 265"/>
                <a:gd name="T44" fmla="*/ 163 w 218"/>
                <a:gd name="T45" fmla="*/ 82 h 265"/>
                <a:gd name="T46" fmla="*/ 172 w 218"/>
                <a:gd name="T47" fmla="*/ 46 h 265"/>
                <a:gd name="T48" fmla="*/ 193 w 218"/>
                <a:gd name="T49" fmla="*/ 0 h 265"/>
                <a:gd name="T50" fmla="*/ 197 w 218"/>
                <a:gd name="T51" fmla="*/ 6 h 265"/>
                <a:gd name="T52" fmla="*/ 206 w 218"/>
                <a:gd name="T53" fmla="*/ 17 h 265"/>
                <a:gd name="T54" fmla="*/ 214 w 218"/>
                <a:gd name="T55" fmla="*/ 28 h 265"/>
                <a:gd name="T56" fmla="*/ 218 w 218"/>
                <a:gd name="T57" fmla="*/ 31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8" h="265">
                  <a:moveTo>
                    <a:pt x="218" y="31"/>
                  </a:moveTo>
                  <a:lnTo>
                    <a:pt x="188" y="92"/>
                  </a:lnTo>
                  <a:lnTo>
                    <a:pt x="168" y="126"/>
                  </a:lnTo>
                  <a:lnTo>
                    <a:pt x="154" y="158"/>
                  </a:lnTo>
                  <a:lnTo>
                    <a:pt x="142" y="185"/>
                  </a:lnTo>
                  <a:lnTo>
                    <a:pt x="129" y="209"/>
                  </a:lnTo>
                  <a:lnTo>
                    <a:pt x="115" y="229"/>
                  </a:lnTo>
                  <a:lnTo>
                    <a:pt x="95" y="246"/>
                  </a:lnTo>
                  <a:lnTo>
                    <a:pt x="67" y="258"/>
                  </a:lnTo>
                  <a:lnTo>
                    <a:pt x="31" y="265"/>
                  </a:lnTo>
                  <a:lnTo>
                    <a:pt x="0" y="260"/>
                  </a:lnTo>
                  <a:lnTo>
                    <a:pt x="16" y="240"/>
                  </a:lnTo>
                  <a:lnTo>
                    <a:pt x="16" y="195"/>
                  </a:lnTo>
                  <a:lnTo>
                    <a:pt x="32" y="206"/>
                  </a:lnTo>
                  <a:lnTo>
                    <a:pt x="48" y="216"/>
                  </a:lnTo>
                  <a:lnTo>
                    <a:pt x="61" y="222"/>
                  </a:lnTo>
                  <a:lnTo>
                    <a:pt x="71" y="223"/>
                  </a:lnTo>
                  <a:lnTo>
                    <a:pt x="78" y="221"/>
                  </a:lnTo>
                  <a:lnTo>
                    <a:pt x="82" y="212"/>
                  </a:lnTo>
                  <a:lnTo>
                    <a:pt x="82" y="197"/>
                  </a:lnTo>
                  <a:lnTo>
                    <a:pt x="77" y="174"/>
                  </a:lnTo>
                  <a:lnTo>
                    <a:pt x="137" y="149"/>
                  </a:lnTo>
                  <a:lnTo>
                    <a:pt x="163" y="82"/>
                  </a:lnTo>
                  <a:lnTo>
                    <a:pt x="172" y="46"/>
                  </a:lnTo>
                  <a:lnTo>
                    <a:pt x="193" y="0"/>
                  </a:lnTo>
                  <a:lnTo>
                    <a:pt x="197" y="6"/>
                  </a:lnTo>
                  <a:lnTo>
                    <a:pt x="206" y="17"/>
                  </a:lnTo>
                  <a:lnTo>
                    <a:pt x="214" y="28"/>
                  </a:lnTo>
                  <a:lnTo>
                    <a:pt x="218" y="31"/>
                  </a:lnTo>
                  <a:close/>
                </a:path>
              </a:pathLst>
            </a:custGeom>
            <a:solidFill>
              <a:srgbClr val="F7BC7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0" name="Freeform 313"/>
            <p:cNvSpPr>
              <a:spLocks/>
            </p:cNvSpPr>
            <p:nvPr/>
          </p:nvSpPr>
          <p:spPr bwMode="auto">
            <a:xfrm>
              <a:off x="2127" y="1995"/>
              <a:ext cx="175" cy="253"/>
            </a:xfrm>
            <a:custGeom>
              <a:avLst/>
              <a:gdLst>
                <a:gd name="T0" fmla="*/ 0 w 175"/>
                <a:gd name="T1" fmla="*/ 0 h 253"/>
                <a:gd name="T2" fmla="*/ 49 w 175"/>
                <a:gd name="T3" fmla="*/ 68 h 253"/>
                <a:gd name="T4" fmla="*/ 117 w 175"/>
                <a:gd name="T5" fmla="*/ 107 h 253"/>
                <a:gd name="T6" fmla="*/ 175 w 175"/>
                <a:gd name="T7" fmla="*/ 185 h 253"/>
                <a:gd name="T8" fmla="*/ 175 w 175"/>
                <a:gd name="T9" fmla="*/ 253 h 253"/>
                <a:gd name="T10" fmla="*/ 117 w 175"/>
                <a:gd name="T11" fmla="*/ 185 h 253"/>
                <a:gd name="T12" fmla="*/ 69 w 175"/>
                <a:gd name="T13" fmla="*/ 127 h 253"/>
                <a:gd name="T14" fmla="*/ 78 w 175"/>
                <a:gd name="T15" fmla="*/ 235 h 253"/>
                <a:gd name="T16" fmla="*/ 39 w 175"/>
                <a:gd name="T17" fmla="*/ 166 h 253"/>
                <a:gd name="T18" fmla="*/ 0 w 175"/>
                <a:gd name="T19" fmla="*/ 107 h 253"/>
                <a:gd name="T20" fmla="*/ 0 w 175"/>
                <a:gd name="T2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253">
                  <a:moveTo>
                    <a:pt x="0" y="0"/>
                  </a:moveTo>
                  <a:lnTo>
                    <a:pt x="49" y="68"/>
                  </a:lnTo>
                  <a:lnTo>
                    <a:pt x="117" y="107"/>
                  </a:lnTo>
                  <a:lnTo>
                    <a:pt x="175" y="185"/>
                  </a:lnTo>
                  <a:lnTo>
                    <a:pt x="175" y="253"/>
                  </a:lnTo>
                  <a:lnTo>
                    <a:pt x="117" y="185"/>
                  </a:lnTo>
                  <a:lnTo>
                    <a:pt x="69" y="127"/>
                  </a:lnTo>
                  <a:lnTo>
                    <a:pt x="78" y="235"/>
                  </a:lnTo>
                  <a:lnTo>
                    <a:pt x="39" y="166"/>
                  </a:lnTo>
                  <a:lnTo>
                    <a:pt x="0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91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1" name="Freeform 314"/>
            <p:cNvSpPr>
              <a:spLocks/>
            </p:cNvSpPr>
            <p:nvPr/>
          </p:nvSpPr>
          <p:spPr bwMode="auto">
            <a:xfrm>
              <a:off x="2117" y="1578"/>
              <a:ext cx="205" cy="116"/>
            </a:xfrm>
            <a:custGeom>
              <a:avLst/>
              <a:gdLst>
                <a:gd name="T0" fmla="*/ 151 w 205"/>
                <a:gd name="T1" fmla="*/ 0 h 116"/>
                <a:gd name="T2" fmla="*/ 131 w 205"/>
                <a:gd name="T3" fmla="*/ 18 h 116"/>
                <a:gd name="T4" fmla="*/ 114 w 205"/>
                <a:gd name="T5" fmla="*/ 34 h 116"/>
                <a:gd name="T6" fmla="*/ 98 w 205"/>
                <a:gd name="T7" fmla="*/ 48 h 116"/>
                <a:gd name="T8" fmla="*/ 83 w 205"/>
                <a:gd name="T9" fmla="*/ 61 h 116"/>
                <a:gd name="T10" fmla="*/ 66 w 205"/>
                <a:gd name="T11" fmla="*/ 73 h 116"/>
                <a:gd name="T12" fmla="*/ 47 w 205"/>
                <a:gd name="T13" fmla="*/ 81 h 116"/>
                <a:gd name="T14" fmla="*/ 26 w 205"/>
                <a:gd name="T15" fmla="*/ 86 h 116"/>
                <a:gd name="T16" fmla="*/ 0 w 205"/>
                <a:gd name="T17" fmla="*/ 87 h 116"/>
                <a:gd name="T18" fmla="*/ 35 w 205"/>
                <a:gd name="T19" fmla="*/ 102 h 116"/>
                <a:gd name="T20" fmla="*/ 66 w 205"/>
                <a:gd name="T21" fmla="*/ 112 h 116"/>
                <a:gd name="T22" fmla="*/ 91 w 205"/>
                <a:gd name="T23" fmla="*/ 116 h 116"/>
                <a:gd name="T24" fmla="*/ 114 w 205"/>
                <a:gd name="T25" fmla="*/ 115 h 116"/>
                <a:gd name="T26" fmla="*/ 135 w 205"/>
                <a:gd name="T27" fmla="*/ 107 h 116"/>
                <a:gd name="T28" fmla="*/ 156 w 205"/>
                <a:gd name="T29" fmla="*/ 91 h 116"/>
                <a:gd name="T30" fmla="*/ 178 w 205"/>
                <a:gd name="T31" fmla="*/ 69 h 116"/>
                <a:gd name="T32" fmla="*/ 205 w 205"/>
                <a:gd name="T33" fmla="*/ 39 h 116"/>
                <a:gd name="T34" fmla="*/ 151 w 20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5" h="116">
                  <a:moveTo>
                    <a:pt x="151" y="0"/>
                  </a:moveTo>
                  <a:lnTo>
                    <a:pt x="131" y="18"/>
                  </a:lnTo>
                  <a:lnTo>
                    <a:pt x="114" y="34"/>
                  </a:lnTo>
                  <a:lnTo>
                    <a:pt x="98" y="48"/>
                  </a:lnTo>
                  <a:lnTo>
                    <a:pt x="83" y="61"/>
                  </a:lnTo>
                  <a:lnTo>
                    <a:pt x="66" y="73"/>
                  </a:lnTo>
                  <a:lnTo>
                    <a:pt x="47" y="81"/>
                  </a:lnTo>
                  <a:lnTo>
                    <a:pt x="26" y="86"/>
                  </a:lnTo>
                  <a:lnTo>
                    <a:pt x="0" y="87"/>
                  </a:lnTo>
                  <a:lnTo>
                    <a:pt x="35" y="102"/>
                  </a:lnTo>
                  <a:lnTo>
                    <a:pt x="66" y="112"/>
                  </a:lnTo>
                  <a:lnTo>
                    <a:pt x="91" y="116"/>
                  </a:lnTo>
                  <a:lnTo>
                    <a:pt x="114" y="115"/>
                  </a:lnTo>
                  <a:lnTo>
                    <a:pt x="135" y="107"/>
                  </a:lnTo>
                  <a:lnTo>
                    <a:pt x="156" y="91"/>
                  </a:lnTo>
                  <a:lnTo>
                    <a:pt x="178" y="69"/>
                  </a:lnTo>
                  <a:lnTo>
                    <a:pt x="205" y="39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9B776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" name="Freeform 315"/>
            <p:cNvSpPr>
              <a:spLocks/>
            </p:cNvSpPr>
            <p:nvPr/>
          </p:nvSpPr>
          <p:spPr bwMode="auto">
            <a:xfrm>
              <a:off x="2020" y="1831"/>
              <a:ext cx="286" cy="232"/>
            </a:xfrm>
            <a:custGeom>
              <a:avLst/>
              <a:gdLst>
                <a:gd name="T0" fmla="*/ 253 w 286"/>
                <a:gd name="T1" fmla="*/ 10 h 232"/>
                <a:gd name="T2" fmla="*/ 205 w 286"/>
                <a:gd name="T3" fmla="*/ 56 h 232"/>
                <a:gd name="T4" fmla="*/ 205 w 286"/>
                <a:gd name="T5" fmla="*/ 164 h 232"/>
                <a:gd name="T6" fmla="*/ 237 w 286"/>
                <a:gd name="T7" fmla="*/ 155 h 232"/>
                <a:gd name="T8" fmla="*/ 286 w 286"/>
                <a:gd name="T9" fmla="*/ 194 h 232"/>
                <a:gd name="T10" fmla="*/ 243 w 286"/>
                <a:gd name="T11" fmla="*/ 203 h 232"/>
                <a:gd name="T12" fmla="*/ 165 w 286"/>
                <a:gd name="T13" fmla="*/ 232 h 232"/>
                <a:gd name="T14" fmla="*/ 117 w 286"/>
                <a:gd name="T15" fmla="*/ 193 h 232"/>
                <a:gd name="T16" fmla="*/ 136 w 286"/>
                <a:gd name="T17" fmla="*/ 135 h 232"/>
                <a:gd name="T18" fmla="*/ 79 w 286"/>
                <a:gd name="T19" fmla="*/ 135 h 232"/>
                <a:gd name="T20" fmla="*/ 0 w 286"/>
                <a:gd name="T21" fmla="*/ 85 h 232"/>
                <a:gd name="T22" fmla="*/ 79 w 286"/>
                <a:gd name="T23" fmla="*/ 67 h 232"/>
                <a:gd name="T24" fmla="*/ 146 w 286"/>
                <a:gd name="T25" fmla="*/ 56 h 232"/>
                <a:gd name="T26" fmla="*/ 185 w 286"/>
                <a:gd name="T27" fmla="*/ 0 h 232"/>
                <a:gd name="T28" fmla="*/ 253 w 286"/>
                <a:gd name="T29" fmla="*/ 1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6" h="232">
                  <a:moveTo>
                    <a:pt x="253" y="10"/>
                  </a:moveTo>
                  <a:lnTo>
                    <a:pt x="205" y="56"/>
                  </a:lnTo>
                  <a:lnTo>
                    <a:pt x="205" y="164"/>
                  </a:lnTo>
                  <a:lnTo>
                    <a:pt x="237" y="155"/>
                  </a:lnTo>
                  <a:lnTo>
                    <a:pt x="286" y="194"/>
                  </a:lnTo>
                  <a:lnTo>
                    <a:pt x="243" y="203"/>
                  </a:lnTo>
                  <a:lnTo>
                    <a:pt x="165" y="232"/>
                  </a:lnTo>
                  <a:lnTo>
                    <a:pt x="117" y="193"/>
                  </a:lnTo>
                  <a:lnTo>
                    <a:pt x="136" y="135"/>
                  </a:lnTo>
                  <a:lnTo>
                    <a:pt x="79" y="135"/>
                  </a:lnTo>
                  <a:lnTo>
                    <a:pt x="0" y="85"/>
                  </a:lnTo>
                  <a:lnTo>
                    <a:pt x="79" y="67"/>
                  </a:lnTo>
                  <a:lnTo>
                    <a:pt x="146" y="56"/>
                  </a:lnTo>
                  <a:lnTo>
                    <a:pt x="185" y="0"/>
                  </a:lnTo>
                  <a:lnTo>
                    <a:pt x="253" y="10"/>
                  </a:lnTo>
                  <a:close/>
                </a:path>
              </a:pathLst>
            </a:custGeom>
            <a:solidFill>
              <a:srgbClr val="9B776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" name="Freeform 316"/>
            <p:cNvSpPr>
              <a:spLocks/>
            </p:cNvSpPr>
            <p:nvPr/>
          </p:nvSpPr>
          <p:spPr bwMode="auto">
            <a:xfrm>
              <a:off x="2613" y="1646"/>
              <a:ext cx="240" cy="505"/>
            </a:xfrm>
            <a:custGeom>
              <a:avLst/>
              <a:gdLst>
                <a:gd name="T0" fmla="*/ 75 w 240"/>
                <a:gd name="T1" fmla="*/ 0 h 505"/>
                <a:gd name="T2" fmla="*/ 152 w 240"/>
                <a:gd name="T3" fmla="*/ 68 h 505"/>
                <a:gd name="T4" fmla="*/ 231 w 240"/>
                <a:gd name="T5" fmla="*/ 166 h 505"/>
                <a:gd name="T6" fmla="*/ 240 w 240"/>
                <a:gd name="T7" fmla="*/ 212 h 505"/>
                <a:gd name="T8" fmla="*/ 231 w 240"/>
                <a:gd name="T9" fmla="*/ 300 h 505"/>
                <a:gd name="T10" fmla="*/ 231 w 240"/>
                <a:gd name="T11" fmla="*/ 369 h 505"/>
                <a:gd name="T12" fmla="*/ 231 w 240"/>
                <a:gd name="T13" fmla="*/ 446 h 505"/>
                <a:gd name="T14" fmla="*/ 182 w 240"/>
                <a:gd name="T15" fmla="*/ 505 h 505"/>
                <a:gd name="T16" fmla="*/ 182 w 240"/>
                <a:gd name="T17" fmla="*/ 428 h 505"/>
                <a:gd name="T18" fmla="*/ 95 w 240"/>
                <a:gd name="T19" fmla="*/ 446 h 505"/>
                <a:gd name="T20" fmla="*/ 17 w 240"/>
                <a:gd name="T21" fmla="*/ 437 h 505"/>
                <a:gd name="T22" fmla="*/ 114 w 240"/>
                <a:gd name="T23" fmla="*/ 369 h 505"/>
                <a:gd name="T24" fmla="*/ 123 w 240"/>
                <a:gd name="T25" fmla="*/ 270 h 505"/>
                <a:gd name="T26" fmla="*/ 123 w 240"/>
                <a:gd name="T27" fmla="*/ 204 h 505"/>
                <a:gd name="T28" fmla="*/ 66 w 240"/>
                <a:gd name="T29" fmla="*/ 281 h 505"/>
                <a:gd name="T30" fmla="*/ 0 w 240"/>
                <a:gd name="T31" fmla="*/ 329 h 505"/>
                <a:gd name="T32" fmla="*/ 17 w 240"/>
                <a:gd name="T33" fmla="*/ 252 h 505"/>
                <a:gd name="T34" fmla="*/ 75 w 240"/>
                <a:gd name="T35" fmla="*/ 185 h 505"/>
                <a:gd name="T36" fmla="*/ 75 w 240"/>
                <a:gd name="T37" fmla="*/ 88 h 505"/>
                <a:gd name="T38" fmla="*/ 75 w 240"/>
                <a:gd name="T39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505">
                  <a:moveTo>
                    <a:pt x="75" y="0"/>
                  </a:moveTo>
                  <a:lnTo>
                    <a:pt x="152" y="68"/>
                  </a:lnTo>
                  <a:lnTo>
                    <a:pt x="231" y="166"/>
                  </a:lnTo>
                  <a:lnTo>
                    <a:pt x="240" y="212"/>
                  </a:lnTo>
                  <a:lnTo>
                    <a:pt x="231" y="300"/>
                  </a:lnTo>
                  <a:lnTo>
                    <a:pt x="231" y="369"/>
                  </a:lnTo>
                  <a:lnTo>
                    <a:pt x="231" y="446"/>
                  </a:lnTo>
                  <a:lnTo>
                    <a:pt x="182" y="505"/>
                  </a:lnTo>
                  <a:lnTo>
                    <a:pt x="182" y="428"/>
                  </a:lnTo>
                  <a:lnTo>
                    <a:pt x="95" y="446"/>
                  </a:lnTo>
                  <a:lnTo>
                    <a:pt x="17" y="437"/>
                  </a:lnTo>
                  <a:lnTo>
                    <a:pt x="114" y="369"/>
                  </a:lnTo>
                  <a:lnTo>
                    <a:pt x="123" y="270"/>
                  </a:lnTo>
                  <a:lnTo>
                    <a:pt x="123" y="204"/>
                  </a:lnTo>
                  <a:lnTo>
                    <a:pt x="66" y="281"/>
                  </a:lnTo>
                  <a:lnTo>
                    <a:pt x="0" y="329"/>
                  </a:lnTo>
                  <a:lnTo>
                    <a:pt x="17" y="252"/>
                  </a:lnTo>
                  <a:lnTo>
                    <a:pt x="75" y="185"/>
                  </a:lnTo>
                  <a:lnTo>
                    <a:pt x="75" y="88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491E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4" name="Freeform 317"/>
            <p:cNvSpPr>
              <a:spLocks/>
            </p:cNvSpPr>
            <p:nvPr/>
          </p:nvSpPr>
          <p:spPr bwMode="auto">
            <a:xfrm>
              <a:off x="2921" y="1898"/>
              <a:ext cx="460" cy="761"/>
            </a:xfrm>
            <a:custGeom>
              <a:avLst/>
              <a:gdLst>
                <a:gd name="T0" fmla="*/ 0 w 460"/>
                <a:gd name="T1" fmla="*/ 0 h 761"/>
                <a:gd name="T2" fmla="*/ 97 w 460"/>
                <a:gd name="T3" fmla="*/ 77 h 761"/>
                <a:gd name="T4" fmla="*/ 166 w 460"/>
                <a:gd name="T5" fmla="*/ 126 h 761"/>
                <a:gd name="T6" fmla="*/ 243 w 460"/>
                <a:gd name="T7" fmla="*/ 263 h 761"/>
                <a:gd name="T8" fmla="*/ 263 w 460"/>
                <a:gd name="T9" fmla="*/ 380 h 761"/>
                <a:gd name="T10" fmla="*/ 340 w 460"/>
                <a:gd name="T11" fmla="*/ 468 h 761"/>
                <a:gd name="T12" fmla="*/ 428 w 460"/>
                <a:gd name="T13" fmla="*/ 526 h 761"/>
                <a:gd name="T14" fmla="*/ 441 w 460"/>
                <a:gd name="T15" fmla="*/ 567 h 761"/>
                <a:gd name="T16" fmla="*/ 452 w 460"/>
                <a:gd name="T17" fmla="*/ 605 h 761"/>
                <a:gd name="T18" fmla="*/ 458 w 460"/>
                <a:gd name="T19" fmla="*/ 639 h 761"/>
                <a:gd name="T20" fmla="*/ 460 w 460"/>
                <a:gd name="T21" fmla="*/ 669 h 761"/>
                <a:gd name="T22" fmla="*/ 453 w 460"/>
                <a:gd name="T23" fmla="*/ 696 h 761"/>
                <a:gd name="T24" fmla="*/ 437 w 460"/>
                <a:gd name="T25" fmla="*/ 720 h 761"/>
                <a:gd name="T26" fmla="*/ 410 w 460"/>
                <a:gd name="T27" fmla="*/ 742 h 761"/>
                <a:gd name="T28" fmla="*/ 369 w 460"/>
                <a:gd name="T29" fmla="*/ 761 h 761"/>
                <a:gd name="T30" fmla="*/ 252 w 460"/>
                <a:gd name="T31" fmla="*/ 761 h 761"/>
                <a:gd name="T32" fmla="*/ 252 w 460"/>
                <a:gd name="T33" fmla="*/ 633 h 761"/>
                <a:gd name="T34" fmla="*/ 331 w 460"/>
                <a:gd name="T35" fmla="*/ 595 h 761"/>
                <a:gd name="T36" fmla="*/ 340 w 460"/>
                <a:gd name="T37" fmla="*/ 536 h 761"/>
                <a:gd name="T38" fmla="*/ 292 w 460"/>
                <a:gd name="T39" fmla="*/ 468 h 761"/>
                <a:gd name="T40" fmla="*/ 223 w 460"/>
                <a:gd name="T41" fmla="*/ 361 h 761"/>
                <a:gd name="T42" fmla="*/ 184 w 460"/>
                <a:gd name="T43" fmla="*/ 263 h 761"/>
                <a:gd name="T44" fmla="*/ 146 w 460"/>
                <a:gd name="T45" fmla="*/ 204 h 761"/>
                <a:gd name="T46" fmla="*/ 97 w 460"/>
                <a:gd name="T47" fmla="*/ 244 h 761"/>
                <a:gd name="T48" fmla="*/ 58 w 460"/>
                <a:gd name="T49" fmla="*/ 165 h 761"/>
                <a:gd name="T50" fmla="*/ 38 w 460"/>
                <a:gd name="T51" fmla="*/ 88 h 761"/>
                <a:gd name="T52" fmla="*/ 33 w 460"/>
                <a:gd name="T53" fmla="*/ 76 h 761"/>
                <a:gd name="T54" fmla="*/ 23 w 460"/>
                <a:gd name="T55" fmla="*/ 51 h 761"/>
                <a:gd name="T56" fmla="*/ 10 w 460"/>
                <a:gd name="T57" fmla="*/ 21 h 761"/>
                <a:gd name="T58" fmla="*/ 0 w 460"/>
                <a:gd name="T59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0" h="761">
                  <a:moveTo>
                    <a:pt x="0" y="0"/>
                  </a:moveTo>
                  <a:lnTo>
                    <a:pt x="97" y="77"/>
                  </a:lnTo>
                  <a:lnTo>
                    <a:pt x="166" y="126"/>
                  </a:lnTo>
                  <a:lnTo>
                    <a:pt x="243" y="263"/>
                  </a:lnTo>
                  <a:lnTo>
                    <a:pt x="263" y="380"/>
                  </a:lnTo>
                  <a:lnTo>
                    <a:pt x="340" y="468"/>
                  </a:lnTo>
                  <a:lnTo>
                    <a:pt x="428" y="526"/>
                  </a:lnTo>
                  <a:lnTo>
                    <a:pt x="441" y="567"/>
                  </a:lnTo>
                  <a:lnTo>
                    <a:pt x="452" y="605"/>
                  </a:lnTo>
                  <a:lnTo>
                    <a:pt x="458" y="639"/>
                  </a:lnTo>
                  <a:lnTo>
                    <a:pt x="460" y="669"/>
                  </a:lnTo>
                  <a:lnTo>
                    <a:pt x="453" y="696"/>
                  </a:lnTo>
                  <a:lnTo>
                    <a:pt x="437" y="720"/>
                  </a:lnTo>
                  <a:lnTo>
                    <a:pt x="410" y="742"/>
                  </a:lnTo>
                  <a:lnTo>
                    <a:pt x="369" y="761"/>
                  </a:lnTo>
                  <a:lnTo>
                    <a:pt x="252" y="761"/>
                  </a:lnTo>
                  <a:lnTo>
                    <a:pt x="252" y="633"/>
                  </a:lnTo>
                  <a:lnTo>
                    <a:pt x="331" y="595"/>
                  </a:lnTo>
                  <a:lnTo>
                    <a:pt x="340" y="536"/>
                  </a:lnTo>
                  <a:lnTo>
                    <a:pt x="292" y="468"/>
                  </a:lnTo>
                  <a:lnTo>
                    <a:pt x="223" y="361"/>
                  </a:lnTo>
                  <a:lnTo>
                    <a:pt x="184" y="263"/>
                  </a:lnTo>
                  <a:lnTo>
                    <a:pt x="146" y="204"/>
                  </a:lnTo>
                  <a:lnTo>
                    <a:pt x="97" y="244"/>
                  </a:lnTo>
                  <a:lnTo>
                    <a:pt x="58" y="165"/>
                  </a:lnTo>
                  <a:lnTo>
                    <a:pt x="38" y="88"/>
                  </a:lnTo>
                  <a:lnTo>
                    <a:pt x="33" y="76"/>
                  </a:lnTo>
                  <a:lnTo>
                    <a:pt x="23" y="51"/>
                  </a:lnTo>
                  <a:lnTo>
                    <a:pt x="1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1E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5" name="Freeform 318"/>
            <p:cNvSpPr>
              <a:spLocks/>
            </p:cNvSpPr>
            <p:nvPr/>
          </p:nvSpPr>
          <p:spPr bwMode="auto">
            <a:xfrm>
              <a:off x="2604" y="2210"/>
              <a:ext cx="483" cy="234"/>
            </a:xfrm>
            <a:custGeom>
              <a:avLst/>
              <a:gdLst>
                <a:gd name="T0" fmla="*/ 16 w 483"/>
                <a:gd name="T1" fmla="*/ 77 h 234"/>
                <a:gd name="T2" fmla="*/ 113 w 483"/>
                <a:gd name="T3" fmla="*/ 0 h 234"/>
                <a:gd name="T4" fmla="*/ 229 w 483"/>
                <a:gd name="T5" fmla="*/ 0 h 234"/>
                <a:gd name="T6" fmla="*/ 424 w 483"/>
                <a:gd name="T7" fmla="*/ 49 h 234"/>
                <a:gd name="T8" fmla="*/ 483 w 483"/>
                <a:gd name="T9" fmla="*/ 97 h 234"/>
                <a:gd name="T10" fmla="*/ 355 w 483"/>
                <a:gd name="T11" fmla="*/ 77 h 234"/>
                <a:gd name="T12" fmla="*/ 260 w 483"/>
                <a:gd name="T13" fmla="*/ 77 h 234"/>
                <a:gd name="T14" fmla="*/ 191 w 483"/>
                <a:gd name="T15" fmla="*/ 49 h 234"/>
                <a:gd name="T16" fmla="*/ 84 w 483"/>
                <a:gd name="T17" fmla="*/ 88 h 234"/>
                <a:gd name="T18" fmla="*/ 55 w 483"/>
                <a:gd name="T19" fmla="*/ 146 h 234"/>
                <a:gd name="T20" fmla="*/ 55 w 483"/>
                <a:gd name="T21" fmla="*/ 234 h 234"/>
                <a:gd name="T22" fmla="*/ 0 w 483"/>
                <a:gd name="T23" fmla="*/ 156 h 234"/>
                <a:gd name="T24" fmla="*/ 0 w 483"/>
                <a:gd name="T25" fmla="*/ 150 h 234"/>
                <a:gd name="T26" fmla="*/ 2 w 483"/>
                <a:gd name="T27" fmla="*/ 131 h 234"/>
                <a:gd name="T28" fmla="*/ 6 w 483"/>
                <a:gd name="T29" fmla="*/ 106 h 234"/>
                <a:gd name="T30" fmla="*/ 16 w 483"/>
                <a:gd name="T31" fmla="*/ 7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3" h="234">
                  <a:moveTo>
                    <a:pt x="16" y="77"/>
                  </a:moveTo>
                  <a:lnTo>
                    <a:pt x="113" y="0"/>
                  </a:lnTo>
                  <a:lnTo>
                    <a:pt x="229" y="0"/>
                  </a:lnTo>
                  <a:lnTo>
                    <a:pt x="424" y="49"/>
                  </a:lnTo>
                  <a:lnTo>
                    <a:pt x="483" y="97"/>
                  </a:lnTo>
                  <a:lnTo>
                    <a:pt x="355" y="77"/>
                  </a:lnTo>
                  <a:lnTo>
                    <a:pt x="260" y="77"/>
                  </a:lnTo>
                  <a:lnTo>
                    <a:pt x="191" y="49"/>
                  </a:lnTo>
                  <a:lnTo>
                    <a:pt x="84" y="88"/>
                  </a:lnTo>
                  <a:lnTo>
                    <a:pt x="55" y="146"/>
                  </a:lnTo>
                  <a:lnTo>
                    <a:pt x="55" y="234"/>
                  </a:lnTo>
                  <a:lnTo>
                    <a:pt x="0" y="156"/>
                  </a:lnTo>
                  <a:lnTo>
                    <a:pt x="0" y="150"/>
                  </a:lnTo>
                  <a:lnTo>
                    <a:pt x="2" y="131"/>
                  </a:lnTo>
                  <a:lnTo>
                    <a:pt x="6" y="106"/>
                  </a:lnTo>
                  <a:lnTo>
                    <a:pt x="16" y="77"/>
                  </a:lnTo>
                  <a:close/>
                </a:path>
              </a:pathLst>
            </a:custGeom>
            <a:solidFill>
              <a:srgbClr val="F7BC7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6" name="Freeform 319"/>
            <p:cNvSpPr>
              <a:spLocks/>
            </p:cNvSpPr>
            <p:nvPr/>
          </p:nvSpPr>
          <p:spPr bwMode="auto">
            <a:xfrm>
              <a:off x="2902" y="2406"/>
              <a:ext cx="253" cy="213"/>
            </a:xfrm>
            <a:custGeom>
              <a:avLst/>
              <a:gdLst>
                <a:gd name="T0" fmla="*/ 0 w 253"/>
                <a:gd name="T1" fmla="*/ 38 h 213"/>
                <a:gd name="T2" fmla="*/ 88 w 253"/>
                <a:gd name="T3" fmla="*/ 0 h 213"/>
                <a:gd name="T4" fmla="*/ 145 w 253"/>
                <a:gd name="T5" fmla="*/ 18 h 213"/>
                <a:gd name="T6" fmla="*/ 203 w 253"/>
                <a:gd name="T7" fmla="*/ 97 h 213"/>
                <a:gd name="T8" fmla="*/ 253 w 253"/>
                <a:gd name="T9" fmla="*/ 136 h 213"/>
                <a:gd name="T10" fmla="*/ 242 w 253"/>
                <a:gd name="T11" fmla="*/ 213 h 213"/>
                <a:gd name="T12" fmla="*/ 174 w 253"/>
                <a:gd name="T13" fmla="*/ 165 h 213"/>
                <a:gd name="T14" fmla="*/ 106 w 253"/>
                <a:gd name="T15" fmla="*/ 125 h 213"/>
                <a:gd name="T16" fmla="*/ 98 w 253"/>
                <a:gd name="T17" fmla="*/ 68 h 213"/>
                <a:gd name="T18" fmla="*/ 19 w 253"/>
                <a:gd name="T19" fmla="*/ 106 h 213"/>
                <a:gd name="T20" fmla="*/ 18 w 253"/>
                <a:gd name="T21" fmla="*/ 97 h 213"/>
                <a:gd name="T22" fmla="*/ 13 w 253"/>
                <a:gd name="T23" fmla="*/ 76 h 213"/>
                <a:gd name="T24" fmla="*/ 6 w 253"/>
                <a:gd name="T25" fmla="*/ 52 h 213"/>
                <a:gd name="T26" fmla="*/ 0 w 253"/>
                <a:gd name="T27" fmla="*/ 3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3" h="213">
                  <a:moveTo>
                    <a:pt x="0" y="38"/>
                  </a:moveTo>
                  <a:lnTo>
                    <a:pt x="88" y="0"/>
                  </a:lnTo>
                  <a:lnTo>
                    <a:pt x="145" y="18"/>
                  </a:lnTo>
                  <a:lnTo>
                    <a:pt x="203" y="97"/>
                  </a:lnTo>
                  <a:lnTo>
                    <a:pt x="253" y="136"/>
                  </a:lnTo>
                  <a:lnTo>
                    <a:pt x="242" y="213"/>
                  </a:lnTo>
                  <a:lnTo>
                    <a:pt x="174" y="165"/>
                  </a:lnTo>
                  <a:lnTo>
                    <a:pt x="106" y="125"/>
                  </a:lnTo>
                  <a:lnTo>
                    <a:pt x="98" y="68"/>
                  </a:lnTo>
                  <a:lnTo>
                    <a:pt x="19" y="106"/>
                  </a:lnTo>
                  <a:lnTo>
                    <a:pt x="18" y="97"/>
                  </a:lnTo>
                  <a:lnTo>
                    <a:pt x="13" y="76"/>
                  </a:lnTo>
                  <a:lnTo>
                    <a:pt x="6" y="52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7BC7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7" name="Freeform 320"/>
            <p:cNvSpPr>
              <a:spLocks/>
            </p:cNvSpPr>
            <p:nvPr/>
          </p:nvSpPr>
          <p:spPr bwMode="auto">
            <a:xfrm>
              <a:off x="2604" y="2581"/>
              <a:ext cx="434" cy="69"/>
            </a:xfrm>
            <a:custGeom>
              <a:avLst/>
              <a:gdLst>
                <a:gd name="T0" fmla="*/ 346 w 434"/>
                <a:gd name="T1" fmla="*/ 29 h 69"/>
                <a:gd name="T2" fmla="*/ 201 w 434"/>
                <a:gd name="T3" fmla="*/ 0 h 69"/>
                <a:gd name="T4" fmla="*/ 96 w 434"/>
                <a:gd name="T5" fmla="*/ 0 h 69"/>
                <a:gd name="T6" fmla="*/ 0 w 434"/>
                <a:gd name="T7" fmla="*/ 49 h 69"/>
                <a:gd name="T8" fmla="*/ 75 w 434"/>
                <a:gd name="T9" fmla="*/ 69 h 69"/>
                <a:gd name="T10" fmla="*/ 201 w 434"/>
                <a:gd name="T11" fmla="*/ 49 h 69"/>
                <a:gd name="T12" fmla="*/ 434 w 434"/>
                <a:gd name="T13" fmla="*/ 58 h 69"/>
                <a:gd name="T14" fmla="*/ 430 w 434"/>
                <a:gd name="T15" fmla="*/ 57 h 69"/>
                <a:gd name="T16" fmla="*/ 420 w 434"/>
                <a:gd name="T17" fmla="*/ 54 h 69"/>
                <a:gd name="T18" fmla="*/ 404 w 434"/>
                <a:gd name="T19" fmla="*/ 49 h 69"/>
                <a:gd name="T20" fmla="*/ 387 w 434"/>
                <a:gd name="T21" fmla="*/ 44 h 69"/>
                <a:gd name="T22" fmla="*/ 370 w 434"/>
                <a:gd name="T23" fmla="*/ 38 h 69"/>
                <a:gd name="T24" fmla="*/ 357 w 434"/>
                <a:gd name="T25" fmla="*/ 33 h 69"/>
                <a:gd name="T26" fmla="*/ 348 w 434"/>
                <a:gd name="T27" fmla="*/ 30 h 69"/>
                <a:gd name="T28" fmla="*/ 346 w 434"/>
                <a:gd name="T29" fmla="*/ 2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4" h="69">
                  <a:moveTo>
                    <a:pt x="346" y="29"/>
                  </a:moveTo>
                  <a:lnTo>
                    <a:pt x="201" y="0"/>
                  </a:lnTo>
                  <a:lnTo>
                    <a:pt x="96" y="0"/>
                  </a:lnTo>
                  <a:lnTo>
                    <a:pt x="0" y="49"/>
                  </a:lnTo>
                  <a:lnTo>
                    <a:pt x="75" y="69"/>
                  </a:lnTo>
                  <a:lnTo>
                    <a:pt x="201" y="49"/>
                  </a:lnTo>
                  <a:lnTo>
                    <a:pt x="434" y="58"/>
                  </a:lnTo>
                  <a:lnTo>
                    <a:pt x="430" y="57"/>
                  </a:lnTo>
                  <a:lnTo>
                    <a:pt x="420" y="54"/>
                  </a:lnTo>
                  <a:lnTo>
                    <a:pt x="404" y="49"/>
                  </a:lnTo>
                  <a:lnTo>
                    <a:pt x="387" y="44"/>
                  </a:lnTo>
                  <a:lnTo>
                    <a:pt x="370" y="38"/>
                  </a:lnTo>
                  <a:lnTo>
                    <a:pt x="357" y="33"/>
                  </a:lnTo>
                  <a:lnTo>
                    <a:pt x="348" y="30"/>
                  </a:lnTo>
                  <a:lnTo>
                    <a:pt x="346" y="29"/>
                  </a:lnTo>
                  <a:close/>
                </a:path>
              </a:pathLst>
            </a:custGeom>
            <a:solidFill>
              <a:srgbClr val="CE91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8" name="Freeform 321"/>
            <p:cNvSpPr>
              <a:spLocks/>
            </p:cNvSpPr>
            <p:nvPr/>
          </p:nvSpPr>
          <p:spPr bwMode="auto">
            <a:xfrm>
              <a:off x="2138" y="2639"/>
              <a:ext cx="205" cy="76"/>
            </a:xfrm>
            <a:custGeom>
              <a:avLst/>
              <a:gdLst>
                <a:gd name="T0" fmla="*/ 135 w 205"/>
                <a:gd name="T1" fmla="*/ 29 h 76"/>
                <a:gd name="T2" fmla="*/ 83 w 205"/>
                <a:gd name="T3" fmla="*/ 22 h 76"/>
                <a:gd name="T4" fmla="*/ 30 w 205"/>
                <a:gd name="T5" fmla="*/ 26 h 76"/>
                <a:gd name="T6" fmla="*/ 3 w 205"/>
                <a:gd name="T7" fmla="*/ 46 h 76"/>
                <a:gd name="T8" fmla="*/ 0 w 205"/>
                <a:gd name="T9" fmla="*/ 76 h 76"/>
                <a:gd name="T10" fmla="*/ 26 w 205"/>
                <a:gd name="T11" fmla="*/ 53 h 76"/>
                <a:gd name="T12" fmla="*/ 63 w 205"/>
                <a:gd name="T13" fmla="*/ 42 h 76"/>
                <a:gd name="T14" fmla="*/ 46 w 205"/>
                <a:gd name="T15" fmla="*/ 72 h 76"/>
                <a:gd name="T16" fmla="*/ 79 w 205"/>
                <a:gd name="T17" fmla="*/ 72 h 76"/>
                <a:gd name="T18" fmla="*/ 105 w 205"/>
                <a:gd name="T19" fmla="*/ 59 h 76"/>
                <a:gd name="T20" fmla="*/ 154 w 205"/>
                <a:gd name="T21" fmla="*/ 59 h 76"/>
                <a:gd name="T22" fmla="*/ 192 w 205"/>
                <a:gd name="T23" fmla="*/ 42 h 76"/>
                <a:gd name="T24" fmla="*/ 205 w 205"/>
                <a:gd name="T25" fmla="*/ 0 h 76"/>
                <a:gd name="T26" fmla="*/ 148 w 205"/>
                <a:gd name="T27" fmla="*/ 0 h 76"/>
                <a:gd name="T28" fmla="*/ 135 w 205"/>
                <a:gd name="T29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5" h="76">
                  <a:moveTo>
                    <a:pt x="135" y="29"/>
                  </a:moveTo>
                  <a:lnTo>
                    <a:pt x="83" y="22"/>
                  </a:lnTo>
                  <a:lnTo>
                    <a:pt x="30" y="26"/>
                  </a:lnTo>
                  <a:lnTo>
                    <a:pt x="3" y="46"/>
                  </a:lnTo>
                  <a:lnTo>
                    <a:pt x="0" y="76"/>
                  </a:lnTo>
                  <a:lnTo>
                    <a:pt x="26" y="53"/>
                  </a:lnTo>
                  <a:lnTo>
                    <a:pt x="63" y="42"/>
                  </a:lnTo>
                  <a:lnTo>
                    <a:pt x="46" y="72"/>
                  </a:lnTo>
                  <a:lnTo>
                    <a:pt x="79" y="72"/>
                  </a:lnTo>
                  <a:lnTo>
                    <a:pt x="105" y="59"/>
                  </a:lnTo>
                  <a:lnTo>
                    <a:pt x="154" y="59"/>
                  </a:lnTo>
                  <a:lnTo>
                    <a:pt x="192" y="42"/>
                  </a:lnTo>
                  <a:lnTo>
                    <a:pt x="205" y="0"/>
                  </a:lnTo>
                  <a:lnTo>
                    <a:pt x="148" y="0"/>
                  </a:lnTo>
                  <a:lnTo>
                    <a:pt x="135" y="29"/>
                  </a:lnTo>
                  <a:close/>
                </a:path>
              </a:pathLst>
            </a:custGeom>
            <a:solidFill>
              <a:srgbClr val="CE91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9" name="Freeform 322"/>
            <p:cNvSpPr>
              <a:spLocks/>
            </p:cNvSpPr>
            <p:nvPr/>
          </p:nvSpPr>
          <p:spPr bwMode="auto">
            <a:xfrm>
              <a:off x="2059" y="2171"/>
              <a:ext cx="129" cy="444"/>
            </a:xfrm>
            <a:custGeom>
              <a:avLst/>
              <a:gdLst>
                <a:gd name="T0" fmla="*/ 96 w 129"/>
                <a:gd name="T1" fmla="*/ 52 h 444"/>
                <a:gd name="T2" fmla="*/ 105 w 129"/>
                <a:gd name="T3" fmla="*/ 95 h 444"/>
                <a:gd name="T4" fmla="*/ 129 w 129"/>
                <a:gd name="T5" fmla="*/ 128 h 444"/>
                <a:gd name="T6" fmla="*/ 129 w 129"/>
                <a:gd name="T7" fmla="*/ 225 h 444"/>
                <a:gd name="T8" fmla="*/ 112 w 129"/>
                <a:gd name="T9" fmla="*/ 202 h 444"/>
                <a:gd name="T10" fmla="*/ 103 w 129"/>
                <a:gd name="T11" fmla="*/ 242 h 444"/>
                <a:gd name="T12" fmla="*/ 118 w 129"/>
                <a:gd name="T13" fmla="*/ 308 h 444"/>
                <a:gd name="T14" fmla="*/ 109 w 129"/>
                <a:gd name="T15" fmla="*/ 368 h 444"/>
                <a:gd name="T16" fmla="*/ 82 w 129"/>
                <a:gd name="T17" fmla="*/ 427 h 444"/>
                <a:gd name="T18" fmla="*/ 55 w 129"/>
                <a:gd name="T19" fmla="*/ 444 h 444"/>
                <a:gd name="T20" fmla="*/ 0 w 129"/>
                <a:gd name="T21" fmla="*/ 414 h 444"/>
                <a:gd name="T22" fmla="*/ 33 w 129"/>
                <a:gd name="T23" fmla="*/ 368 h 444"/>
                <a:gd name="T24" fmla="*/ 49 w 129"/>
                <a:gd name="T25" fmla="*/ 312 h 444"/>
                <a:gd name="T26" fmla="*/ 53 w 129"/>
                <a:gd name="T27" fmla="*/ 221 h 444"/>
                <a:gd name="T28" fmla="*/ 53 w 129"/>
                <a:gd name="T29" fmla="*/ 65 h 444"/>
                <a:gd name="T30" fmla="*/ 53 w 129"/>
                <a:gd name="T31" fmla="*/ 0 h 444"/>
                <a:gd name="T32" fmla="*/ 79 w 129"/>
                <a:gd name="T33" fmla="*/ 46 h 444"/>
                <a:gd name="T34" fmla="*/ 96 w 129"/>
                <a:gd name="T35" fmla="*/ 5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444">
                  <a:moveTo>
                    <a:pt x="96" y="52"/>
                  </a:moveTo>
                  <a:lnTo>
                    <a:pt x="105" y="95"/>
                  </a:lnTo>
                  <a:lnTo>
                    <a:pt x="129" y="128"/>
                  </a:lnTo>
                  <a:lnTo>
                    <a:pt x="129" y="225"/>
                  </a:lnTo>
                  <a:lnTo>
                    <a:pt x="112" y="202"/>
                  </a:lnTo>
                  <a:lnTo>
                    <a:pt x="103" y="242"/>
                  </a:lnTo>
                  <a:lnTo>
                    <a:pt x="118" y="308"/>
                  </a:lnTo>
                  <a:lnTo>
                    <a:pt x="109" y="368"/>
                  </a:lnTo>
                  <a:lnTo>
                    <a:pt x="82" y="427"/>
                  </a:lnTo>
                  <a:lnTo>
                    <a:pt x="55" y="444"/>
                  </a:lnTo>
                  <a:lnTo>
                    <a:pt x="0" y="414"/>
                  </a:lnTo>
                  <a:lnTo>
                    <a:pt x="33" y="368"/>
                  </a:lnTo>
                  <a:lnTo>
                    <a:pt x="49" y="312"/>
                  </a:lnTo>
                  <a:lnTo>
                    <a:pt x="53" y="221"/>
                  </a:lnTo>
                  <a:lnTo>
                    <a:pt x="53" y="65"/>
                  </a:lnTo>
                  <a:lnTo>
                    <a:pt x="53" y="0"/>
                  </a:lnTo>
                  <a:lnTo>
                    <a:pt x="79" y="46"/>
                  </a:lnTo>
                  <a:lnTo>
                    <a:pt x="96" y="52"/>
                  </a:lnTo>
                  <a:close/>
                </a:path>
              </a:pathLst>
            </a:custGeom>
            <a:solidFill>
              <a:srgbClr val="A3775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0" name="Freeform 323"/>
            <p:cNvSpPr>
              <a:spLocks/>
            </p:cNvSpPr>
            <p:nvPr/>
          </p:nvSpPr>
          <p:spPr bwMode="auto">
            <a:xfrm>
              <a:off x="1966" y="2585"/>
              <a:ext cx="159" cy="76"/>
            </a:xfrm>
            <a:custGeom>
              <a:avLst/>
              <a:gdLst>
                <a:gd name="T0" fmla="*/ 159 w 159"/>
                <a:gd name="T1" fmla="*/ 44 h 76"/>
                <a:gd name="T2" fmla="*/ 106 w 159"/>
                <a:gd name="T3" fmla="*/ 9 h 76"/>
                <a:gd name="T4" fmla="*/ 46 w 159"/>
                <a:gd name="T5" fmla="*/ 0 h 76"/>
                <a:gd name="T6" fmla="*/ 7 w 159"/>
                <a:gd name="T7" fmla="*/ 26 h 76"/>
                <a:gd name="T8" fmla="*/ 0 w 159"/>
                <a:gd name="T9" fmla="*/ 54 h 76"/>
                <a:gd name="T10" fmla="*/ 17 w 159"/>
                <a:gd name="T11" fmla="*/ 44 h 76"/>
                <a:gd name="T12" fmla="*/ 43 w 159"/>
                <a:gd name="T13" fmla="*/ 30 h 76"/>
                <a:gd name="T14" fmla="*/ 78 w 159"/>
                <a:gd name="T15" fmla="*/ 33 h 76"/>
                <a:gd name="T16" fmla="*/ 39 w 159"/>
                <a:gd name="T17" fmla="*/ 54 h 76"/>
                <a:gd name="T18" fmla="*/ 43 w 159"/>
                <a:gd name="T19" fmla="*/ 76 h 76"/>
                <a:gd name="T20" fmla="*/ 89 w 159"/>
                <a:gd name="T21" fmla="*/ 74 h 76"/>
                <a:gd name="T22" fmla="*/ 116 w 159"/>
                <a:gd name="T23" fmla="*/ 61 h 76"/>
                <a:gd name="T24" fmla="*/ 152 w 159"/>
                <a:gd name="T25" fmla="*/ 63 h 76"/>
                <a:gd name="T26" fmla="*/ 152 w 159"/>
                <a:gd name="T27" fmla="*/ 59 h 76"/>
                <a:gd name="T28" fmla="*/ 152 w 159"/>
                <a:gd name="T29" fmla="*/ 51 h 76"/>
                <a:gd name="T30" fmla="*/ 154 w 159"/>
                <a:gd name="T31" fmla="*/ 44 h 76"/>
                <a:gd name="T32" fmla="*/ 159 w 159"/>
                <a:gd name="T33" fmla="*/ 4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9" h="76">
                  <a:moveTo>
                    <a:pt x="159" y="44"/>
                  </a:moveTo>
                  <a:lnTo>
                    <a:pt x="106" y="9"/>
                  </a:lnTo>
                  <a:lnTo>
                    <a:pt x="46" y="0"/>
                  </a:lnTo>
                  <a:lnTo>
                    <a:pt x="7" y="26"/>
                  </a:lnTo>
                  <a:lnTo>
                    <a:pt x="0" y="54"/>
                  </a:lnTo>
                  <a:lnTo>
                    <a:pt x="17" y="44"/>
                  </a:lnTo>
                  <a:lnTo>
                    <a:pt x="43" y="30"/>
                  </a:lnTo>
                  <a:lnTo>
                    <a:pt x="78" y="33"/>
                  </a:lnTo>
                  <a:lnTo>
                    <a:pt x="39" y="54"/>
                  </a:lnTo>
                  <a:lnTo>
                    <a:pt x="43" y="76"/>
                  </a:lnTo>
                  <a:lnTo>
                    <a:pt x="89" y="74"/>
                  </a:lnTo>
                  <a:lnTo>
                    <a:pt x="116" y="61"/>
                  </a:lnTo>
                  <a:lnTo>
                    <a:pt x="152" y="63"/>
                  </a:lnTo>
                  <a:lnTo>
                    <a:pt x="152" y="59"/>
                  </a:lnTo>
                  <a:lnTo>
                    <a:pt x="152" y="51"/>
                  </a:lnTo>
                  <a:lnTo>
                    <a:pt x="154" y="44"/>
                  </a:lnTo>
                  <a:lnTo>
                    <a:pt x="159" y="44"/>
                  </a:lnTo>
                  <a:close/>
                </a:path>
              </a:pathLst>
            </a:custGeom>
            <a:solidFill>
              <a:srgbClr val="CE91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1" name="Freeform 324"/>
            <p:cNvSpPr>
              <a:spLocks/>
            </p:cNvSpPr>
            <p:nvPr/>
          </p:nvSpPr>
          <p:spPr bwMode="auto">
            <a:xfrm>
              <a:off x="2471" y="1463"/>
              <a:ext cx="78" cy="132"/>
            </a:xfrm>
            <a:custGeom>
              <a:avLst/>
              <a:gdLst>
                <a:gd name="T0" fmla="*/ 3 w 78"/>
                <a:gd name="T1" fmla="*/ 57 h 132"/>
                <a:gd name="T2" fmla="*/ 0 w 78"/>
                <a:gd name="T3" fmla="*/ 0 h 132"/>
                <a:gd name="T4" fmla="*/ 16 w 78"/>
                <a:gd name="T5" fmla="*/ 10 h 132"/>
                <a:gd name="T6" fmla="*/ 29 w 78"/>
                <a:gd name="T7" fmla="*/ 17 h 132"/>
                <a:gd name="T8" fmla="*/ 41 w 78"/>
                <a:gd name="T9" fmla="*/ 25 h 132"/>
                <a:gd name="T10" fmla="*/ 50 w 78"/>
                <a:gd name="T11" fmla="*/ 32 h 132"/>
                <a:gd name="T12" fmla="*/ 58 w 78"/>
                <a:gd name="T13" fmla="*/ 41 h 132"/>
                <a:gd name="T14" fmla="*/ 65 w 78"/>
                <a:gd name="T15" fmla="*/ 52 h 132"/>
                <a:gd name="T16" fmla="*/ 71 w 78"/>
                <a:gd name="T17" fmla="*/ 65 h 132"/>
                <a:gd name="T18" fmla="*/ 78 w 78"/>
                <a:gd name="T19" fmla="*/ 82 h 132"/>
                <a:gd name="T20" fmla="*/ 53 w 78"/>
                <a:gd name="T21" fmla="*/ 107 h 132"/>
                <a:gd name="T22" fmla="*/ 48 w 78"/>
                <a:gd name="T23" fmla="*/ 122 h 132"/>
                <a:gd name="T24" fmla="*/ 42 w 78"/>
                <a:gd name="T25" fmla="*/ 132 h 132"/>
                <a:gd name="T26" fmla="*/ 54 w 78"/>
                <a:gd name="T27" fmla="*/ 59 h 132"/>
                <a:gd name="T28" fmla="*/ 3 w 78"/>
                <a:gd name="T29" fmla="*/ 5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8" h="132">
                  <a:moveTo>
                    <a:pt x="3" y="57"/>
                  </a:moveTo>
                  <a:lnTo>
                    <a:pt x="0" y="0"/>
                  </a:lnTo>
                  <a:lnTo>
                    <a:pt x="16" y="10"/>
                  </a:lnTo>
                  <a:lnTo>
                    <a:pt x="29" y="17"/>
                  </a:lnTo>
                  <a:lnTo>
                    <a:pt x="41" y="25"/>
                  </a:lnTo>
                  <a:lnTo>
                    <a:pt x="50" y="32"/>
                  </a:lnTo>
                  <a:lnTo>
                    <a:pt x="58" y="41"/>
                  </a:lnTo>
                  <a:lnTo>
                    <a:pt x="65" y="52"/>
                  </a:lnTo>
                  <a:lnTo>
                    <a:pt x="71" y="65"/>
                  </a:lnTo>
                  <a:lnTo>
                    <a:pt x="78" y="82"/>
                  </a:lnTo>
                  <a:lnTo>
                    <a:pt x="53" y="107"/>
                  </a:lnTo>
                  <a:lnTo>
                    <a:pt x="48" y="122"/>
                  </a:lnTo>
                  <a:lnTo>
                    <a:pt x="42" y="132"/>
                  </a:lnTo>
                  <a:lnTo>
                    <a:pt x="54" y="59"/>
                  </a:lnTo>
                  <a:lnTo>
                    <a:pt x="3" y="57"/>
                  </a:lnTo>
                  <a:close/>
                </a:path>
              </a:pathLst>
            </a:custGeom>
            <a:solidFill>
              <a:srgbClr val="5E5B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2" name="Freeform 325"/>
            <p:cNvSpPr>
              <a:spLocks/>
            </p:cNvSpPr>
            <p:nvPr/>
          </p:nvSpPr>
          <p:spPr bwMode="auto">
            <a:xfrm>
              <a:off x="2701" y="1650"/>
              <a:ext cx="130" cy="349"/>
            </a:xfrm>
            <a:custGeom>
              <a:avLst/>
              <a:gdLst>
                <a:gd name="T0" fmla="*/ 0 w 130"/>
                <a:gd name="T1" fmla="*/ 0 h 349"/>
                <a:gd name="T2" fmla="*/ 27 w 130"/>
                <a:gd name="T3" fmla="*/ 22 h 349"/>
                <a:gd name="T4" fmla="*/ 51 w 130"/>
                <a:gd name="T5" fmla="*/ 43 h 349"/>
                <a:gd name="T6" fmla="*/ 69 w 130"/>
                <a:gd name="T7" fmla="*/ 63 h 349"/>
                <a:gd name="T8" fmla="*/ 85 w 130"/>
                <a:gd name="T9" fmla="*/ 81 h 349"/>
                <a:gd name="T10" fmla="*/ 97 w 130"/>
                <a:gd name="T11" fmla="*/ 103 h 349"/>
                <a:gd name="T12" fmla="*/ 109 w 130"/>
                <a:gd name="T13" fmla="*/ 127 h 349"/>
                <a:gd name="T14" fmla="*/ 119 w 130"/>
                <a:gd name="T15" fmla="*/ 156 h 349"/>
                <a:gd name="T16" fmla="*/ 130 w 130"/>
                <a:gd name="T17" fmla="*/ 191 h 349"/>
                <a:gd name="T18" fmla="*/ 130 w 130"/>
                <a:gd name="T19" fmla="*/ 274 h 349"/>
                <a:gd name="T20" fmla="*/ 94 w 130"/>
                <a:gd name="T21" fmla="*/ 349 h 349"/>
                <a:gd name="T22" fmla="*/ 75 w 130"/>
                <a:gd name="T23" fmla="*/ 284 h 349"/>
                <a:gd name="T24" fmla="*/ 60 w 130"/>
                <a:gd name="T25" fmla="*/ 145 h 349"/>
                <a:gd name="T26" fmla="*/ 5 w 130"/>
                <a:gd name="T27" fmla="*/ 197 h 349"/>
                <a:gd name="T28" fmla="*/ 20 w 130"/>
                <a:gd name="T29" fmla="*/ 126 h 349"/>
                <a:gd name="T30" fmla="*/ 14 w 130"/>
                <a:gd name="T31" fmla="*/ 60 h 349"/>
                <a:gd name="T32" fmla="*/ 0 w 130"/>
                <a:gd name="T33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349">
                  <a:moveTo>
                    <a:pt x="0" y="0"/>
                  </a:moveTo>
                  <a:lnTo>
                    <a:pt x="27" y="22"/>
                  </a:lnTo>
                  <a:lnTo>
                    <a:pt x="51" y="43"/>
                  </a:lnTo>
                  <a:lnTo>
                    <a:pt x="69" y="63"/>
                  </a:lnTo>
                  <a:lnTo>
                    <a:pt x="85" y="81"/>
                  </a:lnTo>
                  <a:lnTo>
                    <a:pt x="97" y="103"/>
                  </a:lnTo>
                  <a:lnTo>
                    <a:pt x="109" y="127"/>
                  </a:lnTo>
                  <a:lnTo>
                    <a:pt x="119" y="156"/>
                  </a:lnTo>
                  <a:lnTo>
                    <a:pt x="130" y="191"/>
                  </a:lnTo>
                  <a:lnTo>
                    <a:pt x="130" y="274"/>
                  </a:lnTo>
                  <a:lnTo>
                    <a:pt x="94" y="349"/>
                  </a:lnTo>
                  <a:lnTo>
                    <a:pt x="75" y="284"/>
                  </a:lnTo>
                  <a:lnTo>
                    <a:pt x="60" y="145"/>
                  </a:lnTo>
                  <a:lnTo>
                    <a:pt x="5" y="197"/>
                  </a:lnTo>
                  <a:lnTo>
                    <a:pt x="20" y="126"/>
                  </a:lnTo>
                  <a:lnTo>
                    <a:pt x="14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44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3" name="Freeform 326"/>
            <p:cNvSpPr>
              <a:spLocks/>
            </p:cNvSpPr>
            <p:nvPr/>
          </p:nvSpPr>
          <p:spPr bwMode="auto">
            <a:xfrm>
              <a:off x="2465" y="2131"/>
              <a:ext cx="187" cy="265"/>
            </a:xfrm>
            <a:custGeom>
              <a:avLst/>
              <a:gdLst>
                <a:gd name="T0" fmla="*/ 101 w 187"/>
                <a:gd name="T1" fmla="*/ 74 h 265"/>
                <a:gd name="T2" fmla="*/ 111 w 187"/>
                <a:gd name="T3" fmla="*/ 0 h 265"/>
                <a:gd name="T4" fmla="*/ 151 w 187"/>
                <a:gd name="T5" fmla="*/ 0 h 265"/>
                <a:gd name="T6" fmla="*/ 151 w 187"/>
                <a:gd name="T7" fmla="*/ 57 h 265"/>
                <a:gd name="T8" fmla="*/ 187 w 187"/>
                <a:gd name="T9" fmla="*/ 45 h 265"/>
                <a:gd name="T10" fmla="*/ 170 w 187"/>
                <a:gd name="T11" fmla="*/ 91 h 265"/>
                <a:gd name="T12" fmla="*/ 96 w 187"/>
                <a:gd name="T13" fmla="*/ 163 h 265"/>
                <a:gd name="T14" fmla="*/ 67 w 187"/>
                <a:gd name="T15" fmla="*/ 254 h 265"/>
                <a:gd name="T16" fmla="*/ 27 w 187"/>
                <a:gd name="T17" fmla="*/ 265 h 265"/>
                <a:gd name="T18" fmla="*/ 0 w 187"/>
                <a:gd name="T19" fmla="*/ 219 h 265"/>
                <a:gd name="T20" fmla="*/ 27 w 187"/>
                <a:gd name="T21" fmla="*/ 180 h 265"/>
                <a:gd name="T22" fmla="*/ 44 w 187"/>
                <a:gd name="T23" fmla="*/ 113 h 265"/>
                <a:gd name="T24" fmla="*/ 61 w 187"/>
                <a:gd name="T25" fmla="*/ 45 h 265"/>
                <a:gd name="T26" fmla="*/ 101 w 187"/>
                <a:gd name="T27" fmla="*/ 74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65">
                  <a:moveTo>
                    <a:pt x="101" y="74"/>
                  </a:moveTo>
                  <a:lnTo>
                    <a:pt x="111" y="0"/>
                  </a:lnTo>
                  <a:lnTo>
                    <a:pt x="151" y="0"/>
                  </a:lnTo>
                  <a:lnTo>
                    <a:pt x="151" y="57"/>
                  </a:lnTo>
                  <a:lnTo>
                    <a:pt x="187" y="45"/>
                  </a:lnTo>
                  <a:lnTo>
                    <a:pt x="170" y="91"/>
                  </a:lnTo>
                  <a:lnTo>
                    <a:pt x="96" y="163"/>
                  </a:lnTo>
                  <a:lnTo>
                    <a:pt x="67" y="254"/>
                  </a:lnTo>
                  <a:lnTo>
                    <a:pt x="27" y="265"/>
                  </a:lnTo>
                  <a:lnTo>
                    <a:pt x="0" y="219"/>
                  </a:lnTo>
                  <a:lnTo>
                    <a:pt x="27" y="180"/>
                  </a:lnTo>
                  <a:lnTo>
                    <a:pt x="44" y="113"/>
                  </a:lnTo>
                  <a:lnTo>
                    <a:pt x="61" y="45"/>
                  </a:lnTo>
                  <a:lnTo>
                    <a:pt x="101" y="74"/>
                  </a:lnTo>
                  <a:close/>
                </a:path>
              </a:pathLst>
            </a:custGeom>
            <a:solidFill>
              <a:srgbClr val="6B44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" name="Freeform 327"/>
            <p:cNvSpPr>
              <a:spLocks/>
            </p:cNvSpPr>
            <p:nvPr/>
          </p:nvSpPr>
          <p:spPr bwMode="auto">
            <a:xfrm>
              <a:off x="3201" y="2289"/>
              <a:ext cx="165" cy="309"/>
            </a:xfrm>
            <a:custGeom>
              <a:avLst/>
              <a:gdLst>
                <a:gd name="T0" fmla="*/ 0 w 165"/>
                <a:gd name="T1" fmla="*/ 0 h 309"/>
                <a:gd name="T2" fmla="*/ 21 w 165"/>
                <a:gd name="T3" fmla="*/ 15 h 309"/>
                <a:gd name="T4" fmla="*/ 42 w 165"/>
                <a:gd name="T5" fmla="*/ 31 h 309"/>
                <a:gd name="T6" fmla="*/ 62 w 165"/>
                <a:gd name="T7" fmla="*/ 47 h 309"/>
                <a:gd name="T8" fmla="*/ 81 w 165"/>
                <a:gd name="T9" fmla="*/ 63 h 309"/>
                <a:gd name="T10" fmla="*/ 100 w 165"/>
                <a:gd name="T11" fmla="*/ 80 h 309"/>
                <a:gd name="T12" fmla="*/ 115 w 165"/>
                <a:gd name="T13" fmla="*/ 97 h 309"/>
                <a:gd name="T14" fmla="*/ 130 w 165"/>
                <a:gd name="T15" fmla="*/ 114 h 309"/>
                <a:gd name="T16" fmla="*/ 143 w 165"/>
                <a:gd name="T17" fmla="*/ 132 h 309"/>
                <a:gd name="T18" fmla="*/ 153 w 165"/>
                <a:gd name="T19" fmla="*/ 152 h 309"/>
                <a:gd name="T20" fmla="*/ 160 w 165"/>
                <a:gd name="T21" fmla="*/ 172 h 309"/>
                <a:gd name="T22" fmla="*/ 165 w 165"/>
                <a:gd name="T23" fmla="*/ 193 h 309"/>
                <a:gd name="T24" fmla="*/ 165 w 165"/>
                <a:gd name="T25" fmla="*/ 214 h 309"/>
                <a:gd name="T26" fmla="*/ 163 w 165"/>
                <a:gd name="T27" fmla="*/ 236 h 309"/>
                <a:gd name="T28" fmla="*/ 156 w 165"/>
                <a:gd name="T29" fmla="*/ 260 h 309"/>
                <a:gd name="T30" fmla="*/ 144 w 165"/>
                <a:gd name="T31" fmla="*/ 284 h 309"/>
                <a:gd name="T32" fmla="*/ 128 w 165"/>
                <a:gd name="T33" fmla="*/ 309 h 309"/>
                <a:gd name="T34" fmla="*/ 68 w 165"/>
                <a:gd name="T35" fmla="*/ 304 h 309"/>
                <a:gd name="T36" fmla="*/ 73 w 165"/>
                <a:gd name="T37" fmla="*/ 236 h 309"/>
                <a:gd name="T38" fmla="*/ 79 w 165"/>
                <a:gd name="T39" fmla="*/ 207 h 309"/>
                <a:gd name="T40" fmla="*/ 83 w 165"/>
                <a:gd name="T41" fmla="*/ 186 h 309"/>
                <a:gd name="T42" fmla="*/ 84 w 165"/>
                <a:gd name="T43" fmla="*/ 169 h 309"/>
                <a:gd name="T44" fmla="*/ 83 w 165"/>
                <a:gd name="T45" fmla="*/ 153 h 309"/>
                <a:gd name="T46" fmla="*/ 79 w 165"/>
                <a:gd name="T47" fmla="*/ 139 h 309"/>
                <a:gd name="T48" fmla="*/ 71 w 165"/>
                <a:gd name="T49" fmla="*/ 123 h 309"/>
                <a:gd name="T50" fmla="*/ 59 w 165"/>
                <a:gd name="T51" fmla="*/ 103 h 309"/>
                <a:gd name="T52" fmla="*/ 45 w 165"/>
                <a:gd name="T53" fmla="*/ 78 h 309"/>
                <a:gd name="T54" fmla="*/ 0 w 165"/>
                <a:gd name="T55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5" h="309">
                  <a:moveTo>
                    <a:pt x="0" y="0"/>
                  </a:moveTo>
                  <a:lnTo>
                    <a:pt x="21" y="15"/>
                  </a:lnTo>
                  <a:lnTo>
                    <a:pt x="42" y="31"/>
                  </a:lnTo>
                  <a:lnTo>
                    <a:pt x="62" y="47"/>
                  </a:lnTo>
                  <a:lnTo>
                    <a:pt x="81" y="63"/>
                  </a:lnTo>
                  <a:lnTo>
                    <a:pt x="100" y="80"/>
                  </a:lnTo>
                  <a:lnTo>
                    <a:pt x="115" y="97"/>
                  </a:lnTo>
                  <a:lnTo>
                    <a:pt x="130" y="114"/>
                  </a:lnTo>
                  <a:lnTo>
                    <a:pt x="143" y="132"/>
                  </a:lnTo>
                  <a:lnTo>
                    <a:pt x="153" y="152"/>
                  </a:lnTo>
                  <a:lnTo>
                    <a:pt x="160" y="172"/>
                  </a:lnTo>
                  <a:lnTo>
                    <a:pt x="165" y="193"/>
                  </a:lnTo>
                  <a:lnTo>
                    <a:pt x="165" y="214"/>
                  </a:lnTo>
                  <a:lnTo>
                    <a:pt x="163" y="236"/>
                  </a:lnTo>
                  <a:lnTo>
                    <a:pt x="156" y="260"/>
                  </a:lnTo>
                  <a:lnTo>
                    <a:pt x="144" y="284"/>
                  </a:lnTo>
                  <a:lnTo>
                    <a:pt x="128" y="309"/>
                  </a:lnTo>
                  <a:lnTo>
                    <a:pt x="68" y="304"/>
                  </a:lnTo>
                  <a:lnTo>
                    <a:pt x="73" y="236"/>
                  </a:lnTo>
                  <a:lnTo>
                    <a:pt x="79" y="207"/>
                  </a:lnTo>
                  <a:lnTo>
                    <a:pt x="83" y="186"/>
                  </a:lnTo>
                  <a:lnTo>
                    <a:pt x="84" y="169"/>
                  </a:lnTo>
                  <a:lnTo>
                    <a:pt x="83" y="153"/>
                  </a:lnTo>
                  <a:lnTo>
                    <a:pt x="79" y="139"/>
                  </a:lnTo>
                  <a:lnTo>
                    <a:pt x="71" y="123"/>
                  </a:lnTo>
                  <a:lnTo>
                    <a:pt x="59" y="103"/>
                  </a:lnTo>
                  <a:lnTo>
                    <a:pt x="45" y="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44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5" name="Freeform 328"/>
            <p:cNvSpPr>
              <a:spLocks/>
            </p:cNvSpPr>
            <p:nvPr/>
          </p:nvSpPr>
          <p:spPr bwMode="auto">
            <a:xfrm>
              <a:off x="2978" y="1934"/>
              <a:ext cx="184" cy="305"/>
            </a:xfrm>
            <a:custGeom>
              <a:avLst/>
              <a:gdLst>
                <a:gd name="T0" fmla="*/ 184 w 184"/>
                <a:gd name="T1" fmla="*/ 305 h 305"/>
                <a:gd name="T2" fmla="*/ 173 w 184"/>
                <a:gd name="T3" fmla="*/ 277 h 305"/>
                <a:gd name="T4" fmla="*/ 163 w 184"/>
                <a:gd name="T5" fmla="*/ 250 h 305"/>
                <a:gd name="T6" fmla="*/ 151 w 184"/>
                <a:gd name="T7" fmla="*/ 222 h 305"/>
                <a:gd name="T8" fmla="*/ 139 w 184"/>
                <a:gd name="T9" fmla="*/ 196 h 305"/>
                <a:gd name="T10" fmla="*/ 123 w 184"/>
                <a:gd name="T11" fmla="*/ 172 h 305"/>
                <a:gd name="T12" fmla="*/ 105 w 184"/>
                <a:gd name="T13" fmla="*/ 151 h 305"/>
                <a:gd name="T14" fmla="*/ 82 w 184"/>
                <a:gd name="T15" fmla="*/ 136 h 305"/>
                <a:gd name="T16" fmla="*/ 55 w 184"/>
                <a:gd name="T17" fmla="*/ 124 h 305"/>
                <a:gd name="T18" fmla="*/ 0 w 184"/>
                <a:gd name="T19" fmla="*/ 0 h 305"/>
                <a:gd name="T20" fmla="*/ 31 w 184"/>
                <a:gd name="T21" fmla="*/ 28 h 305"/>
                <a:gd name="T22" fmla="*/ 63 w 184"/>
                <a:gd name="T23" fmla="*/ 53 h 305"/>
                <a:gd name="T24" fmla="*/ 92 w 184"/>
                <a:gd name="T25" fmla="*/ 81 h 305"/>
                <a:gd name="T26" fmla="*/ 118 w 184"/>
                <a:gd name="T27" fmla="*/ 111 h 305"/>
                <a:gd name="T28" fmla="*/ 142 w 184"/>
                <a:gd name="T29" fmla="*/ 147 h 305"/>
                <a:gd name="T30" fmla="*/ 160 w 184"/>
                <a:gd name="T31" fmla="*/ 189 h 305"/>
                <a:gd name="T32" fmla="*/ 174 w 184"/>
                <a:gd name="T33" fmla="*/ 242 h 305"/>
                <a:gd name="T34" fmla="*/ 184 w 184"/>
                <a:gd name="T35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" h="305">
                  <a:moveTo>
                    <a:pt x="184" y="305"/>
                  </a:moveTo>
                  <a:lnTo>
                    <a:pt x="173" y="277"/>
                  </a:lnTo>
                  <a:lnTo>
                    <a:pt x="163" y="250"/>
                  </a:lnTo>
                  <a:lnTo>
                    <a:pt x="151" y="222"/>
                  </a:lnTo>
                  <a:lnTo>
                    <a:pt x="139" y="196"/>
                  </a:lnTo>
                  <a:lnTo>
                    <a:pt x="123" y="172"/>
                  </a:lnTo>
                  <a:lnTo>
                    <a:pt x="105" y="151"/>
                  </a:lnTo>
                  <a:lnTo>
                    <a:pt x="82" y="136"/>
                  </a:lnTo>
                  <a:lnTo>
                    <a:pt x="55" y="124"/>
                  </a:lnTo>
                  <a:lnTo>
                    <a:pt x="0" y="0"/>
                  </a:lnTo>
                  <a:lnTo>
                    <a:pt x="31" y="28"/>
                  </a:lnTo>
                  <a:lnTo>
                    <a:pt x="63" y="53"/>
                  </a:lnTo>
                  <a:lnTo>
                    <a:pt x="92" y="81"/>
                  </a:lnTo>
                  <a:lnTo>
                    <a:pt x="118" y="111"/>
                  </a:lnTo>
                  <a:lnTo>
                    <a:pt x="142" y="147"/>
                  </a:lnTo>
                  <a:lnTo>
                    <a:pt x="160" y="189"/>
                  </a:lnTo>
                  <a:lnTo>
                    <a:pt x="174" y="242"/>
                  </a:lnTo>
                  <a:lnTo>
                    <a:pt x="184" y="305"/>
                  </a:lnTo>
                  <a:close/>
                </a:path>
              </a:pathLst>
            </a:custGeom>
            <a:solidFill>
              <a:srgbClr val="6B44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6" name="Freeform 329"/>
            <p:cNvSpPr>
              <a:spLocks/>
            </p:cNvSpPr>
            <p:nvPr/>
          </p:nvSpPr>
          <p:spPr bwMode="auto">
            <a:xfrm>
              <a:off x="2343" y="1752"/>
              <a:ext cx="202" cy="394"/>
            </a:xfrm>
            <a:custGeom>
              <a:avLst/>
              <a:gdLst>
                <a:gd name="T0" fmla="*/ 152 w 202"/>
                <a:gd name="T1" fmla="*/ 0 h 394"/>
                <a:gd name="T2" fmla="*/ 107 w 202"/>
                <a:gd name="T3" fmla="*/ 50 h 394"/>
                <a:gd name="T4" fmla="*/ 23 w 202"/>
                <a:gd name="T5" fmla="*/ 112 h 394"/>
                <a:gd name="T6" fmla="*/ 0 w 202"/>
                <a:gd name="T7" fmla="*/ 146 h 394"/>
                <a:gd name="T8" fmla="*/ 23 w 202"/>
                <a:gd name="T9" fmla="*/ 165 h 394"/>
                <a:gd name="T10" fmla="*/ 68 w 202"/>
                <a:gd name="T11" fmla="*/ 165 h 394"/>
                <a:gd name="T12" fmla="*/ 73 w 202"/>
                <a:gd name="T13" fmla="*/ 121 h 394"/>
                <a:gd name="T14" fmla="*/ 98 w 202"/>
                <a:gd name="T15" fmla="*/ 146 h 394"/>
                <a:gd name="T16" fmla="*/ 127 w 202"/>
                <a:gd name="T17" fmla="*/ 190 h 394"/>
                <a:gd name="T18" fmla="*/ 132 w 202"/>
                <a:gd name="T19" fmla="*/ 140 h 394"/>
                <a:gd name="T20" fmla="*/ 143 w 202"/>
                <a:gd name="T21" fmla="*/ 185 h 394"/>
                <a:gd name="T22" fmla="*/ 132 w 202"/>
                <a:gd name="T23" fmla="*/ 245 h 394"/>
                <a:gd name="T24" fmla="*/ 102 w 202"/>
                <a:gd name="T25" fmla="*/ 299 h 394"/>
                <a:gd name="T26" fmla="*/ 39 w 202"/>
                <a:gd name="T27" fmla="*/ 304 h 394"/>
                <a:gd name="T28" fmla="*/ 68 w 202"/>
                <a:gd name="T29" fmla="*/ 324 h 394"/>
                <a:gd name="T30" fmla="*/ 127 w 202"/>
                <a:gd name="T31" fmla="*/ 394 h 394"/>
                <a:gd name="T32" fmla="*/ 113 w 202"/>
                <a:gd name="T33" fmla="*/ 335 h 394"/>
                <a:gd name="T34" fmla="*/ 143 w 202"/>
                <a:gd name="T35" fmla="*/ 364 h 394"/>
                <a:gd name="T36" fmla="*/ 143 w 202"/>
                <a:gd name="T37" fmla="*/ 310 h 394"/>
                <a:gd name="T38" fmla="*/ 152 w 202"/>
                <a:gd name="T39" fmla="*/ 270 h 394"/>
                <a:gd name="T40" fmla="*/ 172 w 202"/>
                <a:gd name="T41" fmla="*/ 324 h 394"/>
                <a:gd name="T42" fmla="*/ 182 w 202"/>
                <a:gd name="T43" fmla="*/ 285 h 394"/>
                <a:gd name="T44" fmla="*/ 182 w 202"/>
                <a:gd name="T45" fmla="*/ 210 h 394"/>
                <a:gd name="T46" fmla="*/ 202 w 202"/>
                <a:gd name="T47" fmla="*/ 185 h 394"/>
                <a:gd name="T48" fmla="*/ 202 w 202"/>
                <a:gd name="T49" fmla="*/ 140 h 394"/>
                <a:gd name="T50" fmla="*/ 166 w 202"/>
                <a:gd name="T51" fmla="*/ 98 h 394"/>
                <a:gd name="T52" fmla="*/ 177 w 202"/>
                <a:gd name="T53" fmla="*/ 45 h 394"/>
                <a:gd name="T54" fmla="*/ 172 w 202"/>
                <a:gd name="T55" fmla="*/ 37 h 394"/>
                <a:gd name="T56" fmla="*/ 162 w 202"/>
                <a:gd name="T57" fmla="*/ 20 h 394"/>
                <a:gd name="T58" fmla="*/ 153 w 202"/>
                <a:gd name="T59" fmla="*/ 5 h 394"/>
                <a:gd name="T60" fmla="*/ 152 w 202"/>
                <a:gd name="T61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2" h="394">
                  <a:moveTo>
                    <a:pt x="152" y="0"/>
                  </a:moveTo>
                  <a:lnTo>
                    <a:pt x="107" y="50"/>
                  </a:lnTo>
                  <a:lnTo>
                    <a:pt x="23" y="112"/>
                  </a:lnTo>
                  <a:lnTo>
                    <a:pt x="0" y="146"/>
                  </a:lnTo>
                  <a:lnTo>
                    <a:pt x="23" y="165"/>
                  </a:lnTo>
                  <a:lnTo>
                    <a:pt x="68" y="165"/>
                  </a:lnTo>
                  <a:lnTo>
                    <a:pt x="73" y="121"/>
                  </a:lnTo>
                  <a:lnTo>
                    <a:pt x="98" y="146"/>
                  </a:lnTo>
                  <a:lnTo>
                    <a:pt x="127" y="190"/>
                  </a:lnTo>
                  <a:lnTo>
                    <a:pt x="132" y="140"/>
                  </a:lnTo>
                  <a:lnTo>
                    <a:pt x="143" y="185"/>
                  </a:lnTo>
                  <a:lnTo>
                    <a:pt x="132" y="245"/>
                  </a:lnTo>
                  <a:lnTo>
                    <a:pt x="102" y="299"/>
                  </a:lnTo>
                  <a:lnTo>
                    <a:pt x="39" y="304"/>
                  </a:lnTo>
                  <a:lnTo>
                    <a:pt x="68" y="324"/>
                  </a:lnTo>
                  <a:lnTo>
                    <a:pt x="127" y="394"/>
                  </a:lnTo>
                  <a:lnTo>
                    <a:pt x="113" y="335"/>
                  </a:lnTo>
                  <a:lnTo>
                    <a:pt x="143" y="364"/>
                  </a:lnTo>
                  <a:lnTo>
                    <a:pt x="143" y="310"/>
                  </a:lnTo>
                  <a:lnTo>
                    <a:pt x="152" y="270"/>
                  </a:lnTo>
                  <a:lnTo>
                    <a:pt x="172" y="324"/>
                  </a:lnTo>
                  <a:lnTo>
                    <a:pt x="182" y="285"/>
                  </a:lnTo>
                  <a:lnTo>
                    <a:pt x="182" y="210"/>
                  </a:lnTo>
                  <a:lnTo>
                    <a:pt x="202" y="185"/>
                  </a:lnTo>
                  <a:lnTo>
                    <a:pt x="202" y="140"/>
                  </a:lnTo>
                  <a:lnTo>
                    <a:pt x="166" y="98"/>
                  </a:lnTo>
                  <a:lnTo>
                    <a:pt x="177" y="45"/>
                  </a:lnTo>
                  <a:lnTo>
                    <a:pt x="172" y="37"/>
                  </a:lnTo>
                  <a:lnTo>
                    <a:pt x="162" y="20"/>
                  </a:lnTo>
                  <a:lnTo>
                    <a:pt x="153" y="5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F7BC7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7" name="Freeform 330"/>
            <p:cNvSpPr>
              <a:spLocks/>
            </p:cNvSpPr>
            <p:nvPr/>
          </p:nvSpPr>
          <p:spPr bwMode="auto">
            <a:xfrm>
              <a:off x="2347" y="2060"/>
              <a:ext cx="106" cy="372"/>
            </a:xfrm>
            <a:custGeom>
              <a:avLst/>
              <a:gdLst>
                <a:gd name="T0" fmla="*/ 2 w 106"/>
                <a:gd name="T1" fmla="*/ 0 h 372"/>
                <a:gd name="T2" fmla="*/ 78 w 106"/>
                <a:gd name="T3" fmla="*/ 53 h 372"/>
                <a:gd name="T4" fmla="*/ 106 w 106"/>
                <a:gd name="T5" fmla="*/ 168 h 372"/>
                <a:gd name="T6" fmla="*/ 95 w 106"/>
                <a:gd name="T7" fmla="*/ 237 h 372"/>
                <a:gd name="T8" fmla="*/ 72 w 106"/>
                <a:gd name="T9" fmla="*/ 202 h 372"/>
                <a:gd name="T10" fmla="*/ 72 w 106"/>
                <a:gd name="T11" fmla="*/ 259 h 372"/>
                <a:gd name="T12" fmla="*/ 78 w 106"/>
                <a:gd name="T13" fmla="*/ 309 h 372"/>
                <a:gd name="T14" fmla="*/ 39 w 106"/>
                <a:gd name="T15" fmla="*/ 298 h 372"/>
                <a:gd name="T16" fmla="*/ 39 w 106"/>
                <a:gd name="T17" fmla="*/ 372 h 372"/>
                <a:gd name="T18" fmla="*/ 5 w 106"/>
                <a:gd name="T19" fmla="*/ 315 h 372"/>
                <a:gd name="T20" fmla="*/ 0 w 106"/>
                <a:gd name="T21" fmla="*/ 259 h 372"/>
                <a:gd name="T22" fmla="*/ 0 w 106"/>
                <a:gd name="T23" fmla="*/ 202 h 372"/>
                <a:gd name="T24" fmla="*/ 52 w 106"/>
                <a:gd name="T25" fmla="*/ 115 h 372"/>
                <a:gd name="T26" fmla="*/ 2 w 106"/>
                <a:gd name="T2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372">
                  <a:moveTo>
                    <a:pt x="2" y="0"/>
                  </a:moveTo>
                  <a:lnTo>
                    <a:pt x="78" y="53"/>
                  </a:lnTo>
                  <a:lnTo>
                    <a:pt x="106" y="168"/>
                  </a:lnTo>
                  <a:lnTo>
                    <a:pt x="95" y="237"/>
                  </a:lnTo>
                  <a:lnTo>
                    <a:pt x="72" y="202"/>
                  </a:lnTo>
                  <a:lnTo>
                    <a:pt x="72" y="259"/>
                  </a:lnTo>
                  <a:lnTo>
                    <a:pt x="78" y="309"/>
                  </a:lnTo>
                  <a:lnTo>
                    <a:pt x="39" y="298"/>
                  </a:lnTo>
                  <a:lnTo>
                    <a:pt x="39" y="372"/>
                  </a:lnTo>
                  <a:lnTo>
                    <a:pt x="5" y="315"/>
                  </a:lnTo>
                  <a:lnTo>
                    <a:pt x="0" y="259"/>
                  </a:lnTo>
                  <a:lnTo>
                    <a:pt x="0" y="202"/>
                  </a:lnTo>
                  <a:lnTo>
                    <a:pt x="52" y="11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7BC7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8" name="Freeform 331"/>
            <p:cNvSpPr>
              <a:spLocks/>
            </p:cNvSpPr>
            <p:nvPr/>
          </p:nvSpPr>
          <p:spPr bwMode="auto">
            <a:xfrm>
              <a:off x="2273" y="2454"/>
              <a:ext cx="96" cy="169"/>
            </a:xfrm>
            <a:custGeom>
              <a:avLst/>
              <a:gdLst>
                <a:gd name="T0" fmla="*/ 96 w 96"/>
                <a:gd name="T1" fmla="*/ 0 h 169"/>
                <a:gd name="T2" fmla="*/ 51 w 96"/>
                <a:gd name="T3" fmla="*/ 22 h 169"/>
                <a:gd name="T4" fmla="*/ 34 w 96"/>
                <a:gd name="T5" fmla="*/ 74 h 169"/>
                <a:gd name="T6" fmla="*/ 0 w 96"/>
                <a:gd name="T7" fmla="*/ 169 h 169"/>
                <a:gd name="T8" fmla="*/ 51 w 96"/>
                <a:gd name="T9" fmla="*/ 169 h 169"/>
                <a:gd name="T10" fmla="*/ 79 w 96"/>
                <a:gd name="T11" fmla="*/ 135 h 169"/>
                <a:gd name="T12" fmla="*/ 96 w 96"/>
                <a:gd name="T13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69">
                  <a:moveTo>
                    <a:pt x="96" y="0"/>
                  </a:moveTo>
                  <a:lnTo>
                    <a:pt x="51" y="22"/>
                  </a:lnTo>
                  <a:lnTo>
                    <a:pt x="34" y="74"/>
                  </a:lnTo>
                  <a:lnTo>
                    <a:pt x="0" y="169"/>
                  </a:lnTo>
                  <a:lnTo>
                    <a:pt x="51" y="169"/>
                  </a:lnTo>
                  <a:lnTo>
                    <a:pt x="79" y="13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7BC7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9" name="Freeform 332"/>
            <p:cNvSpPr>
              <a:spLocks/>
            </p:cNvSpPr>
            <p:nvPr/>
          </p:nvSpPr>
          <p:spPr bwMode="auto">
            <a:xfrm>
              <a:off x="1984" y="1519"/>
              <a:ext cx="260" cy="87"/>
            </a:xfrm>
            <a:custGeom>
              <a:avLst/>
              <a:gdLst>
                <a:gd name="T0" fmla="*/ 7 w 260"/>
                <a:gd name="T1" fmla="*/ 30 h 87"/>
                <a:gd name="T2" fmla="*/ 25 w 260"/>
                <a:gd name="T3" fmla="*/ 31 h 87"/>
                <a:gd name="T4" fmla="*/ 41 w 260"/>
                <a:gd name="T5" fmla="*/ 32 h 87"/>
                <a:gd name="T6" fmla="*/ 57 w 260"/>
                <a:gd name="T7" fmla="*/ 34 h 87"/>
                <a:gd name="T8" fmla="*/ 70 w 260"/>
                <a:gd name="T9" fmla="*/ 34 h 87"/>
                <a:gd name="T10" fmla="*/ 83 w 260"/>
                <a:gd name="T11" fmla="*/ 34 h 87"/>
                <a:gd name="T12" fmla="*/ 95 w 260"/>
                <a:gd name="T13" fmla="*/ 34 h 87"/>
                <a:gd name="T14" fmla="*/ 105 w 260"/>
                <a:gd name="T15" fmla="*/ 34 h 87"/>
                <a:gd name="T16" fmla="*/ 117 w 260"/>
                <a:gd name="T17" fmla="*/ 32 h 87"/>
                <a:gd name="T18" fmla="*/ 128 w 260"/>
                <a:gd name="T19" fmla="*/ 30 h 87"/>
                <a:gd name="T20" fmla="*/ 140 w 260"/>
                <a:gd name="T21" fmla="*/ 28 h 87"/>
                <a:gd name="T22" fmla="*/ 150 w 260"/>
                <a:gd name="T23" fmla="*/ 24 h 87"/>
                <a:gd name="T24" fmla="*/ 162 w 260"/>
                <a:gd name="T25" fmla="*/ 22 h 87"/>
                <a:gd name="T26" fmla="*/ 175 w 260"/>
                <a:gd name="T27" fmla="*/ 17 h 87"/>
                <a:gd name="T28" fmla="*/ 189 w 260"/>
                <a:gd name="T29" fmla="*/ 13 h 87"/>
                <a:gd name="T30" fmla="*/ 204 w 260"/>
                <a:gd name="T31" fmla="*/ 6 h 87"/>
                <a:gd name="T32" fmla="*/ 221 w 260"/>
                <a:gd name="T33" fmla="*/ 0 h 87"/>
                <a:gd name="T34" fmla="*/ 260 w 260"/>
                <a:gd name="T35" fmla="*/ 32 h 87"/>
                <a:gd name="T36" fmla="*/ 242 w 260"/>
                <a:gd name="T37" fmla="*/ 44 h 87"/>
                <a:gd name="T38" fmla="*/ 225 w 260"/>
                <a:gd name="T39" fmla="*/ 53 h 87"/>
                <a:gd name="T40" fmla="*/ 209 w 260"/>
                <a:gd name="T41" fmla="*/ 61 h 87"/>
                <a:gd name="T42" fmla="*/ 193 w 260"/>
                <a:gd name="T43" fmla="*/ 68 h 87"/>
                <a:gd name="T44" fmla="*/ 179 w 260"/>
                <a:gd name="T45" fmla="*/ 73 h 87"/>
                <a:gd name="T46" fmla="*/ 164 w 260"/>
                <a:gd name="T47" fmla="*/ 78 h 87"/>
                <a:gd name="T48" fmla="*/ 150 w 260"/>
                <a:gd name="T49" fmla="*/ 81 h 87"/>
                <a:gd name="T50" fmla="*/ 137 w 260"/>
                <a:gd name="T51" fmla="*/ 84 h 87"/>
                <a:gd name="T52" fmla="*/ 123 w 260"/>
                <a:gd name="T53" fmla="*/ 86 h 87"/>
                <a:gd name="T54" fmla="*/ 108 w 260"/>
                <a:gd name="T55" fmla="*/ 87 h 87"/>
                <a:gd name="T56" fmla="*/ 92 w 260"/>
                <a:gd name="T57" fmla="*/ 87 h 87"/>
                <a:gd name="T58" fmla="*/ 77 w 260"/>
                <a:gd name="T59" fmla="*/ 87 h 87"/>
                <a:gd name="T60" fmla="*/ 60 w 260"/>
                <a:gd name="T61" fmla="*/ 87 h 87"/>
                <a:gd name="T62" fmla="*/ 42 w 260"/>
                <a:gd name="T63" fmla="*/ 87 h 87"/>
                <a:gd name="T64" fmla="*/ 23 w 260"/>
                <a:gd name="T65" fmla="*/ 87 h 87"/>
                <a:gd name="T66" fmla="*/ 2 w 260"/>
                <a:gd name="T67" fmla="*/ 87 h 87"/>
                <a:gd name="T68" fmla="*/ 2 w 260"/>
                <a:gd name="T69" fmla="*/ 78 h 87"/>
                <a:gd name="T70" fmla="*/ 0 w 260"/>
                <a:gd name="T71" fmla="*/ 59 h 87"/>
                <a:gd name="T72" fmla="*/ 2 w 260"/>
                <a:gd name="T73" fmla="*/ 39 h 87"/>
                <a:gd name="T74" fmla="*/ 7 w 260"/>
                <a:gd name="T7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0" h="87">
                  <a:moveTo>
                    <a:pt x="7" y="30"/>
                  </a:moveTo>
                  <a:lnTo>
                    <a:pt x="25" y="31"/>
                  </a:lnTo>
                  <a:lnTo>
                    <a:pt x="41" y="32"/>
                  </a:lnTo>
                  <a:lnTo>
                    <a:pt x="57" y="34"/>
                  </a:lnTo>
                  <a:lnTo>
                    <a:pt x="70" y="34"/>
                  </a:lnTo>
                  <a:lnTo>
                    <a:pt x="83" y="34"/>
                  </a:lnTo>
                  <a:lnTo>
                    <a:pt x="95" y="34"/>
                  </a:lnTo>
                  <a:lnTo>
                    <a:pt x="105" y="34"/>
                  </a:lnTo>
                  <a:lnTo>
                    <a:pt x="117" y="32"/>
                  </a:lnTo>
                  <a:lnTo>
                    <a:pt x="128" y="30"/>
                  </a:lnTo>
                  <a:lnTo>
                    <a:pt x="140" y="28"/>
                  </a:lnTo>
                  <a:lnTo>
                    <a:pt x="150" y="24"/>
                  </a:lnTo>
                  <a:lnTo>
                    <a:pt x="162" y="22"/>
                  </a:lnTo>
                  <a:lnTo>
                    <a:pt x="175" y="17"/>
                  </a:lnTo>
                  <a:lnTo>
                    <a:pt x="189" y="13"/>
                  </a:lnTo>
                  <a:lnTo>
                    <a:pt x="204" y="6"/>
                  </a:lnTo>
                  <a:lnTo>
                    <a:pt x="221" y="0"/>
                  </a:lnTo>
                  <a:lnTo>
                    <a:pt x="260" y="32"/>
                  </a:lnTo>
                  <a:lnTo>
                    <a:pt x="242" y="44"/>
                  </a:lnTo>
                  <a:lnTo>
                    <a:pt x="225" y="53"/>
                  </a:lnTo>
                  <a:lnTo>
                    <a:pt x="209" y="61"/>
                  </a:lnTo>
                  <a:lnTo>
                    <a:pt x="193" y="68"/>
                  </a:lnTo>
                  <a:lnTo>
                    <a:pt x="179" y="73"/>
                  </a:lnTo>
                  <a:lnTo>
                    <a:pt x="164" y="78"/>
                  </a:lnTo>
                  <a:lnTo>
                    <a:pt x="150" y="81"/>
                  </a:lnTo>
                  <a:lnTo>
                    <a:pt x="137" y="84"/>
                  </a:lnTo>
                  <a:lnTo>
                    <a:pt x="123" y="86"/>
                  </a:lnTo>
                  <a:lnTo>
                    <a:pt x="108" y="87"/>
                  </a:lnTo>
                  <a:lnTo>
                    <a:pt x="92" y="87"/>
                  </a:lnTo>
                  <a:lnTo>
                    <a:pt x="77" y="87"/>
                  </a:lnTo>
                  <a:lnTo>
                    <a:pt x="60" y="87"/>
                  </a:lnTo>
                  <a:lnTo>
                    <a:pt x="42" y="87"/>
                  </a:lnTo>
                  <a:lnTo>
                    <a:pt x="23" y="87"/>
                  </a:lnTo>
                  <a:lnTo>
                    <a:pt x="2" y="87"/>
                  </a:lnTo>
                  <a:lnTo>
                    <a:pt x="2" y="78"/>
                  </a:lnTo>
                  <a:lnTo>
                    <a:pt x="0" y="59"/>
                  </a:lnTo>
                  <a:lnTo>
                    <a:pt x="2" y="39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722B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0" name="Freeform 333"/>
            <p:cNvSpPr>
              <a:spLocks/>
            </p:cNvSpPr>
            <p:nvPr/>
          </p:nvSpPr>
          <p:spPr bwMode="auto">
            <a:xfrm>
              <a:off x="1983" y="1558"/>
              <a:ext cx="141" cy="46"/>
            </a:xfrm>
            <a:custGeom>
              <a:avLst/>
              <a:gdLst>
                <a:gd name="T0" fmla="*/ 0 w 141"/>
                <a:gd name="T1" fmla="*/ 0 h 46"/>
                <a:gd name="T2" fmla="*/ 45 w 141"/>
                <a:gd name="T3" fmla="*/ 6 h 46"/>
                <a:gd name="T4" fmla="*/ 138 w 141"/>
                <a:gd name="T5" fmla="*/ 0 h 46"/>
                <a:gd name="T6" fmla="*/ 141 w 141"/>
                <a:gd name="T7" fmla="*/ 39 h 46"/>
                <a:gd name="T8" fmla="*/ 99 w 141"/>
                <a:gd name="T9" fmla="*/ 43 h 46"/>
                <a:gd name="T10" fmla="*/ 8 w 141"/>
                <a:gd name="T11" fmla="*/ 46 h 46"/>
                <a:gd name="T12" fmla="*/ 7 w 141"/>
                <a:gd name="T13" fmla="*/ 39 h 46"/>
                <a:gd name="T14" fmla="*/ 5 w 141"/>
                <a:gd name="T15" fmla="*/ 22 h 46"/>
                <a:gd name="T16" fmla="*/ 3 w 141"/>
                <a:gd name="T17" fmla="*/ 6 h 46"/>
                <a:gd name="T18" fmla="*/ 0 w 141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46">
                  <a:moveTo>
                    <a:pt x="0" y="0"/>
                  </a:moveTo>
                  <a:lnTo>
                    <a:pt x="45" y="6"/>
                  </a:lnTo>
                  <a:lnTo>
                    <a:pt x="138" y="0"/>
                  </a:lnTo>
                  <a:lnTo>
                    <a:pt x="141" y="39"/>
                  </a:lnTo>
                  <a:lnTo>
                    <a:pt x="99" y="43"/>
                  </a:lnTo>
                  <a:lnTo>
                    <a:pt x="8" y="46"/>
                  </a:lnTo>
                  <a:lnTo>
                    <a:pt x="7" y="39"/>
                  </a:lnTo>
                  <a:lnTo>
                    <a:pt x="5" y="22"/>
                  </a:lnTo>
                  <a:lnTo>
                    <a:pt x="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3D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1" name="Freeform 334"/>
            <p:cNvSpPr>
              <a:spLocks/>
            </p:cNvSpPr>
            <p:nvPr/>
          </p:nvSpPr>
          <p:spPr bwMode="auto">
            <a:xfrm>
              <a:off x="2387" y="1419"/>
              <a:ext cx="25" cy="35"/>
            </a:xfrm>
            <a:custGeom>
              <a:avLst/>
              <a:gdLst>
                <a:gd name="T0" fmla="*/ 16 w 25"/>
                <a:gd name="T1" fmla="*/ 0 h 35"/>
                <a:gd name="T2" fmla="*/ 0 w 25"/>
                <a:gd name="T3" fmla="*/ 20 h 35"/>
                <a:gd name="T4" fmla="*/ 12 w 25"/>
                <a:gd name="T5" fmla="*/ 35 h 35"/>
                <a:gd name="T6" fmla="*/ 25 w 25"/>
                <a:gd name="T7" fmla="*/ 20 h 35"/>
                <a:gd name="T8" fmla="*/ 16 w 2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5">
                  <a:moveTo>
                    <a:pt x="16" y="0"/>
                  </a:moveTo>
                  <a:lnTo>
                    <a:pt x="0" y="20"/>
                  </a:lnTo>
                  <a:lnTo>
                    <a:pt x="12" y="35"/>
                  </a:lnTo>
                  <a:lnTo>
                    <a:pt x="25" y="2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35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2" name="Freeform 335"/>
            <p:cNvSpPr>
              <a:spLocks/>
            </p:cNvSpPr>
            <p:nvPr/>
          </p:nvSpPr>
          <p:spPr bwMode="auto">
            <a:xfrm>
              <a:off x="2445" y="2394"/>
              <a:ext cx="200" cy="199"/>
            </a:xfrm>
            <a:custGeom>
              <a:avLst/>
              <a:gdLst>
                <a:gd name="T0" fmla="*/ 72 w 200"/>
                <a:gd name="T1" fmla="*/ 0 h 199"/>
                <a:gd name="T2" fmla="*/ 122 w 200"/>
                <a:gd name="T3" fmla="*/ 59 h 199"/>
                <a:gd name="T4" fmla="*/ 171 w 200"/>
                <a:gd name="T5" fmla="*/ 105 h 199"/>
                <a:gd name="T6" fmla="*/ 200 w 200"/>
                <a:gd name="T7" fmla="*/ 145 h 199"/>
                <a:gd name="T8" fmla="*/ 148 w 200"/>
                <a:gd name="T9" fmla="*/ 162 h 199"/>
                <a:gd name="T10" fmla="*/ 98 w 200"/>
                <a:gd name="T11" fmla="*/ 162 h 199"/>
                <a:gd name="T12" fmla="*/ 76 w 200"/>
                <a:gd name="T13" fmla="*/ 199 h 199"/>
                <a:gd name="T14" fmla="*/ 76 w 200"/>
                <a:gd name="T15" fmla="*/ 145 h 199"/>
                <a:gd name="T16" fmla="*/ 50 w 200"/>
                <a:gd name="T17" fmla="*/ 168 h 199"/>
                <a:gd name="T18" fmla="*/ 0 w 200"/>
                <a:gd name="T19" fmla="*/ 194 h 199"/>
                <a:gd name="T20" fmla="*/ 0 w 200"/>
                <a:gd name="T21" fmla="*/ 140 h 199"/>
                <a:gd name="T22" fmla="*/ 22 w 200"/>
                <a:gd name="T23" fmla="*/ 105 h 199"/>
                <a:gd name="T24" fmla="*/ 104 w 200"/>
                <a:gd name="T25" fmla="*/ 77 h 199"/>
                <a:gd name="T26" fmla="*/ 85 w 200"/>
                <a:gd name="T27" fmla="*/ 40 h 199"/>
                <a:gd name="T28" fmla="*/ 72 w 200"/>
                <a:gd name="T2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0" h="199">
                  <a:moveTo>
                    <a:pt x="72" y="0"/>
                  </a:moveTo>
                  <a:lnTo>
                    <a:pt x="122" y="59"/>
                  </a:lnTo>
                  <a:lnTo>
                    <a:pt x="171" y="105"/>
                  </a:lnTo>
                  <a:lnTo>
                    <a:pt x="200" y="145"/>
                  </a:lnTo>
                  <a:lnTo>
                    <a:pt x="148" y="162"/>
                  </a:lnTo>
                  <a:lnTo>
                    <a:pt x="98" y="162"/>
                  </a:lnTo>
                  <a:lnTo>
                    <a:pt x="76" y="199"/>
                  </a:lnTo>
                  <a:lnTo>
                    <a:pt x="76" y="145"/>
                  </a:lnTo>
                  <a:lnTo>
                    <a:pt x="50" y="168"/>
                  </a:lnTo>
                  <a:lnTo>
                    <a:pt x="0" y="194"/>
                  </a:lnTo>
                  <a:lnTo>
                    <a:pt x="0" y="140"/>
                  </a:lnTo>
                  <a:lnTo>
                    <a:pt x="22" y="105"/>
                  </a:lnTo>
                  <a:lnTo>
                    <a:pt x="104" y="77"/>
                  </a:lnTo>
                  <a:lnTo>
                    <a:pt x="85" y="4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876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" name="Freeform 336"/>
            <p:cNvSpPr>
              <a:spLocks/>
            </p:cNvSpPr>
            <p:nvPr/>
          </p:nvSpPr>
          <p:spPr bwMode="auto">
            <a:xfrm>
              <a:off x="2441" y="1457"/>
              <a:ext cx="112" cy="294"/>
            </a:xfrm>
            <a:custGeom>
              <a:avLst/>
              <a:gdLst>
                <a:gd name="T0" fmla="*/ 34 w 112"/>
                <a:gd name="T1" fmla="*/ 0 h 294"/>
                <a:gd name="T2" fmla="*/ 66 w 112"/>
                <a:gd name="T3" fmla="*/ 4 h 294"/>
                <a:gd name="T4" fmla="*/ 97 w 112"/>
                <a:gd name="T5" fmla="*/ 34 h 294"/>
                <a:gd name="T6" fmla="*/ 112 w 112"/>
                <a:gd name="T7" fmla="*/ 75 h 294"/>
                <a:gd name="T8" fmla="*/ 112 w 112"/>
                <a:gd name="T9" fmla="*/ 113 h 294"/>
                <a:gd name="T10" fmla="*/ 91 w 112"/>
                <a:gd name="T11" fmla="*/ 140 h 294"/>
                <a:gd name="T12" fmla="*/ 62 w 112"/>
                <a:gd name="T13" fmla="*/ 206 h 294"/>
                <a:gd name="T14" fmla="*/ 0 w 112"/>
                <a:gd name="T15" fmla="*/ 294 h 294"/>
                <a:gd name="T16" fmla="*/ 18 w 112"/>
                <a:gd name="T17" fmla="*/ 228 h 294"/>
                <a:gd name="T18" fmla="*/ 62 w 112"/>
                <a:gd name="T19" fmla="*/ 163 h 294"/>
                <a:gd name="T20" fmla="*/ 87 w 112"/>
                <a:gd name="T21" fmla="*/ 104 h 294"/>
                <a:gd name="T22" fmla="*/ 87 w 112"/>
                <a:gd name="T23" fmla="*/ 59 h 294"/>
                <a:gd name="T24" fmla="*/ 75 w 112"/>
                <a:gd name="T25" fmla="*/ 29 h 294"/>
                <a:gd name="T26" fmla="*/ 32 w 112"/>
                <a:gd name="T27" fmla="*/ 25 h 294"/>
                <a:gd name="T28" fmla="*/ 34 w 112"/>
                <a:gd name="T29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294">
                  <a:moveTo>
                    <a:pt x="34" y="0"/>
                  </a:moveTo>
                  <a:lnTo>
                    <a:pt x="66" y="4"/>
                  </a:lnTo>
                  <a:lnTo>
                    <a:pt x="97" y="34"/>
                  </a:lnTo>
                  <a:lnTo>
                    <a:pt x="112" y="75"/>
                  </a:lnTo>
                  <a:lnTo>
                    <a:pt x="112" y="113"/>
                  </a:lnTo>
                  <a:lnTo>
                    <a:pt x="91" y="140"/>
                  </a:lnTo>
                  <a:lnTo>
                    <a:pt x="62" y="206"/>
                  </a:lnTo>
                  <a:lnTo>
                    <a:pt x="0" y="294"/>
                  </a:lnTo>
                  <a:lnTo>
                    <a:pt x="18" y="228"/>
                  </a:lnTo>
                  <a:lnTo>
                    <a:pt x="62" y="163"/>
                  </a:lnTo>
                  <a:lnTo>
                    <a:pt x="87" y="104"/>
                  </a:lnTo>
                  <a:lnTo>
                    <a:pt x="87" y="59"/>
                  </a:lnTo>
                  <a:lnTo>
                    <a:pt x="75" y="29"/>
                  </a:lnTo>
                  <a:lnTo>
                    <a:pt x="32" y="25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56351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4" name="Freeform 337"/>
            <p:cNvSpPr>
              <a:spLocks/>
            </p:cNvSpPr>
            <p:nvPr/>
          </p:nvSpPr>
          <p:spPr bwMode="auto">
            <a:xfrm>
              <a:off x="2108" y="1248"/>
              <a:ext cx="152" cy="149"/>
            </a:xfrm>
            <a:custGeom>
              <a:avLst/>
              <a:gdLst>
                <a:gd name="T0" fmla="*/ 51 w 152"/>
                <a:gd name="T1" fmla="*/ 58 h 149"/>
                <a:gd name="T2" fmla="*/ 33 w 152"/>
                <a:gd name="T3" fmla="*/ 80 h 149"/>
                <a:gd name="T4" fmla="*/ 65 w 152"/>
                <a:gd name="T5" fmla="*/ 78 h 149"/>
                <a:gd name="T6" fmla="*/ 84 w 152"/>
                <a:gd name="T7" fmla="*/ 91 h 149"/>
                <a:gd name="T8" fmla="*/ 43 w 152"/>
                <a:gd name="T9" fmla="*/ 93 h 149"/>
                <a:gd name="T10" fmla="*/ 59 w 152"/>
                <a:gd name="T11" fmla="*/ 124 h 149"/>
                <a:gd name="T12" fmla="*/ 54 w 152"/>
                <a:gd name="T13" fmla="*/ 149 h 149"/>
                <a:gd name="T14" fmla="*/ 13 w 152"/>
                <a:gd name="T15" fmla="*/ 146 h 149"/>
                <a:gd name="T16" fmla="*/ 0 w 152"/>
                <a:gd name="T17" fmla="*/ 131 h 149"/>
                <a:gd name="T18" fmla="*/ 0 w 152"/>
                <a:gd name="T19" fmla="*/ 99 h 149"/>
                <a:gd name="T20" fmla="*/ 0 w 152"/>
                <a:gd name="T21" fmla="*/ 78 h 149"/>
                <a:gd name="T22" fmla="*/ 33 w 152"/>
                <a:gd name="T23" fmla="*/ 53 h 149"/>
                <a:gd name="T24" fmla="*/ 43 w 152"/>
                <a:gd name="T25" fmla="*/ 13 h 149"/>
                <a:gd name="T26" fmla="*/ 51 w 152"/>
                <a:gd name="T27" fmla="*/ 0 h 149"/>
                <a:gd name="T28" fmla="*/ 68 w 152"/>
                <a:gd name="T29" fmla="*/ 28 h 149"/>
                <a:gd name="T30" fmla="*/ 81 w 152"/>
                <a:gd name="T31" fmla="*/ 36 h 149"/>
                <a:gd name="T32" fmla="*/ 114 w 152"/>
                <a:gd name="T33" fmla="*/ 30 h 149"/>
                <a:gd name="T34" fmla="*/ 152 w 152"/>
                <a:gd name="T35" fmla="*/ 11 h 149"/>
                <a:gd name="T36" fmla="*/ 149 w 152"/>
                <a:gd name="T37" fmla="*/ 36 h 149"/>
                <a:gd name="T38" fmla="*/ 119 w 152"/>
                <a:gd name="T39" fmla="*/ 47 h 149"/>
                <a:gd name="T40" fmla="*/ 92 w 152"/>
                <a:gd name="T41" fmla="*/ 50 h 149"/>
                <a:gd name="T42" fmla="*/ 68 w 152"/>
                <a:gd name="T43" fmla="*/ 47 h 149"/>
                <a:gd name="T44" fmla="*/ 51 w 152"/>
                <a:gd name="T45" fmla="*/ 5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2" h="149">
                  <a:moveTo>
                    <a:pt x="51" y="58"/>
                  </a:moveTo>
                  <a:lnTo>
                    <a:pt x="33" y="80"/>
                  </a:lnTo>
                  <a:lnTo>
                    <a:pt x="65" y="78"/>
                  </a:lnTo>
                  <a:lnTo>
                    <a:pt x="84" y="91"/>
                  </a:lnTo>
                  <a:lnTo>
                    <a:pt x="43" y="93"/>
                  </a:lnTo>
                  <a:lnTo>
                    <a:pt x="59" y="124"/>
                  </a:lnTo>
                  <a:lnTo>
                    <a:pt x="54" y="149"/>
                  </a:lnTo>
                  <a:lnTo>
                    <a:pt x="13" y="146"/>
                  </a:lnTo>
                  <a:lnTo>
                    <a:pt x="0" y="131"/>
                  </a:lnTo>
                  <a:lnTo>
                    <a:pt x="0" y="99"/>
                  </a:lnTo>
                  <a:lnTo>
                    <a:pt x="0" y="78"/>
                  </a:lnTo>
                  <a:lnTo>
                    <a:pt x="33" y="53"/>
                  </a:lnTo>
                  <a:lnTo>
                    <a:pt x="43" y="13"/>
                  </a:lnTo>
                  <a:lnTo>
                    <a:pt x="51" y="0"/>
                  </a:lnTo>
                  <a:lnTo>
                    <a:pt x="68" y="28"/>
                  </a:lnTo>
                  <a:lnTo>
                    <a:pt x="81" y="36"/>
                  </a:lnTo>
                  <a:lnTo>
                    <a:pt x="114" y="30"/>
                  </a:lnTo>
                  <a:lnTo>
                    <a:pt x="152" y="11"/>
                  </a:lnTo>
                  <a:lnTo>
                    <a:pt x="149" y="36"/>
                  </a:lnTo>
                  <a:lnTo>
                    <a:pt x="119" y="47"/>
                  </a:lnTo>
                  <a:lnTo>
                    <a:pt x="92" y="50"/>
                  </a:lnTo>
                  <a:lnTo>
                    <a:pt x="68" y="47"/>
                  </a:lnTo>
                  <a:lnTo>
                    <a:pt x="51" y="58"/>
                  </a:lnTo>
                  <a:close/>
                </a:path>
              </a:pathLst>
            </a:custGeom>
            <a:solidFill>
              <a:srgbClr val="B5846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5" name="Freeform 338"/>
            <p:cNvSpPr>
              <a:spLocks/>
            </p:cNvSpPr>
            <p:nvPr/>
          </p:nvSpPr>
          <p:spPr bwMode="auto">
            <a:xfrm>
              <a:off x="2302" y="1567"/>
              <a:ext cx="45" cy="46"/>
            </a:xfrm>
            <a:custGeom>
              <a:avLst/>
              <a:gdLst>
                <a:gd name="T0" fmla="*/ 8 w 45"/>
                <a:gd name="T1" fmla="*/ 11 h 46"/>
                <a:gd name="T2" fmla="*/ 45 w 45"/>
                <a:gd name="T3" fmla="*/ 30 h 46"/>
                <a:gd name="T4" fmla="*/ 43 w 45"/>
                <a:gd name="T5" fmla="*/ 46 h 46"/>
                <a:gd name="T6" fmla="*/ 17 w 45"/>
                <a:gd name="T7" fmla="*/ 28 h 46"/>
                <a:gd name="T8" fmla="*/ 0 w 45"/>
                <a:gd name="T9" fmla="*/ 0 h 46"/>
                <a:gd name="T10" fmla="*/ 8 w 45"/>
                <a:gd name="T11" fmla="*/ 1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8" y="11"/>
                  </a:moveTo>
                  <a:lnTo>
                    <a:pt x="45" y="30"/>
                  </a:lnTo>
                  <a:lnTo>
                    <a:pt x="43" y="46"/>
                  </a:lnTo>
                  <a:lnTo>
                    <a:pt x="17" y="28"/>
                  </a:lnTo>
                  <a:lnTo>
                    <a:pt x="0" y="0"/>
                  </a:lnTo>
                  <a:lnTo>
                    <a:pt x="8" y="11"/>
                  </a:lnTo>
                  <a:close/>
                </a:path>
              </a:pathLst>
            </a:custGeom>
            <a:solidFill>
              <a:srgbClr val="44422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6" name="Freeform 339"/>
            <p:cNvSpPr>
              <a:spLocks/>
            </p:cNvSpPr>
            <p:nvPr/>
          </p:nvSpPr>
          <p:spPr bwMode="auto">
            <a:xfrm>
              <a:off x="2289" y="1431"/>
              <a:ext cx="34" cy="36"/>
            </a:xfrm>
            <a:custGeom>
              <a:avLst/>
              <a:gdLst>
                <a:gd name="T0" fmla="*/ 0 w 34"/>
                <a:gd name="T1" fmla="*/ 0 h 36"/>
                <a:gd name="T2" fmla="*/ 16 w 34"/>
                <a:gd name="T3" fmla="*/ 10 h 36"/>
                <a:gd name="T4" fmla="*/ 34 w 34"/>
                <a:gd name="T5" fmla="*/ 36 h 36"/>
                <a:gd name="T6" fmla="*/ 8 w 34"/>
                <a:gd name="T7" fmla="*/ 23 h 36"/>
                <a:gd name="T8" fmla="*/ 0 w 34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0" y="0"/>
                  </a:moveTo>
                  <a:lnTo>
                    <a:pt x="16" y="10"/>
                  </a:lnTo>
                  <a:lnTo>
                    <a:pt x="34" y="36"/>
                  </a:lnTo>
                  <a:lnTo>
                    <a:pt x="8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7" name="Freeform 340"/>
            <p:cNvSpPr>
              <a:spLocks/>
            </p:cNvSpPr>
            <p:nvPr/>
          </p:nvSpPr>
          <p:spPr bwMode="auto">
            <a:xfrm>
              <a:off x="2017" y="1869"/>
              <a:ext cx="95" cy="417"/>
            </a:xfrm>
            <a:custGeom>
              <a:avLst/>
              <a:gdLst>
                <a:gd name="T0" fmla="*/ 0 w 95"/>
                <a:gd name="T1" fmla="*/ 48 h 417"/>
                <a:gd name="T2" fmla="*/ 0 w 95"/>
                <a:gd name="T3" fmla="*/ 109 h 417"/>
                <a:gd name="T4" fmla="*/ 29 w 95"/>
                <a:gd name="T5" fmla="*/ 139 h 417"/>
                <a:gd name="T6" fmla="*/ 36 w 95"/>
                <a:gd name="T7" fmla="*/ 193 h 417"/>
                <a:gd name="T8" fmla="*/ 71 w 95"/>
                <a:gd name="T9" fmla="*/ 241 h 417"/>
                <a:gd name="T10" fmla="*/ 66 w 95"/>
                <a:gd name="T11" fmla="*/ 290 h 417"/>
                <a:gd name="T12" fmla="*/ 71 w 95"/>
                <a:gd name="T13" fmla="*/ 332 h 417"/>
                <a:gd name="T14" fmla="*/ 95 w 95"/>
                <a:gd name="T15" fmla="*/ 417 h 417"/>
                <a:gd name="T16" fmla="*/ 95 w 95"/>
                <a:gd name="T17" fmla="*/ 369 h 417"/>
                <a:gd name="T18" fmla="*/ 95 w 95"/>
                <a:gd name="T19" fmla="*/ 313 h 417"/>
                <a:gd name="T20" fmla="*/ 95 w 95"/>
                <a:gd name="T21" fmla="*/ 229 h 417"/>
                <a:gd name="T22" fmla="*/ 90 w 95"/>
                <a:gd name="T23" fmla="*/ 144 h 417"/>
                <a:gd name="T24" fmla="*/ 54 w 95"/>
                <a:gd name="T25" fmla="*/ 114 h 417"/>
                <a:gd name="T26" fmla="*/ 23 w 95"/>
                <a:gd name="T27" fmla="*/ 72 h 417"/>
                <a:gd name="T28" fmla="*/ 23 w 95"/>
                <a:gd name="T29" fmla="*/ 0 h 417"/>
                <a:gd name="T30" fmla="*/ 19 w 95"/>
                <a:gd name="T31" fmla="*/ 5 h 417"/>
                <a:gd name="T32" fmla="*/ 9 w 95"/>
                <a:gd name="T33" fmla="*/ 17 h 417"/>
                <a:gd name="T34" fmla="*/ 2 w 95"/>
                <a:gd name="T35" fmla="*/ 33 h 417"/>
                <a:gd name="T36" fmla="*/ 0 w 95"/>
                <a:gd name="T37" fmla="*/ 4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5" h="417">
                  <a:moveTo>
                    <a:pt x="0" y="48"/>
                  </a:moveTo>
                  <a:lnTo>
                    <a:pt x="0" y="109"/>
                  </a:lnTo>
                  <a:lnTo>
                    <a:pt x="29" y="139"/>
                  </a:lnTo>
                  <a:lnTo>
                    <a:pt x="36" y="193"/>
                  </a:lnTo>
                  <a:lnTo>
                    <a:pt x="71" y="241"/>
                  </a:lnTo>
                  <a:lnTo>
                    <a:pt x="66" y="290"/>
                  </a:lnTo>
                  <a:lnTo>
                    <a:pt x="71" y="332"/>
                  </a:lnTo>
                  <a:lnTo>
                    <a:pt x="95" y="417"/>
                  </a:lnTo>
                  <a:lnTo>
                    <a:pt x="95" y="369"/>
                  </a:lnTo>
                  <a:lnTo>
                    <a:pt x="95" y="313"/>
                  </a:lnTo>
                  <a:lnTo>
                    <a:pt x="95" y="229"/>
                  </a:lnTo>
                  <a:lnTo>
                    <a:pt x="90" y="144"/>
                  </a:lnTo>
                  <a:lnTo>
                    <a:pt x="54" y="114"/>
                  </a:lnTo>
                  <a:lnTo>
                    <a:pt x="23" y="72"/>
                  </a:lnTo>
                  <a:lnTo>
                    <a:pt x="23" y="0"/>
                  </a:lnTo>
                  <a:lnTo>
                    <a:pt x="19" y="5"/>
                  </a:lnTo>
                  <a:lnTo>
                    <a:pt x="9" y="17"/>
                  </a:lnTo>
                  <a:lnTo>
                    <a:pt x="2" y="33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D1A0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8" name="Freeform 341"/>
            <p:cNvSpPr>
              <a:spLocks/>
            </p:cNvSpPr>
            <p:nvPr/>
          </p:nvSpPr>
          <p:spPr bwMode="auto">
            <a:xfrm>
              <a:off x="2802" y="2328"/>
              <a:ext cx="258" cy="285"/>
            </a:xfrm>
            <a:custGeom>
              <a:avLst/>
              <a:gdLst>
                <a:gd name="T0" fmla="*/ 42 w 258"/>
                <a:gd name="T1" fmla="*/ 139 h 285"/>
                <a:gd name="T2" fmla="*/ 72 w 258"/>
                <a:gd name="T3" fmla="*/ 211 h 285"/>
                <a:gd name="T4" fmla="*/ 126 w 258"/>
                <a:gd name="T5" fmla="*/ 242 h 285"/>
                <a:gd name="T6" fmla="*/ 173 w 258"/>
                <a:gd name="T7" fmla="*/ 242 h 285"/>
                <a:gd name="T8" fmla="*/ 228 w 258"/>
                <a:gd name="T9" fmla="*/ 236 h 285"/>
                <a:gd name="T10" fmla="*/ 258 w 258"/>
                <a:gd name="T11" fmla="*/ 248 h 285"/>
                <a:gd name="T12" fmla="*/ 173 w 258"/>
                <a:gd name="T13" fmla="*/ 285 h 285"/>
                <a:gd name="T14" fmla="*/ 54 w 258"/>
                <a:gd name="T15" fmla="*/ 255 h 285"/>
                <a:gd name="T16" fmla="*/ 0 w 258"/>
                <a:gd name="T17" fmla="*/ 206 h 285"/>
                <a:gd name="T18" fmla="*/ 0 w 258"/>
                <a:gd name="T19" fmla="*/ 139 h 285"/>
                <a:gd name="T20" fmla="*/ 35 w 258"/>
                <a:gd name="T21" fmla="*/ 72 h 285"/>
                <a:gd name="T22" fmla="*/ 84 w 258"/>
                <a:gd name="T23" fmla="*/ 25 h 285"/>
                <a:gd name="T24" fmla="*/ 138 w 258"/>
                <a:gd name="T25" fmla="*/ 0 h 285"/>
                <a:gd name="T26" fmla="*/ 66 w 258"/>
                <a:gd name="T27" fmla="*/ 85 h 285"/>
                <a:gd name="T28" fmla="*/ 42 w 258"/>
                <a:gd name="T29" fmla="*/ 139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8" h="285">
                  <a:moveTo>
                    <a:pt x="42" y="139"/>
                  </a:moveTo>
                  <a:lnTo>
                    <a:pt x="72" y="211"/>
                  </a:lnTo>
                  <a:lnTo>
                    <a:pt x="126" y="242"/>
                  </a:lnTo>
                  <a:lnTo>
                    <a:pt x="173" y="242"/>
                  </a:lnTo>
                  <a:lnTo>
                    <a:pt x="228" y="236"/>
                  </a:lnTo>
                  <a:lnTo>
                    <a:pt x="258" y="248"/>
                  </a:lnTo>
                  <a:lnTo>
                    <a:pt x="173" y="285"/>
                  </a:lnTo>
                  <a:lnTo>
                    <a:pt x="54" y="255"/>
                  </a:lnTo>
                  <a:lnTo>
                    <a:pt x="0" y="206"/>
                  </a:lnTo>
                  <a:lnTo>
                    <a:pt x="0" y="139"/>
                  </a:lnTo>
                  <a:lnTo>
                    <a:pt x="35" y="72"/>
                  </a:lnTo>
                  <a:lnTo>
                    <a:pt x="84" y="25"/>
                  </a:lnTo>
                  <a:lnTo>
                    <a:pt x="138" y="0"/>
                  </a:lnTo>
                  <a:lnTo>
                    <a:pt x="66" y="85"/>
                  </a:lnTo>
                  <a:lnTo>
                    <a:pt x="42" y="139"/>
                  </a:lnTo>
                  <a:close/>
                </a:path>
              </a:pathLst>
            </a:custGeom>
            <a:solidFill>
              <a:srgbClr val="C97C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9" name="Freeform 342"/>
            <p:cNvSpPr>
              <a:spLocks/>
            </p:cNvSpPr>
            <p:nvPr/>
          </p:nvSpPr>
          <p:spPr bwMode="auto">
            <a:xfrm>
              <a:off x="2681" y="2304"/>
              <a:ext cx="133" cy="218"/>
            </a:xfrm>
            <a:custGeom>
              <a:avLst/>
              <a:gdLst>
                <a:gd name="T0" fmla="*/ 133 w 133"/>
                <a:gd name="T1" fmla="*/ 0 h 218"/>
                <a:gd name="T2" fmla="*/ 108 w 133"/>
                <a:gd name="T3" fmla="*/ 61 h 218"/>
                <a:gd name="T4" fmla="*/ 108 w 133"/>
                <a:gd name="T5" fmla="*/ 115 h 218"/>
                <a:gd name="T6" fmla="*/ 78 w 133"/>
                <a:gd name="T7" fmla="*/ 73 h 218"/>
                <a:gd name="T8" fmla="*/ 42 w 133"/>
                <a:gd name="T9" fmla="*/ 109 h 218"/>
                <a:gd name="T10" fmla="*/ 42 w 133"/>
                <a:gd name="T11" fmla="*/ 151 h 218"/>
                <a:gd name="T12" fmla="*/ 78 w 133"/>
                <a:gd name="T13" fmla="*/ 218 h 218"/>
                <a:gd name="T14" fmla="*/ 12 w 133"/>
                <a:gd name="T15" fmla="*/ 175 h 218"/>
                <a:gd name="T16" fmla="*/ 0 w 133"/>
                <a:gd name="T17" fmla="*/ 109 h 218"/>
                <a:gd name="T18" fmla="*/ 6 w 133"/>
                <a:gd name="T19" fmla="*/ 36 h 218"/>
                <a:gd name="T20" fmla="*/ 66 w 133"/>
                <a:gd name="T21" fmla="*/ 6 h 218"/>
                <a:gd name="T22" fmla="*/ 68 w 133"/>
                <a:gd name="T23" fmla="*/ 6 h 218"/>
                <a:gd name="T24" fmla="*/ 75 w 133"/>
                <a:gd name="T25" fmla="*/ 7 h 218"/>
                <a:gd name="T26" fmla="*/ 86 w 133"/>
                <a:gd name="T27" fmla="*/ 7 h 218"/>
                <a:gd name="T28" fmla="*/ 97 w 133"/>
                <a:gd name="T29" fmla="*/ 7 h 218"/>
                <a:gd name="T30" fmla="*/ 109 w 133"/>
                <a:gd name="T31" fmla="*/ 7 h 218"/>
                <a:gd name="T32" fmla="*/ 120 w 133"/>
                <a:gd name="T33" fmla="*/ 6 h 218"/>
                <a:gd name="T34" fmla="*/ 129 w 133"/>
                <a:gd name="T35" fmla="*/ 4 h 218"/>
                <a:gd name="T36" fmla="*/ 133 w 133"/>
                <a:gd name="T3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218">
                  <a:moveTo>
                    <a:pt x="133" y="0"/>
                  </a:moveTo>
                  <a:lnTo>
                    <a:pt x="108" y="61"/>
                  </a:lnTo>
                  <a:lnTo>
                    <a:pt x="108" y="115"/>
                  </a:lnTo>
                  <a:lnTo>
                    <a:pt x="78" y="73"/>
                  </a:lnTo>
                  <a:lnTo>
                    <a:pt x="42" y="109"/>
                  </a:lnTo>
                  <a:lnTo>
                    <a:pt x="42" y="151"/>
                  </a:lnTo>
                  <a:lnTo>
                    <a:pt x="78" y="218"/>
                  </a:lnTo>
                  <a:lnTo>
                    <a:pt x="12" y="175"/>
                  </a:lnTo>
                  <a:lnTo>
                    <a:pt x="0" y="109"/>
                  </a:lnTo>
                  <a:lnTo>
                    <a:pt x="6" y="36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75" y="7"/>
                  </a:lnTo>
                  <a:lnTo>
                    <a:pt x="86" y="7"/>
                  </a:lnTo>
                  <a:lnTo>
                    <a:pt x="97" y="7"/>
                  </a:lnTo>
                  <a:lnTo>
                    <a:pt x="109" y="7"/>
                  </a:lnTo>
                  <a:lnTo>
                    <a:pt x="120" y="6"/>
                  </a:lnTo>
                  <a:lnTo>
                    <a:pt x="129" y="4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C97C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20" name="자유형 119"/>
          <p:cNvSpPr/>
          <p:nvPr/>
        </p:nvSpPr>
        <p:spPr>
          <a:xfrm>
            <a:off x="4932040" y="3645024"/>
            <a:ext cx="1080120" cy="1107102"/>
          </a:xfrm>
          <a:custGeom>
            <a:avLst/>
            <a:gdLst>
              <a:gd name="connsiteX0" fmla="*/ 285750 w 828675"/>
              <a:gd name="connsiteY0" fmla="*/ 200841 h 896182"/>
              <a:gd name="connsiteX1" fmla="*/ 257175 w 828675"/>
              <a:gd name="connsiteY1" fmla="*/ 153216 h 896182"/>
              <a:gd name="connsiteX2" fmla="*/ 247650 w 828675"/>
              <a:gd name="connsiteY2" fmla="*/ 57966 h 896182"/>
              <a:gd name="connsiteX3" fmla="*/ 276225 w 828675"/>
              <a:gd name="connsiteY3" fmla="*/ 48441 h 896182"/>
              <a:gd name="connsiteX4" fmla="*/ 314325 w 828675"/>
              <a:gd name="connsiteY4" fmla="*/ 38916 h 896182"/>
              <a:gd name="connsiteX5" fmla="*/ 390525 w 828675"/>
              <a:gd name="connsiteY5" fmla="*/ 67491 h 896182"/>
              <a:gd name="connsiteX6" fmla="*/ 409575 w 828675"/>
              <a:gd name="connsiteY6" fmla="*/ 124641 h 896182"/>
              <a:gd name="connsiteX7" fmla="*/ 419100 w 828675"/>
              <a:gd name="connsiteY7" fmla="*/ 153216 h 896182"/>
              <a:gd name="connsiteX8" fmla="*/ 428625 w 828675"/>
              <a:gd name="connsiteY8" fmla="*/ 210366 h 896182"/>
              <a:gd name="connsiteX9" fmla="*/ 485775 w 828675"/>
              <a:gd name="connsiteY9" fmla="*/ 238941 h 896182"/>
              <a:gd name="connsiteX10" fmla="*/ 561975 w 828675"/>
              <a:gd name="connsiteY10" fmla="*/ 219891 h 896182"/>
              <a:gd name="connsiteX11" fmla="*/ 581025 w 828675"/>
              <a:gd name="connsiteY11" fmla="*/ 191316 h 896182"/>
              <a:gd name="connsiteX12" fmla="*/ 600075 w 828675"/>
              <a:gd name="connsiteY12" fmla="*/ 134166 h 896182"/>
              <a:gd name="connsiteX13" fmla="*/ 609600 w 828675"/>
              <a:gd name="connsiteY13" fmla="*/ 105591 h 896182"/>
              <a:gd name="connsiteX14" fmla="*/ 638175 w 828675"/>
              <a:gd name="connsiteY14" fmla="*/ 816 h 896182"/>
              <a:gd name="connsiteX15" fmla="*/ 666750 w 828675"/>
              <a:gd name="connsiteY15" fmla="*/ 10341 h 896182"/>
              <a:gd name="connsiteX16" fmla="*/ 676275 w 828675"/>
              <a:gd name="connsiteY16" fmla="*/ 38916 h 896182"/>
              <a:gd name="connsiteX17" fmla="*/ 695325 w 828675"/>
              <a:gd name="connsiteY17" fmla="*/ 67491 h 896182"/>
              <a:gd name="connsiteX18" fmla="*/ 676275 w 828675"/>
              <a:gd name="connsiteY18" fmla="*/ 238941 h 896182"/>
              <a:gd name="connsiteX19" fmla="*/ 657225 w 828675"/>
              <a:gd name="connsiteY19" fmla="*/ 267516 h 896182"/>
              <a:gd name="connsiteX20" fmla="*/ 628650 w 828675"/>
              <a:gd name="connsiteY20" fmla="*/ 296091 h 896182"/>
              <a:gd name="connsiteX21" fmla="*/ 600075 w 828675"/>
              <a:gd name="connsiteY21" fmla="*/ 305616 h 896182"/>
              <a:gd name="connsiteX22" fmla="*/ 561975 w 828675"/>
              <a:gd name="connsiteY22" fmla="*/ 391341 h 896182"/>
              <a:gd name="connsiteX23" fmla="*/ 552450 w 828675"/>
              <a:gd name="connsiteY23" fmla="*/ 419916 h 896182"/>
              <a:gd name="connsiteX24" fmla="*/ 571500 w 828675"/>
              <a:gd name="connsiteY24" fmla="*/ 477066 h 896182"/>
              <a:gd name="connsiteX25" fmla="*/ 781050 w 828675"/>
              <a:gd name="connsiteY25" fmla="*/ 505641 h 896182"/>
              <a:gd name="connsiteX26" fmla="*/ 828675 w 828675"/>
              <a:gd name="connsiteY26" fmla="*/ 591366 h 896182"/>
              <a:gd name="connsiteX27" fmla="*/ 809625 w 828675"/>
              <a:gd name="connsiteY27" fmla="*/ 858066 h 896182"/>
              <a:gd name="connsiteX28" fmla="*/ 781050 w 828675"/>
              <a:gd name="connsiteY28" fmla="*/ 867591 h 896182"/>
              <a:gd name="connsiteX29" fmla="*/ 762000 w 828675"/>
              <a:gd name="connsiteY29" fmla="*/ 839016 h 896182"/>
              <a:gd name="connsiteX30" fmla="*/ 742950 w 828675"/>
              <a:gd name="connsiteY30" fmla="*/ 772341 h 896182"/>
              <a:gd name="connsiteX31" fmla="*/ 733425 w 828675"/>
              <a:gd name="connsiteY31" fmla="*/ 619941 h 896182"/>
              <a:gd name="connsiteX32" fmla="*/ 704850 w 828675"/>
              <a:gd name="connsiteY32" fmla="*/ 600891 h 896182"/>
              <a:gd name="connsiteX33" fmla="*/ 676275 w 828675"/>
              <a:gd name="connsiteY33" fmla="*/ 591366 h 896182"/>
              <a:gd name="connsiteX34" fmla="*/ 542925 w 828675"/>
              <a:gd name="connsiteY34" fmla="*/ 572316 h 896182"/>
              <a:gd name="connsiteX35" fmla="*/ 485775 w 828675"/>
              <a:gd name="connsiteY35" fmla="*/ 553266 h 896182"/>
              <a:gd name="connsiteX36" fmla="*/ 457200 w 828675"/>
              <a:gd name="connsiteY36" fmla="*/ 581841 h 896182"/>
              <a:gd name="connsiteX37" fmla="*/ 419100 w 828675"/>
              <a:gd name="connsiteY37" fmla="*/ 638991 h 896182"/>
              <a:gd name="connsiteX38" fmla="*/ 390525 w 828675"/>
              <a:gd name="connsiteY38" fmla="*/ 658041 h 896182"/>
              <a:gd name="connsiteX39" fmla="*/ 371475 w 828675"/>
              <a:gd name="connsiteY39" fmla="*/ 686616 h 896182"/>
              <a:gd name="connsiteX40" fmla="*/ 428625 w 828675"/>
              <a:gd name="connsiteY40" fmla="*/ 724716 h 896182"/>
              <a:gd name="connsiteX41" fmla="*/ 447675 w 828675"/>
              <a:gd name="connsiteY41" fmla="*/ 753291 h 896182"/>
              <a:gd name="connsiteX42" fmla="*/ 504825 w 828675"/>
              <a:gd name="connsiteY42" fmla="*/ 791391 h 896182"/>
              <a:gd name="connsiteX43" fmla="*/ 523875 w 828675"/>
              <a:gd name="connsiteY43" fmla="*/ 848541 h 896182"/>
              <a:gd name="connsiteX44" fmla="*/ 533400 w 828675"/>
              <a:gd name="connsiteY44" fmla="*/ 877116 h 896182"/>
              <a:gd name="connsiteX45" fmla="*/ 438150 w 828675"/>
              <a:gd name="connsiteY45" fmla="*/ 886641 h 896182"/>
              <a:gd name="connsiteX46" fmla="*/ 409575 w 828675"/>
              <a:gd name="connsiteY46" fmla="*/ 877116 h 896182"/>
              <a:gd name="connsiteX47" fmla="*/ 390525 w 828675"/>
              <a:gd name="connsiteY47" fmla="*/ 848541 h 896182"/>
              <a:gd name="connsiteX48" fmla="*/ 361950 w 828675"/>
              <a:gd name="connsiteY48" fmla="*/ 819966 h 896182"/>
              <a:gd name="connsiteX49" fmla="*/ 352425 w 828675"/>
              <a:gd name="connsiteY49" fmla="*/ 791391 h 896182"/>
              <a:gd name="connsiteX50" fmla="*/ 285750 w 828675"/>
              <a:gd name="connsiteY50" fmla="*/ 705666 h 896182"/>
              <a:gd name="connsiteX51" fmla="*/ 285750 w 828675"/>
              <a:gd name="connsiteY51" fmla="*/ 610416 h 896182"/>
              <a:gd name="connsiteX52" fmla="*/ 314325 w 828675"/>
              <a:gd name="connsiteY52" fmla="*/ 524691 h 896182"/>
              <a:gd name="connsiteX53" fmla="*/ 323850 w 828675"/>
              <a:gd name="connsiteY53" fmla="*/ 496116 h 896182"/>
              <a:gd name="connsiteX54" fmla="*/ 352425 w 828675"/>
              <a:gd name="connsiteY54" fmla="*/ 477066 h 896182"/>
              <a:gd name="connsiteX55" fmla="*/ 352425 w 828675"/>
              <a:gd name="connsiteY55" fmla="*/ 372291 h 896182"/>
              <a:gd name="connsiteX56" fmla="*/ 314325 w 828675"/>
              <a:gd name="connsiteY56" fmla="*/ 315141 h 896182"/>
              <a:gd name="connsiteX57" fmla="*/ 257175 w 828675"/>
              <a:gd name="connsiteY57" fmla="*/ 296091 h 896182"/>
              <a:gd name="connsiteX58" fmla="*/ 228600 w 828675"/>
              <a:gd name="connsiteY58" fmla="*/ 286566 h 896182"/>
              <a:gd name="connsiteX59" fmla="*/ 133350 w 828675"/>
              <a:gd name="connsiteY59" fmla="*/ 267516 h 896182"/>
              <a:gd name="connsiteX60" fmla="*/ 76200 w 828675"/>
              <a:gd name="connsiteY60" fmla="*/ 248466 h 896182"/>
              <a:gd name="connsiteX61" fmla="*/ 38100 w 828675"/>
              <a:gd name="connsiteY61" fmla="*/ 191316 h 896182"/>
              <a:gd name="connsiteX62" fmla="*/ 28575 w 828675"/>
              <a:gd name="connsiteY62" fmla="*/ 162741 h 896182"/>
              <a:gd name="connsiteX63" fmla="*/ 0 w 828675"/>
              <a:gd name="connsiteY63" fmla="*/ 105591 h 896182"/>
              <a:gd name="connsiteX64" fmla="*/ 9525 w 828675"/>
              <a:gd name="connsiteY64" fmla="*/ 29391 h 896182"/>
              <a:gd name="connsiteX65" fmla="*/ 38100 w 828675"/>
              <a:gd name="connsiteY65" fmla="*/ 19866 h 896182"/>
              <a:gd name="connsiteX66" fmla="*/ 95250 w 828675"/>
              <a:gd name="connsiteY66" fmla="*/ 48441 h 896182"/>
              <a:gd name="connsiteX67" fmla="*/ 123825 w 828675"/>
              <a:gd name="connsiteY67" fmla="*/ 172266 h 896182"/>
              <a:gd name="connsiteX68" fmla="*/ 180975 w 828675"/>
              <a:gd name="connsiteY68" fmla="*/ 191316 h 896182"/>
              <a:gd name="connsiteX69" fmla="*/ 257175 w 828675"/>
              <a:gd name="connsiteY69" fmla="*/ 238941 h 896182"/>
              <a:gd name="connsiteX70" fmla="*/ 285750 w 828675"/>
              <a:gd name="connsiteY70" fmla="*/ 248466 h 896182"/>
              <a:gd name="connsiteX71" fmla="*/ 295275 w 828675"/>
              <a:gd name="connsiteY71" fmla="*/ 219891 h 896182"/>
              <a:gd name="connsiteX72" fmla="*/ 285750 w 828675"/>
              <a:gd name="connsiteY72" fmla="*/ 200841 h 896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828675" h="896182">
                <a:moveTo>
                  <a:pt x="285750" y="200841"/>
                </a:moveTo>
                <a:cubicBezTo>
                  <a:pt x="279400" y="189729"/>
                  <a:pt x="266987" y="168915"/>
                  <a:pt x="257175" y="153216"/>
                </a:cubicBezTo>
                <a:cubicBezTo>
                  <a:pt x="234439" y="116838"/>
                  <a:pt x="219312" y="114642"/>
                  <a:pt x="247650" y="57966"/>
                </a:cubicBezTo>
                <a:cubicBezTo>
                  <a:pt x="252140" y="48986"/>
                  <a:pt x="266571" y="51199"/>
                  <a:pt x="276225" y="48441"/>
                </a:cubicBezTo>
                <a:cubicBezTo>
                  <a:pt x="288812" y="44845"/>
                  <a:pt x="301625" y="42091"/>
                  <a:pt x="314325" y="38916"/>
                </a:cubicBezTo>
                <a:cubicBezTo>
                  <a:pt x="333535" y="42758"/>
                  <a:pt x="376510" y="45067"/>
                  <a:pt x="390525" y="67491"/>
                </a:cubicBezTo>
                <a:cubicBezTo>
                  <a:pt x="401168" y="84519"/>
                  <a:pt x="403225" y="105591"/>
                  <a:pt x="409575" y="124641"/>
                </a:cubicBezTo>
                <a:cubicBezTo>
                  <a:pt x="412750" y="134166"/>
                  <a:pt x="417449" y="143312"/>
                  <a:pt x="419100" y="153216"/>
                </a:cubicBezTo>
                <a:cubicBezTo>
                  <a:pt x="422275" y="172266"/>
                  <a:pt x="419988" y="193092"/>
                  <a:pt x="428625" y="210366"/>
                </a:cubicBezTo>
                <a:cubicBezTo>
                  <a:pt x="436011" y="225138"/>
                  <a:pt x="472251" y="234433"/>
                  <a:pt x="485775" y="238941"/>
                </a:cubicBezTo>
                <a:cubicBezTo>
                  <a:pt x="488147" y="238467"/>
                  <a:pt x="552212" y="227701"/>
                  <a:pt x="561975" y="219891"/>
                </a:cubicBezTo>
                <a:cubicBezTo>
                  <a:pt x="570914" y="212740"/>
                  <a:pt x="576376" y="201777"/>
                  <a:pt x="581025" y="191316"/>
                </a:cubicBezTo>
                <a:cubicBezTo>
                  <a:pt x="589180" y="172966"/>
                  <a:pt x="593725" y="153216"/>
                  <a:pt x="600075" y="134166"/>
                </a:cubicBezTo>
                <a:lnTo>
                  <a:pt x="609600" y="105591"/>
                </a:lnTo>
                <a:cubicBezTo>
                  <a:pt x="609784" y="104118"/>
                  <a:pt x="609738" y="12191"/>
                  <a:pt x="638175" y="816"/>
                </a:cubicBezTo>
                <a:cubicBezTo>
                  <a:pt x="647497" y="-2913"/>
                  <a:pt x="657225" y="7166"/>
                  <a:pt x="666750" y="10341"/>
                </a:cubicBezTo>
                <a:cubicBezTo>
                  <a:pt x="669925" y="19866"/>
                  <a:pt x="671785" y="29936"/>
                  <a:pt x="676275" y="38916"/>
                </a:cubicBezTo>
                <a:cubicBezTo>
                  <a:pt x="681395" y="49155"/>
                  <a:pt x="694690" y="56061"/>
                  <a:pt x="695325" y="67491"/>
                </a:cubicBezTo>
                <a:cubicBezTo>
                  <a:pt x="696099" y="81415"/>
                  <a:pt x="698587" y="194317"/>
                  <a:pt x="676275" y="238941"/>
                </a:cubicBezTo>
                <a:cubicBezTo>
                  <a:pt x="671155" y="249180"/>
                  <a:pt x="664554" y="258722"/>
                  <a:pt x="657225" y="267516"/>
                </a:cubicBezTo>
                <a:cubicBezTo>
                  <a:pt x="648601" y="277864"/>
                  <a:pt x="639858" y="288619"/>
                  <a:pt x="628650" y="296091"/>
                </a:cubicBezTo>
                <a:cubicBezTo>
                  <a:pt x="620296" y="301660"/>
                  <a:pt x="609600" y="302441"/>
                  <a:pt x="600075" y="305616"/>
                </a:cubicBezTo>
                <a:cubicBezTo>
                  <a:pt x="569886" y="350899"/>
                  <a:pt x="584645" y="323331"/>
                  <a:pt x="561975" y="391341"/>
                </a:cubicBezTo>
                <a:lnTo>
                  <a:pt x="552450" y="419916"/>
                </a:lnTo>
                <a:cubicBezTo>
                  <a:pt x="558800" y="438966"/>
                  <a:pt x="554792" y="465927"/>
                  <a:pt x="571500" y="477066"/>
                </a:cubicBezTo>
                <a:cubicBezTo>
                  <a:pt x="650338" y="529625"/>
                  <a:pt x="588643" y="495514"/>
                  <a:pt x="781050" y="505641"/>
                </a:cubicBezTo>
                <a:cubicBezTo>
                  <a:pt x="824719" y="571145"/>
                  <a:pt x="811910" y="541071"/>
                  <a:pt x="828675" y="591366"/>
                </a:cubicBezTo>
                <a:cubicBezTo>
                  <a:pt x="822325" y="680266"/>
                  <a:pt x="824768" y="770235"/>
                  <a:pt x="809625" y="858066"/>
                </a:cubicBezTo>
                <a:cubicBezTo>
                  <a:pt x="807919" y="867960"/>
                  <a:pt x="790372" y="871320"/>
                  <a:pt x="781050" y="867591"/>
                </a:cubicBezTo>
                <a:cubicBezTo>
                  <a:pt x="770421" y="863339"/>
                  <a:pt x="767120" y="849255"/>
                  <a:pt x="762000" y="839016"/>
                </a:cubicBezTo>
                <a:cubicBezTo>
                  <a:pt x="755168" y="825351"/>
                  <a:pt x="746002" y="784548"/>
                  <a:pt x="742950" y="772341"/>
                </a:cubicBezTo>
                <a:cubicBezTo>
                  <a:pt x="739775" y="721541"/>
                  <a:pt x="744467" y="669628"/>
                  <a:pt x="733425" y="619941"/>
                </a:cubicBezTo>
                <a:cubicBezTo>
                  <a:pt x="730942" y="608766"/>
                  <a:pt x="715089" y="606011"/>
                  <a:pt x="704850" y="600891"/>
                </a:cubicBezTo>
                <a:cubicBezTo>
                  <a:pt x="695870" y="596401"/>
                  <a:pt x="686015" y="593801"/>
                  <a:pt x="676275" y="591366"/>
                </a:cubicBezTo>
                <a:cubicBezTo>
                  <a:pt x="627752" y="579235"/>
                  <a:pt x="596268" y="578243"/>
                  <a:pt x="542925" y="572316"/>
                </a:cubicBezTo>
                <a:cubicBezTo>
                  <a:pt x="523875" y="565966"/>
                  <a:pt x="499974" y="539067"/>
                  <a:pt x="485775" y="553266"/>
                </a:cubicBezTo>
                <a:cubicBezTo>
                  <a:pt x="476250" y="562791"/>
                  <a:pt x="465470" y="571208"/>
                  <a:pt x="457200" y="581841"/>
                </a:cubicBezTo>
                <a:cubicBezTo>
                  <a:pt x="443144" y="599913"/>
                  <a:pt x="438150" y="626291"/>
                  <a:pt x="419100" y="638991"/>
                </a:cubicBezTo>
                <a:lnTo>
                  <a:pt x="390525" y="658041"/>
                </a:lnTo>
                <a:cubicBezTo>
                  <a:pt x="384175" y="667566"/>
                  <a:pt x="365795" y="676677"/>
                  <a:pt x="371475" y="686616"/>
                </a:cubicBezTo>
                <a:cubicBezTo>
                  <a:pt x="382834" y="706495"/>
                  <a:pt x="428625" y="724716"/>
                  <a:pt x="428625" y="724716"/>
                </a:cubicBezTo>
                <a:cubicBezTo>
                  <a:pt x="434975" y="734241"/>
                  <a:pt x="439060" y="745753"/>
                  <a:pt x="447675" y="753291"/>
                </a:cubicBezTo>
                <a:cubicBezTo>
                  <a:pt x="464905" y="768368"/>
                  <a:pt x="504825" y="791391"/>
                  <a:pt x="504825" y="791391"/>
                </a:cubicBezTo>
                <a:lnTo>
                  <a:pt x="523875" y="848541"/>
                </a:lnTo>
                <a:lnTo>
                  <a:pt x="533400" y="877116"/>
                </a:lnTo>
                <a:cubicBezTo>
                  <a:pt x="468927" y="898607"/>
                  <a:pt x="492409" y="902144"/>
                  <a:pt x="438150" y="886641"/>
                </a:cubicBezTo>
                <a:cubicBezTo>
                  <a:pt x="428496" y="883883"/>
                  <a:pt x="419100" y="880291"/>
                  <a:pt x="409575" y="877116"/>
                </a:cubicBezTo>
                <a:cubicBezTo>
                  <a:pt x="403225" y="867591"/>
                  <a:pt x="397854" y="857335"/>
                  <a:pt x="390525" y="848541"/>
                </a:cubicBezTo>
                <a:cubicBezTo>
                  <a:pt x="381901" y="838193"/>
                  <a:pt x="369422" y="831174"/>
                  <a:pt x="361950" y="819966"/>
                </a:cubicBezTo>
                <a:cubicBezTo>
                  <a:pt x="356381" y="811612"/>
                  <a:pt x="357301" y="800168"/>
                  <a:pt x="352425" y="791391"/>
                </a:cubicBezTo>
                <a:cubicBezTo>
                  <a:pt x="323942" y="740122"/>
                  <a:pt x="320460" y="740376"/>
                  <a:pt x="285750" y="705666"/>
                </a:cubicBezTo>
                <a:cubicBezTo>
                  <a:pt x="269383" y="656565"/>
                  <a:pt x="274229" y="685302"/>
                  <a:pt x="285750" y="610416"/>
                </a:cubicBezTo>
                <a:cubicBezTo>
                  <a:pt x="301469" y="508245"/>
                  <a:pt x="282006" y="589328"/>
                  <a:pt x="314325" y="524691"/>
                </a:cubicBezTo>
                <a:cubicBezTo>
                  <a:pt x="318815" y="515711"/>
                  <a:pt x="317578" y="503956"/>
                  <a:pt x="323850" y="496116"/>
                </a:cubicBezTo>
                <a:cubicBezTo>
                  <a:pt x="331001" y="487177"/>
                  <a:pt x="342900" y="483416"/>
                  <a:pt x="352425" y="477066"/>
                </a:cubicBezTo>
                <a:cubicBezTo>
                  <a:pt x="366257" y="435569"/>
                  <a:pt x="372852" y="429485"/>
                  <a:pt x="352425" y="372291"/>
                </a:cubicBezTo>
                <a:cubicBezTo>
                  <a:pt x="344724" y="350730"/>
                  <a:pt x="336045" y="322381"/>
                  <a:pt x="314325" y="315141"/>
                </a:cubicBezTo>
                <a:lnTo>
                  <a:pt x="257175" y="296091"/>
                </a:lnTo>
                <a:cubicBezTo>
                  <a:pt x="247650" y="292916"/>
                  <a:pt x="238445" y="288535"/>
                  <a:pt x="228600" y="286566"/>
                </a:cubicBezTo>
                <a:cubicBezTo>
                  <a:pt x="196850" y="280216"/>
                  <a:pt x="164067" y="277755"/>
                  <a:pt x="133350" y="267516"/>
                </a:cubicBezTo>
                <a:lnTo>
                  <a:pt x="76200" y="248466"/>
                </a:lnTo>
                <a:cubicBezTo>
                  <a:pt x="63500" y="229416"/>
                  <a:pt x="45340" y="213036"/>
                  <a:pt x="38100" y="191316"/>
                </a:cubicBezTo>
                <a:cubicBezTo>
                  <a:pt x="34925" y="181791"/>
                  <a:pt x="33065" y="171721"/>
                  <a:pt x="28575" y="162741"/>
                </a:cubicBezTo>
                <a:cubicBezTo>
                  <a:pt x="-8354" y="88883"/>
                  <a:pt x="23941" y="177415"/>
                  <a:pt x="0" y="105591"/>
                </a:cubicBezTo>
                <a:cubicBezTo>
                  <a:pt x="3175" y="80191"/>
                  <a:pt x="-871" y="52782"/>
                  <a:pt x="9525" y="29391"/>
                </a:cubicBezTo>
                <a:cubicBezTo>
                  <a:pt x="13603" y="20216"/>
                  <a:pt x="28060" y="19866"/>
                  <a:pt x="38100" y="19866"/>
                </a:cubicBezTo>
                <a:cubicBezTo>
                  <a:pt x="57818" y="19866"/>
                  <a:pt x="80803" y="38809"/>
                  <a:pt x="95250" y="48441"/>
                </a:cubicBezTo>
                <a:cubicBezTo>
                  <a:pt x="96354" y="59477"/>
                  <a:pt x="90505" y="151441"/>
                  <a:pt x="123825" y="172266"/>
                </a:cubicBezTo>
                <a:cubicBezTo>
                  <a:pt x="140853" y="182909"/>
                  <a:pt x="180975" y="191316"/>
                  <a:pt x="180975" y="191316"/>
                </a:cubicBezTo>
                <a:cubicBezTo>
                  <a:pt x="211164" y="236599"/>
                  <a:pt x="189165" y="216271"/>
                  <a:pt x="257175" y="238941"/>
                </a:cubicBezTo>
                <a:lnTo>
                  <a:pt x="285750" y="248466"/>
                </a:lnTo>
                <a:cubicBezTo>
                  <a:pt x="288925" y="238941"/>
                  <a:pt x="295275" y="229931"/>
                  <a:pt x="295275" y="219891"/>
                </a:cubicBezTo>
                <a:cubicBezTo>
                  <a:pt x="295275" y="209851"/>
                  <a:pt x="292100" y="211953"/>
                  <a:pt x="285750" y="20084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1" name="Picture 2" descr="C:\Users\Sec\AppData\Local\Microsoft\Windows\Temporary Internet Files\Content.IE5\FDCKCGQP\MC900434816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493" y="4102841"/>
            <a:ext cx="1828572" cy="18285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2" name="그룹 121"/>
          <p:cNvGrpSpPr/>
          <p:nvPr/>
        </p:nvGrpSpPr>
        <p:grpSpPr>
          <a:xfrm>
            <a:off x="448944" y="4010011"/>
            <a:ext cx="1187450" cy="1780381"/>
            <a:chOff x="2910557" y="1740694"/>
            <a:chExt cx="2374900" cy="3644900"/>
          </a:xfrm>
        </p:grpSpPr>
        <p:sp>
          <p:nvSpPr>
            <p:cNvPr id="123" name="Freeform 7"/>
            <p:cNvSpPr>
              <a:spLocks/>
            </p:cNvSpPr>
            <p:nvPr/>
          </p:nvSpPr>
          <p:spPr bwMode="auto">
            <a:xfrm>
              <a:off x="2910557" y="1740694"/>
              <a:ext cx="2374900" cy="3644900"/>
            </a:xfrm>
            <a:custGeom>
              <a:avLst/>
              <a:gdLst>
                <a:gd name="T0" fmla="*/ 936 w 1496"/>
                <a:gd name="T1" fmla="*/ 2288 h 2296"/>
                <a:gd name="T2" fmla="*/ 1052 w 1496"/>
                <a:gd name="T3" fmla="*/ 2266 h 2296"/>
                <a:gd name="T4" fmla="*/ 1219 w 1496"/>
                <a:gd name="T5" fmla="*/ 2188 h 2296"/>
                <a:gd name="T6" fmla="*/ 1377 w 1496"/>
                <a:gd name="T7" fmla="*/ 2013 h 2296"/>
                <a:gd name="T8" fmla="*/ 1482 w 1496"/>
                <a:gd name="T9" fmla="*/ 1708 h 2296"/>
                <a:gd name="T10" fmla="*/ 1494 w 1496"/>
                <a:gd name="T11" fmla="*/ 1413 h 2296"/>
                <a:gd name="T12" fmla="*/ 1471 w 1496"/>
                <a:gd name="T13" fmla="*/ 1444 h 2296"/>
                <a:gd name="T14" fmla="*/ 1427 w 1496"/>
                <a:gd name="T15" fmla="*/ 1497 h 2296"/>
                <a:gd name="T16" fmla="*/ 1419 w 1496"/>
                <a:gd name="T17" fmla="*/ 1427 h 2296"/>
                <a:gd name="T18" fmla="*/ 1410 w 1496"/>
                <a:gd name="T19" fmla="*/ 1111 h 2296"/>
                <a:gd name="T20" fmla="*/ 1291 w 1496"/>
                <a:gd name="T21" fmla="*/ 866 h 2296"/>
                <a:gd name="T22" fmla="*/ 1280 w 1496"/>
                <a:gd name="T23" fmla="*/ 991 h 2296"/>
                <a:gd name="T24" fmla="*/ 1244 w 1496"/>
                <a:gd name="T25" fmla="*/ 1208 h 2296"/>
                <a:gd name="T26" fmla="*/ 1202 w 1496"/>
                <a:gd name="T27" fmla="*/ 1255 h 2296"/>
                <a:gd name="T28" fmla="*/ 1199 w 1496"/>
                <a:gd name="T29" fmla="*/ 941 h 2296"/>
                <a:gd name="T30" fmla="*/ 1052 w 1496"/>
                <a:gd name="T31" fmla="*/ 533 h 2296"/>
                <a:gd name="T32" fmla="*/ 963 w 1496"/>
                <a:gd name="T33" fmla="*/ 586 h 2296"/>
                <a:gd name="T34" fmla="*/ 958 w 1496"/>
                <a:gd name="T35" fmla="*/ 727 h 2296"/>
                <a:gd name="T36" fmla="*/ 814 w 1496"/>
                <a:gd name="T37" fmla="*/ 433 h 2296"/>
                <a:gd name="T38" fmla="*/ 666 w 1496"/>
                <a:gd name="T39" fmla="*/ 75 h 2296"/>
                <a:gd name="T40" fmla="*/ 633 w 1496"/>
                <a:gd name="T41" fmla="*/ 39 h 2296"/>
                <a:gd name="T42" fmla="*/ 597 w 1496"/>
                <a:gd name="T43" fmla="*/ 239 h 2296"/>
                <a:gd name="T44" fmla="*/ 619 w 1496"/>
                <a:gd name="T45" fmla="*/ 600 h 2296"/>
                <a:gd name="T46" fmla="*/ 561 w 1496"/>
                <a:gd name="T47" fmla="*/ 547 h 2296"/>
                <a:gd name="T48" fmla="*/ 447 w 1496"/>
                <a:gd name="T49" fmla="*/ 450 h 2296"/>
                <a:gd name="T50" fmla="*/ 389 w 1496"/>
                <a:gd name="T51" fmla="*/ 425 h 2296"/>
                <a:gd name="T52" fmla="*/ 422 w 1496"/>
                <a:gd name="T53" fmla="*/ 672 h 2296"/>
                <a:gd name="T54" fmla="*/ 414 w 1496"/>
                <a:gd name="T55" fmla="*/ 991 h 2296"/>
                <a:gd name="T56" fmla="*/ 375 w 1496"/>
                <a:gd name="T57" fmla="*/ 1030 h 2296"/>
                <a:gd name="T58" fmla="*/ 317 w 1496"/>
                <a:gd name="T59" fmla="*/ 900 h 2296"/>
                <a:gd name="T60" fmla="*/ 158 w 1496"/>
                <a:gd name="T61" fmla="*/ 805 h 2296"/>
                <a:gd name="T62" fmla="*/ 195 w 1496"/>
                <a:gd name="T63" fmla="*/ 886 h 2296"/>
                <a:gd name="T64" fmla="*/ 231 w 1496"/>
                <a:gd name="T65" fmla="*/ 1144 h 2296"/>
                <a:gd name="T66" fmla="*/ 200 w 1496"/>
                <a:gd name="T67" fmla="*/ 1422 h 2296"/>
                <a:gd name="T68" fmla="*/ 156 w 1496"/>
                <a:gd name="T69" fmla="*/ 1330 h 2296"/>
                <a:gd name="T70" fmla="*/ 50 w 1496"/>
                <a:gd name="T71" fmla="*/ 1249 h 2296"/>
                <a:gd name="T72" fmla="*/ 20 w 1496"/>
                <a:gd name="T73" fmla="*/ 1286 h 2296"/>
                <a:gd name="T74" fmla="*/ 81 w 1496"/>
                <a:gd name="T75" fmla="*/ 1441 h 2296"/>
                <a:gd name="T76" fmla="*/ 106 w 1496"/>
                <a:gd name="T77" fmla="*/ 1635 h 2296"/>
                <a:gd name="T78" fmla="*/ 109 w 1496"/>
                <a:gd name="T79" fmla="*/ 1888 h 2296"/>
                <a:gd name="T80" fmla="*/ 239 w 1496"/>
                <a:gd name="T81" fmla="*/ 2157 h 2296"/>
                <a:gd name="T82" fmla="*/ 517 w 1496"/>
                <a:gd name="T83" fmla="*/ 2268 h 2296"/>
                <a:gd name="T84" fmla="*/ 675 w 1496"/>
                <a:gd name="T85" fmla="*/ 2291 h 2296"/>
                <a:gd name="T86" fmla="*/ 789 w 1496"/>
                <a:gd name="T87" fmla="*/ 2296 h 2296"/>
                <a:gd name="T88" fmla="*/ 861 w 1496"/>
                <a:gd name="T89" fmla="*/ 2296 h 2296"/>
                <a:gd name="T90" fmla="*/ 897 w 1496"/>
                <a:gd name="T91" fmla="*/ 2291 h 2296"/>
                <a:gd name="T92" fmla="*/ 908 w 1496"/>
                <a:gd name="T93" fmla="*/ 2288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96" h="2296">
                  <a:moveTo>
                    <a:pt x="908" y="2288"/>
                  </a:moveTo>
                  <a:lnTo>
                    <a:pt x="916" y="2288"/>
                  </a:lnTo>
                  <a:lnTo>
                    <a:pt x="936" y="2288"/>
                  </a:lnTo>
                  <a:lnTo>
                    <a:pt x="966" y="2285"/>
                  </a:lnTo>
                  <a:lnTo>
                    <a:pt x="1005" y="2277"/>
                  </a:lnTo>
                  <a:lnTo>
                    <a:pt x="1052" y="2266"/>
                  </a:lnTo>
                  <a:lnTo>
                    <a:pt x="1105" y="2249"/>
                  </a:lnTo>
                  <a:lnTo>
                    <a:pt x="1160" y="2221"/>
                  </a:lnTo>
                  <a:lnTo>
                    <a:pt x="1219" y="2188"/>
                  </a:lnTo>
                  <a:lnTo>
                    <a:pt x="1274" y="2141"/>
                  </a:lnTo>
                  <a:lnTo>
                    <a:pt x="1330" y="2085"/>
                  </a:lnTo>
                  <a:lnTo>
                    <a:pt x="1377" y="2013"/>
                  </a:lnTo>
                  <a:lnTo>
                    <a:pt x="1421" y="1927"/>
                  </a:lnTo>
                  <a:lnTo>
                    <a:pt x="1457" y="1827"/>
                  </a:lnTo>
                  <a:lnTo>
                    <a:pt x="1482" y="1708"/>
                  </a:lnTo>
                  <a:lnTo>
                    <a:pt x="1496" y="1569"/>
                  </a:lnTo>
                  <a:lnTo>
                    <a:pt x="1496" y="1411"/>
                  </a:lnTo>
                  <a:lnTo>
                    <a:pt x="1494" y="1413"/>
                  </a:lnTo>
                  <a:lnTo>
                    <a:pt x="1491" y="1419"/>
                  </a:lnTo>
                  <a:lnTo>
                    <a:pt x="1482" y="1430"/>
                  </a:lnTo>
                  <a:lnTo>
                    <a:pt x="1471" y="1444"/>
                  </a:lnTo>
                  <a:lnTo>
                    <a:pt x="1457" y="1460"/>
                  </a:lnTo>
                  <a:lnTo>
                    <a:pt x="1444" y="1477"/>
                  </a:lnTo>
                  <a:lnTo>
                    <a:pt x="1427" y="1497"/>
                  </a:lnTo>
                  <a:lnTo>
                    <a:pt x="1410" y="1516"/>
                  </a:lnTo>
                  <a:lnTo>
                    <a:pt x="1413" y="1491"/>
                  </a:lnTo>
                  <a:lnTo>
                    <a:pt x="1419" y="1427"/>
                  </a:lnTo>
                  <a:lnTo>
                    <a:pt x="1421" y="1333"/>
                  </a:lnTo>
                  <a:lnTo>
                    <a:pt x="1421" y="1224"/>
                  </a:lnTo>
                  <a:lnTo>
                    <a:pt x="1410" y="1111"/>
                  </a:lnTo>
                  <a:lnTo>
                    <a:pt x="1388" y="1005"/>
                  </a:lnTo>
                  <a:lnTo>
                    <a:pt x="1349" y="919"/>
                  </a:lnTo>
                  <a:lnTo>
                    <a:pt x="1291" y="866"/>
                  </a:lnTo>
                  <a:lnTo>
                    <a:pt x="1291" y="883"/>
                  </a:lnTo>
                  <a:lnTo>
                    <a:pt x="1285" y="927"/>
                  </a:lnTo>
                  <a:lnTo>
                    <a:pt x="1280" y="991"/>
                  </a:lnTo>
                  <a:lnTo>
                    <a:pt x="1272" y="1066"/>
                  </a:lnTo>
                  <a:lnTo>
                    <a:pt x="1258" y="1141"/>
                  </a:lnTo>
                  <a:lnTo>
                    <a:pt x="1244" y="1208"/>
                  </a:lnTo>
                  <a:lnTo>
                    <a:pt x="1224" y="1258"/>
                  </a:lnTo>
                  <a:lnTo>
                    <a:pt x="1199" y="1283"/>
                  </a:lnTo>
                  <a:lnTo>
                    <a:pt x="1202" y="1255"/>
                  </a:lnTo>
                  <a:lnTo>
                    <a:pt x="1208" y="1183"/>
                  </a:lnTo>
                  <a:lnTo>
                    <a:pt x="1210" y="1075"/>
                  </a:lnTo>
                  <a:lnTo>
                    <a:pt x="1199" y="941"/>
                  </a:lnTo>
                  <a:lnTo>
                    <a:pt x="1174" y="800"/>
                  </a:lnTo>
                  <a:lnTo>
                    <a:pt x="1127" y="661"/>
                  </a:lnTo>
                  <a:lnTo>
                    <a:pt x="1052" y="533"/>
                  </a:lnTo>
                  <a:lnTo>
                    <a:pt x="941" y="433"/>
                  </a:lnTo>
                  <a:lnTo>
                    <a:pt x="950" y="480"/>
                  </a:lnTo>
                  <a:lnTo>
                    <a:pt x="963" y="586"/>
                  </a:lnTo>
                  <a:lnTo>
                    <a:pt x="975" y="694"/>
                  </a:lnTo>
                  <a:lnTo>
                    <a:pt x="972" y="755"/>
                  </a:lnTo>
                  <a:lnTo>
                    <a:pt x="958" y="727"/>
                  </a:lnTo>
                  <a:lnTo>
                    <a:pt x="922" y="658"/>
                  </a:lnTo>
                  <a:lnTo>
                    <a:pt x="872" y="555"/>
                  </a:lnTo>
                  <a:lnTo>
                    <a:pt x="814" y="433"/>
                  </a:lnTo>
                  <a:lnTo>
                    <a:pt x="755" y="303"/>
                  </a:lnTo>
                  <a:lnTo>
                    <a:pt x="702" y="181"/>
                  </a:lnTo>
                  <a:lnTo>
                    <a:pt x="666" y="75"/>
                  </a:lnTo>
                  <a:lnTo>
                    <a:pt x="650" y="0"/>
                  </a:lnTo>
                  <a:lnTo>
                    <a:pt x="644" y="11"/>
                  </a:lnTo>
                  <a:lnTo>
                    <a:pt x="633" y="39"/>
                  </a:lnTo>
                  <a:lnTo>
                    <a:pt x="619" y="86"/>
                  </a:lnTo>
                  <a:lnTo>
                    <a:pt x="605" y="153"/>
                  </a:lnTo>
                  <a:lnTo>
                    <a:pt x="597" y="239"/>
                  </a:lnTo>
                  <a:lnTo>
                    <a:pt x="591" y="342"/>
                  </a:lnTo>
                  <a:lnTo>
                    <a:pt x="600" y="464"/>
                  </a:lnTo>
                  <a:lnTo>
                    <a:pt x="619" y="600"/>
                  </a:lnTo>
                  <a:lnTo>
                    <a:pt x="611" y="591"/>
                  </a:lnTo>
                  <a:lnTo>
                    <a:pt x="591" y="575"/>
                  </a:lnTo>
                  <a:lnTo>
                    <a:pt x="561" y="547"/>
                  </a:lnTo>
                  <a:lnTo>
                    <a:pt x="528" y="514"/>
                  </a:lnTo>
                  <a:lnTo>
                    <a:pt x="486" y="480"/>
                  </a:lnTo>
                  <a:lnTo>
                    <a:pt x="447" y="450"/>
                  </a:lnTo>
                  <a:lnTo>
                    <a:pt x="414" y="422"/>
                  </a:lnTo>
                  <a:lnTo>
                    <a:pt x="383" y="403"/>
                  </a:lnTo>
                  <a:lnTo>
                    <a:pt x="389" y="425"/>
                  </a:lnTo>
                  <a:lnTo>
                    <a:pt x="397" y="483"/>
                  </a:lnTo>
                  <a:lnTo>
                    <a:pt x="411" y="569"/>
                  </a:lnTo>
                  <a:lnTo>
                    <a:pt x="422" y="672"/>
                  </a:lnTo>
                  <a:lnTo>
                    <a:pt x="430" y="783"/>
                  </a:lnTo>
                  <a:lnTo>
                    <a:pt x="428" y="891"/>
                  </a:lnTo>
                  <a:lnTo>
                    <a:pt x="414" y="991"/>
                  </a:lnTo>
                  <a:lnTo>
                    <a:pt x="383" y="1066"/>
                  </a:lnTo>
                  <a:lnTo>
                    <a:pt x="381" y="1055"/>
                  </a:lnTo>
                  <a:lnTo>
                    <a:pt x="375" y="1030"/>
                  </a:lnTo>
                  <a:lnTo>
                    <a:pt x="364" y="991"/>
                  </a:lnTo>
                  <a:lnTo>
                    <a:pt x="347" y="944"/>
                  </a:lnTo>
                  <a:lnTo>
                    <a:pt x="317" y="900"/>
                  </a:lnTo>
                  <a:lnTo>
                    <a:pt x="278" y="855"/>
                  </a:lnTo>
                  <a:lnTo>
                    <a:pt x="225" y="825"/>
                  </a:lnTo>
                  <a:lnTo>
                    <a:pt x="158" y="805"/>
                  </a:lnTo>
                  <a:lnTo>
                    <a:pt x="164" y="814"/>
                  </a:lnTo>
                  <a:lnTo>
                    <a:pt x="178" y="841"/>
                  </a:lnTo>
                  <a:lnTo>
                    <a:pt x="195" y="886"/>
                  </a:lnTo>
                  <a:lnTo>
                    <a:pt x="211" y="950"/>
                  </a:lnTo>
                  <a:lnTo>
                    <a:pt x="225" y="1036"/>
                  </a:lnTo>
                  <a:lnTo>
                    <a:pt x="231" y="1144"/>
                  </a:lnTo>
                  <a:lnTo>
                    <a:pt x="225" y="1274"/>
                  </a:lnTo>
                  <a:lnTo>
                    <a:pt x="203" y="1430"/>
                  </a:lnTo>
                  <a:lnTo>
                    <a:pt x="200" y="1422"/>
                  </a:lnTo>
                  <a:lnTo>
                    <a:pt x="192" y="1399"/>
                  </a:lnTo>
                  <a:lnTo>
                    <a:pt x="178" y="1366"/>
                  </a:lnTo>
                  <a:lnTo>
                    <a:pt x="156" y="1330"/>
                  </a:lnTo>
                  <a:lnTo>
                    <a:pt x="128" y="1297"/>
                  </a:lnTo>
                  <a:lnTo>
                    <a:pt x="95" y="1269"/>
                  </a:lnTo>
                  <a:lnTo>
                    <a:pt x="50" y="1249"/>
                  </a:lnTo>
                  <a:lnTo>
                    <a:pt x="0" y="1249"/>
                  </a:lnTo>
                  <a:lnTo>
                    <a:pt x="6" y="1261"/>
                  </a:lnTo>
                  <a:lnTo>
                    <a:pt x="20" y="1286"/>
                  </a:lnTo>
                  <a:lnTo>
                    <a:pt x="39" y="1327"/>
                  </a:lnTo>
                  <a:lnTo>
                    <a:pt x="61" y="1380"/>
                  </a:lnTo>
                  <a:lnTo>
                    <a:pt x="81" y="1441"/>
                  </a:lnTo>
                  <a:lnTo>
                    <a:pt x="97" y="1505"/>
                  </a:lnTo>
                  <a:lnTo>
                    <a:pt x="109" y="1572"/>
                  </a:lnTo>
                  <a:lnTo>
                    <a:pt x="106" y="1635"/>
                  </a:lnTo>
                  <a:lnTo>
                    <a:pt x="100" y="1708"/>
                  </a:lnTo>
                  <a:lnTo>
                    <a:pt x="100" y="1794"/>
                  </a:lnTo>
                  <a:lnTo>
                    <a:pt x="109" y="1888"/>
                  </a:lnTo>
                  <a:lnTo>
                    <a:pt x="133" y="1985"/>
                  </a:lnTo>
                  <a:lnTo>
                    <a:pt x="172" y="2077"/>
                  </a:lnTo>
                  <a:lnTo>
                    <a:pt x="239" y="2157"/>
                  </a:lnTo>
                  <a:lnTo>
                    <a:pt x="328" y="2218"/>
                  </a:lnTo>
                  <a:lnTo>
                    <a:pt x="450" y="2257"/>
                  </a:lnTo>
                  <a:lnTo>
                    <a:pt x="517" y="2268"/>
                  </a:lnTo>
                  <a:lnTo>
                    <a:pt x="575" y="2277"/>
                  </a:lnTo>
                  <a:lnTo>
                    <a:pt x="628" y="2285"/>
                  </a:lnTo>
                  <a:lnTo>
                    <a:pt x="675" y="2291"/>
                  </a:lnTo>
                  <a:lnTo>
                    <a:pt x="719" y="2293"/>
                  </a:lnTo>
                  <a:lnTo>
                    <a:pt x="755" y="2296"/>
                  </a:lnTo>
                  <a:lnTo>
                    <a:pt x="789" y="2296"/>
                  </a:lnTo>
                  <a:lnTo>
                    <a:pt x="816" y="2296"/>
                  </a:lnTo>
                  <a:lnTo>
                    <a:pt x="841" y="2296"/>
                  </a:lnTo>
                  <a:lnTo>
                    <a:pt x="861" y="2296"/>
                  </a:lnTo>
                  <a:lnTo>
                    <a:pt x="875" y="2293"/>
                  </a:lnTo>
                  <a:lnTo>
                    <a:pt x="888" y="2293"/>
                  </a:lnTo>
                  <a:lnTo>
                    <a:pt x="897" y="2291"/>
                  </a:lnTo>
                  <a:lnTo>
                    <a:pt x="902" y="2291"/>
                  </a:lnTo>
                  <a:lnTo>
                    <a:pt x="908" y="2288"/>
                  </a:lnTo>
                  <a:lnTo>
                    <a:pt x="908" y="22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4" name="Freeform 8"/>
            <p:cNvSpPr>
              <a:spLocks/>
            </p:cNvSpPr>
            <p:nvPr/>
          </p:nvSpPr>
          <p:spPr bwMode="auto">
            <a:xfrm>
              <a:off x="3540795" y="3675857"/>
              <a:ext cx="1163637" cy="1608138"/>
            </a:xfrm>
            <a:custGeom>
              <a:avLst/>
              <a:gdLst>
                <a:gd name="T0" fmla="*/ 392 w 733"/>
                <a:gd name="T1" fmla="*/ 991 h 1013"/>
                <a:gd name="T2" fmla="*/ 475 w 733"/>
                <a:gd name="T3" fmla="*/ 919 h 1013"/>
                <a:gd name="T4" fmla="*/ 591 w 733"/>
                <a:gd name="T5" fmla="*/ 788 h 1013"/>
                <a:gd name="T6" fmla="*/ 700 w 733"/>
                <a:gd name="T7" fmla="*/ 616 h 1013"/>
                <a:gd name="T8" fmla="*/ 727 w 733"/>
                <a:gd name="T9" fmla="*/ 525 h 1013"/>
                <a:gd name="T10" fmla="*/ 689 w 733"/>
                <a:gd name="T11" fmla="*/ 561 h 1013"/>
                <a:gd name="T12" fmla="*/ 636 w 733"/>
                <a:gd name="T13" fmla="*/ 605 h 1013"/>
                <a:gd name="T14" fmla="*/ 586 w 733"/>
                <a:gd name="T15" fmla="*/ 630 h 1013"/>
                <a:gd name="T16" fmla="*/ 575 w 733"/>
                <a:gd name="T17" fmla="*/ 622 h 1013"/>
                <a:gd name="T18" fmla="*/ 608 w 733"/>
                <a:gd name="T19" fmla="*/ 583 h 1013"/>
                <a:gd name="T20" fmla="*/ 650 w 733"/>
                <a:gd name="T21" fmla="*/ 505 h 1013"/>
                <a:gd name="T22" fmla="*/ 675 w 733"/>
                <a:gd name="T23" fmla="*/ 389 h 1013"/>
                <a:gd name="T24" fmla="*/ 664 w 733"/>
                <a:gd name="T25" fmla="*/ 328 h 1013"/>
                <a:gd name="T26" fmla="*/ 608 w 733"/>
                <a:gd name="T27" fmla="*/ 397 h 1013"/>
                <a:gd name="T28" fmla="*/ 528 w 733"/>
                <a:gd name="T29" fmla="*/ 494 h 1013"/>
                <a:gd name="T30" fmla="*/ 458 w 733"/>
                <a:gd name="T31" fmla="*/ 575 h 1013"/>
                <a:gd name="T32" fmla="*/ 447 w 733"/>
                <a:gd name="T33" fmla="*/ 577 h 1013"/>
                <a:gd name="T34" fmla="*/ 486 w 733"/>
                <a:gd name="T35" fmla="*/ 466 h 1013"/>
                <a:gd name="T36" fmla="*/ 511 w 733"/>
                <a:gd name="T37" fmla="*/ 289 h 1013"/>
                <a:gd name="T38" fmla="*/ 469 w 733"/>
                <a:gd name="T39" fmla="*/ 92 h 1013"/>
                <a:gd name="T40" fmla="*/ 408 w 733"/>
                <a:gd name="T41" fmla="*/ 14 h 1013"/>
                <a:gd name="T42" fmla="*/ 417 w 733"/>
                <a:gd name="T43" fmla="*/ 111 h 1013"/>
                <a:gd name="T44" fmla="*/ 414 w 733"/>
                <a:gd name="T45" fmla="*/ 261 h 1013"/>
                <a:gd name="T46" fmla="*/ 380 w 733"/>
                <a:gd name="T47" fmla="*/ 428 h 1013"/>
                <a:gd name="T48" fmla="*/ 339 w 733"/>
                <a:gd name="T49" fmla="*/ 494 h 1013"/>
                <a:gd name="T50" fmla="*/ 305 w 733"/>
                <a:gd name="T51" fmla="*/ 450 h 1013"/>
                <a:gd name="T52" fmla="*/ 256 w 733"/>
                <a:gd name="T53" fmla="*/ 378 h 1013"/>
                <a:gd name="T54" fmla="*/ 217 w 733"/>
                <a:gd name="T55" fmla="*/ 311 h 1013"/>
                <a:gd name="T56" fmla="*/ 206 w 733"/>
                <a:gd name="T57" fmla="*/ 300 h 1013"/>
                <a:gd name="T58" fmla="*/ 189 w 733"/>
                <a:gd name="T59" fmla="*/ 383 h 1013"/>
                <a:gd name="T60" fmla="*/ 183 w 733"/>
                <a:gd name="T61" fmla="*/ 519 h 1013"/>
                <a:gd name="T62" fmla="*/ 219 w 733"/>
                <a:gd name="T63" fmla="*/ 661 h 1013"/>
                <a:gd name="T64" fmla="*/ 258 w 733"/>
                <a:gd name="T65" fmla="*/ 725 h 1013"/>
                <a:gd name="T66" fmla="*/ 214 w 733"/>
                <a:gd name="T67" fmla="*/ 716 h 1013"/>
                <a:gd name="T68" fmla="*/ 142 w 733"/>
                <a:gd name="T69" fmla="*/ 664 h 1013"/>
                <a:gd name="T70" fmla="*/ 58 w 733"/>
                <a:gd name="T71" fmla="*/ 522 h 1013"/>
                <a:gd name="T72" fmla="*/ 11 w 733"/>
                <a:gd name="T73" fmla="*/ 428 h 1013"/>
                <a:gd name="T74" fmla="*/ 0 w 733"/>
                <a:gd name="T75" fmla="*/ 555 h 1013"/>
                <a:gd name="T76" fmla="*/ 25 w 733"/>
                <a:gd name="T77" fmla="*/ 744 h 1013"/>
                <a:gd name="T78" fmla="*/ 147 w 733"/>
                <a:gd name="T79" fmla="*/ 927 h 1013"/>
                <a:gd name="T80" fmla="*/ 292 w 733"/>
                <a:gd name="T81" fmla="*/ 1005 h 1013"/>
                <a:gd name="T82" fmla="*/ 342 w 733"/>
                <a:gd name="T83" fmla="*/ 1013 h 1013"/>
                <a:gd name="T84" fmla="*/ 369 w 733"/>
                <a:gd name="T85" fmla="*/ 1008 h 1013"/>
                <a:gd name="T86" fmla="*/ 380 w 733"/>
                <a:gd name="T87" fmla="*/ 999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3" h="1013">
                  <a:moveTo>
                    <a:pt x="380" y="999"/>
                  </a:moveTo>
                  <a:lnTo>
                    <a:pt x="392" y="991"/>
                  </a:lnTo>
                  <a:lnTo>
                    <a:pt x="425" y="963"/>
                  </a:lnTo>
                  <a:lnTo>
                    <a:pt x="475" y="919"/>
                  </a:lnTo>
                  <a:lnTo>
                    <a:pt x="533" y="861"/>
                  </a:lnTo>
                  <a:lnTo>
                    <a:pt x="591" y="788"/>
                  </a:lnTo>
                  <a:lnTo>
                    <a:pt x="650" y="708"/>
                  </a:lnTo>
                  <a:lnTo>
                    <a:pt x="700" y="616"/>
                  </a:lnTo>
                  <a:lnTo>
                    <a:pt x="733" y="519"/>
                  </a:lnTo>
                  <a:lnTo>
                    <a:pt x="727" y="525"/>
                  </a:lnTo>
                  <a:lnTo>
                    <a:pt x="711" y="541"/>
                  </a:lnTo>
                  <a:lnTo>
                    <a:pt x="689" y="561"/>
                  </a:lnTo>
                  <a:lnTo>
                    <a:pt x="664" y="586"/>
                  </a:lnTo>
                  <a:lnTo>
                    <a:pt x="636" y="605"/>
                  </a:lnTo>
                  <a:lnTo>
                    <a:pt x="608" y="625"/>
                  </a:lnTo>
                  <a:lnTo>
                    <a:pt x="586" y="630"/>
                  </a:lnTo>
                  <a:lnTo>
                    <a:pt x="569" y="627"/>
                  </a:lnTo>
                  <a:lnTo>
                    <a:pt x="575" y="622"/>
                  </a:lnTo>
                  <a:lnTo>
                    <a:pt x="589" y="608"/>
                  </a:lnTo>
                  <a:lnTo>
                    <a:pt x="608" y="583"/>
                  </a:lnTo>
                  <a:lnTo>
                    <a:pt x="630" y="550"/>
                  </a:lnTo>
                  <a:lnTo>
                    <a:pt x="650" y="505"/>
                  </a:lnTo>
                  <a:lnTo>
                    <a:pt x="666" y="452"/>
                  </a:lnTo>
                  <a:lnTo>
                    <a:pt x="675" y="389"/>
                  </a:lnTo>
                  <a:lnTo>
                    <a:pt x="672" y="316"/>
                  </a:lnTo>
                  <a:lnTo>
                    <a:pt x="664" y="328"/>
                  </a:lnTo>
                  <a:lnTo>
                    <a:pt x="641" y="355"/>
                  </a:lnTo>
                  <a:lnTo>
                    <a:pt x="608" y="397"/>
                  </a:lnTo>
                  <a:lnTo>
                    <a:pt x="569" y="447"/>
                  </a:lnTo>
                  <a:lnTo>
                    <a:pt x="528" y="494"/>
                  </a:lnTo>
                  <a:lnTo>
                    <a:pt x="491" y="541"/>
                  </a:lnTo>
                  <a:lnTo>
                    <a:pt x="458" y="575"/>
                  </a:lnTo>
                  <a:lnTo>
                    <a:pt x="439" y="594"/>
                  </a:lnTo>
                  <a:lnTo>
                    <a:pt x="447" y="577"/>
                  </a:lnTo>
                  <a:lnTo>
                    <a:pt x="464" y="533"/>
                  </a:lnTo>
                  <a:lnTo>
                    <a:pt x="486" y="466"/>
                  </a:lnTo>
                  <a:lnTo>
                    <a:pt x="503" y="383"/>
                  </a:lnTo>
                  <a:lnTo>
                    <a:pt x="511" y="289"/>
                  </a:lnTo>
                  <a:lnTo>
                    <a:pt x="503" y="189"/>
                  </a:lnTo>
                  <a:lnTo>
                    <a:pt x="469" y="92"/>
                  </a:lnTo>
                  <a:lnTo>
                    <a:pt x="405" y="0"/>
                  </a:lnTo>
                  <a:lnTo>
                    <a:pt x="408" y="14"/>
                  </a:lnTo>
                  <a:lnTo>
                    <a:pt x="411" y="53"/>
                  </a:lnTo>
                  <a:lnTo>
                    <a:pt x="417" y="111"/>
                  </a:lnTo>
                  <a:lnTo>
                    <a:pt x="419" y="180"/>
                  </a:lnTo>
                  <a:lnTo>
                    <a:pt x="414" y="261"/>
                  </a:lnTo>
                  <a:lnTo>
                    <a:pt x="403" y="344"/>
                  </a:lnTo>
                  <a:lnTo>
                    <a:pt x="380" y="428"/>
                  </a:lnTo>
                  <a:lnTo>
                    <a:pt x="344" y="502"/>
                  </a:lnTo>
                  <a:lnTo>
                    <a:pt x="339" y="494"/>
                  </a:lnTo>
                  <a:lnTo>
                    <a:pt x="325" y="477"/>
                  </a:lnTo>
                  <a:lnTo>
                    <a:pt x="305" y="450"/>
                  </a:lnTo>
                  <a:lnTo>
                    <a:pt x="281" y="414"/>
                  </a:lnTo>
                  <a:lnTo>
                    <a:pt x="256" y="378"/>
                  </a:lnTo>
                  <a:lnTo>
                    <a:pt x="233" y="344"/>
                  </a:lnTo>
                  <a:lnTo>
                    <a:pt x="217" y="311"/>
                  </a:lnTo>
                  <a:lnTo>
                    <a:pt x="208" y="286"/>
                  </a:lnTo>
                  <a:lnTo>
                    <a:pt x="206" y="300"/>
                  </a:lnTo>
                  <a:lnTo>
                    <a:pt x="197" y="333"/>
                  </a:lnTo>
                  <a:lnTo>
                    <a:pt x="189" y="383"/>
                  </a:lnTo>
                  <a:lnTo>
                    <a:pt x="183" y="447"/>
                  </a:lnTo>
                  <a:lnTo>
                    <a:pt x="183" y="519"/>
                  </a:lnTo>
                  <a:lnTo>
                    <a:pt x="194" y="591"/>
                  </a:lnTo>
                  <a:lnTo>
                    <a:pt x="219" y="661"/>
                  </a:lnTo>
                  <a:lnTo>
                    <a:pt x="264" y="725"/>
                  </a:lnTo>
                  <a:lnTo>
                    <a:pt x="258" y="725"/>
                  </a:lnTo>
                  <a:lnTo>
                    <a:pt x="239" y="725"/>
                  </a:lnTo>
                  <a:lnTo>
                    <a:pt x="214" y="716"/>
                  </a:lnTo>
                  <a:lnTo>
                    <a:pt x="181" y="700"/>
                  </a:lnTo>
                  <a:lnTo>
                    <a:pt x="142" y="664"/>
                  </a:lnTo>
                  <a:lnTo>
                    <a:pt x="100" y="605"/>
                  </a:lnTo>
                  <a:lnTo>
                    <a:pt x="58" y="522"/>
                  </a:lnTo>
                  <a:lnTo>
                    <a:pt x="17" y="408"/>
                  </a:lnTo>
                  <a:lnTo>
                    <a:pt x="11" y="428"/>
                  </a:lnTo>
                  <a:lnTo>
                    <a:pt x="6" y="480"/>
                  </a:lnTo>
                  <a:lnTo>
                    <a:pt x="0" y="555"/>
                  </a:lnTo>
                  <a:lnTo>
                    <a:pt x="6" y="647"/>
                  </a:lnTo>
                  <a:lnTo>
                    <a:pt x="25" y="744"/>
                  </a:lnTo>
                  <a:lnTo>
                    <a:pt x="70" y="841"/>
                  </a:lnTo>
                  <a:lnTo>
                    <a:pt x="147" y="927"/>
                  </a:lnTo>
                  <a:lnTo>
                    <a:pt x="258" y="994"/>
                  </a:lnTo>
                  <a:lnTo>
                    <a:pt x="292" y="1005"/>
                  </a:lnTo>
                  <a:lnTo>
                    <a:pt x="319" y="1011"/>
                  </a:lnTo>
                  <a:lnTo>
                    <a:pt x="342" y="1013"/>
                  </a:lnTo>
                  <a:lnTo>
                    <a:pt x="358" y="1011"/>
                  </a:lnTo>
                  <a:lnTo>
                    <a:pt x="369" y="1008"/>
                  </a:lnTo>
                  <a:lnTo>
                    <a:pt x="375" y="1005"/>
                  </a:lnTo>
                  <a:lnTo>
                    <a:pt x="380" y="999"/>
                  </a:lnTo>
                  <a:lnTo>
                    <a:pt x="380" y="9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125" name="Picture 6" descr="무제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052736"/>
            <a:ext cx="12588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9" descr="소방로고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4604" y="946373"/>
            <a:ext cx="1765300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Picture 19" descr="C:\이준상\아이콘\타오르는 불꼿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988840"/>
            <a:ext cx="421612" cy="78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6801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K:\자료\그림\클립아트\소  방\몽골텐트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780928"/>
            <a:ext cx="1553028" cy="1493143"/>
          </a:xfrm>
          <a:prstGeom prst="rect">
            <a:avLst/>
          </a:prstGeom>
          <a:noFill/>
        </p:spPr>
      </p:pic>
      <p:pic>
        <p:nvPicPr>
          <p:cNvPr id="3" name="Picture 6" descr="에어텐트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DF9"/>
              </a:clrFrom>
              <a:clrTo>
                <a:srgbClr val="FFFD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268760"/>
            <a:ext cx="1728192" cy="1134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K:\자료\그림\클립아트\소  방\MC900354835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509120"/>
            <a:ext cx="3744416" cy="1600567"/>
          </a:xfrm>
          <a:prstGeom prst="rect">
            <a:avLst/>
          </a:prstGeom>
          <a:noFill/>
        </p:spPr>
      </p:pic>
      <p:pic>
        <p:nvPicPr>
          <p:cNvPr id="5" name="Picture 3" descr="K:\자료\그림\클립아트\비행기\Aircraft-25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764704"/>
            <a:ext cx="1406376" cy="1406376"/>
          </a:xfrm>
          <a:prstGeom prst="rect">
            <a:avLst/>
          </a:prstGeom>
          <a:noFill/>
        </p:spPr>
      </p:pic>
      <p:pic>
        <p:nvPicPr>
          <p:cNvPr id="6" name="Picture 6" descr="K:\자료\그림\클립아트\자동차\Tractor-256x25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1700808"/>
            <a:ext cx="1406376" cy="1406376"/>
          </a:xfrm>
          <a:prstGeom prst="rect">
            <a:avLst/>
          </a:prstGeom>
          <a:noFill/>
        </p:spPr>
      </p:pic>
      <p:pic>
        <p:nvPicPr>
          <p:cNvPr id="7" name="Picture 8" descr="K:\자료\그림\클립아트\자동차\Wheel Loader-256x256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67744" y="188640"/>
            <a:ext cx="1406376" cy="1406376"/>
          </a:xfrm>
          <a:prstGeom prst="rect">
            <a:avLst/>
          </a:prstGeom>
          <a:noFill/>
        </p:spPr>
      </p:pic>
      <p:pic>
        <p:nvPicPr>
          <p:cNvPr id="8" name="Picture 9" descr="K:\자료\그림\클립아트\자동차\Truck-256x25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2160" y="1772816"/>
            <a:ext cx="1406376" cy="1406376"/>
          </a:xfrm>
          <a:prstGeom prst="rect">
            <a:avLst/>
          </a:prstGeom>
          <a:noFill/>
        </p:spPr>
      </p:pic>
      <p:pic>
        <p:nvPicPr>
          <p:cNvPr id="9" name="Picture 10" descr="K:\자료\그림\클립아트\자동차\Off Highway Truck-256x25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39952" y="2132856"/>
            <a:ext cx="1406376" cy="1406376"/>
          </a:xfrm>
          <a:prstGeom prst="rect">
            <a:avLst/>
          </a:prstGeom>
          <a:noFill/>
        </p:spPr>
      </p:pic>
      <p:pic>
        <p:nvPicPr>
          <p:cNvPr id="10" name="Picture 11" descr="K:\자료\그림\클립아트\자동차\Service Truck-256x256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24128" y="764704"/>
            <a:ext cx="1406376" cy="1406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318</Words>
  <Application>Microsoft Office PowerPoint</Application>
  <PresentationFormat>화면 슬라이드 쇼(4:3)</PresentationFormat>
  <Paragraphs>240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평면도, 소방시설</vt:lpstr>
      <vt:lpstr>슬라이드 9</vt:lpstr>
      <vt:lpstr>계단</vt:lpstr>
      <vt:lpstr>소방시설 범례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SEC</cp:lastModifiedBy>
  <cp:revision>78</cp:revision>
  <dcterms:created xsi:type="dcterms:W3CDTF">2006-10-05T04:04:58Z</dcterms:created>
  <dcterms:modified xsi:type="dcterms:W3CDTF">2013-12-30T08:10:26Z</dcterms:modified>
</cp:coreProperties>
</file>